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0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  <p:sldId id="36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2-413E-AA81-6D4B9B30C1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2-413E-AA81-6D4B9B30C1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2-413E-AA81-6D4B9B30C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6-463B-902E-18F08427A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6-463B-902E-18F08427A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26-463B-902E-18F08427A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D00-4517-9831-01758BAB82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D00-4517-9831-01758BAB82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D00-4517-9831-01758BAB824E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00-4517-9831-01758BAB8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CD6A-48D7-9391-2293AB2003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CD6A-48D7-9391-2293AB200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CD6A-48D7-9391-2293AB200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CD6A-48D7-9391-2293AB2003B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A-48D7-9391-2293AB200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0" y="4699151"/>
            <a:ext cx="12192000" cy="1319917"/>
            <a:chOff x="148599" y="2552492"/>
            <a:chExt cx="11984687" cy="13199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148599" y="2552492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148599" y="3472299"/>
              <a:ext cx="1198468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38C52CD2-5279-E9E1-1E2B-1E76CA417932}"/>
              </a:ext>
            </a:extLst>
          </p:cNvPr>
          <p:cNvSpPr/>
          <p:nvPr/>
        </p:nvSpPr>
        <p:spPr>
          <a:xfrm>
            <a:off x="5266763" y="2079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159CD3-B021-93A8-E459-3726D2C04D8C}"/>
              </a:ext>
            </a:extLst>
          </p:cNvPr>
          <p:cNvGrpSpPr/>
          <p:nvPr/>
        </p:nvGrpSpPr>
        <p:grpSpPr>
          <a:xfrm>
            <a:off x="4258046" y="6335524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380A526-A2C5-03FB-3923-C57061AF9FE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89E337E6-CE9D-C07F-54F1-1EF1C19C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BF1C11EC-F5C8-0C35-21E9-535B3D66F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BAF0F75B-FDE0-FDD0-84ED-88F3FE602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5F1A197A-1197-F7DB-4809-E15CD38FD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1C4A37E-E1D4-A6BC-97F0-6630A9B8BDC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5C316DCE-3DE2-25A3-7844-213ACB21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6EF135FB-288C-5293-13AF-D06F5361EA3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A4197585-D21D-BFA1-E3F1-1991D564D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46DE869F-2A21-20B4-7D75-8C07C6396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5711F3C9-0D3D-0D4F-80B6-213350688B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381079-778C-C51D-3610-A8068253CA2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82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FAA457-5268-4DA6-A27A-00B603BFFC9E}"/>
              </a:ext>
            </a:extLst>
          </p:cNvPr>
          <p:cNvGrpSpPr/>
          <p:nvPr/>
        </p:nvGrpSpPr>
        <p:grpSpPr>
          <a:xfrm>
            <a:off x="8130688" y="1556890"/>
            <a:ext cx="3328826" cy="4846161"/>
            <a:chOff x="8130688" y="1556890"/>
            <a:chExt cx="3328826" cy="4846161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44F8D3F3-CA9B-4A56-A1BF-ECCDF51AE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9FDEEF7-9936-4AF8-988E-B5250253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95C74F3-B3D2-45F2-830B-63E743D5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51AEAB88-8FC3-4877-9037-7600725FF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3D0C1CEA-0746-439B-8A4B-95F00BC6F1A8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2">
              <a:extLst>
                <a:ext uri="{FF2B5EF4-FFF2-40B4-BE49-F238E27FC236}">
                  <a16:creationId xmlns:a16="http://schemas.microsoft.com/office/drawing/2014/main" id="{7327B853-FF0E-4D52-8EA5-442AA2146B46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2">
              <a:extLst>
                <a:ext uri="{FF2B5EF4-FFF2-40B4-BE49-F238E27FC236}">
                  <a16:creationId xmlns:a16="http://schemas.microsoft.com/office/drawing/2014/main" id="{D794D917-A927-490C-B62E-E24A25DE435B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8D80779C-16B6-40FA-84DF-442E4FB4A3BC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F8F3CDA5-13BC-444B-A1C5-BC03D39EA117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3A69ED0-0E5D-4F91-A46D-A84D8C4D4296}"/>
              </a:ext>
            </a:extLst>
          </p:cNvPr>
          <p:cNvSpPr txBox="1"/>
          <p:nvPr/>
        </p:nvSpPr>
        <p:spPr>
          <a:xfrm>
            <a:off x="836848" y="3486048"/>
            <a:ext cx="19398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05B5930-8898-4B7D-96E6-0D0A3309D26E}"/>
              </a:ext>
            </a:extLst>
          </p:cNvPr>
          <p:cNvSpPr txBox="1"/>
          <p:nvPr/>
        </p:nvSpPr>
        <p:spPr>
          <a:xfrm>
            <a:off x="3069244" y="3486048"/>
            <a:ext cx="1939849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9F10F23-7522-4D6A-92AD-E5470353D492}"/>
              </a:ext>
            </a:extLst>
          </p:cNvPr>
          <p:cNvSpPr txBox="1"/>
          <p:nvPr/>
        </p:nvSpPr>
        <p:spPr>
          <a:xfrm>
            <a:off x="5301639" y="3486048"/>
            <a:ext cx="22151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5" name="Group 111">
            <a:extLst>
              <a:ext uri="{FF2B5EF4-FFF2-40B4-BE49-F238E27FC236}">
                <a16:creationId xmlns:a16="http://schemas.microsoft.com/office/drawing/2014/main" id="{C6961B89-938C-4015-9B9B-598E76137770}"/>
              </a:ext>
            </a:extLst>
          </p:cNvPr>
          <p:cNvGrpSpPr/>
          <p:nvPr/>
        </p:nvGrpSpPr>
        <p:grpSpPr>
          <a:xfrm>
            <a:off x="871757" y="4026636"/>
            <a:ext cx="1869058" cy="2421214"/>
            <a:chOff x="-475010" y="1042170"/>
            <a:chExt cx="3859356" cy="242121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CBF690-37FF-4027-9361-85934B994F0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E13E648-1333-452F-9B70-4625D490FE0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98" name="Group 114">
            <a:extLst>
              <a:ext uri="{FF2B5EF4-FFF2-40B4-BE49-F238E27FC236}">
                <a16:creationId xmlns:a16="http://schemas.microsoft.com/office/drawing/2014/main" id="{0944BFC1-2684-4C9D-B564-4708B9FD8C3B}"/>
              </a:ext>
            </a:extLst>
          </p:cNvPr>
          <p:cNvGrpSpPr/>
          <p:nvPr/>
        </p:nvGrpSpPr>
        <p:grpSpPr>
          <a:xfrm>
            <a:off x="3173233" y="4026636"/>
            <a:ext cx="1869058" cy="2421214"/>
            <a:chOff x="-475010" y="1042170"/>
            <a:chExt cx="3859356" cy="242121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803333-8099-4223-8DBB-42839CDCCF9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13FAA09-35AF-445B-8F50-3751FCF8363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1" name="Group 117">
            <a:extLst>
              <a:ext uri="{FF2B5EF4-FFF2-40B4-BE49-F238E27FC236}">
                <a16:creationId xmlns:a16="http://schemas.microsoft.com/office/drawing/2014/main" id="{B1F6CE84-3575-45DA-9B1E-3A5D0BE9C891}"/>
              </a:ext>
            </a:extLst>
          </p:cNvPr>
          <p:cNvGrpSpPr/>
          <p:nvPr/>
        </p:nvGrpSpPr>
        <p:grpSpPr>
          <a:xfrm>
            <a:off x="5474708" y="4026636"/>
            <a:ext cx="1869058" cy="2421214"/>
            <a:chOff x="-475010" y="1042170"/>
            <a:chExt cx="3859356" cy="242121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4D21164-775D-492F-866B-85C47CD45CF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0755AFE-D415-411C-A442-695B77D7320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F6803ECE-4B8B-45C9-B2BC-BA0DDA2350EE}"/>
              </a:ext>
            </a:extLst>
          </p:cNvPr>
          <p:cNvSpPr txBox="1"/>
          <p:nvPr/>
        </p:nvSpPr>
        <p:spPr>
          <a:xfrm>
            <a:off x="8674764" y="2564686"/>
            <a:ext cx="22406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9A17694F-5BB3-4976-BF2F-8D42FEC70FCA}"/>
              </a:ext>
            </a:extLst>
          </p:cNvPr>
          <p:cNvGrpSpPr/>
          <p:nvPr/>
        </p:nvGrpSpPr>
        <p:grpSpPr>
          <a:xfrm>
            <a:off x="1014862" y="1996714"/>
            <a:ext cx="1597099" cy="1135944"/>
            <a:chOff x="1901513" y="1817856"/>
            <a:chExt cx="2196829" cy="1562505"/>
          </a:xfrm>
          <a:solidFill>
            <a:schemeClr val="accent4"/>
          </a:solidFill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E04B1D9A-6017-422A-A366-B7104A358598}"/>
                </a:ext>
              </a:extLst>
            </p:cNvPr>
            <p:cNvSpPr/>
            <p:nvPr/>
          </p:nvSpPr>
          <p:spPr>
            <a:xfrm>
              <a:off x="1901513" y="3137170"/>
              <a:ext cx="2196829" cy="243191"/>
            </a:xfrm>
            <a:custGeom>
              <a:avLst/>
              <a:gdLst>
                <a:gd name="connsiteX0" fmla="*/ 0 w 2196829"/>
                <a:gd name="connsiteY0" fmla="*/ 24319 h 243191"/>
                <a:gd name="connsiteX1" fmla="*/ 0 w 2196829"/>
                <a:gd name="connsiteY1" fmla="*/ 218872 h 243191"/>
                <a:gd name="connsiteX2" fmla="*/ 24319 w 2196829"/>
                <a:gd name="connsiteY2" fmla="*/ 243191 h 243191"/>
                <a:gd name="connsiteX3" fmla="*/ 2172511 w 2196829"/>
                <a:gd name="connsiteY3" fmla="*/ 243191 h 243191"/>
                <a:gd name="connsiteX4" fmla="*/ 2196830 w 2196829"/>
                <a:gd name="connsiteY4" fmla="*/ 218872 h 243191"/>
                <a:gd name="connsiteX5" fmla="*/ 2196830 w 2196829"/>
                <a:gd name="connsiteY5" fmla="*/ 24319 h 243191"/>
                <a:gd name="connsiteX6" fmla="*/ 2172511 w 2196829"/>
                <a:gd name="connsiteY6" fmla="*/ 0 h 243191"/>
                <a:gd name="connsiteX7" fmla="*/ 24319 w 2196829"/>
                <a:gd name="connsiteY7" fmla="*/ 0 h 243191"/>
                <a:gd name="connsiteX8" fmla="*/ 0 w 2196829"/>
                <a:gd name="connsiteY8" fmla="*/ 24319 h 243191"/>
                <a:gd name="connsiteX9" fmla="*/ 879543 w 2196829"/>
                <a:gd name="connsiteY9" fmla="*/ 194553 h 243191"/>
                <a:gd name="connsiteX10" fmla="*/ 174287 w 2196829"/>
                <a:gd name="connsiteY10" fmla="*/ 194553 h 243191"/>
                <a:gd name="connsiteX11" fmla="*/ 154021 w 2196829"/>
                <a:gd name="connsiteY11" fmla="*/ 174287 h 243191"/>
                <a:gd name="connsiteX12" fmla="*/ 154021 w 2196829"/>
                <a:gd name="connsiteY12" fmla="*/ 68904 h 243191"/>
                <a:gd name="connsiteX13" fmla="*/ 174287 w 2196829"/>
                <a:gd name="connsiteY13" fmla="*/ 48638 h 243191"/>
                <a:gd name="connsiteX14" fmla="*/ 879543 w 2196829"/>
                <a:gd name="connsiteY14" fmla="*/ 48638 h 243191"/>
                <a:gd name="connsiteX15" fmla="*/ 899809 w 2196829"/>
                <a:gd name="connsiteY15" fmla="*/ 68904 h 243191"/>
                <a:gd name="connsiteX16" fmla="*/ 899809 w 2196829"/>
                <a:gd name="connsiteY16" fmla="*/ 174287 h 243191"/>
                <a:gd name="connsiteX17" fmla="*/ 879543 w 2196829"/>
                <a:gd name="connsiteY17" fmla="*/ 194553 h 243191"/>
                <a:gd name="connsiteX18" fmla="*/ 2028623 w 2196829"/>
                <a:gd name="connsiteY18" fmla="*/ 194553 h 243191"/>
                <a:gd name="connsiteX19" fmla="*/ 1311208 w 2196829"/>
                <a:gd name="connsiteY19" fmla="*/ 194553 h 243191"/>
                <a:gd name="connsiteX20" fmla="*/ 1297021 w 2196829"/>
                <a:gd name="connsiteY20" fmla="*/ 180367 h 243191"/>
                <a:gd name="connsiteX21" fmla="*/ 1297021 w 2196829"/>
                <a:gd name="connsiteY21" fmla="*/ 62824 h 243191"/>
                <a:gd name="connsiteX22" fmla="*/ 1311208 w 2196829"/>
                <a:gd name="connsiteY22" fmla="*/ 48638 h 243191"/>
                <a:gd name="connsiteX23" fmla="*/ 2028623 w 2196829"/>
                <a:gd name="connsiteY23" fmla="*/ 48638 h 243191"/>
                <a:gd name="connsiteX24" fmla="*/ 2042809 w 2196829"/>
                <a:gd name="connsiteY24" fmla="*/ 62824 h 243191"/>
                <a:gd name="connsiteX25" fmla="*/ 2042809 w 2196829"/>
                <a:gd name="connsiteY25" fmla="*/ 180367 h 243191"/>
                <a:gd name="connsiteX26" fmla="*/ 2028623 w 2196829"/>
                <a:gd name="connsiteY26" fmla="*/ 194553 h 24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6829" h="243191">
                  <a:moveTo>
                    <a:pt x="0" y="24319"/>
                  </a:moveTo>
                  <a:lnTo>
                    <a:pt x="0" y="218872"/>
                  </a:lnTo>
                  <a:cubicBezTo>
                    <a:pt x="0" y="232329"/>
                    <a:pt x="10863" y="243191"/>
                    <a:pt x="24319" y="243191"/>
                  </a:cubicBezTo>
                  <a:lnTo>
                    <a:pt x="2172511" y="243191"/>
                  </a:lnTo>
                  <a:cubicBezTo>
                    <a:pt x="2185968" y="243191"/>
                    <a:pt x="2196830" y="232329"/>
                    <a:pt x="2196830" y="218872"/>
                  </a:cubicBezTo>
                  <a:lnTo>
                    <a:pt x="2196830" y="24319"/>
                  </a:lnTo>
                  <a:cubicBezTo>
                    <a:pt x="2196830" y="10863"/>
                    <a:pt x="2185968" y="0"/>
                    <a:pt x="2172511" y="0"/>
                  </a:cubicBezTo>
                  <a:lnTo>
                    <a:pt x="24319" y="0"/>
                  </a:lnTo>
                  <a:cubicBezTo>
                    <a:pt x="10863" y="0"/>
                    <a:pt x="0" y="10863"/>
                    <a:pt x="0" y="24319"/>
                  </a:cubicBezTo>
                  <a:close/>
                  <a:moveTo>
                    <a:pt x="879543" y="194553"/>
                  </a:moveTo>
                  <a:lnTo>
                    <a:pt x="174287" y="194553"/>
                  </a:lnTo>
                  <a:cubicBezTo>
                    <a:pt x="163100" y="194553"/>
                    <a:pt x="154021" y="185474"/>
                    <a:pt x="154021" y="174287"/>
                  </a:cubicBezTo>
                  <a:lnTo>
                    <a:pt x="154021" y="68904"/>
                  </a:lnTo>
                  <a:cubicBezTo>
                    <a:pt x="154021" y="57717"/>
                    <a:pt x="163100" y="48638"/>
                    <a:pt x="174287" y="48638"/>
                  </a:cubicBezTo>
                  <a:lnTo>
                    <a:pt x="879543" y="48638"/>
                  </a:lnTo>
                  <a:cubicBezTo>
                    <a:pt x="890729" y="48638"/>
                    <a:pt x="899809" y="57717"/>
                    <a:pt x="899809" y="68904"/>
                  </a:cubicBezTo>
                  <a:lnTo>
                    <a:pt x="899809" y="174287"/>
                  </a:lnTo>
                  <a:cubicBezTo>
                    <a:pt x="899809" y="185474"/>
                    <a:pt x="890729" y="194553"/>
                    <a:pt x="879543" y="194553"/>
                  </a:cubicBezTo>
                  <a:close/>
                  <a:moveTo>
                    <a:pt x="2028623" y="194553"/>
                  </a:moveTo>
                  <a:lnTo>
                    <a:pt x="1311208" y="194553"/>
                  </a:lnTo>
                  <a:cubicBezTo>
                    <a:pt x="1303344" y="194553"/>
                    <a:pt x="1297021" y="188230"/>
                    <a:pt x="1297021" y="180367"/>
                  </a:cubicBezTo>
                  <a:lnTo>
                    <a:pt x="1297021" y="62824"/>
                  </a:lnTo>
                  <a:cubicBezTo>
                    <a:pt x="1297021" y="54961"/>
                    <a:pt x="1303344" y="48638"/>
                    <a:pt x="1311208" y="48638"/>
                  </a:cubicBezTo>
                  <a:lnTo>
                    <a:pt x="2028623" y="48638"/>
                  </a:lnTo>
                  <a:cubicBezTo>
                    <a:pt x="2036486" y="48638"/>
                    <a:pt x="2042809" y="54961"/>
                    <a:pt x="2042809" y="62824"/>
                  </a:cubicBezTo>
                  <a:lnTo>
                    <a:pt x="2042809" y="180367"/>
                  </a:lnTo>
                  <a:cubicBezTo>
                    <a:pt x="2042809" y="188230"/>
                    <a:pt x="2036405" y="194553"/>
                    <a:pt x="2028623" y="194553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B3E5D47-2CDF-4ADF-A155-5474CF5F17BE}"/>
                </a:ext>
              </a:extLst>
            </p:cNvPr>
            <p:cNvSpPr/>
            <p:nvPr/>
          </p:nvSpPr>
          <p:spPr>
            <a:xfrm>
              <a:off x="1974470" y="2456234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1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BAFDE7E3-4931-4551-B2C3-125C62800E5E}"/>
                </a:ext>
              </a:extLst>
            </p:cNvPr>
            <p:cNvSpPr/>
            <p:nvPr/>
          </p:nvSpPr>
          <p:spPr>
            <a:xfrm>
              <a:off x="3388305" y="2456234"/>
              <a:ext cx="632298" cy="591765"/>
            </a:xfrm>
            <a:custGeom>
              <a:avLst/>
              <a:gdLst>
                <a:gd name="connsiteX0" fmla="*/ 397132 w 632298"/>
                <a:gd name="connsiteY0" fmla="*/ 0 h 591765"/>
                <a:gd name="connsiteX1" fmla="*/ 397132 w 632298"/>
                <a:gd name="connsiteY1" fmla="*/ 110733 h 591765"/>
                <a:gd name="connsiteX2" fmla="*/ 378163 w 632298"/>
                <a:gd name="connsiteY2" fmla="*/ 129702 h 591765"/>
                <a:gd name="connsiteX3" fmla="*/ 254054 w 632298"/>
                <a:gd name="connsiteY3" fmla="*/ 129702 h 591765"/>
                <a:gd name="connsiteX4" fmla="*/ 235085 w 632298"/>
                <a:gd name="connsiteY4" fmla="*/ 110733 h 591765"/>
                <a:gd name="connsiteX5" fmla="*/ 235085 w 632298"/>
                <a:gd name="connsiteY5" fmla="*/ 0 h 591765"/>
                <a:gd name="connsiteX6" fmla="*/ 0 w 632298"/>
                <a:gd name="connsiteY6" fmla="*/ 0 h 591765"/>
                <a:gd name="connsiteX7" fmla="*/ 0 w 632298"/>
                <a:gd name="connsiteY7" fmla="*/ 543128 h 591765"/>
                <a:gd name="connsiteX8" fmla="*/ 48638 w 632298"/>
                <a:gd name="connsiteY8" fmla="*/ 591766 h 591765"/>
                <a:gd name="connsiteX9" fmla="*/ 583660 w 632298"/>
                <a:gd name="connsiteY9" fmla="*/ 591766 h 591765"/>
                <a:gd name="connsiteX10" fmla="*/ 632298 w 632298"/>
                <a:gd name="connsiteY10" fmla="*/ 543128 h 591765"/>
                <a:gd name="connsiteX11" fmla="*/ 632298 w 632298"/>
                <a:gd name="connsiteY11" fmla="*/ 0 h 591765"/>
                <a:gd name="connsiteX12" fmla="*/ 397132 w 632298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8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9" name="그래픽 2">
              <a:extLst>
                <a:ext uri="{FF2B5EF4-FFF2-40B4-BE49-F238E27FC236}">
                  <a16:creationId xmlns:a16="http://schemas.microsoft.com/office/drawing/2014/main" id="{9BFE7F57-7899-476F-8A58-4101A9697CA3}"/>
                </a:ext>
              </a:extLst>
            </p:cNvPr>
            <p:cNvGrpSpPr/>
            <p:nvPr/>
          </p:nvGrpSpPr>
          <p:grpSpPr>
            <a:xfrm>
              <a:off x="2025784" y="2893978"/>
              <a:ext cx="109841" cy="99465"/>
              <a:chOff x="2025784" y="2893978"/>
              <a:chExt cx="109841" cy="99465"/>
            </a:xfrm>
            <a:grpFill/>
          </p:grpSpPr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C33E03DF-D48D-4290-ABAD-A48472E07424}"/>
                  </a:ext>
                </a:extLst>
              </p:cNvPr>
              <p:cNvSpPr/>
              <p:nvPr/>
            </p:nvSpPr>
            <p:spPr>
              <a:xfrm>
                <a:off x="2036646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D6AEC7FA-0D6E-4E15-945E-D76C37CDD8B9}"/>
                  </a:ext>
                </a:extLst>
              </p:cNvPr>
              <p:cNvSpPr/>
              <p:nvPr/>
            </p:nvSpPr>
            <p:spPr>
              <a:xfrm>
                <a:off x="20916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D82E6165-521E-4126-BCFE-40A5A382AA83}"/>
                  </a:ext>
                </a:extLst>
              </p:cNvPr>
              <p:cNvSpPr/>
              <p:nvPr/>
            </p:nvSpPr>
            <p:spPr>
              <a:xfrm>
                <a:off x="2025784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120" y="0"/>
                      <a:pt x="36560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728A32F4-8DA0-41A2-B0EF-D8B408FA523A}"/>
                </a:ext>
              </a:extLst>
            </p:cNvPr>
            <p:cNvSpPr/>
            <p:nvPr/>
          </p:nvSpPr>
          <p:spPr>
            <a:xfrm>
              <a:off x="2681428" y="2456234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38457 w 632297"/>
                <a:gd name="connsiteY13" fmla="*/ 437745 h 591765"/>
                <a:gd name="connsiteX14" fmla="*/ 154994 w 632297"/>
                <a:gd name="connsiteY14" fmla="*/ 458578 h 591765"/>
                <a:gd name="connsiteX15" fmla="*/ 147293 w 632297"/>
                <a:gd name="connsiteY15" fmla="*/ 458578 h 591765"/>
                <a:gd name="connsiteX16" fmla="*/ 147293 w 632297"/>
                <a:gd name="connsiteY16" fmla="*/ 512567 h 591765"/>
                <a:gd name="connsiteX17" fmla="*/ 129702 w 632297"/>
                <a:gd name="connsiteY17" fmla="*/ 512567 h 591765"/>
                <a:gd name="connsiteX18" fmla="*/ 129702 w 632297"/>
                <a:gd name="connsiteY18" fmla="*/ 458659 h 591765"/>
                <a:gd name="connsiteX19" fmla="*/ 121920 w 632297"/>
                <a:gd name="connsiteY19" fmla="*/ 458659 h 591765"/>
                <a:gd name="connsiteX20" fmla="*/ 138457 w 632297"/>
                <a:gd name="connsiteY20" fmla="*/ 437745 h 591765"/>
                <a:gd name="connsiteX21" fmla="*/ 83415 w 632297"/>
                <a:gd name="connsiteY21" fmla="*/ 437745 h 591765"/>
                <a:gd name="connsiteX22" fmla="*/ 99952 w 632297"/>
                <a:gd name="connsiteY22" fmla="*/ 458578 h 591765"/>
                <a:gd name="connsiteX23" fmla="*/ 92251 w 632297"/>
                <a:gd name="connsiteY23" fmla="*/ 458578 h 591765"/>
                <a:gd name="connsiteX24" fmla="*/ 92251 w 632297"/>
                <a:gd name="connsiteY24" fmla="*/ 512567 h 591765"/>
                <a:gd name="connsiteX25" fmla="*/ 74660 w 632297"/>
                <a:gd name="connsiteY25" fmla="*/ 512567 h 591765"/>
                <a:gd name="connsiteX26" fmla="*/ 74660 w 632297"/>
                <a:gd name="connsiteY26" fmla="*/ 458578 h 591765"/>
                <a:gd name="connsiteX27" fmla="*/ 66878 w 632297"/>
                <a:gd name="connsiteY27" fmla="*/ 458578 h 591765"/>
                <a:gd name="connsiteX28" fmla="*/ 83415 w 632297"/>
                <a:gd name="connsiteY28" fmla="*/ 437745 h 591765"/>
                <a:gd name="connsiteX29" fmla="*/ 165857 w 632297"/>
                <a:gd name="connsiteY29" fmla="*/ 537210 h 591765"/>
                <a:gd name="connsiteX30" fmla="*/ 56015 w 632297"/>
                <a:gd name="connsiteY30" fmla="*/ 537210 h 591765"/>
                <a:gd name="connsiteX31" fmla="*/ 56015 w 632297"/>
                <a:gd name="connsiteY31" fmla="*/ 526347 h 591765"/>
                <a:gd name="connsiteX32" fmla="*/ 165857 w 632297"/>
                <a:gd name="connsiteY32" fmla="*/ 526347 h 591765"/>
                <a:gd name="connsiteX33" fmla="*/ 165857 w 632297"/>
                <a:gd name="connsiteY33" fmla="*/ 53721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38457" y="437745"/>
                  </a:moveTo>
                  <a:cubicBezTo>
                    <a:pt x="143969" y="444635"/>
                    <a:pt x="149401" y="451526"/>
                    <a:pt x="154994" y="458578"/>
                  </a:cubicBezTo>
                  <a:cubicBezTo>
                    <a:pt x="152319" y="458578"/>
                    <a:pt x="149887" y="458578"/>
                    <a:pt x="147293" y="458578"/>
                  </a:cubicBezTo>
                  <a:cubicBezTo>
                    <a:pt x="147293" y="476655"/>
                    <a:pt x="147293" y="494571"/>
                    <a:pt x="147293" y="512567"/>
                  </a:cubicBezTo>
                  <a:cubicBezTo>
                    <a:pt x="141375" y="512567"/>
                    <a:pt x="135620" y="512567"/>
                    <a:pt x="129702" y="512567"/>
                  </a:cubicBezTo>
                  <a:cubicBezTo>
                    <a:pt x="129702" y="494651"/>
                    <a:pt x="129702" y="476655"/>
                    <a:pt x="129702" y="458659"/>
                  </a:cubicBezTo>
                  <a:cubicBezTo>
                    <a:pt x="127108" y="458659"/>
                    <a:pt x="124676" y="458659"/>
                    <a:pt x="121920" y="458659"/>
                  </a:cubicBezTo>
                  <a:cubicBezTo>
                    <a:pt x="127432" y="451607"/>
                    <a:pt x="132864" y="444716"/>
                    <a:pt x="138457" y="437745"/>
                  </a:cubicBezTo>
                  <a:close/>
                  <a:moveTo>
                    <a:pt x="83415" y="437745"/>
                  </a:moveTo>
                  <a:cubicBezTo>
                    <a:pt x="89008" y="444716"/>
                    <a:pt x="94439" y="451607"/>
                    <a:pt x="99952" y="458578"/>
                  </a:cubicBezTo>
                  <a:cubicBezTo>
                    <a:pt x="97277" y="458578"/>
                    <a:pt x="94845" y="458578"/>
                    <a:pt x="92251" y="458578"/>
                  </a:cubicBezTo>
                  <a:cubicBezTo>
                    <a:pt x="92251" y="476574"/>
                    <a:pt x="92251" y="494571"/>
                    <a:pt x="92251" y="512567"/>
                  </a:cubicBezTo>
                  <a:cubicBezTo>
                    <a:pt x="86333" y="512567"/>
                    <a:pt x="80577" y="512567"/>
                    <a:pt x="74660" y="512567"/>
                  </a:cubicBezTo>
                  <a:cubicBezTo>
                    <a:pt x="74660" y="494571"/>
                    <a:pt x="74660" y="476655"/>
                    <a:pt x="74660" y="458578"/>
                  </a:cubicBezTo>
                  <a:cubicBezTo>
                    <a:pt x="71985" y="458578"/>
                    <a:pt x="69553" y="458578"/>
                    <a:pt x="66878" y="458578"/>
                  </a:cubicBezTo>
                  <a:cubicBezTo>
                    <a:pt x="72471" y="451526"/>
                    <a:pt x="77902" y="444716"/>
                    <a:pt x="83415" y="437745"/>
                  </a:cubicBezTo>
                  <a:close/>
                  <a:moveTo>
                    <a:pt x="165857" y="537210"/>
                  </a:moveTo>
                  <a:cubicBezTo>
                    <a:pt x="129297" y="537210"/>
                    <a:pt x="92737" y="537210"/>
                    <a:pt x="56015" y="537210"/>
                  </a:cubicBezTo>
                  <a:cubicBezTo>
                    <a:pt x="56015" y="533562"/>
                    <a:pt x="56015" y="529995"/>
                    <a:pt x="56015" y="526347"/>
                  </a:cubicBezTo>
                  <a:cubicBezTo>
                    <a:pt x="92656" y="526347"/>
                    <a:pt x="129216" y="526347"/>
                    <a:pt x="165857" y="526347"/>
                  </a:cubicBezTo>
                  <a:cubicBezTo>
                    <a:pt x="165857" y="529914"/>
                    <a:pt x="165857" y="533481"/>
                    <a:pt x="165857" y="53721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1" name="그래픽 2">
              <a:extLst>
                <a:ext uri="{FF2B5EF4-FFF2-40B4-BE49-F238E27FC236}">
                  <a16:creationId xmlns:a16="http://schemas.microsoft.com/office/drawing/2014/main" id="{ECB757E0-79AC-4E28-BE3F-390B2313547E}"/>
                </a:ext>
              </a:extLst>
            </p:cNvPr>
            <p:cNvGrpSpPr/>
            <p:nvPr/>
          </p:nvGrpSpPr>
          <p:grpSpPr>
            <a:xfrm>
              <a:off x="3449103" y="2893978"/>
              <a:ext cx="109841" cy="99465"/>
              <a:chOff x="3449103" y="2893978"/>
              <a:chExt cx="109841" cy="99465"/>
            </a:xfrm>
            <a:grpFill/>
          </p:grpSpPr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4A31E492-BBDC-43DA-89E3-81209345FFC9}"/>
                  </a:ext>
                </a:extLst>
              </p:cNvPr>
              <p:cNvSpPr/>
              <p:nvPr/>
            </p:nvSpPr>
            <p:spPr>
              <a:xfrm>
                <a:off x="3459965" y="2893978"/>
                <a:ext cx="33073" cy="74822"/>
              </a:xfrm>
              <a:custGeom>
                <a:avLst/>
                <a:gdLst>
                  <a:gd name="connsiteX0" fmla="*/ 7782 w 33073"/>
                  <a:gd name="connsiteY0" fmla="*/ 74822 h 74822"/>
                  <a:gd name="connsiteX1" fmla="*/ 25373 w 33073"/>
                  <a:gd name="connsiteY1" fmla="*/ 74822 h 74822"/>
                  <a:gd name="connsiteX2" fmla="*/ 25373 w 33073"/>
                  <a:gd name="connsiteY2" fmla="*/ 20833 h 74822"/>
                  <a:gd name="connsiteX3" fmla="*/ 33074 w 33073"/>
                  <a:gd name="connsiteY3" fmla="*/ 20833 h 74822"/>
                  <a:gd name="connsiteX4" fmla="*/ 16537 w 33073"/>
                  <a:gd name="connsiteY4" fmla="*/ 0 h 74822"/>
                  <a:gd name="connsiteX5" fmla="*/ 0 w 33073"/>
                  <a:gd name="connsiteY5" fmla="*/ 20833 h 74822"/>
                  <a:gd name="connsiteX6" fmla="*/ 7782 w 33073"/>
                  <a:gd name="connsiteY6" fmla="*/ 20833 h 74822"/>
                  <a:gd name="connsiteX7" fmla="*/ 7782 w 33073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3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C81000AB-FA8F-4062-9631-7B2AC479488D}"/>
                  </a:ext>
                </a:extLst>
              </p:cNvPr>
              <p:cNvSpPr/>
              <p:nvPr/>
            </p:nvSpPr>
            <p:spPr>
              <a:xfrm>
                <a:off x="35150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DC621B79-05FF-457C-9D47-B7A3C95D1933}"/>
                  </a:ext>
                </a:extLst>
              </p:cNvPr>
              <p:cNvSpPr/>
              <p:nvPr/>
            </p:nvSpPr>
            <p:spPr>
              <a:xfrm>
                <a:off x="3449103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201" y="0"/>
                      <a:pt x="36641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550B09F1-5196-4E7A-8AAE-47490DB4BB90}"/>
                </a:ext>
              </a:extLst>
            </p:cNvPr>
            <p:cNvSpPr/>
            <p:nvPr/>
          </p:nvSpPr>
          <p:spPr>
            <a:xfrm>
              <a:off x="2327909" y="1817856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  <a:gd name="connsiteX13" fmla="*/ 150617 w 632297"/>
                <a:gd name="connsiteY13" fmla="*/ 429071 h 591765"/>
                <a:gd name="connsiteX14" fmla="*/ 167154 w 632297"/>
                <a:gd name="connsiteY14" fmla="*/ 449904 h 591765"/>
                <a:gd name="connsiteX15" fmla="*/ 159453 w 632297"/>
                <a:gd name="connsiteY15" fmla="*/ 449904 h 591765"/>
                <a:gd name="connsiteX16" fmla="*/ 159453 w 632297"/>
                <a:gd name="connsiteY16" fmla="*/ 503893 h 591765"/>
                <a:gd name="connsiteX17" fmla="*/ 141862 w 632297"/>
                <a:gd name="connsiteY17" fmla="*/ 503893 h 591765"/>
                <a:gd name="connsiteX18" fmla="*/ 141862 w 632297"/>
                <a:gd name="connsiteY18" fmla="*/ 449985 h 591765"/>
                <a:gd name="connsiteX19" fmla="*/ 134080 w 632297"/>
                <a:gd name="connsiteY19" fmla="*/ 449985 h 591765"/>
                <a:gd name="connsiteX20" fmla="*/ 150617 w 632297"/>
                <a:gd name="connsiteY20" fmla="*/ 429071 h 591765"/>
                <a:gd name="connsiteX21" fmla="*/ 95655 w 632297"/>
                <a:gd name="connsiteY21" fmla="*/ 429071 h 591765"/>
                <a:gd name="connsiteX22" fmla="*/ 112192 w 632297"/>
                <a:gd name="connsiteY22" fmla="*/ 449904 h 591765"/>
                <a:gd name="connsiteX23" fmla="*/ 104491 w 632297"/>
                <a:gd name="connsiteY23" fmla="*/ 449904 h 591765"/>
                <a:gd name="connsiteX24" fmla="*/ 104491 w 632297"/>
                <a:gd name="connsiteY24" fmla="*/ 503893 h 591765"/>
                <a:gd name="connsiteX25" fmla="*/ 86900 w 632297"/>
                <a:gd name="connsiteY25" fmla="*/ 503893 h 591765"/>
                <a:gd name="connsiteX26" fmla="*/ 86900 w 632297"/>
                <a:gd name="connsiteY26" fmla="*/ 449904 h 591765"/>
                <a:gd name="connsiteX27" fmla="*/ 79118 w 632297"/>
                <a:gd name="connsiteY27" fmla="*/ 449904 h 591765"/>
                <a:gd name="connsiteX28" fmla="*/ 95655 w 632297"/>
                <a:gd name="connsiteY28" fmla="*/ 429071 h 591765"/>
                <a:gd name="connsiteX29" fmla="*/ 178016 w 632297"/>
                <a:gd name="connsiteY29" fmla="*/ 528536 h 591765"/>
                <a:gd name="connsiteX30" fmla="*/ 68175 w 632297"/>
                <a:gd name="connsiteY30" fmla="*/ 528536 h 591765"/>
                <a:gd name="connsiteX31" fmla="*/ 68175 w 632297"/>
                <a:gd name="connsiteY31" fmla="*/ 517674 h 591765"/>
                <a:gd name="connsiteX32" fmla="*/ 178016 w 632297"/>
                <a:gd name="connsiteY32" fmla="*/ 517674 h 591765"/>
                <a:gd name="connsiteX33" fmla="*/ 178016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0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  <a:moveTo>
                    <a:pt x="150617" y="429071"/>
                  </a:moveTo>
                  <a:cubicBezTo>
                    <a:pt x="156129" y="435961"/>
                    <a:pt x="161560" y="442852"/>
                    <a:pt x="167154" y="449904"/>
                  </a:cubicBezTo>
                  <a:cubicBezTo>
                    <a:pt x="164479" y="449904"/>
                    <a:pt x="162047" y="449904"/>
                    <a:pt x="159453" y="449904"/>
                  </a:cubicBezTo>
                  <a:cubicBezTo>
                    <a:pt x="159453" y="467982"/>
                    <a:pt x="159453" y="485897"/>
                    <a:pt x="159453" y="503893"/>
                  </a:cubicBezTo>
                  <a:cubicBezTo>
                    <a:pt x="153535" y="503893"/>
                    <a:pt x="147779" y="503893"/>
                    <a:pt x="141862" y="503893"/>
                  </a:cubicBezTo>
                  <a:cubicBezTo>
                    <a:pt x="141862" y="485978"/>
                    <a:pt x="141862" y="467982"/>
                    <a:pt x="141862" y="449985"/>
                  </a:cubicBezTo>
                  <a:cubicBezTo>
                    <a:pt x="139268" y="449985"/>
                    <a:pt x="136836" y="449985"/>
                    <a:pt x="134080" y="449985"/>
                  </a:cubicBezTo>
                  <a:cubicBezTo>
                    <a:pt x="139673" y="442933"/>
                    <a:pt x="145104" y="436042"/>
                    <a:pt x="150617" y="429071"/>
                  </a:cubicBezTo>
                  <a:close/>
                  <a:moveTo>
                    <a:pt x="95655" y="429071"/>
                  </a:moveTo>
                  <a:cubicBezTo>
                    <a:pt x="101249" y="436042"/>
                    <a:pt x="106680" y="442933"/>
                    <a:pt x="112192" y="449904"/>
                  </a:cubicBezTo>
                  <a:cubicBezTo>
                    <a:pt x="109517" y="449904"/>
                    <a:pt x="107085" y="449904"/>
                    <a:pt x="104491" y="449904"/>
                  </a:cubicBezTo>
                  <a:cubicBezTo>
                    <a:pt x="104491" y="467900"/>
                    <a:pt x="104491" y="485897"/>
                    <a:pt x="104491" y="503893"/>
                  </a:cubicBezTo>
                  <a:cubicBezTo>
                    <a:pt x="98574" y="503893"/>
                    <a:pt x="92818" y="503893"/>
                    <a:pt x="86900" y="503893"/>
                  </a:cubicBezTo>
                  <a:cubicBezTo>
                    <a:pt x="86900" y="485897"/>
                    <a:pt x="86900" y="467982"/>
                    <a:pt x="86900" y="449904"/>
                  </a:cubicBezTo>
                  <a:cubicBezTo>
                    <a:pt x="84225" y="449904"/>
                    <a:pt x="81793" y="449904"/>
                    <a:pt x="79118" y="449904"/>
                  </a:cubicBezTo>
                  <a:cubicBezTo>
                    <a:pt x="84631" y="442852"/>
                    <a:pt x="90062" y="436042"/>
                    <a:pt x="95655" y="429071"/>
                  </a:cubicBezTo>
                  <a:close/>
                  <a:moveTo>
                    <a:pt x="178016" y="528536"/>
                  </a:moveTo>
                  <a:cubicBezTo>
                    <a:pt x="141456" y="528536"/>
                    <a:pt x="104897" y="528536"/>
                    <a:pt x="68175" y="528536"/>
                  </a:cubicBezTo>
                  <a:cubicBezTo>
                    <a:pt x="68175" y="524888"/>
                    <a:pt x="68175" y="521321"/>
                    <a:pt x="68175" y="517674"/>
                  </a:cubicBezTo>
                  <a:cubicBezTo>
                    <a:pt x="104816" y="517674"/>
                    <a:pt x="141375" y="517674"/>
                    <a:pt x="178016" y="517674"/>
                  </a:cubicBezTo>
                  <a:cubicBezTo>
                    <a:pt x="178016" y="521240"/>
                    <a:pt x="178016" y="524807"/>
                    <a:pt x="178016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4E9E6A6-0A5B-48BC-B024-50996D4FB53A}"/>
                </a:ext>
              </a:extLst>
            </p:cNvPr>
            <p:cNvSpPr/>
            <p:nvPr/>
          </p:nvSpPr>
          <p:spPr>
            <a:xfrm>
              <a:off x="3034867" y="1817856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55318 w 632297"/>
                <a:gd name="connsiteY13" fmla="*/ 429071 h 591765"/>
                <a:gd name="connsiteX14" fmla="*/ 171855 w 632297"/>
                <a:gd name="connsiteY14" fmla="*/ 449904 h 591765"/>
                <a:gd name="connsiteX15" fmla="*/ 164154 w 632297"/>
                <a:gd name="connsiteY15" fmla="*/ 449904 h 591765"/>
                <a:gd name="connsiteX16" fmla="*/ 164154 w 632297"/>
                <a:gd name="connsiteY16" fmla="*/ 503893 h 591765"/>
                <a:gd name="connsiteX17" fmla="*/ 146563 w 632297"/>
                <a:gd name="connsiteY17" fmla="*/ 503893 h 591765"/>
                <a:gd name="connsiteX18" fmla="*/ 146563 w 632297"/>
                <a:gd name="connsiteY18" fmla="*/ 449985 h 591765"/>
                <a:gd name="connsiteX19" fmla="*/ 138781 w 632297"/>
                <a:gd name="connsiteY19" fmla="*/ 449985 h 591765"/>
                <a:gd name="connsiteX20" fmla="*/ 155318 w 632297"/>
                <a:gd name="connsiteY20" fmla="*/ 429071 h 591765"/>
                <a:gd name="connsiteX21" fmla="*/ 100357 w 632297"/>
                <a:gd name="connsiteY21" fmla="*/ 429071 h 591765"/>
                <a:gd name="connsiteX22" fmla="*/ 116894 w 632297"/>
                <a:gd name="connsiteY22" fmla="*/ 449904 h 591765"/>
                <a:gd name="connsiteX23" fmla="*/ 109193 w 632297"/>
                <a:gd name="connsiteY23" fmla="*/ 449904 h 591765"/>
                <a:gd name="connsiteX24" fmla="*/ 109193 w 632297"/>
                <a:gd name="connsiteY24" fmla="*/ 503893 h 591765"/>
                <a:gd name="connsiteX25" fmla="*/ 91602 w 632297"/>
                <a:gd name="connsiteY25" fmla="*/ 503893 h 591765"/>
                <a:gd name="connsiteX26" fmla="*/ 91602 w 632297"/>
                <a:gd name="connsiteY26" fmla="*/ 449904 h 591765"/>
                <a:gd name="connsiteX27" fmla="*/ 83820 w 632297"/>
                <a:gd name="connsiteY27" fmla="*/ 449904 h 591765"/>
                <a:gd name="connsiteX28" fmla="*/ 100357 w 632297"/>
                <a:gd name="connsiteY28" fmla="*/ 429071 h 591765"/>
                <a:gd name="connsiteX29" fmla="*/ 182718 w 632297"/>
                <a:gd name="connsiteY29" fmla="*/ 528536 h 591765"/>
                <a:gd name="connsiteX30" fmla="*/ 72876 w 632297"/>
                <a:gd name="connsiteY30" fmla="*/ 528536 h 591765"/>
                <a:gd name="connsiteX31" fmla="*/ 72876 w 632297"/>
                <a:gd name="connsiteY31" fmla="*/ 517674 h 591765"/>
                <a:gd name="connsiteX32" fmla="*/ 182718 w 632297"/>
                <a:gd name="connsiteY32" fmla="*/ 517674 h 591765"/>
                <a:gd name="connsiteX33" fmla="*/ 182718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0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55318" y="429071"/>
                  </a:moveTo>
                  <a:cubicBezTo>
                    <a:pt x="160831" y="435961"/>
                    <a:pt x="166262" y="442852"/>
                    <a:pt x="171855" y="449904"/>
                  </a:cubicBezTo>
                  <a:cubicBezTo>
                    <a:pt x="169180" y="449904"/>
                    <a:pt x="166748" y="449904"/>
                    <a:pt x="164154" y="449904"/>
                  </a:cubicBezTo>
                  <a:cubicBezTo>
                    <a:pt x="164154" y="467982"/>
                    <a:pt x="164154" y="485897"/>
                    <a:pt x="164154" y="503893"/>
                  </a:cubicBezTo>
                  <a:cubicBezTo>
                    <a:pt x="158237" y="503893"/>
                    <a:pt x="152481" y="503893"/>
                    <a:pt x="146563" y="503893"/>
                  </a:cubicBezTo>
                  <a:cubicBezTo>
                    <a:pt x="146563" y="485978"/>
                    <a:pt x="146563" y="467982"/>
                    <a:pt x="146563" y="449985"/>
                  </a:cubicBezTo>
                  <a:cubicBezTo>
                    <a:pt x="143969" y="449985"/>
                    <a:pt x="141537" y="449985"/>
                    <a:pt x="138781" y="449985"/>
                  </a:cubicBezTo>
                  <a:cubicBezTo>
                    <a:pt x="144375" y="442933"/>
                    <a:pt x="149806" y="436042"/>
                    <a:pt x="155318" y="429071"/>
                  </a:cubicBezTo>
                  <a:close/>
                  <a:moveTo>
                    <a:pt x="100357" y="429071"/>
                  </a:moveTo>
                  <a:cubicBezTo>
                    <a:pt x="105950" y="436042"/>
                    <a:pt x="111382" y="442933"/>
                    <a:pt x="116894" y="449904"/>
                  </a:cubicBezTo>
                  <a:cubicBezTo>
                    <a:pt x="114219" y="449904"/>
                    <a:pt x="111787" y="449904"/>
                    <a:pt x="109193" y="449904"/>
                  </a:cubicBezTo>
                  <a:cubicBezTo>
                    <a:pt x="109193" y="467900"/>
                    <a:pt x="109193" y="485897"/>
                    <a:pt x="109193" y="503893"/>
                  </a:cubicBezTo>
                  <a:cubicBezTo>
                    <a:pt x="103275" y="503893"/>
                    <a:pt x="97520" y="503893"/>
                    <a:pt x="91602" y="503893"/>
                  </a:cubicBezTo>
                  <a:cubicBezTo>
                    <a:pt x="91602" y="485897"/>
                    <a:pt x="91602" y="467982"/>
                    <a:pt x="91602" y="449904"/>
                  </a:cubicBezTo>
                  <a:cubicBezTo>
                    <a:pt x="88927" y="449904"/>
                    <a:pt x="86495" y="449904"/>
                    <a:pt x="83820" y="449904"/>
                  </a:cubicBezTo>
                  <a:cubicBezTo>
                    <a:pt x="89332" y="442852"/>
                    <a:pt x="94764" y="436042"/>
                    <a:pt x="100357" y="429071"/>
                  </a:cubicBezTo>
                  <a:close/>
                  <a:moveTo>
                    <a:pt x="182718" y="528536"/>
                  </a:moveTo>
                  <a:cubicBezTo>
                    <a:pt x="146158" y="528536"/>
                    <a:pt x="109598" y="528536"/>
                    <a:pt x="72876" y="528536"/>
                  </a:cubicBezTo>
                  <a:cubicBezTo>
                    <a:pt x="72876" y="524888"/>
                    <a:pt x="72876" y="521321"/>
                    <a:pt x="72876" y="517674"/>
                  </a:cubicBezTo>
                  <a:cubicBezTo>
                    <a:pt x="109517" y="517674"/>
                    <a:pt x="146077" y="517674"/>
                    <a:pt x="182718" y="517674"/>
                  </a:cubicBezTo>
                  <a:cubicBezTo>
                    <a:pt x="182718" y="521240"/>
                    <a:pt x="182718" y="524807"/>
                    <a:pt x="182718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4A3FF449-DFB2-41A5-BD9F-4C8BD0E1072B}"/>
              </a:ext>
            </a:extLst>
          </p:cNvPr>
          <p:cNvSpPr/>
          <p:nvPr/>
        </p:nvSpPr>
        <p:spPr>
          <a:xfrm>
            <a:off x="3144513" y="2075066"/>
            <a:ext cx="1743609" cy="979240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3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1" name="자유형: 도형 120">
            <a:extLst>
              <a:ext uri="{FF2B5EF4-FFF2-40B4-BE49-F238E27FC236}">
                <a16:creationId xmlns:a16="http://schemas.microsoft.com/office/drawing/2014/main" id="{C0A55402-808A-443F-812E-1EF52FE59110}"/>
              </a:ext>
            </a:extLst>
          </p:cNvPr>
          <p:cNvSpPr/>
          <p:nvPr/>
        </p:nvSpPr>
        <p:spPr>
          <a:xfrm>
            <a:off x="5640353" y="2090195"/>
            <a:ext cx="1644316" cy="948982"/>
          </a:xfrm>
          <a:custGeom>
            <a:avLst/>
            <a:gdLst>
              <a:gd name="connsiteX0" fmla="*/ 1938834 w 2261776"/>
              <a:gd name="connsiteY0" fmla="*/ 1083462 h 1305336"/>
              <a:gd name="connsiteX1" fmla="*/ 1974502 w 2261776"/>
              <a:gd name="connsiteY1" fmla="*/ 1126183 h 1305336"/>
              <a:gd name="connsiteX2" fmla="*/ 1938834 w 2261776"/>
              <a:gd name="connsiteY2" fmla="*/ 1168904 h 1305336"/>
              <a:gd name="connsiteX3" fmla="*/ 1903166 w 2261776"/>
              <a:gd name="connsiteY3" fmla="*/ 1126183 h 1305336"/>
              <a:gd name="connsiteX4" fmla="*/ 1938834 w 2261776"/>
              <a:gd name="connsiteY4" fmla="*/ 1083462 h 1305336"/>
              <a:gd name="connsiteX5" fmla="*/ 727335 w 2261776"/>
              <a:gd name="connsiteY5" fmla="*/ 1083462 h 1305336"/>
              <a:gd name="connsiteX6" fmla="*/ 763003 w 2261776"/>
              <a:gd name="connsiteY6" fmla="*/ 1126183 h 1305336"/>
              <a:gd name="connsiteX7" fmla="*/ 727335 w 2261776"/>
              <a:gd name="connsiteY7" fmla="*/ 1168904 h 1305336"/>
              <a:gd name="connsiteX8" fmla="*/ 691667 w 2261776"/>
              <a:gd name="connsiteY8" fmla="*/ 1126183 h 1305336"/>
              <a:gd name="connsiteX9" fmla="*/ 727335 w 2261776"/>
              <a:gd name="connsiteY9" fmla="*/ 1083462 h 1305336"/>
              <a:gd name="connsiteX10" fmla="*/ 356792 w 2261776"/>
              <a:gd name="connsiteY10" fmla="*/ 1083462 h 1305336"/>
              <a:gd name="connsiteX11" fmla="*/ 392460 w 2261776"/>
              <a:gd name="connsiteY11" fmla="*/ 1126183 h 1305336"/>
              <a:gd name="connsiteX12" fmla="*/ 356792 w 2261776"/>
              <a:gd name="connsiteY12" fmla="*/ 1168904 h 1305336"/>
              <a:gd name="connsiteX13" fmla="*/ 321123 w 2261776"/>
              <a:gd name="connsiteY13" fmla="*/ 1126183 h 1305336"/>
              <a:gd name="connsiteX14" fmla="*/ 356792 w 2261776"/>
              <a:gd name="connsiteY14" fmla="*/ 1083462 h 1305336"/>
              <a:gd name="connsiteX15" fmla="*/ 723444 w 2261776"/>
              <a:gd name="connsiteY15" fmla="*/ 1029230 h 1305336"/>
              <a:gd name="connsiteX16" fmla="*/ 638652 w 2261776"/>
              <a:gd name="connsiteY16" fmla="*/ 1135667 h 1305336"/>
              <a:gd name="connsiteX17" fmla="*/ 728713 w 2261776"/>
              <a:gd name="connsiteY17" fmla="*/ 1236997 h 1305336"/>
              <a:gd name="connsiteX18" fmla="*/ 814560 w 2261776"/>
              <a:gd name="connsiteY18" fmla="*/ 1130236 h 1305336"/>
              <a:gd name="connsiteX19" fmla="*/ 723444 w 2261776"/>
              <a:gd name="connsiteY19" fmla="*/ 1029230 h 1305336"/>
              <a:gd name="connsiteX20" fmla="*/ 1944265 w 2261776"/>
              <a:gd name="connsiteY20" fmla="*/ 1029149 h 1305336"/>
              <a:gd name="connsiteX21" fmla="*/ 1857365 w 2261776"/>
              <a:gd name="connsiteY21" fmla="*/ 1131452 h 1305336"/>
              <a:gd name="connsiteX22" fmla="*/ 1941509 w 2261776"/>
              <a:gd name="connsiteY22" fmla="*/ 1237240 h 1305336"/>
              <a:gd name="connsiteX23" fmla="*/ 2031328 w 2261776"/>
              <a:gd name="connsiteY23" fmla="*/ 1134208 h 1305336"/>
              <a:gd name="connsiteX24" fmla="*/ 1944265 w 2261776"/>
              <a:gd name="connsiteY24" fmla="*/ 1029149 h 1305336"/>
              <a:gd name="connsiteX25" fmla="*/ 356549 w 2261776"/>
              <a:gd name="connsiteY25" fmla="*/ 1028744 h 1305336"/>
              <a:gd name="connsiteX26" fmla="*/ 267055 w 2261776"/>
              <a:gd name="connsiteY26" fmla="*/ 1133235 h 1305336"/>
              <a:gd name="connsiteX27" fmla="*/ 357035 w 2261776"/>
              <a:gd name="connsiteY27" fmla="*/ 1237321 h 1305336"/>
              <a:gd name="connsiteX28" fmla="*/ 446287 w 2261776"/>
              <a:gd name="connsiteY28" fmla="*/ 1132668 h 1305336"/>
              <a:gd name="connsiteX29" fmla="*/ 356549 w 2261776"/>
              <a:gd name="connsiteY29" fmla="*/ 1028744 h 1305336"/>
              <a:gd name="connsiteX30" fmla="*/ 723849 w 2261776"/>
              <a:gd name="connsiteY30" fmla="*/ 960812 h 1305336"/>
              <a:gd name="connsiteX31" fmla="*/ 871791 w 2261776"/>
              <a:gd name="connsiteY31" fmla="*/ 1130155 h 1305336"/>
              <a:gd name="connsiteX32" fmla="*/ 727984 w 2261776"/>
              <a:gd name="connsiteY32" fmla="*/ 1304361 h 1305336"/>
              <a:gd name="connsiteX33" fmla="*/ 585393 w 2261776"/>
              <a:gd name="connsiteY33" fmla="*/ 1141909 h 1305336"/>
              <a:gd name="connsiteX34" fmla="*/ 723849 w 2261776"/>
              <a:gd name="connsiteY34" fmla="*/ 960812 h 1305336"/>
              <a:gd name="connsiteX35" fmla="*/ 359954 w 2261776"/>
              <a:gd name="connsiteY35" fmla="*/ 960812 h 1305336"/>
              <a:gd name="connsiteX36" fmla="*/ 502140 w 2261776"/>
              <a:gd name="connsiteY36" fmla="*/ 1134046 h 1305336"/>
              <a:gd name="connsiteX37" fmla="*/ 357360 w 2261776"/>
              <a:gd name="connsiteY37" fmla="*/ 1305334 h 1305336"/>
              <a:gd name="connsiteX38" fmla="*/ 212013 w 2261776"/>
              <a:gd name="connsiteY38" fmla="*/ 1128209 h 1305336"/>
              <a:gd name="connsiteX39" fmla="*/ 359954 w 2261776"/>
              <a:gd name="connsiteY39" fmla="*/ 960812 h 1305336"/>
              <a:gd name="connsiteX40" fmla="*/ 1946535 w 2261776"/>
              <a:gd name="connsiteY40" fmla="*/ 960326 h 1305336"/>
              <a:gd name="connsiteX41" fmla="*/ 2087424 w 2261776"/>
              <a:gd name="connsiteY41" fmla="*/ 1136072 h 1305336"/>
              <a:gd name="connsiteX42" fmla="*/ 1939158 w 2261776"/>
              <a:gd name="connsiteY42" fmla="*/ 1304604 h 1305336"/>
              <a:gd name="connsiteX43" fmla="*/ 1800620 w 2261776"/>
              <a:gd name="connsiteY43" fmla="*/ 1128615 h 1305336"/>
              <a:gd name="connsiteX44" fmla="*/ 1946535 w 2261776"/>
              <a:gd name="connsiteY44" fmla="*/ 960326 h 1305336"/>
              <a:gd name="connsiteX45" fmla="*/ 791446 w 2261776"/>
              <a:gd name="connsiteY45" fmla="*/ 912548 h 1305336"/>
              <a:gd name="connsiteX46" fmla="*/ 1453586 w 2261776"/>
              <a:gd name="connsiteY46" fmla="*/ 912741 h 1305336"/>
              <a:gd name="connsiteX47" fmla="*/ 1486498 w 2261776"/>
              <a:gd name="connsiteY47" fmla="*/ 958542 h 1305336"/>
              <a:gd name="connsiteX48" fmla="*/ 1486498 w 2261776"/>
              <a:gd name="connsiteY48" fmla="*/ 1096107 h 1305336"/>
              <a:gd name="connsiteX49" fmla="*/ 1390519 w 2261776"/>
              <a:gd name="connsiteY49" fmla="*/ 1175712 h 1305336"/>
              <a:gd name="connsiteX50" fmla="*/ 1332963 w 2261776"/>
              <a:gd name="connsiteY50" fmla="*/ 1212596 h 1305336"/>
              <a:gd name="connsiteX51" fmla="*/ 1155109 w 2261776"/>
              <a:gd name="connsiteY51" fmla="*/ 1214299 h 1305336"/>
              <a:gd name="connsiteX52" fmla="*/ 1055887 w 2261776"/>
              <a:gd name="connsiteY52" fmla="*/ 1121075 h 1305336"/>
              <a:gd name="connsiteX53" fmla="*/ 995413 w 2261776"/>
              <a:gd name="connsiteY53" fmla="*/ 1103322 h 1305336"/>
              <a:gd name="connsiteX54" fmla="*/ 882572 w 2261776"/>
              <a:gd name="connsiteY54" fmla="*/ 1041308 h 1305336"/>
              <a:gd name="connsiteX55" fmla="*/ 722795 w 2261776"/>
              <a:gd name="connsiteY55" fmla="*/ 931062 h 1305336"/>
              <a:gd name="connsiteX56" fmla="*/ 578421 w 2261776"/>
              <a:gd name="connsiteY56" fmla="*/ 1031337 h 1305336"/>
              <a:gd name="connsiteX57" fmla="*/ 542672 w 2261776"/>
              <a:gd name="connsiteY57" fmla="*/ 1113293 h 1305336"/>
              <a:gd name="connsiteX58" fmla="*/ 508544 w 2261776"/>
              <a:gd name="connsiteY58" fmla="*/ 1040741 h 1305336"/>
              <a:gd name="connsiteX59" fmla="*/ 355981 w 2261776"/>
              <a:gd name="connsiteY59" fmla="*/ 931143 h 1305336"/>
              <a:gd name="connsiteX60" fmla="*/ 207311 w 2261776"/>
              <a:gd name="connsiteY60" fmla="*/ 1035877 h 1305336"/>
              <a:gd name="connsiteX61" fmla="*/ 136299 w 2261776"/>
              <a:gd name="connsiteY61" fmla="*/ 1100809 h 1305336"/>
              <a:gd name="connsiteX62" fmla="*/ 46399 w 2261776"/>
              <a:gd name="connsiteY62" fmla="*/ 1027203 h 1305336"/>
              <a:gd name="connsiteX63" fmla="*/ 129246 w 2261776"/>
              <a:gd name="connsiteY63" fmla="*/ 912660 h 1305336"/>
              <a:gd name="connsiteX64" fmla="*/ 791446 w 2261776"/>
              <a:gd name="connsiteY64" fmla="*/ 912548 h 1305336"/>
              <a:gd name="connsiteX65" fmla="*/ 1730936 w 2261776"/>
              <a:gd name="connsiteY65" fmla="*/ 260391 h 1305336"/>
              <a:gd name="connsiteX66" fmla="*/ 1595935 w 2261776"/>
              <a:gd name="connsiteY66" fmla="*/ 260989 h 1305336"/>
              <a:gd name="connsiteX67" fmla="*/ 1595935 w 2261776"/>
              <a:gd name="connsiteY67" fmla="*/ 614022 h 1305336"/>
              <a:gd name="connsiteX68" fmla="*/ 2015035 w 2261776"/>
              <a:gd name="connsiteY68" fmla="*/ 614022 h 1305336"/>
              <a:gd name="connsiteX69" fmla="*/ 1912408 w 2261776"/>
              <a:gd name="connsiteY69" fmla="*/ 300791 h 1305336"/>
              <a:gd name="connsiteX70" fmla="*/ 1861743 w 2261776"/>
              <a:gd name="connsiteY70" fmla="*/ 262772 h 1305336"/>
              <a:gd name="connsiteX71" fmla="*/ 1730936 w 2261776"/>
              <a:gd name="connsiteY71" fmla="*/ 260391 h 1305336"/>
              <a:gd name="connsiteX72" fmla="*/ 1891737 w 2261776"/>
              <a:gd name="connsiteY72" fmla="*/ 198407 h 1305336"/>
              <a:gd name="connsiteX73" fmla="*/ 1956182 w 2261776"/>
              <a:gd name="connsiteY73" fmla="*/ 246884 h 1305336"/>
              <a:gd name="connsiteX74" fmla="*/ 2025411 w 2261776"/>
              <a:gd name="connsiteY74" fmla="*/ 463648 h 1305336"/>
              <a:gd name="connsiteX75" fmla="*/ 2159815 w 2261776"/>
              <a:gd name="connsiteY75" fmla="*/ 655769 h 1305336"/>
              <a:gd name="connsiteX76" fmla="*/ 2203671 w 2261776"/>
              <a:gd name="connsiteY76" fmla="*/ 858672 h 1305336"/>
              <a:gd name="connsiteX77" fmla="*/ 2245337 w 2261776"/>
              <a:gd name="connsiteY77" fmla="*/ 955057 h 1305336"/>
              <a:gd name="connsiteX78" fmla="*/ 2245337 w 2261776"/>
              <a:gd name="connsiteY78" fmla="*/ 1083462 h 1305336"/>
              <a:gd name="connsiteX79" fmla="*/ 2174082 w 2261776"/>
              <a:gd name="connsiteY79" fmla="*/ 1083462 h 1305336"/>
              <a:gd name="connsiteX80" fmla="*/ 2094964 w 2261776"/>
              <a:gd name="connsiteY80" fmla="*/ 1044308 h 1305336"/>
              <a:gd name="connsiteX81" fmla="*/ 1883549 w 2261776"/>
              <a:gd name="connsiteY81" fmla="*/ 944195 h 1305336"/>
              <a:gd name="connsiteX82" fmla="*/ 1799648 w 2261776"/>
              <a:gd name="connsiteY82" fmla="*/ 1033203 h 1305336"/>
              <a:gd name="connsiteX83" fmla="*/ 1575426 w 2261776"/>
              <a:gd name="connsiteY83" fmla="*/ 1097730 h 1305336"/>
              <a:gd name="connsiteX84" fmla="*/ 1544702 w 2261776"/>
              <a:gd name="connsiteY84" fmla="*/ 1029149 h 1305336"/>
              <a:gd name="connsiteX85" fmla="*/ 1541784 w 2261776"/>
              <a:gd name="connsiteY85" fmla="*/ 260097 h 1305336"/>
              <a:gd name="connsiteX86" fmla="*/ 1606959 w 2261776"/>
              <a:gd name="connsiteY86" fmla="*/ 199299 h 1305336"/>
              <a:gd name="connsiteX87" fmla="*/ 1891737 w 2261776"/>
              <a:gd name="connsiteY87" fmla="*/ 198407 h 1305336"/>
              <a:gd name="connsiteX88" fmla="*/ 1386952 w 2261776"/>
              <a:gd name="connsiteY88" fmla="*/ 206 h 1305336"/>
              <a:gd name="connsiteX89" fmla="*/ 1493389 w 2261776"/>
              <a:gd name="connsiteY89" fmla="*/ 107373 h 1305336"/>
              <a:gd name="connsiteX90" fmla="*/ 1493226 w 2261776"/>
              <a:gd name="connsiteY90" fmla="*/ 770070 h 1305336"/>
              <a:gd name="connsiteX91" fmla="*/ 1393842 w 2261776"/>
              <a:gd name="connsiteY91" fmla="*/ 870183 h 1305336"/>
              <a:gd name="connsiteX92" fmla="*/ 104197 w 2261776"/>
              <a:gd name="connsiteY92" fmla="*/ 870265 h 1305336"/>
              <a:gd name="connsiteX93" fmla="*/ 760 w 2261776"/>
              <a:gd name="connsiteY93" fmla="*/ 766341 h 1305336"/>
              <a:gd name="connsiteX94" fmla="*/ 760 w 2261776"/>
              <a:gd name="connsiteY94" fmla="*/ 103644 h 1305336"/>
              <a:gd name="connsiteX95" fmla="*/ 104360 w 2261776"/>
              <a:gd name="connsiteY95" fmla="*/ 287 h 1305336"/>
              <a:gd name="connsiteX96" fmla="*/ 1386952 w 2261776"/>
              <a:gd name="connsiteY96" fmla="*/ 206 h 13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261776" h="1305336">
                <a:moveTo>
                  <a:pt x="1938834" y="1083462"/>
                </a:moveTo>
                <a:cubicBezTo>
                  <a:pt x="1958533" y="1083462"/>
                  <a:pt x="1974502" y="1102588"/>
                  <a:pt x="1974502" y="1126183"/>
                </a:cubicBezTo>
                <a:cubicBezTo>
                  <a:pt x="1974502" y="1149777"/>
                  <a:pt x="1958533" y="1168904"/>
                  <a:pt x="1938834" y="1168904"/>
                </a:cubicBezTo>
                <a:cubicBezTo>
                  <a:pt x="1919135" y="1168904"/>
                  <a:pt x="1903166" y="1149777"/>
                  <a:pt x="1903166" y="1126183"/>
                </a:cubicBezTo>
                <a:cubicBezTo>
                  <a:pt x="1903166" y="1102589"/>
                  <a:pt x="1919135" y="1083462"/>
                  <a:pt x="1938834" y="1083462"/>
                </a:cubicBezTo>
                <a:close/>
                <a:moveTo>
                  <a:pt x="727335" y="1083462"/>
                </a:moveTo>
                <a:cubicBezTo>
                  <a:pt x="747034" y="1083462"/>
                  <a:pt x="763003" y="1102588"/>
                  <a:pt x="763003" y="1126183"/>
                </a:cubicBezTo>
                <a:cubicBezTo>
                  <a:pt x="763003" y="1149777"/>
                  <a:pt x="747034" y="1168904"/>
                  <a:pt x="727335" y="1168904"/>
                </a:cubicBezTo>
                <a:cubicBezTo>
                  <a:pt x="707636" y="1168904"/>
                  <a:pt x="691667" y="1149777"/>
                  <a:pt x="691667" y="1126183"/>
                </a:cubicBezTo>
                <a:cubicBezTo>
                  <a:pt x="691667" y="1102589"/>
                  <a:pt x="707636" y="1083462"/>
                  <a:pt x="727335" y="1083462"/>
                </a:cubicBezTo>
                <a:close/>
                <a:moveTo>
                  <a:pt x="356792" y="1083462"/>
                </a:moveTo>
                <a:cubicBezTo>
                  <a:pt x="376491" y="1083462"/>
                  <a:pt x="392460" y="1102588"/>
                  <a:pt x="392460" y="1126183"/>
                </a:cubicBezTo>
                <a:cubicBezTo>
                  <a:pt x="392460" y="1149777"/>
                  <a:pt x="376491" y="1168904"/>
                  <a:pt x="356792" y="1168904"/>
                </a:cubicBezTo>
                <a:cubicBezTo>
                  <a:pt x="337093" y="1168904"/>
                  <a:pt x="321123" y="1149777"/>
                  <a:pt x="321123" y="1126183"/>
                </a:cubicBezTo>
                <a:cubicBezTo>
                  <a:pt x="321123" y="1102589"/>
                  <a:pt x="337093" y="1083462"/>
                  <a:pt x="356792" y="1083462"/>
                </a:cubicBezTo>
                <a:close/>
                <a:moveTo>
                  <a:pt x="723444" y="1029230"/>
                </a:moveTo>
                <a:cubicBezTo>
                  <a:pt x="677724" y="1030851"/>
                  <a:pt x="637435" y="1081354"/>
                  <a:pt x="638652" y="1135667"/>
                </a:cubicBezTo>
                <a:cubicBezTo>
                  <a:pt x="639867" y="1189818"/>
                  <a:pt x="683642" y="1239023"/>
                  <a:pt x="728713" y="1236997"/>
                </a:cubicBezTo>
                <a:cubicBezTo>
                  <a:pt x="772893" y="1234970"/>
                  <a:pt x="815695" y="1181711"/>
                  <a:pt x="814560" y="1130236"/>
                </a:cubicBezTo>
                <a:cubicBezTo>
                  <a:pt x="813344" y="1077787"/>
                  <a:pt x="768110" y="1027690"/>
                  <a:pt x="723444" y="1029230"/>
                </a:cubicBezTo>
                <a:close/>
                <a:moveTo>
                  <a:pt x="1944265" y="1029149"/>
                </a:moveTo>
                <a:cubicBezTo>
                  <a:pt x="1897167" y="1027933"/>
                  <a:pt x="1857770" y="1074221"/>
                  <a:pt x="1857365" y="1131452"/>
                </a:cubicBezTo>
                <a:cubicBezTo>
                  <a:pt x="1856960" y="1187710"/>
                  <a:pt x="1895870" y="1236673"/>
                  <a:pt x="1941509" y="1237240"/>
                </a:cubicBezTo>
                <a:cubicBezTo>
                  <a:pt x="1985932" y="1237727"/>
                  <a:pt x="2030436" y="1186737"/>
                  <a:pt x="2031328" y="1134208"/>
                </a:cubicBezTo>
                <a:cubicBezTo>
                  <a:pt x="2032220" y="1081679"/>
                  <a:pt x="1989661" y="1030284"/>
                  <a:pt x="1944265" y="1029149"/>
                </a:cubicBezTo>
                <a:close/>
                <a:moveTo>
                  <a:pt x="356549" y="1028744"/>
                </a:moveTo>
                <a:cubicBezTo>
                  <a:pt x="312370" y="1029230"/>
                  <a:pt x="266406" y="1082895"/>
                  <a:pt x="267055" y="1133235"/>
                </a:cubicBezTo>
                <a:cubicBezTo>
                  <a:pt x="267785" y="1184873"/>
                  <a:pt x="313342" y="1237564"/>
                  <a:pt x="357035" y="1237321"/>
                </a:cubicBezTo>
                <a:cubicBezTo>
                  <a:pt x="400486" y="1237078"/>
                  <a:pt x="446611" y="1182927"/>
                  <a:pt x="446287" y="1132668"/>
                </a:cubicBezTo>
                <a:cubicBezTo>
                  <a:pt x="445963" y="1080787"/>
                  <a:pt x="400567" y="1028258"/>
                  <a:pt x="356549" y="1028744"/>
                </a:cubicBezTo>
                <a:close/>
                <a:moveTo>
                  <a:pt x="723849" y="960812"/>
                </a:moveTo>
                <a:cubicBezTo>
                  <a:pt x="803940" y="959515"/>
                  <a:pt x="870980" y="1036201"/>
                  <a:pt x="871791" y="1130155"/>
                </a:cubicBezTo>
                <a:cubicBezTo>
                  <a:pt x="872602" y="1223783"/>
                  <a:pt x="807345" y="1302983"/>
                  <a:pt x="727984" y="1304361"/>
                </a:cubicBezTo>
                <a:cubicBezTo>
                  <a:pt x="646596" y="1305820"/>
                  <a:pt x="585960" y="1236834"/>
                  <a:pt x="585393" y="1141909"/>
                </a:cubicBezTo>
                <a:cubicBezTo>
                  <a:pt x="584663" y="1030933"/>
                  <a:pt x="637192" y="962190"/>
                  <a:pt x="723849" y="960812"/>
                </a:cubicBezTo>
                <a:close/>
                <a:moveTo>
                  <a:pt x="359954" y="960812"/>
                </a:moveTo>
                <a:cubicBezTo>
                  <a:pt x="439964" y="963488"/>
                  <a:pt x="503842" y="1041228"/>
                  <a:pt x="502140" y="1134046"/>
                </a:cubicBezTo>
                <a:cubicBezTo>
                  <a:pt x="500437" y="1229377"/>
                  <a:pt x="436640" y="1304847"/>
                  <a:pt x="357360" y="1305334"/>
                </a:cubicBezTo>
                <a:cubicBezTo>
                  <a:pt x="275323" y="1305901"/>
                  <a:pt x="209500" y="1225729"/>
                  <a:pt x="212013" y="1128209"/>
                </a:cubicBezTo>
                <a:cubicBezTo>
                  <a:pt x="214444" y="1033121"/>
                  <a:pt x="280592" y="958218"/>
                  <a:pt x="359954" y="960812"/>
                </a:cubicBezTo>
                <a:close/>
                <a:moveTo>
                  <a:pt x="1946535" y="960326"/>
                </a:moveTo>
                <a:cubicBezTo>
                  <a:pt x="2026464" y="963001"/>
                  <a:pt x="2088802" y="1040822"/>
                  <a:pt x="2087424" y="1136072"/>
                </a:cubicBezTo>
                <a:cubicBezTo>
                  <a:pt x="2086046" y="1230836"/>
                  <a:pt x="2019168" y="1306955"/>
                  <a:pt x="1939158" y="1304604"/>
                </a:cubicBezTo>
                <a:cubicBezTo>
                  <a:pt x="1857689" y="1302253"/>
                  <a:pt x="1799566" y="1228404"/>
                  <a:pt x="1800620" y="1128615"/>
                </a:cubicBezTo>
                <a:cubicBezTo>
                  <a:pt x="1801674" y="1030041"/>
                  <a:pt x="1864498" y="957570"/>
                  <a:pt x="1946535" y="960326"/>
                </a:cubicBezTo>
                <a:close/>
                <a:moveTo>
                  <a:pt x="791446" y="912548"/>
                </a:moveTo>
                <a:cubicBezTo>
                  <a:pt x="1014544" y="912579"/>
                  <a:pt x="1237632" y="912660"/>
                  <a:pt x="1453586" y="912741"/>
                </a:cubicBezTo>
                <a:cubicBezTo>
                  <a:pt x="1472231" y="912741"/>
                  <a:pt x="1489902" y="912417"/>
                  <a:pt x="1486498" y="958542"/>
                </a:cubicBezTo>
                <a:cubicBezTo>
                  <a:pt x="1486498" y="1022988"/>
                  <a:pt x="1486498" y="1036607"/>
                  <a:pt x="1486498" y="1096107"/>
                </a:cubicBezTo>
                <a:cubicBezTo>
                  <a:pt x="1429997" y="1095459"/>
                  <a:pt x="1391086" y="1113212"/>
                  <a:pt x="1390519" y="1175712"/>
                </a:cubicBezTo>
                <a:cubicBezTo>
                  <a:pt x="1390113" y="1211705"/>
                  <a:pt x="1354202" y="1210245"/>
                  <a:pt x="1332963" y="1212596"/>
                </a:cubicBezTo>
                <a:cubicBezTo>
                  <a:pt x="1283757" y="1218108"/>
                  <a:pt x="1204963" y="1215677"/>
                  <a:pt x="1155109" y="1214299"/>
                </a:cubicBezTo>
                <a:cubicBezTo>
                  <a:pt x="1062291" y="1211705"/>
                  <a:pt x="1075099" y="1228647"/>
                  <a:pt x="1055887" y="1121075"/>
                </a:cubicBezTo>
                <a:cubicBezTo>
                  <a:pt x="1048104" y="1097648"/>
                  <a:pt x="1015841" y="1101377"/>
                  <a:pt x="995413" y="1103322"/>
                </a:cubicBezTo>
                <a:cubicBezTo>
                  <a:pt x="905595" y="1111915"/>
                  <a:pt x="907215" y="1104700"/>
                  <a:pt x="882572" y="1041308"/>
                </a:cubicBezTo>
                <a:cubicBezTo>
                  <a:pt x="858658" y="979943"/>
                  <a:pt x="791051" y="929440"/>
                  <a:pt x="722795" y="931062"/>
                </a:cubicBezTo>
                <a:cubicBezTo>
                  <a:pt x="655107" y="932683"/>
                  <a:pt x="608253" y="971999"/>
                  <a:pt x="578421" y="1031337"/>
                </a:cubicBezTo>
                <a:cubicBezTo>
                  <a:pt x="549238" y="1097729"/>
                  <a:pt x="577772" y="1111996"/>
                  <a:pt x="542672" y="1113293"/>
                </a:cubicBezTo>
                <a:cubicBezTo>
                  <a:pt x="520703" y="1111996"/>
                  <a:pt x="534970" y="1097729"/>
                  <a:pt x="508544" y="1040741"/>
                </a:cubicBezTo>
                <a:cubicBezTo>
                  <a:pt x="478550" y="975079"/>
                  <a:pt x="429993" y="931062"/>
                  <a:pt x="355981" y="931143"/>
                </a:cubicBezTo>
                <a:cubicBezTo>
                  <a:pt x="285051" y="931143"/>
                  <a:pt x="237142" y="973782"/>
                  <a:pt x="207311" y="1035877"/>
                </a:cubicBezTo>
                <a:cubicBezTo>
                  <a:pt x="178614" y="1097729"/>
                  <a:pt x="185180" y="1102592"/>
                  <a:pt x="136299" y="1100809"/>
                </a:cubicBezTo>
                <a:cubicBezTo>
                  <a:pt x="50371" y="1097729"/>
                  <a:pt x="44939" y="1099431"/>
                  <a:pt x="46399" y="1027203"/>
                </a:cubicBezTo>
                <a:cubicBezTo>
                  <a:pt x="48750" y="916794"/>
                  <a:pt x="46642" y="912660"/>
                  <a:pt x="129246" y="912660"/>
                </a:cubicBezTo>
                <a:cubicBezTo>
                  <a:pt x="345240" y="912538"/>
                  <a:pt x="568348" y="912518"/>
                  <a:pt x="791446" y="912548"/>
                </a:cubicBezTo>
                <a:close/>
                <a:moveTo>
                  <a:pt x="1730936" y="260391"/>
                </a:moveTo>
                <a:cubicBezTo>
                  <a:pt x="1686848" y="260442"/>
                  <a:pt x="1642060" y="260989"/>
                  <a:pt x="1595935" y="260989"/>
                </a:cubicBezTo>
                <a:cubicBezTo>
                  <a:pt x="1595935" y="384773"/>
                  <a:pt x="1595935" y="497371"/>
                  <a:pt x="1595935" y="614022"/>
                </a:cubicBezTo>
                <a:cubicBezTo>
                  <a:pt x="1735851" y="614022"/>
                  <a:pt x="1871714" y="614022"/>
                  <a:pt x="2015035" y="614022"/>
                </a:cubicBezTo>
                <a:cubicBezTo>
                  <a:pt x="1980259" y="506045"/>
                  <a:pt x="1948806" y="402526"/>
                  <a:pt x="1912408" y="300791"/>
                </a:cubicBezTo>
                <a:cubicBezTo>
                  <a:pt x="1906328" y="283687"/>
                  <a:pt x="1879658" y="263583"/>
                  <a:pt x="1861743" y="262772"/>
                </a:cubicBezTo>
                <a:cubicBezTo>
                  <a:pt x="1818415" y="260786"/>
                  <a:pt x="1775025" y="260340"/>
                  <a:pt x="1730936" y="260391"/>
                </a:cubicBezTo>
                <a:close/>
                <a:moveTo>
                  <a:pt x="1891737" y="198407"/>
                </a:moveTo>
                <a:cubicBezTo>
                  <a:pt x="1929837" y="197272"/>
                  <a:pt x="1946049" y="212350"/>
                  <a:pt x="1956182" y="246884"/>
                </a:cubicBezTo>
                <a:cubicBezTo>
                  <a:pt x="1977502" y="319679"/>
                  <a:pt x="2003280" y="391096"/>
                  <a:pt x="2025411" y="463648"/>
                </a:cubicBezTo>
                <a:cubicBezTo>
                  <a:pt x="2074292" y="627316"/>
                  <a:pt x="2074292" y="627316"/>
                  <a:pt x="2159815" y="655769"/>
                </a:cubicBezTo>
                <a:cubicBezTo>
                  <a:pt x="2243554" y="671172"/>
                  <a:pt x="2202536" y="784013"/>
                  <a:pt x="2203671" y="858672"/>
                </a:cubicBezTo>
                <a:cubicBezTo>
                  <a:pt x="2202617" y="955057"/>
                  <a:pt x="2202617" y="940790"/>
                  <a:pt x="2245337" y="955057"/>
                </a:cubicBezTo>
                <a:cubicBezTo>
                  <a:pt x="2259604" y="955138"/>
                  <a:pt x="2273790" y="1083462"/>
                  <a:pt x="2245337" y="1083462"/>
                </a:cubicBezTo>
                <a:cubicBezTo>
                  <a:pt x="2216803" y="1083462"/>
                  <a:pt x="2202617" y="1083462"/>
                  <a:pt x="2174082" y="1083462"/>
                </a:cubicBezTo>
                <a:cubicBezTo>
                  <a:pt x="2088560" y="1083462"/>
                  <a:pt x="2117094" y="1069195"/>
                  <a:pt x="2094964" y="1044308"/>
                </a:cubicBezTo>
                <a:cubicBezTo>
                  <a:pt x="2045515" y="945573"/>
                  <a:pt x="1967126" y="904230"/>
                  <a:pt x="1883549" y="944195"/>
                </a:cubicBezTo>
                <a:cubicBezTo>
                  <a:pt x="1848935" y="960732"/>
                  <a:pt x="1819509" y="998345"/>
                  <a:pt x="1799648" y="1033203"/>
                </a:cubicBezTo>
                <a:cubicBezTo>
                  <a:pt x="1746470" y="1111916"/>
                  <a:pt x="1775005" y="1097730"/>
                  <a:pt x="1575426" y="1097730"/>
                </a:cubicBezTo>
                <a:cubicBezTo>
                  <a:pt x="1543811" y="1094649"/>
                  <a:pt x="1544865" y="1048686"/>
                  <a:pt x="1544702" y="1029149"/>
                </a:cubicBezTo>
                <a:cubicBezTo>
                  <a:pt x="1542919" y="772826"/>
                  <a:pt x="1543162" y="516502"/>
                  <a:pt x="1541784" y="260097"/>
                </a:cubicBezTo>
                <a:cubicBezTo>
                  <a:pt x="1541541" y="213485"/>
                  <a:pt x="1562374" y="198407"/>
                  <a:pt x="1606959" y="199299"/>
                </a:cubicBezTo>
                <a:cubicBezTo>
                  <a:pt x="1701885" y="201164"/>
                  <a:pt x="1796892" y="201245"/>
                  <a:pt x="1891737" y="198407"/>
                </a:cubicBezTo>
                <a:close/>
                <a:moveTo>
                  <a:pt x="1386952" y="206"/>
                </a:moveTo>
                <a:cubicBezTo>
                  <a:pt x="1483093" y="287"/>
                  <a:pt x="1493064" y="10096"/>
                  <a:pt x="1493389" y="107373"/>
                </a:cubicBezTo>
                <a:cubicBezTo>
                  <a:pt x="1494118" y="328272"/>
                  <a:pt x="1494199" y="549171"/>
                  <a:pt x="1493226" y="770070"/>
                </a:cubicBezTo>
                <a:cubicBezTo>
                  <a:pt x="1492902" y="857456"/>
                  <a:pt x="1480256" y="869941"/>
                  <a:pt x="1393842" y="870183"/>
                </a:cubicBezTo>
                <a:cubicBezTo>
                  <a:pt x="1177807" y="870913"/>
                  <a:pt x="317963" y="870832"/>
                  <a:pt x="104197" y="870265"/>
                </a:cubicBezTo>
                <a:cubicBezTo>
                  <a:pt x="15271" y="870021"/>
                  <a:pt x="1247" y="856646"/>
                  <a:pt x="760" y="766341"/>
                </a:cubicBezTo>
                <a:cubicBezTo>
                  <a:pt x="-294" y="545442"/>
                  <a:pt x="-212" y="324543"/>
                  <a:pt x="760" y="103644"/>
                </a:cubicBezTo>
                <a:cubicBezTo>
                  <a:pt x="1165" y="13663"/>
                  <a:pt x="15433" y="287"/>
                  <a:pt x="104360" y="287"/>
                </a:cubicBezTo>
                <a:cubicBezTo>
                  <a:pt x="531890" y="-37"/>
                  <a:pt x="959421" y="-118"/>
                  <a:pt x="1386952" y="206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20468B25-EE82-4A59-89CA-31683285B102}"/>
              </a:ext>
            </a:extLst>
          </p:cNvPr>
          <p:cNvGrpSpPr/>
          <p:nvPr/>
        </p:nvGrpSpPr>
        <p:grpSpPr>
          <a:xfrm>
            <a:off x="656659" y="541505"/>
            <a:ext cx="3051556" cy="3868988"/>
            <a:chOff x="2165347" y="1624973"/>
            <a:chExt cx="3051556" cy="38689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A836-7D19-41F7-BD6A-796A07D8CF7A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A4798D03-8834-4668-85CA-EDF8A4D9D85F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FB7FB5A3-3A3E-41A4-A710-D7719390E1A0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C5115E-D58E-4777-BC0A-0843EE7F9AC9}"/>
              </a:ext>
            </a:extLst>
          </p:cNvPr>
          <p:cNvSpPr txBox="1"/>
          <p:nvPr/>
        </p:nvSpPr>
        <p:spPr>
          <a:xfrm>
            <a:off x="427978" y="4951998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7E985-2D67-497C-A26A-DD4100E0EB52}"/>
              </a:ext>
            </a:extLst>
          </p:cNvPr>
          <p:cNvSpPr txBox="1"/>
          <p:nvPr/>
        </p:nvSpPr>
        <p:spPr>
          <a:xfrm>
            <a:off x="1444849" y="5848085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BDB658A1-5D2C-46B2-8B91-16EB1F3FE385}"/>
              </a:ext>
            </a:extLst>
          </p:cNvPr>
          <p:cNvSpPr/>
          <p:nvPr/>
        </p:nvSpPr>
        <p:spPr>
          <a:xfrm>
            <a:off x="6255026" y="3060949"/>
            <a:ext cx="3841354" cy="3121214"/>
          </a:xfrm>
          <a:custGeom>
            <a:avLst/>
            <a:gdLst>
              <a:gd name="connsiteX0" fmla="*/ 581984 w 3279724"/>
              <a:gd name="connsiteY0" fmla="*/ 2168685 h 2664873"/>
              <a:gd name="connsiteX1" fmla="*/ 496491 w 3279724"/>
              <a:gd name="connsiteY1" fmla="*/ 2193865 h 2664873"/>
              <a:gd name="connsiteX2" fmla="*/ 434248 w 3279724"/>
              <a:gd name="connsiteY2" fmla="*/ 2323390 h 2664873"/>
              <a:gd name="connsiteX3" fmla="*/ 439251 w 3279724"/>
              <a:gd name="connsiteY3" fmla="*/ 2357683 h 2664873"/>
              <a:gd name="connsiteX4" fmla="*/ 547423 w 3279724"/>
              <a:gd name="connsiteY4" fmla="*/ 2466871 h 2664873"/>
              <a:gd name="connsiteX5" fmla="*/ 676730 w 3279724"/>
              <a:gd name="connsiteY5" fmla="*/ 2416917 h 2664873"/>
              <a:gd name="connsiteX6" fmla="*/ 663209 w 3279724"/>
              <a:gd name="connsiteY6" fmla="*/ 2206010 h 2664873"/>
              <a:gd name="connsiteX7" fmla="*/ 581984 w 3279724"/>
              <a:gd name="connsiteY7" fmla="*/ 2168685 h 2664873"/>
              <a:gd name="connsiteX8" fmla="*/ 1902367 w 3279724"/>
              <a:gd name="connsiteY8" fmla="*/ 2089408 h 2664873"/>
              <a:gd name="connsiteX9" fmla="*/ 1799238 w 3279724"/>
              <a:gd name="connsiteY9" fmla="*/ 2139235 h 2664873"/>
              <a:gd name="connsiteX10" fmla="*/ 1797571 w 3279724"/>
              <a:gd name="connsiteY10" fmla="*/ 2385559 h 2664873"/>
              <a:gd name="connsiteX11" fmla="*/ 2008660 w 3279724"/>
              <a:gd name="connsiteY11" fmla="*/ 2400857 h 2664873"/>
              <a:gd name="connsiteX12" fmla="*/ 2074201 w 3279724"/>
              <a:gd name="connsiteY12" fmla="*/ 2264300 h 2664873"/>
              <a:gd name="connsiteX13" fmla="*/ 2055061 w 3279724"/>
              <a:gd name="connsiteY13" fmla="*/ 2189805 h 2664873"/>
              <a:gd name="connsiteX14" fmla="*/ 1902367 w 3279724"/>
              <a:gd name="connsiteY14" fmla="*/ 2089408 h 2664873"/>
              <a:gd name="connsiteX15" fmla="*/ 609222 w 3279724"/>
              <a:gd name="connsiteY15" fmla="*/ 1975558 h 2664873"/>
              <a:gd name="connsiteX16" fmla="*/ 851894 w 3279724"/>
              <a:gd name="connsiteY16" fmla="*/ 2153446 h 2664873"/>
              <a:gd name="connsiteX17" fmla="*/ 781314 w 3279724"/>
              <a:gd name="connsiteY17" fmla="*/ 2579865 h 2664873"/>
              <a:gd name="connsiteX18" fmla="*/ 554057 w 3279724"/>
              <a:gd name="connsiteY18" fmla="*/ 2664873 h 2664873"/>
              <a:gd name="connsiteX19" fmla="*/ 295951 w 3279724"/>
              <a:gd name="connsiteY19" fmla="*/ 2491195 h 2664873"/>
              <a:gd name="connsiteX20" fmla="*/ 333435 w 3279724"/>
              <a:gd name="connsiteY20" fmla="*/ 2090079 h 2664873"/>
              <a:gd name="connsiteX21" fmla="*/ 609222 w 3279724"/>
              <a:gd name="connsiteY21" fmla="*/ 1975558 h 2664873"/>
              <a:gd name="connsiteX22" fmla="*/ 1908998 w 3279724"/>
              <a:gd name="connsiteY22" fmla="*/ 1867433 h 2664873"/>
              <a:gd name="connsiteX23" fmla="*/ 2149857 w 3279724"/>
              <a:gd name="connsiteY23" fmla="*/ 1964288 h 2664873"/>
              <a:gd name="connsiteX24" fmla="*/ 2274306 w 3279724"/>
              <a:gd name="connsiteY24" fmla="*/ 2236242 h 2664873"/>
              <a:gd name="connsiteX25" fmla="*/ 1987743 w 3279724"/>
              <a:gd name="connsiteY25" fmla="*/ 2649321 h 2664873"/>
              <a:gd name="connsiteX26" fmla="*/ 1645172 w 3279724"/>
              <a:gd name="connsiteY26" fmla="*/ 2532919 h 2664873"/>
              <a:gd name="connsiteX27" fmla="*/ 1548926 w 3279724"/>
              <a:gd name="connsiteY27" fmla="*/ 2225911 h 2664873"/>
              <a:gd name="connsiteX28" fmla="*/ 1755194 w 3279724"/>
              <a:gd name="connsiteY28" fmla="*/ 1906069 h 2664873"/>
              <a:gd name="connsiteX29" fmla="*/ 1908998 w 3279724"/>
              <a:gd name="connsiteY29" fmla="*/ 1867433 h 2664873"/>
              <a:gd name="connsiteX30" fmla="*/ 1540662 w 3279724"/>
              <a:gd name="connsiteY30" fmla="*/ 1008752 h 2664873"/>
              <a:gd name="connsiteX31" fmla="*/ 1495384 w 3279724"/>
              <a:gd name="connsiteY31" fmla="*/ 1035614 h 2664873"/>
              <a:gd name="connsiteX32" fmla="*/ 1570605 w 3279724"/>
              <a:gd name="connsiteY32" fmla="*/ 1153937 h 2664873"/>
              <a:gd name="connsiteX33" fmla="*/ 1573940 w 3279724"/>
              <a:gd name="connsiteY33" fmla="*/ 1152016 h 2664873"/>
              <a:gd name="connsiteX34" fmla="*/ 1540662 w 3279724"/>
              <a:gd name="connsiteY34" fmla="*/ 1008752 h 2664873"/>
              <a:gd name="connsiteX35" fmla="*/ 474234 w 3279724"/>
              <a:gd name="connsiteY35" fmla="*/ 266842 h 2664873"/>
              <a:gd name="connsiteX36" fmla="*/ 1543562 w 3279724"/>
              <a:gd name="connsiteY36" fmla="*/ 267495 h 2664873"/>
              <a:gd name="connsiteX37" fmla="*/ 1576695 w 3279724"/>
              <a:gd name="connsiteY37" fmla="*/ 267495 h 2664873"/>
              <a:gd name="connsiteX38" fmla="*/ 1856189 w 3279724"/>
              <a:gd name="connsiteY38" fmla="*/ 1494441 h 2664873"/>
              <a:gd name="connsiteX39" fmla="*/ 1868551 w 3279724"/>
              <a:gd name="connsiteY39" fmla="*/ 1507020 h 2664873"/>
              <a:gd name="connsiteX40" fmla="*/ 1960555 w 3279724"/>
              <a:gd name="connsiteY40" fmla="*/ 1507600 h 2664873"/>
              <a:gd name="connsiteX41" fmla="*/ 1960555 w 3279724"/>
              <a:gd name="connsiteY41" fmla="*/ 269815 h 2664873"/>
              <a:gd name="connsiteX42" fmla="*/ 2159826 w 3279724"/>
              <a:gd name="connsiteY42" fmla="*/ 269815 h 2664873"/>
              <a:gd name="connsiteX43" fmla="*/ 2159826 w 3279724"/>
              <a:gd name="connsiteY43" fmla="*/ 1912160 h 2664873"/>
              <a:gd name="connsiteX44" fmla="*/ 2099686 w 3279724"/>
              <a:gd name="connsiteY44" fmla="*/ 1873009 h 2664873"/>
              <a:gd name="connsiteX45" fmla="*/ 1673267 w 3279724"/>
              <a:gd name="connsiteY45" fmla="*/ 1906469 h 2664873"/>
              <a:gd name="connsiteX46" fmla="*/ 1511045 w 3279724"/>
              <a:gd name="connsiteY46" fmla="*/ 2323825 h 2664873"/>
              <a:gd name="connsiteX47" fmla="*/ 1511516 w 3279724"/>
              <a:gd name="connsiteY47" fmla="*/ 2331039 h 2664873"/>
              <a:gd name="connsiteX48" fmla="*/ 1511516 w 3279724"/>
              <a:gd name="connsiteY48" fmla="*/ 2339630 h 2664873"/>
              <a:gd name="connsiteX49" fmla="*/ 936722 w 3279724"/>
              <a:gd name="connsiteY49" fmla="*/ 2339630 h 2664873"/>
              <a:gd name="connsiteX50" fmla="*/ 931321 w 3279724"/>
              <a:gd name="connsiteY50" fmla="*/ 2265243 h 2664873"/>
              <a:gd name="connsiteX51" fmla="*/ 690071 w 3279724"/>
              <a:gd name="connsiteY51" fmla="*/ 1945873 h 2664873"/>
              <a:gd name="connsiteX52" fmla="*/ 361349 w 3279724"/>
              <a:gd name="connsiteY52" fmla="*/ 1997567 h 2664873"/>
              <a:gd name="connsiteX53" fmla="*/ 213808 w 3279724"/>
              <a:gd name="connsiteY53" fmla="*/ 2261945 h 2664873"/>
              <a:gd name="connsiteX54" fmla="*/ 208225 w 3279724"/>
              <a:gd name="connsiteY54" fmla="*/ 2340029 h 2664873"/>
              <a:gd name="connsiteX55" fmla="*/ 108281 w 3279724"/>
              <a:gd name="connsiteY55" fmla="*/ 2340029 h 2664873"/>
              <a:gd name="connsiteX56" fmla="*/ 54123 w 3279724"/>
              <a:gd name="connsiteY56" fmla="*/ 1740911 h 2664873"/>
              <a:gd name="connsiteX57" fmla="*/ 78338 w 3279724"/>
              <a:gd name="connsiteY57" fmla="*/ 1740911 h 2664873"/>
              <a:gd name="connsiteX58" fmla="*/ 1319858 w 3279724"/>
              <a:gd name="connsiteY58" fmla="*/ 1740440 h 2664873"/>
              <a:gd name="connsiteX59" fmla="*/ 1358537 w 3279724"/>
              <a:gd name="connsiteY59" fmla="*/ 1729673 h 2664873"/>
              <a:gd name="connsiteX60" fmla="*/ 1650864 w 3279724"/>
              <a:gd name="connsiteY60" fmla="*/ 1555995 h 2664873"/>
              <a:gd name="connsiteX61" fmla="*/ 1661667 w 3279724"/>
              <a:gd name="connsiteY61" fmla="*/ 1530330 h 2664873"/>
              <a:gd name="connsiteX62" fmla="*/ 1645245 w 3279724"/>
              <a:gd name="connsiteY62" fmla="*/ 1460112 h 2664873"/>
              <a:gd name="connsiteX63" fmla="*/ 1637560 w 3279724"/>
              <a:gd name="connsiteY63" fmla="*/ 1441986 h 2664873"/>
              <a:gd name="connsiteX64" fmla="*/ 1416285 w 3279724"/>
              <a:gd name="connsiteY64" fmla="*/ 1093978 h 2664873"/>
              <a:gd name="connsiteX65" fmla="*/ 1410557 w 3279724"/>
              <a:gd name="connsiteY65" fmla="*/ 1086039 h 2664873"/>
              <a:gd name="connsiteX66" fmla="*/ 1307786 w 3279724"/>
              <a:gd name="connsiteY66" fmla="*/ 1147666 h 2664873"/>
              <a:gd name="connsiteX67" fmla="*/ 1214948 w 3279724"/>
              <a:gd name="connsiteY67" fmla="*/ 1127365 h 2664873"/>
              <a:gd name="connsiteX68" fmla="*/ 1223829 w 3279724"/>
              <a:gd name="connsiteY68" fmla="*/ 1091114 h 2664873"/>
              <a:gd name="connsiteX69" fmla="*/ 1304705 w 3279724"/>
              <a:gd name="connsiteY69" fmla="*/ 1043118 h 2664873"/>
              <a:gd name="connsiteX70" fmla="*/ 1518984 w 3279724"/>
              <a:gd name="connsiteY70" fmla="*/ 915733 h 2664873"/>
              <a:gd name="connsiteX71" fmla="*/ 1398232 w 3279724"/>
              <a:gd name="connsiteY71" fmla="*/ 395352 h 2664873"/>
              <a:gd name="connsiteX72" fmla="*/ 635079 w 3279724"/>
              <a:gd name="connsiteY72" fmla="*/ 395352 h 2664873"/>
              <a:gd name="connsiteX73" fmla="*/ 390531 w 3279724"/>
              <a:gd name="connsiteY73" fmla="*/ 1449780 h 2664873"/>
              <a:gd name="connsiteX74" fmla="*/ 682930 w 3279724"/>
              <a:gd name="connsiteY74" fmla="*/ 1449780 h 2664873"/>
              <a:gd name="connsiteX75" fmla="*/ 542675 w 3279724"/>
              <a:gd name="connsiteY75" fmla="*/ 910295 h 2664873"/>
              <a:gd name="connsiteX76" fmla="*/ 701092 w 3279724"/>
              <a:gd name="connsiteY76" fmla="*/ 900181 h 2664873"/>
              <a:gd name="connsiteX77" fmla="*/ 759202 w 3279724"/>
              <a:gd name="connsiteY77" fmla="*/ 958037 h 2664873"/>
              <a:gd name="connsiteX78" fmla="*/ 815101 w 3279724"/>
              <a:gd name="connsiteY78" fmla="*/ 1149877 h 2664873"/>
              <a:gd name="connsiteX79" fmla="*/ 834241 w 3279724"/>
              <a:gd name="connsiteY79" fmla="*/ 1245362 h 2664873"/>
              <a:gd name="connsiteX80" fmla="*/ 854107 w 3279724"/>
              <a:gd name="connsiteY80" fmla="*/ 1245362 h 2664873"/>
              <a:gd name="connsiteX81" fmla="*/ 1089737 w 3279724"/>
              <a:gd name="connsiteY81" fmla="*/ 1245398 h 2664873"/>
              <a:gd name="connsiteX82" fmla="*/ 1116889 w 3279724"/>
              <a:gd name="connsiteY82" fmla="*/ 1246485 h 2664873"/>
              <a:gd name="connsiteX83" fmla="*/ 1159919 w 3279724"/>
              <a:gd name="connsiteY83" fmla="*/ 1294627 h 2664873"/>
              <a:gd name="connsiteX84" fmla="*/ 1159919 w 3279724"/>
              <a:gd name="connsiteY84" fmla="*/ 1450687 h 2664873"/>
              <a:gd name="connsiteX85" fmla="*/ 1285927 w 3279724"/>
              <a:gd name="connsiteY85" fmla="*/ 1450687 h 2664873"/>
              <a:gd name="connsiteX86" fmla="*/ 1285927 w 3279724"/>
              <a:gd name="connsiteY86" fmla="*/ 1685157 h 2664873"/>
              <a:gd name="connsiteX87" fmla="*/ 0 w 3279724"/>
              <a:gd name="connsiteY87" fmla="*/ 1685302 h 2664873"/>
              <a:gd name="connsiteX88" fmla="*/ 0 w 3279724"/>
              <a:gd name="connsiteY88" fmla="*/ 1449672 h 2664873"/>
              <a:gd name="connsiteX89" fmla="*/ 152000 w 3279724"/>
              <a:gd name="connsiteY89" fmla="*/ 1451267 h 2664873"/>
              <a:gd name="connsiteX90" fmla="*/ 196190 w 3279724"/>
              <a:gd name="connsiteY90" fmla="*/ 1415668 h 2664873"/>
              <a:gd name="connsiteX91" fmla="*/ 460060 w 3279724"/>
              <a:gd name="connsiteY91" fmla="*/ 280618 h 2664873"/>
              <a:gd name="connsiteX92" fmla="*/ 474234 w 3279724"/>
              <a:gd name="connsiteY92" fmla="*/ 266842 h 2664873"/>
              <a:gd name="connsiteX93" fmla="*/ 2200318 w 3279724"/>
              <a:gd name="connsiteY93" fmla="*/ 0 h 2664873"/>
              <a:gd name="connsiteX94" fmla="*/ 2398864 w 3279724"/>
              <a:gd name="connsiteY94" fmla="*/ 0 h 2664873"/>
              <a:gd name="connsiteX95" fmla="*/ 2398864 w 3279724"/>
              <a:gd name="connsiteY95" fmla="*/ 231135 h 2664873"/>
              <a:gd name="connsiteX96" fmla="*/ 3279724 w 3279724"/>
              <a:gd name="connsiteY96" fmla="*/ 231135 h 2664873"/>
              <a:gd name="connsiteX97" fmla="*/ 3279724 w 3279724"/>
              <a:gd name="connsiteY97" fmla="*/ 289318 h 2664873"/>
              <a:gd name="connsiteX98" fmla="*/ 2400133 w 3279724"/>
              <a:gd name="connsiteY98" fmla="*/ 352032 h 2664873"/>
              <a:gd name="connsiteX99" fmla="*/ 2400133 w 3279724"/>
              <a:gd name="connsiteY99" fmla="*/ 1862315 h 2664873"/>
              <a:gd name="connsiteX100" fmla="*/ 2200318 w 3279724"/>
              <a:gd name="connsiteY100" fmla="*/ 1862315 h 2664873"/>
              <a:gd name="connsiteX101" fmla="*/ 2200318 w 3279724"/>
              <a:gd name="connsiteY101" fmla="*/ 0 h 26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79724" h="2664873">
                <a:moveTo>
                  <a:pt x="581984" y="2168685"/>
                </a:moveTo>
                <a:cubicBezTo>
                  <a:pt x="552671" y="2166487"/>
                  <a:pt x="522646" y="2174707"/>
                  <a:pt x="496491" y="2193865"/>
                </a:cubicBezTo>
                <a:cubicBezTo>
                  <a:pt x="454766" y="2224461"/>
                  <a:pt x="436024" y="2267237"/>
                  <a:pt x="434248" y="2323390"/>
                </a:cubicBezTo>
                <a:cubicBezTo>
                  <a:pt x="435372" y="2331655"/>
                  <a:pt x="435807" y="2345068"/>
                  <a:pt x="439251" y="2357683"/>
                </a:cubicBezTo>
                <a:cubicBezTo>
                  <a:pt x="454621" y="2414307"/>
                  <a:pt x="488733" y="2454690"/>
                  <a:pt x="547423" y="2466871"/>
                </a:cubicBezTo>
                <a:cubicBezTo>
                  <a:pt x="599661" y="2477710"/>
                  <a:pt x="643343" y="2458388"/>
                  <a:pt x="676730" y="2416917"/>
                </a:cubicBezTo>
                <a:cubicBezTo>
                  <a:pt x="725778" y="2355943"/>
                  <a:pt x="719542" y="2260422"/>
                  <a:pt x="663209" y="2206010"/>
                </a:cubicBezTo>
                <a:cubicBezTo>
                  <a:pt x="639900" y="2183498"/>
                  <a:pt x="611298" y="2170883"/>
                  <a:pt x="581984" y="2168685"/>
                </a:cubicBezTo>
                <a:close/>
                <a:moveTo>
                  <a:pt x="1902367" y="2089408"/>
                </a:moveTo>
                <a:cubicBezTo>
                  <a:pt x="1865143" y="2091459"/>
                  <a:pt x="1828194" y="2107588"/>
                  <a:pt x="1799238" y="2139235"/>
                </a:cubicBezTo>
                <a:cubicBezTo>
                  <a:pt x="1736959" y="2207314"/>
                  <a:pt x="1736198" y="2316538"/>
                  <a:pt x="1797571" y="2385559"/>
                </a:cubicBezTo>
                <a:cubicBezTo>
                  <a:pt x="1853216" y="2448128"/>
                  <a:pt x="1946417" y="2455088"/>
                  <a:pt x="2008660" y="2400857"/>
                </a:cubicBezTo>
                <a:cubicBezTo>
                  <a:pt x="2049659" y="2365150"/>
                  <a:pt x="2069235" y="2319365"/>
                  <a:pt x="2074201" y="2264300"/>
                </a:cubicBezTo>
                <a:cubicBezTo>
                  <a:pt x="2067966" y="2239396"/>
                  <a:pt x="2064667" y="2213331"/>
                  <a:pt x="2055061" y="2189805"/>
                </a:cubicBezTo>
                <a:cubicBezTo>
                  <a:pt x="2027216" y="2121676"/>
                  <a:pt x="1964408" y="2085989"/>
                  <a:pt x="1902367" y="2089408"/>
                </a:cubicBezTo>
                <a:close/>
                <a:moveTo>
                  <a:pt x="609222" y="1975558"/>
                </a:moveTo>
                <a:cubicBezTo>
                  <a:pt x="706873" y="1987489"/>
                  <a:pt x="799004" y="2048155"/>
                  <a:pt x="851894" y="2153446"/>
                </a:cubicBezTo>
                <a:cubicBezTo>
                  <a:pt x="923490" y="2295948"/>
                  <a:pt x="895359" y="2469843"/>
                  <a:pt x="781314" y="2579865"/>
                </a:cubicBezTo>
                <a:cubicBezTo>
                  <a:pt x="723530" y="2635691"/>
                  <a:pt x="653530" y="2664655"/>
                  <a:pt x="554057" y="2664873"/>
                </a:cubicBezTo>
                <a:cubicBezTo>
                  <a:pt x="446646" y="2660559"/>
                  <a:pt x="356418" y="2599513"/>
                  <a:pt x="295951" y="2491195"/>
                </a:cubicBezTo>
                <a:cubicBezTo>
                  <a:pt x="227582" y="2368703"/>
                  <a:pt x="243677" y="2197454"/>
                  <a:pt x="333435" y="2090079"/>
                </a:cubicBezTo>
                <a:cubicBezTo>
                  <a:pt x="408402" y="2000431"/>
                  <a:pt x="511572" y="1963627"/>
                  <a:pt x="609222" y="1975558"/>
                </a:cubicBezTo>
                <a:close/>
                <a:moveTo>
                  <a:pt x="1908998" y="1867433"/>
                </a:moveTo>
                <a:cubicBezTo>
                  <a:pt x="1996810" y="1866946"/>
                  <a:pt x="2084265" y="1900600"/>
                  <a:pt x="2149857" y="1964288"/>
                </a:cubicBezTo>
                <a:cubicBezTo>
                  <a:pt x="2229355" y="2041502"/>
                  <a:pt x="2269158" y="2136262"/>
                  <a:pt x="2274306" y="2236242"/>
                </a:cubicBezTo>
                <a:cubicBezTo>
                  <a:pt x="2283042" y="2427393"/>
                  <a:pt x="2170955" y="2608393"/>
                  <a:pt x="1987743" y="2649321"/>
                </a:cubicBezTo>
                <a:cubicBezTo>
                  <a:pt x="1851367" y="2679808"/>
                  <a:pt x="1736307" y="2636887"/>
                  <a:pt x="1645172" y="2532919"/>
                </a:cubicBezTo>
                <a:cubicBezTo>
                  <a:pt x="1568466" y="2445410"/>
                  <a:pt x="1538087" y="2340391"/>
                  <a:pt x="1548926" y="2225911"/>
                </a:cubicBezTo>
                <a:cubicBezTo>
                  <a:pt x="1562230" y="2085004"/>
                  <a:pt x="1627808" y="1974003"/>
                  <a:pt x="1755194" y="1906069"/>
                </a:cubicBezTo>
                <a:cubicBezTo>
                  <a:pt x="1803494" y="1880309"/>
                  <a:pt x="1856310" y="1867726"/>
                  <a:pt x="1908998" y="1867433"/>
                </a:cubicBezTo>
                <a:close/>
                <a:moveTo>
                  <a:pt x="1540662" y="1008752"/>
                </a:moveTo>
                <a:cubicBezTo>
                  <a:pt x="1524457" y="1018359"/>
                  <a:pt x="1510356" y="1026733"/>
                  <a:pt x="1495384" y="1035614"/>
                </a:cubicBezTo>
                <a:cubicBezTo>
                  <a:pt x="1521195" y="1076251"/>
                  <a:pt x="1545918" y="1115112"/>
                  <a:pt x="1570605" y="1153937"/>
                </a:cubicBezTo>
                <a:cubicBezTo>
                  <a:pt x="1571729" y="1153284"/>
                  <a:pt x="1572816" y="1152632"/>
                  <a:pt x="1573940" y="1152016"/>
                </a:cubicBezTo>
                <a:cubicBezTo>
                  <a:pt x="1562992" y="1104962"/>
                  <a:pt x="1552081" y="1057908"/>
                  <a:pt x="1540662" y="1008752"/>
                </a:cubicBezTo>
                <a:close/>
                <a:moveTo>
                  <a:pt x="474234" y="266842"/>
                </a:moveTo>
                <a:cubicBezTo>
                  <a:pt x="706239" y="267350"/>
                  <a:pt x="1419112" y="267495"/>
                  <a:pt x="1543562" y="267495"/>
                </a:cubicBezTo>
                <a:cubicBezTo>
                  <a:pt x="1555416" y="267495"/>
                  <a:pt x="1567270" y="267495"/>
                  <a:pt x="1576695" y="267495"/>
                </a:cubicBezTo>
                <a:cubicBezTo>
                  <a:pt x="1590398" y="376900"/>
                  <a:pt x="1835164" y="1406750"/>
                  <a:pt x="1856189" y="1494441"/>
                </a:cubicBezTo>
                <a:cubicBezTo>
                  <a:pt x="1857422" y="1499516"/>
                  <a:pt x="1864164" y="1506875"/>
                  <a:pt x="1868551" y="1507020"/>
                </a:cubicBezTo>
                <a:cubicBezTo>
                  <a:pt x="1898639" y="1508144"/>
                  <a:pt x="1928763" y="1507600"/>
                  <a:pt x="1960555" y="1507600"/>
                </a:cubicBezTo>
                <a:cubicBezTo>
                  <a:pt x="1960555" y="1094739"/>
                  <a:pt x="1960555" y="683038"/>
                  <a:pt x="1960555" y="269815"/>
                </a:cubicBezTo>
                <a:cubicBezTo>
                  <a:pt x="2027619" y="269815"/>
                  <a:pt x="2093088" y="269815"/>
                  <a:pt x="2159826" y="269815"/>
                </a:cubicBezTo>
                <a:cubicBezTo>
                  <a:pt x="2159826" y="816659"/>
                  <a:pt x="2159826" y="1363685"/>
                  <a:pt x="2159826" y="1912160"/>
                </a:cubicBezTo>
                <a:cubicBezTo>
                  <a:pt x="2139598" y="1898928"/>
                  <a:pt x="2120059" y="1885262"/>
                  <a:pt x="2099686" y="1873009"/>
                </a:cubicBezTo>
                <a:cubicBezTo>
                  <a:pt x="1968639" y="1794272"/>
                  <a:pt x="1790321" y="1808011"/>
                  <a:pt x="1673267" y="1906469"/>
                </a:cubicBezTo>
                <a:cubicBezTo>
                  <a:pt x="1543199" y="2015837"/>
                  <a:pt x="1492955" y="2156636"/>
                  <a:pt x="1511045" y="2323825"/>
                </a:cubicBezTo>
                <a:cubicBezTo>
                  <a:pt x="1511298" y="2326217"/>
                  <a:pt x="1511443" y="2328646"/>
                  <a:pt x="1511516" y="2331039"/>
                </a:cubicBezTo>
                <a:cubicBezTo>
                  <a:pt x="1511588" y="2333431"/>
                  <a:pt x="1511516" y="2335824"/>
                  <a:pt x="1511516" y="2339630"/>
                </a:cubicBezTo>
                <a:cubicBezTo>
                  <a:pt x="1319930" y="2339630"/>
                  <a:pt x="1128816" y="2339630"/>
                  <a:pt x="936722" y="2339630"/>
                </a:cubicBezTo>
                <a:cubicBezTo>
                  <a:pt x="935055" y="2315197"/>
                  <a:pt x="935091" y="2289930"/>
                  <a:pt x="931321" y="2265243"/>
                </a:cubicBezTo>
                <a:cubicBezTo>
                  <a:pt x="908374" y="2115600"/>
                  <a:pt x="834567" y="2001990"/>
                  <a:pt x="690071" y="1945873"/>
                </a:cubicBezTo>
                <a:cubicBezTo>
                  <a:pt x="572365" y="1900161"/>
                  <a:pt x="460603" y="1920824"/>
                  <a:pt x="361349" y="1997567"/>
                </a:cubicBezTo>
                <a:cubicBezTo>
                  <a:pt x="275325" y="2064087"/>
                  <a:pt x="227728" y="2154316"/>
                  <a:pt x="213808" y="2261945"/>
                </a:cubicBezTo>
                <a:cubicBezTo>
                  <a:pt x="210509" y="2287465"/>
                  <a:pt x="210037" y="2313312"/>
                  <a:pt x="208225" y="2340029"/>
                </a:cubicBezTo>
                <a:cubicBezTo>
                  <a:pt x="175563" y="2340029"/>
                  <a:pt x="142683" y="2340029"/>
                  <a:pt x="108281" y="2340029"/>
                </a:cubicBezTo>
                <a:cubicBezTo>
                  <a:pt x="90265" y="2140758"/>
                  <a:pt x="72320" y="1942139"/>
                  <a:pt x="54123" y="1740911"/>
                </a:cubicBezTo>
                <a:cubicBezTo>
                  <a:pt x="63113" y="1740911"/>
                  <a:pt x="70725" y="1740911"/>
                  <a:pt x="78338" y="1740911"/>
                </a:cubicBezTo>
                <a:cubicBezTo>
                  <a:pt x="492178" y="1740911"/>
                  <a:pt x="906018" y="1741020"/>
                  <a:pt x="1319858" y="1740440"/>
                </a:cubicBezTo>
                <a:cubicBezTo>
                  <a:pt x="1332835" y="1740440"/>
                  <a:pt x="1347336" y="1736271"/>
                  <a:pt x="1358537" y="1729673"/>
                </a:cubicBezTo>
                <a:cubicBezTo>
                  <a:pt x="1456270" y="1672252"/>
                  <a:pt x="1553277" y="1613634"/>
                  <a:pt x="1650864" y="1555995"/>
                </a:cubicBezTo>
                <a:cubicBezTo>
                  <a:pt x="1662247" y="1549289"/>
                  <a:pt x="1665618" y="1543525"/>
                  <a:pt x="1661667" y="1530330"/>
                </a:cubicBezTo>
                <a:cubicBezTo>
                  <a:pt x="1654852" y="1507347"/>
                  <a:pt x="1650900" y="1483494"/>
                  <a:pt x="1645245" y="1460112"/>
                </a:cubicBezTo>
                <a:cubicBezTo>
                  <a:pt x="1643723" y="1453804"/>
                  <a:pt x="1641040" y="1447460"/>
                  <a:pt x="1637560" y="1441986"/>
                </a:cubicBezTo>
                <a:cubicBezTo>
                  <a:pt x="1563935" y="1325911"/>
                  <a:pt x="1490092" y="1209945"/>
                  <a:pt x="1416285" y="1093978"/>
                </a:cubicBezTo>
                <a:cubicBezTo>
                  <a:pt x="1414726" y="1091549"/>
                  <a:pt x="1412914" y="1089302"/>
                  <a:pt x="1410557" y="1086039"/>
                </a:cubicBezTo>
                <a:cubicBezTo>
                  <a:pt x="1375829" y="1106811"/>
                  <a:pt x="1341499" y="1126713"/>
                  <a:pt x="1307786" y="1147666"/>
                </a:cubicBezTo>
                <a:cubicBezTo>
                  <a:pt x="1273746" y="1168836"/>
                  <a:pt x="1235031" y="1148644"/>
                  <a:pt x="1214948" y="1127365"/>
                </a:cubicBezTo>
                <a:cubicBezTo>
                  <a:pt x="1204000" y="1115765"/>
                  <a:pt x="1208277" y="1100612"/>
                  <a:pt x="1223829" y="1091114"/>
                </a:cubicBezTo>
                <a:cubicBezTo>
                  <a:pt x="1250582" y="1074765"/>
                  <a:pt x="1277770" y="1059141"/>
                  <a:pt x="1304705" y="1043118"/>
                </a:cubicBezTo>
                <a:cubicBezTo>
                  <a:pt x="1375684" y="1000958"/>
                  <a:pt x="1446663" y="958726"/>
                  <a:pt x="1518984" y="915733"/>
                </a:cubicBezTo>
                <a:cubicBezTo>
                  <a:pt x="1478818" y="742599"/>
                  <a:pt x="1438615" y="569428"/>
                  <a:pt x="1398232" y="395352"/>
                </a:cubicBezTo>
                <a:cubicBezTo>
                  <a:pt x="1144367" y="395352"/>
                  <a:pt x="890792" y="395352"/>
                  <a:pt x="635079" y="395352"/>
                </a:cubicBezTo>
                <a:cubicBezTo>
                  <a:pt x="553804" y="745861"/>
                  <a:pt x="472349" y="1096987"/>
                  <a:pt x="390531" y="1449780"/>
                </a:cubicBezTo>
                <a:cubicBezTo>
                  <a:pt x="488227" y="1449780"/>
                  <a:pt x="584364" y="1449780"/>
                  <a:pt x="682930" y="1449780"/>
                </a:cubicBezTo>
                <a:cubicBezTo>
                  <a:pt x="636166" y="1269831"/>
                  <a:pt x="589657" y="1090897"/>
                  <a:pt x="542675" y="910295"/>
                </a:cubicBezTo>
                <a:cubicBezTo>
                  <a:pt x="595493" y="894816"/>
                  <a:pt x="647259" y="883179"/>
                  <a:pt x="701092" y="900181"/>
                </a:cubicBezTo>
                <a:cubicBezTo>
                  <a:pt x="730346" y="909425"/>
                  <a:pt x="750320" y="930124"/>
                  <a:pt x="759202" y="958037"/>
                </a:cubicBezTo>
                <a:cubicBezTo>
                  <a:pt x="779430" y="1021476"/>
                  <a:pt x="797736" y="1085568"/>
                  <a:pt x="815101" y="1149877"/>
                </a:cubicBezTo>
                <a:cubicBezTo>
                  <a:pt x="823366" y="1180545"/>
                  <a:pt x="827716" y="1212265"/>
                  <a:pt x="834241" y="1245362"/>
                </a:cubicBezTo>
                <a:cubicBezTo>
                  <a:pt x="841201" y="1245362"/>
                  <a:pt x="847654" y="1245362"/>
                  <a:pt x="854107" y="1245362"/>
                </a:cubicBezTo>
                <a:cubicBezTo>
                  <a:pt x="932662" y="1245362"/>
                  <a:pt x="1011182" y="1245325"/>
                  <a:pt x="1089737" y="1245398"/>
                </a:cubicBezTo>
                <a:cubicBezTo>
                  <a:pt x="1098800" y="1245398"/>
                  <a:pt x="1107899" y="1245470"/>
                  <a:pt x="1116889" y="1246485"/>
                </a:cubicBezTo>
                <a:cubicBezTo>
                  <a:pt x="1144730" y="1249748"/>
                  <a:pt x="1159919" y="1266931"/>
                  <a:pt x="1159919" y="1294627"/>
                </a:cubicBezTo>
                <a:cubicBezTo>
                  <a:pt x="1159955" y="1345885"/>
                  <a:pt x="1159919" y="1397144"/>
                  <a:pt x="1159919" y="1450687"/>
                </a:cubicBezTo>
                <a:cubicBezTo>
                  <a:pt x="1202477" y="1450687"/>
                  <a:pt x="1243731" y="1450687"/>
                  <a:pt x="1285927" y="1450687"/>
                </a:cubicBezTo>
                <a:cubicBezTo>
                  <a:pt x="1285927" y="1529460"/>
                  <a:pt x="1285927" y="1605913"/>
                  <a:pt x="1285927" y="1685157"/>
                </a:cubicBezTo>
                <a:cubicBezTo>
                  <a:pt x="857333" y="1685302"/>
                  <a:pt x="428666" y="1685302"/>
                  <a:pt x="0" y="1685302"/>
                </a:cubicBezTo>
                <a:cubicBezTo>
                  <a:pt x="0" y="1606747"/>
                  <a:pt x="0" y="1528227"/>
                  <a:pt x="0" y="1449672"/>
                </a:cubicBezTo>
                <a:cubicBezTo>
                  <a:pt x="50679" y="1450215"/>
                  <a:pt x="101321" y="1450904"/>
                  <a:pt x="152000" y="1451267"/>
                </a:cubicBezTo>
                <a:cubicBezTo>
                  <a:pt x="188323" y="1451520"/>
                  <a:pt x="187924" y="1451230"/>
                  <a:pt x="196190" y="1415668"/>
                </a:cubicBezTo>
                <a:cubicBezTo>
                  <a:pt x="243497" y="1211830"/>
                  <a:pt x="419676" y="455165"/>
                  <a:pt x="460060" y="280618"/>
                </a:cubicBezTo>
                <a:cubicBezTo>
                  <a:pt x="461981" y="272280"/>
                  <a:pt x="462887" y="266806"/>
                  <a:pt x="474234" y="266842"/>
                </a:cubicBezTo>
                <a:close/>
                <a:moveTo>
                  <a:pt x="2200318" y="0"/>
                </a:moveTo>
                <a:cubicBezTo>
                  <a:pt x="2266005" y="0"/>
                  <a:pt x="2331546" y="0"/>
                  <a:pt x="2398864" y="0"/>
                </a:cubicBezTo>
                <a:cubicBezTo>
                  <a:pt x="2398864" y="76453"/>
                  <a:pt x="2398864" y="152870"/>
                  <a:pt x="2398864" y="231135"/>
                </a:cubicBezTo>
                <a:cubicBezTo>
                  <a:pt x="2693294" y="231135"/>
                  <a:pt x="2985983" y="231135"/>
                  <a:pt x="3279724" y="231135"/>
                </a:cubicBezTo>
                <a:cubicBezTo>
                  <a:pt x="3279724" y="251291"/>
                  <a:pt x="3279724" y="269634"/>
                  <a:pt x="3279724" y="289318"/>
                </a:cubicBezTo>
                <a:cubicBezTo>
                  <a:pt x="2986817" y="310199"/>
                  <a:pt x="2694490" y="331043"/>
                  <a:pt x="2400133" y="352032"/>
                </a:cubicBezTo>
                <a:cubicBezTo>
                  <a:pt x="2400133" y="855013"/>
                  <a:pt x="2400133" y="1357885"/>
                  <a:pt x="2400133" y="1862315"/>
                </a:cubicBezTo>
                <a:cubicBezTo>
                  <a:pt x="2331727" y="1862315"/>
                  <a:pt x="2266657" y="1862315"/>
                  <a:pt x="2200318" y="1862315"/>
                </a:cubicBezTo>
                <a:cubicBezTo>
                  <a:pt x="2200318" y="1241483"/>
                  <a:pt x="2200318" y="621376"/>
                  <a:pt x="2200318" y="0"/>
                </a:cubicBezTo>
                <a:close/>
              </a:path>
            </a:pathLst>
          </a:custGeom>
          <a:solidFill>
            <a:schemeClr val="accent2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282897-A122-4A45-ACE9-9A3891A33B1B}"/>
              </a:ext>
            </a:extLst>
          </p:cNvPr>
          <p:cNvGrpSpPr/>
          <p:nvPr/>
        </p:nvGrpSpPr>
        <p:grpSpPr>
          <a:xfrm>
            <a:off x="9634726" y="2245320"/>
            <a:ext cx="2055039" cy="3957137"/>
            <a:chOff x="9634726" y="2245320"/>
            <a:chExt cx="2055039" cy="3957137"/>
          </a:xfrm>
        </p:grpSpPr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1AA6B1BC-6C1C-4AAC-8139-0BACF0431C15}"/>
                </a:ext>
              </a:extLst>
            </p:cNvPr>
            <p:cNvSpPr/>
            <p:nvPr/>
          </p:nvSpPr>
          <p:spPr>
            <a:xfrm>
              <a:off x="10676363" y="3578518"/>
              <a:ext cx="1013402" cy="1290741"/>
            </a:xfrm>
            <a:custGeom>
              <a:avLst/>
              <a:gdLst>
                <a:gd name="connsiteX0" fmla="*/ 109 w 865236"/>
                <a:gd name="connsiteY0" fmla="*/ 880860 h 1102027"/>
                <a:gd name="connsiteX1" fmla="*/ 865236 w 865236"/>
                <a:gd name="connsiteY1" fmla="*/ 880860 h 1102027"/>
                <a:gd name="connsiteX2" fmla="*/ 865200 w 865236"/>
                <a:gd name="connsiteY2" fmla="*/ 1102027 h 1102027"/>
                <a:gd name="connsiteX3" fmla="*/ 760398 w 865236"/>
                <a:gd name="connsiteY3" fmla="*/ 1102027 h 1102027"/>
                <a:gd name="connsiteX4" fmla="*/ 760398 w 865236"/>
                <a:gd name="connsiteY4" fmla="*/ 1001430 h 1102027"/>
                <a:gd name="connsiteX5" fmla="*/ 485037 w 865236"/>
                <a:gd name="connsiteY5" fmla="*/ 1001430 h 1102027"/>
                <a:gd name="connsiteX6" fmla="*/ 485037 w 865236"/>
                <a:gd name="connsiteY6" fmla="*/ 1100794 h 1102027"/>
                <a:gd name="connsiteX7" fmla="*/ 379982 w 865236"/>
                <a:gd name="connsiteY7" fmla="*/ 1100794 h 1102027"/>
                <a:gd name="connsiteX8" fmla="*/ 379982 w 865236"/>
                <a:gd name="connsiteY8" fmla="*/ 1001503 h 1102027"/>
                <a:gd name="connsiteX9" fmla="*/ 104040 w 865236"/>
                <a:gd name="connsiteY9" fmla="*/ 1001503 h 1102027"/>
                <a:gd name="connsiteX10" fmla="*/ 104040 w 865236"/>
                <a:gd name="connsiteY10" fmla="*/ 1101338 h 1102027"/>
                <a:gd name="connsiteX11" fmla="*/ 109 w 865236"/>
                <a:gd name="connsiteY11" fmla="*/ 1101338 h 1102027"/>
                <a:gd name="connsiteX12" fmla="*/ 109 w 865236"/>
                <a:gd name="connsiteY12" fmla="*/ 880860 h 1102027"/>
                <a:gd name="connsiteX13" fmla="*/ 638051 w 865236"/>
                <a:gd name="connsiteY13" fmla="*/ 193978 h 1102027"/>
                <a:gd name="connsiteX14" fmla="*/ 357905 w 865236"/>
                <a:gd name="connsiteY14" fmla="*/ 556668 h 1102027"/>
                <a:gd name="connsiteX15" fmla="*/ 280364 w 865236"/>
                <a:gd name="connsiteY15" fmla="*/ 402058 h 1102027"/>
                <a:gd name="connsiteX16" fmla="*/ 207863 w 865236"/>
                <a:gd name="connsiteY16" fmla="*/ 438200 h 1102027"/>
                <a:gd name="connsiteX17" fmla="*/ 344057 w 865236"/>
                <a:gd name="connsiteY17" fmla="*/ 667560 h 1102027"/>
                <a:gd name="connsiteX18" fmla="*/ 351198 w 865236"/>
                <a:gd name="connsiteY18" fmla="*/ 667197 h 1102027"/>
                <a:gd name="connsiteX19" fmla="*/ 656213 w 865236"/>
                <a:gd name="connsiteY19" fmla="*/ 205905 h 1102027"/>
                <a:gd name="connsiteX20" fmla="*/ 638051 w 865236"/>
                <a:gd name="connsiteY20" fmla="*/ 193978 h 1102027"/>
                <a:gd name="connsiteX21" fmla="*/ 0 w 865236"/>
                <a:gd name="connsiteY21" fmla="*/ 0 h 1102027"/>
                <a:gd name="connsiteX22" fmla="*/ 865199 w 865236"/>
                <a:gd name="connsiteY22" fmla="*/ 0 h 1102027"/>
                <a:gd name="connsiteX23" fmla="*/ 865199 w 865236"/>
                <a:gd name="connsiteY23" fmla="*/ 866396 h 1102027"/>
                <a:gd name="connsiteX24" fmla="*/ 0 w 865236"/>
                <a:gd name="connsiteY24" fmla="*/ 866396 h 1102027"/>
                <a:gd name="connsiteX25" fmla="*/ 0 w 865236"/>
                <a:gd name="connsiteY25" fmla="*/ 0 h 11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5236" h="1102027">
                  <a:moveTo>
                    <a:pt x="109" y="880860"/>
                  </a:moveTo>
                  <a:cubicBezTo>
                    <a:pt x="288521" y="880860"/>
                    <a:pt x="576896" y="880860"/>
                    <a:pt x="865236" y="880860"/>
                  </a:cubicBezTo>
                  <a:cubicBezTo>
                    <a:pt x="865200" y="954594"/>
                    <a:pt x="865200" y="1028328"/>
                    <a:pt x="865200" y="1102027"/>
                  </a:cubicBezTo>
                  <a:cubicBezTo>
                    <a:pt x="830870" y="1102027"/>
                    <a:pt x="796577" y="1102027"/>
                    <a:pt x="760398" y="1102027"/>
                  </a:cubicBezTo>
                  <a:cubicBezTo>
                    <a:pt x="760398" y="1068204"/>
                    <a:pt x="760398" y="1035361"/>
                    <a:pt x="760398" y="1001430"/>
                  </a:cubicBezTo>
                  <a:cubicBezTo>
                    <a:pt x="667778" y="1001430"/>
                    <a:pt x="577005" y="1001430"/>
                    <a:pt x="485037" y="1001430"/>
                  </a:cubicBezTo>
                  <a:cubicBezTo>
                    <a:pt x="485037" y="1034527"/>
                    <a:pt x="485037" y="1066936"/>
                    <a:pt x="485037" y="1100794"/>
                  </a:cubicBezTo>
                  <a:cubicBezTo>
                    <a:pt x="449874" y="1100794"/>
                    <a:pt x="415870" y="1100794"/>
                    <a:pt x="379982" y="1100794"/>
                  </a:cubicBezTo>
                  <a:cubicBezTo>
                    <a:pt x="379982" y="1068386"/>
                    <a:pt x="379982" y="1035542"/>
                    <a:pt x="379982" y="1001503"/>
                  </a:cubicBezTo>
                  <a:cubicBezTo>
                    <a:pt x="287397" y="1001503"/>
                    <a:pt x="196625" y="1001503"/>
                    <a:pt x="104040" y="1001503"/>
                  </a:cubicBezTo>
                  <a:cubicBezTo>
                    <a:pt x="104040" y="1034781"/>
                    <a:pt x="104040" y="1067625"/>
                    <a:pt x="104040" y="1101338"/>
                  </a:cubicBezTo>
                  <a:cubicBezTo>
                    <a:pt x="68623" y="1101338"/>
                    <a:pt x="35019" y="1101338"/>
                    <a:pt x="109" y="1101338"/>
                  </a:cubicBezTo>
                  <a:cubicBezTo>
                    <a:pt x="109" y="1028691"/>
                    <a:pt x="109" y="956044"/>
                    <a:pt x="109" y="880860"/>
                  </a:cubicBezTo>
                  <a:close/>
                  <a:moveTo>
                    <a:pt x="638051" y="193978"/>
                  </a:moveTo>
                  <a:cubicBezTo>
                    <a:pt x="544887" y="314585"/>
                    <a:pt x="452121" y="434684"/>
                    <a:pt x="357905" y="556668"/>
                  </a:cubicBezTo>
                  <a:cubicBezTo>
                    <a:pt x="331478" y="503996"/>
                    <a:pt x="306211" y="453571"/>
                    <a:pt x="280364" y="402058"/>
                  </a:cubicBezTo>
                  <a:cubicBezTo>
                    <a:pt x="256366" y="414021"/>
                    <a:pt x="233347" y="425513"/>
                    <a:pt x="207863" y="438200"/>
                  </a:cubicBezTo>
                  <a:cubicBezTo>
                    <a:pt x="254010" y="515922"/>
                    <a:pt x="299033" y="591723"/>
                    <a:pt x="344057" y="667560"/>
                  </a:cubicBezTo>
                  <a:cubicBezTo>
                    <a:pt x="346450" y="667451"/>
                    <a:pt x="348842" y="667306"/>
                    <a:pt x="351198" y="667197"/>
                  </a:cubicBezTo>
                  <a:cubicBezTo>
                    <a:pt x="452773" y="513602"/>
                    <a:pt x="554312" y="360007"/>
                    <a:pt x="656213" y="205905"/>
                  </a:cubicBezTo>
                  <a:cubicBezTo>
                    <a:pt x="648166" y="200612"/>
                    <a:pt x="643707" y="197676"/>
                    <a:pt x="638051" y="193978"/>
                  </a:cubicBezTo>
                  <a:close/>
                  <a:moveTo>
                    <a:pt x="0" y="0"/>
                  </a:moveTo>
                  <a:cubicBezTo>
                    <a:pt x="288376" y="0"/>
                    <a:pt x="576787" y="0"/>
                    <a:pt x="865199" y="0"/>
                  </a:cubicBezTo>
                  <a:cubicBezTo>
                    <a:pt x="865199" y="288811"/>
                    <a:pt x="865199" y="577585"/>
                    <a:pt x="865199" y="866396"/>
                  </a:cubicBezTo>
                  <a:cubicBezTo>
                    <a:pt x="577223" y="866396"/>
                    <a:pt x="289246" y="866396"/>
                    <a:pt x="0" y="866396"/>
                  </a:cubicBezTo>
                  <a:cubicBezTo>
                    <a:pt x="0" y="577476"/>
                    <a:pt x="0" y="28978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10FF7E37-8FA3-4DA4-AC58-7724863DB753}"/>
                </a:ext>
              </a:extLst>
            </p:cNvPr>
            <p:cNvSpPr/>
            <p:nvPr/>
          </p:nvSpPr>
          <p:spPr>
            <a:xfrm>
              <a:off x="9634726" y="4911802"/>
              <a:ext cx="1014760" cy="1290655"/>
            </a:xfrm>
            <a:custGeom>
              <a:avLst/>
              <a:gdLst>
                <a:gd name="connsiteX0" fmla="*/ 0 w 866396"/>
                <a:gd name="connsiteY0" fmla="*/ 881983 h 1101953"/>
                <a:gd name="connsiteX1" fmla="*/ 866396 w 866396"/>
                <a:gd name="connsiteY1" fmla="*/ 881983 h 1101953"/>
                <a:gd name="connsiteX2" fmla="*/ 866396 w 866396"/>
                <a:gd name="connsiteY2" fmla="*/ 1101953 h 1101953"/>
                <a:gd name="connsiteX3" fmla="*/ 761268 w 866396"/>
                <a:gd name="connsiteY3" fmla="*/ 1101953 h 1101953"/>
                <a:gd name="connsiteX4" fmla="*/ 761268 w 866396"/>
                <a:gd name="connsiteY4" fmla="*/ 1001031 h 1101953"/>
                <a:gd name="connsiteX5" fmla="*/ 485762 w 866396"/>
                <a:gd name="connsiteY5" fmla="*/ 1001031 h 1101953"/>
                <a:gd name="connsiteX6" fmla="*/ 485762 w 866396"/>
                <a:gd name="connsiteY6" fmla="*/ 1101953 h 1101953"/>
                <a:gd name="connsiteX7" fmla="*/ 380634 w 866396"/>
                <a:gd name="connsiteY7" fmla="*/ 1101953 h 1101953"/>
                <a:gd name="connsiteX8" fmla="*/ 380634 w 866396"/>
                <a:gd name="connsiteY8" fmla="*/ 1000378 h 1101953"/>
                <a:gd name="connsiteX9" fmla="*/ 105127 w 866396"/>
                <a:gd name="connsiteY9" fmla="*/ 1000378 h 1101953"/>
                <a:gd name="connsiteX10" fmla="*/ 105127 w 866396"/>
                <a:gd name="connsiteY10" fmla="*/ 1101953 h 1101953"/>
                <a:gd name="connsiteX11" fmla="*/ 0 w 866396"/>
                <a:gd name="connsiteY11" fmla="*/ 1101953 h 1101953"/>
                <a:gd name="connsiteX12" fmla="*/ 0 w 866396"/>
                <a:gd name="connsiteY12" fmla="*/ 881983 h 1101953"/>
                <a:gd name="connsiteX13" fmla="*/ 638160 w 866396"/>
                <a:gd name="connsiteY13" fmla="*/ 193217 h 1101953"/>
                <a:gd name="connsiteX14" fmla="*/ 358158 w 866396"/>
                <a:gd name="connsiteY14" fmla="*/ 555834 h 1101953"/>
                <a:gd name="connsiteX15" fmla="*/ 280690 w 866396"/>
                <a:gd name="connsiteY15" fmla="*/ 401079 h 1101953"/>
                <a:gd name="connsiteX16" fmla="*/ 208261 w 866396"/>
                <a:gd name="connsiteY16" fmla="*/ 437512 h 1101953"/>
                <a:gd name="connsiteX17" fmla="*/ 343658 w 866396"/>
                <a:gd name="connsiteY17" fmla="*/ 666182 h 1101953"/>
                <a:gd name="connsiteX18" fmla="*/ 351307 w 866396"/>
                <a:gd name="connsiteY18" fmla="*/ 666399 h 1101953"/>
                <a:gd name="connsiteX19" fmla="*/ 656648 w 866396"/>
                <a:gd name="connsiteY19" fmla="*/ 204926 h 1101953"/>
                <a:gd name="connsiteX20" fmla="*/ 638160 w 866396"/>
                <a:gd name="connsiteY20" fmla="*/ 193217 h 1101953"/>
                <a:gd name="connsiteX21" fmla="*/ 181 w 866396"/>
                <a:gd name="connsiteY21" fmla="*/ 0 h 1101953"/>
                <a:gd name="connsiteX22" fmla="*/ 864619 w 866396"/>
                <a:gd name="connsiteY22" fmla="*/ 0 h 1101953"/>
                <a:gd name="connsiteX23" fmla="*/ 864619 w 866396"/>
                <a:gd name="connsiteY23" fmla="*/ 864692 h 1101953"/>
                <a:gd name="connsiteX24" fmla="*/ 181 w 866396"/>
                <a:gd name="connsiteY24" fmla="*/ 864692 h 1101953"/>
                <a:gd name="connsiteX25" fmla="*/ 181 w 866396"/>
                <a:gd name="connsiteY25" fmla="*/ 0 h 11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6396" h="1101953">
                  <a:moveTo>
                    <a:pt x="0" y="881983"/>
                  </a:moveTo>
                  <a:cubicBezTo>
                    <a:pt x="287904" y="881983"/>
                    <a:pt x="575519" y="881983"/>
                    <a:pt x="866396" y="881983"/>
                  </a:cubicBezTo>
                  <a:cubicBezTo>
                    <a:pt x="866396" y="955246"/>
                    <a:pt x="866396" y="1028581"/>
                    <a:pt x="866396" y="1101953"/>
                  </a:cubicBezTo>
                  <a:cubicBezTo>
                    <a:pt x="831341" y="1101953"/>
                    <a:pt x="796323" y="1101953"/>
                    <a:pt x="761268" y="1101953"/>
                  </a:cubicBezTo>
                  <a:cubicBezTo>
                    <a:pt x="761268" y="1068385"/>
                    <a:pt x="761268" y="1034780"/>
                    <a:pt x="761268" y="1001031"/>
                  </a:cubicBezTo>
                  <a:cubicBezTo>
                    <a:pt x="667233" y="1001031"/>
                    <a:pt x="576606" y="1001031"/>
                    <a:pt x="485762" y="1001031"/>
                  </a:cubicBezTo>
                  <a:cubicBezTo>
                    <a:pt x="485762" y="1035687"/>
                    <a:pt x="485762" y="1068820"/>
                    <a:pt x="485762" y="1101953"/>
                  </a:cubicBezTo>
                  <a:cubicBezTo>
                    <a:pt x="450707" y="1101953"/>
                    <a:pt x="415689" y="1101953"/>
                    <a:pt x="380634" y="1101953"/>
                  </a:cubicBezTo>
                  <a:cubicBezTo>
                    <a:pt x="380634" y="1068385"/>
                    <a:pt x="380634" y="1034780"/>
                    <a:pt x="380634" y="1000378"/>
                  </a:cubicBezTo>
                  <a:cubicBezTo>
                    <a:pt x="287034" y="1000378"/>
                    <a:pt x="196806" y="1000378"/>
                    <a:pt x="105127" y="1000378"/>
                  </a:cubicBezTo>
                  <a:cubicBezTo>
                    <a:pt x="105127" y="1034780"/>
                    <a:pt x="105127" y="1068349"/>
                    <a:pt x="105127" y="1101953"/>
                  </a:cubicBezTo>
                  <a:cubicBezTo>
                    <a:pt x="70073" y="1101953"/>
                    <a:pt x="35055" y="1101953"/>
                    <a:pt x="0" y="1101953"/>
                  </a:cubicBezTo>
                  <a:cubicBezTo>
                    <a:pt x="0" y="1029016"/>
                    <a:pt x="0" y="956080"/>
                    <a:pt x="0" y="881983"/>
                  </a:cubicBezTo>
                  <a:close/>
                  <a:moveTo>
                    <a:pt x="638160" y="193217"/>
                  </a:moveTo>
                  <a:cubicBezTo>
                    <a:pt x="544633" y="314367"/>
                    <a:pt x="451903" y="434430"/>
                    <a:pt x="358158" y="555834"/>
                  </a:cubicBezTo>
                  <a:cubicBezTo>
                    <a:pt x="331731" y="503017"/>
                    <a:pt x="306501" y="452628"/>
                    <a:pt x="280690" y="401079"/>
                  </a:cubicBezTo>
                  <a:cubicBezTo>
                    <a:pt x="256402" y="413296"/>
                    <a:pt x="233129" y="425005"/>
                    <a:pt x="208261" y="437512"/>
                  </a:cubicBezTo>
                  <a:cubicBezTo>
                    <a:pt x="254191" y="515052"/>
                    <a:pt x="298924" y="590599"/>
                    <a:pt x="343658" y="666182"/>
                  </a:cubicBezTo>
                  <a:cubicBezTo>
                    <a:pt x="346196" y="666254"/>
                    <a:pt x="348769" y="666327"/>
                    <a:pt x="351307" y="666399"/>
                  </a:cubicBezTo>
                  <a:cubicBezTo>
                    <a:pt x="452845" y="512950"/>
                    <a:pt x="554384" y="359463"/>
                    <a:pt x="656648" y="204926"/>
                  </a:cubicBezTo>
                  <a:cubicBezTo>
                    <a:pt x="648310" y="199634"/>
                    <a:pt x="643561" y="196625"/>
                    <a:pt x="638160" y="193217"/>
                  </a:cubicBezTo>
                  <a:close/>
                  <a:moveTo>
                    <a:pt x="181" y="0"/>
                  </a:moveTo>
                  <a:cubicBezTo>
                    <a:pt x="288702" y="0"/>
                    <a:pt x="576026" y="0"/>
                    <a:pt x="864619" y="0"/>
                  </a:cubicBezTo>
                  <a:cubicBezTo>
                    <a:pt x="864619" y="288049"/>
                    <a:pt x="864619" y="575772"/>
                    <a:pt x="864619" y="864692"/>
                  </a:cubicBezTo>
                  <a:cubicBezTo>
                    <a:pt x="576533" y="864692"/>
                    <a:pt x="288847" y="864692"/>
                    <a:pt x="181" y="864692"/>
                  </a:cubicBezTo>
                  <a:cubicBezTo>
                    <a:pt x="181" y="576642"/>
                    <a:pt x="181" y="289354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C80CF0F-CE2E-4C65-B06A-76B7B8B70EEE}"/>
                </a:ext>
              </a:extLst>
            </p:cNvPr>
            <p:cNvSpPr/>
            <p:nvPr/>
          </p:nvSpPr>
          <p:spPr>
            <a:xfrm>
              <a:off x="10674961" y="4910878"/>
              <a:ext cx="1014760" cy="1291579"/>
            </a:xfrm>
            <a:custGeom>
              <a:avLst/>
              <a:gdLst>
                <a:gd name="connsiteX0" fmla="*/ 0 w 866396"/>
                <a:gd name="connsiteY0" fmla="*/ 881612 h 1102742"/>
                <a:gd name="connsiteX1" fmla="*/ 866396 w 866396"/>
                <a:gd name="connsiteY1" fmla="*/ 881612 h 1102742"/>
                <a:gd name="connsiteX2" fmla="*/ 866396 w 866396"/>
                <a:gd name="connsiteY2" fmla="*/ 1102742 h 1102742"/>
                <a:gd name="connsiteX3" fmla="*/ 761268 w 866396"/>
                <a:gd name="connsiteY3" fmla="*/ 1102742 h 1102742"/>
                <a:gd name="connsiteX4" fmla="*/ 761268 w 866396"/>
                <a:gd name="connsiteY4" fmla="*/ 1001240 h 1102742"/>
                <a:gd name="connsiteX5" fmla="*/ 485762 w 866396"/>
                <a:gd name="connsiteY5" fmla="*/ 1001240 h 1102742"/>
                <a:gd name="connsiteX6" fmla="*/ 485762 w 866396"/>
                <a:gd name="connsiteY6" fmla="*/ 1102742 h 1102742"/>
                <a:gd name="connsiteX7" fmla="*/ 380634 w 866396"/>
                <a:gd name="connsiteY7" fmla="*/ 1102742 h 1102742"/>
                <a:gd name="connsiteX8" fmla="*/ 380634 w 866396"/>
                <a:gd name="connsiteY8" fmla="*/ 1001204 h 1102742"/>
                <a:gd name="connsiteX9" fmla="*/ 105127 w 866396"/>
                <a:gd name="connsiteY9" fmla="*/ 1001204 h 1102742"/>
                <a:gd name="connsiteX10" fmla="*/ 105127 w 866396"/>
                <a:gd name="connsiteY10" fmla="*/ 1102742 h 1102742"/>
                <a:gd name="connsiteX11" fmla="*/ 0 w 866396"/>
                <a:gd name="connsiteY11" fmla="*/ 1102742 h 1102742"/>
                <a:gd name="connsiteX12" fmla="*/ 0 w 866396"/>
                <a:gd name="connsiteY12" fmla="*/ 881612 h 1102742"/>
                <a:gd name="connsiteX13" fmla="*/ 639537 w 866396"/>
                <a:gd name="connsiteY13" fmla="*/ 193607 h 1102742"/>
                <a:gd name="connsiteX14" fmla="*/ 359246 w 866396"/>
                <a:gd name="connsiteY14" fmla="*/ 556550 h 1102742"/>
                <a:gd name="connsiteX15" fmla="*/ 281596 w 866396"/>
                <a:gd name="connsiteY15" fmla="*/ 401832 h 1102742"/>
                <a:gd name="connsiteX16" fmla="*/ 209276 w 866396"/>
                <a:gd name="connsiteY16" fmla="*/ 438155 h 1102742"/>
                <a:gd name="connsiteX17" fmla="*/ 344818 w 866396"/>
                <a:gd name="connsiteY17" fmla="*/ 666934 h 1102742"/>
                <a:gd name="connsiteX18" fmla="*/ 352394 w 866396"/>
                <a:gd name="connsiteY18" fmla="*/ 667079 h 1102742"/>
                <a:gd name="connsiteX19" fmla="*/ 657409 w 866396"/>
                <a:gd name="connsiteY19" fmla="*/ 206150 h 1102742"/>
                <a:gd name="connsiteX20" fmla="*/ 639537 w 866396"/>
                <a:gd name="connsiteY20" fmla="*/ 193607 h 1102742"/>
                <a:gd name="connsiteX21" fmla="*/ 14935 w 866396"/>
                <a:gd name="connsiteY21" fmla="*/ 27 h 1102742"/>
                <a:gd name="connsiteX22" fmla="*/ 855556 w 866396"/>
                <a:gd name="connsiteY22" fmla="*/ 27 h 1102742"/>
                <a:gd name="connsiteX23" fmla="*/ 866359 w 866396"/>
                <a:gd name="connsiteY23" fmla="*/ 716 h 1102742"/>
                <a:gd name="connsiteX24" fmla="*/ 866395 w 866396"/>
                <a:gd name="connsiteY24" fmla="*/ 867112 h 1102742"/>
                <a:gd name="connsiteX25" fmla="*/ 610972 w 866396"/>
                <a:gd name="connsiteY25" fmla="*/ 866713 h 1102742"/>
                <a:gd name="connsiteX26" fmla="*/ 23998 w 866396"/>
                <a:gd name="connsiteY26" fmla="*/ 866677 h 1102742"/>
                <a:gd name="connsiteX27" fmla="*/ 1232 w 866396"/>
                <a:gd name="connsiteY27" fmla="*/ 866677 h 1102742"/>
                <a:gd name="connsiteX28" fmla="*/ 1232 w 866396"/>
                <a:gd name="connsiteY28" fmla="*/ 1115 h 1102742"/>
                <a:gd name="connsiteX29" fmla="*/ 14935 w 866396"/>
                <a:gd name="connsiteY29" fmla="*/ 27 h 11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6396" h="1102742">
                  <a:moveTo>
                    <a:pt x="0" y="881612"/>
                  </a:moveTo>
                  <a:cubicBezTo>
                    <a:pt x="289608" y="881612"/>
                    <a:pt x="577984" y="881612"/>
                    <a:pt x="866396" y="881612"/>
                  </a:cubicBezTo>
                  <a:cubicBezTo>
                    <a:pt x="866396" y="955310"/>
                    <a:pt x="866396" y="1029044"/>
                    <a:pt x="866396" y="1102742"/>
                  </a:cubicBezTo>
                  <a:cubicBezTo>
                    <a:pt x="831341" y="1102742"/>
                    <a:pt x="796323" y="1102742"/>
                    <a:pt x="761268" y="1102742"/>
                  </a:cubicBezTo>
                  <a:cubicBezTo>
                    <a:pt x="761268" y="1069210"/>
                    <a:pt x="761268" y="1035678"/>
                    <a:pt x="761268" y="1001240"/>
                  </a:cubicBezTo>
                  <a:cubicBezTo>
                    <a:pt x="668647" y="1001240"/>
                    <a:pt x="578129" y="1001240"/>
                    <a:pt x="485762" y="1001240"/>
                  </a:cubicBezTo>
                  <a:cubicBezTo>
                    <a:pt x="485762" y="1035678"/>
                    <a:pt x="485762" y="1069210"/>
                    <a:pt x="485762" y="1102742"/>
                  </a:cubicBezTo>
                  <a:cubicBezTo>
                    <a:pt x="450707" y="1102742"/>
                    <a:pt x="415689" y="1102742"/>
                    <a:pt x="380634" y="1102742"/>
                  </a:cubicBezTo>
                  <a:cubicBezTo>
                    <a:pt x="380634" y="1069210"/>
                    <a:pt x="380634" y="1035642"/>
                    <a:pt x="380634" y="1001204"/>
                  </a:cubicBezTo>
                  <a:cubicBezTo>
                    <a:pt x="288085" y="1001204"/>
                    <a:pt x="197531" y="1001204"/>
                    <a:pt x="105127" y="1001204"/>
                  </a:cubicBezTo>
                  <a:cubicBezTo>
                    <a:pt x="105127" y="1035606"/>
                    <a:pt x="105127" y="1069174"/>
                    <a:pt x="105127" y="1102742"/>
                  </a:cubicBezTo>
                  <a:cubicBezTo>
                    <a:pt x="70073" y="1102742"/>
                    <a:pt x="35055" y="1102742"/>
                    <a:pt x="0" y="1102742"/>
                  </a:cubicBezTo>
                  <a:cubicBezTo>
                    <a:pt x="0" y="1029769"/>
                    <a:pt x="0" y="956833"/>
                    <a:pt x="0" y="881612"/>
                  </a:cubicBezTo>
                  <a:close/>
                  <a:moveTo>
                    <a:pt x="639537" y="193607"/>
                  </a:moveTo>
                  <a:cubicBezTo>
                    <a:pt x="545829" y="314938"/>
                    <a:pt x="453172" y="434929"/>
                    <a:pt x="359246" y="556550"/>
                  </a:cubicBezTo>
                  <a:cubicBezTo>
                    <a:pt x="332638" y="503552"/>
                    <a:pt x="307371" y="453163"/>
                    <a:pt x="281596" y="401832"/>
                  </a:cubicBezTo>
                  <a:cubicBezTo>
                    <a:pt x="257272" y="414048"/>
                    <a:pt x="234361" y="425540"/>
                    <a:pt x="209276" y="438155"/>
                  </a:cubicBezTo>
                  <a:cubicBezTo>
                    <a:pt x="254952" y="515224"/>
                    <a:pt x="299867" y="591097"/>
                    <a:pt x="344818" y="666934"/>
                  </a:cubicBezTo>
                  <a:cubicBezTo>
                    <a:pt x="347355" y="666970"/>
                    <a:pt x="349857" y="667043"/>
                    <a:pt x="352394" y="667079"/>
                  </a:cubicBezTo>
                  <a:cubicBezTo>
                    <a:pt x="453969" y="513593"/>
                    <a:pt x="555544" y="360071"/>
                    <a:pt x="657409" y="206150"/>
                  </a:cubicBezTo>
                  <a:cubicBezTo>
                    <a:pt x="649796" y="200821"/>
                    <a:pt x="645410" y="197739"/>
                    <a:pt x="639537" y="193607"/>
                  </a:cubicBezTo>
                  <a:close/>
                  <a:moveTo>
                    <a:pt x="14935" y="27"/>
                  </a:moveTo>
                  <a:cubicBezTo>
                    <a:pt x="295154" y="-9"/>
                    <a:pt x="575337" y="-9"/>
                    <a:pt x="855556" y="27"/>
                  </a:cubicBezTo>
                  <a:cubicBezTo>
                    <a:pt x="859145" y="27"/>
                    <a:pt x="862770" y="462"/>
                    <a:pt x="866359" y="716"/>
                  </a:cubicBezTo>
                  <a:cubicBezTo>
                    <a:pt x="866395" y="289527"/>
                    <a:pt x="866395" y="578301"/>
                    <a:pt x="866395" y="867112"/>
                  </a:cubicBezTo>
                  <a:cubicBezTo>
                    <a:pt x="781242" y="866967"/>
                    <a:pt x="696125" y="866713"/>
                    <a:pt x="610972" y="866713"/>
                  </a:cubicBezTo>
                  <a:cubicBezTo>
                    <a:pt x="415326" y="866640"/>
                    <a:pt x="219643" y="866677"/>
                    <a:pt x="23998" y="866677"/>
                  </a:cubicBezTo>
                  <a:cubicBezTo>
                    <a:pt x="16856" y="866677"/>
                    <a:pt x="9679" y="866677"/>
                    <a:pt x="1232" y="866677"/>
                  </a:cubicBezTo>
                  <a:cubicBezTo>
                    <a:pt x="1232" y="577757"/>
                    <a:pt x="1232" y="290070"/>
                    <a:pt x="1232" y="1115"/>
                  </a:cubicBezTo>
                  <a:cubicBezTo>
                    <a:pt x="5763" y="752"/>
                    <a:pt x="10331" y="27"/>
                    <a:pt x="14935" y="27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69AEC4B-DD05-48B4-8D9D-830E5FDE0FA0}"/>
                </a:ext>
              </a:extLst>
            </p:cNvPr>
            <p:cNvSpPr/>
            <p:nvPr/>
          </p:nvSpPr>
          <p:spPr>
            <a:xfrm>
              <a:off x="9635237" y="3579493"/>
              <a:ext cx="1012807" cy="1288744"/>
            </a:xfrm>
            <a:custGeom>
              <a:avLst/>
              <a:gdLst>
                <a:gd name="connsiteX0" fmla="*/ 864728 w 864728"/>
                <a:gd name="connsiteY0" fmla="*/ 881367 h 1100322"/>
                <a:gd name="connsiteX1" fmla="*/ 864728 w 864728"/>
                <a:gd name="connsiteY1" fmla="*/ 1100141 h 1100322"/>
                <a:gd name="connsiteX2" fmla="*/ 759963 w 864728"/>
                <a:gd name="connsiteY2" fmla="*/ 1100141 h 1100322"/>
                <a:gd name="connsiteX3" fmla="*/ 759963 w 864728"/>
                <a:gd name="connsiteY3" fmla="*/ 1000596 h 1100322"/>
                <a:gd name="connsiteX4" fmla="*/ 485109 w 864728"/>
                <a:gd name="connsiteY4" fmla="*/ 1000596 h 1100322"/>
                <a:gd name="connsiteX5" fmla="*/ 485109 w 864728"/>
                <a:gd name="connsiteY5" fmla="*/ 1100322 h 1100322"/>
                <a:gd name="connsiteX6" fmla="*/ 378930 w 864728"/>
                <a:gd name="connsiteY6" fmla="*/ 1100322 h 1100322"/>
                <a:gd name="connsiteX7" fmla="*/ 378930 w 864728"/>
                <a:gd name="connsiteY7" fmla="*/ 1000415 h 1100322"/>
                <a:gd name="connsiteX8" fmla="*/ 104620 w 864728"/>
                <a:gd name="connsiteY8" fmla="*/ 1000415 h 1100322"/>
                <a:gd name="connsiteX9" fmla="*/ 104620 w 864728"/>
                <a:gd name="connsiteY9" fmla="*/ 1099924 h 1100322"/>
                <a:gd name="connsiteX10" fmla="*/ 0 w 864728"/>
                <a:gd name="connsiteY10" fmla="*/ 1099924 h 1100322"/>
                <a:gd name="connsiteX11" fmla="*/ 0 w 864728"/>
                <a:gd name="connsiteY11" fmla="*/ 881403 h 1100322"/>
                <a:gd name="connsiteX12" fmla="*/ 864728 w 864728"/>
                <a:gd name="connsiteY12" fmla="*/ 881367 h 1100322"/>
                <a:gd name="connsiteX13" fmla="*/ 637942 w 864728"/>
                <a:gd name="connsiteY13" fmla="*/ 192818 h 1100322"/>
                <a:gd name="connsiteX14" fmla="*/ 357832 w 864728"/>
                <a:gd name="connsiteY14" fmla="*/ 555726 h 1100322"/>
                <a:gd name="connsiteX15" fmla="*/ 280219 w 864728"/>
                <a:gd name="connsiteY15" fmla="*/ 400934 h 1100322"/>
                <a:gd name="connsiteX16" fmla="*/ 207790 w 864728"/>
                <a:gd name="connsiteY16" fmla="*/ 437403 h 1100322"/>
                <a:gd name="connsiteX17" fmla="*/ 343513 w 864728"/>
                <a:gd name="connsiteY17" fmla="*/ 666363 h 1100322"/>
                <a:gd name="connsiteX18" fmla="*/ 350328 w 864728"/>
                <a:gd name="connsiteY18" fmla="*/ 667197 h 1100322"/>
                <a:gd name="connsiteX19" fmla="*/ 655850 w 864728"/>
                <a:gd name="connsiteY19" fmla="*/ 205434 h 1100322"/>
                <a:gd name="connsiteX20" fmla="*/ 637942 w 864728"/>
                <a:gd name="connsiteY20" fmla="*/ 192818 h 1100322"/>
                <a:gd name="connsiteX21" fmla="*/ 36 w 864728"/>
                <a:gd name="connsiteY21" fmla="*/ 0 h 1100322"/>
                <a:gd name="connsiteX22" fmla="*/ 864438 w 864728"/>
                <a:gd name="connsiteY22" fmla="*/ 0 h 1100322"/>
                <a:gd name="connsiteX23" fmla="*/ 864438 w 864728"/>
                <a:gd name="connsiteY23" fmla="*/ 863967 h 1100322"/>
                <a:gd name="connsiteX24" fmla="*/ 36 w 864728"/>
                <a:gd name="connsiteY24" fmla="*/ 863967 h 1100322"/>
                <a:gd name="connsiteX25" fmla="*/ 36 w 864728"/>
                <a:gd name="connsiteY25" fmla="*/ 0 h 110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4728" h="1100322">
                  <a:moveTo>
                    <a:pt x="864728" y="881367"/>
                  </a:moveTo>
                  <a:cubicBezTo>
                    <a:pt x="864728" y="955391"/>
                    <a:pt x="864728" y="1027096"/>
                    <a:pt x="864728" y="1100141"/>
                  </a:cubicBezTo>
                  <a:cubicBezTo>
                    <a:pt x="830072" y="1100141"/>
                    <a:pt x="796069" y="1100141"/>
                    <a:pt x="759963" y="1100141"/>
                  </a:cubicBezTo>
                  <a:cubicBezTo>
                    <a:pt x="759963" y="1067262"/>
                    <a:pt x="759963" y="1034418"/>
                    <a:pt x="759963" y="1000596"/>
                  </a:cubicBezTo>
                  <a:cubicBezTo>
                    <a:pt x="667668" y="1000596"/>
                    <a:pt x="577404" y="1000596"/>
                    <a:pt x="485109" y="1000596"/>
                  </a:cubicBezTo>
                  <a:cubicBezTo>
                    <a:pt x="485109" y="1033548"/>
                    <a:pt x="485109" y="1066392"/>
                    <a:pt x="485109" y="1100322"/>
                  </a:cubicBezTo>
                  <a:cubicBezTo>
                    <a:pt x="449039" y="1100322"/>
                    <a:pt x="415036" y="1100322"/>
                    <a:pt x="378930" y="1100322"/>
                  </a:cubicBezTo>
                  <a:cubicBezTo>
                    <a:pt x="378930" y="1066827"/>
                    <a:pt x="378930" y="1033947"/>
                    <a:pt x="378930" y="1000415"/>
                  </a:cubicBezTo>
                  <a:cubicBezTo>
                    <a:pt x="286599" y="1000415"/>
                    <a:pt x="196298" y="1000415"/>
                    <a:pt x="104620" y="1000415"/>
                  </a:cubicBezTo>
                  <a:cubicBezTo>
                    <a:pt x="104620" y="1033657"/>
                    <a:pt x="104620" y="1066029"/>
                    <a:pt x="104620" y="1099924"/>
                  </a:cubicBezTo>
                  <a:cubicBezTo>
                    <a:pt x="69312" y="1099924"/>
                    <a:pt x="35308" y="1099924"/>
                    <a:pt x="0" y="1099924"/>
                  </a:cubicBezTo>
                  <a:cubicBezTo>
                    <a:pt x="0" y="1027675"/>
                    <a:pt x="0" y="955065"/>
                    <a:pt x="0" y="881403"/>
                  </a:cubicBezTo>
                  <a:cubicBezTo>
                    <a:pt x="288049" y="881367"/>
                    <a:pt x="575700" y="881367"/>
                    <a:pt x="864728" y="881367"/>
                  </a:cubicBezTo>
                  <a:close/>
                  <a:moveTo>
                    <a:pt x="637942" y="192818"/>
                  </a:moveTo>
                  <a:cubicBezTo>
                    <a:pt x="544451" y="313932"/>
                    <a:pt x="451794" y="433995"/>
                    <a:pt x="357832" y="555726"/>
                  </a:cubicBezTo>
                  <a:cubicBezTo>
                    <a:pt x="331333" y="502908"/>
                    <a:pt x="305957" y="452266"/>
                    <a:pt x="280219" y="400934"/>
                  </a:cubicBezTo>
                  <a:cubicBezTo>
                    <a:pt x="255786" y="413260"/>
                    <a:pt x="232875" y="424788"/>
                    <a:pt x="207790" y="437403"/>
                  </a:cubicBezTo>
                  <a:cubicBezTo>
                    <a:pt x="253575" y="514617"/>
                    <a:pt x="298525" y="590490"/>
                    <a:pt x="343513" y="666363"/>
                  </a:cubicBezTo>
                  <a:cubicBezTo>
                    <a:pt x="345797" y="666653"/>
                    <a:pt x="348044" y="666943"/>
                    <a:pt x="350328" y="667197"/>
                  </a:cubicBezTo>
                  <a:cubicBezTo>
                    <a:pt x="451939" y="513602"/>
                    <a:pt x="553550" y="360043"/>
                    <a:pt x="655850" y="205434"/>
                  </a:cubicBezTo>
                  <a:cubicBezTo>
                    <a:pt x="648346" y="200141"/>
                    <a:pt x="643706" y="196878"/>
                    <a:pt x="637942" y="192818"/>
                  </a:cubicBezTo>
                  <a:close/>
                  <a:moveTo>
                    <a:pt x="36" y="0"/>
                  </a:moveTo>
                  <a:cubicBezTo>
                    <a:pt x="287977" y="0"/>
                    <a:pt x="575700" y="0"/>
                    <a:pt x="864438" y="0"/>
                  </a:cubicBezTo>
                  <a:cubicBezTo>
                    <a:pt x="864438" y="287977"/>
                    <a:pt x="864438" y="575229"/>
                    <a:pt x="864438" y="863967"/>
                  </a:cubicBezTo>
                  <a:cubicBezTo>
                    <a:pt x="576678" y="863967"/>
                    <a:pt x="288992" y="863967"/>
                    <a:pt x="36" y="863967"/>
                  </a:cubicBezTo>
                  <a:cubicBezTo>
                    <a:pt x="36" y="576497"/>
                    <a:pt x="36" y="288811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3BF90FD2-07CF-46F7-B277-FED9F6B5E7F7}"/>
                </a:ext>
              </a:extLst>
            </p:cNvPr>
            <p:cNvSpPr/>
            <p:nvPr/>
          </p:nvSpPr>
          <p:spPr>
            <a:xfrm>
              <a:off x="10152722" y="2245320"/>
              <a:ext cx="1015694" cy="1289975"/>
            </a:xfrm>
            <a:custGeom>
              <a:avLst/>
              <a:gdLst>
                <a:gd name="connsiteX0" fmla="*/ 1559 w 867193"/>
                <a:gd name="connsiteY0" fmla="*/ 883795 h 1101373"/>
                <a:gd name="connsiteX1" fmla="*/ 866251 w 867193"/>
                <a:gd name="connsiteY1" fmla="*/ 883795 h 1101373"/>
                <a:gd name="connsiteX2" fmla="*/ 866251 w 867193"/>
                <a:gd name="connsiteY2" fmla="*/ 1101228 h 1101373"/>
                <a:gd name="connsiteX3" fmla="*/ 762392 w 867193"/>
                <a:gd name="connsiteY3" fmla="*/ 1101228 h 1101373"/>
                <a:gd name="connsiteX4" fmla="*/ 762392 w 867193"/>
                <a:gd name="connsiteY4" fmla="*/ 1001864 h 1101373"/>
                <a:gd name="connsiteX5" fmla="*/ 487030 w 867193"/>
                <a:gd name="connsiteY5" fmla="*/ 1001864 h 1101373"/>
                <a:gd name="connsiteX6" fmla="*/ 487030 w 867193"/>
                <a:gd name="connsiteY6" fmla="*/ 1101191 h 1101373"/>
                <a:gd name="connsiteX7" fmla="*/ 381722 w 867193"/>
                <a:gd name="connsiteY7" fmla="*/ 1101191 h 1101373"/>
                <a:gd name="connsiteX8" fmla="*/ 381722 w 867193"/>
                <a:gd name="connsiteY8" fmla="*/ 1001683 h 1101373"/>
                <a:gd name="connsiteX9" fmla="*/ 106252 w 867193"/>
                <a:gd name="connsiteY9" fmla="*/ 1001719 h 1101373"/>
                <a:gd name="connsiteX10" fmla="*/ 106252 w 867193"/>
                <a:gd name="connsiteY10" fmla="*/ 1101373 h 1101373"/>
                <a:gd name="connsiteX11" fmla="*/ 1559 w 867193"/>
                <a:gd name="connsiteY11" fmla="*/ 1101373 h 1101373"/>
                <a:gd name="connsiteX12" fmla="*/ 1559 w 867193"/>
                <a:gd name="connsiteY12" fmla="*/ 883795 h 1101373"/>
                <a:gd name="connsiteX13" fmla="*/ 640879 w 867193"/>
                <a:gd name="connsiteY13" fmla="*/ 194341 h 1101373"/>
                <a:gd name="connsiteX14" fmla="*/ 360515 w 867193"/>
                <a:gd name="connsiteY14" fmla="*/ 557321 h 1101373"/>
                <a:gd name="connsiteX15" fmla="*/ 282793 w 867193"/>
                <a:gd name="connsiteY15" fmla="*/ 402675 h 1101373"/>
                <a:gd name="connsiteX16" fmla="*/ 210617 w 867193"/>
                <a:gd name="connsiteY16" fmla="*/ 439215 h 1101373"/>
                <a:gd name="connsiteX17" fmla="*/ 346486 w 867193"/>
                <a:gd name="connsiteY17" fmla="*/ 668321 h 1101373"/>
                <a:gd name="connsiteX18" fmla="*/ 353772 w 867193"/>
                <a:gd name="connsiteY18" fmla="*/ 667958 h 1101373"/>
                <a:gd name="connsiteX19" fmla="*/ 658859 w 867193"/>
                <a:gd name="connsiteY19" fmla="*/ 206775 h 1101373"/>
                <a:gd name="connsiteX20" fmla="*/ 640879 w 867193"/>
                <a:gd name="connsiteY20" fmla="*/ 194341 h 1101373"/>
                <a:gd name="connsiteX21" fmla="*/ 0 w 867193"/>
                <a:gd name="connsiteY21" fmla="*/ 0 h 1101373"/>
                <a:gd name="connsiteX22" fmla="*/ 866396 w 867193"/>
                <a:gd name="connsiteY22" fmla="*/ 0 h 1101373"/>
                <a:gd name="connsiteX23" fmla="*/ 867157 w 867193"/>
                <a:gd name="connsiteY23" fmla="*/ 16240 h 1101373"/>
                <a:gd name="connsiteX24" fmla="*/ 867193 w 867193"/>
                <a:gd name="connsiteY24" fmla="*/ 846023 h 1101373"/>
                <a:gd name="connsiteX25" fmla="*/ 867193 w 867193"/>
                <a:gd name="connsiteY25" fmla="*/ 865199 h 1101373"/>
                <a:gd name="connsiteX26" fmla="*/ 435 w 867193"/>
                <a:gd name="connsiteY26" fmla="*/ 865199 h 1101373"/>
                <a:gd name="connsiteX27" fmla="*/ 435 w 867193"/>
                <a:gd name="connsiteY27" fmla="*/ 844246 h 1101373"/>
                <a:gd name="connsiteX28" fmla="*/ 399 w 867193"/>
                <a:gd name="connsiteY28" fmla="*/ 19902 h 1101373"/>
                <a:gd name="connsiteX29" fmla="*/ 0 w 867193"/>
                <a:gd name="connsiteY29" fmla="*/ 0 h 1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7193" h="1101373">
                  <a:moveTo>
                    <a:pt x="1559" y="883795"/>
                  </a:moveTo>
                  <a:cubicBezTo>
                    <a:pt x="289536" y="883795"/>
                    <a:pt x="577440" y="883795"/>
                    <a:pt x="866251" y="883795"/>
                  </a:cubicBezTo>
                  <a:cubicBezTo>
                    <a:pt x="866251" y="956297"/>
                    <a:pt x="866251" y="1028001"/>
                    <a:pt x="866251" y="1101228"/>
                  </a:cubicBezTo>
                  <a:cubicBezTo>
                    <a:pt x="832356" y="1101228"/>
                    <a:pt x="798244" y="1101228"/>
                    <a:pt x="762392" y="1101228"/>
                  </a:cubicBezTo>
                  <a:cubicBezTo>
                    <a:pt x="762392" y="1069073"/>
                    <a:pt x="762392" y="1036157"/>
                    <a:pt x="762392" y="1001864"/>
                  </a:cubicBezTo>
                  <a:cubicBezTo>
                    <a:pt x="669916" y="1001864"/>
                    <a:pt x="579144" y="1001864"/>
                    <a:pt x="487030" y="1001864"/>
                  </a:cubicBezTo>
                  <a:cubicBezTo>
                    <a:pt x="487030" y="1034816"/>
                    <a:pt x="487030" y="1067261"/>
                    <a:pt x="487030" y="1101191"/>
                  </a:cubicBezTo>
                  <a:cubicBezTo>
                    <a:pt x="451650" y="1101191"/>
                    <a:pt x="417610" y="1101191"/>
                    <a:pt x="381722" y="1101191"/>
                  </a:cubicBezTo>
                  <a:cubicBezTo>
                    <a:pt x="381722" y="1068711"/>
                    <a:pt x="381722" y="1035795"/>
                    <a:pt x="381722" y="1001683"/>
                  </a:cubicBezTo>
                  <a:cubicBezTo>
                    <a:pt x="289536" y="1001719"/>
                    <a:pt x="199199" y="1001719"/>
                    <a:pt x="106252" y="1001719"/>
                  </a:cubicBezTo>
                  <a:cubicBezTo>
                    <a:pt x="106252" y="1035106"/>
                    <a:pt x="106252" y="1067551"/>
                    <a:pt x="106252" y="1101373"/>
                  </a:cubicBezTo>
                  <a:cubicBezTo>
                    <a:pt x="70871" y="1101373"/>
                    <a:pt x="36795" y="1101373"/>
                    <a:pt x="1559" y="1101373"/>
                  </a:cubicBezTo>
                  <a:cubicBezTo>
                    <a:pt x="1559" y="1029306"/>
                    <a:pt x="1559" y="957130"/>
                    <a:pt x="1559" y="883795"/>
                  </a:cubicBezTo>
                  <a:close/>
                  <a:moveTo>
                    <a:pt x="640879" y="194341"/>
                  </a:moveTo>
                  <a:cubicBezTo>
                    <a:pt x="547062" y="315781"/>
                    <a:pt x="454477" y="435663"/>
                    <a:pt x="360515" y="557321"/>
                  </a:cubicBezTo>
                  <a:cubicBezTo>
                    <a:pt x="333653" y="503851"/>
                    <a:pt x="308350" y="453498"/>
                    <a:pt x="282793" y="402675"/>
                  </a:cubicBezTo>
                  <a:cubicBezTo>
                    <a:pt x="258215" y="415109"/>
                    <a:pt x="235377" y="426673"/>
                    <a:pt x="210617" y="439215"/>
                  </a:cubicBezTo>
                  <a:cubicBezTo>
                    <a:pt x="256729" y="516974"/>
                    <a:pt x="301607" y="592629"/>
                    <a:pt x="346486" y="668321"/>
                  </a:cubicBezTo>
                  <a:cubicBezTo>
                    <a:pt x="348915" y="668212"/>
                    <a:pt x="351343" y="668067"/>
                    <a:pt x="353772" y="667958"/>
                  </a:cubicBezTo>
                  <a:cubicBezTo>
                    <a:pt x="455383" y="514363"/>
                    <a:pt x="556995" y="360769"/>
                    <a:pt x="658859" y="206775"/>
                  </a:cubicBezTo>
                  <a:cubicBezTo>
                    <a:pt x="651065" y="201337"/>
                    <a:pt x="646679" y="198328"/>
                    <a:pt x="640879" y="194341"/>
                  </a:cubicBezTo>
                  <a:close/>
                  <a:moveTo>
                    <a:pt x="0" y="0"/>
                  </a:moveTo>
                  <a:cubicBezTo>
                    <a:pt x="288811" y="0"/>
                    <a:pt x="577585" y="0"/>
                    <a:pt x="866396" y="0"/>
                  </a:cubicBezTo>
                  <a:cubicBezTo>
                    <a:pt x="866649" y="5401"/>
                    <a:pt x="867157" y="10839"/>
                    <a:pt x="867157" y="16240"/>
                  </a:cubicBezTo>
                  <a:cubicBezTo>
                    <a:pt x="867193" y="292834"/>
                    <a:pt x="867193" y="569429"/>
                    <a:pt x="867193" y="846023"/>
                  </a:cubicBezTo>
                  <a:cubicBezTo>
                    <a:pt x="867193" y="852004"/>
                    <a:pt x="867193" y="857985"/>
                    <a:pt x="867193" y="865199"/>
                  </a:cubicBezTo>
                  <a:cubicBezTo>
                    <a:pt x="578346" y="865199"/>
                    <a:pt x="290623" y="865199"/>
                    <a:pt x="435" y="865199"/>
                  </a:cubicBezTo>
                  <a:cubicBezTo>
                    <a:pt x="435" y="858239"/>
                    <a:pt x="435" y="851243"/>
                    <a:pt x="435" y="844246"/>
                  </a:cubicBezTo>
                  <a:cubicBezTo>
                    <a:pt x="435" y="569465"/>
                    <a:pt x="435" y="294683"/>
                    <a:pt x="399" y="19902"/>
                  </a:cubicBezTo>
                  <a:cubicBezTo>
                    <a:pt x="399" y="13268"/>
                    <a:pt x="145" y="66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8B9DBEBA-0A19-42E8-A40B-BA960042EAB9}"/>
              </a:ext>
            </a:extLst>
          </p:cNvPr>
          <p:cNvGrpSpPr/>
          <p:nvPr/>
        </p:nvGrpSpPr>
        <p:grpSpPr>
          <a:xfrm>
            <a:off x="805375" y="1756673"/>
            <a:ext cx="2662240" cy="2576701"/>
            <a:chOff x="5507905" y="353326"/>
            <a:chExt cx="2662240" cy="257670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5B68DA-89AC-47E3-A09F-219C2CE7114D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460E67-2C32-4475-939A-C29902F106D1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3D2388-3B7B-47C4-A7D3-94DBEA3E4165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C2B593A-9CD4-4BC7-8DB2-7391047E7C32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66" name="Rectangle 8">
            <a:extLst>
              <a:ext uri="{FF2B5EF4-FFF2-40B4-BE49-F238E27FC236}">
                <a16:creationId xmlns:a16="http://schemas.microsoft.com/office/drawing/2014/main" id="{A1C1860F-DF2B-4418-AC25-F1B73A71E989}"/>
              </a:ext>
            </a:extLst>
          </p:cNvPr>
          <p:cNvSpPr/>
          <p:nvPr/>
        </p:nvSpPr>
        <p:spPr>
          <a:xfrm>
            <a:off x="3573997" y="1716286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7" name="Group 18">
            <a:extLst>
              <a:ext uri="{FF2B5EF4-FFF2-40B4-BE49-F238E27FC236}">
                <a16:creationId xmlns:a16="http://schemas.microsoft.com/office/drawing/2014/main" id="{A8B53980-8BEC-4B88-86EF-8C2435E032AD}"/>
              </a:ext>
            </a:extLst>
          </p:cNvPr>
          <p:cNvGrpSpPr/>
          <p:nvPr/>
        </p:nvGrpSpPr>
        <p:grpSpPr>
          <a:xfrm>
            <a:off x="3901118" y="1776309"/>
            <a:ext cx="3283552" cy="2537429"/>
            <a:chOff x="8908448" y="506479"/>
            <a:chExt cx="3283552" cy="253742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47B4A1-C486-4853-B4CC-27A88C369636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C2150D6-5FCC-46B2-9CB3-2B1A10143D01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493345-CA20-4E3A-B4E9-D8333F4CA2AA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50C678-E497-4791-8311-3F8ED06E68E8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95FC66-E04B-4F88-8660-382C618B0721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B43390C-536D-447C-ADEB-68E2FBB78D9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5003CD-AD7D-418C-A754-590B227FF95C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5896EF-0A29-4D7D-AA73-0FBD834EDEDD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9C3EB65-D6DD-463B-8738-A3AF5266D628}"/>
              </a:ext>
            </a:extLst>
          </p:cNvPr>
          <p:cNvSpPr txBox="1"/>
          <p:nvPr/>
        </p:nvSpPr>
        <p:spPr>
          <a:xfrm>
            <a:off x="725112" y="4657656"/>
            <a:ext cx="517907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7" name="Text Placeholder 20">
            <a:extLst>
              <a:ext uri="{FF2B5EF4-FFF2-40B4-BE49-F238E27FC236}">
                <a16:creationId xmlns:a16="http://schemas.microsoft.com/office/drawing/2014/main" id="{4E72590D-615E-45D2-B55D-F306A8BE59B0}"/>
              </a:ext>
            </a:extLst>
          </p:cNvPr>
          <p:cNvSpPr txBox="1">
            <a:spLocks/>
          </p:cNvSpPr>
          <p:nvPr/>
        </p:nvSpPr>
        <p:spPr>
          <a:xfrm>
            <a:off x="850902" y="5399782"/>
            <a:ext cx="5179078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DB555CCD-7BAF-4137-A404-5BC2D276A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40140"/>
              </p:ext>
            </p:extLst>
          </p:nvPr>
        </p:nvGraphicFramePr>
        <p:xfrm>
          <a:off x="6462937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C3842024-74CC-459D-8D52-F025FEE97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796500"/>
              </p:ext>
            </p:extLst>
          </p:nvPr>
        </p:nvGraphicFramePr>
        <p:xfrm>
          <a:off x="1320334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 Arrow 3">
            <a:extLst>
              <a:ext uri="{FF2B5EF4-FFF2-40B4-BE49-F238E27FC236}">
                <a16:creationId xmlns:a16="http://schemas.microsoft.com/office/drawing/2014/main" id="{31E7FF6A-C644-4412-A0A4-0F628CDCB718}"/>
              </a:ext>
            </a:extLst>
          </p:cNvPr>
          <p:cNvSpPr/>
          <p:nvPr/>
        </p:nvSpPr>
        <p:spPr>
          <a:xfrm flipH="1">
            <a:off x="6188837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B424A-F4F6-437C-8D2D-BBD2B52F49EA}"/>
              </a:ext>
            </a:extLst>
          </p:cNvPr>
          <p:cNvSpPr txBox="1"/>
          <p:nvPr/>
        </p:nvSpPr>
        <p:spPr>
          <a:xfrm flipH="1">
            <a:off x="7859135" y="551125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37A01-E674-492B-8470-DDEA97C44B21}"/>
              </a:ext>
            </a:extLst>
          </p:cNvPr>
          <p:cNvSpPr txBox="1"/>
          <p:nvPr/>
        </p:nvSpPr>
        <p:spPr>
          <a:xfrm flipH="1">
            <a:off x="7562035" y="458459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Up Arrow 4">
            <a:extLst>
              <a:ext uri="{FF2B5EF4-FFF2-40B4-BE49-F238E27FC236}">
                <a16:creationId xmlns:a16="http://schemas.microsoft.com/office/drawing/2014/main" id="{68A6B328-7311-4442-A418-02BAC66A7DFD}"/>
              </a:ext>
            </a:extLst>
          </p:cNvPr>
          <p:cNvSpPr/>
          <p:nvPr/>
        </p:nvSpPr>
        <p:spPr>
          <a:xfrm rot="10800000">
            <a:off x="4815639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27AE9-7760-4404-84FA-FF49005590A9}"/>
              </a:ext>
            </a:extLst>
          </p:cNvPr>
          <p:cNvSpPr txBox="1"/>
          <p:nvPr/>
        </p:nvSpPr>
        <p:spPr>
          <a:xfrm>
            <a:off x="3424736" y="47694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DA0E0-626F-49BD-A534-6B022C5AE655}"/>
              </a:ext>
            </a:extLst>
          </p:cNvPr>
          <p:cNvSpPr txBox="1"/>
          <p:nvPr/>
        </p:nvSpPr>
        <p:spPr>
          <a:xfrm>
            <a:off x="3127636" y="58807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71BFC-36D1-4891-AC48-AB8D317AAAF1}"/>
              </a:ext>
            </a:extLst>
          </p:cNvPr>
          <p:cNvSpPr txBox="1"/>
          <p:nvPr/>
        </p:nvSpPr>
        <p:spPr>
          <a:xfrm flipH="1">
            <a:off x="2112952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E3CF-69E2-4D5B-B949-94559AFEC0F4}"/>
              </a:ext>
            </a:extLst>
          </p:cNvPr>
          <p:cNvSpPr txBox="1"/>
          <p:nvPr/>
        </p:nvSpPr>
        <p:spPr>
          <a:xfrm flipH="1">
            <a:off x="579352" y="4488924"/>
            <a:ext cx="1533600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F7C93-D56A-4F59-A047-65924B1E27CE}"/>
              </a:ext>
            </a:extLst>
          </p:cNvPr>
          <p:cNvSpPr txBox="1"/>
          <p:nvPr/>
        </p:nvSpPr>
        <p:spPr>
          <a:xfrm flipH="1">
            <a:off x="579352" y="4877808"/>
            <a:ext cx="24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ABBA9-0516-485B-AB68-FCBB8ED4FA7D}"/>
              </a:ext>
            </a:extLst>
          </p:cNvPr>
          <p:cNvSpPr txBox="1"/>
          <p:nvPr/>
        </p:nvSpPr>
        <p:spPr>
          <a:xfrm>
            <a:off x="9164375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54B23-EC8E-4887-8055-4142720EA4F0}"/>
              </a:ext>
            </a:extLst>
          </p:cNvPr>
          <p:cNvSpPr txBox="1"/>
          <p:nvPr/>
        </p:nvSpPr>
        <p:spPr>
          <a:xfrm>
            <a:off x="10078775" y="4488924"/>
            <a:ext cx="1533872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78711-98A0-46F5-AE9E-CBAF4127564F}"/>
              </a:ext>
            </a:extLst>
          </p:cNvPr>
          <p:cNvSpPr txBox="1"/>
          <p:nvPr/>
        </p:nvSpPr>
        <p:spPr>
          <a:xfrm>
            <a:off x="9164375" y="487780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5479F-3F6B-48F4-9AE2-19C9089C49F7}"/>
              </a:ext>
            </a:extLst>
          </p:cNvPr>
          <p:cNvSpPr txBox="1"/>
          <p:nvPr/>
        </p:nvSpPr>
        <p:spPr>
          <a:xfrm>
            <a:off x="518964" y="4135177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CFFBD-3E00-4CCB-A0CE-A2F488035C73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Infographic Style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F74FA-1EF5-449B-B43D-D512E3D63798}"/>
              </a:ext>
            </a:extLst>
          </p:cNvPr>
          <p:cNvSpPr txBox="1"/>
          <p:nvPr/>
        </p:nvSpPr>
        <p:spPr>
          <a:xfrm>
            <a:off x="5559250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81BA5-4F09-45FD-B76A-56B71EF06B37}"/>
              </a:ext>
            </a:extLst>
          </p:cNvPr>
          <p:cNvSpPr txBox="1"/>
          <p:nvPr/>
        </p:nvSpPr>
        <p:spPr>
          <a:xfrm>
            <a:off x="5063249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31BE2-08D3-4B81-8425-F8301DDE0C97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D3D2672-A47E-4F5B-A80F-0FB46C71B4D0}"/>
              </a:ext>
            </a:extLst>
          </p:cNvPr>
          <p:cNvGrpSpPr/>
          <p:nvPr/>
        </p:nvGrpSpPr>
        <p:grpSpPr>
          <a:xfrm>
            <a:off x="45978" y="2632290"/>
            <a:ext cx="1707538" cy="2965205"/>
            <a:chOff x="6647407" y="1902058"/>
            <a:chExt cx="1025406" cy="1780655"/>
          </a:xfrm>
          <a:solidFill>
            <a:schemeClr val="bg1">
              <a:alpha val="40000"/>
            </a:schemeClr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1C37C14-F1C2-4026-8B49-BA863FDF90CC}"/>
                </a:ext>
              </a:extLst>
            </p:cNvPr>
            <p:cNvSpPr/>
            <p:nvPr/>
          </p:nvSpPr>
          <p:spPr>
            <a:xfrm>
              <a:off x="6776750" y="1902058"/>
              <a:ext cx="896063" cy="808193"/>
            </a:xfrm>
            <a:custGeom>
              <a:avLst/>
              <a:gdLst>
                <a:gd name="connsiteX0" fmla="*/ 896064 w 896063"/>
                <a:gd name="connsiteY0" fmla="*/ 502501 h 808193"/>
                <a:gd name="connsiteX1" fmla="*/ 817163 w 896063"/>
                <a:gd name="connsiteY1" fmla="*/ 515079 h 808193"/>
                <a:gd name="connsiteX2" fmla="*/ 733731 w 896063"/>
                <a:gd name="connsiteY2" fmla="*/ 572550 h 808193"/>
                <a:gd name="connsiteX3" fmla="*/ 696843 w 896063"/>
                <a:gd name="connsiteY3" fmla="*/ 624007 h 808193"/>
                <a:gd name="connsiteX4" fmla="*/ 544123 w 896063"/>
                <a:gd name="connsiteY4" fmla="*/ 697148 h 808193"/>
                <a:gd name="connsiteX5" fmla="*/ 480681 w 896063"/>
                <a:gd name="connsiteY5" fmla="*/ 656067 h 808193"/>
                <a:gd name="connsiteX6" fmla="*/ 346723 w 896063"/>
                <a:gd name="connsiteY6" fmla="*/ 597326 h 808193"/>
                <a:gd name="connsiteX7" fmla="*/ 241268 w 896063"/>
                <a:gd name="connsiteY7" fmla="*/ 639211 h 808193"/>
                <a:gd name="connsiteX8" fmla="*/ 130307 w 896063"/>
                <a:gd name="connsiteY8" fmla="*/ 808194 h 808193"/>
                <a:gd name="connsiteX9" fmla="*/ 101465 w 896063"/>
                <a:gd name="connsiteY9" fmla="*/ 703035 h 808193"/>
                <a:gd name="connsiteX10" fmla="*/ 1939 w 896063"/>
                <a:gd name="connsiteY10" fmla="*/ 330935 h 808193"/>
                <a:gd name="connsiteX11" fmla="*/ 4608 w 896063"/>
                <a:gd name="connsiteY11" fmla="*/ 298747 h 808193"/>
                <a:gd name="connsiteX12" fmla="*/ 265959 w 896063"/>
                <a:gd name="connsiteY12" fmla="*/ 115450 h 808193"/>
                <a:gd name="connsiteX13" fmla="*/ 365527 w 896063"/>
                <a:gd name="connsiteY13" fmla="*/ 143868 h 808193"/>
                <a:gd name="connsiteX14" fmla="*/ 393691 w 896063"/>
                <a:gd name="connsiteY14" fmla="*/ 162503 h 808193"/>
                <a:gd name="connsiteX15" fmla="*/ 532392 w 896063"/>
                <a:gd name="connsiteY15" fmla="*/ 166103 h 808193"/>
                <a:gd name="connsiteX16" fmla="*/ 675497 w 896063"/>
                <a:gd name="connsiteY16" fmla="*/ 19016 h 808193"/>
                <a:gd name="connsiteX17" fmla="*/ 687229 w 896063"/>
                <a:gd name="connsiteY17" fmla="*/ 1567 h 808193"/>
                <a:gd name="connsiteX18" fmla="*/ 690913 w 896063"/>
                <a:gd name="connsiteY18" fmla="*/ 0 h 808193"/>
                <a:gd name="connsiteX19" fmla="*/ 702941 w 896063"/>
                <a:gd name="connsiteY19" fmla="*/ 136329 h 808193"/>
                <a:gd name="connsiteX20" fmla="*/ 641574 w 896063"/>
                <a:gd name="connsiteY20" fmla="*/ 356049 h 808193"/>
                <a:gd name="connsiteX21" fmla="*/ 647588 w 896063"/>
                <a:gd name="connsiteY21" fmla="*/ 385229 h 808193"/>
                <a:gd name="connsiteX22" fmla="*/ 719120 w 896063"/>
                <a:gd name="connsiteY22" fmla="*/ 413901 h 808193"/>
                <a:gd name="connsiteX23" fmla="*/ 859642 w 896063"/>
                <a:gd name="connsiteY23" fmla="*/ 469085 h 808193"/>
                <a:gd name="connsiteX24" fmla="*/ 896064 w 896063"/>
                <a:gd name="connsiteY24" fmla="*/ 502501 h 8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6063" h="808193">
                  <a:moveTo>
                    <a:pt x="896064" y="502501"/>
                  </a:moveTo>
                  <a:cubicBezTo>
                    <a:pt x="868663" y="508811"/>
                    <a:pt x="842362" y="507710"/>
                    <a:pt x="817163" y="515079"/>
                  </a:cubicBezTo>
                  <a:cubicBezTo>
                    <a:pt x="782731" y="525201"/>
                    <a:pt x="754779" y="543624"/>
                    <a:pt x="733731" y="572550"/>
                  </a:cubicBezTo>
                  <a:cubicBezTo>
                    <a:pt x="721322" y="589618"/>
                    <a:pt x="708108" y="606219"/>
                    <a:pt x="696843" y="624007"/>
                  </a:cubicBezTo>
                  <a:cubicBezTo>
                    <a:pt x="661056" y="680377"/>
                    <a:pt x="605490" y="695581"/>
                    <a:pt x="544123" y="697148"/>
                  </a:cubicBezTo>
                  <a:cubicBezTo>
                    <a:pt x="514943" y="697868"/>
                    <a:pt x="492412" y="683214"/>
                    <a:pt x="480681" y="656067"/>
                  </a:cubicBezTo>
                  <a:cubicBezTo>
                    <a:pt x="452940" y="591862"/>
                    <a:pt x="425031" y="577886"/>
                    <a:pt x="346723" y="597326"/>
                  </a:cubicBezTo>
                  <a:cubicBezTo>
                    <a:pt x="309835" y="606473"/>
                    <a:pt x="274387" y="620068"/>
                    <a:pt x="241268" y="639211"/>
                  </a:cubicBezTo>
                  <a:cubicBezTo>
                    <a:pt x="173675" y="678302"/>
                    <a:pt x="141022" y="726540"/>
                    <a:pt x="130307" y="808194"/>
                  </a:cubicBezTo>
                  <a:cubicBezTo>
                    <a:pt x="119761" y="769781"/>
                    <a:pt x="110402" y="736493"/>
                    <a:pt x="101465" y="703035"/>
                  </a:cubicBezTo>
                  <a:cubicBezTo>
                    <a:pt x="68347" y="578987"/>
                    <a:pt x="35566" y="454855"/>
                    <a:pt x="1939" y="330935"/>
                  </a:cubicBezTo>
                  <a:cubicBezTo>
                    <a:pt x="-1279" y="319034"/>
                    <a:pt x="-559" y="309378"/>
                    <a:pt x="4608" y="298747"/>
                  </a:cubicBezTo>
                  <a:cubicBezTo>
                    <a:pt x="57970" y="189481"/>
                    <a:pt x="144029" y="126462"/>
                    <a:pt x="265959" y="115450"/>
                  </a:cubicBezTo>
                  <a:cubicBezTo>
                    <a:pt x="302084" y="112189"/>
                    <a:pt x="335373" y="123624"/>
                    <a:pt x="365527" y="143868"/>
                  </a:cubicBezTo>
                  <a:cubicBezTo>
                    <a:pt x="374887" y="150136"/>
                    <a:pt x="384500" y="156023"/>
                    <a:pt x="393691" y="162503"/>
                  </a:cubicBezTo>
                  <a:cubicBezTo>
                    <a:pt x="439176" y="194605"/>
                    <a:pt x="485678" y="193208"/>
                    <a:pt x="532392" y="166103"/>
                  </a:cubicBezTo>
                  <a:cubicBezTo>
                    <a:pt x="593717" y="130485"/>
                    <a:pt x="635899" y="75936"/>
                    <a:pt x="675497" y="19016"/>
                  </a:cubicBezTo>
                  <a:cubicBezTo>
                    <a:pt x="679479" y="13256"/>
                    <a:pt x="683290" y="7369"/>
                    <a:pt x="687229" y="1567"/>
                  </a:cubicBezTo>
                  <a:cubicBezTo>
                    <a:pt x="687525" y="1101"/>
                    <a:pt x="688415" y="1016"/>
                    <a:pt x="690913" y="0"/>
                  </a:cubicBezTo>
                  <a:cubicBezTo>
                    <a:pt x="704466" y="44850"/>
                    <a:pt x="706626" y="90293"/>
                    <a:pt x="702941" y="136329"/>
                  </a:cubicBezTo>
                  <a:cubicBezTo>
                    <a:pt x="696758" y="213579"/>
                    <a:pt x="676217" y="286889"/>
                    <a:pt x="641574" y="356049"/>
                  </a:cubicBezTo>
                  <a:cubicBezTo>
                    <a:pt x="635136" y="368924"/>
                    <a:pt x="638271" y="376717"/>
                    <a:pt x="647588" y="385229"/>
                  </a:cubicBezTo>
                  <a:cubicBezTo>
                    <a:pt x="667917" y="403737"/>
                    <a:pt x="694047" y="407591"/>
                    <a:pt x="719120" y="413901"/>
                  </a:cubicBezTo>
                  <a:cubicBezTo>
                    <a:pt x="768332" y="426310"/>
                    <a:pt x="816359" y="441599"/>
                    <a:pt x="859642" y="469085"/>
                  </a:cubicBezTo>
                  <a:cubicBezTo>
                    <a:pt x="872728" y="477556"/>
                    <a:pt x="884206" y="487762"/>
                    <a:pt x="896064" y="502501"/>
                  </a:cubicBezTo>
                  <a:close/>
                </a:path>
              </a:pathLst>
            </a:custGeom>
            <a:grpFill/>
            <a:ln w="4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91746D3-F2A8-46C7-B31F-2D879A325A72}"/>
                </a:ext>
              </a:extLst>
            </p:cNvPr>
            <p:cNvSpPr/>
            <p:nvPr/>
          </p:nvSpPr>
          <p:spPr>
            <a:xfrm>
              <a:off x="6647407" y="2102045"/>
              <a:ext cx="489622" cy="1580668"/>
            </a:xfrm>
            <a:custGeom>
              <a:avLst/>
              <a:gdLst>
                <a:gd name="connsiteX0" fmla="*/ 79 w 304241"/>
                <a:gd name="connsiteY0" fmla="*/ 50311 h 959231"/>
                <a:gd name="connsiteX1" fmla="*/ 32605 w 304241"/>
                <a:gd name="connsiteY1" fmla="*/ 2369 h 959231"/>
                <a:gd name="connsiteX2" fmla="*/ 85587 w 304241"/>
                <a:gd name="connsiteY2" fmla="*/ 18166 h 959231"/>
                <a:gd name="connsiteX3" fmla="*/ 86265 w 304241"/>
                <a:gd name="connsiteY3" fmla="*/ 75129 h 959231"/>
                <a:gd name="connsiteX4" fmla="*/ 81564 w 304241"/>
                <a:gd name="connsiteY4" fmla="*/ 107782 h 959231"/>
                <a:gd name="connsiteX5" fmla="*/ 303316 w 304241"/>
                <a:gd name="connsiteY5" fmla="*/ 933255 h 959231"/>
                <a:gd name="connsiteX6" fmla="*/ 291119 w 304241"/>
                <a:gd name="connsiteY6" fmla="*/ 958411 h 959231"/>
                <a:gd name="connsiteX7" fmla="*/ 267571 w 304241"/>
                <a:gd name="connsiteY7" fmla="*/ 942995 h 959231"/>
                <a:gd name="connsiteX8" fmla="*/ 44718 w 304241"/>
                <a:gd name="connsiteY8" fmla="*/ 113457 h 959231"/>
                <a:gd name="connsiteX9" fmla="*/ 26125 w 304241"/>
                <a:gd name="connsiteY9" fmla="*/ 90841 h 959231"/>
                <a:gd name="connsiteX10" fmla="*/ 79 w 304241"/>
                <a:gd name="connsiteY10" fmla="*/ 50311 h 959231"/>
                <a:gd name="connsiteX0" fmla="*/ 79 w 481966"/>
                <a:gd name="connsiteY0" fmla="*/ 50311 h 1576184"/>
                <a:gd name="connsiteX1" fmla="*/ 32605 w 481966"/>
                <a:gd name="connsiteY1" fmla="*/ 2369 h 1576184"/>
                <a:gd name="connsiteX2" fmla="*/ 85587 w 481966"/>
                <a:gd name="connsiteY2" fmla="*/ 18166 h 1576184"/>
                <a:gd name="connsiteX3" fmla="*/ 86265 w 481966"/>
                <a:gd name="connsiteY3" fmla="*/ 75129 h 1576184"/>
                <a:gd name="connsiteX4" fmla="*/ 81564 w 481966"/>
                <a:gd name="connsiteY4" fmla="*/ 107782 h 1576184"/>
                <a:gd name="connsiteX5" fmla="*/ 303316 w 481966"/>
                <a:gd name="connsiteY5" fmla="*/ 933255 h 1576184"/>
                <a:gd name="connsiteX6" fmla="*/ 481347 w 481966"/>
                <a:gd name="connsiteY6" fmla="*/ 1576163 h 1576184"/>
                <a:gd name="connsiteX7" fmla="*/ 267571 w 481966"/>
                <a:gd name="connsiteY7" fmla="*/ 942995 h 1576184"/>
                <a:gd name="connsiteX8" fmla="*/ 44718 w 481966"/>
                <a:gd name="connsiteY8" fmla="*/ 113457 h 1576184"/>
                <a:gd name="connsiteX9" fmla="*/ 26125 w 481966"/>
                <a:gd name="connsiteY9" fmla="*/ 90841 h 1576184"/>
                <a:gd name="connsiteX10" fmla="*/ 79 w 481966"/>
                <a:gd name="connsiteY10" fmla="*/ 50311 h 1576184"/>
                <a:gd name="connsiteX0" fmla="*/ 79 w 498538"/>
                <a:gd name="connsiteY0" fmla="*/ 50311 h 1690676"/>
                <a:gd name="connsiteX1" fmla="*/ 32605 w 498538"/>
                <a:gd name="connsiteY1" fmla="*/ 2369 h 1690676"/>
                <a:gd name="connsiteX2" fmla="*/ 85587 w 498538"/>
                <a:gd name="connsiteY2" fmla="*/ 18166 h 1690676"/>
                <a:gd name="connsiteX3" fmla="*/ 86265 w 498538"/>
                <a:gd name="connsiteY3" fmla="*/ 75129 h 1690676"/>
                <a:gd name="connsiteX4" fmla="*/ 81564 w 498538"/>
                <a:gd name="connsiteY4" fmla="*/ 107782 h 1690676"/>
                <a:gd name="connsiteX5" fmla="*/ 303316 w 498538"/>
                <a:gd name="connsiteY5" fmla="*/ 933255 h 1690676"/>
                <a:gd name="connsiteX6" fmla="*/ 481347 w 498538"/>
                <a:gd name="connsiteY6" fmla="*/ 1576163 h 1690676"/>
                <a:gd name="connsiteX7" fmla="*/ 442111 w 498538"/>
                <a:gd name="connsiteY7" fmla="*/ 1543097 h 1690676"/>
                <a:gd name="connsiteX8" fmla="*/ 44718 w 498538"/>
                <a:gd name="connsiteY8" fmla="*/ 113457 h 1690676"/>
                <a:gd name="connsiteX9" fmla="*/ 26125 w 498538"/>
                <a:gd name="connsiteY9" fmla="*/ 90841 h 1690676"/>
                <a:gd name="connsiteX10" fmla="*/ 79 w 498538"/>
                <a:gd name="connsiteY10" fmla="*/ 50311 h 1690676"/>
                <a:gd name="connsiteX0" fmla="*/ 79 w 488054"/>
                <a:gd name="connsiteY0" fmla="*/ 50311 h 1614211"/>
                <a:gd name="connsiteX1" fmla="*/ 32605 w 488054"/>
                <a:gd name="connsiteY1" fmla="*/ 2369 h 1614211"/>
                <a:gd name="connsiteX2" fmla="*/ 85587 w 488054"/>
                <a:gd name="connsiteY2" fmla="*/ 18166 h 1614211"/>
                <a:gd name="connsiteX3" fmla="*/ 86265 w 488054"/>
                <a:gd name="connsiteY3" fmla="*/ 75129 h 1614211"/>
                <a:gd name="connsiteX4" fmla="*/ 81564 w 488054"/>
                <a:gd name="connsiteY4" fmla="*/ 107782 h 1614211"/>
                <a:gd name="connsiteX5" fmla="*/ 303316 w 488054"/>
                <a:gd name="connsiteY5" fmla="*/ 933255 h 1614211"/>
                <a:gd name="connsiteX6" fmla="*/ 481347 w 488054"/>
                <a:gd name="connsiteY6" fmla="*/ 1576163 h 1614211"/>
                <a:gd name="connsiteX7" fmla="*/ 442111 w 488054"/>
                <a:gd name="connsiteY7" fmla="*/ 1543097 h 1614211"/>
                <a:gd name="connsiteX8" fmla="*/ 44718 w 488054"/>
                <a:gd name="connsiteY8" fmla="*/ 113457 h 1614211"/>
                <a:gd name="connsiteX9" fmla="*/ 26125 w 488054"/>
                <a:gd name="connsiteY9" fmla="*/ 90841 h 1614211"/>
                <a:gd name="connsiteX10" fmla="*/ 79 w 488054"/>
                <a:gd name="connsiteY10" fmla="*/ 50311 h 1614211"/>
                <a:gd name="connsiteX0" fmla="*/ 79 w 489152"/>
                <a:gd name="connsiteY0" fmla="*/ 50311 h 1623359"/>
                <a:gd name="connsiteX1" fmla="*/ 32605 w 489152"/>
                <a:gd name="connsiteY1" fmla="*/ 2369 h 1623359"/>
                <a:gd name="connsiteX2" fmla="*/ 85587 w 489152"/>
                <a:gd name="connsiteY2" fmla="*/ 18166 h 1623359"/>
                <a:gd name="connsiteX3" fmla="*/ 86265 w 489152"/>
                <a:gd name="connsiteY3" fmla="*/ 75129 h 1623359"/>
                <a:gd name="connsiteX4" fmla="*/ 81564 w 489152"/>
                <a:gd name="connsiteY4" fmla="*/ 107782 h 1623359"/>
                <a:gd name="connsiteX5" fmla="*/ 303316 w 489152"/>
                <a:gd name="connsiteY5" fmla="*/ 933255 h 1623359"/>
                <a:gd name="connsiteX6" fmla="*/ 481347 w 489152"/>
                <a:gd name="connsiteY6" fmla="*/ 1576163 h 1623359"/>
                <a:gd name="connsiteX7" fmla="*/ 447995 w 489152"/>
                <a:gd name="connsiteY7" fmla="*/ 1574475 h 1623359"/>
                <a:gd name="connsiteX8" fmla="*/ 44718 w 489152"/>
                <a:gd name="connsiteY8" fmla="*/ 113457 h 1623359"/>
                <a:gd name="connsiteX9" fmla="*/ 26125 w 489152"/>
                <a:gd name="connsiteY9" fmla="*/ 90841 h 1623359"/>
                <a:gd name="connsiteX10" fmla="*/ 79 w 489152"/>
                <a:gd name="connsiteY10" fmla="*/ 50311 h 1623359"/>
                <a:gd name="connsiteX0" fmla="*/ 79 w 456758"/>
                <a:gd name="connsiteY0" fmla="*/ 50311 h 1596518"/>
                <a:gd name="connsiteX1" fmla="*/ 32605 w 456758"/>
                <a:gd name="connsiteY1" fmla="*/ 2369 h 1596518"/>
                <a:gd name="connsiteX2" fmla="*/ 85587 w 456758"/>
                <a:gd name="connsiteY2" fmla="*/ 18166 h 1596518"/>
                <a:gd name="connsiteX3" fmla="*/ 86265 w 456758"/>
                <a:gd name="connsiteY3" fmla="*/ 75129 h 1596518"/>
                <a:gd name="connsiteX4" fmla="*/ 81564 w 456758"/>
                <a:gd name="connsiteY4" fmla="*/ 107782 h 1596518"/>
                <a:gd name="connsiteX5" fmla="*/ 303316 w 456758"/>
                <a:gd name="connsiteY5" fmla="*/ 933255 h 1596518"/>
                <a:gd name="connsiteX6" fmla="*/ 447995 w 456758"/>
                <a:gd name="connsiteY6" fmla="*/ 1574475 h 1596518"/>
                <a:gd name="connsiteX7" fmla="*/ 44718 w 456758"/>
                <a:gd name="connsiteY7" fmla="*/ 113457 h 1596518"/>
                <a:gd name="connsiteX8" fmla="*/ 26125 w 456758"/>
                <a:gd name="connsiteY8" fmla="*/ 90841 h 1596518"/>
                <a:gd name="connsiteX9" fmla="*/ 79 w 456758"/>
                <a:gd name="connsiteY9" fmla="*/ 50311 h 1596518"/>
                <a:gd name="connsiteX0" fmla="*/ 79 w 454009"/>
                <a:gd name="connsiteY0" fmla="*/ 50311 h 1590670"/>
                <a:gd name="connsiteX1" fmla="*/ 32605 w 454009"/>
                <a:gd name="connsiteY1" fmla="*/ 2369 h 1590670"/>
                <a:gd name="connsiteX2" fmla="*/ 85587 w 454009"/>
                <a:gd name="connsiteY2" fmla="*/ 18166 h 1590670"/>
                <a:gd name="connsiteX3" fmla="*/ 86265 w 454009"/>
                <a:gd name="connsiteY3" fmla="*/ 75129 h 1590670"/>
                <a:gd name="connsiteX4" fmla="*/ 81564 w 454009"/>
                <a:gd name="connsiteY4" fmla="*/ 107782 h 1590670"/>
                <a:gd name="connsiteX5" fmla="*/ 303316 w 454009"/>
                <a:gd name="connsiteY5" fmla="*/ 933255 h 1590670"/>
                <a:gd name="connsiteX6" fmla="*/ 447995 w 454009"/>
                <a:gd name="connsiteY6" fmla="*/ 1574475 h 1590670"/>
                <a:gd name="connsiteX7" fmla="*/ 44718 w 454009"/>
                <a:gd name="connsiteY7" fmla="*/ 113457 h 1590670"/>
                <a:gd name="connsiteX8" fmla="*/ 26125 w 454009"/>
                <a:gd name="connsiteY8" fmla="*/ 90841 h 1590670"/>
                <a:gd name="connsiteX9" fmla="*/ 79 w 454009"/>
                <a:gd name="connsiteY9" fmla="*/ 50311 h 1590670"/>
                <a:gd name="connsiteX0" fmla="*/ 79 w 477856"/>
                <a:gd name="connsiteY0" fmla="*/ 60985 h 1650965"/>
                <a:gd name="connsiteX1" fmla="*/ 32605 w 477856"/>
                <a:gd name="connsiteY1" fmla="*/ 13043 h 1650965"/>
                <a:gd name="connsiteX2" fmla="*/ 85587 w 477856"/>
                <a:gd name="connsiteY2" fmla="*/ 28840 h 1650965"/>
                <a:gd name="connsiteX3" fmla="*/ 86265 w 477856"/>
                <a:gd name="connsiteY3" fmla="*/ 85803 h 1650965"/>
                <a:gd name="connsiteX4" fmla="*/ 81564 w 477856"/>
                <a:gd name="connsiteY4" fmla="*/ 118456 h 1650965"/>
                <a:gd name="connsiteX5" fmla="*/ 477856 w 477856"/>
                <a:gd name="connsiteY5" fmla="*/ 1598941 h 1650965"/>
                <a:gd name="connsiteX6" fmla="*/ 447995 w 477856"/>
                <a:gd name="connsiteY6" fmla="*/ 1585149 h 1650965"/>
                <a:gd name="connsiteX7" fmla="*/ 44718 w 477856"/>
                <a:gd name="connsiteY7" fmla="*/ 124131 h 1650965"/>
                <a:gd name="connsiteX8" fmla="*/ 26125 w 477856"/>
                <a:gd name="connsiteY8" fmla="*/ 101515 h 1650965"/>
                <a:gd name="connsiteX9" fmla="*/ 79 w 477856"/>
                <a:gd name="connsiteY9" fmla="*/ 60985 h 1650965"/>
                <a:gd name="connsiteX0" fmla="*/ 79 w 477856"/>
                <a:gd name="connsiteY0" fmla="*/ 60985 h 1599984"/>
                <a:gd name="connsiteX1" fmla="*/ 32605 w 477856"/>
                <a:gd name="connsiteY1" fmla="*/ 13043 h 1599984"/>
                <a:gd name="connsiteX2" fmla="*/ 85587 w 477856"/>
                <a:gd name="connsiteY2" fmla="*/ 28840 h 1599984"/>
                <a:gd name="connsiteX3" fmla="*/ 86265 w 477856"/>
                <a:gd name="connsiteY3" fmla="*/ 85803 h 1599984"/>
                <a:gd name="connsiteX4" fmla="*/ 81564 w 477856"/>
                <a:gd name="connsiteY4" fmla="*/ 118456 h 1599984"/>
                <a:gd name="connsiteX5" fmla="*/ 477856 w 477856"/>
                <a:gd name="connsiteY5" fmla="*/ 1598941 h 1599984"/>
                <a:gd name="connsiteX6" fmla="*/ 447995 w 477856"/>
                <a:gd name="connsiteY6" fmla="*/ 1585149 h 1599984"/>
                <a:gd name="connsiteX7" fmla="*/ 44718 w 477856"/>
                <a:gd name="connsiteY7" fmla="*/ 124131 h 1599984"/>
                <a:gd name="connsiteX8" fmla="*/ 26125 w 477856"/>
                <a:gd name="connsiteY8" fmla="*/ 101515 h 1599984"/>
                <a:gd name="connsiteX9" fmla="*/ 79 w 477856"/>
                <a:gd name="connsiteY9" fmla="*/ 60985 h 1599984"/>
                <a:gd name="connsiteX0" fmla="*/ 79 w 477856"/>
                <a:gd name="connsiteY0" fmla="*/ 50311 h 1589310"/>
                <a:gd name="connsiteX1" fmla="*/ 32605 w 477856"/>
                <a:gd name="connsiteY1" fmla="*/ 2369 h 1589310"/>
                <a:gd name="connsiteX2" fmla="*/ 85587 w 477856"/>
                <a:gd name="connsiteY2" fmla="*/ 18166 h 1589310"/>
                <a:gd name="connsiteX3" fmla="*/ 86265 w 477856"/>
                <a:gd name="connsiteY3" fmla="*/ 75129 h 1589310"/>
                <a:gd name="connsiteX4" fmla="*/ 81564 w 477856"/>
                <a:gd name="connsiteY4" fmla="*/ 107782 h 1589310"/>
                <a:gd name="connsiteX5" fmla="*/ 477856 w 477856"/>
                <a:gd name="connsiteY5" fmla="*/ 1588267 h 1589310"/>
                <a:gd name="connsiteX6" fmla="*/ 447995 w 477856"/>
                <a:gd name="connsiteY6" fmla="*/ 1574475 h 1589310"/>
                <a:gd name="connsiteX7" fmla="*/ 44718 w 477856"/>
                <a:gd name="connsiteY7" fmla="*/ 113457 h 1589310"/>
                <a:gd name="connsiteX8" fmla="*/ 26125 w 477856"/>
                <a:gd name="connsiteY8" fmla="*/ 90841 h 1589310"/>
                <a:gd name="connsiteX9" fmla="*/ 79 w 477856"/>
                <a:gd name="connsiteY9" fmla="*/ 50311 h 1589310"/>
                <a:gd name="connsiteX0" fmla="*/ 79 w 483739"/>
                <a:gd name="connsiteY0" fmla="*/ 50311 h 1582150"/>
                <a:gd name="connsiteX1" fmla="*/ 32605 w 483739"/>
                <a:gd name="connsiteY1" fmla="*/ 2369 h 1582150"/>
                <a:gd name="connsiteX2" fmla="*/ 85587 w 483739"/>
                <a:gd name="connsiteY2" fmla="*/ 18166 h 1582150"/>
                <a:gd name="connsiteX3" fmla="*/ 86265 w 483739"/>
                <a:gd name="connsiteY3" fmla="*/ 75129 h 1582150"/>
                <a:gd name="connsiteX4" fmla="*/ 81564 w 483739"/>
                <a:gd name="connsiteY4" fmla="*/ 107782 h 1582150"/>
                <a:gd name="connsiteX5" fmla="*/ 483739 w 483739"/>
                <a:gd name="connsiteY5" fmla="*/ 1580423 h 1582150"/>
                <a:gd name="connsiteX6" fmla="*/ 447995 w 483739"/>
                <a:gd name="connsiteY6" fmla="*/ 1574475 h 1582150"/>
                <a:gd name="connsiteX7" fmla="*/ 44718 w 483739"/>
                <a:gd name="connsiteY7" fmla="*/ 113457 h 1582150"/>
                <a:gd name="connsiteX8" fmla="*/ 26125 w 483739"/>
                <a:gd name="connsiteY8" fmla="*/ 90841 h 1582150"/>
                <a:gd name="connsiteX9" fmla="*/ 79 w 483739"/>
                <a:gd name="connsiteY9" fmla="*/ 50311 h 1582150"/>
                <a:gd name="connsiteX0" fmla="*/ 79 w 489622"/>
                <a:gd name="connsiteY0" fmla="*/ 50311 h 1582150"/>
                <a:gd name="connsiteX1" fmla="*/ 32605 w 489622"/>
                <a:gd name="connsiteY1" fmla="*/ 2369 h 1582150"/>
                <a:gd name="connsiteX2" fmla="*/ 85587 w 489622"/>
                <a:gd name="connsiteY2" fmla="*/ 18166 h 1582150"/>
                <a:gd name="connsiteX3" fmla="*/ 86265 w 489622"/>
                <a:gd name="connsiteY3" fmla="*/ 75129 h 1582150"/>
                <a:gd name="connsiteX4" fmla="*/ 81564 w 489622"/>
                <a:gd name="connsiteY4" fmla="*/ 107782 h 1582150"/>
                <a:gd name="connsiteX5" fmla="*/ 489622 w 489622"/>
                <a:gd name="connsiteY5" fmla="*/ 1580423 h 1582150"/>
                <a:gd name="connsiteX6" fmla="*/ 447995 w 489622"/>
                <a:gd name="connsiteY6" fmla="*/ 1574475 h 1582150"/>
                <a:gd name="connsiteX7" fmla="*/ 44718 w 489622"/>
                <a:gd name="connsiteY7" fmla="*/ 113457 h 1582150"/>
                <a:gd name="connsiteX8" fmla="*/ 26125 w 489622"/>
                <a:gd name="connsiteY8" fmla="*/ 90841 h 1582150"/>
                <a:gd name="connsiteX9" fmla="*/ 79 w 489622"/>
                <a:gd name="connsiteY9" fmla="*/ 50311 h 1582150"/>
                <a:gd name="connsiteX0" fmla="*/ 79 w 489622"/>
                <a:gd name="connsiteY0" fmla="*/ 50311 h 1580667"/>
                <a:gd name="connsiteX1" fmla="*/ 32605 w 489622"/>
                <a:gd name="connsiteY1" fmla="*/ 2369 h 1580667"/>
                <a:gd name="connsiteX2" fmla="*/ 85587 w 489622"/>
                <a:gd name="connsiteY2" fmla="*/ 18166 h 1580667"/>
                <a:gd name="connsiteX3" fmla="*/ 86265 w 489622"/>
                <a:gd name="connsiteY3" fmla="*/ 75129 h 1580667"/>
                <a:gd name="connsiteX4" fmla="*/ 81564 w 489622"/>
                <a:gd name="connsiteY4" fmla="*/ 107782 h 1580667"/>
                <a:gd name="connsiteX5" fmla="*/ 489622 w 489622"/>
                <a:gd name="connsiteY5" fmla="*/ 1580423 h 1580667"/>
                <a:gd name="connsiteX6" fmla="*/ 447995 w 489622"/>
                <a:gd name="connsiteY6" fmla="*/ 1574475 h 1580667"/>
                <a:gd name="connsiteX7" fmla="*/ 44718 w 489622"/>
                <a:gd name="connsiteY7" fmla="*/ 113457 h 1580667"/>
                <a:gd name="connsiteX8" fmla="*/ 26125 w 489622"/>
                <a:gd name="connsiteY8" fmla="*/ 90841 h 1580667"/>
                <a:gd name="connsiteX9" fmla="*/ 79 w 489622"/>
                <a:gd name="connsiteY9" fmla="*/ 50311 h 158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622" h="1580667">
                  <a:moveTo>
                    <a:pt x="79" y="50311"/>
                  </a:moveTo>
                  <a:cubicBezTo>
                    <a:pt x="-175" y="24984"/>
                    <a:pt x="10667" y="9568"/>
                    <a:pt x="32605" y="2369"/>
                  </a:cubicBezTo>
                  <a:cubicBezTo>
                    <a:pt x="51663" y="-3899"/>
                    <a:pt x="73517" y="2580"/>
                    <a:pt x="85587" y="18166"/>
                  </a:cubicBezTo>
                  <a:cubicBezTo>
                    <a:pt x="97572" y="33624"/>
                    <a:pt x="99393" y="60263"/>
                    <a:pt x="86265" y="75129"/>
                  </a:cubicBezTo>
                  <a:cubicBezTo>
                    <a:pt x="76481" y="86225"/>
                    <a:pt x="86900" y="96809"/>
                    <a:pt x="81564" y="107782"/>
                  </a:cubicBezTo>
                  <a:cubicBezTo>
                    <a:pt x="146829" y="359972"/>
                    <a:pt x="488860" y="1576992"/>
                    <a:pt x="489622" y="1580423"/>
                  </a:cubicBezTo>
                  <a:cubicBezTo>
                    <a:pt x="472250" y="1581694"/>
                    <a:pt x="461678" y="1577753"/>
                    <a:pt x="447995" y="1574475"/>
                  </a:cubicBezTo>
                  <a:cubicBezTo>
                    <a:pt x="375223" y="1330691"/>
                    <a:pt x="110151" y="358926"/>
                    <a:pt x="44718" y="113457"/>
                  </a:cubicBezTo>
                  <a:cubicBezTo>
                    <a:pt x="41584" y="101768"/>
                    <a:pt x="36332" y="96008"/>
                    <a:pt x="26125" y="90841"/>
                  </a:cubicBezTo>
                  <a:cubicBezTo>
                    <a:pt x="9439" y="82371"/>
                    <a:pt x="-1022" y="68606"/>
                    <a:pt x="79" y="50311"/>
                  </a:cubicBezTo>
                  <a:close/>
                </a:path>
              </a:pathLst>
            </a:custGeom>
            <a:grpFill/>
            <a:ln w="4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E84633B-FDEC-4337-9EB2-F5734AC989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C2B646-24AC-442E-B0A2-44BB918C1A15}"/>
              </a:ext>
            </a:extLst>
          </p:cNvPr>
          <p:cNvGrpSpPr/>
          <p:nvPr/>
        </p:nvGrpSpPr>
        <p:grpSpPr>
          <a:xfrm>
            <a:off x="501960" y="1821778"/>
            <a:ext cx="3245194" cy="2354503"/>
            <a:chOff x="952254" y="3429000"/>
            <a:chExt cx="2789189" cy="202365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C44C6D9-8C6F-422B-AA92-D3059D1B5F93}"/>
                </a:ext>
              </a:extLst>
            </p:cNvPr>
            <p:cNvGrpSpPr/>
            <p:nvPr/>
          </p:nvGrpSpPr>
          <p:grpSpPr>
            <a:xfrm>
              <a:off x="1714357" y="3429000"/>
              <a:ext cx="2027086" cy="2023655"/>
              <a:chOff x="7775522" y="81023"/>
              <a:chExt cx="2027086" cy="202365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15B37B2-E5DD-4568-8CDD-8348BB697953}"/>
                  </a:ext>
                </a:extLst>
              </p:cNvPr>
              <p:cNvSpPr/>
              <p:nvPr/>
            </p:nvSpPr>
            <p:spPr>
              <a:xfrm>
                <a:off x="7778954" y="81023"/>
                <a:ext cx="2023654" cy="2023655"/>
              </a:xfrm>
              <a:custGeom>
                <a:avLst/>
                <a:gdLst>
                  <a:gd name="connsiteX0" fmla="*/ 4343400 w 4343400"/>
                  <a:gd name="connsiteY0" fmla="*/ 2171700 h 4343400"/>
                  <a:gd name="connsiteX1" fmla="*/ 2171700 w 4343400"/>
                  <a:gd name="connsiteY1" fmla="*/ 4343400 h 4343400"/>
                  <a:gd name="connsiteX2" fmla="*/ 0 w 4343400"/>
                  <a:gd name="connsiteY2" fmla="*/ 2171700 h 4343400"/>
                  <a:gd name="connsiteX3" fmla="*/ 2171700 w 4343400"/>
                  <a:gd name="connsiteY3" fmla="*/ 0 h 4343400"/>
                  <a:gd name="connsiteX4" fmla="*/ 4343400 w 4343400"/>
                  <a:gd name="connsiteY4" fmla="*/ 217170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0" h="4343400">
                    <a:moveTo>
                      <a:pt x="4343400" y="2171700"/>
                    </a:moveTo>
                    <a:cubicBezTo>
                      <a:pt x="4343400" y="3371097"/>
                      <a:pt x="3371097" y="4343400"/>
                      <a:pt x="2171700" y="4343400"/>
                    </a:cubicBezTo>
                    <a:cubicBezTo>
                      <a:pt x="972303" y="4343400"/>
                      <a:pt x="0" y="3371097"/>
                      <a:pt x="0" y="2171700"/>
                    </a:cubicBezTo>
                    <a:cubicBezTo>
                      <a:pt x="0" y="972303"/>
                      <a:pt x="972303" y="0"/>
                      <a:pt x="2171700" y="0"/>
                    </a:cubicBezTo>
                    <a:cubicBezTo>
                      <a:pt x="3371097" y="0"/>
                      <a:pt x="4343400" y="972303"/>
                      <a:pt x="4343400" y="2171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6E9C230-9243-49F6-91A5-5E1032DB8D93}"/>
                  </a:ext>
                </a:extLst>
              </p:cNvPr>
              <p:cNvSpPr/>
              <p:nvPr/>
            </p:nvSpPr>
            <p:spPr>
              <a:xfrm>
                <a:off x="7775522" y="89543"/>
                <a:ext cx="2015680" cy="1866285"/>
              </a:xfrm>
              <a:custGeom>
                <a:avLst/>
                <a:gdLst>
                  <a:gd name="connsiteX0" fmla="*/ 133798 w 4326286"/>
                  <a:gd name="connsiteY0" fmla="*/ 2069568 h 4005634"/>
                  <a:gd name="connsiteX1" fmla="*/ 220726 w 4326286"/>
                  <a:gd name="connsiteY1" fmla="*/ 2138458 h 4005634"/>
                  <a:gd name="connsiteX2" fmla="*/ 395319 w 4326286"/>
                  <a:gd name="connsiteY2" fmla="*/ 2363629 h 4005634"/>
                  <a:gd name="connsiteX3" fmla="*/ 519620 w 4326286"/>
                  <a:gd name="connsiteY3" fmla="*/ 2494026 h 4005634"/>
                  <a:gd name="connsiteX4" fmla="*/ 554672 w 4326286"/>
                  <a:gd name="connsiteY4" fmla="*/ 2595849 h 4005634"/>
                  <a:gd name="connsiteX5" fmla="*/ 718216 w 4326286"/>
                  <a:gd name="connsiteY5" fmla="*/ 2875979 h 4005634"/>
                  <a:gd name="connsiteX6" fmla="*/ 1023588 w 4326286"/>
                  <a:gd name="connsiteY6" fmla="*/ 3072003 h 4005634"/>
                  <a:gd name="connsiteX7" fmla="*/ 1072451 w 4326286"/>
                  <a:gd name="connsiteY7" fmla="*/ 3265742 h 4005634"/>
                  <a:gd name="connsiteX8" fmla="*/ 1042352 w 4326286"/>
                  <a:gd name="connsiteY8" fmla="*/ 3380518 h 4005634"/>
                  <a:gd name="connsiteX9" fmla="*/ 1051020 w 4326286"/>
                  <a:gd name="connsiteY9" fmla="*/ 3515487 h 4005634"/>
                  <a:gd name="connsiteX10" fmla="*/ 993489 w 4326286"/>
                  <a:gd name="connsiteY10" fmla="*/ 3659505 h 4005634"/>
                  <a:gd name="connsiteX11" fmla="*/ 953484 w 4326286"/>
                  <a:gd name="connsiteY11" fmla="*/ 3735324 h 4005634"/>
                  <a:gd name="connsiteX12" fmla="*/ 1044448 w 4326286"/>
                  <a:gd name="connsiteY12" fmla="*/ 3999452 h 4005634"/>
                  <a:gd name="connsiteX13" fmla="*/ 1001109 w 4326286"/>
                  <a:gd name="connsiteY13" fmla="*/ 3989356 h 4005634"/>
                  <a:gd name="connsiteX14" fmla="*/ 245586 w 4326286"/>
                  <a:gd name="connsiteY14" fmla="*/ 3202400 h 4005634"/>
                  <a:gd name="connsiteX15" fmla="*/ 17938 w 4326286"/>
                  <a:gd name="connsiteY15" fmla="*/ 2422779 h 4005634"/>
                  <a:gd name="connsiteX16" fmla="*/ 5746 w 4326286"/>
                  <a:gd name="connsiteY16" fmla="*/ 2157984 h 4005634"/>
                  <a:gd name="connsiteX17" fmla="*/ 27654 w 4326286"/>
                  <a:gd name="connsiteY17" fmla="*/ 2095976 h 4005634"/>
                  <a:gd name="connsiteX18" fmla="*/ 133798 w 4326286"/>
                  <a:gd name="connsiteY18" fmla="*/ 2069568 h 4005634"/>
                  <a:gd name="connsiteX19" fmla="*/ 2062111 w 4326286"/>
                  <a:gd name="connsiteY19" fmla="*/ 500099 h 4005634"/>
                  <a:gd name="connsiteX20" fmla="*/ 2094484 w 4326286"/>
                  <a:gd name="connsiteY20" fmla="*/ 516256 h 4005634"/>
                  <a:gd name="connsiteX21" fmla="*/ 2149252 w 4326286"/>
                  <a:gd name="connsiteY21" fmla="*/ 618745 h 4005634"/>
                  <a:gd name="connsiteX22" fmla="*/ 2024570 w 4326286"/>
                  <a:gd name="connsiteY22" fmla="*/ 685420 h 4005634"/>
                  <a:gd name="connsiteX23" fmla="*/ 1966563 w 4326286"/>
                  <a:gd name="connsiteY23" fmla="*/ 605219 h 4005634"/>
                  <a:gd name="connsiteX24" fmla="*/ 2030380 w 4326286"/>
                  <a:gd name="connsiteY24" fmla="*/ 517875 h 4005634"/>
                  <a:gd name="connsiteX25" fmla="*/ 2062111 w 4326286"/>
                  <a:gd name="connsiteY25" fmla="*/ 500099 h 4005634"/>
                  <a:gd name="connsiteX26" fmla="*/ 1879885 w 4326286"/>
                  <a:gd name="connsiteY26" fmla="*/ 68866 h 4005634"/>
                  <a:gd name="connsiteX27" fmla="*/ 1978945 w 4326286"/>
                  <a:gd name="connsiteY27" fmla="*/ 84201 h 4005634"/>
                  <a:gd name="connsiteX28" fmla="*/ 1691576 w 4326286"/>
                  <a:gd name="connsiteY28" fmla="*/ 312325 h 4005634"/>
                  <a:gd name="connsiteX29" fmla="*/ 1489360 w 4326286"/>
                  <a:gd name="connsiteY29" fmla="*/ 405670 h 4005634"/>
                  <a:gd name="connsiteX30" fmla="*/ 1422018 w 4326286"/>
                  <a:gd name="connsiteY30" fmla="*/ 419862 h 4005634"/>
                  <a:gd name="connsiteX31" fmla="*/ 1371631 w 4326286"/>
                  <a:gd name="connsiteY31" fmla="*/ 381953 h 4005634"/>
                  <a:gd name="connsiteX32" fmla="*/ 1400778 w 4326286"/>
                  <a:gd name="connsiteY32" fmla="*/ 332232 h 4005634"/>
                  <a:gd name="connsiteX33" fmla="*/ 1584991 w 4326286"/>
                  <a:gd name="connsiteY33" fmla="*/ 189833 h 4005634"/>
                  <a:gd name="connsiteX34" fmla="*/ 1605565 w 4326286"/>
                  <a:gd name="connsiteY34" fmla="*/ 156210 h 4005634"/>
                  <a:gd name="connsiteX35" fmla="*/ 1563846 w 4326286"/>
                  <a:gd name="connsiteY35" fmla="*/ 156782 h 4005634"/>
                  <a:gd name="connsiteX36" fmla="*/ 1141316 w 4326286"/>
                  <a:gd name="connsiteY36" fmla="*/ 486823 h 4005634"/>
                  <a:gd name="connsiteX37" fmla="*/ 1093977 w 4326286"/>
                  <a:gd name="connsiteY37" fmla="*/ 614934 h 4005634"/>
                  <a:gd name="connsiteX38" fmla="*/ 969866 w 4326286"/>
                  <a:gd name="connsiteY38" fmla="*/ 760476 h 4005634"/>
                  <a:gd name="connsiteX39" fmla="*/ 691451 w 4326286"/>
                  <a:gd name="connsiteY39" fmla="*/ 882206 h 4005634"/>
                  <a:gd name="connsiteX40" fmla="*/ 277494 w 4326286"/>
                  <a:gd name="connsiteY40" fmla="*/ 1182529 h 4005634"/>
                  <a:gd name="connsiteX41" fmla="*/ 200818 w 4326286"/>
                  <a:gd name="connsiteY41" fmla="*/ 1277398 h 4005634"/>
                  <a:gd name="connsiteX42" fmla="*/ 475233 w 4326286"/>
                  <a:gd name="connsiteY42" fmla="*/ 759714 h 4005634"/>
                  <a:gd name="connsiteX43" fmla="*/ 1154270 w 4326286"/>
                  <a:gd name="connsiteY43" fmla="*/ 213265 h 4005634"/>
                  <a:gd name="connsiteX44" fmla="*/ 1465262 w 4326286"/>
                  <a:gd name="connsiteY44" fmla="*/ 115729 h 4005634"/>
                  <a:gd name="connsiteX45" fmla="*/ 1511553 w 4326286"/>
                  <a:gd name="connsiteY45" fmla="*/ 105061 h 4005634"/>
                  <a:gd name="connsiteX46" fmla="*/ 1879885 w 4326286"/>
                  <a:gd name="connsiteY46" fmla="*/ 68866 h 4005634"/>
                  <a:gd name="connsiteX47" fmla="*/ 2463958 w 4326286"/>
                  <a:gd name="connsiteY47" fmla="*/ 0 h 4005634"/>
                  <a:gd name="connsiteX48" fmla="*/ 3926713 w 4326286"/>
                  <a:gd name="connsiteY48" fmla="*/ 822198 h 4005634"/>
                  <a:gd name="connsiteX49" fmla="*/ 3950906 w 4326286"/>
                  <a:gd name="connsiteY49" fmla="*/ 851154 h 4005634"/>
                  <a:gd name="connsiteX50" fmla="*/ 3983386 w 4326286"/>
                  <a:gd name="connsiteY50" fmla="*/ 896398 h 4005634"/>
                  <a:gd name="connsiteX51" fmla="*/ 4326286 w 4326286"/>
                  <a:gd name="connsiteY51" fmla="*/ 1735074 h 4005634"/>
                  <a:gd name="connsiteX52" fmla="*/ 4303903 w 4326286"/>
                  <a:gd name="connsiteY52" fmla="*/ 1699451 h 4005634"/>
                  <a:gd name="connsiteX53" fmla="*/ 4152265 w 4326286"/>
                  <a:gd name="connsiteY53" fmla="*/ 1325118 h 4005634"/>
                  <a:gd name="connsiteX54" fmla="*/ 4105783 w 4326286"/>
                  <a:gd name="connsiteY54" fmla="*/ 1247775 h 4005634"/>
                  <a:gd name="connsiteX55" fmla="*/ 3999293 w 4326286"/>
                  <a:gd name="connsiteY55" fmla="*/ 1215771 h 4005634"/>
                  <a:gd name="connsiteX56" fmla="*/ 3903567 w 4326286"/>
                  <a:gd name="connsiteY56" fmla="*/ 1211961 h 4005634"/>
                  <a:gd name="connsiteX57" fmla="*/ 3723449 w 4326286"/>
                  <a:gd name="connsiteY57" fmla="*/ 1125665 h 4005634"/>
                  <a:gd name="connsiteX58" fmla="*/ 3680206 w 4326286"/>
                  <a:gd name="connsiteY58" fmla="*/ 1124617 h 4005634"/>
                  <a:gd name="connsiteX59" fmla="*/ 3693255 w 4326286"/>
                  <a:gd name="connsiteY59" fmla="*/ 1167003 h 4005634"/>
                  <a:gd name="connsiteX60" fmla="*/ 3891470 w 4326286"/>
                  <a:gd name="connsiteY60" fmla="*/ 1287113 h 4005634"/>
                  <a:gd name="connsiteX61" fmla="*/ 4029868 w 4326286"/>
                  <a:gd name="connsiteY61" fmla="*/ 1424178 h 4005634"/>
                  <a:gd name="connsiteX62" fmla="*/ 4041870 w 4326286"/>
                  <a:gd name="connsiteY62" fmla="*/ 1528096 h 4005634"/>
                  <a:gd name="connsiteX63" fmla="*/ 3996626 w 4326286"/>
                  <a:gd name="connsiteY63" fmla="*/ 1689926 h 4005634"/>
                  <a:gd name="connsiteX64" fmla="*/ 3783933 w 4326286"/>
                  <a:gd name="connsiteY64" fmla="*/ 1717739 h 4005634"/>
                  <a:gd name="connsiteX65" fmla="*/ 3549237 w 4326286"/>
                  <a:gd name="connsiteY65" fmla="*/ 1501712 h 4005634"/>
                  <a:gd name="connsiteX66" fmla="*/ 3507422 w 4326286"/>
                  <a:gd name="connsiteY66" fmla="*/ 1471232 h 4005634"/>
                  <a:gd name="connsiteX67" fmla="*/ 3688778 w 4326286"/>
                  <a:gd name="connsiteY67" fmla="*/ 1740218 h 4005634"/>
                  <a:gd name="connsiteX68" fmla="*/ 3907091 w 4326286"/>
                  <a:gd name="connsiteY68" fmla="*/ 1952720 h 4005634"/>
                  <a:gd name="connsiteX69" fmla="*/ 3962051 w 4326286"/>
                  <a:gd name="connsiteY69" fmla="*/ 1972913 h 4005634"/>
                  <a:gd name="connsiteX70" fmla="*/ 4046347 w 4326286"/>
                  <a:gd name="connsiteY70" fmla="*/ 2040065 h 4005634"/>
                  <a:gd name="connsiteX71" fmla="*/ 4030916 w 4326286"/>
                  <a:gd name="connsiteY71" fmla="*/ 2241899 h 4005634"/>
                  <a:gd name="connsiteX72" fmla="*/ 3960431 w 4326286"/>
                  <a:gd name="connsiteY72" fmla="*/ 2468880 h 4005634"/>
                  <a:gd name="connsiteX73" fmla="*/ 3764788 w 4326286"/>
                  <a:gd name="connsiteY73" fmla="*/ 3148775 h 4005634"/>
                  <a:gd name="connsiteX74" fmla="*/ 3188430 w 4326286"/>
                  <a:gd name="connsiteY74" fmla="*/ 3839909 h 4005634"/>
                  <a:gd name="connsiteX75" fmla="*/ 3074796 w 4326286"/>
                  <a:gd name="connsiteY75" fmla="*/ 3888486 h 4005634"/>
                  <a:gd name="connsiteX76" fmla="*/ 3035839 w 4326286"/>
                  <a:gd name="connsiteY76" fmla="*/ 3865340 h 4005634"/>
                  <a:gd name="connsiteX77" fmla="*/ 2993072 w 4326286"/>
                  <a:gd name="connsiteY77" fmla="*/ 3680460 h 4005634"/>
                  <a:gd name="connsiteX78" fmla="*/ 2961449 w 4326286"/>
                  <a:gd name="connsiteY78" fmla="*/ 3253835 h 4005634"/>
                  <a:gd name="connsiteX79" fmla="*/ 2917158 w 4326286"/>
                  <a:gd name="connsiteY79" fmla="*/ 3032189 h 4005634"/>
                  <a:gd name="connsiteX80" fmla="*/ 2818860 w 4326286"/>
                  <a:gd name="connsiteY80" fmla="*/ 2708434 h 4005634"/>
                  <a:gd name="connsiteX81" fmla="*/ 2612358 w 4326286"/>
                  <a:gd name="connsiteY81" fmla="*/ 2515076 h 4005634"/>
                  <a:gd name="connsiteX82" fmla="*/ 2181256 w 4326286"/>
                  <a:gd name="connsiteY82" fmla="*/ 2577560 h 4005634"/>
                  <a:gd name="connsiteX83" fmla="*/ 2065051 w 4326286"/>
                  <a:gd name="connsiteY83" fmla="*/ 2579275 h 4005634"/>
                  <a:gd name="connsiteX84" fmla="*/ 1693386 w 4326286"/>
                  <a:gd name="connsiteY84" fmla="*/ 2136553 h 4005634"/>
                  <a:gd name="connsiteX85" fmla="*/ 1716341 w 4326286"/>
                  <a:gd name="connsiteY85" fmla="*/ 1781842 h 4005634"/>
                  <a:gd name="connsiteX86" fmla="*/ 1939607 w 4326286"/>
                  <a:gd name="connsiteY86" fmla="*/ 1440085 h 4005634"/>
                  <a:gd name="connsiteX87" fmla="*/ 2214594 w 4326286"/>
                  <a:gd name="connsiteY87" fmla="*/ 1220724 h 4005634"/>
                  <a:gd name="connsiteX88" fmla="*/ 2555112 w 4326286"/>
                  <a:gd name="connsiteY88" fmla="*/ 1144238 h 4005634"/>
                  <a:gd name="connsiteX89" fmla="*/ 2651887 w 4326286"/>
                  <a:gd name="connsiteY89" fmla="*/ 1180719 h 4005634"/>
                  <a:gd name="connsiteX90" fmla="*/ 2836671 w 4326286"/>
                  <a:gd name="connsiteY90" fmla="*/ 1245299 h 4005634"/>
                  <a:gd name="connsiteX91" fmla="*/ 3236626 w 4326286"/>
                  <a:gd name="connsiteY91" fmla="*/ 1218152 h 4005634"/>
                  <a:gd name="connsiteX92" fmla="*/ 3237198 w 4326286"/>
                  <a:gd name="connsiteY92" fmla="*/ 1148144 h 4005634"/>
                  <a:gd name="connsiteX93" fmla="*/ 3285775 w 4326286"/>
                  <a:gd name="connsiteY93" fmla="*/ 1078230 h 4005634"/>
                  <a:gd name="connsiteX94" fmla="*/ 3281870 w 4326286"/>
                  <a:gd name="connsiteY94" fmla="*/ 1006507 h 4005634"/>
                  <a:gd name="connsiteX95" fmla="*/ 3215957 w 4326286"/>
                  <a:gd name="connsiteY95" fmla="*/ 993267 h 4005634"/>
                  <a:gd name="connsiteX96" fmla="*/ 2971546 w 4326286"/>
                  <a:gd name="connsiteY96" fmla="*/ 1050989 h 4005634"/>
                  <a:gd name="connsiteX97" fmla="*/ 2838577 w 4326286"/>
                  <a:gd name="connsiteY97" fmla="*/ 1020032 h 4005634"/>
                  <a:gd name="connsiteX98" fmla="*/ 2762567 w 4326286"/>
                  <a:gd name="connsiteY98" fmla="*/ 1017556 h 4005634"/>
                  <a:gd name="connsiteX99" fmla="*/ 2664936 w 4326286"/>
                  <a:gd name="connsiteY99" fmla="*/ 1085374 h 4005634"/>
                  <a:gd name="connsiteX100" fmla="*/ 2614834 w 4326286"/>
                  <a:gd name="connsiteY100" fmla="*/ 1081373 h 4005634"/>
                  <a:gd name="connsiteX101" fmla="*/ 2535015 w 4326286"/>
                  <a:gd name="connsiteY101" fmla="*/ 1056513 h 4005634"/>
                  <a:gd name="connsiteX102" fmla="*/ 2480532 w 4326286"/>
                  <a:gd name="connsiteY102" fmla="*/ 990886 h 4005634"/>
                  <a:gd name="connsiteX103" fmla="*/ 2480056 w 4326286"/>
                  <a:gd name="connsiteY103" fmla="*/ 952976 h 4005634"/>
                  <a:gd name="connsiteX104" fmla="*/ 2430716 w 4326286"/>
                  <a:gd name="connsiteY104" fmla="*/ 923830 h 4005634"/>
                  <a:gd name="connsiteX105" fmla="*/ 2258123 w 4326286"/>
                  <a:gd name="connsiteY105" fmla="*/ 1071658 h 4005634"/>
                  <a:gd name="connsiteX106" fmla="*/ 1999234 w 4326286"/>
                  <a:gd name="connsiteY106" fmla="*/ 1186720 h 4005634"/>
                  <a:gd name="connsiteX107" fmla="*/ 1960181 w 4326286"/>
                  <a:gd name="connsiteY107" fmla="*/ 1155192 h 4005634"/>
                  <a:gd name="connsiteX108" fmla="*/ 1928749 w 4326286"/>
                  <a:gd name="connsiteY108" fmla="*/ 993077 h 4005634"/>
                  <a:gd name="connsiteX109" fmla="*/ 1982946 w 4326286"/>
                  <a:gd name="connsiteY109" fmla="*/ 932021 h 4005634"/>
                  <a:gd name="connsiteX110" fmla="*/ 2120677 w 4326286"/>
                  <a:gd name="connsiteY110" fmla="*/ 925259 h 4005634"/>
                  <a:gd name="connsiteX111" fmla="*/ 2173922 w 4326286"/>
                  <a:gd name="connsiteY111" fmla="*/ 860489 h 4005634"/>
                  <a:gd name="connsiteX112" fmla="*/ 2211355 w 4326286"/>
                  <a:gd name="connsiteY112" fmla="*/ 680657 h 4005634"/>
                  <a:gd name="connsiteX113" fmla="*/ 2297271 w 4326286"/>
                  <a:gd name="connsiteY113" fmla="*/ 555403 h 4005634"/>
                  <a:gd name="connsiteX114" fmla="*/ 2420620 w 4326286"/>
                  <a:gd name="connsiteY114" fmla="*/ 509016 h 4005634"/>
                  <a:gd name="connsiteX115" fmla="*/ 2527871 w 4326286"/>
                  <a:gd name="connsiteY115" fmla="*/ 529876 h 4005634"/>
                  <a:gd name="connsiteX116" fmla="*/ 2571972 w 4326286"/>
                  <a:gd name="connsiteY116" fmla="*/ 489776 h 4005634"/>
                  <a:gd name="connsiteX117" fmla="*/ 2509297 w 4326286"/>
                  <a:gd name="connsiteY117" fmla="*/ 299180 h 4005634"/>
                  <a:gd name="connsiteX118" fmla="*/ 2431859 w 4326286"/>
                  <a:gd name="connsiteY118" fmla="*/ 280988 h 4005634"/>
                  <a:gd name="connsiteX119" fmla="*/ 2419000 w 4326286"/>
                  <a:gd name="connsiteY119" fmla="*/ 349091 h 4005634"/>
                  <a:gd name="connsiteX120" fmla="*/ 2432716 w 4326286"/>
                  <a:gd name="connsiteY120" fmla="*/ 362331 h 4005634"/>
                  <a:gd name="connsiteX121" fmla="*/ 2462244 w 4326286"/>
                  <a:gd name="connsiteY121" fmla="*/ 438626 h 4005634"/>
                  <a:gd name="connsiteX122" fmla="*/ 2393950 w 4326286"/>
                  <a:gd name="connsiteY122" fmla="*/ 453676 h 4005634"/>
                  <a:gd name="connsiteX123" fmla="*/ 2313273 w 4326286"/>
                  <a:gd name="connsiteY123" fmla="*/ 449390 h 4005634"/>
                  <a:gd name="connsiteX124" fmla="*/ 2247169 w 4326286"/>
                  <a:gd name="connsiteY124" fmla="*/ 362426 h 4005634"/>
                  <a:gd name="connsiteX125" fmla="*/ 2551398 w 4326286"/>
                  <a:gd name="connsiteY125" fmla="*/ 193834 h 4005634"/>
                  <a:gd name="connsiteX126" fmla="*/ 2643886 w 4326286"/>
                  <a:gd name="connsiteY126" fmla="*/ 178689 h 4005634"/>
                  <a:gd name="connsiteX127" fmla="*/ 2643219 w 4326286"/>
                  <a:gd name="connsiteY127" fmla="*/ 105156 h 4005634"/>
                  <a:gd name="connsiteX128" fmla="*/ 2486723 w 4326286"/>
                  <a:gd name="connsiteY128" fmla="*/ 15716 h 4005634"/>
                  <a:gd name="connsiteX129" fmla="*/ 2463958 w 4326286"/>
                  <a:gd name="connsiteY129" fmla="*/ 0 h 400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326286" h="4005634">
                    <a:moveTo>
                      <a:pt x="133798" y="2069568"/>
                    </a:moveTo>
                    <a:cubicBezTo>
                      <a:pt x="159671" y="2075259"/>
                      <a:pt x="182340" y="2096834"/>
                      <a:pt x="220726" y="2138458"/>
                    </a:cubicBezTo>
                    <a:cubicBezTo>
                      <a:pt x="285400" y="2208467"/>
                      <a:pt x="345122" y="2282476"/>
                      <a:pt x="395319" y="2363629"/>
                    </a:cubicBezTo>
                    <a:cubicBezTo>
                      <a:pt x="427704" y="2415921"/>
                      <a:pt x="477043" y="2451735"/>
                      <a:pt x="519620" y="2494026"/>
                    </a:cubicBezTo>
                    <a:cubicBezTo>
                      <a:pt x="548862" y="2523077"/>
                      <a:pt x="559911" y="2553081"/>
                      <a:pt x="554672" y="2595849"/>
                    </a:cubicBezTo>
                    <a:cubicBezTo>
                      <a:pt x="529717" y="2799874"/>
                      <a:pt x="548100" y="2810161"/>
                      <a:pt x="718216" y="2875979"/>
                    </a:cubicBezTo>
                    <a:cubicBezTo>
                      <a:pt x="833659" y="2920651"/>
                      <a:pt x="937101" y="2981801"/>
                      <a:pt x="1023588" y="3072003"/>
                    </a:cubicBezTo>
                    <a:cubicBezTo>
                      <a:pt x="1077976" y="3128772"/>
                      <a:pt x="1101788" y="3188399"/>
                      <a:pt x="1072451" y="3265742"/>
                    </a:cubicBezTo>
                    <a:cubicBezTo>
                      <a:pt x="1058449" y="3302508"/>
                      <a:pt x="1052068" y="3342132"/>
                      <a:pt x="1042352" y="3380518"/>
                    </a:cubicBezTo>
                    <a:cubicBezTo>
                      <a:pt x="1030827" y="3426428"/>
                      <a:pt x="1034161" y="3470434"/>
                      <a:pt x="1051020" y="3515487"/>
                    </a:cubicBezTo>
                    <a:cubicBezTo>
                      <a:pt x="1083691" y="3602832"/>
                      <a:pt x="1076642" y="3619119"/>
                      <a:pt x="993489" y="3659505"/>
                    </a:cubicBezTo>
                    <a:cubicBezTo>
                      <a:pt x="959866" y="3675793"/>
                      <a:pt x="944626" y="3699034"/>
                      <a:pt x="953484" y="3735324"/>
                    </a:cubicBezTo>
                    <a:cubicBezTo>
                      <a:pt x="975582" y="3826193"/>
                      <a:pt x="1001966" y="3915633"/>
                      <a:pt x="1044448" y="3999452"/>
                    </a:cubicBezTo>
                    <a:cubicBezTo>
                      <a:pt x="1025683" y="4015454"/>
                      <a:pt x="1013301" y="3996119"/>
                      <a:pt x="1001109" y="3989356"/>
                    </a:cubicBezTo>
                    <a:cubicBezTo>
                      <a:pt x="667829" y="3805333"/>
                      <a:pt x="421132" y="3537871"/>
                      <a:pt x="245586" y="3202400"/>
                    </a:cubicBezTo>
                    <a:cubicBezTo>
                      <a:pt x="117570" y="2957799"/>
                      <a:pt x="51943" y="2694813"/>
                      <a:pt x="17938" y="2422779"/>
                    </a:cubicBezTo>
                    <a:cubicBezTo>
                      <a:pt x="6985" y="2334959"/>
                      <a:pt x="-8541" y="2247233"/>
                      <a:pt x="5746" y="2157984"/>
                    </a:cubicBezTo>
                    <a:cubicBezTo>
                      <a:pt x="9175" y="2135600"/>
                      <a:pt x="15462" y="2114931"/>
                      <a:pt x="27654" y="2095976"/>
                    </a:cubicBezTo>
                    <a:cubicBezTo>
                      <a:pt x="78851" y="2074069"/>
                      <a:pt x="107926" y="2063877"/>
                      <a:pt x="133798" y="2069568"/>
                    </a:cubicBezTo>
                    <a:close/>
                    <a:moveTo>
                      <a:pt x="2062111" y="500099"/>
                    </a:moveTo>
                    <a:cubicBezTo>
                      <a:pt x="2072576" y="499206"/>
                      <a:pt x="2083149" y="503969"/>
                      <a:pt x="2094484" y="516256"/>
                    </a:cubicBezTo>
                    <a:cubicBezTo>
                      <a:pt x="2121820" y="545878"/>
                      <a:pt x="2162111" y="569215"/>
                      <a:pt x="2149252" y="618745"/>
                    </a:cubicBezTo>
                    <a:cubicBezTo>
                      <a:pt x="2141442" y="649034"/>
                      <a:pt x="2070766" y="684658"/>
                      <a:pt x="2024570" y="685420"/>
                    </a:cubicBezTo>
                    <a:cubicBezTo>
                      <a:pt x="1960562" y="686467"/>
                      <a:pt x="1944179" y="663607"/>
                      <a:pt x="1966563" y="605219"/>
                    </a:cubicBezTo>
                    <a:cubicBezTo>
                      <a:pt x="1979993" y="570167"/>
                      <a:pt x="2003615" y="543211"/>
                      <a:pt x="2030380" y="517875"/>
                    </a:cubicBezTo>
                    <a:cubicBezTo>
                      <a:pt x="2041287" y="507541"/>
                      <a:pt x="2051645" y="500992"/>
                      <a:pt x="2062111" y="500099"/>
                    </a:cubicBezTo>
                    <a:close/>
                    <a:moveTo>
                      <a:pt x="1879885" y="68866"/>
                    </a:moveTo>
                    <a:cubicBezTo>
                      <a:pt x="1911127" y="69533"/>
                      <a:pt x="1942560" y="68771"/>
                      <a:pt x="1978945" y="84201"/>
                    </a:cubicBezTo>
                    <a:cubicBezTo>
                      <a:pt x="1890934" y="174308"/>
                      <a:pt x="1819496" y="276320"/>
                      <a:pt x="1691576" y="312325"/>
                    </a:cubicBezTo>
                    <a:cubicBezTo>
                      <a:pt x="1619757" y="332518"/>
                      <a:pt x="1552701" y="366141"/>
                      <a:pt x="1489360" y="405670"/>
                    </a:cubicBezTo>
                    <a:cubicBezTo>
                      <a:pt x="1467738" y="419100"/>
                      <a:pt x="1446593" y="425672"/>
                      <a:pt x="1422018" y="419862"/>
                    </a:cubicBezTo>
                    <a:cubicBezTo>
                      <a:pt x="1399825" y="414623"/>
                      <a:pt x="1378108" y="406337"/>
                      <a:pt x="1371631" y="381953"/>
                    </a:cubicBezTo>
                    <a:cubicBezTo>
                      <a:pt x="1365154" y="357378"/>
                      <a:pt x="1384395" y="344900"/>
                      <a:pt x="1400778" y="332232"/>
                    </a:cubicBezTo>
                    <a:cubicBezTo>
                      <a:pt x="1462214" y="284798"/>
                      <a:pt x="1524126" y="237935"/>
                      <a:pt x="1584991" y="189833"/>
                    </a:cubicBezTo>
                    <a:cubicBezTo>
                      <a:pt x="1595278" y="181642"/>
                      <a:pt x="1613280" y="170783"/>
                      <a:pt x="1605565" y="156210"/>
                    </a:cubicBezTo>
                    <a:cubicBezTo>
                      <a:pt x="1595278" y="136684"/>
                      <a:pt x="1575657" y="150590"/>
                      <a:pt x="1563846" y="156782"/>
                    </a:cubicBezTo>
                    <a:cubicBezTo>
                      <a:pt x="1402873" y="240887"/>
                      <a:pt x="1247616" y="332232"/>
                      <a:pt x="1141316" y="486823"/>
                    </a:cubicBezTo>
                    <a:cubicBezTo>
                      <a:pt x="1114266" y="526161"/>
                      <a:pt x="1102455" y="569881"/>
                      <a:pt x="1093977" y="614934"/>
                    </a:cubicBezTo>
                    <a:cubicBezTo>
                      <a:pt x="1080357" y="687991"/>
                      <a:pt x="1044733" y="734568"/>
                      <a:pt x="969866" y="760476"/>
                    </a:cubicBezTo>
                    <a:cubicBezTo>
                      <a:pt x="874426" y="793528"/>
                      <a:pt x="783462" y="839629"/>
                      <a:pt x="691451" y="882206"/>
                    </a:cubicBezTo>
                    <a:cubicBezTo>
                      <a:pt x="533907" y="955167"/>
                      <a:pt x="406939" y="1070515"/>
                      <a:pt x="277494" y="1182529"/>
                    </a:cubicBezTo>
                    <a:cubicBezTo>
                      <a:pt x="245966" y="1209866"/>
                      <a:pt x="233203" y="1251299"/>
                      <a:pt x="200818" y="1277398"/>
                    </a:cubicBezTo>
                    <a:cubicBezTo>
                      <a:pt x="236060" y="1074992"/>
                      <a:pt x="341217" y="910400"/>
                      <a:pt x="475233" y="759714"/>
                    </a:cubicBezTo>
                    <a:cubicBezTo>
                      <a:pt x="671353" y="539496"/>
                      <a:pt x="897572" y="358616"/>
                      <a:pt x="1154270" y="213265"/>
                    </a:cubicBezTo>
                    <a:cubicBezTo>
                      <a:pt x="1252473" y="157639"/>
                      <a:pt x="1358772" y="138970"/>
                      <a:pt x="1465262" y="115729"/>
                    </a:cubicBezTo>
                    <a:cubicBezTo>
                      <a:pt x="1480692" y="112395"/>
                      <a:pt x="1496028" y="108680"/>
                      <a:pt x="1511553" y="105061"/>
                    </a:cubicBezTo>
                    <a:cubicBezTo>
                      <a:pt x="1634045" y="90011"/>
                      <a:pt x="1755679" y="66104"/>
                      <a:pt x="1879885" y="68866"/>
                    </a:cubicBezTo>
                    <a:close/>
                    <a:moveTo>
                      <a:pt x="2463958" y="0"/>
                    </a:moveTo>
                    <a:cubicBezTo>
                      <a:pt x="3051460" y="96203"/>
                      <a:pt x="3551809" y="347567"/>
                      <a:pt x="3926713" y="822198"/>
                    </a:cubicBezTo>
                    <a:cubicBezTo>
                      <a:pt x="3934523" y="832104"/>
                      <a:pt x="3942810" y="841534"/>
                      <a:pt x="3950906" y="851154"/>
                    </a:cubicBezTo>
                    <a:cubicBezTo>
                      <a:pt x="3978148" y="854488"/>
                      <a:pt x="3988054" y="870204"/>
                      <a:pt x="3983386" y="896398"/>
                    </a:cubicBezTo>
                    <a:cubicBezTo>
                      <a:pt x="4156265" y="1152144"/>
                      <a:pt x="4266374" y="1433417"/>
                      <a:pt x="4326286" y="1735074"/>
                    </a:cubicBezTo>
                    <a:cubicBezTo>
                      <a:pt x="4303617" y="1732979"/>
                      <a:pt x="4308284" y="1712119"/>
                      <a:pt x="4303903" y="1699451"/>
                    </a:cubicBezTo>
                    <a:cubicBezTo>
                      <a:pt x="4259897" y="1572006"/>
                      <a:pt x="4214844" y="1445038"/>
                      <a:pt x="4152265" y="1325118"/>
                    </a:cubicBezTo>
                    <a:cubicBezTo>
                      <a:pt x="4138358" y="1298448"/>
                      <a:pt x="4122928" y="1272445"/>
                      <a:pt x="4105783" y="1247775"/>
                    </a:cubicBezTo>
                    <a:cubicBezTo>
                      <a:pt x="4067587" y="1192625"/>
                      <a:pt x="4061587" y="1190816"/>
                      <a:pt x="3999293" y="1215771"/>
                    </a:cubicBezTo>
                    <a:cubicBezTo>
                      <a:pt x="3966242" y="1229011"/>
                      <a:pt x="3935857" y="1228535"/>
                      <a:pt x="3903567" y="1211961"/>
                    </a:cubicBezTo>
                    <a:cubicBezTo>
                      <a:pt x="3844321" y="1181576"/>
                      <a:pt x="3784028" y="1153287"/>
                      <a:pt x="3723449" y="1125665"/>
                    </a:cubicBezTo>
                    <a:cubicBezTo>
                      <a:pt x="3710305" y="1119664"/>
                      <a:pt x="3691826" y="1107472"/>
                      <a:pt x="3680206" y="1124617"/>
                    </a:cubicBezTo>
                    <a:cubicBezTo>
                      <a:pt x="3669728" y="1139952"/>
                      <a:pt x="3683825" y="1154906"/>
                      <a:pt x="3693255" y="1167003"/>
                    </a:cubicBezTo>
                    <a:cubicBezTo>
                      <a:pt x="3744023" y="1232059"/>
                      <a:pt x="3808888" y="1275398"/>
                      <a:pt x="3891470" y="1287113"/>
                    </a:cubicBezTo>
                    <a:cubicBezTo>
                      <a:pt x="4037012" y="1307783"/>
                      <a:pt x="4017105" y="1321213"/>
                      <a:pt x="4029868" y="1424178"/>
                    </a:cubicBezTo>
                    <a:cubicBezTo>
                      <a:pt x="4034155" y="1458754"/>
                      <a:pt x="4039012" y="1493425"/>
                      <a:pt x="4041870" y="1528096"/>
                    </a:cubicBezTo>
                    <a:cubicBezTo>
                      <a:pt x="4046728" y="1587341"/>
                      <a:pt x="4029487" y="1641062"/>
                      <a:pt x="3996626" y="1689926"/>
                    </a:cubicBezTo>
                    <a:cubicBezTo>
                      <a:pt x="3938428" y="1776413"/>
                      <a:pt x="3862038" y="1787271"/>
                      <a:pt x="3783933" y="1717739"/>
                    </a:cubicBezTo>
                    <a:cubicBezTo>
                      <a:pt x="3704590" y="1647063"/>
                      <a:pt x="3627437" y="1573816"/>
                      <a:pt x="3549237" y="1501712"/>
                    </a:cubicBezTo>
                    <a:cubicBezTo>
                      <a:pt x="3536854" y="1490282"/>
                      <a:pt x="3524186" y="1479042"/>
                      <a:pt x="3507422" y="1471232"/>
                    </a:cubicBezTo>
                    <a:cubicBezTo>
                      <a:pt x="3560571" y="1566291"/>
                      <a:pt x="3612102" y="1662113"/>
                      <a:pt x="3688778" y="1740218"/>
                    </a:cubicBezTo>
                    <a:cubicBezTo>
                      <a:pt x="3759930" y="1812608"/>
                      <a:pt x="3834892" y="1881283"/>
                      <a:pt x="3907091" y="1952720"/>
                    </a:cubicBezTo>
                    <a:cubicBezTo>
                      <a:pt x="3923379" y="1968818"/>
                      <a:pt x="3939857" y="1974247"/>
                      <a:pt x="3962051" y="1972913"/>
                    </a:cubicBezTo>
                    <a:cubicBezTo>
                      <a:pt x="4009294" y="1970151"/>
                      <a:pt x="4035488" y="1996059"/>
                      <a:pt x="4046347" y="2040065"/>
                    </a:cubicBezTo>
                    <a:cubicBezTo>
                      <a:pt x="4063396" y="2109026"/>
                      <a:pt x="4048347" y="2176177"/>
                      <a:pt x="4030916" y="2241899"/>
                    </a:cubicBezTo>
                    <a:cubicBezTo>
                      <a:pt x="4010628" y="2318385"/>
                      <a:pt x="3987863" y="2394680"/>
                      <a:pt x="3960431" y="2468880"/>
                    </a:cubicBezTo>
                    <a:cubicBezTo>
                      <a:pt x="3878326" y="2690717"/>
                      <a:pt x="3817842" y="2918746"/>
                      <a:pt x="3764788" y="3148775"/>
                    </a:cubicBezTo>
                    <a:cubicBezTo>
                      <a:pt x="3689159" y="3477006"/>
                      <a:pt x="3481038" y="3693605"/>
                      <a:pt x="3188430" y="3839909"/>
                    </a:cubicBezTo>
                    <a:cubicBezTo>
                      <a:pt x="3151663" y="3858292"/>
                      <a:pt x="3112420" y="3871722"/>
                      <a:pt x="3074796" y="3888486"/>
                    </a:cubicBezTo>
                    <a:cubicBezTo>
                      <a:pt x="3049555" y="3899821"/>
                      <a:pt x="3038221" y="3896201"/>
                      <a:pt x="3035839" y="3865340"/>
                    </a:cubicBezTo>
                    <a:cubicBezTo>
                      <a:pt x="3030886" y="3801809"/>
                      <a:pt x="3014599" y="3739801"/>
                      <a:pt x="2993072" y="3680460"/>
                    </a:cubicBezTo>
                    <a:cubicBezTo>
                      <a:pt x="2942399" y="3540633"/>
                      <a:pt x="2934493" y="3397472"/>
                      <a:pt x="2961449" y="3253835"/>
                    </a:cubicBezTo>
                    <a:cubicBezTo>
                      <a:pt x="2976975" y="3170777"/>
                      <a:pt x="2962116" y="3096959"/>
                      <a:pt x="2917158" y="3032189"/>
                    </a:cubicBezTo>
                    <a:cubicBezTo>
                      <a:pt x="2848768" y="2933605"/>
                      <a:pt x="2831623" y="2821972"/>
                      <a:pt x="2818860" y="2708434"/>
                    </a:cubicBezTo>
                    <a:cubicBezTo>
                      <a:pt x="2803525" y="2570893"/>
                      <a:pt x="2752661" y="2521744"/>
                      <a:pt x="2612358" y="2515076"/>
                    </a:cubicBezTo>
                    <a:cubicBezTo>
                      <a:pt x="2464530" y="2508028"/>
                      <a:pt x="2321845" y="2536889"/>
                      <a:pt x="2181256" y="2577560"/>
                    </a:cubicBezTo>
                    <a:cubicBezTo>
                      <a:pt x="2141251" y="2589086"/>
                      <a:pt x="2104390" y="2589371"/>
                      <a:pt x="2065051" y="2579275"/>
                    </a:cubicBezTo>
                    <a:cubicBezTo>
                      <a:pt x="1851596" y="2524411"/>
                      <a:pt x="1717008" y="2362676"/>
                      <a:pt x="1693386" y="2136553"/>
                    </a:cubicBezTo>
                    <a:cubicBezTo>
                      <a:pt x="1680813" y="2016633"/>
                      <a:pt x="1691005" y="1897951"/>
                      <a:pt x="1716341" y="1781842"/>
                    </a:cubicBezTo>
                    <a:cubicBezTo>
                      <a:pt x="1747011" y="1641634"/>
                      <a:pt x="1839880" y="1537240"/>
                      <a:pt x="1939607" y="1440085"/>
                    </a:cubicBezTo>
                    <a:cubicBezTo>
                      <a:pt x="2023903" y="1357884"/>
                      <a:pt x="2116486" y="1285875"/>
                      <a:pt x="2214594" y="1220724"/>
                    </a:cubicBezTo>
                    <a:cubicBezTo>
                      <a:pt x="2318416" y="1151858"/>
                      <a:pt x="2433193" y="1131094"/>
                      <a:pt x="2555112" y="1144238"/>
                    </a:cubicBezTo>
                    <a:cubicBezTo>
                      <a:pt x="2590069" y="1148048"/>
                      <a:pt x="2625979" y="1157383"/>
                      <a:pt x="2651887" y="1180719"/>
                    </a:cubicBezTo>
                    <a:cubicBezTo>
                      <a:pt x="2705322" y="1228916"/>
                      <a:pt x="2770092" y="1239869"/>
                      <a:pt x="2836671" y="1245299"/>
                    </a:cubicBezTo>
                    <a:cubicBezTo>
                      <a:pt x="2968688" y="1255967"/>
                      <a:pt x="3099085" y="1240250"/>
                      <a:pt x="3236626" y="1218152"/>
                    </a:cubicBezTo>
                    <a:cubicBezTo>
                      <a:pt x="3199288" y="1189863"/>
                      <a:pt x="3213576" y="1169956"/>
                      <a:pt x="3237198" y="1148144"/>
                    </a:cubicBezTo>
                    <a:cubicBezTo>
                      <a:pt x="3258153" y="1128808"/>
                      <a:pt x="3274345" y="1104900"/>
                      <a:pt x="3285775" y="1078230"/>
                    </a:cubicBezTo>
                    <a:cubicBezTo>
                      <a:pt x="3296443" y="1053656"/>
                      <a:pt x="3300349" y="1028986"/>
                      <a:pt x="3281870" y="1006507"/>
                    </a:cubicBezTo>
                    <a:cubicBezTo>
                      <a:pt x="3264058" y="984885"/>
                      <a:pt x="3237198" y="984123"/>
                      <a:pt x="3215957" y="993267"/>
                    </a:cubicBezTo>
                    <a:cubicBezTo>
                      <a:pt x="3137567" y="1026890"/>
                      <a:pt x="3052603" y="1030319"/>
                      <a:pt x="2971546" y="1050989"/>
                    </a:cubicBezTo>
                    <a:cubicBezTo>
                      <a:pt x="2921254" y="1063752"/>
                      <a:pt x="2875534" y="1067943"/>
                      <a:pt x="2838577" y="1020032"/>
                    </a:cubicBezTo>
                    <a:cubicBezTo>
                      <a:pt x="2816955" y="992029"/>
                      <a:pt x="2788951" y="998601"/>
                      <a:pt x="2762567" y="1017556"/>
                    </a:cubicBezTo>
                    <a:cubicBezTo>
                      <a:pt x="2730373" y="1040702"/>
                      <a:pt x="2698178" y="1063752"/>
                      <a:pt x="2664936" y="1085374"/>
                    </a:cubicBezTo>
                    <a:cubicBezTo>
                      <a:pt x="2648553" y="1096042"/>
                      <a:pt x="2632456" y="1101281"/>
                      <a:pt x="2614834" y="1081373"/>
                    </a:cubicBezTo>
                    <a:cubicBezTo>
                      <a:pt x="2594546" y="1058323"/>
                      <a:pt x="2563018" y="1060704"/>
                      <a:pt x="2535015" y="1056513"/>
                    </a:cubicBezTo>
                    <a:cubicBezTo>
                      <a:pt x="2496915" y="1050893"/>
                      <a:pt x="2472721" y="1034987"/>
                      <a:pt x="2480532" y="990886"/>
                    </a:cubicBezTo>
                    <a:cubicBezTo>
                      <a:pt x="2482723" y="978599"/>
                      <a:pt x="2481770" y="965454"/>
                      <a:pt x="2480056" y="952976"/>
                    </a:cubicBezTo>
                    <a:cubicBezTo>
                      <a:pt x="2475960" y="923258"/>
                      <a:pt x="2460910" y="909828"/>
                      <a:pt x="2430716" y="923830"/>
                    </a:cubicBezTo>
                    <a:cubicBezTo>
                      <a:pt x="2359279" y="956786"/>
                      <a:pt x="2293461" y="994886"/>
                      <a:pt x="2258123" y="1071658"/>
                    </a:cubicBezTo>
                    <a:cubicBezTo>
                      <a:pt x="2211260" y="1173385"/>
                      <a:pt x="2107152" y="1217962"/>
                      <a:pt x="1999234" y="1186720"/>
                    </a:cubicBezTo>
                    <a:cubicBezTo>
                      <a:pt x="1981708" y="1181576"/>
                      <a:pt x="1967420" y="1173194"/>
                      <a:pt x="1960181" y="1155192"/>
                    </a:cubicBezTo>
                    <a:cubicBezTo>
                      <a:pt x="1939226" y="1103186"/>
                      <a:pt x="1926082" y="1049750"/>
                      <a:pt x="1928749" y="993077"/>
                    </a:cubicBezTo>
                    <a:cubicBezTo>
                      <a:pt x="1930463" y="957929"/>
                      <a:pt x="1947418" y="938213"/>
                      <a:pt x="1982946" y="932021"/>
                    </a:cubicBezTo>
                    <a:cubicBezTo>
                      <a:pt x="2028761" y="923925"/>
                      <a:pt x="2074767" y="927354"/>
                      <a:pt x="2120677" y="925259"/>
                    </a:cubicBezTo>
                    <a:cubicBezTo>
                      <a:pt x="2179066" y="922687"/>
                      <a:pt x="2185352" y="915924"/>
                      <a:pt x="2173922" y="860489"/>
                    </a:cubicBezTo>
                    <a:cubicBezTo>
                      <a:pt x="2160397" y="794957"/>
                      <a:pt x="2156682" y="735044"/>
                      <a:pt x="2211355" y="680657"/>
                    </a:cubicBezTo>
                    <a:cubicBezTo>
                      <a:pt x="2246598" y="645605"/>
                      <a:pt x="2269553" y="597980"/>
                      <a:pt x="2297271" y="555403"/>
                    </a:cubicBezTo>
                    <a:cubicBezTo>
                      <a:pt x="2327275" y="509492"/>
                      <a:pt x="2368232" y="496157"/>
                      <a:pt x="2420620" y="509016"/>
                    </a:cubicBezTo>
                    <a:cubicBezTo>
                      <a:pt x="2455957" y="517684"/>
                      <a:pt x="2491867" y="524732"/>
                      <a:pt x="2527871" y="529876"/>
                    </a:cubicBezTo>
                    <a:cubicBezTo>
                      <a:pt x="2556446" y="533972"/>
                      <a:pt x="2570543" y="521684"/>
                      <a:pt x="2571972" y="489776"/>
                    </a:cubicBezTo>
                    <a:cubicBezTo>
                      <a:pt x="2575210" y="417671"/>
                      <a:pt x="2567590" y="351377"/>
                      <a:pt x="2509297" y="299180"/>
                    </a:cubicBezTo>
                    <a:cubicBezTo>
                      <a:pt x="2485294" y="277654"/>
                      <a:pt x="2461482" y="267938"/>
                      <a:pt x="2431859" y="280988"/>
                    </a:cubicBezTo>
                    <a:cubicBezTo>
                      <a:pt x="2400331" y="294894"/>
                      <a:pt x="2395569" y="323374"/>
                      <a:pt x="2419000" y="349091"/>
                    </a:cubicBezTo>
                    <a:cubicBezTo>
                      <a:pt x="2423287" y="353759"/>
                      <a:pt x="2428621" y="357473"/>
                      <a:pt x="2432716" y="362331"/>
                    </a:cubicBezTo>
                    <a:cubicBezTo>
                      <a:pt x="2451385" y="384620"/>
                      <a:pt x="2472817" y="411480"/>
                      <a:pt x="2462244" y="438626"/>
                    </a:cubicBezTo>
                    <a:cubicBezTo>
                      <a:pt x="2451766" y="465201"/>
                      <a:pt x="2417572" y="452247"/>
                      <a:pt x="2393950" y="453676"/>
                    </a:cubicBezTo>
                    <a:cubicBezTo>
                      <a:pt x="2367184" y="455295"/>
                      <a:pt x="2340038" y="451961"/>
                      <a:pt x="2313273" y="449390"/>
                    </a:cubicBezTo>
                    <a:cubicBezTo>
                      <a:pt x="2250122" y="443389"/>
                      <a:pt x="2236882" y="425672"/>
                      <a:pt x="2247169" y="362426"/>
                    </a:cubicBezTo>
                    <a:cubicBezTo>
                      <a:pt x="2271649" y="211550"/>
                      <a:pt x="2388330" y="145828"/>
                      <a:pt x="2551398" y="193834"/>
                    </a:cubicBezTo>
                    <a:cubicBezTo>
                      <a:pt x="2586926" y="204311"/>
                      <a:pt x="2615977" y="203740"/>
                      <a:pt x="2643886" y="178689"/>
                    </a:cubicBezTo>
                    <a:cubicBezTo>
                      <a:pt x="2671889" y="153543"/>
                      <a:pt x="2676461" y="130397"/>
                      <a:pt x="2643219" y="105156"/>
                    </a:cubicBezTo>
                    <a:cubicBezTo>
                      <a:pt x="2594832" y="68390"/>
                      <a:pt x="2542540" y="39243"/>
                      <a:pt x="2486723" y="15716"/>
                    </a:cubicBezTo>
                    <a:cubicBezTo>
                      <a:pt x="2478436" y="12192"/>
                      <a:pt x="2471483" y="5334"/>
                      <a:pt x="246395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그래픽 429">
              <a:extLst>
                <a:ext uri="{FF2B5EF4-FFF2-40B4-BE49-F238E27FC236}">
                  <a16:creationId xmlns:a16="http://schemas.microsoft.com/office/drawing/2014/main" id="{FA27472C-4ED3-4E36-91EC-AE57FB2EA667}"/>
                </a:ext>
              </a:extLst>
            </p:cNvPr>
            <p:cNvSpPr/>
            <p:nvPr/>
          </p:nvSpPr>
          <p:spPr>
            <a:xfrm>
              <a:off x="952254" y="4315714"/>
              <a:ext cx="2435325" cy="1063027"/>
            </a:xfrm>
            <a:custGeom>
              <a:avLst/>
              <a:gdLst>
                <a:gd name="connsiteX0" fmla="*/ 1453430 w 2871231"/>
                <a:gd name="connsiteY0" fmla="*/ 748000 h 1253301"/>
                <a:gd name="connsiteX1" fmla="*/ 1470194 w 2871231"/>
                <a:gd name="connsiteY1" fmla="*/ 729141 h 1253301"/>
                <a:gd name="connsiteX2" fmla="*/ 1423427 w 2871231"/>
                <a:gd name="connsiteY2" fmla="*/ 663418 h 1253301"/>
                <a:gd name="connsiteX3" fmla="*/ 1406758 w 2871231"/>
                <a:gd name="connsiteY3" fmla="*/ 625795 h 1253301"/>
                <a:gd name="connsiteX4" fmla="*/ 1464194 w 2871231"/>
                <a:gd name="connsiteY4" fmla="*/ 616936 h 1253301"/>
                <a:gd name="connsiteX5" fmla="*/ 1614784 w 2871231"/>
                <a:gd name="connsiteY5" fmla="*/ 687231 h 1253301"/>
                <a:gd name="connsiteX6" fmla="*/ 1664123 w 2871231"/>
                <a:gd name="connsiteY6" fmla="*/ 692565 h 1253301"/>
                <a:gd name="connsiteX7" fmla="*/ 2046838 w 2871231"/>
                <a:gd name="connsiteY7" fmla="*/ 513781 h 1253301"/>
                <a:gd name="connsiteX8" fmla="*/ 1673839 w 2871231"/>
                <a:gd name="connsiteY8" fmla="*/ 83632 h 1253301"/>
                <a:gd name="connsiteX9" fmla="*/ 1808999 w 2871231"/>
                <a:gd name="connsiteY9" fmla="*/ 81441 h 1253301"/>
                <a:gd name="connsiteX10" fmla="*/ 2263246 w 2871231"/>
                <a:gd name="connsiteY10" fmla="*/ 367667 h 1253301"/>
                <a:gd name="connsiteX11" fmla="*/ 2346113 w 2871231"/>
                <a:gd name="connsiteY11" fmla="*/ 376049 h 1253301"/>
                <a:gd name="connsiteX12" fmla="*/ 2794836 w 2871231"/>
                <a:gd name="connsiteY12" fmla="*/ 289086 h 1253301"/>
                <a:gd name="connsiteX13" fmla="*/ 2869036 w 2871231"/>
                <a:gd name="connsiteY13" fmla="*/ 306136 h 1253301"/>
                <a:gd name="connsiteX14" fmla="*/ 2826745 w 2871231"/>
                <a:gd name="connsiteY14" fmla="*/ 367381 h 1253301"/>
                <a:gd name="connsiteX15" fmla="*/ 2433839 w 2871231"/>
                <a:gd name="connsiteY15" fmla="*/ 591505 h 1253301"/>
                <a:gd name="connsiteX16" fmla="*/ 2366592 w 2871231"/>
                <a:gd name="connsiteY16" fmla="*/ 659989 h 1253301"/>
                <a:gd name="connsiteX17" fmla="*/ 2197904 w 2871231"/>
                <a:gd name="connsiteY17" fmla="*/ 1193770 h 1253301"/>
                <a:gd name="connsiteX18" fmla="*/ 2110751 w 2871231"/>
                <a:gd name="connsiteY18" fmla="*/ 1253302 h 1253301"/>
                <a:gd name="connsiteX19" fmla="*/ 2102940 w 2871231"/>
                <a:gd name="connsiteY19" fmla="*/ 1217107 h 1253301"/>
                <a:gd name="connsiteX20" fmla="*/ 2109798 w 2871231"/>
                <a:gd name="connsiteY20" fmla="*/ 741809 h 1253301"/>
                <a:gd name="connsiteX21" fmla="*/ 2055696 w 2871231"/>
                <a:gd name="connsiteY21" fmla="*/ 697423 h 1253301"/>
                <a:gd name="connsiteX22" fmla="*/ 1721273 w 2871231"/>
                <a:gd name="connsiteY22" fmla="*/ 787339 h 1253301"/>
                <a:gd name="connsiteX23" fmla="*/ 1661933 w 2871231"/>
                <a:gd name="connsiteY23" fmla="*/ 840107 h 1253301"/>
                <a:gd name="connsiteX24" fmla="*/ 1602782 w 2871231"/>
                <a:gd name="connsiteY24" fmla="*/ 969647 h 1253301"/>
                <a:gd name="connsiteX25" fmla="*/ 1568588 w 2871231"/>
                <a:gd name="connsiteY25" fmla="*/ 1006128 h 1253301"/>
                <a:gd name="connsiteX26" fmla="*/ 1537917 w 2871231"/>
                <a:gd name="connsiteY26" fmla="*/ 988983 h 1253301"/>
                <a:gd name="connsiteX27" fmla="*/ 1531059 w 2871231"/>
                <a:gd name="connsiteY27" fmla="*/ 894304 h 1253301"/>
                <a:gd name="connsiteX28" fmla="*/ 1502960 w 2871231"/>
                <a:gd name="connsiteY28" fmla="*/ 869444 h 1253301"/>
                <a:gd name="connsiteX29" fmla="*/ 1071097 w 2871231"/>
                <a:gd name="connsiteY29" fmla="*/ 916021 h 1253301"/>
                <a:gd name="connsiteX30" fmla="*/ 573130 w 2871231"/>
                <a:gd name="connsiteY30" fmla="*/ 906592 h 1253301"/>
                <a:gd name="connsiteX31" fmla="*/ 137075 w 2871231"/>
                <a:gd name="connsiteY31" fmla="*/ 786672 h 1253301"/>
                <a:gd name="connsiteX32" fmla="*/ 43064 w 2871231"/>
                <a:gd name="connsiteY32" fmla="*/ 441772 h 1253301"/>
                <a:gd name="connsiteX33" fmla="*/ 310526 w 2871231"/>
                <a:gd name="connsiteY33" fmla="*/ 194884 h 1253301"/>
                <a:gd name="connsiteX34" fmla="*/ 514265 w 2871231"/>
                <a:gd name="connsiteY34" fmla="*/ 77917 h 1253301"/>
                <a:gd name="connsiteX35" fmla="*/ 734293 w 2871231"/>
                <a:gd name="connsiteY35" fmla="*/ 2 h 1253301"/>
                <a:gd name="connsiteX36" fmla="*/ 77163 w 2871231"/>
                <a:gd name="connsiteY36" fmla="*/ 471775 h 1253301"/>
                <a:gd name="connsiteX37" fmla="*/ 165746 w 2871231"/>
                <a:gd name="connsiteY37" fmla="*/ 734475 h 1253301"/>
                <a:gd name="connsiteX38" fmla="*/ 299000 w 2871231"/>
                <a:gd name="connsiteY38" fmla="*/ 783052 h 1253301"/>
                <a:gd name="connsiteX39" fmla="*/ 906981 w 2871231"/>
                <a:gd name="connsiteY39" fmla="*/ 824772 h 1253301"/>
                <a:gd name="connsiteX40" fmla="*/ 1453430 w 2871231"/>
                <a:gd name="connsiteY40" fmla="*/ 748000 h 12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1231" h="1253301">
                  <a:moveTo>
                    <a:pt x="1453430" y="748000"/>
                  </a:moveTo>
                  <a:cubicBezTo>
                    <a:pt x="1462289" y="744571"/>
                    <a:pt x="1486006" y="753049"/>
                    <a:pt x="1470194" y="729141"/>
                  </a:cubicBezTo>
                  <a:cubicBezTo>
                    <a:pt x="1455335" y="706662"/>
                    <a:pt x="1437333" y="686278"/>
                    <a:pt x="1423427" y="663418"/>
                  </a:cubicBezTo>
                  <a:cubicBezTo>
                    <a:pt x="1416188" y="651512"/>
                    <a:pt x="1391327" y="640844"/>
                    <a:pt x="1406758" y="625795"/>
                  </a:cubicBezTo>
                  <a:cubicBezTo>
                    <a:pt x="1419998" y="612936"/>
                    <a:pt x="1441905" y="606078"/>
                    <a:pt x="1464194" y="616936"/>
                  </a:cubicBezTo>
                  <a:cubicBezTo>
                    <a:pt x="1514009" y="641225"/>
                    <a:pt x="1564492" y="663895"/>
                    <a:pt x="1614784" y="687231"/>
                  </a:cubicBezTo>
                  <a:cubicBezTo>
                    <a:pt x="1630595" y="694565"/>
                    <a:pt x="1645169" y="701614"/>
                    <a:pt x="1664123" y="692565"/>
                  </a:cubicBezTo>
                  <a:cubicBezTo>
                    <a:pt x="1789949" y="633034"/>
                    <a:pt x="1916345" y="574645"/>
                    <a:pt x="2046838" y="513781"/>
                  </a:cubicBezTo>
                  <a:cubicBezTo>
                    <a:pt x="1921013" y="368620"/>
                    <a:pt x="1797854" y="226602"/>
                    <a:pt x="1673839" y="83632"/>
                  </a:cubicBezTo>
                  <a:cubicBezTo>
                    <a:pt x="1720607" y="52866"/>
                    <a:pt x="1759183" y="48484"/>
                    <a:pt x="1808999" y="81441"/>
                  </a:cubicBezTo>
                  <a:cubicBezTo>
                    <a:pt x="1958160" y="180215"/>
                    <a:pt x="2112084" y="271846"/>
                    <a:pt x="2263246" y="367667"/>
                  </a:cubicBezTo>
                  <a:cubicBezTo>
                    <a:pt x="2291059" y="385288"/>
                    <a:pt x="2313824" y="388432"/>
                    <a:pt x="2346113" y="376049"/>
                  </a:cubicBezTo>
                  <a:cubicBezTo>
                    <a:pt x="2490227" y="320709"/>
                    <a:pt x="2638245" y="281942"/>
                    <a:pt x="2794836" y="289086"/>
                  </a:cubicBezTo>
                  <a:cubicBezTo>
                    <a:pt x="2821506" y="290324"/>
                    <a:pt x="2860368" y="286990"/>
                    <a:pt x="2869036" y="306136"/>
                  </a:cubicBezTo>
                  <a:cubicBezTo>
                    <a:pt x="2880371" y="331091"/>
                    <a:pt x="2845033" y="349570"/>
                    <a:pt x="2826745" y="367381"/>
                  </a:cubicBezTo>
                  <a:cubicBezTo>
                    <a:pt x="2715207" y="475776"/>
                    <a:pt x="2577857" y="540355"/>
                    <a:pt x="2433839" y="591505"/>
                  </a:cubicBezTo>
                  <a:cubicBezTo>
                    <a:pt x="2397453" y="604459"/>
                    <a:pt x="2378117" y="622270"/>
                    <a:pt x="2366592" y="659989"/>
                  </a:cubicBezTo>
                  <a:cubicBezTo>
                    <a:pt x="2311919" y="838393"/>
                    <a:pt x="2252292" y="1015272"/>
                    <a:pt x="2197904" y="1193770"/>
                  </a:cubicBezTo>
                  <a:cubicBezTo>
                    <a:pt x="2183045" y="1242538"/>
                    <a:pt x="2141421" y="1236252"/>
                    <a:pt x="2110751" y="1253302"/>
                  </a:cubicBezTo>
                  <a:cubicBezTo>
                    <a:pt x="2096558" y="1241967"/>
                    <a:pt x="2102750" y="1228346"/>
                    <a:pt x="2102940" y="1217107"/>
                  </a:cubicBezTo>
                  <a:cubicBezTo>
                    <a:pt x="2104845" y="1058706"/>
                    <a:pt x="2107512" y="900210"/>
                    <a:pt x="2109798" y="741809"/>
                  </a:cubicBezTo>
                  <a:cubicBezTo>
                    <a:pt x="2110655" y="683040"/>
                    <a:pt x="2110274" y="682659"/>
                    <a:pt x="2055696" y="697423"/>
                  </a:cubicBezTo>
                  <a:cubicBezTo>
                    <a:pt x="1944254" y="727426"/>
                    <a:pt x="1833097" y="758954"/>
                    <a:pt x="1721273" y="787339"/>
                  </a:cubicBezTo>
                  <a:cubicBezTo>
                    <a:pt x="1690222" y="795244"/>
                    <a:pt x="1673458" y="810961"/>
                    <a:pt x="1661933" y="840107"/>
                  </a:cubicBezTo>
                  <a:cubicBezTo>
                    <a:pt x="1644597" y="884208"/>
                    <a:pt x="1622499" y="926404"/>
                    <a:pt x="1602782" y="969647"/>
                  </a:cubicBezTo>
                  <a:cubicBezTo>
                    <a:pt x="1595448" y="985744"/>
                    <a:pt x="1587542" y="999365"/>
                    <a:pt x="1568588" y="1006128"/>
                  </a:cubicBezTo>
                  <a:cubicBezTo>
                    <a:pt x="1549252" y="1012986"/>
                    <a:pt x="1539060" y="1013081"/>
                    <a:pt x="1537917" y="988983"/>
                  </a:cubicBezTo>
                  <a:cubicBezTo>
                    <a:pt x="1536393" y="957360"/>
                    <a:pt x="1532202" y="925927"/>
                    <a:pt x="1531059" y="894304"/>
                  </a:cubicBezTo>
                  <a:cubicBezTo>
                    <a:pt x="1530392" y="874397"/>
                    <a:pt x="1524582" y="863920"/>
                    <a:pt x="1502960" y="869444"/>
                  </a:cubicBezTo>
                  <a:cubicBezTo>
                    <a:pt x="1381707" y="890780"/>
                    <a:pt x="1164251" y="912592"/>
                    <a:pt x="1071097" y="916021"/>
                  </a:cubicBezTo>
                  <a:cubicBezTo>
                    <a:pt x="904981" y="922117"/>
                    <a:pt x="738674" y="926880"/>
                    <a:pt x="573130" y="906592"/>
                  </a:cubicBezTo>
                  <a:cubicBezTo>
                    <a:pt x="422063" y="888113"/>
                    <a:pt x="273092" y="860872"/>
                    <a:pt x="137075" y="786672"/>
                  </a:cubicBezTo>
                  <a:cubicBezTo>
                    <a:pt x="-1418" y="711329"/>
                    <a:pt x="-39137" y="576265"/>
                    <a:pt x="43064" y="441772"/>
                  </a:cubicBezTo>
                  <a:cubicBezTo>
                    <a:pt x="107929" y="335568"/>
                    <a:pt x="207560" y="261273"/>
                    <a:pt x="310526" y="194884"/>
                  </a:cubicBezTo>
                  <a:cubicBezTo>
                    <a:pt x="375010" y="153259"/>
                    <a:pt x="444542" y="112969"/>
                    <a:pt x="514265" y="77917"/>
                  </a:cubicBezTo>
                  <a:cubicBezTo>
                    <a:pt x="578845" y="45436"/>
                    <a:pt x="648092" y="14575"/>
                    <a:pt x="734293" y="2"/>
                  </a:cubicBezTo>
                  <a:cubicBezTo>
                    <a:pt x="721244" y="-855"/>
                    <a:pt x="191558" y="253748"/>
                    <a:pt x="77163" y="471775"/>
                  </a:cubicBezTo>
                  <a:cubicBezTo>
                    <a:pt x="18394" y="583694"/>
                    <a:pt x="51255" y="680373"/>
                    <a:pt x="165746" y="734475"/>
                  </a:cubicBezTo>
                  <a:cubicBezTo>
                    <a:pt x="208322" y="754668"/>
                    <a:pt x="253376" y="771241"/>
                    <a:pt x="299000" y="783052"/>
                  </a:cubicBezTo>
                  <a:cubicBezTo>
                    <a:pt x="498835" y="834868"/>
                    <a:pt x="702098" y="838012"/>
                    <a:pt x="906981" y="824772"/>
                  </a:cubicBezTo>
                  <a:cubicBezTo>
                    <a:pt x="1012804" y="818009"/>
                    <a:pt x="1388851" y="763621"/>
                    <a:pt x="1453430" y="74800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C7829006-D32E-4B93-906B-ADB23ED4EE7A}"/>
              </a:ext>
            </a:extLst>
          </p:cNvPr>
          <p:cNvSpPr/>
          <p:nvPr/>
        </p:nvSpPr>
        <p:spPr>
          <a:xfrm>
            <a:off x="5867553" y="1954416"/>
            <a:ext cx="760430" cy="329233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3A4B350-DB84-470B-AB38-7293CE0EFA9D}"/>
              </a:ext>
            </a:extLst>
          </p:cNvPr>
          <p:cNvGrpSpPr/>
          <p:nvPr/>
        </p:nvGrpSpPr>
        <p:grpSpPr>
          <a:xfrm>
            <a:off x="5592913" y="2618120"/>
            <a:ext cx="602709" cy="329233"/>
            <a:chOff x="4853842" y="3030561"/>
            <a:chExt cx="3087435" cy="1686523"/>
          </a:xfrm>
          <a:solidFill>
            <a:schemeClr val="accent2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6358951-600A-4FD8-BC46-DD4974C8C5BF}"/>
                </a:ext>
              </a:extLst>
            </p:cNvPr>
            <p:cNvSpPr/>
            <p:nvPr/>
          </p:nvSpPr>
          <p:spPr>
            <a:xfrm>
              <a:off x="571792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DAF41D9-64C3-4A7F-9170-C21EA419FE27}"/>
                </a:ext>
              </a:extLst>
            </p:cNvPr>
            <p:cNvSpPr/>
            <p:nvPr/>
          </p:nvSpPr>
          <p:spPr>
            <a:xfrm>
              <a:off x="4853842" y="3030561"/>
              <a:ext cx="3087435" cy="1686523"/>
            </a:xfrm>
            <a:custGeom>
              <a:avLst/>
              <a:gdLst>
                <a:gd name="connsiteX0" fmla="*/ 3087436 w 3087435"/>
                <a:gd name="connsiteY0" fmla="*/ 1107860 h 1686523"/>
                <a:gd name="connsiteX1" fmla="*/ 2771872 w 3087435"/>
                <a:gd name="connsiteY1" fmla="*/ 1107670 h 1686523"/>
                <a:gd name="connsiteX2" fmla="*/ 2753204 w 3087435"/>
                <a:gd name="connsiteY2" fmla="*/ 1126244 h 1686523"/>
                <a:gd name="connsiteX3" fmla="*/ 2753204 w 3087435"/>
                <a:gd name="connsiteY3" fmla="*/ 1165487 h 1686523"/>
                <a:gd name="connsiteX4" fmla="*/ 2730820 w 3087435"/>
                <a:gd name="connsiteY4" fmla="*/ 1187870 h 1686523"/>
                <a:gd name="connsiteX5" fmla="*/ 812675 w 3087435"/>
                <a:gd name="connsiteY5" fmla="*/ 1187870 h 1686523"/>
                <a:gd name="connsiteX6" fmla="*/ 809818 w 3087435"/>
                <a:gd name="connsiteY6" fmla="*/ 407106 h 1686523"/>
                <a:gd name="connsiteX7" fmla="*/ 825820 w 3087435"/>
                <a:gd name="connsiteY7" fmla="*/ 391009 h 1686523"/>
                <a:gd name="connsiteX8" fmla="*/ 874016 w 3087435"/>
                <a:gd name="connsiteY8" fmla="*/ 391009 h 1686523"/>
                <a:gd name="connsiteX9" fmla="*/ 885922 w 3087435"/>
                <a:gd name="connsiteY9" fmla="*/ 379103 h 1686523"/>
                <a:gd name="connsiteX10" fmla="*/ 885922 w 3087435"/>
                <a:gd name="connsiteY10" fmla="*/ 166028 h 1686523"/>
                <a:gd name="connsiteX11" fmla="*/ 863253 w 3087435"/>
                <a:gd name="connsiteY11" fmla="*/ 143359 h 1686523"/>
                <a:gd name="connsiteX12" fmla="*/ 499493 w 3087435"/>
                <a:gd name="connsiteY12" fmla="*/ 143359 h 1686523"/>
                <a:gd name="connsiteX13" fmla="*/ 484253 w 3087435"/>
                <a:gd name="connsiteY13" fmla="*/ 129547 h 1686523"/>
                <a:gd name="connsiteX14" fmla="*/ 447677 w 3087435"/>
                <a:gd name="connsiteY14" fmla="*/ 76684 h 1686523"/>
                <a:gd name="connsiteX15" fmla="*/ 409387 w 3087435"/>
                <a:gd name="connsiteY15" fmla="*/ 126404 h 1686523"/>
                <a:gd name="connsiteX16" fmla="*/ 392813 w 3087435"/>
                <a:gd name="connsiteY16" fmla="*/ 143263 h 1686523"/>
                <a:gd name="connsiteX17" fmla="*/ 367667 w 3087435"/>
                <a:gd name="connsiteY17" fmla="*/ 143263 h 1686523"/>
                <a:gd name="connsiteX18" fmla="*/ 352141 w 3087435"/>
                <a:gd name="connsiteY18" fmla="*/ 128023 h 1686523"/>
                <a:gd name="connsiteX19" fmla="*/ 352332 w 3087435"/>
                <a:gd name="connsiteY19" fmla="*/ 10580 h 1686523"/>
                <a:gd name="connsiteX20" fmla="*/ 342045 w 3087435"/>
                <a:gd name="connsiteY20" fmla="*/ 103 h 1686523"/>
                <a:gd name="connsiteX21" fmla="*/ 279180 w 3087435"/>
                <a:gd name="connsiteY21" fmla="*/ 388 h 1686523"/>
                <a:gd name="connsiteX22" fmla="*/ 267083 w 3087435"/>
                <a:gd name="connsiteY22" fmla="*/ 13152 h 1686523"/>
                <a:gd name="connsiteX23" fmla="*/ 266702 w 3087435"/>
                <a:gd name="connsiteY23" fmla="*/ 95734 h 1686523"/>
                <a:gd name="connsiteX24" fmla="*/ 200027 w 3087435"/>
                <a:gd name="connsiteY24" fmla="*/ 143359 h 1686523"/>
                <a:gd name="connsiteX25" fmla="*/ 147544 w 3087435"/>
                <a:gd name="connsiteY25" fmla="*/ 206605 h 1686523"/>
                <a:gd name="connsiteX26" fmla="*/ 191455 w 3087435"/>
                <a:gd name="connsiteY26" fmla="*/ 372625 h 1686523"/>
                <a:gd name="connsiteX27" fmla="*/ 220792 w 3087435"/>
                <a:gd name="connsiteY27" fmla="*/ 403772 h 1686523"/>
                <a:gd name="connsiteX28" fmla="*/ 221173 w 3087435"/>
                <a:gd name="connsiteY28" fmla="*/ 1153485 h 1686523"/>
                <a:gd name="connsiteX29" fmla="*/ 188978 w 3087435"/>
                <a:gd name="connsiteY29" fmla="*/ 1185584 h 1686523"/>
                <a:gd name="connsiteX30" fmla="*/ 41722 w 3087435"/>
                <a:gd name="connsiteY30" fmla="*/ 1184346 h 1686523"/>
                <a:gd name="connsiteX31" fmla="*/ 383 w 3087435"/>
                <a:gd name="connsiteY31" fmla="*/ 1227494 h 1686523"/>
                <a:gd name="connsiteX32" fmla="*/ 3622 w 3087435"/>
                <a:gd name="connsiteY32" fmla="*/ 1551059 h 1686523"/>
                <a:gd name="connsiteX33" fmla="*/ 135352 w 3087435"/>
                <a:gd name="connsiteY33" fmla="*/ 1683742 h 1686523"/>
                <a:gd name="connsiteX34" fmla="*/ 2673098 w 3087435"/>
                <a:gd name="connsiteY34" fmla="*/ 1683837 h 1686523"/>
                <a:gd name="connsiteX35" fmla="*/ 2730343 w 3087435"/>
                <a:gd name="connsiteY35" fmla="*/ 1653452 h 1686523"/>
                <a:gd name="connsiteX36" fmla="*/ 3087436 w 3087435"/>
                <a:gd name="connsiteY36" fmla="*/ 1107860 h 168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87435" h="1686523">
                  <a:moveTo>
                    <a:pt x="3087436" y="1107860"/>
                  </a:moveTo>
                  <a:cubicBezTo>
                    <a:pt x="2999234" y="1107860"/>
                    <a:pt x="2828451" y="1108146"/>
                    <a:pt x="2771872" y="1107670"/>
                  </a:cubicBezTo>
                  <a:cubicBezTo>
                    <a:pt x="2761585" y="1107575"/>
                    <a:pt x="2753204" y="1115957"/>
                    <a:pt x="2753204" y="1126244"/>
                  </a:cubicBezTo>
                  <a:lnTo>
                    <a:pt x="2753204" y="1165487"/>
                  </a:lnTo>
                  <a:cubicBezTo>
                    <a:pt x="2753204" y="1177869"/>
                    <a:pt x="2743202" y="1187870"/>
                    <a:pt x="2730820" y="1187870"/>
                  </a:cubicBezTo>
                  <a:lnTo>
                    <a:pt x="812675" y="1187870"/>
                  </a:lnTo>
                  <a:lnTo>
                    <a:pt x="809818" y="407106"/>
                  </a:lnTo>
                  <a:cubicBezTo>
                    <a:pt x="809818" y="398248"/>
                    <a:pt x="816961" y="391009"/>
                    <a:pt x="825820" y="391009"/>
                  </a:cubicBezTo>
                  <a:lnTo>
                    <a:pt x="874016" y="391009"/>
                  </a:lnTo>
                  <a:cubicBezTo>
                    <a:pt x="880588" y="391009"/>
                    <a:pt x="885922" y="385675"/>
                    <a:pt x="885922" y="379103"/>
                  </a:cubicBezTo>
                  <a:lnTo>
                    <a:pt x="885922" y="166028"/>
                  </a:lnTo>
                  <a:cubicBezTo>
                    <a:pt x="885922" y="153551"/>
                    <a:pt x="875826" y="143359"/>
                    <a:pt x="863253" y="143359"/>
                  </a:cubicBezTo>
                  <a:lnTo>
                    <a:pt x="499493" y="143359"/>
                  </a:lnTo>
                  <a:cubicBezTo>
                    <a:pt x="491683" y="143359"/>
                    <a:pt x="485015" y="137358"/>
                    <a:pt x="484253" y="129547"/>
                  </a:cubicBezTo>
                  <a:cubicBezTo>
                    <a:pt x="478443" y="68302"/>
                    <a:pt x="492159" y="76684"/>
                    <a:pt x="447677" y="76684"/>
                  </a:cubicBezTo>
                  <a:cubicBezTo>
                    <a:pt x="403957" y="76684"/>
                    <a:pt x="408434" y="68683"/>
                    <a:pt x="409387" y="126404"/>
                  </a:cubicBezTo>
                  <a:cubicBezTo>
                    <a:pt x="409577" y="135644"/>
                    <a:pt x="402148" y="143359"/>
                    <a:pt x="392813" y="143263"/>
                  </a:cubicBezTo>
                  <a:cubicBezTo>
                    <a:pt x="385098" y="143263"/>
                    <a:pt x="376144" y="143263"/>
                    <a:pt x="367667" y="143263"/>
                  </a:cubicBezTo>
                  <a:cubicBezTo>
                    <a:pt x="359095" y="143263"/>
                    <a:pt x="352237" y="136501"/>
                    <a:pt x="352141" y="128023"/>
                  </a:cubicBezTo>
                  <a:cubicBezTo>
                    <a:pt x="351665" y="89066"/>
                    <a:pt x="352237" y="39251"/>
                    <a:pt x="352332" y="10580"/>
                  </a:cubicBezTo>
                  <a:cubicBezTo>
                    <a:pt x="352332" y="4865"/>
                    <a:pt x="347760" y="198"/>
                    <a:pt x="342045" y="103"/>
                  </a:cubicBezTo>
                  <a:cubicBezTo>
                    <a:pt x="325471" y="-183"/>
                    <a:pt x="297849" y="198"/>
                    <a:pt x="279180" y="388"/>
                  </a:cubicBezTo>
                  <a:cubicBezTo>
                    <a:pt x="272227" y="484"/>
                    <a:pt x="266797" y="6199"/>
                    <a:pt x="267083" y="13152"/>
                  </a:cubicBezTo>
                  <a:cubicBezTo>
                    <a:pt x="268131" y="37726"/>
                    <a:pt x="266702" y="84209"/>
                    <a:pt x="266702" y="95734"/>
                  </a:cubicBezTo>
                  <a:cubicBezTo>
                    <a:pt x="266702" y="152884"/>
                    <a:pt x="276227" y="143359"/>
                    <a:pt x="200027" y="143359"/>
                  </a:cubicBezTo>
                  <a:cubicBezTo>
                    <a:pt x="142877" y="143359"/>
                    <a:pt x="152402" y="152884"/>
                    <a:pt x="147544" y="206605"/>
                  </a:cubicBezTo>
                  <a:cubicBezTo>
                    <a:pt x="152402" y="381484"/>
                    <a:pt x="133352" y="374054"/>
                    <a:pt x="191455" y="372625"/>
                  </a:cubicBezTo>
                  <a:cubicBezTo>
                    <a:pt x="219077" y="371959"/>
                    <a:pt x="220792" y="387103"/>
                    <a:pt x="220792" y="403772"/>
                  </a:cubicBezTo>
                  <a:cubicBezTo>
                    <a:pt x="220601" y="653708"/>
                    <a:pt x="220315" y="903549"/>
                    <a:pt x="221173" y="1153485"/>
                  </a:cubicBezTo>
                  <a:cubicBezTo>
                    <a:pt x="221268" y="1178726"/>
                    <a:pt x="213553" y="1186346"/>
                    <a:pt x="188978" y="1185584"/>
                  </a:cubicBezTo>
                  <a:cubicBezTo>
                    <a:pt x="139924" y="1184060"/>
                    <a:pt x="133352" y="1181679"/>
                    <a:pt x="41722" y="1184346"/>
                  </a:cubicBezTo>
                  <a:cubicBezTo>
                    <a:pt x="6955" y="1185394"/>
                    <a:pt x="-2093" y="1195300"/>
                    <a:pt x="383" y="1227494"/>
                  </a:cubicBezTo>
                  <a:cubicBezTo>
                    <a:pt x="2193" y="1251688"/>
                    <a:pt x="3145" y="1413994"/>
                    <a:pt x="3622" y="1551059"/>
                  </a:cubicBezTo>
                  <a:cubicBezTo>
                    <a:pt x="3812" y="1623925"/>
                    <a:pt x="62486" y="1682980"/>
                    <a:pt x="135352" y="1683742"/>
                  </a:cubicBezTo>
                  <a:cubicBezTo>
                    <a:pt x="770479" y="1690314"/>
                    <a:pt x="2196467" y="1683075"/>
                    <a:pt x="2673098" y="1683837"/>
                  </a:cubicBezTo>
                  <a:cubicBezTo>
                    <a:pt x="2699864" y="1683837"/>
                    <a:pt x="2715484" y="1675931"/>
                    <a:pt x="2730343" y="1653452"/>
                  </a:cubicBezTo>
                  <a:cubicBezTo>
                    <a:pt x="2844263" y="1482288"/>
                    <a:pt x="3019522" y="1229209"/>
                    <a:pt x="3087436" y="1107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97D1ACC-9D00-4524-8F27-0C8986053D65}"/>
                </a:ext>
              </a:extLst>
            </p:cNvPr>
            <p:cNvSpPr/>
            <p:nvPr/>
          </p:nvSpPr>
          <p:spPr>
            <a:xfrm>
              <a:off x="571792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8F76C44-F35D-4917-9CFA-0F848A984C80}"/>
                </a:ext>
              </a:extLst>
            </p:cNvPr>
            <p:cNvSpPr/>
            <p:nvPr/>
          </p:nvSpPr>
          <p:spPr>
            <a:xfrm>
              <a:off x="571792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0F3759A-7DDC-44DF-A980-A71A43C4C102}"/>
                </a:ext>
              </a:extLst>
            </p:cNvPr>
            <p:cNvSpPr/>
            <p:nvPr/>
          </p:nvSpPr>
          <p:spPr>
            <a:xfrm>
              <a:off x="618474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9C262C5-1BBB-4D16-9CF4-0A54390BAE5B}"/>
                </a:ext>
              </a:extLst>
            </p:cNvPr>
            <p:cNvSpPr/>
            <p:nvPr/>
          </p:nvSpPr>
          <p:spPr>
            <a:xfrm>
              <a:off x="618474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3F0A094-EA3C-4C3F-BD2A-910AC77F0E47}"/>
                </a:ext>
              </a:extLst>
            </p:cNvPr>
            <p:cNvSpPr/>
            <p:nvPr/>
          </p:nvSpPr>
          <p:spPr>
            <a:xfrm>
              <a:off x="618474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0AD910C-E9D5-47CA-99B1-DB45E96A92C2}"/>
                </a:ext>
              </a:extLst>
            </p:cNvPr>
            <p:cNvSpPr/>
            <p:nvPr/>
          </p:nvSpPr>
          <p:spPr>
            <a:xfrm>
              <a:off x="665156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6F6D319-219F-4D71-B0EB-11E3443F618A}"/>
                </a:ext>
              </a:extLst>
            </p:cNvPr>
            <p:cNvSpPr/>
            <p:nvPr/>
          </p:nvSpPr>
          <p:spPr>
            <a:xfrm>
              <a:off x="665156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3C76055-91DC-476B-94FC-984B55247978}"/>
                </a:ext>
              </a:extLst>
            </p:cNvPr>
            <p:cNvSpPr/>
            <p:nvPr/>
          </p:nvSpPr>
          <p:spPr>
            <a:xfrm>
              <a:off x="665156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D0F6F28-065F-4172-BA1F-E4043C33FEA4}"/>
                </a:ext>
              </a:extLst>
            </p:cNvPr>
            <p:cNvSpPr/>
            <p:nvPr/>
          </p:nvSpPr>
          <p:spPr>
            <a:xfrm>
              <a:off x="7118385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1E77A1C-6291-4FD8-9D10-942FEB1BA86B}"/>
                </a:ext>
              </a:extLst>
            </p:cNvPr>
            <p:cNvSpPr/>
            <p:nvPr/>
          </p:nvSpPr>
          <p:spPr>
            <a:xfrm>
              <a:off x="7118385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78656051-206F-4B4E-878C-FDAB4314389E}"/>
                </a:ext>
              </a:extLst>
            </p:cNvPr>
            <p:cNvSpPr/>
            <p:nvPr/>
          </p:nvSpPr>
          <p:spPr>
            <a:xfrm>
              <a:off x="7118385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8A75B501-8B60-46B5-8422-FC32819EF268}"/>
              </a:ext>
            </a:extLst>
          </p:cNvPr>
          <p:cNvGrpSpPr/>
          <p:nvPr/>
        </p:nvGrpSpPr>
        <p:grpSpPr>
          <a:xfrm flipH="1">
            <a:off x="4941362" y="3880282"/>
            <a:ext cx="579080" cy="295999"/>
            <a:chOff x="6632155" y="3786983"/>
            <a:chExt cx="3838222" cy="1961920"/>
          </a:xfrm>
          <a:solidFill>
            <a:schemeClr val="accent4"/>
          </a:solidFill>
        </p:grpSpPr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F811A6D2-FE5B-467B-8AFC-D29B1C9F3EEA}"/>
                </a:ext>
              </a:extLst>
            </p:cNvPr>
            <p:cNvSpPr/>
            <p:nvPr/>
          </p:nvSpPr>
          <p:spPr>
            <a:xfrm>
              <a:off x="7871325" y="3786983"/>
              <a:ext cx="2597271" cy="1240621"/>
            </a:xfrm>
            <a:custGeom>
              <a:avLst/>
              <a:gdLst>
                <a:gd name="connsiteX0" fmla="*/ 12608 w 2597270"/>
                <a:gd name="connsiteY0" fmla="*/ 1243431 h 1240620"/>
                <a:gd name="connsiteX1" fmla="*/ 23318 w 2597270"/>
                <a:gd name="connsiteY1" fmla="*/ 1243431 h 1240620"/>
                <a:gd name="connsiteX2" fmla="*/ 1300532 w 2597270"/>
                <a:gd name="connsiteY2" fmla="*/ 1243431 h 1240620"/>
                <a:gd name="connsiteX3" fmla="*/ 2341227 w 2597270"/>
                <a:gd name="connsiteY3" fmla="*/ 1243431 h 1240620"/>
                <a:gd name="connsiteX4" fmla="*/ 2586673 w 2597270"/>
                <a:gd name="connsiteY4" fmla="*/ 1243431 h 1240620"/>
                <a:gd name="connsiteX5" fmla="*/ 2600061 w 2597270"/>
                <a:gd name="connsiteY5" fmla="*/ 1230043 h 1240620"/>
                <a:gd name="connsiteX6" fmla="*/ 2600061 w 2597270"/>
                <a:gd name="connsiteY6" fmla="*/ 1222902 h 1240620"/>
                <a:gd name="connsiteX7" fmla="*/ 2600061 w 2597270"/>
                <a:gd name="connsiteY7" fmla="*/ 21553 h 1240620"/>
                <a:gd name="connsiteX8" fmla="*/ 2579532 w 2597270"/>
                <a:gd name="connsiteY8" fmla="*/ 132 h 1240620"/>
                <a:gd name="connsiteX9" fmla="*/ 19747 w 2597270"/>
                <a:gd name="connsiteY9" fmla="*/ 132 h 1240620"/>
                <a:gd name="connsiteX10" fmla="*/ 12608 w 2597270"/>
                <a:gd name="connsiteY10" fmla="*/ 132 h 1240620"/>
                <a:gd name="connsiteX11" fmla="*/ 112 w 2597270"/>
                <a:gd name="connsiteY11" fmla="*/ 12628 h 1240620"/>
                <a:gd name="connsiteX12" fmla="*/ 112 w 2597270"/>
                <a:gd name="connsiteY12" fmla="*/ 21553 h 1240620"/>
                <a:gd name="connsiteX13" fmla="*/ 112 w 2597270"/>
                <a:gd name="connsiteY13" fmla="*/ 1222902 h 1240620"/>
                <a:gd name="connsiteX14" fmla="*/ 112 w 2597270"/>
                <a:gd name="connsiteY14" fmla="*/ 1232720 h 1240620"/>
                <a:gd name="connsiteX15" fmla="*/ 12608 w 2597270"/>
                <a:gd name="connsiteY15" fmla="*/ 1243431 h 124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7270" h="1240620">
                  <a:moveTo>
                    <a:pt x="12608" y="1243431"/>
                  </a:moveTo>
                  <a:cubicBezTo>
                    <a:pt x="16178" y="1243431"/>
                    <a:pt x="19747" y="1243431"/>
                    <a:pt x="23318" y="1243431"/>
                  </a:cubicBezTo>
                  <a:cubicBezTo>
                    <a:pt x="449057" y="1243431"/>
                    <a:pt x="874794" y="1243431"/>
                    <a:pt x="1300532" y="1243431"/>
                  </a:cubicBezTo>
                  <a:cubicBezTo>
                    <a:pt x="1647728" y="1243431"/>
                    <a:pt x="1994923" y="1243431"/>
                    <a:pt x="2341227" y="1243431"/>
                  </a:cubicBezTo>
                  <a:cubicBezTo>
                    <a:pt x="2423339" y="1243431"/>
                    <a:pt x="2504559" y="1243431"/>
                    <a:pt x="2586673" y="1243431"/>
                  </a:cubicBezTo>
                  <a:cubicBezTo>
                    <a:pt x="2596491" y="1243431"/>
                    <a:pt x="2600953" y="1239861"/>
                    <a:pt x="2600061" y="1230043"/>
                  </a:cubicBezTo>
                  <a:cubicBezTo>
                    <a:pt x="2600061" y="1227365"/>
                    <a:pt x="2600061" y="1224688"/>
                    <a:pt x="2600061" y="1222902"/>
                  </a:cubicBezTo>
                  <a:cubicBezTo>
                    <a:pt x="2600061" y="822155"/>
                    <a:pt x="2600061" y="421408"/>
                    <a:pt x="2600061" y="21553"/>
                  </a:cubicBezTo>
                  <a:cubicBezTo>
                    <a:pt x="2600061" y="132"/>
                    <a:pt x="2600061" y="132"/>
                    <a:pt x="2579532" y="132"/>
                  </a:cubicBezTo>
                  <a:cubicBezTo>
                    <a:pt x="1726271" y="132"/>
                    <a:pt x="873010" y="132"/>
                    <a:pt x="19747" y="132"/>
                  </a:cubicBezTo>
                  <a:cubicBezTo>
                    <a:pt x="17070" y="132"/>
                    <a:pt x="14392" y="132"/>
                    <a:pt x="12608" y="132"/>
                  </a:cubicBezTo>
                  <a:cubicBezTo>
                    <a:pt x="3682" y="-760"/>
                    <a:pt x="-780" y="2810"/>
                    <a:pt x="112" y="12628"/>
                  </a:cubicBezTo>
                  <a:cubicBezTo>
                    <a:pt x="112" y="15305"/>
                    <a:pt x="112" y="17983"/>
                    <a:pt x="112" y="21553"/>
                  </a:cubicBezTo>
                  <a:cubicBezTo>
                    <a:pt x="112" y="422300"/>
                    <a:pt x="112" y="823048"/>
                    <a:pt x="112" y="1222902"/>
                  </a:cubicBezTo>
                  <a:cubicBezTo>
                    <a:pt x="112" y="1226473"/>
                    <a:pt x="112" y="1229150"/>
                    <a:pt x="112" y="1232720"/>
                  </a:cubicBezTo>
                  <a:cubicBezTo>
                    <a:pt x="112" y="1240753"/>
                    <a:pt x="3682" y="1244323"/>
                    <a:pt x="12608" y="1243431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7813EE33-9997-4A80-BBF4-A5ED5D29A51A}"/>
                </a:ext>
              </a:extLst>
            </p:cNvPr>
            <p:cNvSpPr/>
            <p:nvPr/>
          </p:nvSpPr>
          <p:spPr>
            <a:xfrm>
              <a:off x="6632155" y="4094875"/>
              <a:ext cx="2677599" cy="1347725"/>
            </a:xfrm>
            <a:custGeom>
              <a:avLst/>
              <a:gdLst>
                <a:gd name="connsiteX0" fmla="*/ 2677153 w 2677598"/>
                <a:gd name="connsiteY0" fmla="*/ 1034610 h 1347724"/>
                <a:gd name="connsiteX1" fmla="*/ 2686078 w 2677598"/>
                <a:gd name="connsiteY1" fmla="*/ 1023899 h 1347724"/>
                <a:gd name="connsiteX2" fmla="*/ 2671798 w 2677598"/>
                <a:gd name="connsiteY2" fmla="*/ 1021222 h 1347724"/>
                <a:gd name="connsiteX3" fmla="*/ 1882798 w 2677598"/>
                <a:gd name="connsiteY3" fmla="*/ 1021222 h 1347724"/>
                <a:gd name="connsiteX4" fmla="*/ 1882798 w 2677598"/>
                <a:gd name="connsiteY4" fmla="*/ 1020329 h 1347724"/>
                <a:gd name="connsiteX5" fmla="*/ 1093799 w 2677598"/>
                <a:gd name="connsiteY5" fmla="*/ 1020329 h 1347724"/>
                <a:gd name="connsiteX6" fmla="*/ 1079518 w 2677598"/>
                <a:gd name="connsiteY6" fmla="*/ 1006941 h 1347724"/>
                <a:gd name="connsiteX7" fmla="*/ 1079518 w 2677598"/>
                <a:gd name="connsiteY7" fmla="*/ 16230 h 1347724"/>
                <a:gd name="connsiteX8" fmla="*/ 1079518 w 2677598"/>
                <a:gd name="connsiteY8" fmla="*/ 9982 h 1347724"/>
                <a:gd name="connsiteX9" fmla="*/ 1068809 w 2677598"/>
                <a:gd name="connsiteY9" fmla="*/ 164 h 1347724"/>
                <a:gd name="connsiteX10" fmla="*/ 921541 w 2677598"/>
                <a:gd name="connsiteY10" fmla="*/ 9982 h 1347724"/>
                <a:gd name="connsiteX11" fmla="*/ 818007 w 2677598"/>
                <a:gd name="connsiteY11" fmla="*/ 17122 h 1347724"/>
                <a:gd name="connsiteX12" fmla="*/ 643070 w 2677598"/>
                <a:gd name="connsiteY12" fmla="*/ 29618 h 1347724"/>
                <a:gd name="connsiteX13" fmla="*/ 543106 w 2677598"/>
                <a:gd name="connsiteY13" fmla="*/ 36758 h 1347724"/>
                <a:gd name="connsiteX14" fmla="*/ 377095 w 2677598"/>
                <a:gd name="connsiteY14" fmla="*/ 48361 h 1347724"/>
                <a:gd name="connsiteX15" fmla="*/ 280701 w 2677598"/>
                <a:gd name="connsiteY15" fmla="*/ 55501 h 1347724"/>
                <a:gd name="connsiteX16" fmla="*/ 235182 w 2677598"/>
                <a:gd name="connsiteY16" fmla="*/ 82277 h 1347724"/>
                <a:gd name="connsiteX17" fmla="*/ 219117 w 2677598"/>
                <a:gd name="connsiteY17" fmla="*/ 109946 h 1347724"/>
                <a:gd name="connsiteX18" fmla="*/ 183416 w 2677598"/>
                <a:gd name="connsiteY18" fmla="*/ 200984 h 1347724"/>
                <a:gd name="connsiteX19" fmla="*/ 35255 w 2677598"/>
                <a:gd name="connsiteY19" fmla="*/ 585666 h 1347724"/>
                <a:gd name="connsiteX20" fmla="*/ 12049 w 2677598"/>
                <a:gd name="connsiteY20" fmla="*/ 642788 h 1347724"/>
                <a:gd name="connsiteX21" fmla="*/ 446 w 2677598"/>
                <a:gd name="connsiteY21" fmla="*/ 742752 h 1347724"/>
                <a:gd name="connsiteX22" fmla="*/ 1339 w 2677598"/>
                <a:gd name="connsiteY22" fmla="*/ 1197943 h 1347724"/>
                <a:gd name="connsiteX23" fmla="*/ 4909 w 2677598"/>
                <a:gd name="connsiteY23" fmla="*/ 1264883 h 1347724"/>
                <a:gd name="connsiteX24" fmla="*/ 74527 w 2677598"/>
                <a:gd name="connsiteY24" fmla="*/ 1339856 h 1347724"/>
                <a:gd name="connsiteX25" fmla="*/ 122724 w 2677598"/>
                <a:gd name="connsiteY25" fmla="*/ 1344319 h 1347724"/>
                <a:gd name="connsiteX26" fmla="*/ 138789 w 2677598"/>
                <a:gd name="connsiteY26" fmla="*/ 1330039 h 1347724"/>
                <a:gd name="connsiteX27" fmla="*/ 147714 w 2677598"/>
                <a:gd name="connsiteY27" fmla="*/ 1256851 h 1347724"/>
                <a:gd name="connsiteX28" fmla="*/ 356567 w 2677598"/>
                <a:gd name="connsiteY28" fmla="*/ 982843 h 1347724"/>
                <a:gd name="connsiteX29" fmla="*/ 565420 w 2677598"/>
                <a:gd name="connsiteY29" fmla="*/ 942679 h 1347724"/>
                <a:gd name="connsiteX30" fmla="*/ 782305 w 2677598"/>
                <a:gd name="connsiteY30" fmla="*/ 1022115 h 1347724"/>
                <a:gd name="connsiteX31" fmla="*/ 934929 w 2677598"/>
                <a:gd name="connsiteY31" fmla="*/ 1327361 h 1347724"/>
                <a:gd name="connsiteX32" fmla="*/ 956350 w 2677598"/>
                <a:gd name="connsiteY32" fmla="*/ 1348782 h 1347724"/>
                <a:gd name="connsiteX33" fmla="*/ 2487044 w 2677598"/>
                <a:gd name="connsiteY33" fmla="*/ 1348782 h 1347724"/>
                <a:gd name="connsiteX34" fmla="*/ 2525422 w 2677598"/>
                <a:gd name="connsiteY34" fmla="*/ 1349674 h 1347724"/>
                <a:gd name="connsiteX35" fmla="*/ 2539702 w 2677598"/>
                <a:gd name="connsiteY35" fmla="*/ 1336286 h 1347724"/>
                <a:gd name="connsiteX36" fmla="*/ 2542380 w 2677598"/>
                <a:gd name="connsiteY36" fmla="*/ 1293444 h 1347724"/>
                <a:gd name="connsiteX37" fmla="*/ 2677153 w 2677598"/>
                <a:gd name="connsiteY37" fmla="*/ 1034610 h 1347724"/>
                <a:gd name="connsiteX38" fmla="*/ 758207 w 2677598"/>
                <a:gd name="connsiteY38" fmla="*/ 357177 h 1347724"/>
                <a:gd name="connsiteX39" fmla="*/ 758207 w 2677598"/>
                <a:gd name="connsiteY39" fmla="*/ 372350 h 1347724"/>
                <a:gd name="connsiteX40" fmla="*/ 755529 w 2677598"/>
                <a:gd name="connsiteY40" fmla="*/ 589236 h 1347724"/>
                <a:gd name="connsiteX41" fmla="*/ 743034 w 2677598"/>
                <a:gd name="connsiteY41" fmla="*/ 602624 h 1347724"/>
                <a:gd name="connsiteX42" fmla="*/ 574345 w 2677598"/>
                <a:gd name="connsiteY42" fmla="*/ 622260 h 1347724"/>
                <a:gd name="connsiteX43" fmla="*/ 411904 w 2677598"/>
                <a:gd name="connsiteY43" fmla="*/ 641003 h 1347724"/>
                <a:gd name="connsiteX44" fmla="*/ 242323 w 2677598"/>
                <a:gd name="connsiteY44" fmla="*/ 660638 h 1347724"/>
                <a:gd name="connsiteX45" fmla="*/ 173597 w 2677598"/>
                <a:gd name="connsiteY45" fmla="*/ 666886 h 1347724"/>
                <a:gd name="connsiteX46" fmla="*/ 145929 w 2677598"/>
                <a:gd name="connsiteY46" fmla="*/ 664209 h 1347724"/>
                <a:gd name="connsiteX47" fmla="*/ 128079 w 2677598"/>
                <a:gd name="connsiteY47" fmla="*/ 639218 h 1347724"/>
                <a:gd name="connsiteX48" fmla="*/ 137896 w 2677598"/>
                <a:gd name="connsiteY48" fmla="*/ 591021 h 1347724"/>
                <a:gd name="connsiteX49" fmla="*/ 251248 w 2677598"/>
                <a:gd name="connsiteY49" fmla="*/ 289345 h 1347724"/>
                <a:gd name="connsiteX50" fmla="*/ 268206 w 2677598"/>
                <a:gd name="connsiteY50" fmla="*/ 238470 h 1347724"/>
                <a:gd name="connsiteX51" fmla="*/ 321758 w 2677598"/>
                <a:gd name="connsiteY51" fmla="*/ 197414 h 1347724"/>
                <a:gd name="connsiteX52" fmla="*/ 492232 w 2677598"/>
                <a:gd name="connsiteY52" fmla="*/ 186703 h 1347724"/>
                <a:gd name="connsiteX53" fmla="*/ 708225 w 2677598"/>
                <a:gd name="connsiteY53" fmla="*/ 172423 h 1347724"/>
                <a:gd name="connsiteX54" fmla="*/ 752852 w 2677598"/>
                <a:gd name="connsiteY54" fmla="*/ 169745 h 1347724"/>
                <a:gd name="connsiteX55" fmla="*/ 763562 w 2677598"/>
                <a:gd name="connsiteY55" fmla="*/ 179563 h 1347724"/>
                <a:gd name="connsiteX56" fmla="*/ 758207 w 2677598"/>
                <a:gd name="connsiteY56" fmla="*/ 357177 h 134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77598" h="1347724">
                  <a:moveTo>
                    <a:pt x="2677153" y="1034610"/>
                  </a:moveTo>
                  <a:cubicBezTo>
                    <a:pt x="2680723" y="1031040"/>
                    <a:pt x="2687864" y="1028362"/>
                    <a:pt x="2686078" y="1023899"/>
                  </a:cubicBezTo>
                  <a:cubicBezTo>
                    <a:pt x="2684293" y="1017652"/>
                    <a:pt x="2677153" y="1021222"/>
                    <a:pt x="2671798" y="1021222"/>
                  </a:cubicBezTo>
                  <a:cubicBezTo>
                    <a:pt x="2408500" y="1021222"/>
                    <a:pt x="2145203" y="1021222"/>
                    <a:pt x="1882798" y="1021222"/>
                  </a:cubicBezTo>
                  <a:cubicBezTo>
                    <a:pt x="1882798" y="1021222"/>
                    <a:pt x="1882798" y="1020329"/>
                    <a:pt x="1882798" y="1020329"/>
                  </a:cubicBezTo>
                  <a:cubicBezTo>
                    <a:pt x="1619501" y="1020329"/>
                    <a:pt x="1356204" y="1020329"/>
                    <a:pt x="1093799" y="1020329"/>
                  </a:cubicBezTo>
                  <a:cubicBezTo>
                    <a:pt x="1079518" y="1020329"/>
                    <a:pt x="1079518" y="1020329"/>
                    <a:pt x="1079518" y="1006941"/>
                  </a:cubicBezTo>
                  <a:cubicBezTo>
                    <a:pt x="1079518" y="676704"/>
                    <a:pt x="1079518" y="346467"/>
                    <a:pt x="1079518" y="16230"/>
                  </a:cubicBezTo>
                  <a:cubicBezTo>
                    <a:pt x="1079518" y="14445"/>
                    <a:pt x="1079518" y="11767"/>
                    <a:pt x="1079518" y="9982"/>
                  </a:cubicBezTo>
                  <a:cubicBezTo>
                    <a:pt x="1079518" y="1949"/>
                    <a:pt x="1076842" y="-729"/>
                    <a:pt x="1068809" y="164"/>
                  </a:cubicBezTo>
                  <a:cubicBezTo>
                    <a:pt x="1019719" y="3734"/>
                    <a:pt x="970630" y="6412"/>
                    <a:pt x="921541" y="9982"/>
                  </a:cubicBezTo>
                  <a:cubicBezTo>
                    <a:pt x="886732" y="12659"/>
                    <a:pt x="852815" y="14445"/>
                    <a:pt x="818007" y="17122"/>
                  </a:cubicBezTo>
                  <a:cubicBezTo>
                    <a:pt x="759992" y="20692"/>
                    <a:pt x="701085" y="25155"/>
                    <a:pt x="643070" y="29618"/>
                  </a:cubicBezTo>
                  <a:cubicBezTo>
                    <a:pt x="610046" y="32295"/>
                    <a:pt x="576130" y="34080"/>
                    <a:pt x="543106" y="36758"/>
                  </a:cubicBezTo>
                  <a:cubicBezTo>
                    <a:pt x="487769" y="40328"/>
                    <a:pt x="432432" y="44791"/>
                    <a:pt x="377095" y="48361"/>
                  </a:cubicBezTo>
                  <a:cubicBezTo>
                    <a:pt x="344964" y="51039"/>
                    <a:pt x="312833" y="52823"/>
                    <a:pt x="280701" y="55501"/>
                  </a:cubicBezTo>
                  <a:cubicBezTo>
                    <a:pt x="261958" y="57286"/>
                    <a:pt x="245893" y="65319"/>
                    <a:pt x="235182" y="82277"/>
                  </a:cubicBezTo>
                  <a:cubicBezTo>
                    <a:pt x="228935" y="91203"/>
                    <a:pt x="223580" y="100128"/>
                    <a:pt x="219117" y="109946"/>
                  </a:cubicBezTo>
                  <a:cubicBezTo>
                    <a:pt x="205729" y="139399"/>
                    <a:pt x="194126" y="169745"/>
                    <a:pt x="183416" y="200984"/>
                  </a:cubicBezTo>
                  <a:cubicBezTo>
                    <a:pt x="137004" y="330401"/>
                    <a:pt x="88807" y="458926"/>
                    <a:pt x="35255" y="585666"/>
                  </a:cubicBezTo>
                  <a:cubicBezTo>
                    <a:pt x="27222" y="604409"/>
                    <a:pt x="20082" y="624045"/>
                    <a:pt x="12049" y="642788"/>
                  </a:cubicBezTo>
                  <a:cubicBezTo>
                    <a:pt x="-1339" y="674919"/>
                    <a:pt x="-446" y="708835"/>
                    <a:pt x="446" y="742752"/>
                  </a:cubicBezTo>
                  <a:cubicBezTo>
                    <a:pt x="1339" y="894482"/>
                    <a:pt x="1339" y="1046213"/>
                    <a:pt x="1339" y="1197943"/>
                  </a:cubicBezTo>
                  <a:cubicBezTo>
                    <a:pt x="1339" y="1220257"/>
                    <a:pt x="2232" y="1242570"/>
                    <a:pt x="4909" y="1264883"/>
                  </a:cubicBezTo>
                  <a:cubicBezTo>
                    <a:pt x="10264" y="1310403"/>
                    <a:pt x="29900" y="1331823"/>
                    <a:pt x="74527" y="1339856"/>
                  </a:cubicBezTo>
                  <a:cubicBezTo>
                    <a:pt x="90592" y="1342534"/>
                    <a:pt x="106658" y="1343427"/>
                    <a:pt x="122724" y="1344319"/>
                  </a:cubicBezTo>
                  <a:cubicBezTo>
                    <a:pt x="137004" y="1344319"/>
                    <a:pt x="137896" y="1344319"/>
                    <a:pt x="138789" y="1330039"/>
                  </a:cubicBezTo>
                  <a:cubicBezTo>
                    <a:pt x="139681" y="1305047"/>
                    <a:pt x="143252" y="1280949"/>
                    <a:pt x="147714" y="1256851"/>
                  </a:cubicBezTo>
                  <a:cubicBezTo>
                    <a:pt x="173597" y="1132788"/>
                    <a:pt x="241430" y="1039072"/>
                    <a:pt x="356567" y="982843"/>
                  </a:cubicBezTo>
                  <a:cubicBezTo>
                    <a:pt x="421722" y="950712"/>
                    <a:pt x="492232" y="938216"/>
                    <a:pt x="565420" y="942679"/>
                  </a:cubicBezTo>
                  <a:cubicBezTo>
                    <a:pt x="645748" y="948034"/>
                    <a:pt x="718935" y="973025"/>
                    <a:pt x="782305" y="1022115"/>
                  </a:cubicBezTo>
                  <a:cubicBezTo>
                    <a:pt x="882269" y="1098872"/>
                    <a:pt x="926896" y="1204191"/>
                    <a:pt x="934929" y="1327361"/>
                  </a:cubicBezTo>
                  <a:cubicBezTo>
                    <a:pt x="936713" y="1348782"/>
                    <a:pt x="935821" y="1348782"/>
                    <a:pt x="956350" y="1348782"/>
                  </a:cubicBezTo>
                  <a:cubicBezTo>
                    <a:pt x="1466878" y="1348782"/>
                    <a:pt x="1976514" y="1348782"/>
                    <a:pt x="2487044" y="1348782"/>
                  </a:cubicBezTo>
                  <a:cubicBezTo>
                    <a:pt x="2499538" y="1348782"/>
                    <a:pt x="2512926" y="1348782"/>
                    <a:pt x="2525422" y="1349674"/>
                  </a:cubicBezTo>
                  <a:cubicBezTo>
                    <a:pt x="2536133" y="1350567"/>
                    <a:pt x="2538810" y="1346104"/>
                    <a:pt x="2539702" y="1336286"/>
                  </a:cubicBezTo>
                  <a:cubicBezTo>
                    <a:pt x="2540596" y="1322006"/>
                    <a:pt x="2540596" y="1307725"/>
                    <a:pt x="2542380" y="1293444"/>
                  </a:cubicBezTo>
                  <a:cubicBezTo>
                    <a:pt x="2552198" y="1188126"/>
                    <a:pt x="2598610" y="1103335"/>
                    <a:pt x="2677153" y="1034610"/>
                  </a:cubicBezTo>
                  <a:close/>
                  <a:moveTo>
                    <a:pt x="758207" y="357177"/>
                  </a:moveTo>
                  <a:cubicBezTo>
                    <a:pt x="758207" y="362533"/>
                    <a:pt x="758207" y="366995"/>
                    <a:pt x="758207" y="372350"/>
                  </a:cubicBezTo>
                  <a:cubicBezTo>
                    <a:pt x="757314" y="444646"/>
                    <a:pt x="756422" y="516941"/>
                    <a:pt x="755529" y="589236"/>
                  </a:cubicBezTo>
                  <a:cubicBezTo>
                    <a:pt x="755529" y="599054"/>
                    <a:pt x="751959" y="601731"/>
                    <a:pt x="743034" y="602624"/>
                  </a:cubicBezTo>
                  <a:cubicBezTo>
                    <a:pt x="686804" y="608872"/>
                    <a:pt x="630574" y="616012"/>
                    <a:pt x="574345" y="622260"/>
                  </a:cubicBezTo>
                  <a:cubicBezTo>
                    <a:pt x="519901" y="628507"/>
                    <a:pt x="466349" y="634755"/>
                    <a:pt x="411904" y="641003"/>
                  </a:cubicBezTo>
                  <a:cubicBezTo>
                    <a:pt x="355674" y="647250"/>
                    <a:pt x="298552" y="654391"/>
                    <a:pt x="242323" y="660638"/>
                  </a:cubicBezTo>
                  <a:cubicBezTo>
                    <a:pt x="220902" y="663316"/>
                    <a:pt x="199481" y="666886"/>
                    <a:pt x="173597" y="666886"/>
                  </a:cubicBezTo>
                  <a:cubicBezTo>
                    <a:pt x="167350" y="666886"/>
                    <a:pt x="156640" y="667779"/>
                    <a:pt x="145929" y="664209"/>
                  </a:cubicBezTo>
                  <a:cubicBezTo>
                    <a:pt x="133434" y="659746"/>
                    <a:pt x="128079" y="652606"/>
                    <a:pt x="128079" y="639218"/>
                  </a:cubicBezTo>
                  <a:cubicBezTo>
                    <a:pt x="127186" y="622260"/>
                    <a:pt x="132541" y="607087"/>
                    <a:pt x="137896" y="591021"/>
                  </a:cubicBezTo>
                  <a:cubicBezTo>
                    <a:pt x="175383" y="490165"/>
                    <a:pt x="213761" y="390201"/>
                    <a:pt x="251248" y="289345"/>
                  </a:cubicBezTo>
                  <a:cubicBezTo>
                    <a:pt x="257496" y="272387"/>
                    <a:pt x="262851" y="255429"/>
                    <a:pt x="268206" y="238470"/>
                  </a:cubicBezTo>
                  <a:cubicBezTo>
                    <a:pt x="276239" y="212587"/>
                    <a:pt x="294089" y="199199"/>
                    <a:pt x="321758" y="197414"/>
                  </a:cubicBezTo>
                  <a:cubicBezTo>
                    <a:pt x="378880" y="194736"/>
                    <a:pt x="436002" y="190274"/>
                    <a:pt x="492232" y="186703"/>
                  </a:cubicBezTo>
                  <a:cubicBezTo>
                    <a:pt x="564527" y="182241"/>
                    <a:pt x="635930" y="176886"/>
                    <a:pt x="708225" y="172423"/>
                  </a:cubicBezTo>
                  <a:cubicBezTo>
                    <a:pt x="723398" y="171530"/>
                    <a:pt x="738571" y="170638"/>
                    <a:pt x="752852" y="169745"/>
                  </a:cubicBezTo>
                  <a:cubicBezTo>
                    <a:pt x="759992" y="168853"/>
                    <a:pt x="763562" y="171530"/>
                    <a:pt x="763562" y="179563"/>
                  </a:cubicBezTo>
                  <a:cubicBezTo>
                    <a:pt x="760885" y="239363"/>
                    <a:pt x="759099" y="298270"/>
                    <a:pt x="758207" y="357177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2DD77C76-8ACB-4A9E-9D85-EDA1D5A50035}"/>
                </a:ext>
              </a:extLst>
            </p:cNvPr>
            <p:cNvSpPr/>
            <p:nvPr/>
          </p:nvSpPr>
          <p:spPr>
            <a:xfrm>
              <a:off x="6849487" y="5115205"/>
              <a:ext cx="633698" cy="633698"/>
            </a:xfrm>
            <a:custGeom>
              <a:avLst/>
              <a:gdLst>
                <a:gd name="connsiteX0" fmla="*/ 318634 w 633698"/>
                <a:gd name="connsiteY0" fmla="*/ 0 h 633698"/>
                <a:gd name="connsiteX1" fmla="*/ 0 w 633698"/>
                <a:gd name="connsiteY1" fmla="*/ 316849 h 633698"/>
                <a:gd name="connsiteX2" fmla="*/ 315957 w 633698"/>
                <a:gd name="connsiteY2" fmla="*/ 635484 h 633698"/>
                <a:gd name="connsiteX3" fmla="*/ 635483 w 633698"/>
                <a:gd name="connsiteY3" fmla="*/ 318634 h 633698"/>
                <a:gd name="connsiteX4" fmla="*/ 318634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4" y="0"/>
                  </a:moveTo>
                  <a:cubicBezTo>
                    <a:pt x="141913" y="0"/>
                    <a:pt x="0" y="141020"/>
                    <a:pt x="0" y="316849"/>
                  </a:cubicBezTo>
                  <a:cubicBezTo>
                    <a:pt x="0" y="492678"/>
                    <a:pt x="141020" y="634591"/>
                    <a:pt x="315957" y="635484"/>
                  </a:cubicBezTo>
                  <a:cubicBezTo>
                    <a:pt x="492678" y="635484"/>
                    <a:pt x="634591" y="494463"/>
                    <a:pt x="635483" y="318634"/>
                  </a:cubicBezTo>
                  <a:cubicBezTo>
                    <a:pt x="635483" y="142805"/>
                    <a:pt x="493571" y="0"/>
                    <a:pt x="318634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1B285B29-0F68-4222-91DE-11DAA455E830}"/>
                </a:ext>
              </a:extLst>
            </p:cNvPr>
            <p:cNvSpPr/>
            <p:nvPr/>
          </p:nvSpPr>
          <p:spPr>
            <a:xfrm>
              <a:off x="9251293" y="5115205"/>
              <a:ext cx="633698" cy="633698"/>
            </a:xfrm>
            <a:custGeom>
              <a:avLst/>
              <a:gdLst>
                <a:gd name="connsiteX0" fmla="*/ 318635 w 633698"/>
                <a:gd name="connsiteY0" fmla="*/ 0 h 633698"/>
                <a:gd name="connsiteX1" fmla="*/ 0 w 633698"/>
                <a:gd name="connsiteY1" fmla="*/ 316849 h 633698"/>
                <a:gd name="connsiteX2" fmla="*/ 317742 w 633698"/>
                <a:gd name="connsiteY2" fmla="*/ 635484 h 633698"/>
                <a:gd name="connsiteX3" fmla="*/ 635484 w 633698"/>
                <a:gd name="connsiteY3" fmla="*/ 317742 h 633698"/>
                <a:gd name="connsiteX4" fmla="*/ 318635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5" y="0"/>
                  </a:moveTo>
                  <a:cubicBezTo>
                    <a:pt x="142805" y="0"/>
                    <a:pt x="0" y="141912"/>
                    <a:pt x="0" y="316849"/>
                  </a:cubicBezTo>
                  <a:cubicBezTo>
                    <a:pt x="0" y="492678"/>
                    <a:pt x="141913" y="634591"/>
                    <a:pt x="317742" y="635484"/>
                  </a:cubicBezTo>
                  <a:cubicBezTo>
                    <a:pt x="494463" y="635484"/>
                    <a:pt x="635484" y="494463"/>
                    <a:pt x="635484" y="317742"/>
                  </a:cubicBezTo>
                  <a:cubicBezTo>
                    <a:pt x="635484" y="141912"/>
                    <a:pt x="493571" y="0"/>
                    <a:pt x="318635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919022B0-EB2D-46B1-B97E-735A40456D5A}"/>
                </a:ext>
              </a:extLst>
            </p:cNvPr>
            <p:cNvSpPr/>
            <p:nvPr/>
          </p:nvSpPr>
          <p:spPr>
            <a:xfrm>
              <a:off x="9818828" y="5116637"/>
              <a:ext cx="651549" cy="321312"/>
            </a:xfrm>
            <a:custGeom>
              <a:avLst/>
              <a:gdLst>
                <a:gd name="connsiteX0" fmla="*/ 635600 w 651549"/>
                <a:gd name="connsiteY0" fmla="*/ 353 h 321311"/>
                <a:gd name="connsiteX1" fmla="*/ 324998 w 651549"/>
                <a:gd name="connsiteY1" fmla="*/ 353 h 321311"/>
                <a:gd name="connsiteX2" fmla="*/ 324998 w 651549"/>
                <a:gd name="connsiteY2" fmla="*/ 353 h 321311"/>
                <a:gd name="connsiteX3" fmla="*/ 9935 w 651549"/>
                <a:gd name="connsiteY3" fmla="*/ 353 h 321311"/>
                <a:gd name="connsiteX4" fmla="*/ 116 w 651549"/>
                <a:gd name="connsiteY4" fmla="*/ 3030 h 321311"/>
                <a:gd name="connsiteX5" fmla="*/ 6364 w 651549"/>
                <a:gd name="connsiteY5" fmla="*/ 10170 h 321311"/>
                <a:gd name="connsiteX6" fmla="*/ 149170 w 651549"/>
                <a:gd name="connsiteY6" fmla="*/ 314524 h 321311"/>
                <a:gd name="connsiteX7" fmla="*/ 163450 w 651549"/>
                <a:gd name="connsiteY7" fmla="*/ 327912 h 321311"/>
                <a:gd name="connsiteX8" fmla="*/ 374088 w 651549"/>
                <a:gd name="connsiteY8" fmla="*/ 327912 h 321311"/>
                <a:gd name="connsiteX9" fmla="*/ 392831 w 651549"/>
                <a:gd name="connsiteY9" fmla="*/ 324342 h 321311"/>
                <a:gd name="connsiteX10" fmla="*/ 638277 w 651549"/>
                <a:gd name="connsiteY10" fmla="*/ 237766 h 321311"/>
                <a:gd name="connsiteX11" fmla="*/ 651665 w 651549"/>
                <a:gd name="connsiteY11" fmla="*/ 219023 h 321311"/>
                <a:gd name="connsiteX12" fmla="*/ 650773 w 651549"/>
                <a:gd name="connsiteY12" fmla="*/ 18203 h 321311"/>
                <a:gd name="connsiteX13" fmla="*/ 635600 w 651549"/>
                <a:gd name="connsiteY13" fmla="*/ 353 h 32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549" h="321311">
                  <a:moveTo>
                    <a:pt x="635600" y="353"/>
                  </a:moveTo>
                  <a:cubicBezTo>
                    <a:pt x="532067" y="353"/>
                    <a:pt x="428532" y="353"/>
                    <a:pt x="324998" y="353"/>
                  </a:cubicBezTo>
                  <a:cubicBezTo>
                    <a:pt x="324998" y="353"/>
                    <a:pt x="324998" y="353"/>
                    <a:pt x="324998" y="353"/>
                  </a:cubicBezTo>
                  <a:cubicBezTo>
                    <a:pt x="219680" y="353"/>
                    <a:pt x="115253" y="353"/>
                    <a:pt x="9935" y="353"/>
                  </a:cubicBezTo>
                  <a:cubicBezTo>
                    <a:pt x="6364" y="353"/>
                    <a:pt x="1902" y="-1433"/>
                    <a:pt x="116" y="3030"/>
                  </a:cubicBezTo>
                  <a:cubicBezTo>
                    <a:pt x="-776" y="6600"/>
                    <a:pt x="3686" y="7493"/>
                    <a:pt x="6364" y="10170"/>
                  </a:cubicBezTo>
                  <a:cubicBezTo>
                    <a:pt x="99188" y="90498"/>
                    <a:pt x="146492" y="192247"/>
                    <a:pt x="149170" y="314524"/>
                  </a:cubicBezTo>
                  <a:cubicBezTo>
                    <a:pt x="149170" y="325234"/>
                    <a:pt x="152740" y="327912"/>
                    <a:pt x="163450" y="327912"/>
                  </a:cubicBezTo>
                  <a:cubicBezTo>
                    <a:pt x="233960" y="327912"/>
                    <a:pt x="304471" y="327912"/>
                    <a:pt x="374088" y="327912"/>
                  </a:cubicBezTo>
                  <a:cubicBezTo>
                    <a:pt x="380336" y="327912"/>
                    <a:pt x="386583" y="327020"/>
                    <a:pt x="392831" y="324342"/>
                  </a:cubicBezTo>
                  <a:cubicBezTo>
                    <a:pt x="474944" y="295781"/>
                    <a:pt x="556165" y="266327"/>
                    <a:pt x="638277" y="237766"/>
                  </a:cubicBezTo>
                  <a:cubicBezTo>
                    <a:pt x="648096" y="234196"/>
                    <a:pt x="652559" y="229733"/>
                    <a:pt x="651665" y="219023"/>
                  </a:cubicBezTo>
                  <a:cubicBezTo>
                    <a:pt x="650773" y="152083"/>
                    <a:pt x="650773" y="85143"/>
                    <a:pt x="650773" y="18203"/>
                  </a:cubicBezTo>
                  <a:cubicBezTo>
                    <a:pt x="651665" y="1245"/>
                    <a:pt x="650773" y="353"/>
                    <a:pt x="635600" y="353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그래픽 49">
            <a:extLst>
              <a:ext uri="{FF2B5EF4-FFF2-40B4-BE49-F238E27FC236}">
                <a16:creationId xmlns:a16="http://schemas.microsoft.com/office/drawing/2014/main" id="{78D4542D-65F3-48CA-A45E-70ED3CC380F0}"/>
              </a:ext>
            </a:extLst>
          </p:cNvPr>
          <p:cNvGrpSpPr/>
          <p:nvPr/>
        </p:nvGrpSpPr>
        <p:grpSpPr>
          <a:xfrm>
            <a:off x="5192374" y="3281824"/>
            <a:ext cx="728607" cy="263988"/>
            <a:chOff x="8289511" y="4133850"/>
            <a:chExt cx="1971675" cy="714375"/>
          </a:xfrm>
          <a:solidFill>
            <a:schemeClr val="accent3"/>
          </a:solidFill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30427BA-73E1-41C7-BBD2-3480CF2FF811}"/>
                </a:ext>
              </a:extLst>
            </p:cNvPr>
            <p:cNvSpPr/>
            <p:nvPr/>
          </p:nvSpPr>
          <p:spPr>
            <a:xfrm>
              <a:off x="8289511" y="4781550"/>
              <a:ext cx="1971675" cy="66675"/>
            </a:xfrm>
            <a:custGeom>
              <a:avLst/>
              <a:gdLst>
                <a:gd name="connsiteX0" fmla="*/ 1938338 w 1971675"/>
                <a:gd name="connsiteY0" fmla="*/ 0 h 66675"/>
                <a:gd name="connsiteX1" fmla="*/ 33338 w 1971675"/>
                <a:gd name="connsiteY1" fmla="*/ 0 h 66675"/>
                <a:gd name="connsiteX2" fmla="*/ 0 w 1971675"/>
                <a:gd name="connsiteY2" fmla="*/ 33338 h 66675"/>
                <a:gd name="connsiteX3" fmla="*/ 33338 w 1971675"/>
                <a:gd name="connsiteY3" fmla="*/ 66675 h 66675"/>
                <a:gd name="connsiteX4" fmla="*/ 1938338 w 1971675"/>
                <a:gd name="connsiteY4" fmla="*/ 66675 h 66675"/>
                <a:gd name="connsiteX5" fmla="*/ 1971675 w 1971675"/>
                <a:gd name="connsiteY5" fmla="*/ 33338 h 66675"/>
                <a:gd name="connsiteX6" fmla="*/ 1938338 w 1971675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75" h="66675">
                  <a:moveTo>
                    <a:pt x="1938338" y="0"/>
                  </a:moveTo>
                  <a:lnTo>
                    <a:pt x="33338" y="0"/>
                  </a:lnTo>
                  <a:cubicBezTo>
                    <a:pt x="14954" y="0"/>
                    <a:pt x="0" y="15049"/>
                    <a:pt x="0" y="33338"/>
                  </a:cubicBezTo>
                  <a:cubicBezTo>
                    <a:pt x="0" y="51626"/>
                    <a:pt x="14954" y="66675"/>
                    <a:pt x="33338" y="66675"/>
                  </a:cubicBezTo>
                  <a:lnTo>
                    <a:pt x="1938338" y="66675"/>
                  </a:lnTo>
                  <a:cubicBezTo>
                    <a:pt x="1956721" y="66675"/>
                    <a:pt x="1971675" y="51626"/>
                    <a:pt x="1971675" y="33338"/>
                  </a:cubicBezTo>
                  <a:cubicBezTo>
                    <a:pt x="1971675" y="15049"/>
                    <a:pt x="1956721" y="0"/>
                    <a:pt x="19383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5EC5BFB-A0A2-4E74-AA3A-34A0D0AB5B5E}"/>
                </a:ext>
              </a:extLst>
            </p:cNvPr>
            <p:cNvSpPr/>
            <p:nvPr/>
          </p:nvSpPr>
          <p:spPr>
            <a:xfrm>
              <a:off x="8289606" y="4133850"/>
              <a:ext cx="1971352" cy="638175"/>
            </a:xfrm>
            <a:custGeom>
              <a:avLst/>
              <a:gdLst>
                <a:gd name="connsiteX0" fmla="*/ 41339 w 1971352"/>
                <a:gd name="connsiteY0" fmla="*/ 533400 h 638175"/>
                <a:gd name="connsiteX1" fmla="*/ 133350 w 1971352"/>
                <a:gd name="connsiteY1" fmla="*/ 533400 h 638175"/>
                <a:gd name="connsiteX2" fmla="*/ 143161 w 1971352"/>
                <a:gd name="connsiteY2" fmla="*/ 533400 h 638175"/>
                <a:gd name="connsiteX3" fmla="*/ 142875 w 1971352"/>
                <a:gd name="connsiteY3" fmla="*/ 538163 h 638175"/>
                <a:gd name="connsiteX4" fmla="*/ 242888 w 1971352"/>
                <a:gd name="connsiteY4" fmla="*/ 638175 h 638175"/>
                <a:gd name="connsiteX5" fmla="*/ 342900 w 1971352"/>
                <a:gd name="connsiteY5" fmla="*/ 538163 h 638175"/>
                <a:gd name="connsiteX6" fmla="*/ 342615 w 1971352"/>
                <a:gd name="connsiteY6" fmla="*/ 533400 h 638175"/>
                <a:gd name="connsiteX7" fmla="*/ 552641 w 1971352"/>
                <a:gd name="connsiteY7" fmla="*/ 533400 h 638175"/>
                <a:gd name="connsiteX8" fmla="*/ 552355 w 1971352"/>
                <a:gd name="connsiteY8" fmla="*/ 538163 h 638175"/>
                <a:gd name="connsiteX9" fmla="*/ 652368 w 1971352"/>
                <a:gd name="connsiteY9" fmla="*/ 638175 h 638175"/>
                <a:gd name="connsiteX10" fmla="*/ 752380 w 1971352"/>
                <a:gd name="connsiteY10" fmla="*/ 538163 h 638175"/>
                <a:gd name="connsiteX11" fmla="*/ 752095 w 1971352"/>
                <a:gd name="connsiteY11" fmla="*/ 533400 h 638175"/>
                <a:gd name="connsiteX12" fmla="*/ 962121 w 1971352"/>
                <a:gd name="connsiteY12" fmla="*/ 533400 h 638175"/>
                <a:gd name="connsiteX13" fmla="*/ 961835 w 1971352"/>
                <a:gd name="connsiteY13" fmla="*/ 538163 h 638175"/>
                <a:gd name="connsiteX14" fmla="*/ 1061848 w 1971352"/>
                <a:gd name="connsiteY14" fmla="*/ 638175 h 638175"/>
                <a:gd name="connsiteX15" fmla="*/ 1161860 w 1971352"/>
                <a:gd name="connsiteY15" fmla="*/ 538163 h 638175"/>
                <a:gd name="connsiteX16" fmla="*/ 1161574 w 1971352"/>
                <a:gd name="connsiteY16" fmla="*/ 533400 h 638175"/>
                <a:gd name="connsiteX17" fmla="*/ 1371600 w 1971352"/>
                <a:gd name="connsiteY17" fmla="*/ 533400 h 638175"/>
                <a:gd name="connsiteX18" fmla="*/ 1371315 w 1971352"/>
                <a:gd name="connsiteY18" fmla="*/ 538163 h 638175"/>
                <a:gd name="connsiteX19" fmla="*/ 1471327 w 1971352"/>
                <a:gd name="connsiteY19" fmla="*/ 638175 h 638175"/>
                <a:gd name="connsiteX20" fmla="*/ 1571340 w 1971352"/>
                <a:gd name="connsiteY20" fmla="*/ 538163 h 638175"/>
                <a:gd name="connsiteX21" fmla="*/ 1571054 w 1971352"/>
                <a:gd name="connsiteY21" fmla="*/ 533400 h 638175"/>
                <a:gd name="connsiteX22" fmla="*/ 1828515 w 1971352"/>
                <a:gd name="connsiteY22" fmla="*/ 533400 h 638175"/>
                <a:gd name="connsiteX23" fmla="*/ 1838040 w 1971352"/>
                <a:gd name="connsiteY23" fmla="*/ 533400 h 638175"/>
                <a:gd name="connsiteX24" fmla="*/ 1971199 w 1971352"/>
                <a:gd name="connsiteY24" fmla="*/ 393573 h 638175"/>
                <a:gd name="connsiteX25" fmla="*/ 1834230 w 1971352"/>
                <a:gd name="connsiteY25" fmla="*/ 266700 h 638175"/>
                <a:gd name="connsiteX26" fmla="*/ 1827467 w 1971352"/>
                <a:gd name="connsiteY26" fmla="*/ 266700 h 638175"/>
                <a:gd name="connsiteX27" fmla="*/ 1580865 w 1971352"/>
                <a:gd name="connsiteY27" fmla="*/ 266700 h 638175"/>
                <a:gd name="connsiteX28" fmla="*/ 1533240 w 1971352"/>
                <a:gd name="connsiteY28" fmla="*/ 219075 h 638175"/>
                <a:gd name="connsiteX29" fmla="*/ 1580865 w 1971352"/>
                <a:gd name="connsiteY29" fmla="*/ 171450 h 638175"/>
                <a:gd name="connsiteX30" fmla="*/ 1802988 w 1971352"/>
                <a:gd name="connsiteY30" fmla="*/ 171450 h 638175"/>
                <a:gd name="connsiteX31" fmla="*/ 1538288 w 1971352"/>
                <a:gd name="connsiteY31" fmla="*/ 0 h 638175"/>
                <a:gd name="connsiteX32" fmla="*/ 41339 w 1971352"/>
                <a:gd name="connsiteY32" fmla="*/ 0 h 638175"/>
                <a:gd name="connsiteX33" fmla="*/ 0 w 1971352"/>
                <a:gd name="connsiteY33" fmla="*/ 41338 h 638175"/>
                <a:gd name="connsiteX34" fmla="*/ 0 w 1971352"/>
                <a:gd name="connsiteY34" fmla="*/ 491966 h 638175"/>
                <a:gd name="connsiteX35" fmla="*/ 41339 w 1971352"/>
                <a:gd name="connsiteY35" fmla="*/ 533400 h 638175"/>
                <a:gd name="connsiteX36" fmla="*/ 1241394 w 1971352"/>
                <a:gd name="connsiteY36" fmla="*/ 171450 h 638175"/>
                <a:gd name="connsiteX37" fmla="*/ 1327119 w 1971352"/>
                <a:gd name="connsiteY37" fmla="*/ 171450 h 638175"/>
                <a:gd name="connsiteX38" fmla="*/ 1374744 w 1971352"/>
                <a:gd name="connsiteY38" fmla="*/ 219075 h 638175"/>
                <a:gd name="connsiteX39" fmla="*/ 1327119 w 1971352"/>
                <a:gd name="connsiteY39" fmla="*/ 266700 h 638175"/>
                <a:gd name="connsiteX40" fmla="*/ 1241394 w 1971352"/>
                <a:gd name="connsiteY40" fmla="*/ 266700 h 638175"/>
                <a:gd name="connsiteX41" fmla="*/ 1193769 w 1971352"/>
                <a:gd name="connsiteY41" fmla="*/ 219075 h 638175"/>
                <a:gd name="connsiteX42" fmla="*/ 1241394 w 1971352"/>
                <a:gd name="connsiteY42" fmla="*/ 171450 h 638175"/>
                <a:gd name="connsiteX43" fmla="*/ 901637 w 1971352"/>
                <a:gd name="connsiteY43" fmla="*/ 171450 h 638175"/>
                <a:gd name="connsiteX44" fmla="*/ 987362 w 1971352"/>
                <a:gd name="connsiteY44" fmla="*/ 171450 h 638175"/>
                <a:gd name="connsiteX45" fmla="*/ 1034987 w 1971352"/>
                <a:gd name="connsiteY45" fmla="*/ 219075 h 638175"/>
                <a:gd name="connsiteX46" fmla="*/ 987362 w 1971352"/>
                <a:gd name="connsiteY46" fmla="*/ 266700 h 638175"/>
                <a:gd name="connsiteX47" fmla="*/ 901637 w 1971352"/>
                <a:gd name="connsiteY47" fmla="*/ 266700 h 638175"/>
                <a:gd name="connsiteX48" fmla="*/ 854012 w 1971352"/>
                <a:gd name="connsiteY48" fmla="*/ 219075 h 638175"/>
                <a:gd name="connsiteX49" fmla="*/ 901637 w 1971352"/>
                <a:gd name="connsiteY49" fmla="*/ 171450 h 638175"/>
                <a:gd name="connsiteX50" fmla="*/ 561880 w 1971352"/>
                <a:gd name="connsiteY50" fmla="*/ 171450 h 638175"/>
                <a:gd name="connsiteX51" fmla="*/ 647605 w 1971352"/>
                <a:gd name="connsiteY51" fmla="*/ 171450 h 638175"/>
                <a:gd name="connsiteX52" fmla="*/ 695230 w 1971352"/>
                <a:gd name="connsiteY52" fmla="*/ 219075 h 638175"/>
                <a:gd name="connsiteX53" fmla="*/ 647605 w 1971352"/>
                <a:gd name="connsiteY53" fmla="*/ 266700 h 638175"/>
                <a:gd name="connsiteX54" fmla="*/ 561880 w 1971352"/>
                <a:gd name="connsiteY54" fmla="*/ 266700 h 638175"/>
                <a:gd name="connsiteX55" fmla="*/ 514255 w 1971352"/>
                <a:gd name="connsiteY55" fmla="*/ 219075 h 638175"/>
                <a:gd name="connsiteX56" fmla="*/ 561880 w 1971352"/>
                <a:gd name="connsiteY56" fmla="*/ 1714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71352" h="638175">
                  <a:moveTo>
                    <a:pt x="41339" y="533400"/>
                  </a:moveTo>
                  <a:lnTo>
                    <a:pt x="133350" y="533400"/>
                  </a:lnTo>
                  <a:lnTo>
                    <a:pt x="143161" y="533400"/>
                  </a:lnTo>
                  <a:cubicBezTo>
                    <a:pt x="143066" y="535019"/>
                    <a:pt x="142875" y="536543"/>
                    <a:pt x="142875" y="538163"/>
                  </a:cubicBezTo>
                  <a:cubicBezTo>
                    <a:pt x="142875" y="593407"/>
                    <a:pt x="187643" y="638175"/>
                    <a:pt x="242888" y="638175"/>
                  </a:cubicBezTo>
                  <a:cubicBezTo>
                    <a:pt x="298133" y="638175"/>
                    <a:pt x="342900" y="593407"/>
                    <a:pt x="342900" y="538163"/>
                  </a:cubicBezTo>
                  <a:cubicBezTo>
                    <a:pt x="342900" y="536543"/>
                    <a:pt x="342710" y="535019"/>
                    <a:pt x="342615" y="533400"/>
                  </a:cubicBezTo>
                  <a:lnTo>
                    <a:pt x="552641" y="533400"/>
                  </a:lnTo>
                  <a:cubicBezTo>
                    <a:pt x="552546" y="535019"/>
                    <a:pt x="552355" y="536543"/>
                    <a:pt x="552355" y="538163"/>
                  </a:cubicBezTo>
                  <a:cubicBezTo>
                    <a:pt x="552355" y="593407"/>
                    <a:pt x="597123" y="638175"/>
                    <a:pt x="652368" y="638175"/>
                  </a:cubicBezTo>
                  <a:cubicBezTo>
                    <a:pt x="707613" y="638175"/>
                    <a:pt x="752380" y="593407"/>
                    <a:pt x="752380" y="538163"/>
                  </a:cubicBezTo>
                  <a:cubicBezTo>
                    <a:pt x="752380" y="536543"/>
                    <a:pt x="752190" y="535019"/>
                    <a:pt x="752095" y="533400"/>
                  </a:cubicBezTo>
                  <a:lnTo>
                    <a:pt x="962121" y="533400"/>
                  </a:lnTo>
                  <a:cubicBezTo>
                    <a:pt x="962025" y="535019"/>
                    <a:pt x="961835" y="536543"/>
                    <a:pt x="961835" y="538163"/>
                  </a:cubicBezTo>
                  <a:cubicBezTo>
                    <a:pt x="961835" y="593407"/>
                    <a:pt x="1006602" y="638175"/>
                    <a:pt x="1061848" y="638175"/>
                  </a:cubicBezTo>
                  <a:cubicBezTo>
                    <a:pt x="1117093" y="638175"/>
                    <a:pt x="1161860" y="593407"/>
                    <a:pt x="1161860" y="538163"/>
                  </a:cubicBezTo>
                  <a:cubicBezTo>
                    <a:pt x="1161860" y="536543"/>
                    <a:pt x="1161670" y="535019"/>
                    <a:pt x="1161574" y="533400"/>
                  </a:cubicBezTo>
                  <a:lnTo>
                    <a:pt x="1371600" y="533400"/>
                  </a:lnTo>
                  <a:cubicBezTo>
                    <a:pt x="1371505" y="535019"/>
                    <a:pt x="1371315" y="536543"/>
                    <a:pt x="1371315" y="538163"/>
                  </a:cubicBezTo>
                  <a:cubicBezTo>
                    <a:pt x="1371315" y="593407"/>
                    <a:pt x="1416082" y="638175"/>
                    <a:pt x="1471327" y="638175"/>
                  </a:cubicBezTo>
                  <a:cubicBezTo>
                    <a:pt x="1526572" y="638175"/>
                    <a:pt x="1571340" y="593407"/>
                    <a:pt x="1571340" y="538163"/>
                  </a:cubicBezTo>
                  <a:cubicBezTo>
                    <a:pt x="1571340" y="536543"/>
                    <a:pt x="1571149" y="535019"/>
                    <a:pt x="1571054" y="533400"/>
                  </a:cubicBezTo>
                  <a:lnTo>
                    <a:pt x="1828515" y="533400"/>
                  </a:lnTo>
                  <a:lnTo>
                    <a:pt x="1838040" y="533400"/>
                  </a:lnTo>
                  <a:cubicBezTo>
                    <a:pt x="1913859" y="533400"/>
                    <a:pt x="1974819" y="470154"/>
                    <a:pt x="1971199" y="393573"/>
                  </a:cubicBezTo>
                  <a:cubicBezTo>
                    <a:pt x="1967866" y="321850"/>
                    <a:pt x="1906048" y="266700"/>
                    <a:pt x="1834230" y="266700"/>
                  </a:cubicBezTo>
                  <a:lnTo>
                    <a:pt x="1827467" y="266700"/>
                  </a:lnTo>
                  <a:lnTo>
                    <a:pt x="1580865" y="266700"/>
                  </a:lnTo>
                  <a:cubicBezTo>
                    <a:pt x="1554576" y="266700"/>
                    <a:pt x="1533240" y="245364"/>
                    <a:pt x="1533240" y="219075"/>
                  </a:cubicBezTo>
                  <a:cubicBezTo>
                    <a:pt x="1533240" y="192786"/>
                    <a:pt x="1554576" y="171450"/>
                    <a:pt x="1580865" y="171450"/>
                  </a:cubicBezTo>
                  <a:lnTo>
                    <a:pt x="1802988" y="171450"/>
                  </a:lnTo>
                  <a:cubicBezTo>
                    <a:pt x="1757649" y="70390"/>
                    <a:pt x="1656207" y="0"/>
                    <a:pt x="1538288" y="0"/>
                  </a:cubicBezTo>
                  <a:lnTo>
                    <a:pt x="41339" y="0"/>
                  </a:lnTo>
                  <a:cubicBezTo>
                    <a:pt x="18479" y="0"/>
                    <a:pt x="0" y="18479"/>
                    <a:pt x="0" y="41338"/>
                  </a:cubicBezTo>
                  <a:lnTo>
                    <a:pt x="0" y="491966"/>
                  </a:lnTo>
                  <a:cubicBezTo>
                    <a:pt x="-95" y="514921"/>
                    <a:pt x="18479" y="533400"/>
                    <a:pt x="41339" y="533400"/>
                  </a:cubicBezTo>
                  <a:close/>
                  <a:moveTo>
                    <a:pt x="1241394" y="171450"/>
                  </a:moveTo>
                  <a:lnTo>
                    <a:pt x="1327119" y="171450"/>
                  </a:lnTo>
                  <a:cubicBezTo>
                    <a:pt x="1353408" y="171450"/>
                    <a:pt x="1374744" y="192786"/>
                    <a:pt x="1374744" y="219075"/>
                  </a:cubicBezTo>
                  <a:cubicBezTo>
                    <a:pt x="1374744" y="245364"/>
                    <a:pt x="1353408" y="266700"/>
                    <a:pt x="1327119" y="266700"/>
                  </a:cubicBezTo>
                  <a:lnTo>
                    <a:pt x="1241394" y="266700"/>
                  </a:lnTo>
                  <a:cubicBezTo>
                    <a:pt x="1215105" y="266700"/>
                    <a:pt x="1193769" y="245364"/>
                    <a:pt x="1193769" y="219075"/>
                  </a:cubicBezTo>
                  <a:cubicBezTo>
                    <a:pt x="1193769" y="192786"/>
                    <a:pt x="1215105" y="171450"/>
                    <a:pt x="1241394" y="171450"/>
                  </a:cubicBezTo>
                  <a:close/>
                  <a:moveTo>
                    <a:pt x="901637" y="171450"/>
                  </a:moveTo>
                  <a:lnTo>
                    <a:pt x="987362" y="171450"/>
                  </a:lnTo>
                  <a:cubicBezTo>
                    <a:pt x="1013651" y="171450"/>
                    <a:pt x="1034987" y="192786"/>
                    <a:pt x="1034987" y="219075"/>
                  </a:cubicBezTo>
                  <a:cubicBezTo>
                    <a:pt x="1034987" y="245364"/>
                    <a:pt x="1013651" y="266700"/>
                    <a:pt x="987362" y="266700"/>
                  </a:cubicBezTo>
                  <a:lnTo>
                    <a:pt x="901637" y="266700"/>
                  </a:lnTo>
                  <a:cubicBezTo>
                    <a:pt x="875348" y="266700"/>
                    <a:pt x="854012" y="245364"/>
                    <a:pt x="854012" y="219075"/>
                  </a:cubicBezTo>
                  <a:cubicBezTo>
                    <a:pt x="854012" y="192786"/>
                    <a:pt x="875348" y="171450"/>
                    <a:pt x="901637" y="171450"/>
                  </a:cubicBezTo>
                  <a:close/>
                  <a:moveTo>
                    <a:pt x="561880" y="171450"/>
                  </a:moveTo>
                  <a:lnTo>
                    <a:pt x="647605" y="171450"/>
                  </a:lnTo>
                  <a:cubicBezTo>
                    <a:pt x="673894" y="171450"/>
                    <a:pt x="695230" y="192786"/>
                    <a:pt x="695230" y="219075"/>
                  </a:cubicBezTo>
                  <a:cubicBezTo>
                    <a:pt x="695230" y="245364"/>
                    <a:pt x="673894" y="266700"/>
                    <a:pt x="647605" y="266700"/>
                  </a:cubicBezTo>
                  <a:lnTo>
                    <a:pt x="561880" y="266700"/>
                  </a:lnTo>
                  <a:cubicBezTo>
                    <a:pt x="535592" y="266700"/>
                    <a:pt x="514255" y="245364"/>
                    <a:pt x="514255" y="219075"/>
                  </a:cubicBezTo>
                  <a:cubicBezTo>
                    <a:pt x="514255" y="192786"/>
                    <a:pt x="535592" y="171450"/>
                    <a:pt x="561880" y="171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8F6C86-267C-4173-88BE-F5CA656FCF8F}"/>
              </a:ext>
            </a:extLst>
          </p:cNvPr>
          <p:cNvCxnSpPr>
            <a:cxnSpLocks/>
          </p:cNvCxnSpPr>
          <p:nvPr/>
        </p:nvCxnSpPr>
        <p:spPr>
          <a:xfrm>
            <a:off x="3923051" y="2119032"/>
            <a:ext cx="1872000" cy="0"/>
          </a:xfrm>
          <a:prstGeom prst="straightConnector1">
            <a:avLst/>
          </a:prstGeom>
          <a:ln w="349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E26063A-20DB-416E-9359-D58ECFA8289C}"/>
              </a:ext>
            </a:extLst>
          </p:cNvPr>
          <p:cNvCxnSpPr>
            <a:cxnSpLocks/>
          </p:cNvCxnSpPr>
          <p:nvPr/>
        </p:nvCxnSpPr>
        <p:spPr>
          <a:xfrm>
            <a:off x="3923051" y="2783761"/>
            <a:ext cx="1512000" cy="0"/>
          </a:xfrm>
          <a:prstGeom prst="straightConnector1">
            <a:avLst/>
          </a:prstGeom>
          <a:ln w="3492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7EA37DD-F543-4331-AC8F-F5D707693D0C}"/>
              </a:ext>
            </a:extLst>
          </p:cNvPr>
          <p:cNvCxnSpPr>
            <a:cxnSpLocks/>
          </p:cNvCxnSpPr>
          <p:nvPr/>
        </p:nvCxnSpPr>
        <p:spPr>
          <a:xfrm>
            <a:off x="3923051" y="3399738"/>
            <a:ext cx="1152000" cy="0"/>
          </a:xfrm>
          <a:prstGeom prst="straightConnector1">
            <a:avLst/>
          </a:prstGeom>
          <a:ln w="349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06E09934-2BE3-49E5-9F61-F074D87ADFF9}"/>
              </a:ext>
            </a:extLst>
          </p:cNvPr>
          <p:cNvCxnSpPr>
            <a:cxnSpLocks/>
          </p:cNvCxnSpPr>
          <p:nvPr/>
        </p:nvCxnSpPr>
        <p:spPr>
          <a:xfrm>
            <a:off x="3923051" y="4028401"/>
            <a:ext cx="792000" cy="0"/>
          </a:xfrm>
          <a:prstGeom prst="straightConnector1">
            <a:avLst/>
          </a:prstGeom>
          <a:ln w="349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15">
            <a:extLst>
              <a:ext uri="{FF2B5EF4-FFF2-40B4-BE49-F238E27FC236}">
                <a16:creationId xmlns:a16="http://schemas.microsoft.com/office/drawing/2014/main" id="{7E4A0ED1-E516-43D1-8505-B4B43DFE34FF}"/>
              </a:ext>
            </a:extLst>
          </p:cNvPr>
          <p:cNvGrpSpPr/>
          <p:nvPr/>
        </p:nvGrpSpPr>
        <p:grpSpPr>
          <a:xfrm>
            <a:off x="6896361" y="1821778"/>
            <a:ext cx="4793679" cy="839461"/>
            <a:chOff x="467544" y="1934588"/>
            <a:chExt cx="4248200" cy="839461"/>
          </a:xfrm>
        </p:grpSpPr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561886CE-198A-487A-9C32-7B202E88E5C2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8B07497C-4B3D-432A-88B3-6D540F1EFCB2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그룹 18">
            <a:extLst>
              <a:ext uri="{FF2B5EF4-FFF2-40B4-BE49-F238E27FC236}">
                <a16:creationId xmlns:a16="http://schemas.microsoft.com/office/drawing/2014/main" id="{33765B09-EA49-4ED6-8271-E8C27077D97C}"/>
              </a:ext>
            </a:extLst>
          </p:cNvPr>
          <p:cNvGrpSpPr/>
          <p:nvPr/>
        </p:nvGrpSpPr>
        <p:grpSpPr>
          <a:xfrm>
            <a:off x="6896361" y="2949609"/>
            <a:ext cx="4793679" cy="839461"/>
            <a:chOff x="467544" y="2816016"/>
            <a:chExt cx="4248200" cy="839461"/>
          </a:xfrm>
        </p:grpSpPr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B21D815-2D6E-448F-AEAB-CA804F0F7229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64C316E5-5F85-4272-9D02-D33C48D2FA3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그룹 21">
            <a:extLst>
              <a:ext uri="{FF2B5EF4-FFF2-40B4-BE49-F238E27FC236}">
                <a16:creationId xmlns:a16="http://schemas.microsoft.com/office/drawing/2014/main" id="{4B0C39AC-7595-4BB3-BA73-2D098049D677}"/>
              </a:ext>
            </a:extLst>
          </p:cNvPr>
          <p:cNvGrpSpPr/>
          <p:nvPr/>
        </p:nvGrpSpPr>
        <p:grpSpPr>
          <a:xfrm>
            <a:off x="6896361" y="4077440"/>
            <a:ext cx="4793679" cy="839461"/>
            <a:chOff x="467544" y="3697444"/>
            <a:chExt cx="4248200" cy="839461"/>
          </a:xfrm>
        </p:grpSpPr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E642A74E-A43C-4A12-A7D1-75B55079F19A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D05D8B54-3E98-407A-947A-A3159F95C85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528634F5-6599-4AE9-A0D0-757D11AD3D1E}"/>
              </a:ext>
            </a:extLst>
          </p:cNvPr>
          <p:cNvGrpSpPr/>
          <p:nvPr/>
        </p:nvGrpSpPr>
        <p:grpSpPr>
          <a:xfrm>
            <a:off x="6896361" y="5205272"/>
            <a:ext cx="4793679" cy="839461"/>
            <a:chOff x="467544" y="3697444"/>
            <a:chExt cx="4248200" cy="839461"/>
          </a:xfrm>
        </p:grpSpPr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C885C51A-AC74-4FD0-93E4-B284AEFA8FE5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F80C46AD-F36A-4529-A38E-ED828344C2A4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8" name="Group 18">
            <a:extLst>
              <a:ext uri="{FF2B5EF4-FFF2-40B4-BE49-F238E27FC236}">
                <a16:creationId xmlns:a16="http://schemas.microsoft.com/office/drawing/2014/main" id="{5EF1C058-B2DE-4D83-B372-7D66FD6631B2}"/>
              </a:ext>
            </a:extLst>
          </p:cNvPr>
          <p:cNvGrpSpPr/>
          <p:nvPr/>
        </p:nvGrpSpPr>
        <p:grpSpPr>
          <a:xfrm>
            <a:off x="1062123" y="4607750"/>
            <a:ext cx="1761331" cy="758741"/>
            <a:chOff x="203895" y="3409836"/>
            <a:chExt cx="1761331" cy="7587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D4273F-9B10-4CA2-BA1F-DC008B6E075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CB13CB-F541-4BD2-AA78-B85E01869D5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1">
            <a:extLst>
              <a:ext uri="{FF2B5EF4-FFF2-40B4-BE49-F238E27FC236}">
                <a16:creationId xmlns:a16="http://schemas.microsoft.com/office/drawing/2014/main" id="{C7C42D5A-E2A6-41E3-82D1-DC28425480D3}"/>
              </a:ext>
            </a:extLst>
          </p:cNvPr>
          <p:cNvGrpSpPr/>
          <p:nvPr/>
        </p:nvGrpSpPr>
        <p:grpSpPr>
          <a:xfrm>
            <a:off x="3759111" y="4607750"/>
            <a:ext cx="1761331" cy="758741"/>
            <a:chOff x="203895" y="3409836"/>
            <a:chExt cx="1761331" cy="75874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7F018C-2058-4541-AA7F-F7EB5D3D205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6BC20D-9A04-44D2-89C3-4CABDD08C8A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A90C4808-F5FD-4F8E-B8D4-CB4510AD963C}"/>
              </a:ext>
            </a:extLst>
          </p:cNvPr>
          <p:cNvGrpSpPr/>
          <p:nvPr/>
        </p:nvGrpSpPr>
        <p:grpSpPr>
          <a:xfrm>
            <a:off x="1062123" y="5413430"/>
            <a:ext cx="1761331" cy="758741"/>
            <a:chOff x="203895" y="3409836"/>
            <a:chExt cx="1761331" cy="7587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1ED23-DE2A-45A9-B8F5-97B2AEDC200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$334,090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C0899E-1E1B-4110-B75B-D8390377D965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21">
            <a:extLst>
              <a:ext uri="{FF2B5EF4-FFF2-40B4-BE49-F238E27FC236}">
                <a16:creationId xmlns:a16="http://schemas.microsoft.com/office/drawing/2014/main" id="{AD255159-0176-4C38-8D83-495AF00B2DFD}"/>
              </a:ext>
            </a:extLst>
          </p:cNvPr>
          <p:cNvGrpSpPr/>
          <p:nvPr/>
        </p:nvGrpSpPr>
        <p:grpSpPr>
          <a:xfrm>
            <a:off x="3759111" y="5413430"/>
            <a:ext cx="1761331" cy="758741"/>
            <a:chOff x="203895" y="3409836"/>
            <a:chExt cx="1761331" cy="75874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A1382E-70E1-4E05-8B9C-0083F0977D1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$134,090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BABEB6-CCC2-40E2-ABEE-EDB27A5CF4B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D0FA68AE-1421-4C73-AB87-86C8A1F2CB56}"/>
              </a:ext>
            </a:extLst>
          </p:cNvPr>
          <p:cNvCxnSpPr>
            <a:cxnSpLocks/>
          </p:cNvCxnSpPr>
          <p:nvPr/>
        </p:nvCxnSpPr>
        <p:spPr>
          <a:xfrm>
            <a:off x="778979" y="3651132"/>
            <a:ext cx="10738944" cy="853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>
            <a:extLst>
              <a:ext uri="{FF2B5EF4-FFF2-40B4-BE49-F238E27FC236}">
                <a16:creationId xmlns:a16="http://schemas.microsoft.com/office/drawing/2014/main" id="{C72C0471-D72B-4DC1-B511-B9FF2DF5C93A}"/>
              </a:ext>
            </a:extLst>
          </p:cNvPr>
          <p:cNvGrpSpPr/>
          <p:nvPr/>
        </p:nvGrpSpPr>
        <p:grpSpPr>
          <a:xfrm>
            <a:off x="882326" y="3953303"/>
            <a:ext cx="1890209" cy="1689135"/>
            <a:chOff x="4993893" y="4474075"/>
            <a:chExt cx="1890209" cy="16891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81A90-6345-4A1F-AE5F-A3E9F1E091E6}"/>
                </a:ext>
              </a:extLst>
            </p:cNvPr>
            <p:cNvSpPr txBox="1"/>
            <p:nvPr/>
          </p:nvSpPr>
          <p:spPr>
            <a:xfrm>
              <a:off x="4993893" y="51475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DB4949-13F6-4E02-8AA8-7EB1EAFB5E22}"/>
                </a:ext>
              </a:extLst>
            </p:cNvPr>
            <p:cNvSpPr txBox="1"/>
            <p:nvPr/>
          </p:nvSpPr>
          <p:spPr>
            <a:xfrm>
              <a:off x="5002483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1"/>
                  </a:solidFill>
                </a:rPr>
                <a:t>A </a:t>
              </a:r>
              <a:r>
                <a:rPr lang="en-US" altLang="ko-KR" sz="1600" dirty="0">
                  <a:solidFill>
                    <a:schemeClr val="accent1"/>
                  </a:solidFill>
                </a:rPr>
                <a:t>Style</a:t>
              </a:r>
              <a:endParaRPr lang="en-US" altLang="ko-KR" sz="4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01A043C7-0737-4A1A-82AD-A98635442BF8}"/>
              </a:ext>
            </a:extLst>
          </p:cNvPr>
          <p:cNvGrpSpPr/>
          <p:nvPr/>
        </p:nvGrpSpPr>
        <p:grpSpPr>
          <a:xfrm>
            <a:off x="3728039" y="3953303"/>
            <a:ext cx="1890209" cy="1701835"/>
            <a:chOff x="7816920" y="4474075"/>
            <a:chExt cx="1890209" cy="1701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24184-C272-4078-97F4-23F868C439DB}"/>
                </a:ext>
              </a:extLst>
            </p:cNvPr>
            <p:cNvSpPr txBox="1"/>
            <p:nvPr/>
          </p:nvSpPr>
          <p:spPr>
            <a:xfrm>
              <a:off x="7816920" y="51602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4E1CD2-84BD-450D-B8D9-77E792DCA048}"/>
                </a:ext>
              </a:extLst>
            </p:cNvPr>
            <p:cNvSpPr txBox="1"/>
            <p:nvPr/>
          </p:nvSpPr>
          <p:spPr>
            <a:xfrm>
              <a:off x="7836316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2"/>
                  </a:solidFill>
                </a:rPr>
                <a:t>B </a:t>
              </a:r>
              <a:r>
                <a:rPr lang="en-US" altLang="ko-KR" sz="1600" dirty="0">
                  <a:solidFill>
                    <a:schemeClr val="accent2"/>
                  </a:solidFill>
                </a:rPr>
                <a:t>Style</a:t>
              </a:r>
              <a:endParaRPr lang="en-US" altLang="ko-KR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1A17ABCB-1C5A-491A-995F-8921E63D1689}"/>
              </a:ext>
            </a:extLst>
          </p:cNvPr>
          <p:cNvGrpSpPr/>
          <p:nvPr/>
        </p:nvGrpSpPr>
        <p:grpSpPr>
          <a:xfrm>
            <a:off x="6573752" y="3953303"/>
            <a:ext cx="1890209" cy="1714535"/>
            <a:chOff x="10639947" y="4474075"/>
            <a:chExt cx="1890209" cy="17145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3E1343-8FF1-4482-A587-06B0F45F41BD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6C6745-7148-418C-A55B-AC6ED7AA5E8A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3"/>
                  </a:solidFill>
                </a:rPr>
                <a:t>C </a:t>
              </a:r>
              <a:r>
                <a:rPr lang="en-US" altLang="ko-KR" sz="1600" dirty="0">
                  <a:solidFill>
                    <a:schemeClr val="accent3"/>
                  </a:solidFill>
                </a:rPr>
                <a:t>Style</a:t>
              </a:r>
              <a:endParaRPr lang="en-US" altLang="ko-KR" sz="4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AE45E68C-3D7C-4C0E-AED3-AF98D65F7234}"/>
              </a:ext>
            </a:extLst>
          </p:cNvPr>
          <p:cNvSpPr/>
          <p:nvPr/>
        </p:nvSpPr>
        <p:spPr>
          <a:xfrm rot="10800000">
            <a:off x="1389720" y="2327800"/>
            <a:ext cx="864000" cy="8640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1">
            <a:extLst>
              <a:ext uri="{FF2B5EF4-FFF2-40B4-BE49-F238E27FC236}">
                <a16:creationId xmlns:a16="http://schemas.microsoft.com/office/drawing/2014/main" id="{60F446D9-E905-4A16-9A49-F078B8A00041}"/>
              </a:ext>
            </a:extLst>
          </p:cNvPr>
          <p:cNvSpPr/>
          <p:nvPr/>
        </p:nvSpPr>
        <p:spPr>
          <a:xfrm rot="10800000">
            <a:off x="1305306" y="2243386"/>
            <a:ext cx="1044000" cy="104400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ECBA8BF9-3CCD-4DEF-8D8A-EE7CD67F9397}"/>
              </a:ext>
            </a:extLst>
          </p:cNvPr>
          <p:cNvSpPr/>
          <p:nvPr/>
        </p:nvSpPr>
        <p:spPr>
          <a:xfrm rot="10800000">
            <a:off x="4235516" y="2327688"/>
            <a:ext cx="864000" cy="864000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4">
            <a:extLst>
              <a:ext uri="{FF2B5EF4-FFF2-40B4-BE49-F238E27FC236}">
                <a16:creationId xmlns:a16="http://schemas.microsoft.com/office/drawing/2014/main" id="{73973BE7-7C77-4A79-9A1B-D074F9FA8929}"/>
              </a:ext>
            </a:extLst>
          </p:cNvPr>
          <p:cNvSpPr/>
          <p:nvPr/>
        </p:nvSpPr>
        <p:spPr>
          <a:xfrm rot="10800000">
            <a:off x="4151103" y="2243274"/>
            <a:ext cx="1044000" cy="1044000"/>
          </a:xfrm>
          <a:prstGeom prst="ellipse">
            <a:avLst/>
          </a:prstGeom>
          <a:noFill/>
          <a:ln w="222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167B1AE9-2717-4868-AFE7-8C29EE5244B9}"/>
              </a:ext>
            </a:extLst>
          </p:cNvPr>
          <p:cNvSpPr/>
          <p:nvPr/>
        </p:nvSpPr>
        <p:spPr>
          <a:xfrm rot="10800000">
            <a:off x="7081312" y="2327576"/>
            <a:ext cx="864000" cy="864000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47">
            <a:extLst>
              <a:ext uri="{FF2B5EF4-FFF2-40B4-BE49-F238E27FC236}">
                <a16:creationId xmlns:a16="http://schemas.microsoft.com/office/drawing/2014/main" id="{07446C32-32C2-4D82-805A-F9DCDACEC1CA}"/>
              </a:ext>
            </a:extLst>
          </p:cNvPr>
          <p:cNvSpPr/>
          <p:nvPr/>
        </p:nvSpPr>
        <p:spPr>
          <a:xfrm rot="10800000">
            <a:off x="6996900" y="2243162"/>
            <a:ext cx="1044000" cy="1044000"/>
          </a:xfrm>
          <a:prstGeom prst="ellipse">
            <a:avLst/>
          </a:prstGeom>
          <a:noFill/>
          <a:ln w="2222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5DEA1EF1-B8B8-452C-B8F8-4831A48A3652}"/>
              </a:ext>
            </a:extLst>
          </p:cNvPr>
          <p:cNvCxnSpPr/>
          <p:nvPr/>
        </p:nvCxnSpPr>
        <p:spPr>
          <a:xfrm rot="10800000">
            <a:off x="2847872" y="2788320"/>
            <a:ext cx="804665" cy="0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B42008A8-43D2-44B5-BE9A-C848BDD8231C}"/>
              </a:ext>
            </a:extLst>
          </p:cNvPr>
          <p:cNvCxnSpPr/>
          <p:nvPr/>
        </p:nvCxnSpPr>
        <p:spPr>
          <a:xfrm rot="10800000">
            <a:off x="5693669" y="2772444"/>
            <a:ext cx="804665" cy="0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10">
            <a:extLst>
              <a:ext uri="{FF2B5EF4-FFF2-40B4-BE49-F238E27FC236}">
                <a16:creationId xmlns:a16="http://schemas.microsoft.com/office/drawing/2014/main" id="{9DFDC331-5B20-486F-B431-92ED7975EA51}"/>
              </a:ext>
            </a:extLst>
          </p:cNvPr>
          <p:cNvSpPr/>
          <p:nvPr/>
        </p:nvSpPr>
        <p:spPr>
          <a:xfrm rot="10800000">
            <a:off x="9927108" y="2327576"/>
            <a:ext cx="864000" cy="864000"/>
          </a:xfrm>
          <a:prstGeom prst="ellipse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5" name="타원 47">
            <a:extLst>
              <a:ext uri="{FF2B5EF4-FFF2-40B4-BE49-F238E27FC236}">
                <a16:creationId xmlns:a16="http://schemas.microsoft.com/office/drawing/2014/main" id="{7DDA7D55-92F6-400A-93FC-08797D2120EC}"/>
              </a:ext>
            </a:extLst>
          </p:cNvPr>
          <p:cNvSpPr/>
          <p:nvPr/>
        </p:nvSpPr>
        <p:spPr>
          <a:xfrm rot="10800000">
            <a:off x="9842694" y="2243162"/>
            <a:ext cx="1044000" cy="1044000"/>
          </a:xfrm>
          <a:prstGeom prst="ellipse">
            <a:avLst/>
          </a:prstGeom>
          <a:noFill/>
          <a:ln w="2222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26" name="직선 연결선 56">
            <a:extLst>
              <a:ext uri="{FF2B5EF4-FFF2-40B4-BE49-F238E27FC236}">
                <a16:creationId xmlns:a16="http://schemas.microsoft.com/office/drawing/2014/main" id="{5FB597F0-8F00-41DA-84DB-A947247B4DF0}"/>
              </a:ext>
            </a:extLst>
          </p:cNvPr>
          <p:cNvCxnSpPr/>
          <p:nvPr/>
        </p:nvCxnSpPr>
        <p:spPr>
          <a:xfrm rot="10800000">
            <a:off x="8539465" y="2772444"/>
            <a:ext cx="804665" cy="0"/>
          </a:xfrm>
          <a:prstGeom prst="line">
            <a:avLst/>
          </a:prstGeom>
          <a:noFill/>
          <a:ln w="22225">
            <a:solidFill>
              <a:schemeClr val="accent3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9" name="Group 35">
            <a:extLst>
              <a:ext uri="{FF2B5EF4-FFF2-40B4-BE49-F238E27FC236}">
                <a16:creationId xmlns:a16="http://schemas.microsoft.com/office/drawing/2014/main" id="{C5B0E287-2EAF-4460-87D2-7A0CFD697AA9}"/>
              </a:ext>
            </a:extLst>
          </p:cNvPr>
          <p:cNvGrpSpPr/>
          <p:nvPr/>
        </p:nvGrpSpPr>
        <p:grpSpPr>
          <a:xfrm>
            <a:off x="9419465" y="3953303"/>
            <a:ext cx="1890209" cy="1714535"/>
            <a:chOff x="10639947" y="4474075"/>
            <a:chExt cx="1890209" cy="17145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A539C7-2BC5-4F2B-BA91-C37BB3130908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13703E-188B-4035-9B62-3EB1FFDCE81F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4"/>
                  </a:solidFill>
                </a:rPr>
                <a:t>D 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Style</a:t>
              </a:r>
              <a:endParaRPr lang="en-US" altLang="ko-KR" sz="4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EEC55D3-5638-4D54-99A7-C2D2341A4DD1}"/>
              </a:ext>
            </a:extLst>
          </p:cNvPr>
          <p:cNvSpPr/>
          <p:nvPr/>
        </p:nvSpPr>
        <p:spPr>
          <a:xfrm>
            <a:off x="7254397" y="2448682"/>
            <a:ext cx="517830" cy="593610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AC8EBFAC-8514-4218-895F-30B22FFBEEF9}"/>
              </a:ext>
            </a:extLst>
          </p:cNvPr>
          <p:cNvSpPr/>
          <p:nvPr/>
        </p:nvSpPr>
        <p:spPr>
          <a:xfrm>
            <a:off x="1571784" y="2505628"/>
            <a:ext cx="516874" cy="519677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C86394E7-170B-4B86-BD34-7264E21A215F}"/>
              </a:ext>
            </a:extLst>
          </p:cNvPr>
          <p:cNvSpPr/>
          <p:nvPr/>
        </p:nvSpPr>
        <p:spPr>
          <a:xfrm>
            <a:off x="4457576" y="2491113"/>
            <a:ext cx="457811" cy="519677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8867B6C3-B434-44BA-8C4E-B6EA138A50B7}"/>
              </a:ext>
            </a:extLst>
          </p:cNvPr>
          <p:cNvSpPr/>
          <p:nvPr/>
        </p:nvSpPr>
        <p:spPr>
          <a:xfrm flipH="1">
            <a:off x="10155133" y="2458287"/>
            <a:ext cx="407949" cy="599541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AE0A197B-008E-401A-9C74-FC73CABAF0F2}"/>
              </a:ext>
            </a:extLst>
          </p:cNvPr>
          <p:cNvSpPr/>
          <p:nvPr/>
        </p:nvSpPr>
        <p:spPr>
          <a:xfrm>
            <a:off x="7633252" y="228600"/>
            <a:ext cx="4253948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D6BF843-76D0-4645-A04E-EC4691773714}"/>
              </a:ext>
            </a:extLst>
          </p:cNvPr>
          <p:cNvGrpSpPr/>
          <p:nvPr/>
        </p:nvGrpSpPr>
        <p:grpSpPr>
          <a:xfrm>
            <a:off x="7811931" y="1190021"/>
            <a:ext cx="3933092" cy="793957"/>
            <a:chOff x="1985513" y="4307149"/>
            <a:chExt cx="2380861" cy="7939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1C10E0-A399-4EF6-9C9D-7B9447A011F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C2F450-E539-47E0-A776-55E76434ED7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07DBC4CC-9CF6-4CB3-81B4-C550176ACCBB}"/>
              </a:ext>
            </a:extLst>
          </p:cNvPr>
          <p:cNvGrpSpPr/>
          <p:nvPr/>
        </p:nvGrpSpPr>
        <p:grpSpPr>
          <a:xfrm>
            <a:off x="7811931" y="2432716"/>
            <a:ext cx="3933092" cy="793957"/>
            <a:chOff x="1985513" y="4307149"/>
            <a:chExt cx="2380861" cy="793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68A9A2-B813-4CD8-92C4-053B965593B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1060F0-2B09-4131-8771-6745286C056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505E7F2E-A557-4BE9-8EFD-CECDC9043F63}"/>
              </a:ext>
            </a:extLst>
          </p:cNvPr>
          <p:cNvGrpSpPr/>
          <p:nvPr/>
        </p:nvGrpSpPr>
        <p:grpSpPr>
          <a:xfrm>
            <a:off x="7811931" y="3675411"/>
            <a:ext cx="3933092" cy="793957"/>
            <a:chOff x="1985513" y="4307149"/>
            <a:chExt cx="2380861" cy="793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5DC47E-9330-4080-903F-4B0D2492DF84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BF60D-49DA-4825-8246-29D4B1D8F4A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58B0731-B6B4-4D99-BFE1-003ADFB4F17C}"/>
              </a:ext>
            </a:extLst>
          </p:cNvPr>
          <p:cNvGrpSpPr/>
          <p:nvPr/>
        </p:nvGrpSpPr>
        <p:grpSpPr>
          <a:xfrm>
            <a:off x="7811931" y="4918106"/>
            <a:ext cx="3933092" cy="793957"/>
            <a:chOff x="1985513" y="4307149"/>
            <a:chExt cx="2380861" cy="7939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0071C5-471A-40AE-A1F8-D22F119C4AAA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6DC26-B60F-44E5-A06A-1F124F0BFB6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289D15-CD8C-4362-B925-3C3E05611010}"/>
              </a:ext>
            </a:extLst>
          </p:cNvPr>
          <p:cNvSpPr txBox="1"/>
          <p:nvPr/>
        </p:nvSpPr>
        <p:spPr>
          <a:xfrm>
            <a:off x="472399" y="4096236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F754721-3509-4B90-B038-B597ECE6CE20}"/>
              </a:ext>
            </a:extLst>
          </p:cNvPr>
          <p:cNvGrpSpPr/>
          <p:nvPr/>
        </p:nvGrpSpPr>
        <p:grpSpPr>
          <a:xfrm>
            <a:off x="5152168" y="4441552"/>
            <a:ext cx="1887664" cy="1632927"/>
            <a:chOff x="2133586" y="16"/>
            <a:chExt cx="7924230" cy="68548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EC5A526-7A91-4816-A369-CD45D92AD772}"/>
                </a:ext>
              </a:extLst>
            </p:cNvPr>
            <p:cNvSpPr/>
            <p:nvPr/>
          </p:nvSpPr>
          <p:spPr>
            <a:xfrm>
              <a:off x="2133586" y="16"/>
              <a:ext cx="7924230" cy="6854869"/>
            </a:xfrm>
            <a:custGeom>
              <a:avLst/>
              <a:gdLst>
                <a:gd name="connsiteX0" fmla="*/ 3353543 w 7924230"/>
                <a:gd name="connsiteY0" fmla="*/ 345136 h 6854869"/>
                <a:gd name="connsiteX1" fmla="*/ 101658 w 7924230"/>
                <a:gd name="connsiteY1" fmla="*/ 5781642 h 6854869"/>
                <a:gd name="connsiteX2" fmla="*/ 710264 w 7924230"/>
                <a:gd name="connsiteY2" fmla="*/ 6854870 h 6854869"/>
                <a:gd name="connsiteX3" fmla="*/ 7213967 w 7924230"/>
                <a:gd name="connsiteY3" fmla="*/ 6854870 h 6854869"/>
                <a:gd name="connsiteX4" fmla="*/ 7822573 w 7924230"/>
                <a:gd name="connsiteY4" fmla="*/ 5781642 h 6854869"/>
                <a:gd name="connsiteX5" fmla="*/ 4570755 w 7924230"/>
                <a:gd name="connsiteY5" fmla="*/ 345136 h 6854869"/>
                <a:gd name="connsiteX6" fmla="*/ 3353543 w 7924230"/>
                <a:gd name="connsiteY6" fmla="*/ 345136 h 6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230" h="6854869">
                  <a:moveTo>
                    <a:pt x="3353543" y="345136"/>
                  </a:moveTo>
                  <a:lnTo>
                    <a:pt x="101658" y="5781642"/>
                  </a:lnTo>
                  <a:cubicBezTo>
                    <a:pt x="-181077" y="6254347"/>
                    <a:pt x="159437" y="6854870"/>
                    <a:pt x="710264" y="6854870"/>
                  </a:cubicBezTo>
                  <a:lnTo>
                    <a:pt x="7213967" y="6854870"/>
                  </a:lnTo>
                  <a:cubicBezTo>
                    <a:pt x="7764794" y="6854870"/>
                    <a:pt x="8105308" y="6254347"/>
                    <a:pt x="7822573" y="5781642"/>
                  </a:cubicBezTo>
                  <a:lnTo>
                    <a:pt x="4570755" y="345136"/>
                  </a:lnTo>
                  <a:cubicBezTo>
                    <a:pt x="4295507" y="-115045"/>
                    <a:pt x="3628790" y="-115045"/>
                    <a:pt x="3353543" y="345136"/>
                  </a:cubicBezTo>
                  <a:close/>
                </a:path>
              </a:pathLst>
            </a:custGeom>
            <a:solidFill>
              <a:srgbClr val="000000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107304F-0D33-42FD-AAA0-F72F5761A0E7}"/>
                </a:ext>
              </a:extLst>
            </p:cNvPr>
            <p:cNvSpPr/>
            <p:nvPr/>
          </p:nvSpPr>
          <p:spPr>
            <a:xfrm>
              <a:off x="2584019" y="362165"/>
              <a:ext cx="7023392" cy="6130472"/>
            </a:xfrm>
            <a:custGeom>
              <a:avLst/>
              <a:gdLst>
                <a:gd name="connsiteX0" fmla="*/ 3085592 w 7023392"/>
                <a:gd name="connsiteY0" fmla="*/ 244055 h 6130472"/>
                <a:gd name="connsiteX1" fmla="*/ 68668 w 7023392"/>
                <a:gd name="connsiteY1" fmla="*/ 5386429 h 6130472"/>
                <a:gd name="connsiteX2" fmla="*/ 494792 w 7023392"/>
                <a:gd name="connsiteY2" fmla="*/ 6130472 h 6130472"/>
                <a:gd name="connsiteX3" fmla="*/ 6528573 w 7023392"/>
                <a:gd name="connsiteY3" fmla="*/ 6130472 h 6130472"/>
                <a:gd name="connsiteX4" fmla="*/ 6954696 w 7023392"/>
                <a:gd name="connsiteY4" fmla="*/ 5386429 h 6130472"/>
                <a:gd name="connsiteX5" fmla="*/ 3937839 w 7023392"/>
                <a:gd name="connsiteY5" fmla="*/ 244055 h 6130472"/>
                <a:gd name="connsiteX6" fmla="*/ 3085592 w 7023392"/>
                <a:gd name="connsiteY6" fmla="*/ 244055 h 61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3392" h="6130472">
                  <a:moveTo>
                    <a:pt x="3085592" y="244055"/>
                  </a:moveTo>
                  <a:lnTo>
                    <a:pt x="68668" y="5386429"/>
                  </a:lnTo>
                  <a:cubicBezTo>
                    <a:pt x="-124549" y="5715812"/>
                    <a:pt x="112930" y="6130472"/>
                    <a:pt x="494792" y="6130472"/>
                  </a:cubicBezTo>
                  <a:lnTo>
                    <a:pt x="6528573" y="6130472"/>
                  </a:lnTo>
                  <a:cubicBezTo>
                    <a:pt x="6910435" y="6130472"/>
                    <a:pt x="7147980" y="5715746"/>
                    <a:pt x="6954696" y="5386429"/>
                  </a:cubicBezTo>
                  <a:lnTo>
                    <a:pt x="3937839" y="244055"/>
                  </a:lnTo>
                  <a:cubicBezTo>
                    <a:pt x="3746942" y="-81352"/>
                    <a:pt x="3276490" y="-81352"/>
                    <a:pt x="3085592" y="244055"/>
                  </a:cubicBezTo>
                  <a:close/>
                </a:path>
              </a:pathLst>
            </a:custGeom>
            <a:solidFill>
              <a:schemeClr val="accent3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래픽 2">
              <a:extLst>
                <a:ext uri="{FF2B5EF4-FFF2-40B4-BE49-F238E27FC236}">
                  <a16:creationId xmlns:a16="http://schemas.microsoft.com/office/drawing/2014/main" id="{F1F18575-ABC1-46B1-B4CC-599D3250C931}"/>
                </a:ext>
              </a:extLst>
            </p:cNvPr>
            <p:cNvGrpSpPr/>
            <p:nvPr/>
          </p:nvGrpSpPr>
          <p:grpSpPr>
            <a:xfrm>
              <a:off x="4539996" y="1409769"/>
              <a:ext cx="3154084" cy="4420348"/>
              <a:chOff x="4539996" y="1409769"/>
              <a:chExt cx="3154084" cy="4420348"/>
            </a:xfrm>
            <a:solidFill>
              <a:srgbClr val="000000"/>
            </a:solidFill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8EEB26F5-FC82-4160-9E34-77701CD341CD}"/>
                  </a:ext>
                </a:extLst>
              </p:cNvPr>
              <p:cNvSpPr/>
              <p:nvPr/>
            </p:nvSpPr>
            <p:spPr>
              <a:xfrm>
                <a:off x="4539996" y="3877244"/>
                <a:ext cx="678312" cy="1789720"/>
              </a:xfrm>
              <a:custGeom>
                <a:avLst/>
                <a:gdLst>
                  <a:gd name="connsiteX0" fmla="*/ 512130 w 678312"/>
                  <a:gd name="connsiteY0" fmla="*/ 1743202 h 1789720"/>
                  <a:gd name="connsiteX1" fmla="*/ 512263 w 678312"/>
                  <a:gd name="connsiteY1" fmla="*/ 1634666 h 1789720"/>
                  <a:gd name="connsiteX2" fmla="*/ 512064 w 678312"/>
                  <a:gd name="connsiteY2" fmla="*/ 205353 h 1789720"/>
                  <a:gd name="connsiteX3" fmla="*/ 503185 w 678312"/>
                  <a:gd name="connsiteY3" fmla="*/ 147971 h 1789720"/>
                  <a:gd name="connsiteX4" fmla="*/ 671421 w 678312"/>
                  <a:gd name="connsiteY4" fmla="*/ 149230 h 1789720"/>
                  <a:gd name="connsiteX5" fmla="*/ 678313 w 678312"/>
                  <a:gd name="connsiteY5" fmla="*/ 146050 h 1789720"/>
                  <a:gd name="connsiteX6" fmla="*/ 675066 w 678312"/>
                  <a:gd name="connsiteY6" fmla="*/ 21479 h 1789720"/>
                  <a:gd name="connsiteX7" fmla="*/ 655452 w 678312"/>
                  <a:gd name="connsiteY7" fmla="*/ 11 h 1789720"/>
                  <a:gd name="connsiteX8" fmla="*/ 520413 w 678312"/>
                  <a:gd name="connsiteY8" fmla="*/ 11 h 1789720"/>
                  <a:gd name="connsiteX9" fmla="*/ 501926 w 678312"/>
                  <a:gd name="connsiteY9" fmla="*/ 18895 h 1789720"/>
                  <a:gd name="connsiteX10" fmla="*/ 502125 w 678312"/>
                  <a:gd name="connsiteY10" fmla="*/ 147242 h 1789720"/>
                  <a:gd name="connsiteX11" fmla="*/ 29088 w 678312"/>
                  <a:gd name="connsiteY11" fmla="*/ 146315 h 1789720"/>
                  <a:gd name="connsiteX12" fmla="*/ 0 w 678312"/>
                  <a:gd name="connsiteY12" fmla="*/ 176265 h 1789720"/>
                  <a:gd name="connsiteX13" fmla="*/ 0 w 678312"/>
                  <a:gd name="connsiteY13" fmla="*/ 1759966 h 1789720"/>
                  <a:gd name="connsiteX14" fmla="*/ 29022 w 678312"/>
                  <a:gd name="connsiteY14" fmla="*/ 1789717 h 1789720"/>
                  <a:gd name="connsiteX15" fmla="*/ 502125 w 678312"/>
                  <a:gd name="connsiteY15" fmla="*/ 1789120 h 1789720"/>
                  <a:gd name="connsiteX16" fmla="*/ 503251 w 678312"/>
                  <a:gd name="connsiteY16" fmla="*/ 1783422 h 1789720"/>
                  <a:gd name="connsiteX17" fmla="*/ 512130 w 678312"/>
                  <a:gd name="connsiteY17" fmla="*/ 1743202 h 17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8312" h="1789720">
                    <a:moveTo>
                      <a:pt x="512130" y="1743202"/>
                    </a:moveTo>
                    <a:cubicBezTo>
                      <a:pt x="512462" y="1707023"/>
                      <a:pt x="512263" y="1670845"/>
                      <a:pt x="512263" y="1634666"/>
                    </a:cubicBezTo>
                    <a:cubicBezTo>
                      <a:pt x="512263" y="1158251"/>
                      <a:pt x="512329" y="681769"/>
                      <a:pt x="512064" y="205353"/>
                    </a:cubicBezTo>
                    <a:cubicBezTo>
                      <a:pt x="512064" y="186005"/>
                      <a:pt x="516835" y="165331"/>
                      <a:pt x="503185" y="147971"/>
                    </a:cubicBezTo>
                    <a:cubicBezTo>
                      <a:pt x="559242" y="147110"/>
                      <a:pt x="615365" y="144791"/>
                      <a:pt x="671421" y="149230"/>
                    </a:cubicBezTo>
                    <a:cubicBezTo>
                      <a:pt x="673741" y="148170"/>
                      <a:pt x="676060" y="147110"/>
                      <a:pt x="678313" y="146050"/>
                    </a:cubicBezTo>
                    <a:cubicBezTo>
                      <a:pt x="670030" y="104769"/>
                      <a:pt x="676258" y="63025"/>
                      <a:pt x="675066" y="21479"/>
                    </a:cubicBezTo>
                    <a:cubicBezTo>
                      <a:pt x="674668" y="6902"/>
                      <a:pt x="672150" y="-321"/>
                      <a:pt x="655452" y="11"/>
                    </a:cubicBezTo>
                    <a:cubicBezTo>
                      <a:pt x="610461" y="938"/>
                      <a:pt x="565404" y="872"/>
                      <a:pt x="520413" y="11"/>
                    </a:cubicBezTo>
                    <a:cubicBezTo>
                      <a:pt x="505769" y="-254"/>
                      <a:pt x="501661" y="4782"/>
                      <a:pt x="501926" y="18895"/>
                    </a:cubicBezTo>
                    <a:cubicBezTo>
                      <a:pt x="502655" y="61700"/>
                      <a:pt x="502191" y="104438"/>
                      <a:pt x="502125" y="147242"/>
                    </a:cubicBezTo>
                    <a:cubicBezTo>
                      <a:pt x="344424" y="147176"/>
                      <a:pt x="186789" y="147640"/>
                      <a:pt x="29088" y="146315"/>
                    </a:cubicBezTo>
                    <a:cubicBezTo>
                      <a:pt x="4638" y="146116"/>
                      <a:pt x="0" y="153471"/>
                      <a:pt x="0" y="176265"/>
                    </a:cubicBezTo>
                    <a:cubicBezTo>
                      <a:pt x="662" y="704165"/>
                      <a:pt x="662" y="1232066"/>
                      <a:pt x="0" y="1759966"/>
                    </a:cubicBezTo>
                    <a:cubicBezTo>
                      <a:pt x="0" y="1782826"/>
                      <a:pt x="4771" y="1789916"/>
                      <a:pt x="29022" y="1789717"/>
                    </a:cubicBezTo>
                    <a:cubicBezTo>
                      <a:pt x="186723" y="1788524"/>
                      <a:pt x="344424" y="1789120"/>
                      <a:pt x="502125" y="1789120"/>
                    </a:cubicBezTo>
                    <a:cubicBezTo>
                      <a:pt x="502522" y="1787199"/>
                      <a:pt x="502854" y="1785278"/>
                      <a:pt x="503251" y="1783422"/>
                    </a:cubicBezTo>
                    <a:cubicBezTo>
                      <a:pt x="513058" y="1771628"/>
                      <a:pt x="511998" y="1757183"/>
                      <a:pt x="512130" y="17432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D11791C3-8B90-4F1B-92D3-1C84DF6DB49C}"/>
                  </a:ext>
                </a:extLst>
              </p:cNvPr>
              <p:cNvSpPr/>
              <p:nvPr/>
            </p:nvSpPr>
            <p:spPr>
              <a:xfrm>
                <a:off x="7205794" y="4023889"/>
                <a:ext cx="488285" cy="1643276"/>
              </a:xfrm>
              <a:custGeom>
                <a:avLst/>
                <a:gdLst>
                  <a:gd name="connsiteX0" fmla="*/ 487623 w 488285"/>
                  <a:gd name="connsiteY0" fmla="*/ 108072 h 1643276"/>
                  <a:gd name="connsiteX1" fmla="*/ 487954 w 488285"/>
                  <a:gd name="connsiteY1" fmla="*/ 20608 h 1643276"/>
                  <a:gd name="connsiteX2" fmla="*/ 468076 w 488285"/>
                  <a:gd name="connsiteY2" fmla="*/ 1 h 1643276"/>
                  <a:gd name="connsiteX3" fmla="*/ 9550 w 488285"/>
                  <a:gd name="connsiteY3" fmla="*/ 1326 h 1643276"/>
                  <a:gd name="connsiteX4" fmla="*/ 10213 w 488285"/>
                  <a:gd name="connsiteY4" fmla="*/ 663 h 1643276"/>
                  <a:gd name="connsiteX5" fmla="*/ 9550 w 488285"/>
                  <a:gd name="connsiteY5" fmla="*/ 1193 h 1643276"/>
                  <a:gd name="connsiteX6" fmla="*/ 9550 w 488285"/>
                  <a:gd name="connsiteY6" fmla="*/ 1326 h 1643276"/>
                  <a:gd name="connsiteX7" fmla="*/ 9550 w 488285"/>
                  <a:gd name="connsiteY7" fmla="*/ 1326 h 1643276"/>
                  <a:gd name="connsiteX8" fmla="*/ 5575 w 488285"/>
                  <a:gd name="connsiteY8" fmla="*/ 5898 h 1643276"/>
                  <a:gd name="connsiteX9" fmla="*/ 141 w 488285"/>
                  <a:gd name="connsiteY9" fmla="*/ 50359 h 1643276"/>
                  <a:gd name="connsiteX10" fmla="*/ 141 w 488285"/>
                  <a:gd name="connsiteY10" fmla="*/ 1593641 h 1643276"/>
                  <a:gd name="connsiteX11" fmla="*/ 5641 w 488285"/>
                  <a:gd name="connsiteY11" fmla="*/ 1638035 h 1643276"/>
                  <a:gd name="connsiteX12" fmla="*/ 9617 w 488285"/>
                  <a:gd name="connsiteY12" fmla="*/ 1642607 h 1643276"/>
                  <a:gd name="connsiteX13" fmla="*/ 456149 w 488285"/>
                  <a:gd name="connsiteY13" fmla="*/ 1643270 h 1643276"/>
                  <a:gd name="connsiteX14" fmla="*/ 488285 w 488285"/>
                  <a:gd name="connsiteY14" fmla="*/ 1610338 h 1643276"/>
                  <a:gd name="connsiteX15" fmla="*/ 487623 w 488285"/>
                  <a:gd name="connsiteY15" fmla="*/ 108072 h 164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8285" h="1643276">
                    <a:moveTo>
                      <a:pt x="487623" y="108072"/>
                    </a:moveTo>
                    <a:cubicBezTo>
                      <a:pt x="487623" y="78917"/>
                      <a:pt x="486894" y="49696"/>
                      <a:pt x="487954" y="20608"/>
                    </a:cubicBezTo>
                    <a:cubicBezTo>
                      <a:pt x="488550" y="5235"/>
                      <a:pt x="484442" y="-66"/>
                      <a:pt x="468076" y="1"/>
                    </a:cubicBezTo>
                    <a:cubicBezTo>
                      <a:pt x="315212" y="928"/>
                      <a:pt x="162414" y="994"/>
                      <a:pt x="9550" y="1326"/>
                    </a:cubicBezTo>
                    <a:cubicBezTo>
                      <a:pt x="9550" y="1326"/>
                      <a:pt x="10213" y="663"/>
                      <a:pt x="10213" y="663"/>
                    </a:cubicBezTo>
                    <a:cubicBezTo>
                      <a:pt x="10014" y="862"/>
                      <a:pt x="9749" y="994"/>
                      <a:pt x="9550" y="1193"/>
                    </a:cubicBezTo>
                    <a:cubicBezTo>
                      <a:pt x="9550" y="1259"/>
                      <a:pt x="9550" y="1259"/>
                      <a:pt x="9550" y="1326"/>
                    </a:cubicBezTo>
                    <a:lnTo>
                      <a:pt x="9550" y="1326"/>
                    </a:lnTo>
                    <a:cubicBezTo>
                      <a:pt x="8225" y="2850"/>
                      <a:pt x="6900" y="4374"/>
                      <a:pt x="5575" y="5898"/>
                    </a:cubicBezTo>
                    <a:cubicBezTo>
                      <a:pt x="-1382" y="20077"/>
                      <a:pt x="141" y="35384"/>
                      <a:pt x="141" y="50359"/>
                    </a:cubicBezTo>
                    <a:cubicBezTo>
                      <a:pt x="9" y="564808"/>
                      <a:pt x="9" y="1079191"/>
                      <a:pt x="141" y="1593641"/>
                    </a:cubicBezTo>
                    <a:cubicBezTo>
                      <a:pt x="141" y="1608616"/>
                      <a:pt x="-1382" y="1623922"/>
                      <a:pt x="5641" y="1638035"/>
                    </a:cubicBezTo>
                    <a:cubicBezTo>
                      <a:pt x="6966" y="1639559"/>
                      <a:pt x="8291" y="1641084"/>
                      <a:pt x="9617" y="1642607"/>
                    </a:cubicBezTo>
                    <a:cubicBezTo>
                      <a:pt x="158439" y="1642607"/>
                      <a:pt x="307327" y="1641680"/>
                      <a:pt x="456149" y="1643270"/>
                    </a:cubicBezTo>
                    <a:cubicBezTo>
                      <a:pt x="483448" y="1643535"/>
                      <a:pt x="488351" y="1635981"/>
                      <a:pt x="488285" y="1610338"/>
                    </a:cubicBezTo>
                    <a:cubicBezTo>
                      <a:pt x="487424" y="1109605"/>
                      <a:pt x="487623" y="608871"/>
                      <a:pt x="487623" y="108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DBF9D911-9D4A-4FC4-87FA-B562E5F899ED}"/>
                  </a:ext>
                </a:extLst>
              </p:cNvPr>
              <p:cNvSpPr/>
              <p:nvPr/>
            </p:nvSpPr>
            <p:spPr>
              <a:xfrm>
                <a:off x="7032841" y="5656847"/>
                <a:ext cx="183128" cy="173270"/>
              </a:xfrm>
              <a:custGeom>
                <a:avLst/>
                <a:gdLst>
                  <a:gd name="connsiteX0" fmla="*/ 26260 w 183128"/>
                  <a:gd name="connsiteY0" fmla="*/ 903 h 173270"/>
                  <a:gd name="connsiteX1" fmla="*/ 2274 w 183128"/>
                  <a:gd name="connsiteY1" fmla="*/ 9716 h 173270"/>
                  <a:gd name="connsiteX2" fmla="*/ 21 w 183128"/>
                  <a:gd name="connsiteY2" fmla="*/ 156550 h 173270"/>
                  <a:gd name="connsiteX3" fmla="*/ 20761 w 183128"/>
                  <a:gd name="connsiteY3" fmla="*/ 172916 h 173270"/>
                  <a:gd name="connsiteX4" fmla="*/ 161963 w 183128"/>
                  <a:gd name="connsiteY4" fmla="*/ 173248 h 173270"/>
                  <a:gd name="connsiteX5" fmla="*/ 183100 w 183128"/>
                  <a:gd name="connsiteY5" fmla="*/ 150785 h 173270"/>
                  <a:gd name="connsiteX6" fmla="*/ 182570 w 183128"/>
                  <a:gd name="connsiteY6" fmla="*/ 9782 h 173270"/>
                  <a:gd name="connsiteX7" fmla="*/ 158451 w 183128"/>
                  <a:gd name="connsiteY7" fmla="*/ 837 h 173270"/>
                  <a:gd name="connsiteX8" fmla="*/ 26260 w 183128"/>
                  <a:gd name="connsiteY8" fmla="*/ 903 h 1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8" h="173270">
                    <a:moveTo>
                      <a:pt x="26260" y="903"/>
                    </a:moveTo>
                    <a:cubicBezTo>
                      <a:pt x="17315" y="1168"/>
                      <a:pt x="9165" y="3885"/>
                      <a:pt x="2274" y="9716"/>
                    </a:cubicBezTo>
                    <a:cubicBezTo>
                      <a:pt x="1611" y="58683"/>
                      <a:pt x="1545" y="107649"/>
                      <a:pt x="21" y="156550"/>
                    </a:cubicBezTo>
                    <a:cubicBezTo>
                      <a:pt x="-509" y="173778"/>
                      <a:pt x="8966" y="172983"/>
                      <a:pt x="20761" y="172916"/>
                    </a:cubicBezTo>
                    <a:cubicBezTo>
                      <a:pt x="67806" y="172651"/>
                      <a:pt x="114917" y="171989"/>
                      <a:pt x="161963" y="173248"/>
                    </a:cubicBezTo>
                    <a:cubicBezTo>
                      <a:pt x="179919" y="173711"/>
                      <a:pt x="183498" y="167152"/>
                      <a:pt x="183100" y="150785"/>
                    </a:cubicBezTo>
                    <a:cubicBezTo>
                      <a:pt x="182040" y="103806"/>
                      <a:pt x="182636" y="56761"/>
                      <a:pt x="182570" y="9782"/>
                    </a:cubicBezTo>
                    <a:cubicBezTo>
                      <a:pt x="175613" y="3951"/>
                      <a:pt x="167462" y="1102"/>
                      <a:pt x="158451" y="837"/>
                    </a:cubicBezTo>
                    <a:cubicBezTo>
                      <a:pt x="114388" y="-290"/>
                      <a:pt x="70324" y="-290"/>
                      <a:pt x="26260" y="9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9677A806-908F-4566-84F5-FAB71744897A}"/>
                  </a:ext>
                </a:extLst>
              </p:cNvPr>
              <p:cNvSpPr/>
              <p:nvPr/>
            </p:nvSpPr>
            <p:spPr>
              <a:xfrm>
                <a:off x="7215411" y="5666563"/>
                <a:ext cx="662" cy="596"/>
              </a:xfrm>
              <a:custGeom>
                <a:avLst/>
                <a:gdLst>
                  <a:gd name="connsiteX0" fmla="*/ 662 w 662"/>
                  <a:gd name="connsiteY0" fmla="*/ 597 h 596"/>
                  <a:gd name="connsiteX1" fmla="*/ 0 w 662"/>
                  <a:gd name="connsiteY1" fmla="*/ 0 h 596"/>
                  <a:gd name="connsiteX2" fmla="*/ 0 w 662"/>
                  <a:gd name="connsiteY2" fmla="*/ 133 h 596"/>
                  <a:gd name="connsiteX3" fmla="*/ 662 w 662"/>
                  <a:gd name="connsiteY3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596">
                    <a:moveTo>
                      <a:pt x="662" y="597"/>
                    </a:moveTo>
                    <a:lnTo>
                      <a:pt x="0" y="0"/>
                    </a:lnTo>
                    <a:cubicBezTo>
                      <a:pt x="0" y="66"/>
                      <a:pt x="0" y="66"/>
                      <a:pt x="0" y="133"/>
                    </a:cubicBezTo>
                    <a:cubicBezTo>
                      <a:pt x="199" y="265"/>
                      <a:pt x="398" y="398"/>
                      <a:pt x="662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58A5816-5BFD-4A84-B632-3E0D9FF325D1}"/>
                  </a:ext>
                </a:extLst>
              </p:cNvPr>
              <p:cNvSpPr/>
              <p:nvPr/>
            </p:nvSpPr>
            <p:spPr>
              <a:xfrm>
                <a:off x="5041988" y="5666496"/>
                <a:ext cx="662" cy="662"/>
              </a:xfrm>
              <a:custGeom>
                <a:avLst/>
                <a:gdLst>
                  <a:gd name="connsiteX0" fmla="*/ 663 w 662"/>
                  <a:gd name="connsiteY0" fmla="*/ 0 h 662"/>
                  <a:gd name="connsiteX1" fmla="*/ 663 w 662"/>
                  <a:gd name="connsiteY1" fmla="*/ 0 h 662"/>
                  <a:gd name="connsiteX2" fmla="*/ 133 w 662"/>
                  <a:gd name="connsiteY2" fmla="*/ 0 h 662"/>
                  <a:gd name="connsiteX3" fmla="*/ 0 w 662"/>
                  <a:gd name="connsiteY3" fmla="*/ 663 h 662"/>
                  <a:gd name="connsiteX4" fmla="*/ 663 w 662"/>
                  <a:gd name="connsiteY4" fmla="*/ 663 h 662"/>
                  <a:gd name="connsiteX5" fmla="*/ 663 w 662"/>
                  <a:gd name="connsiteY5" fmla="*/ 0 h 662"/>
                  <a:gd name="connsiteX6" fmla="*/ 663 w 662"/>
                  <a:gd name="connsiteY6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" h="662">
                    <a:moveTo>
                      <a:pt x="663" y="0"/>
                    </a:moveTo>
                    <a:lnTo>
                      <a:pt x="663" y="0"/>
                    </a:lnTo>
                    <a:cubicBezTo>
                      <a:pt x="464" y="0"/>
                      <a:pt x="331" y="0"/>
                      <a:pt x="133" y="0"/>
                    </a:cubicBezTo>
                    <a:cubicBezTo>
                      <a:pt x="66" y="199"/>
                      <a:pt x="66" y="464"/>
                      <a:pt x="0" y="663"/>
                    </a:cubicBezTo>
                    <a:cubicBezTo>
                      <a:pt x="199" y="663"/>
                      <a:pt x="464" y="663"/>
                      <a:pt x="663" y="663"/>
                    </a:cubicBezTo>
                    <a:cubicBezTo>
                      <a:pt x="663" y="464"/>
                      <a:pt x="663" y="199"/>
                      <a:pt x="663" y="0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628BE5B-8FD3-4FD5-9FA6-5C126E2F04BB}"/>
                  </a:ext>
                </a:extLst>
              </p:cNvPr>
              <p:cNvSpPr/>
              <p:nvPr/>
            </p:nvSpPr>
            <p:spPr>
              <a:xfrm>
                <a:off x="5041776" y="5666154"/>
                <a:ext cx="173096" cy="163823"/>
              </a:xfrm>
              <a:custGeom>
                <a:avLst/>
                <a:gdLst>
                  <a:gd name="connsiteX0" fmla="*/ 173086 w 173096"/>
                  <a:gd name="connsiteY0" fmla="*/ 18498 h 163823"/>
                  <a:gd name="connsiteX1" fmla="*/ 153937 w 173096"/>
                  <a:gd name="connsiteY1" fmla="*/ 12 h 163823"/>
                  <a:gd name="connsiteX2" fmla="*/ 874 w 173096"/>
                  <a:gd name="connsiteY2" fmla="*/ 1006 h 163823"/>
                  <a:gd name="connsiteX3" fmla="*/ 13 w 173096"/>
                  <a:gd name="connsiteY3" fmla="*/ 144991 h 163823"/>
                  <a:gd name="connsiteX4" fmla="*/ 18367 w 173096"/>
                  <a:gd name="connsiteY4" fmla="*/ 163808 h 163823"/>
                  <a:gd name="connsiteX5" fmla="*/ 154069 w 173096"/>
                  <a:gd name="connsiteY5" fmla="*/ 163742 h 163823"/>
                  <a:gd name="connsiteX6" fmla="*/ 173086 w 173096"/>
                  <a:gd name="connsiteY6" fmla="*/ 145057 h 163823"/>
                  <a:gd name="connsiteX7" fmla="*/ 173086 w 173096"/>
                  <a:gd name="connsiteY7" fmla="*/ 18498 h 16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96" h="163823">
                    <a:moveTo>
                      <a:pt x="173086" y="18498"/>
                    </a:moveTo>
                    <a:cubicBezTo>
                      <a:pt x="173351" y="3921"/>
                      <a:pt x="168183" y="-253"/>
                      <a:pt x="153937" y="12"/>
                    </a:cubicBezTo>
                    <a:cubicBezTo>
                      <a:pt x="102916" y="939"/>
                      <a:pt x="51895" y="740"/>
                      <a:pt x="874" y="1006"/>
                    </a:cubicBezTo>
                    <a:cubicBezTo>
                      <a:pt x="675" y="48979"/>
                      <a:pt x="940" y="97018"/>
                      <a:pt x="13" y="144991"/>
                    </a:cubicBezTo>
                    <a:cubicBezTo>
                      <a:pt x="-252" y="159170"/>
                      <a:pt x="3591" y="164140"/>
                      <a:pt x="18367" y="163808"/>
                    </a:cubicBezTo>
                    <a:cubicBezTo>
                      <a:pt x="63557" y="162881"/>
                      <a:pt x="108813" y="162947"/>
                      <a:pt x="154069" y="163742"/>
                    </a:cubicBezTo>
                    <a:cubicBezTo>
                      <a:pt x="168448" y="164007"/>
                      <a:pt x="173351" y="159634"/>
                      <a:pt x="173086" y="145057"/>
                    </a:cubicBezTo>
                    <a:cubicBezTo>
                      <a:pt x="172291" y="102915"/>
                      <a:pt x="172357" y="60706"/>
                      <a:pt x="173086" y="184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0473D6E-81A7-4F3B-B62C-1012F11AAEBE}"/>
                  </a:ext>
                </a:extLst>
              </p:cNvPr>
              <p:cNvSpPr/>
              <p:nvPr/>
            </p:nvSpPr>
            <p:spPr>
              <a:xfrm>
                <a:off x="7034320" y="4024552"/>
                <a:ext cx="795" cy="662"/>
              </a:xfrm>
              <a:custGeom>
                <a:avLst/>
                <a:gdLst>
                  <a:gd name="connsiteX0" fmla="*/ 0 w 795"/>
                  <a:gd name="connsiteY0" fmla="*/ 0 h 662"/>
                  <a:gd name="connsiteX1" fmla="*/ 795 w 795"/>
                  <a:gd name="connsiteY1" fmla="*/ 662 h 662"/>
                  <a:gd name="connsiteX2" fmla="*/ 795 w 795"/>
                  <a:gd name="connsiteY2" fmla="*/ 596 h 662"/>
                  <a:gd name="connsiteX3" fmla="*/ 0 w 795"/>
                  <a:gd name="connsiteY3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" h="662">
                    <a:moveTo>
                      <a:pt x="0" y="0"/>
                    </a:moveTo>
                    <a:lnTo>
                      <a:pt x="795" y="662"/>
                    </a:lnTo>
                    <a:cubicBezTo>
                      <a:pt x="795" y="662"/>
                      <a:pt x="795" y="596"/>
                      <a:pt x="795" y="596"/>
                    </a:cubicBezTo>
                    <a:cubicBezTo>
                      <a:pt x="530" y="398"/>
                      <a:pt x="265" y="26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A2F1BF2-0004-4881-8586-82AFE5A93083}"/>
                  </a:ext>
                </a:extLst>
              </p:cNvPr>
              <p:cNvSpPr/>
              <p:nvPr/>
            </p:nvSpPr>
            <p:spPr>
              <a:xfrm>
                <a:off x="7032918" y="3877382"/>
                <a:ext cx="182763" cy="157440"/>
              </a:xfrm>
              <a:custGeom>
                <a:avLst/>
                <a:gdLst>
                  <a:gd name="connsiteX0" fmla="*/ 158307 w 182763"/>
                  <a:gd name="connsiteY0" fmla="*/ 156579 h 157440"/>
                  <a:gd name="connsiteX1" fmla="*/ 182426 w 182763"/>
                  <a:gd name="connsiteY1" fmla="*/ 147700 h 157440"/>
                  <a:gd name="connsiteX2" fmla="*/ 182757 w 182763"/>
                  <a:gd name="connsiteY2" fmla="*/ 18226 h 157440"/>
                  <a:gd name="connsiteX3" fmla="*/ 166722 w 182763"/>
                  <a:gd name="connsiteY3" fmla="*/ 4 h 157440"/>
                  <a:gd name="connsiteX4" fmla="*/ 15979 w 182763"/>
                  <a:gd name="connsiteY4" fmla="*/ 71 h 157440"/>
                  <a:gd name="connsiteX5" fmla="*/ 10 w 182763"/>
                  <a:gd name="connsiteY5" fmla="*/ 15443 h 157440"/>
                  <a:gd name="connsiteX6" fmla="*/ 2130 w 182763"/>
                  <a:gd name="connsiteY6" fmla="*/ 147766 h 157440"/>
                  <a:gd name="connsiteX7" fmla="*/ 26051 w 182763"/>
                  <a:gd name="connsiteY7" fmla="*/ 156513 h 157440"/>
                  <a:gd name="connsiteX8" fmla="*/ 158307 w 182763"/>
                  <a:gd name="connsiteY8" fmla="*/ 156579 h 15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63" h="157440">
                    <a:moveTo>
                      <a:pt x="158307" y="156579"/>
                    </a:moveTo>
                    <a:cubicBezTo>
                      <a:pt x="167319" y="156314"/>
                      <a:pt x="175469" y="153531"/>
                      <a:pt x="182426" y="147700"/>
                    </a:cubicBezTo>
                    <a:cubicBezTo>
                      <a:pt x="182492" y="104564"/>
                      <a:pt x="182227" y="61362"/>
                      <a:pt x="182757" y="18226"/>
                    </a:cubicBezTo>
                    <a:cubicBezTo>
                      <a:pt x="182890" y="6299"/>
                      <a:pt x="181034" y="-194"/>
                      <a:pt x="166722" y="4"/>
                    </a:cubicBezTo>
                    <a:cubicBezTo>
                      <a:pt x="116496" y="667"/>
                      <a:pt x="66271" y="468"/>
                      <a:pt x="15979" y="71"/>
                    </a:cubicBezTo>
                    <a:cubicBezTo>
                      <a:pt x="4714" y="4"/>
                      <a:pt x="-255" y="3384"/>
                      <a:pt x="10" y="15443"/>
                    </a:cubicBezTo>
                    <a:cubicBezTo>
                      <a:pt x="1136" y="59507"/>
                      <a:pt x="1468" y="103637"/>
                      <a:pt x="2130" y="147766"/>
                    </a:cubicBezTo>
                    <a:cubicBezTo>
                      <a:pt x="9021" y="153531"/>
                      <a:pt x="17171" y="156314"/>
                      <a:pt x="26051" y="156513"/>
                    </a:cubicBezTo>
                    <a:cubicBezTo>
                      <a:pt x="70246" y="157772"/>
                      <a:pt x="114310" y="157705"/>
                      <a:pt x="158307" y="1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F0936FF-D64A-487F-94C1-93AA88C8C801}"/>
                  </a:ext>
                </a:extLst>
              </p:cNvPr>
              <p:cNvSpPr/>
              <p:nvPr/>
            </p:nvSpPr>
            <p:spPr>
              <a:xfrm>
                <a:off x="5218242" y="4023028"/>
                <a:ext cx="728" cy="795"/>
              </a:xfrm>
              <a:custGeom>
                <a:avLst/>
                <a:gdLst>
                  <a:gd name="connsiteX0" fmla="*/ 729 w 728"/>
                  <a:gd name="connsiteY0" fmla="*/ 0 h 795"/>
                  <a:gd name="connsiteX1" fmla="*/ 0 w 728"/>
                  <a:gd name="connsiteY1" fmla="*/ 331 h 795"/>
                  <a:gd name="connsiteX2" fmla="*/ 66 w 728"/>
                  <a:gd name="connsiteY2" fmla="*/ 795 h 795"/>
                  <a:gd name="connsiteX3" fmla="*/ 729 w 728"/>
                  <a:gd name="connsiteY3" fmla="*/ 0 h 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" h="795">
                    <a:moveTo>
                      <a:pt x="729" y="0"/>
                    </a:moveTo>
                    <a:cubicBezTo>
                      <a:pt x="464" y="132"/>
                      <a:pt x="265" y="199"/>
                      <a:pt x="0" y="331"/>
                    </a:cubicBezTo>
                    <a:cubicBezTo>
                      <a:pt x="0" y="463"/>
                      <a:pt x="66" y="662"/>
                      <a:pt x="66" y="795"/>
                    </a:cubicBezTo>
                    <a:cubicBezTo>
                      <a:pt x="132" y="729"/>
                      <a:pt x="729" y="0"/>
                      <a:pt x="7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F3D8600-4F14-4806-9A8F-B8D4C5993C04}"/>
                  </a:ext>
                </a:extLst>
              </p:cNvPr>
              <p:cNvSpPr/>
              <p:nvPr/>
            </p:nvSpPr>
            <p:spPr>
              <a:xfrm>
                <a:off x="5213934" y="1409769"/>
                <a:ext cx="1830535" cy="4257324"/>
              </a:xfrm>
              <a:custGeom>
                <a:avLst/>
                <a:gdLst>
                  <a:gd name="connsiteX0" fmla="*/ 1821180 w 1830535"/>
                  <a:gd name="connsiteY0" fmla="*/ 4256728 h 4257324"/>
                  <a:gd name="connsiteX1" fmla="*/ 1825090 w 1830535"/>
                  <a:gd name="connsiteY1" fmla="*/ 4252156 h 4257324"/>
                  <a:gd name="connsiteX2" fmla="*/ 1830391 w 1830535"/>
                  <a:gd name="connsiteY2" fmla="*/ 4207695 h 4257324"/>
                  <a:gd name="connsiteX3" fmla="*/ 1830391 w 1830535"/>
                  <a:gd name="connsiteY3" fmla="*/ 2664546 h 4257324"/>
                  <a:gd name="connsiteX4" fmla="*/ 1825024 w 1830535"/>
                  <a:gd name="connsiteY4" fmla="*/ 2620084 h 4257324"/>
                  <a:gd name="connsiteX5" fmla="*/ 1821180 w 1830535"/>
                  <a:gd name="connsiteY5" fmla="*/ 2615446 h 4257324"/>
                  <a:gd name="connsiteX6" fmla="*/ 1780364 w 1830535"/>
                  <a:gd name="connsiteY6" fmla="*/ 2593580 h 4257324"/>
                  <a:gd name="connsiteX7" fmla="*/ 1118617 w 1830535"/>
                  <a:gd name="connsiteY7" fmla="*/ 1993853 h 4257324"/>
                  <a:gd name="connsiteX8" fmla="*/ 1114707 w 1830535"/>
                  <a:gd name="connsiteY8" fmla="*/ 1958138 h 4257324"/>
                  <a:gd name="connsiteX9" fmla="*/ 1139091 w 1830535"/>
                  <a:gd name="connsiteY9" fmla="*/ 1903606 h 4257324"/>
                  <a:gd name="connsiteX10" fmla="*/ 1155855 w 1830535"/>
                  <a:gd name="connsiteY10" fmla="*/ 1733050 h 4257324"/>
                  <a:gd name="connsiteX11" fmla="*/ 1222712 w 1830535"/>
                  <a:gd name="connsiteY11" fmla="*/ 1630942 h 4257324"/>
                  <a:gd name="connsiteX12" fmla="*/ 1243783 w 1830535"/>
                  <a:gd name="connsiteY12" fmla="*/ 1619479 h 4257324"/>
                  <a:gd name="connsiteX13" fmla="*/ 1262932 w 1830535"/>
                  <a:gd name="connsiteY13" fmla="*/ 1586614 h 4257324"/>
                  <a:gd name="connsiteX14" fmla="*/ 1226158 w 1830535"/>
                  <a:gd name="connsiteY14" fmla="*/ 1573295 h 4257324"/>
                  <a:gd name="connsiteX15" fmla="*/ 1133061 w 1830535"/>
                  <a:gd name="connsiteY15" fmla="*/ 1628954 h 4257324"/>
                  <a:gd name="connsiteX16" fmla="*/ 1077336 w 1830535"/>
                  <a:gd name="connsiteY16" fmla="*/ 1731857 h 4257324"/>
                  <a:gd name="connsiteX17" fmla="*/ 1029893 w 1830535"/>
                  <a:gd name="connsiteY17" fmla="*/ 1832176 h 4257324"/>
                  <a:gd name="connsiteX18" fmla="*/ 951506 w 1830535"/>
                  <a:gd name="connsiteY18" fmla="*/ 1841718 h 4257324"/>
                  <a:gd name="connsiteX19" fmla="*/ 935273 w 1830535"/>
                  <a:gd name="connsiteY19" fmla="*/ 1828267 h 4257324"/>
                  <a:gd name="connsiteX20" fmla="*/ 780620 w 1830535"/>
                  <a:gd name="connsiteY20" fmla="*/ 1837477 h 4257324"/>
                  <a:gd name="connsiteX21" fmla="*/ 755175 w 1830535"/>
                  <a:gd name="connsiteY21" fmla="*/ 1863253 h 4257324"/>
                  <a:gd name="connsiteX22" fmla="*/ 740532 w 1830535"/>
                  <a:gd name="connsiteY22" fmla="*/ 1872596 h 4257324"/>
                  <a:gd name="connsiteX23" fmla="*/ 636834 w 1830535"/>
                  <a:gd name="connsiteY23" fmla="*/ 1778704 h 4257324"/>
                  <a:gd name="connsiteX24" fmla="*/ 716678 w 1830535"/>
                  <a:gd name="connsiteY24" fmla="*/ 1630545 h 4257324"/>
                  <a:gd name="connsiteX25" fmla="*/ 1026779 w 1830535"/>
                  <a:gd name="connsiteY25" fmla="*/ 1401679 h 4257324"/>
                  <a:gd name="connsiteX26" fmla="*/ 1136109 w 1830535"/>
                  <a:gd name="connsiteY26" fmla="*/ 1220257 h 4257324"/>
                  <a:gd name="connsiteX27" fmla="*/ 1148765 w 1830535"/>
                  <a:gd name="connsiteY27" fmla="*/ 1094428 h 4257324"/>
                  <a:gd name="connsiteX28" fmla="*/ 1148632 w 1830535"/>
                  <a:gd name="connsiteY28" fmla="*/ 306785 h 4257324"/>
                  <a:gd name="connsiteX29" fmla="*/ 1141211 w 1830535"/>
                  <a:gd name="connsiteY29" fmla="*/ 235024 h 4257324"/>
                  <a:gd name="connsiteX30" fmla="*/ 818455 w 1830535"/>
                  <a:gd name="connsiteY30" fmla="*/ 1786 h 4257324"/>
                  <a:gd name="connsiteX31" fmla="*/ 555531 w 1830535"/>
                  <a:gd name="connsiteY31" fmla="*/ 294924 h 4257324"/>
                  <a:gd name="connsiteX32" fmla="*/ 555531 w 1830535"/>
                  <a:gd name="connsiteY32" fmla="*/ 1085549 h 4257324"/>
                  <a:gd name="connsiteX33" fmla="*/ 730394 w 1830535"/>
                  <a:gd name="connsiteY33" fmla="*/ 1358544 h 4257324"/>
                  <a:gd name="connsiteX34" fmla="*/ 795065 w 1830535"/>
                  <a:gd name="connsiteY34" fmla="*/ 1382000 h 4257324"/>
                  <a:gd name="connsiteX35" fmla="*/ 766705 w 1830535"/>
                  <a:gd name="connsiteY35" fmla="*/ 1403336 h 4257324"/>
                  <a:gd name="connsiteX36" fmla="*/ 550562 w 1830535"/>
                  <a:gd name="connsiteY36" fmla="*/ 1635647 h 4257324"/>
                  <a:gd name="connsiteX37" fmla="*/ 548442 w 1830535"/>
                  <a:gd name="connsiteY37" fmla="*/ 1893534 h 4257324"/>
                  <a:gd name="connsiteX38" fmla="*/ 631268 w 1830535"/>
                  <a:gd name="connsiteY38" fmla="*/ 1989413 h 4257324"/>
                  <a:gd name="connsiteX39" fmla="*/ 28029 w 1830535"/>
                  <a:gd name="connsiteY39" fmla="*/ 2604049 h 4257324"/>
                  <a:gd name="connsiteX40" fmla="*/ 4705 w 1830535"/>
                  <a:gd name="connsiteY40" fmla="*/ 2613922 h 4257324"/>
                  <a:gd name="connsiteX41" fmla="*/ 994 w 1830535"/>
                  <a:gd name="connsiteY41" fmla="*/ 2648047 h 4257324"/>
                  <a:gd name="connsiteX42" fmla="*/ 0 w 1830535"/>
                  <a:gd name="connsiteY42" fmla="*/ 4220086 h 4257324"/>
                  <a:gd name="connsiteX43" fmla="*/ 37835 w 1830535"/>
                  <a:gd name="connsiteY43" fmla="*/ 4257192 h 4257324"/>
                  <a:gd name="connsiteX44" fmla="*/ 1821180 w 1830535"/>
                  <a:gd name="connsiteY44" fmla="*/ 4256728 h 4257324"/>
                  <a:gd name="connsiteX45" fmla="*/ 1820385 w 1830535"/>
                  <a:gd name="connsiteY45" fmla="*/ 4257325 h 4257324"/>
                  <a:gd name="connsiteX46" fmla="*/ 1821180 w 1830535"/>
                  <a:gd name="connsiteY46" fmla="*/ 4256728 h 4257324"/>
                  <a:gd name="connsiteX47" fmla="*/ 1821180 w 1830535"/>
                  <a:gd name="connsiteY47" fmla="*/ 4256728 h 4257324"/>
                  <a:gd name="connsiteX48" fmla="*/ 1821180 w 1830535"/>
                  <a:gd name="connsiteY48" fmla="*/ 4256728 h 4257324"/>
                  <a:gd name="connsiteX49" fmla="*/ 649423 w 1830535"/>
                  <a:gd name="connsiteY49" fmla="*/ 1049569 h 4257324"/>
                  <a:gd name="connsiteX50" fmla="*/ 860795 w 1830535"/>
                  <a:gd name="connsiteY50" fmla="*/ 842504 h 4257324"/>
                  <a:gd name="connsiteX51" fmla="*/ 1067397 w 1830535"/>
                  <a:gd name="connsiteY51" fmla="*/ 1053214 h 4257324"/>
                  <a:gd name="connsiteX52" fmla="*/ 858609 w 1830535"/>
                  <a:gd name="connsiteY52" fmla="*/ 1262002 h 4257324"/>
                  <a:gd name="connsiteX53" fmla="*/ 649423 w 1830535"/>
                  <a:gd name="connsiteY53" fmla="*/ 1049569 h 4257324"/>
                  <a:gd name="connsiteX54" fmla="*/ 1544409 w 1830535"/>
                  <a:gd name="connsiteY54" fmla="*/ 2613127 h 4257324"/>
                  <a:gd name="connsiteX55" fmla="*/ 225089 w 1830535"/>
                  <a:gd name="connsiteY55" fmla="*/ 2613127 h 4257324"/>
                  <a:gd name="connsiteX56" fmla="*/ 241720 w 1830535"/>
                  <a:gd name="connsiteY56" fmla="*/ 2591526 h 4257324"/>
                  <a:gd name="connsiteX57" fmla="*/ 714624 w 1830535"/>
                  <a:gd name="connsiteY57" fmla="*/ 2112858 h 4257324"/>
                  <a:gd name="connsiteX58" fmla="*/ 757362 w 1830535"/>
                  <a:gd name="connsiteY58" fmla="*/ 2104045 h 4257324"/>
                  <a:gd name="connsiteX59" fmla="*/ 981854 w 1830535"/>
                  <a:gd name="connsiteY59" fmla="*/ 2107159 h 4257324"/>
                  <a:gd name="connsiteX60" fmla="*/ 1021014 w 1830535"/>
                  <a:gd name="connsiteY60" fmla="*/ 2114249 h 4257324"/>
                  <a:gd name="connsiteX61" fmla="*/ 1534602 w 1830535"/>
                  <a:gd name="connsiteY61" fmla="*/ 2598550 h 4257324"/>
                  <a:gd name="connsiteX62" fmla="*/ 1544409 w 1830535"/>
                  <a:gd name="connsiteY62" fmla="*/ 2613127 h 425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30535" h="4257324">
                    <a:moveTo>
                      <a:pt x="1821180" y="4256728"/>
                    </a:moveTo>
                    <a:cubicBezTo>
                      <a:pt x="1822506" y="4255204"/>
                      <a:pt x="1823831" y="4253680"/>
                      <a:pt x="1825090" y="4252156"/>
                    </a:cubicBezTo>
                    <a:cubicBezTo>
                      <a:pt x="1831915" y="4237910"/>
                      <a:pt x="1830391" y="4222670"/>
                      <a:pt x="1830391" y="4207695"/>
                    </a:cubicBezTo>
                    <a:cubicBezTo>
                      <a:pt x="1830523" y="3693312"/>
                      <a:pt x="1830523" y="3178929"/>
                      <a:pt x="1830391" y="2664546"/>
                    </a:cubicBezTo>
                    <a:cubicBezTo>
                      <a:pt x="1830391" y="2649571"/>
                      <a:pt x="1831915" y="2634264"/>
                      <a:pt x="1825024" y="2620084"/>
                    </a:cubicBezTo>
                    <a:cubicBezTo>
                      <a:pt x="1823698" y="2618561"/>
                      <a:pt x="1822439" y="2616970"/>
                      <a:pt x="1821180" y="2615446"/>
                    </a:cubicBezTo>
                    <a:cubicBezTo>
                      <a:pt x="1802627" y="2617434"/>
                      <a:pt x="1792092" y="2604248"/>
                      <a:pt x="1780364" y="2593580"/>
                    </a:cubicBezTo>
                    <a:cubicBezTo>
                      <a:pt x="1559847" y="2393605"/>
                      <a:pt x="1339530" y="2193431"/>
                      <a:pt x="1118617" y="1993853"/>
                    </a:cubicBezTo>
                    <a:cubicBezTo>
                      <a:pt x="1104768" y="1981330"/>
                      <a:pt x="1102250" y="1973113"/>
                      <a:pt x="1114707" y="1958138"/>
                    </a:cubicBezTo>
                    <a:cubicBezTo>
                      <a:pt x="1127495" y="1942700"/>
                      <a:pt x="1133592" y="1923086"/>
                      <a:pt x="1139091" y="1903606"/>
                    </a:cubicBezTo>
                    <a:cubicBezTo>
                      <a:pt x="1154927" y="1847748"/>
                      <a:pt x="1152542" y="1790101"/>
                      <a:pt x="1155855" y="1733050"/>
                    </a:cubicBezTo>
                    <a:cubicBezTo>
                      <a:pt x="1158572" y="1686005"/>
                      <a:pt x="1178052" y="1650423"/>
                      <a:pt x="1222712" y="1630942"/>
                    </a:cubicBezTo>
                    <a:cubicBezTo>
                      <a:pt x="1230001" y="1627762"/>
                      <a:pt x="1237290" y="1624051"/>
                      <a:pt x="1243783" y="1619479"/>
                    </a:cubicBezTo>
                    <a:cubicBezTo>
                      <a:pt x="1255047" y="1611461"/>
                      <a:pt x="1270420" y="1603510"/>
                      <a:pt x="1262932" y="1586614"/>
                    </a:cubicBezTo>
                    <a:cubicBezTo>
                      <a:pt x="1256373" y="1571705"/>
                      <a:pt x="1240603" y="1571241"/>
                      <a:pt x="1226158" y="1573295"/>
                    </a:cubicBezTo>
                    <a:cubicBezTo>
                      <a:pt x="1187329" y="1578729"/>
                      <a:pt x="1156650" y="1598010"/>
                      <a:pt x="1133061" y="1628954"/>
                    </a:cubicBezTo>
                    <a:cubicBezTo>
                      <a:pt x="1109075" y="1660362"/>
                      <a:pt x="1093769" y="1696342"/>
                      <a:pt x="1077336" y="1731857"/>
                    </a:cubicBezTo>
                    <a:cubicBezTo>
                      <a:pt x="1061765" y="1765452"/>
                      <a:pt x="1051892" y="1801829"/>
                      <a:pt x="1029893" y="1832176"/>
                    </a:cubicBezTo>
                    <a:cubicBezTo>
                      <a:pt x="1000142" y="1873258"/>
                      <a:pt x="988414" y="1874252"/>
                      <a:pt x="951506" y="1841718"/>
                    </a:cubicBezTo>
                    <a:cubicBezTo>
                      <a:pt x="946206" y="1837080"/>
                      <a:pt x="940838" y="1832508"/>
                      <a:pt x="935273" y="1828267"/>
                    </a:cubicBezTo>
                    <a:cubicBezTo>
                      <a:pt x="881932" y="1788047"/>
                      <a:pt x="828593" y="1791227"/>
                      <a:pt x="780620" y="1837477"/>
                    </a:cubicBezTo>
                    <a:cubicBezTo>
                      <a:pt x="771940" y="1845826"/>
                      <a:pt x="763723" y="1854705"/>
                      <a:pt x="755175" y="1863253"/>
                    </a:cubicBezTo>
                    <a:cubicBezTo>
                      <a:pt x="751001" y="1867427"/>
                      <a:pt x="747556" y="1872397"/>
                      <a:pt x="740532" y="1872596"/>
                    </a:cubicBezTo>
                    <a:cubicBezTo>
                      <a:pt x="705612" y="1873722"/>
                      <a:pt x="642201" y="1815346"/>
                      <a:pt x="636834" y="1778704"/>
                    </a:cubicBezTo>
                    <a:cubicBezTo>
                      <a:pt x="626696" y="1709130"/>
                      <a:pt x="659561" y="1664338"/>
                      <a:pt x="716678" y="1630545"/>
                    </a:cubicBezTo>
                    <a:cubicBezTo>
                      <a:pt x="827797" y="1564946"/>
                      <a:pt x="927586" y="1483843"/>
                      <a:pt x="1026779" y="1401679"/>
                    </a:cubicBezTo>
                    <a:cubicBezTo>
                      <a:pt x="1085221" y="1353243"/>
                      <a:pt x="1122062" y="1294204"/>
                      <a:pt x="1136109" y="1220257"/>
                    </a:cubicBezTo>
                    <a:cubicBezTo>
                      <a:pt x="1143995" y="1178712"/>
                      <a:pt x="1148765" y="1136702"/>
                      <a:pt x="1148765" y="1094428"/>
                    </a:cubicBezTo>
                    <a:cubicBezTo>
                      <a:pt x="1149096" y="831902"/>
                      <a:pt x="1149163" y="569310"/>
                      <a:pt x="1148632" y="306785"/>
                    </a:cubicBezTo>
                    <a:cubicBezTo>
                      <a:pt x="1148566" y="282865"/>
                      <a:pt x="1146446" y="258348"/>
                      <a:pt x="1141211" y="235024"/>
                    </a:cubicBezTo>
                    <a:cubicBezTo>
                      <a:pt x="1107485" y="83817"/>
                      <a:pt x="970590" y="-14647"/>
                      <a:pt x="818455" y="1786"/>
                    </a:cubicBezTo>
                    <a:cubicBezTo>
                      <a:pt x="670759" y="17689"/>
                      <a:pt x="556790" y="141597"/>
                      <a:pt x="555531" y="294924"/>
                    </a:cubicBezTo>
                    <a:cubicBezTo>
                      <a:pt x="553411" y="558444"/>
                      <a:pt x="553544" y="822029"/>
                      <a:pt x="555531" y="1085549"/>
                    </a:cubicBezTo>
                    <a:cubicBezTo>
                      <a:pt x="556459" y="1211312"/>
                      <a:pt x="616359" y="1303481"/>
                      <a:pt x="730394" y="1358544"/>
                    </a:cubicBezTo>
                    <a:cubicBezTo>
                      <a:pt x="750206" y="1368085"/>
                      <a:pt x="771940" y="1373717"/>
                      <a:pt x="795065" y="1382000"/>
                    </a:cubicBezTo>
                    <a:cubicBezTo>
                      <a:pt x="784131" y="1390216"/>
                      <a:pt x="775319" y="1396710"/>
                      <a:pt x="766705" y="1403336"/>
                    </a:cubicBezTo>
                    <a:cubicBezTo>
                      <a:pt x="681626" y="1468669"/>
                      <a:pt x="603505" y="1540364"/>
                      <a:pt x="550562" y="1635647"/>
                    </a:cubicBezTo>
                    <a:cubicBezTo>
                      <a:pt x="502921" y="1721322"/>
                      <a:pt x="500204" y="1807196"/>
                      <a:pt x="548442" y="1893534"/>
                    </a:cubicBezTo>
                    <a:cubicBezTo>
                      <a:pt x="569314" y="1930839"/>
                      <a:pt x="598601" y="1961120"/>
                      <a:pt x="631268" y="1989413"/>
                    </a:cubicBezTo>
                    <a:cubicBezTo>
                      <a:pt x="429503" y="2194955"/>
                      <a:pt x="228733" y="2399436"/>
                      <a:pt x="28029" y="2604049"/>
                    </a:cubicBezTo>
                    <a:cubicBezTo>
                      <a:pt x="21403" y="2610808"/>
                      <a:pt x="14909" y="2616440"/>
                      <a:pt x="4705" y="2613922"/>
                    </a:cubicBezTo>
                    <a:cubicBezTo>
                      <a:pt x="-2849" y="2624524"/>
                      <a:pt x="994" y="2636716"/>
                      <a:pt x="994" y="2648047"/>
                    </a:cubicBezTo>
                    <a:cubicBezTo>
                      <a:pt x="729" y="3172037"/>
                      <a:pt x="1127" y="3696028"/>
                      <a:pt x="0" y="4220086"/>
                    </a:cubicBezTo>
                    <a:cubicBezTo>
                      <a:pt x="-66" y="4251096"/>
                      <a:pt x="8150" y="4257258"/>
                      <a:pt x="37835" y="4257192"/>
                    </a:cubicBezTo>
                    <a:cubicBezTo>
                      <a:pt x="632195" y="4256397"/>
                      <a:pt x="1226688" y="4256662"/>
                      <a:pt x="1821180" y="4256728"/>
                    </a:cubicBezTo>
                    <a:cubicBezTo>
                      <a:pt x="1821180" y="4256728"/>
                      <a:pt x="1820385" y="4257325"/>
                      <a:pt x="1820385" y="4257325"/>
                    </a:cubicBezTo>
                    <a:cubicBezTo>
                      <a:pt x="1820651" y="4257126"/>
                      <a:pt x="1820915" y="4256993"/>
                      <a:pt x="1821180" y="4256728"/>
                    </a:cubicBezTo>
                    <a:cubicBezTo>
                      <a:pt x="1821180" y="4256794"/>
                      <a:pt x="1821180" y="4256794"/>
                      <a:pt x="1821180" y="4256728"/>
                    </a:cubicBezTo>
                    <a:lnTo>
                      <a:pt x="1821180" y="4256728"/>
                    </a:lnTo>
                    <a:close/>
                    <a:moveTo>
                      <a:pt x="649423" y="1049569"/>
                    </a:moveTo>
                    <a:cubicBezTo>
                      <a:pt x="650616" y="935071"/>
                      <a:pt x="747025" y="840649"/>
                      <a:pt x="860795" y="842504"/>
                    </a:cubicBezTo>
                    <a:cubicBezTo>
                      <a:pt x="977083" y="844359"/>
                      <a:pt x="1067860" y="936992"/>
                      <a:pt x="1067397" y="1053214"/>
                    </a:cubicBezTo>
                    <a:cubicBezTo>
                      <a:pt x="1066933" y="1168640"/>
                      <a:pt x="973373" y="1262200"/>
                      <a:pt x="858609" y="1262002"/>
                    </a:cubicBezTo>
                    <a:cubicBezTo>
                      <a:pt x="743182" y="1261803"/>
                      <a:pt x="648231" y="1165393"/>
                      <a:pt x="649423" y="1049569"/>
                    </a:cubicBezTo>
                    <a:close/>
                    <a:moveTo>
                      <a:pt x="1544409" y="2613127"/>
                    </a:moveTo>
                    <a:cubicBezTo>
                      <a:pt x="1104900" y="2613127"/>
                      <a:pt x="665326" y="2613127"/>
                      <a:pt x="225089" y="2613127"/>
                    </a:cubicBezTo>
                    <a:cubicBezTo>
                      <a:pt x="226612" y="2601465"/>
                      <a:pt x="235823" y="2597490"/>
                      <a:pt x="241720" y="2591526"/>
                    </a:cubicBezTo>
                    <a:cubicBezTo>
                      <a:pt x="399288" y="2431904"/>
                      <a:pt x="557321" y="2272679"/>
                      <a:pt x="714624" y="2112858"/>
                    </a:cubicBezTo>
                    <a:cubicBezTo>
                      <a:pt x="728208" y="2099009"/>
                      <a:pt x="737749" y="2094106"/>
                      <a:pt x="757362" y="2104045"/>
                    </a:cubicBezTo>
                    <a:cubicBezTo>
                      <a:pt x="831110" y="2141350"/>
                      <a:pt x="906847" y="2136778"/>
                      <a:pt x="981854" y="2107159"/>
                    </a:cubicBezTo>
                    <a:cubicBezTo>
                      <a:pt x="998221" y="2100732"/>
                      <a:pt x="1007762" y="2101659"/>
                      <a:pt x="1021014" y="2114249"/>
                    </a:cubicBezTo>
                    <a:cubicBezTo>
                      <a:pt x="1191835" y="2276124"/>
                      <a:pt x="1363384" y="2437138"/>
                      <a:pt x="1534602" y="2598550"/>
                    </a:cubicBezTo>
                    <a:cubicBezTo>
                      <a:pt x="1538512" y="2602260"/>
                      <a:pt x="1545999" y="2603917"/>
                      <a:pt x="1544409" y="26131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cxnSp>
        <p:nvCxnSpPr>
          <p:cNvPr id="42" name="Straight Connector 2">
            <a:extLst>
              <a:ext uri="{FF2B5EF4-FFF2-40B4-BE49-F238E27FC236}">
                <a16:creationId xmlns:a16="http://schemas.microsoft.com/office/drawing/2014/main" id="{242D6887-A9B1-4606-81FA-B02C3D3A2FC8}"/>
              </a:ext>
            </a:extLst>
          </p:cNvPr>
          <p:cNvCxnSpPr>
            <a:cxnSpLocks/>
            <a:stCxn id="70" idx="5"/>
          </p:cNvCxnSpPr>
          <p:nvPr/>
        </p:nvCxnSpPr>
        <p:spPr>
          <a:xfrm>
            <a:off x="4724400" y="4189716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30">
            <a:extLst>
              <a:ext uri="{FF2B5EF4-FFF2-40B4-BE49-F238E27FC236}">
                <a16:creationId xmlns:a16="http://schemas.microsoft.com/office/drawing/2014/main" id="{0D368E05-1BFF-486A-9ADE-823F643EB0A7}"/>
              </a:ext>
            </a:extLst>
          </p:cNvPr>
          <p:cNvSpPr/>
          <p:nvPr/>
        </p:nvSpPr>
        <p:spPr>
          <a:xfrm>
            <a:off x="5598620" y="272660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31">
            <a:extLst>
              <a:ext uri="{FF2B5EF4-FFF2-40B4-BE49-F238E27FC236}">
                <a16:creationId xmlns:a16="http://schemas.microsoft.com/office/drawing/2014/main" id="{253980D2-56FD-43AE-B355-BF76C7B44BA8}"/>
              </a:ext>
            </a:extLst>
          </p:cNvPr>
          <p:cNvSpPr/>
          <p:nvPr/>
        </p:nvSpPr>
        <p:spPr>
          <a:xfrm>
            <a:off x="3883483" y="334879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32">
            <a:extLst>
              <a:ext uri="{FF2B5EF4-FFF2-40B4-BE49-F238E27FC236}">
                <a16:creationId xmlns:a16="http://schemas.microsoft.com/office/drawing/2014/main" id="{F26AC1CA-9886-4E11-8CD1-B691D2E54DE9}"/>
              </a:ext>
            </a:extLst>
          </p:cNvPr>
          <p:cNvSpPr/>
          <p:nvPr/>
        </p:nvSpPr>
        <p:spPr>
          <a:xfrm>
            <a:off x="3004415" y="4907401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33">
            <a:extLst>
              <a:ext uri="{FF2B5EF4-FFF2-40B4-BE49-F238E27FC236}">
                <a16:creationId xmlns:a16="http://schemas.microsoft.com/office/drawing/2014/main" id="{8D865176-A5C6-4604-886B-6C1A673B50A6}"/>
              </a:ext>
            </a:extLst>
          </p:cNvPr>
          <p:cNvSpPr/>
          <p:nvPr/>
        </p:nvSpPr>
        <p:spPr>
          <a:xfrm>
            <a:off x="8192825" y="4907401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3" name="Oval 34">
            <a:extLst>
              <a:ext uri="{FF2B5EF4-FFF2-40B4-BE49-F238E27FC236}">
                <a16:creationId xmlns:a16="http://schemas.microsoft.com/office/drawing/2014/main" id="{3BDD33C1-0538-4DE3-86D5-C8AE22534D7E}"/>
              </a:ext>
            </a:extLst>
          </p:cNvPr>
          <p:cNvSpPr/>
          <p:nvPr/>
        </p:nvSpPr>
        <p:spPr>
          <a:xfrm>
            <a:off x="7303641" y="334879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4" name="Graphic 2">
            <a:extLst>
              <a:ext uri="{FF2B5EF4-FFF2-40B4-BE49-F238E27FC236}">
                <a16:creationId xmlns:a16="http://schemas.microsoft.com/office/drawing/2014/main" id="{92B41E79-5F1C-4DBA-8EF4-3F0634B78C1D}"/>
              </a:ext>
            </a:extLst>
          </p:cNvPr>
          <p:cNvSpPr/>
          <p:nvPr/>
        </p:nvSpPr>
        <p:spPr>
          <a:xfrm rot="18900000">
            <a:off x="7644026" y="3539861"/>
            <a:ext cx="351667" cy="556223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36">
            <a:extLst>
              <a:ext uri="{FF2B5EF4-FFF2-40B4-BE49-F238E27FC236}">
                <a16:creationId xmlns:a16="http://schemas.microsoft.com/office/drawing/2014/main" id="{CD33439E-04B0-4940-BFE7-B1FE9CD5B147}"/>
              </a:ext>
            </a:extLst>
          </p:cNvPr>
          <p:cNvSpPr/>
          <p:nvPr/>
        </p:nvSpPr>
        <p:spPr>
          <a:xfrm>
            <a:off x="5830313" y="2989872"/>
            <a:ext cx="521807" cy="45866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Freeform: Shape 37">
            <a:extLst>
              <a:ext uri="{FF2B5EF4-FFF2-40B4-BE49-F238E27FC236}">
                <a16:creationId xmlns:a16="http://schemas.microsoft.com/office/drawing/2014/main" id="{2BE348AE-57B5-4CB8-A616-8E61ED83CC3E}"/>
              </a:ext>
            </a:extLst>
          </p:cNvPr>
          <p:cNvSpPr/>
          <p:nvPr/>
        </p:nvSpPr>
        <p:spPr>
          <a:xfrm>
            <a:off x="3286458" y="5166830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Block Arc 25">
            <a:extLst>
              <a:ext uri="{FF2B5EF4-FFF2-40B4-BE49-F238E27FC236}">
                <a16:creationId xmlns:a16="http://schemas.microsoft.com/office/drawing/2014/main" id="{5F9F65A6-4B24-4C9C-A0ED-8EC990C287BB}"/>
              </a:ext>
            </a:extLst>
          </p:cNvPr>
          <p:cNvSpPr/>
          <p:nvPr/>
        </p:nvSpPr>
        <p:spPr>
          <a:xfrm>
            <a:off x="4205310" y="3594685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8" name="Freeform: Shape 39">
            <a:extLst>
              <a:ext uri="{FF2B5EF4-FFF2-40B4-BE49-F238E27FC236}">
                <a16:creationId xmlns:a16="http://schemas.microsoft.com/office/drawing/2014/main" id="{079C94EC-757E-484F-A11F-8B8F0E406442}"/>
              </a:ext>
            </a:extLst>
          </p:cNvPr>
          <p:cNvSpPr>
            <a:spLocks/>
          </p:cNvSpPr>
          <p:nvPr/>
        </p:nvSpPr>
        <p:spPr bwMode="auto">
          <a:xfrm>
            <a:off x="8528168" y="5146195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79" name="Group 40">
            <a:extLst>
              <a:ext uri="{FF2B5EF4-FFF2-40B4-BE49-F238E27FC236}">
                <a16:creationId xmlns:a16="http://schemas.microsoft.com/office/drawing/2014/main" id="{FE6EEFF1-EA46-43B8-97B8-E97E6DDF41D0}"/>
              </a:ext>
            </a:extLst>
          </p:cNvPr>
          <p:cNvGrpSpPr/>
          <p:nvPr/>
        </p:nvGrpSpPr>
        <p:grpSpPr>
          <a:xfrm>
            <a:off x="4940209" y="1519260"/>
            <a:ext cx="2285150" cy="1078798"/>
            <a:chOff x="7026501" y="4509120"/>
            <a:chExt cx="1499710" cy="1078798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A8B1C0A-B76D-4C1D-87F5-037549EF1A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653AE32-D4C9-468A-BF7A-82F197BAA11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3">
            <a:extLst>
              <a:ext uri="{FF2B5EF4-FFF2-40B4-BE49-F238E27FC236}">
                <a16:creationId xmlns:a16="http://schemas.microsoft.com/office/drawing/2014/main" id="{588216EB-95CD-436B-B0B3-24B1F6010105}"/>
              </a:ext>
            </a:extLst>
          </p:cNvPr>
          <p:cNvGrpSpPr/>
          <p:nvPr/>
        </p:nvGrpSpPr>
        <p:grpSpPr>
          <a:xfrm>
            <a:off x="8438649" y="3301997"/>
            <a:ext cx="2285150" cy="1078798"/>
            <a:chOff x="7026501" y="4509120"/>
            <a:chExt cx="1499710" cy="1078798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9B1789-034A-402F-B499-190C8B8E501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51A665-2D25-4C7A-B870-7BF5CF8B71D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46">
            <a:extLst>
              <a:ext uri="{FF2B5EF4-FFF2-40B4-BE49-F238E27FC236}">
                <a16:creationId xmlns:a16="http://schemas.microsoft.com/office/drawing/2014/main" id="{4B0CFF95-3DDD-40EB-840A-A36414F3E66B}"/>
              </a:ext>
            </a:extLst>
          </p:cNvPr>
          <p:cNvGrpSpPr/>
          <p:nvPr/>
        </p:nvGrpSpPr>
        <p:grpSpPr>
          <a:xfrm>
            <a:off x="9339082" y="4860599"/>
            <a:ext cx="2285150" cy="1078798"/>
            <a:chOff x="7026501" y="4509120"/>
            <a:chExt cx="1499710" cy="1078798"/>
          </a:xfrm>
          <a:noFill/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6D4DB8-E91C-4DCF-8B20-4503445A916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C1B727A-16FE-48E7-97F2-F299401D41A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49">
            <a:extLst>
              <a:ext uri="{FF2B5EF4-FFF2-40B4-BE49-F238E27FC236}">
                <a16:creationId xmlns:a16="http://schemas.microsoft.com/office/drawing/2014/main" id="{763FD81C-59CD-4594-BCAC-2F528EBCA6BA}"/>
              </a:ext>
            </a:extLst>
          </p:cNvPr>
          <p:cNvGrpSpPr/>
          <p:nvPr/>
        </p:nvGrpSpPr>
        <p:grpSpPr>
          <a:xfrm>
            <a:off x="1403156" y="3301997"/>
            <a:ext cx="2285150" cy="1078798"/>
            <a:chOff x="7026501" y="4509120"/>
            <a:chExt cx="1499710" cy="1078798"/>
          </a:xfrm>
          <a:noFill/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072F15-9496-4545-BAEA-892BECE04D8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9C6417E-8F37-4379-AA90-F04E25C2BE2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52">
            <a:extLst>
              <a:ext uri="{FF2B5EF4-FFF2-40B4-BE49-F238E27FC236}">
                <a16:creationId xmlns:a16="http://schemas.microsoft.com/office/drawing/2014/main" id="{D7732BDD-FBAD-448D-8BEF-7D5B8939E7EC}"/>
              </a:ext>
            </a:extLst>
          </p:cNvPr>
          <p:cNvGrpSpPr/>
          <p:nvPr/>
        </p:nvGrpSpPr>
        <p:grpSpPr>
          <a:xfrm>
            <a:off x="565101" y="4860599"/>
            <a:ext cx="2285150" cy="1078798"/>
            <a:chOff x="7026501" y="4509120"/>
            <a:chExt cx="1499710" cy="1078798"/>
          </a:xfrm>
          <a:noFill/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70583C-BD00-48A6-8746-A1BD3AED1A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4437DC-12A9-4487-B6DD-AA5ABDEE639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4" name="Straight Connector 55">
            <a:extLst>
              <a:ext uri="{FF2B5EF4-FFF2-40B4-BE49-F238E27FC236}">
                <a16:creationId xmlns:a16="http://schemas.microsoft.com/office/drawing/2014/main" id="{40457DAE-4DF4-4DCD-B077-98CA85DD21B9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3989610" y="5388348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6">
            <a:extLst>
              <a:ext uri="{FF2B5EF4-FFF2-40B4-BE49-F238E27FC236}">
                <a16:creationId xmlns:a16="http://schemas.microsoft.com/office/drawing/2014/main" id="{49628F26-179D-47EE-974D-847A8AB6315C}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6083538" y="3711800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7">
            <a:extLst>
              <a:ext uri="{FF2B5EF4-FFF2-40B4-BE49-F238E27FC236}">
                <a16:creationId xmlns:a16="http://schemas.microsoft.com/office/drawing/2014/main" id="{6A18531A-4388-46FA-9082-A2C094830AC4}"/>
              </a:ext>
            </a:extLst>
          </p:cNvPr>
          <p:cNvCxnSpPr>
            <a:cxnSpLocks/>
            <a:stCxn id="73" idx="3"/>
          </p:cNvCxnSpPr>
          <p:nvPr/>
        </p:nvCxnSpPr>
        <p:spPr>
          <a:xfrm flipH="1">
            <a:off x="6778993" y="4189716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58">
            <a:extLst>
              <a:ext uri="{FF2B5EF4-FFF2-40B4-BE49-F238E27FC236}">
                <a16:creationId xmlns:a16="http://schemas.microsoft.com/office/drawing/2014/main" id="{3AC58A56-2A8A-4084-BDDE-588C3F263ECD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7205542" y="5399999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924332D-7060-4A9C-A3D4-CA38F5E1CC78}"/>
              </a:ext>
            </a:extLst>
          </p:cNvPr>
          <p:cNvSpPr/>
          <p:nvPr/>
        </p:nvSpPr>
        <p:spPr>
          <a:xfrm>
            <a:off x="2175579" y="324892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4">
            <a:extLst>
              <a:ext uri="{FF2B5EF4-FFF2-40B4-BE49-F238E27FC236}">
                <a16:creationId xmlns:a16="http://schemas.microsoft.com/office/drawing/2014/main" id="{E9D40A1A-0534-43D5-A120-407C08173F5F}"/>
              </a:ext>
            </a:extLst>
          </p:cNvPr>
          <p:cNvSpPr/>
          <p:nvPr/>
        </p:nvSpPr>
        <p:spPr>
          <a:xfrm rot="10800000">
            <a:off x="1976891" y="209233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FA068D2-BBF9-4200-A909-505F81E0AB72}"/>
              </a:ext>
            </a:extLst>
          </p:cNvPr>
          <p:cNvGrpSpPr/>
          <p:nvPr/>
        </p:nvGrpSpPr>
        <p:grpSpPr>
          <a:xfrm>
            <a:off x="2217650" y="2200612"/>
            <a:ext cx="1418285" cy="738664"/>
            <a:chOff x="2551705" y="4283314"/>
            <a:chExt cx="2357003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EC6BC5-5494-4364-9EC4-A811A46330B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74DB25-A6E7-4A36-AE66-16DB5610F0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rapezoid 8">
            <a:extLst>
              <a:ext uri="{FF2B5EF4-FFF2-40B4-BE49-F238E27FC236}">
                <a16:creationId xmlns:a16="http://schemas.microsoft.com/office/drawing/2014/main" id="{2482F1FA-5E43-487D-9F5C-471425B09B8B}"/>
              </a:ext>
            </a:extLst>
          </p:cNvPr>
          <p:cNvSpPr/>
          <p:nvPr/>
        </p:nvSpPr>
        <p:spPr>
          <a:xfrm rot="14456186">
            <a:off x="3100476" y="277843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BA3A1581-DC57-4C07-97AF-57D43B99351F}"/>
              </a:ext>
            </a:extLst>
          </p:cNvPr>
          <p:cNvGrpSpPr/>
          <p:nvPr/>
        </p:nvGrpSpPr>
        <p:grpSpPr>
          <a:xfrm rot="3662438">
            <a:off x="3373837" y="2907081"/>
            <a:ext cx="1418285" cy="738664"/>
            <a:chOff x="2551705" y="4283314"/>
            <a:chExt cx="2357003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57EE19-E23B-4222-891D-1F959A65216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075259-8690-4993-A9F8-F9765F74D9F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2">
            <a:extLst>
              <a:ext uri="{FF2B5EF4-FFF2-40B4-BE49-F238E27FC236}">
                <a16:creationId xmlns:a16="http://schemas.microsoft.com/office/drawing/2014/main" id="{466DD4B4-919E-4497-9FB3-FF16F32E96A1}"/>
              </a:ext>
            </a:extLst>
          </p:cNvPr>
          <p:cNvSpPr/>
          <p:nvPr/>
        </p:nvSpPr>
        <p:spPr>
          <a:xfrm rot="18031376">
            <a:off x="3085754" y="410729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5F9831BA-F7C2-42C6-93F9-5B2AB6890A78}"/>
              </a:ext>
            </a:extLst>
          </p:cNvPr>
          <p:cNvSpPr/>
          <p:nvPr/>
        </p:nvSpPr>
        <p:spPr>
          <a:xfrm>
            <a:off x="1962169" y="47925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E2D8203A-067A-4469-9EB9-AA04D54C150B}"/>
              </a:ext>
            </a:extLst>
          </p:cNvPr>
          <p:cNvGrpSpPr/>
          <p:nvPr/>
        </p:nvGrpSpPr>
        <p:grpSpPr>
          <a:xfrm rot="10800000">
            <a:off x="2192160" y="4952411"/>
            <a:ext cx="1418285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DBFA6E-46C6-4182-A949-0AE0D234361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FCBE6-85A5-4DAB-BF37-15A9663E490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rapezoid 17">
            <a:extLst>
              <a:ext uri="{FF2B5EF4-FFF2-40B4-BE49-F238E27FC236}">
                <a16:creationId xmlns:a16="http://schemas.microsoft.com/office/drawing/2014/main" id="{CAD9A4E1-D379-4FB3-AA0F-4DDE8BD84573}"/>
              </a:ext>
            </a:extLst>
          </p:cNvPr>
          <p:cNvSpPr/>
          <p:nvPr/>
        </p:nvSpPr>
        <p:spPr>
          <a:xfrm rot="3656186">
            <a:off x="838585" y="408331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AD9308E9-56F7-47B9-AE9E-49CD175773F5}"/>
              </a:ext>
            </a:extLst>
          </p:cNvPr>
          <p:cNvGrpSpPr/>
          <p:nvPr/>
        </p:nvGrpSpPr>
        <p:grpSpPr>
          <a:xfrm rot="14422724">
            <a:off x="1065608" y="4259080"/>
            <a:ext cx="1418285" cy="738664"/>
            <a:chOff x="2551705" y="4283314"/>
            <a:chExt cx="235700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247905-3D3B-46B9-93B6-06E78B2E776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B8BF41-E476-4173-90F1-24FA6487D9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rapezoid 21">
            <a:extLst>
              <a:ext uri="{FF2B5EF4-FFF2-40B4-BE49-F238E27FC236}">
                <a16:creationId xmlns:a16="http://schemas.microsoft.com/office/drawing/2014/main" id="{565398EE-DCF2-4C33-B01C-21BA93955A0D}"/>
              </a:ext>
            </a:extLst>
          </p:cNvPr>
          <p:cNvSpPr/>
          <p:nvPr/>
        </p:nvSpPr>
        <p:spPr>
          <a:xfrm rot="7231376">
            <a:off x="853307" y="277756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FAC59B31-3A7C-45C6-8D6B-28BA5CD22329}"/>
              </a:ext>
            </a:extLst>
          </p:cNvPr>
          <p:cNvGrpSpPr/>
          <p:nvPr/>
        </p:nvGrpSpPr>
        <p:grpSpPr>
          <a:xfrm rot="17992780">
            <a:off x="1058945" y="2900220"/>
            <a:ext cx="1418285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5EFE71-EABE-4927-AB63-77F0E2317C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799479-3E76-4B66-B16E-025FB1BB2B5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054A4-BE2B-4EC6-B989-3E42BDCD71DC}"/>
              </a:ext>
            </a:extLst>
          </p:cNvPr>
          <p:cNvGrpSpPr/>
          <p:nvPr/>
        </p:nvGrpSpPr>
        <p:grpSpPr>
          <a:xfrm rot="7200000">
            <a:off x="3346156" y="4271969"/>
            <a:ext cx="1418285" cy="738664"/>
            <a:chOff x="2551705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E8527C-5BFB-484E-BF67-4CCCDB4459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273332-096F-4446-82DA-E33A4FB82A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03D7892B-A34E-46F5-8CC6-D6F1237BF6A0}"/>
              </a:ext>
            </a:extLst>
          </p:cNvPr>
          <p:cNvGrpSpPr/>
          <p:nvPr/>
        </p:nvGrpSpPr>
        <p:grpSpPr>
          <a:xfrm>
            <a:off x="5200136" y="4752166"/>
            <a:ext cx="1453193" cy="1502877"/>
            <a:chOff x="2079598" y="4199174"/>
            <a:chExt cx="3303211" cy="1502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7AF41-2F6D-43B5-9153-69782A3F380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B3E44-9953-46E3-89EB-1F48BCED51F6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EDBDA46-9892-46FE-ABD5-E648E231F4F7}"/>
              </a:ext>
            </a:extLst>
          </p:cNvPr>
          <p:cNvGrpSpPr/>
          <p:nvPr/>
        </p:nvGrpSpPr>
        <p:grpSpPr>
          <a:xfrm>
            <a:off x="8513330" y="4752166"/>
            <a:ext cx="1453193" cy="1502877"/>
            <a:chOff x="2079598" y="4199174"/>
            <a:chExt cx="3303211" cy="15028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0E55DA-3C10-4DBA-B547-CB233762D207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3FA47B-2EAA-4053-8EFA-0B4B6B030FD6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D50A4B0-569C-4481-BD50-89C227CCB5E7}"/>
              </a:ext>
            </a:extLst>
          </p:cNvPr>
          <p:cNvGrpSpPr/>
          <p:nvPr/>
        </p:nvGrpSpPr>
        <p:grpSpPr>
          <a:xfrm>
            <a:off x="6856733" y="4752166"/>
            <a:ext cx="1453193" cy="1502877"/>
            <a:chOff x="2079598" y="4199174"/>
            <a:chExt cx="3303211" cy="15028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63EBCA-3DE7-40F2-9810-106C26D7D448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102A44-9E04-4F7E-A378-D9EB5226CC8A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F55192F-E7C2-4D3F-8811-D29CE035AA78}"/>
              </a:ext>
            </a:extLst>
          </p:cNvPr>
          <p:cNvGrpSpPr/>
          <p:nvPr/>
        </p:nvGrpSpPr>
        <p:grpSpPr>
          <a:xfrm>
            <a:off x="10171283" y="4752166"/>
            <a:ext cx="1453193" cy="1502877"/>
            <a:chOff x="2079598" y="4199174"/>
            <a:chExt cx="3303211" cy="150287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1B2F8-298F-4E9B-9189-062AB1E6373E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087499-1000-4F23-AC7C-05536CEA0BD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Oval 40">
            <a:extLst>
              <a:ext uri="{FF2B5EF4-FFF2-40B4-BE49-F238E27FC236}">
                <a16:creationId xmlns:a16="http://schemas.microsoft.com/office/drawing/2014/main" id="{FCC0DD5B-CB05-4CF0-A218-FA8BD4EEC755}"/>
              </a:ext>
            </a:extLst>
          </p:cNvPr>
          <p:cNvSpPr/>
          <p:nvPr/>
        </p:nvSpPr>
        <p:spPr>
          <a:xfrm>
            <a:off x="5611806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2FB732DB-14E1-4434-9C9F-9995B5789925}"/>
              </a:ext>
            </a:extLst>
          </p:cNvPr>
          <p:cNvSpPr/>
          <p:nvPr/>
        </p:nvSpPr>
        <p:spPr>
          <a:xfrm>
            <a:off x="8926059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C423DAB0-3E50-4FD6-AE66-C1E6FE2B94B0}"/>
              </a:ext>
            </a:extLst>
          </p:cNvPr>
          <p:cNvSpPr/>
          <p:nvPr/>
        </p:nvSpPr>
        <p:spPr>
          <a:xfrm>
            <a:off x="10583187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CB14272D-9D67-46B0-9377-05E36A4EF01F}"/>
              </a:ext>
            </a:extLst>
          </p:cNvPr>
          <p:cNvSpPr/>
          <p:nvPr/>
        </p:nvSpPr>
        <p:spPr>
          <a:xfrm>
            <a:off x="7268933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Isosceles Triangle 8">
            <a:extLst>
              <a:ext uri="{FF2B5EF4-FFF2-40B4-BE49-F238E27FC236}">
                <a16:creationId xmlns:a16="http://schemas.microsoft.com/office/drawing/2014/main" id="{5476ED7F-DF5B-4317-8874-0E273300C01C}"/>
              </a:ext>
            </a:extLst>
          </p:cNvPr>
          <p:cNvSpPr/>
          <p:nvPr/>
        </p:nvSpPr>
        <p:spPr>
          <a:xfrm rot="16200000">
            <a:off x="7470071" y="403871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3DB83C08-CC83-410B-9D2D-902971E29C10}"/>
              </a:ext>
            </a:extLst>
          </p:cNvPr>
          <p:cNvSpPr/>
          <p:nvPr/>
        </p:nvSpPr>
        <p:spPr>
          <a:xfrm>
            <a:off x="9112585" y="406705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DD52799F-15E7-4ACC-B9B1-9107D1B37478}"/>
              </a:ext>
            </a:extLst>
          </p:cNvPr>
          <p:cNvSpPr/>
          <p:nvPr/>
        </p:nvSpPr>
        <p:spPr>
          <a:xfrm>
            <a:off x="5789540" y="410514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EB8AB1A6-120E-477B-BF1E-9BBE32B641B0}"/>
              </a:ext>
            </a:extLst>
          </p:cNvPr>
          <p:cNvSpPr/>
          <p:nvPr/>
        </p:nvSpPr>
        <p:spPr>
          <a:xfrm>
            <a:off x="10748239" y="403407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9BDF0F-663C-4A4E-AEFE-02F6098BC7BE}"/>
              </a:ext>
            </a:extLst>
          </p:cNvPr>
          <p:cNvSpPr txBox="1"/>
          <p:nvPr/>
        </p:nvSpPr>
        <p:spPr>
          <a:xfrm>
            <a:off x="6225990" y="295493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83A0F-5119-4C4F-97D0-D19AE85D7306}"/>
              </a:ext>
            </a:extLst>
          </p:cNvPr>
          <p:cNvSpPr txBox="1"/>
          <p:nvPr/>
        </p:nvSpPr>
        <p:spPr>
          <a:xfrm>
            <a:off x="7268933" y="1412524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GB" altLang="ko-KR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9627B77-F5D6-492E-9982-B12D50D44C62}"/>
              </a:ext>
            </a:extLst>
          </p:cNvPr>
          <p:cNvGrpSpPr/>
          <p:nvPr/>
        </p:nvGrpSpPr>
        <p:grpSpPr>
          <a:xfrm>
            <a:off x="2494203" y="3504630"/>
            <a:ext cx="852128" cy="894606"/>
            <a:chOff x="4838687" y="2218951"/>
            <a:chExt cx="2517946" cy="2643464"/>
          </a:xfrm>
          <a:solidFill>
            <a:schemeClr val="bg1"/>
          </a:solidFill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D806ACF-BC1C-4B2A-847E-58AE85ADD68A}"/>
                </a:ext>
              </a:extLst>
            </p:cNvPr>
            <p:cNvSpPr/>
            <p:nvPr/>
          </p:nvSpPr>
          <p:spPr>
            <a:xfrm>
              <a:off x="5458080" y="2218951"/>
              <a:ext cx="1190520" cy="1625531"/>
            </a:xfrm>
            <a:custGeom>
              <a:avLst/>
              <a:gdLst>
                <a:gd name="connsiteX0" fmla="*/ 595015 w 1190519"/>
                <a:gd name="connsiteY0" fmla="*/ 170703 h 1625530"/>
                <a:gd name="connsiteX1" fmla="*/ 212682 w 1190519"/>
                <a:gd name="connsiteY1" fmla="*/ 556275 h 1625530"/>
                <a:gd name="connsiteX2" fmla="*/ 598920 w 1190519"/>
                <a:gd name="connsiteY2" fmla="*/ 938322 h 1625530"/>
                <a:gd name="connsiteX3" fmla="*/ 981063 w 1190519"/>
                <a:gd name="connsiteY3" fmla="*/ 552274 h 1625530"/>
                <a:gd name="connsiteX4" fmla="*/ 595015 w 1190519"/>
                <a:gd name="connsiteY4" fmla="*/ 170703 h 1625530"/>
                <a:gd name="connsiteX5" fmla="*/ 636545 w 1190519"/>
                <a:gd name="connsiteY5" fmla="*/ 872 h 1625530"/>
                <a:gd name="connsiteX6" fmla="*/ 1151466 w 1190519"/>
                <a:gd name="connsiteY6" fmla="*/ 424639 h 1625530"/>
                <a:gd name="connsiteX7" fmla="*/ 1190519 w 1190519"/>
                <a:gd name="connsiteY7" fmla="*/ 662097 h 1625530"/>
                <a:gd name="connsiteX8" fmla="*/ 998209 w 1190519"/>
                <a:gd name="connsiteY8" fmla="*/ 1181305 h 1625530"/>
                <a:gd name="connsiteX9" fmla="*/ 617495 w 1190519"/>
                <a:gd name="connsiteY9" fmla="*/ 1611645 h 1625530"/>
                <a:gd name="connsiteX10" fmla="*/ 579776 w 1190519"/>
                <a:gd name="connsiteY10" fmla="*/ 1615455 h 1625530"/>
                <a:gd name="connsiteX11" fmla="*/ 144197 w 1190519"/>
                <a:gd name="connsiteY11" fmla="*/ 1114249 h 1625530"/>
                <a:gd name="connsiteX12" fmla="*/ 100287 w 1190519"/>
                <a:gd name="connsiteY12" fmla="*/ 302243 h 1625530"/>
                <a:gd name="connsiteX13" fmla="*/ 636545 w 1190519"/>
                <a:gd name="connsiteY13" fmla="*/ 872 h 1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0519" h="1625530">
                  <a:moveTo>
                    <a:pt x="595015" y="170703"/>
                  </a:moveTo>
                  <a:cubicBezTo>
                    <a:pt x="384132" y="171465"/>
                    <a:pt x="211443" y="345582"/>
                    <a:pt x="212682" y="556275"/>
                  </a:cubicBezTo>
                  <a:cubicBezTo>
                    <a:pt x="213825" y="766206"/>
                    <a:pt x="389751" y="940227"/>
                    <a:pt x="598920" y="938322"/>
                  </a:cubicBezTo>
                  <a:cubicBezTo>
                    <a:pt x="810280" y="936417"/>
                    <a:pt x="981730" y="763253"/>
                    <a:pt x="981063" y="552274"/>
                  </a:cubicBezTo>
                  <a:cubicBezTo>
                    <a:pt x="980397" y="341486"/>
                    <a:pt x="806851" y="169941"/>
                    <a:pt x="595015" y="170703"/>
                  </a:cubicBezTo>
                  <a:close/>
                  <a:moveTo>
                    <a:pt x="636545" y="872"/>
                  </a:moveTo>
                  <a:cubicBezTo>
                    <a:pt x="862954" y="12016"/>
                    <a:pt x="1072409" y="186895"/>
                    <a:pt x="1151466" y="424639"/>
                  </a:cubicBezTo>
                  <a:cubicBezTo>
                    <a:pt x="1177088" y="501696"/>
                    <a:pt x="1190423" y="580849"/>
                    <a:pt x="1190519" y="662097"/>
                  </a:cubicBezTo>
                  <a:cubicBezTo>
                    <a:pt x="1189661" y="858598"/>
                    <a:pt x="1115843" y="1027857"/>
                    <a:pt x="998209" y="1181305"/>
                  </a:cubicBezTo>
                  <a:cubicBezTo>
                    <a:pt x="881432" y="1333705"/>
                    <a:pt x="745320" y="1469055"/>
                    <a:pt x="617495" y="1611645"/>
                  </a:cubicBezTo>
                  <a:cubicBezTo>
                    <a:pt x="605493" y="1624980"/>
                    <a:pt x="595968" y="1632981"/>
                    <a:pt x="579776" y="1615455"/>
                  </a:cubicBezTo>
                  <a:cubicBezTo>
                    <a:pt x="430043" y="1452291"/>
                    <a:pt x="264689" y="1301892"/>
                    <a:pt x="144197" y="1114249"/>
                  </a:cubicBezTo>
                  <a:cubicBezTo>
                    <a:pt x="-23157" y="853455"/>
                    <a:pt x="-54018" y="578087"/>
                    <a:pt x="100287" y="302243"/>
                  </a:cubicBezTo>
                  <a:cubicBezTo>
                    <a:pt x="214778" y="97646"/>
                    <a:pt x="396038" y="-10939"/>
                    <a:pt x="636545" y="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D45D4E1E-722A-48C2-859C-32BF3A1198ED}"/>
                </a:ext>
              </a:extLst>
            </p:cNvPr>
            <p:cNvSpPr/>
            <p:nvPr/>
          </p:nvSpPr>
          <p:spPr>
            <a:xfrm>
              <a:off x="4838687" y="3840037"/>
              <a:ext cx="2517946" cy="1022378"/>
            </a:xfrm>
            <a:custGeom>
              <a:avLst/>
              <a:gdLst>
                <a:gd name="connsiteX0" fmla="*/ 1605451 w 2517946"/>
                <a:gd name="connsiteY0" fmla="*/ 52732 h 1022377"/>
                <a:gd name="connsiteX1" fmla="*/ 2135422 w 2517946"/>
                <a:gd name="connsiteY1" fmla="*/ 324861 h 1022377"/>
                <a:gd name="connsiteX2" fmla="*/ 2187524 w 2517946"/>
                <a:gd name="connsiteY2" fmla="*/ 376677 h 1022377"/>
                <a:gd name="connsiteX3" fmla="*/ 2517946 w 2517946"/>
                <a:gd name="connsiteY3" fmla="*/ 1022377 h 1022377"/>
                <a:gd name="connsiteX4" fmla="*/ 1877104 w 2517946"/>
                <a:gd name="connsiteY4" fmla="*/ 669190 h 1022377"/>
                <a:gd name="connsiteX5" fmla="*/ 1712607 w 2517946"/>
                <a:gd name="connsiteY5" fmla="*/ 515837 h 1022377"/>
                <a:gd name="connsiteX6" fmla="*/ 1605451 w 2517946"/>
                <a:gd name="connsiteY6" fmla="*/ 52732 h 1022377"/>
                <a:gd name="connsiteX7" fmla="*/ 1515738 w 2517946"/>
                <a:gd name="connsiteY7" fmla="*/ 32241 h 1022377"/>
                <a:gd name="connsiteX8" fmla="*/ 1532680 w 2517946"/>
                <a:gd name="connsiteY8" fmla="*/ 61209 h 1022377"/>
                <a:gd name="connsiteX9" fmla="*/ 1664315 w 2517946"/>
                <a:gd name="connsiteY9" fmla="*/ 574892 h 1022377"/>
                <a:gd name="connsiteX10" fmla="*/ 1643170 w 2517946"/>
                <a:gd name="connsiteY10" fmla="*/ 627089 h 1022377"/>
                <a:gd name="connsiteX11" fmla="*/ 929652 w 2517946"/>
                <a:gd name="connsiteY11" fmla="*/ 995612 h 1022377"/>
                <a:gd name="connsiteX12" fmla="*/ 1013091 w 2517946"/>
                <a:gd name="connsiteY12" fmla="*/ 428874 h 1022377"/>
                <a:gd name="connsiteX13" fmla="*/ 1122152 w 2517946"/>
                <a:gd name="connsiteY13" fmla="*/ 230183 h 1022377"/>
                <a:gd name="connsiteX14" fmla="*/ 1485722 w 2517946"/>
                <a:gd name="connsiteY14" fmla="*/ 41492 h 1022377"/>
                <a:gd name="connsiteX15" fmla="*/ 1515738 w 2517946"/>
                <a:gd name="connsiteY15" fmla="*/ 32241 h 1022377"/>
                <a:gd name="connsiteX16" fmla="*/ 465404 w 2517946"/>
                <a:gd name="connsiteY16" fmla="*/ 154 h 1022377"/>
                <a:gd name="connsiteX17" fmla="*/ 488836 w 2517946"/>
                <a:gd name="connsiteY17" fmla="*/ 11489 h 1022377"/>
                <a:gd name="connsiteX18" fmla="*/ 961180 w 2517946"/>
                <a:gd name="connsiteY18" fmla="*/ 275712 h 1022377"/>
                <a:gd name="connsiteX19" fmla="*/ 979468 w 2517946"/>
                <a:gd name="connsiteY19" fmla="*/ 315908 h 1022377"/>
                <a:gd name="connsiteX20" fmla="*/ 806685 w 2517946"/>
                <a:gd name="connsiteY20" fmla="*/ 985229 h 1022377"/>
                <a:gd name="connsiteX21" fmla="*/ 763537 w 2517946"/>
                <a:gd name="connsiteY21" fmla="*/ 989611 h 1022377"/>
                <a:gd name="connsiteX22" fmla="*/ 17539 w 2517946"/>
                <a:gd name="connsiteY22" fmla="*/ 572702 h 1022377"/>
                <a:gd name="connsiteX23" fmla="*/ 10490 w 2517946"/>
                <a:gd name="connsiteY23" fmla="*/ 533554 h 1022377"/>
                <a:gd name="connsiteX24" fmla="*/ 436734 w 2517946"/>
                <a:gd name="connsiteY24" fmla="*/ 17108 h 1022377"/>
                <a:gd name="connsiteX25" fmla="*/ 465404 w 2517946"/>
                <a:gd name="connsiteY25" fmla="*/ 154 h 10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7946" h="1022377">
                  <a:moveTo>
                    <a:pt x="1605451" y="52732"/>
                  </a:moveTo>
                  <a:cubicBezTo>
                    <a:pt x="1695843" y="99024"/>
                    <a:pt x="2043506" y="278570"/>
                    <a:pt x="2135422" y="324861"/>
                  </a:cubicBezTo>
                  <a:cubicBezTo>
                    <a:pt x="2159139" y="336863"/>
                    <a:pt x="2175236" y="352674"/>
                    <a:pt x="2187524" y="376677"/>
                  </a:cubicBezTo>
                  <a:cubicBezTo>
                    <a:pt x="2294870" y="588323"/>
                    <a:pt x="2403551" y="799302"/>
                    <a:pt x="2517946" y="1022377"/>
                  </a:cubicBezTo>
                  <a:cubicBezTo>
                    <a:pt x="2297919" y="900076"/>
                    <a:pt x="2090940" y="777965"/>
                    <a:pt x="1877104" y="669190"/>
                  </a:cubicBezTo>
                  <a:cubicBezTo>
                    <a:pt x="1750707" y="611087"/>
                    <a:pt x="1731657" y="630137"/>
                    <a:pt x="1712607" y="515837"/>
                  </a:cubicBezTo>
                  <a:cubicBezTo>
                    <a:pt x="1690985" y="385916"/>
                    <a:pt x="1640503" y="189702"/>
                    <a:pt x="1605451" y="52732"/>
                  </a:cubicBezTo>
                  <a:close/>
                  <a:moveTo>
                    <a:pt x="1515738" y="32241"/>
                  </a:moveTo>
                  <a:cubicBezTo>
                    <a:pt x="1523084" y="34325"/>
                    <a:pt x="1528251" y="42778"/>
                    <a:pt x="1532680" y="61209"/>
                  </a:cubicBezTo>
                  <a:cubicBezTo>
                    <a:pt x="1574209" y="233040"/>
                    <a:pt x="1618881" y="404014"/>
                    <a:pt x="1664315" y="574892"/>
                  </a:cubicBezTo>
                  <a:cubicBezTo>
                    <a:pt x="1671269" y="600991"/>
                    <a:pt x="1668221" y="614135"/>
                    <a:pt x="1643170" y="627089"/>
                  </a:cubicBezTo>
                  <a:cubicBezTo>
                    <a:pt x="1411331" y="747009"/>
                    <a:pt x="939844" y="992087"/>
                    <a:pt x="929652" y="995612"/>
                  </a:cubicBezTo>
                  <a:cubicBezTo>
                    <a:pt x="957179" y="806159"/>
                    <a:pt x="1013377" y="431732"/>
                    <a:pt x="1013091" y="428874"/>
                  </a:cubicBezTo>
                  <a:cubicBezTo>
                    <a:pt x="1036427" y="249233"/>
                    <a:pt x="998327" y="296858"/>
                    <a:pt x="1122152" y="230183"/>
                  </a:cubicBezTo>
                  <a:cubicBezTo>
                    <a:pt x="1223594" y="175604"/>
                    <a:pt x="1383899" y="95880"/>
                    <a:pt x="1485722" y="41492"/>
                  </a:cubicBezTo>
                  <a:cubicBezTo>
                    <a:pt x="1498867" y="34444"/>
                    <a:pt x="1508392" y="30157"/>
                    <a:pt x="1515738" y="32241"/>
                  </a:cubicBezTo>
                  <a:close/>
                  <a:moveTo>
                    <a:pt x="465404" y="154"/>
                  </a:moveTo>
                  <a:cubicBezTo>
                    <a:pt x="471786" y="3202"/>
                    <a:pt x="480549" y="6917"/>
                    <a:pt x="488836" y="11489"/>
                  </a:cubicBezTo>
                  <a:cubicBezTo>
                    <a:pt x="646284" y="99595"/>
                    <a:pt x="803542" y="187987"/>
                    <a:pt x="961180" y="275712"/>
                  </a:cubicBezTo>
                  <a:cubicBezTo>
                    <a:pt x="978516" y="285332"/>
                    <a:pt x="985374" y="293429"/>
                    <a:pt x="979468" y="315908"/>
                  </a:cubicBezTo>
                  <a:cubicBezTo>
                    <a:pt x="920794" y="538698"/>
                    <a:pt x="863549" y="761868"/>
                    <a:pt x="806685" y="985229"/>
                  </a:cubicBezTo>
                  <a:cubicBezTo>
                    <a:pt x="795541" y="1028854"/>
                    <a:pt x="774776" y="995802"/>
                    <a:pt x="763537" y="989611"/>
                  </a:cubicBezTo>
                  <a:cubicBezTo>
                    <a:pt x="547605" y="869977"/>
                    <a:pt x="51352" y="590037"/>
                    <a:pt x="17539" y="572702"/>
                  </a:cubicBezTo>
                  <a:cubicBezTo>
                    <a:pt x="-4083" y="561653"/>
                    <a:pt x="-4845" y="552032"/>
                    <a:pt x="10490" y="533554"/>
                  </a:cubicBezTo>
                  <a:cubicBezTo>
                    <a:pt x="152984" y="361818"/>
                    <a:pt x="294716" y="189416"/>
                    <a:pt x="436734" y="17108"/>
                  </a:cubicBezTo>
                  <a:cubicBezTo>
                    <a:pt x="443687" y="8726"/>
                    <a:pt x="449497" y="-1370"/>
                    <a:pt x="465404" y="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6819DD-BB6B-4F8B-9FC1-2FA6C5032760}"/>
              </a:ext>
            </a:extLst>
          </p:cNvPr>
          <p:cNvSpPr/>
          <p:nvPr/>
        </p:nvSpPr>
        <p:spPr>
          <a:xfrm>
            <a:off x="6688183" y="2254595"/>
            <a:ext cx="5503817" cy="234881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49439" y="2318983"/>
            <a:ext cx="3421414" cy="2220034"/>
            <a:chOff x="6665543" y="2380271"/>
            <a:chExt cx="2747269" cy="22200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933328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2209E5B6-AECC-4E07-A131-5E8A65E86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47F8B25-0710-4F02-8370-2F19C3E13D42}"/>
              </a:ext>
            </a:extLst>
          </p:cNvPr>
          <p:cNvGrpSpPr/>
          <p:nvPr/>
        </p:nvGrpSpPr>
        <p:grpSpPr>
          <a:xfrm>
            <a:off x="745938" y="2540330"/>
            <a:ext cx="5442772" cy="3568765"/>
            <a:chOff x="745938" y="2540330"/>
            <a:chExt cx="5442772" cy="3568765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1196509-FD04-4685-A758-031517F9A4D4}"/>
                </a:ext>
              </a:extLst>
            </p:cNvPr>
            <p:cNvGrpSpPr/>
            <p:nvPr/>
          </p:nvGrpSpPr>
          <p:grpSpPr>
            <a:xfrm>
              <a:off x="745938" y="2540330"/>
              <a:ext cx="2398990" cy="1171066"/>
              <a:chOff x="2113657" y="4283314"/>
              <a:chExt cx="3647460" cy="117106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A7CC38-6FAA-4DCA-88A8-EB956BEFE1C4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9274EF-6E43-47E4-BA26-70FB3B536800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982A3F88-675A-4A23-B8AC-64209280A67C}"/>
                </a:ext>
              </a:extLst>
            </p:cNvPr>
            <p:cNvGrpSpPr/>
            <p:nvPr/>
          </p:nvGrpSpPr>
          <p:grpSpPr>
            <a:xfrm>
              <a:off x="3789720" y="2540330"/>
              <a:ext cx="2398990" cy="1171066"/>
              <a:chOff x="2113657" y="4283314"/>
              <a:chExt cx="3647460" cy="117106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6BD0D-A0D8-404B-9C1A-3DBCD6B5F9D6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E4FE76-44BA-4EAF-99A8-06DF4E51E095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EDC9AAAE-2E78-48AE-94EE-B993D5B580C6}"/>
                </a:ext>
              </a:extLst>
            </p:cNvPr>
            <p:cNvGrpSpPr/>
            <p:nvPr/>
          </p:nvGrpSpPr>
          <p:grpSpPr>
            <a:xfrm>
              <a:off x="745938" y="4938029"/>
              <a:ext cx="2398990" cy="1171066"/>
              <a:chOff x="2113657" y="4283314"/>
              <a:chExt cx="3647460" cy="117106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8A4160-0650-411A-9459-EC236FC26D16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AFFEB1-96AD-4034-8A18-D158B2083C04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9E66D685-3265-45DA-81CF-82CC7F598747}"/>
                </a:ext>
              </a:extLst>
            </p:cNvPr>
            <p:cNvGrpSpPr/>
            <p:nvPr/>
          </p:nvGrpSpPr>
          <p:grpSpPr>
            <a:xfrm>
              <a:off x="3789720" y="4938029"/>
              <a:ext cx="2398990" cy="1171066"/>
              <a:chOff x="2113657" y="4283314"/>
              <a:chExt cx="3647460" cy="117106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A8EF99-90A4-47C7-ADC3-792F149ECB2C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7BD73-0830-435B-BAA3-14CBE6ED8E37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" name="Rectangle 36">
            <a:extLst>
              <a:ext uri="{FF2B5EF4-FFF2-40B4-BE49-F238E27FC236}">
                <a16:creationId xmlns:a16="http://schemas.microsoft.com/office/drawing/2014/main" id="{995F7D73-092D-4E49-A4C6-FDCB2DFA20A6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6CB764C-F926-495C-8130-BDA09BEF0828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C12BC2-E6A0-42F4-B584-C606FBAE9E16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E0DF18D-5189-4AF2-8BB8-EA6D4C2ED8A4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9B1DA2B-4A13-47AA-ABA3-EDDF5C73EB2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52CE830-12F3-4C5C-8227-4FDEA2FE60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BD750-BDAE-428E-907E-A49CDDF35495}"/>
              </a:ext>
            </a:extLst>
          </p:cNvPr>
          <p:cNvGrpSpPr/>
          <p:nvPr/>
        </p:nvGrpSpPr>
        <p:grpSpPr>
          <a:xfrm rot="5400000">
            <a:off x="2782326" y="-558078"/>
            <a:ext cx="3835170" cy="9399828"/>
            <a:chOff x="5432494" y="626785"/>
            <a:chExt cx="3241222" cy="7944087"/>
          </a:xfrm>
        </p:grpSpPr>
        <p:sp>
          <p:nvSpPr>
            <p:cNvPr id="4" name="Block Arc 4">
              <a:extLst>
                <a:ext uri="{FF2B5EF4-FFF2-40B4-BE49-F238E27FC236}">
                  <a16:creationId xmlns:a16="http://schemas.microsoft.com/office/drawing/2014/main" id="{5A847E7E-A701-4455-A096-705942EAEB15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5272B67-C6CE-4BC0-838E-ECCFE4EE8CEC}"/>
                </a:ext>
              </a:extLst>
            </p:cNvPr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F6FF2DC9-4D5B-4E65-978B-60628A2B7A3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7">
              <a:extLst>
                <a:ext uri="{FF2B5EF4-FFF2-40B4-BE49-F238E27FC236}">
                  <a16:creationId xmlns:a16="http://schemas.microsoft.com/office/drawing/2014/main" id="{0E683F15-5F16-4686-8ADF-5494BF3A8B79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8">
              <a:extLst>
                <a:ext uri="{FF2B5EF4-FFF2-40B4-BE49-F238E27FC236}">
                  <a16:creationId xmlns:a16="http://schemas.microsoft.com/office/drawing/2014/main" id="{E6ECEF01-A11C-476E-98E6-1D8FD85CA9D6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9">
              <a:extLst>
                <a:ext uri="{FF2B5EF4-FFF2-40B4-BE49-F238E27FC236}">
                  <a16:creationId xmlns:a16="http://schemas.microsoft.com/office/drawing/2014/main" id="{DB3BD41C-66FB-4988-A99F-FE22406BF310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43CAF49-610F-43EB-BAD5-6C111A73AC40}"/>
              </a:ext>
            </a:extLst>
          </p:cNvPr>
          <p:cNvGrpSpPr/>
          <p:nvPr/>
        </p:nvGrpSpPr>
        <p:grpSpPr>
          <a:xfrm>
            <a:off x="1550931" y="152287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316EFD-F89A-4518-BE60-C5BB1ADA310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C47443-335E-462F-A052-6AF597DC505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E805513-163E-4586-9C75-8260824122D6}"/>
              </a:ext>
            </a:extLst>
          </p:cNvPr>
          <p:cNvGrpSpPr/>
          <p:nvPr/>
        </p:nvGrpSpPr>
        <p:grpSpPr>
          <a:xfrm>
            <a:off x="493299" y="2707398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E40191-4C29-4D3C-94EE-F67ABE8052A5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0B5BB8-B7E7-4DA4-A86D-2E04A4CEBA0D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6E820B7-FCE8-417A-9619-CA0B89BFAC13}"/>
              </a:ext>
            </a:extLst>
          </p:cNvPr>
          <p:cNvGrpSpPr/>
          <p:nvPr/>
        </p:nvGrpSpPr>
        <p:grpSpPr>
          <a:xfrm>
            <a:off x="426783" y="3891917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3C02E3-CC80-43B3-8610-5BE137529DC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545C8D-8279-4BE5-87C7-AB8B601D7C71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25774FB-FB6D-412B-80C5-A7F851616015}"/>
              </a:ext>
            </a:extLst>
          </p:cNvPr>
          <p:cNvGrpSpPr/>
          <p:nvPr/>
        </p:nvGrpSpPr>
        <p:grpSpPr>
          <a:xfrm>
            <a:off x="7976721" y="3338660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319ECC-3587-4DC5-8808-58C91A88ADD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BBE8EF-068A-4B03-A098-B6CFBBB278D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8211C79-3F4C-416C-8574-A1D52BE8C4C2}"/>
              </a:ext>
            </a:extLst>
          </p:cNvPr>
          <p:cNvGrpSpPr/>
          <p:nvPr/>
        </p:nvGrpSpPr>
        <p:grpSpPr>
          <a:xfrm>
            <a:off x="7208301" y="1868765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D46F9C-3529-497E-8D9E-14462A106F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D01E4C-F6BB-4900-8A86-1823B8F6C44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FAD3C0-52AE-479D-9DB1-7ADC7142ABEC}"/>
              </a:ext>
            </a:extLst>
          </p:cNvPr>
          <p:cNvSpPr txBox="1"/>
          <p:nvPr/>
        </p:nvSpPr>
        <p:spPr>
          <a:xfrm>
            <a:off x="3023014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7F177-40AC-4F7D-AEE6-ACED3D890C55}"/>
              </a:ext>
            </a:extLst>
          </p:cNvPr>
          <p:cNvSpPr txBox="1"/>
          <p:nvPr/>
        </p:nvSpPr>
        <p:spPr>
          <a:xfrm>
            <a:off x="6192857" y="312141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5EE81D-90D1-4277-ABEE-9DC3021FAB69}"/>
              </a:ext>
            </a:extLst>
          </p:cNvPr>
          <p:cNvSpPr txBox="1"/>
          <p:nvPr/>
        </p:nvSpPr>
        <p:spPr>
          <a:xfrm>
            <a:off x="5067846" y="24089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666FF-B964-48AE-8DCB-FBB62BC27C98}"/>
              </a:ext>
            </a:extLst>
          </p:cNvPr>
          <p:cNvSpPr txBox="1"/>
          <p:nvPr/>
        </p:nvSpPr>
        <p:spPr>
          <a:xfrm>
            <a:off x="3998533" y="283417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3D10C4-1B23-4831-8F1D-D980D587CBCA}"/>
              </a:ext>
            </a:extLst>
          </p:cNvPr>
          <p:cNvSpPr txBox="1"/>
          <p:nvPr/>
        </p:nvSpPr>
        <p:spPr>
          <a:xfrm>
            <a:off x="7104639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B2F479E6-7EDF-41FE-98ED-1F1D8A6A8F01}"/>
              </a:ext>
            </a:extLst>
          </p:cNvPr>
          <p:cNvSpPr/>
          <p:nvPr/>
        </p:nvSpPr>
        <p:spPr>
          <a:xfrm>
            <a:off x="9395565" y="4733377"/>
            <a:ext cx="2369652" cy="1025954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4">
            <a:extLst>
              <a:ext uri="{FF2B5EF4-FFF2-40B4-BE49-F238E27FC236}">
                <a16:creationId xmlns:a16="http://schemas.microsoft.com/office/drawing/2014/main" id="{D314F36D-080E-4805-802A-79C474B5BA72}"/>
              </a:ext>
            </a:extLst>
          </p:cNvPr>
          <p:cNvSpPr/>
          <p:nvPr/>
        </p:nvSpPr>
        <p:spPr>
          <a:xfrm flipH="1">
            <a:off x="6156344" y="2489936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C222E-778A-4C6D-B842-E5A978EDF9C8}"/>
              </a:ext>
            </a:extLst>
          </p:cNvPr>
          <p:cNvSpPr txBox="1"/>
          <p:nvPr/>
        </p:nvSpPr>
        <p:spPr>
          <a:xfrm>
            <a:off x="7908393" y="261851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E250C-E558-42A5-B699-67D94279C161}"/>
              </a:ext>
            </a:extLst>
          </p:cNvPr>
          <p:cNvSpPr txBox="1"/>
          <p:nvPr/>
        </p:nvSpPr>
        <p:spPr>
          <a:xfrm flipH="1">
            <a:off x="8522997" y="1779316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915EA75D-DCD6-4C1A-BCA3-03714EBCC7C5}"/>
              </a:ext>
            </a:extLst>
          </p:cNvPr>
          <p:cNvSpPr/>
          <p:nvPr/>
        </p:nvSpPr>
        <p:spPr>
          <a:xfrm flipH="1" flipV="1">
            <a:off x="6138238" y="5043794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EC734-A9FA-4E71-A15A-53F2CE631E28}"/>
              </a:ext>
            </a:extLst>
          </p:cNvPr>
          <p:cNvSpPr txBox="1"/>
          <p:nvPr/>
        </p:nvSpPr>
        <p:spPr>
          <a:xfrm>
            <a:off x="7890287" y="517237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C3F92-E5B1-450C-B27F-1CE6170931A4}"/>
              </a:ext>
            </a:extLst>
          </p:cNvPr>
          <p:cNvSpPr txBox="1"/>
          <p:nvPr/>
        </p:nvSpPr>
        <p:spPr>
          <a:xfrm flipH="1">
            <a:off x="8504891" y="5642238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EA6C1637-4ADB-46DC-8E05-7DB659CF767C}"/>
              </a:ext>
            </a:extLst>
          </p:cNvPr>
          <p:cNvSpPr/>
          <p:nvPr/>
        </p:nvSpPr>
        <p:spPr>
          <a:xfrm>
            <a:off x="2285140" y="2496560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A2FE5-9D61-4218-B7F6-A98BABD0C101}"/>
              </a:ext>
            </a:extLst>
          </p:cNvPr>
          <p:cNvSpPr txBox="1"/>
          <p:nvPr/>
        </p:nvSpPr>
        <p:spPr>
          <a:xfrm flipH="1">
            <a:off x="2368978" y="262513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70155-A514-4341-98FA-B4AE376D7DE9}"/>
              </a:ext>
            </a:extLst>
          </p:cNvPr>
          <p:cNvSpPr txBox="1"/>
          <p:nvPr/>
        </p:nvSpPr>
        <p:spPr>
          <a:xfrm>
            <a:off x="885551" y="1785940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BC45509-E672-48EF-BC18-5B53EB32C2C8}"/>
              </a:ext>
            </a:extLst>
          </p:cNvPr>
          <p:cNvSpPr/>
          <p:nvPr/>
        </p:nvSpPr>
        <p:spPr>
          <a:xfrm flipV="1">
            <a:off x="2285140" y="5043794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E9358-0730-4364-9E44-A82B083CCDD2}"/>
              </a:ext>
            </a:extLst>
          </p:cNvPr>
          <p:cNvSpPr txBox="1"/>
          <p:nvPr/>
        </p:nvSpPr>
        <p:spPr>
          <a:xfrm flipH="1">
            <a:off x="2350872" y="517899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7F72A-29CA-4D25-84DA-C7E414CD741B}"/>
              </a:ext>
            </a:extLst>
          </p:cNvPr>
          <p:cNvSpPr txBox="1"/>
          <p:nvPr/>
        </p:nvSpPr>
        <p:spPr>
          <a:xfrm>
            <a:off x="867445" y="5648862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C5D18A8E-1773-4A92-B68D-1E875F6FD483}"/>
              </a:ext>
            </a:extLst>
          </p:cNvPr>
          <p:cNvGrpSpPr/>
          <p:nvPr/>
        </p:nvGrpSpPr>
        <p:grpSpPr>
          <a:xfrm rot="2700000">
            <a:off x="4539453" y="2476979"/>
            <a:ext cx="3124199" cy="3131537"/>
            <a:chOff x="4539453" y="2476979"/>
            <a:chExt cx="3124199" cy="313153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23006A2-4A5E-4CF2-8154-0AA1907ABFFD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18" name="Partial Circle 2">
                <a:extLst>
                  <a:ext uri="{FF2B5EF4-FFF2-40B4-BE49-F238E27FC236}">
                    <a16:creationId xmlns:a16="http://schemas.microsoft.com/office/drawing/2014/main" id="{26EC938F-3512-415B-BCC7-EF51E9019BCE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tial Circle 3">
                <a:extLst>
                  <a:ext uri="{FF2B5EF4-FFF2-40B4-BE49-F238E27FC236}">
                    <a16:creationId xmlns:a16="http://schemas.microsoft.com/office/drawing/2014/main" id="{2817B33E-BE0F-4769-B033-4CB64BAC8CDB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artial Circle 4">
                <a:extLst>
                  <a:ext uri="{FF2B5EF4-FFF2-40B4-BE49-F238E27FC236}">
                    <a16:creationId xmlns:a16="http://schemas.microsoft.com/office/drawing/2014/main" id="{95C8911E-9865-45BC-873F-6EC2CACCB1AA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artial Circle 5">
                <a:extLst>
                  <a:ext uri="{FF2B5EF4-FFF2-40B4-BE49-F238E27FC236}">
                    <a16:creationId xmlns:a16="http://schemas.microsoft.com/office/drawing/2014/main" id="{81254A2D-AA44-4BA5-A93D-F0EEE6E92A76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C57870EF-1CB3-4717-BF15-FFC453F780B3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A2B7483-C919-408C-A970-4C4B5083AE5D}"/>
              </a:ext>
            </a:extLst>
          </p:cNvPr>
          <p:cNvSpPr/>
          <p:nvPr/>
        </p:nvSpPr>
        <p:spPr>
          <a:xfrm flipH="1">
            <a:off x="6740526" y="46120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33E8FC8D-D60D-4163-A0F0-CEE588E217DA}"/>
              </a:ext>
            </a:extLst>
          </p:cNvPr>
          <p:cNvSpPr/>
          <p:nvPr/>
        </p:nvSpPr>
        <p:spPr>
          <a:xfrm rot="18805991">
            <a:off x="5160374" y="308455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5F6CA9F3-DBA0-475C-A622-D97D8C7A3CBD}"/>
              </a:ext>
            </a:extLst>
          </p:cNvPr>
          <p:cNvSpPr>
            <a:spLocks noChangeAspect="1"/>
          </p:cNvSpPr>
          <p:nvPr/>
        </p:nvSpPr>
        <p:spPr>
          <a:xfrm rot="9900000">
            <a:off x="5150805" y="46054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869D8B69-D781-4446-80AE-70AC4B098EB2}"/>
              </a:ext>
            </a:extLst>
          </p:cNvPr>
          <p:cNvSpPr/>
          <p:nvPr/>
        </p:nvSpPr>
        <p:spPr>
          <a:xfrm>
            <a:off x="6785812" y="316292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39520096-4DC5-4081-9252-C76F013A02CD}"/>
              </a:ext>
            </a:extLst>
          </p:cNvPr>
          <p:cNvSpPr/>
          <p:nvPr/>
        </p:nvSpPr>
        <p:spPr>
          <a:xfrm rot="16200000">
            <a:off x="5773305" y="3713816"/>
            <a:ext cx="645390" cy="6458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1">
            <a:extLst>
              <a:ext uri="{FF2B5EF4-FFF2-40B4-BE49-F238E27FC236}">
                <a16:creationId xmlns:a16="http://schemas.microsoft.com/office/drawing/2014/main" id="{8BF76D74-DB1C-47BF-862B-F7F6399E7D97}"/>
              </a:ext>
            </a:extLst>
          </p:cNvPr>
          <p:cNvSpPr/>
          <p:nvPr/>
        </p:nvSpPr>
        <p:spPr>
          <a:xfrm>
            <a:off x="265718" y="248931"/>
            <a:ext cx="11740752" cy="636013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4AB8C-091F-4677-B2FB-466EB1DAE19C}"/>
              </a:ext>
            </a:extLst>
          </p:cNvPr>
          <p:cNvSpPr txBox="1"/>
          <p:nvPr/>
        </p:nvSpPr>
        <p:spPr>
          <a:xfrm>
            <a:off x="714406" y="478594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7B3BA-C559-4C5C-A2C7-326496C830BA}"/>
              </a:ext>
            </a:extLst>
          </p:cNvPr>
          <p:cNvSpPr txBox="1"/>
          <p:nvPr/>
        </p:nvSpPr>
        <p:spPr>
          <a:xfrm>
            <a:off x="8634190" y="5863494"/>
            <a:ext cx="310461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A4D8C-907A-4753-A951-B2FEEABE6691}"/>
              </a:ext>
            </a:extLst>
          </p:cNvPr>
          <p:cNvSpPr txBox="1"/>
          <p:nvPr/>
        </p:nvSpPr>
        <p:spPr>
          <a:xfrm>
            <a:off x="8623560" y="5102672"/>
            <a:ext cx="31046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3786A-B455-472A-8CB0-A76AA0BE2DB1}"/>
              </a:ext>
            </a:extLst>
          </p:cNvPr>
          <p:cNvSpPr txBox="1"/>
          <p:nvPr/>
        </p:nvSpPr>
        <p:spPr>
          <a:xfrm>
            <a:off x="4087738" y="502394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">
            <a:extLst>
              <a:ext uri="{FF2B5EF4-FFF2-40B4-BE49-F238E27FC236}">
                <a16:creationId xmlns:a16="http://schemas.microsoft.com/office/drawing/2014/main" id="{F8E56B5F-A944-475C-8397-766ECAAE9A36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">
            <a:extLst>
              <a:ext uri="{FF2B5EF4-FFF2-40B4-BE49-F238E27FC236}">
                <a16:creationId xmlns:a16="http://schemas.microsoft.com/office/drawing/2014/main" id="{506383AB-57A5-4158-9CA7-AF809A7F524B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3">
            <a:extLst>
              <a:ext uri="{FF2B5EF4-FFF2-40B4-BE49-F238E27FC236}">
                <a16:creationId xmlns:a16="http://schemas.microsoft.com/office/drawing/2014/main" id="{E0F3F595-C6DC-4EBA-A193-2990C06C96AD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">
            <a:extLst>
              <a:ext uri="{FF2B5EF4-FFF2-40B4-BE49-F238E27FC236}">
                <a16:creationId xmlns:a16="http://schemas.microsoft.com/office/drawing/2014/main" id="{412723EB-CF18-4E97-9872-C0255AD71EA9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6A0D4D8E-A2C0-45FC-BD0D-FB00BD1D33EA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F37D51-2108-4441-8BC6-9DF618D967BB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56A547-7620-4EA3-BD1B-51DED84B9BFC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F39A46-59D3-4549-9E21-041A5EA4ADEE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그룹 8">
            <a:extLst>
              <a:ext uri="{FF2B5EF4-FFF2-40B4-BE49-F238E27FC236}">
                <a16:creationId xmlns:a16="http://schemas.microsoft.com/office/drawing/2014/main" id="{CC99809D-DE2E-4D47-BA79-827284D2FBD1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43B61-3EE4-4653-9544-1F9E585703E0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FEE39B-628F-45C5-AC3F-5AE70D78C54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0CEEA0-EAAB-4A51-B663-BAEF3230D8F8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1E1BB8ED-F081-47E3-8782-7721974D23CB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C8D1C1-6ACA-4C6C-94AD-A276A37CCFCB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857AB5-1D9E-48B6-9C31-A2C235B78EF8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0943ED-608C-45B7-B8B5-BEE6D887375B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B947B249-FD38-4D50-AC53-111E41084D9A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45CC1E-67C0-4CC0-B5BA-E9655F3A962E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63CA4-C90A-4709-AE74-3FB44E04908B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BDECC4-5DD5-458F-BBB7-C6E19FA0BA33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8A184CF5-0980-45FE-B8C7-B35959021839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0D73B067-BD72-412D-B66B-704BBE36DF6C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9675C72-0D71-490F-B9DD-8993B577BD94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54B12942-D7B5-4FCB-8ACF-D663B81DFB74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A8CB433-7DA1-48CE-B29E-EA6D36D0D582}"/>
              </a:ext>
            </a:extLst>
          </p:cNvPr>
          <p:cNvGrpSpPr/>
          <p:nvPr/>
        </p:nvGrpSpPr>
        <p:grpSpPr>
          <a:xfrm>
            <a:off x="1540179" y="2723603"/>
            <a:ext cx="9111642" cy="2468366"/>
            <a:chOff x="1540179" y="2723603"/>
            <a:chExt cx="9111642" cy="2468366"/>
          </a:xfrm>
        </p:grpSpPr>
        <p:grpSp>
          <p:nvGrpSpPr>
            <p:cNvPr id="3" name="Group 31">
              <a:extLst>
                <a:ext uri="{FF2B5EF4-FFF2-40B4-BE49-F238E27FC236}">
                  <a16:creationId xmlns:a16="http://schemas.microsoft.com/office/drawing/2014/main" id="{7DE554AB-C031-4736-970A-25DCF0AB5C90}"/>
                </a:ext>
              </a:extLst>
            </p:cNvPr>
            <p:cNvGrpSpPr/>
            <p:nvPr/>
          </p:nvGrpSpPr>
          <p:grpSpPr>
            <a:xfrm>
              <a:off x="1540179" y="3307223"/>
              <a:ext cx="1884746" cy="1884746"/>
              <a:chOff x="1540179" y="3307223"/>
              <a:chExt cx="1884746" cy="1884746"/>
            </a:xfrm>
          </p:grpSpPr>
          <p:sp>
            <p:nvSpPr>
              <p:cNvPr id="4" name="Oval 2">
                <a:extLst>
                  <a:ext uri="{FF2B5EF4-FFF2-40B4-BE49-F238E27FC236}">
                    <a16:creationId xmlns:a16="http://schemas.microsoft.com/office/drawing/2014/main" id="{9B07CF17-9821-43B0-A052-DA46605895CA}"/>
                  </a:ext>
                </a:extLst>
              </p:cNvPr>
              <p:cNvSpPr/>
              <p:nvPr/>
            </p:nvSpPr>
            <p:spPr>
              <a:xfrm>
                <a:off x="1540179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Chord 7">
                <a:extLst>
                  <a:ext uri="{FF2B5EF4-FFF2-40B4-BE49-F238E27FC236}">
                    <a16:creationId xmlns:a16="http://schemas.microsoft.com/office/drawing/2014/main" id="{70722B2C-11D5-46AD-8B6C-6996F2E3AAC3}"/>
                  </a:ext>
                </a:extLst>
              </p:cNvPr>
              <p:cNvSpPr/>
              <p:nvPr/>
            </p:nvSpPr>
            <p:spPr>
              <a:xfrm>
                <a:off x="1541261" y="3307223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32">
              <a:extLst>
                <a:ext uri="{FF2B5EF4-FFF2-40B4-BE49-F238E27FC236}">
                  <a16:creationId xmlns:a16="http://schemas.microsoft.com/office/drawing/2014/main" id="{06F101DB-7D49-43C2-A3D2-BDBBD67AA069}"/>
                </a:ext>
              </a:extLst>
            </p:cNvPr>
            <p:cNvGrpSpPr/>
            <p:nvPr/>
          </p:nvGrpSpPr>
          <p:grpSpPr>
            <a:xfrm>
              <a:off x="3346903" y="2723603"/>
              <a:ext cx="1884746" cy="1884746"/>
              <a:chOff x="3346903" y="2723603"/>
              <a:chExt cx="1884746" cy="1884746"/>
            </a:xfrm>
          </p:grpSpPr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F3167E12-AE55-4A61-A854-F5D3EF3E967E}"/>
                  </a:ext>
                </a:extLst>
              </p:cNvPr>
              <p:cNvSpPr/>
              <p:nvPr/>
            </p:nvSpPr>
            <p:spPr>
              <a:xfrm>
                <a:off x="3346903" y="272360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Chord 9">
                <a:extLst>
                  <a:ext uri="{FF2B5EF4-FFF2-40B4-BE49-F238E27FC236}">
                    <a16:creationId xmlns:a16="http://schemas.microsoft.com/office/drawing/2014/main" id="{7C6BB2E6-3DFC-4680-9F6E-EEB8D455A1E4}"/>
                  </a:ext>
                </a:extLst>
              </p:cNvPr>
              <p:cNvSpPr/>
              <p:nvPr/>
            </p:nvSpPr>
            <p:spPr>
              <a:xfrm rot="10800000">
                <a:off x="3347985" y="2724684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55295090-C3C6-4F1A-912B-5F2D52916CAF}"/>
                </a:ext>
              </a:extLst>
            </p:cNvPr>
            <p:cNvGrpSpPr/>
            <p:nvPr/>
          </p:nvGrpSpPr>
          <p:grpSpPr>
            <a:xfrm>
              <a:off x="5153627" y="3306142"/>
              <a:ext cx="1884746" cy="1885827"/>
              <a:chOff x="5153627" y="3306142"/>
              <a:chExt cx="1884746" cy="1885827"/>
            </a:xfrm>
          </p:grpSpPr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EDCF2B3D-8A58-468A-AE5C-8DC4EF44BBB0}"/>
                  </a:ext>
                </a:extLst>
              </p:cNvPr>
              <p:cNvSpPr/>
              <p:nvPr/>
            </p:nvSpPr>
            <p:spPr>
              <a:xfrm>
                <a:off x="5153627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4BACF83A-E0A4-4D0B-82D7-46A2CA04987F}"/>
                  </a:ext>
                </a:extLst>
              </p:cNvPr>
              <p:cNvSpPr/>
              <p:nvPr/>
            </p:nvSpPr>
            <p:spPr>
              <a:xfrm>
                <a:off x="5154709" y="3306142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34">
              <a:extLst>
                <a:ext uri="{FF2B5EF4-FFF2-40B4-BE49-F238E27FC236}">
                  <a16:creationId xmlns:a16="http://schemas.microsoft.com/office/drawing/2014/main" id="{EA14DA69-D743-471B-932D-31CE2CACCED3}"/>
                </a:ext>
              </a:extLst>
            </p:cNvPr>
            <p:cNvGrpSpPr/>
            <p:nvPr/>
          </p:nvGrpSpPr>
          <p:grpSpPr>
            <a:xfrm>
              <a:off x="6960351" y="2723603"/>
              <a:ext cx="1884746" cy="1884746"/>
              <a:chOff x="6960351" y="2723603"/>
              <a:chExt cx="1884746" cy="1884746"/>
            </a:xfrm>
          </p:grpSpPr>
          <p:sp>
            <p:nvSpPr>
              <p:cNvPr id="13" name="Oval 5">
                <a:extLst>
                  <a:ext uri="{FF2B5EF4-FFF2-40B4-BE49-F238E27FC236}">
                    <a16:creationId xmlns:a16="http://schemas.microsoft.com/office/drawing/2014/main" id="{7013619C-AC5A-4300-92B8-253593573F93}"/>
                  </a:ext>
                </a:extLst>
              </p:cNvPr>
              <p:cNvSpPr/>
              <p:nvPr/>
            </p:nvSpPr>
            <p:spPr>
              <a:xfrm>
                <a:off x="6960351" y="272360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hord 11">
                <a:extLst>
                  <a:ext uri="{FF2B5EF4-FFF2-40B4-BE49-F238E27FC236}">
                    <a16:creationId xmlns:a16="http://schemas.microsoft.com/office/drawing/2014/main" id="{8E05A9D5-DCC5-45A3-A0FA-774AC91499BC}"/>
                  </a:ext>
                </a:extLst>
              </p:cNvPr>
              <p:cNvSpPr/>
              <p:nvPr/>
            </p:nvSpPr>
            <p:spPr>
              <a:xfrm rot="10800000">
                <a:off x="6961433" y="2723603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5CD8F783-493C-40C0-BC4C-13B4F921B411}"/>
                </a:ext>
              </a:extLst>
            </p:cNvPr>
            <p:cNvGrpSpPr/>
            <p:nvPr/>
          </p:nvGrpSpPr>
          <p:grpSpPr>
            <a:xfrm>
              <a:off x="8767075" y="3306142"/>
              <a:ext cx="1884746" cy="1885827"/>
              <a:chOff x="8767075" y="3306142"/>
              <a:chExt cx="1884746" cy="1885827"/>
            </a:xfrm>
          </p:grpSpPr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id="{75E2F34F-FEAF-44A9-B6F3-E664510F0FB6}"/>
                  </a:ext>
                </a:extLst>
              </p:cNvPr>
              <p:cNvSpPr/>
              <p:nvPr/>
            </p:nvSpPr>
            <p:spPr>
              <a:xfrm>
                <a:off x="8767075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Chord 12">
                <a:extLst>
                  <a:ext uri="{FF2B5EF4-FFF2-40B4-BE49-F238E27FC236}">
                    <a16:creationId xmlns:a16="http://schemas.microsoft.com/office/drawing/2014/main" id="{BDDC30C1-0FA0-497D-8417-BEE10B73E4A4}"/>
                  </a:ext>
                </a:extLst>
              </p:cNvPr>
              <p:cNvSpPr/>
              <p:nvPr/>
            </p:nvSpPr>
            <p:spPr>
              <a:xfrm>
                <a:off x="8768157" y="3306142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5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D6671FDB-618A-4894-9E8D-9FA5FDB678A1}"/>
              </a:ext>
            </a:extLst>
          </p:cNvPr>
          <p:cNvGrpSpPr/>
          <p:nvPr/>
        </p:nvGrpSpPr>
        <p:grpSpPr>
          <a:xfrm>
            <a:off x="3099289" y="4898677"/>
            <a:ext cx="2370254" cy="1301002"/>
            <a:chOff x="2543198" y="4388490"/>
            <a:chExt cx="2577763" cy="1301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96896-15F9-40B6-89F1-A77EDA40C43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67C98-F341-4CF5-981C-DEA4E1ED23F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C53CBF69-8D59-429C-A800-809C37C152F7}"/>
              </a:ext>
            </a:extLst>
          </p:cNvPr>
          <p:cNvGrpSpPr/>
          <p:nvPr/>
        </p:nvGrpSpPr>
        <p:grpSpPr>
          <a:xfrm>
            <a:off x="6714633" y="4898677"/>
            <a:ext cx="2370254" cy="1301002"/>
            <a:chOff x="2543198" y="4388490"/>
            <a:chExt cx="2577763" cy="1301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FAEBB4-D43D-435F-91F4-E012AAC5106F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ACCA6-7A8F-48DB-B592-4A6414186C6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A990C4F7-29ED-4CB8-8BBC-6610BF119CFD}"/>
              </a:ext>
            </a:extLst>
          </p:cNvPr>
          <p:cNvGrpSpPr/>
          <p:nvPr/>
        </p:nvGrpSpPr>
        <p:grpSpPr>
          <a:xfrm>
            <a:off x="4906961" y="1728182"/>
            <a:ext cx="2370254" cy="1301002"/>
            <a:chOff x="2543198" y="4388490"/>
            <a:chExt cx="2577763" cy="1301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8DBB58-8C16-45BE-B176-109C55C195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808645-5FC6-4F5B-ACC5-B347052DDEB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F45517CD-7573-40BD-99AE-B5AD3196C176}"/>
              </a:ext>
            </a:extLst>
          </p:cNvPr>
          <p:cNvGrpSpPr/>
          <p:nvPr/>
        </p:nvGrpSpPr>
        <p:grpSpPr>
          <a:xfrm>
            <a:off x="1291617" y="1728182"/>
            <a:ext cx="2370254" cy="1328498"/>
            <a:chOff x="2543198" y="4360994"/>
            <a:chExt cx="2577763" cy="13284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21255D-C3DF-4C12-8A60-27422CD3CA4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8D2E06-27BB-45BE-8CB5-0D8A515CD820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483EB013-7C05-4854-B35B-80E93D29D90C}"/>
              </a:ext>
            </a:extLst>
          </p:cNvPr>
          <p:cNvGrpSpPr/>
          <p:nvPr/>
        </p:nvGrpSpPr>
        <p:grpSpPr>
          <a:xfrm>
            <a:off x="8522306" y="1728182"/>
            <a:ext cx="2370254" cy="1301002"/>
            <a:chOff x="2543198" y="4388490"/>
            <a:chExt cx="2577763" cy="1301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37A567-BF94-427F-B0F8-DFD1A9632BA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E222E-9A0F-4492-B604-BC937328598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3FED5E6-2351-4E65-82E0-F2A95B52F3BE}"/>
              </a:ext>
            </a:extLst>
          </p:cNvPr>
          <p:cNvSpPr/>
          <p:nvPr/>
        </p:nvSpPr>
        <p:spPr>
          <a:xfrm flipH="1">
            <a:off x="4080509" y="4111849"/>
            <a:ext cx="378799" cy="3124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EA76FBD7-83A6-480C-8C1A-B9D3782EC384}"/>
              </a:ext>
            </a:extLst>
          </p:cNvPr>
          <p:cNvSpPr/>
          <p:nvPr/>
        </p:nvSpPr>
        <p:spPr>
          <a:xfrm rot="18805991">
            <a:off x="9495833" y="3442548"/>
            <a:ext cx="418457" cy="41409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0802B2A-13BC-4034-A700-EAD5F48DCDBB}"/>
              </a:ext>
            </a:extLst>
          </p:cNvPr>
          <p:cNvSpPr>
            <a:spLocks noChangeAspect="1"/>
          </p:cNvSpPr>
          <p:nvPr/>
        </p:nvSpPr>
        <p:spPr>
          <a:xfrm rot="9900000">
            <a:off x="5918704" y="3491868"/>
            <a:ext cx="371420" cy="3154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1806A38-2215-4D2D-B406-6CC20C053B85}"/>
              </a:ext>
            </a:extLst>
          </p:cNvPr>
          <p:cNvSpPr/>
          <p:nvPr/>
        </p:nvSpPr>
        <p:spPr>
          <a:xfrm>
            <a:off x="2276040" y="3520930"/>
            <a:ext cx="335002" cy="25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FA563462-1B95-45BD-92C3-1271CA76020C}"/>
              </a:ext>
            </a:extLst>
          </p:cNvPr>
          <p:cNvSpPr>
            <a:spLocks noChangeAspect="1"/>
          </p:cNvSpPr>
          <p:nvPr/>
        </p:nvSpPr>
        <p:spPr>
          <a:xfrm>
            <a:off x="7743024" y="4111849"/>
            <a:ext cx="371490" cy="2937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E8A28-8818-44A6-8E6E-21069788371D}"/>
              </a:ext>
            </a:extLst>
          </p:cNvPr>
          <p:cNvSpPr txBox="1"/>
          <p:nvPr/>
        </p:nvSpPr>
        <p:spPr>
          <a:xfrm>
            <a:off x="9146923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7944A4-ECBC-4700-B112-121CD8C81D4E}"/>
              </a:ext>
            </a:extLst>
          </p:cNvPr>
          <p:cNvSpPr txBox="1"/>
          <p:nvPr/>
        </p:nvSpPr>
        <p:spPr>
          <a:xfrm>
            <a:off x="1920027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F404A2-C17B-402B-B29E-E72ED7784655}"/>
              </a:ext>
            </a:extLst>
          </p:cNvPr>
          <p:cNvSpPr txBox="1"/>
          <p:nvPr/>
        </p:nvSpPr>
        <p:spPr>
          <a:xfrm>
            <a:off x="5533475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C40C52-1987-4903-B149-434BA2195813}"/>
              </a:ext>
            </a:extLst>
          </p:cNvPr>
          <p:cNvSpPr txBox="1"/>
          <p:nvPr/>
        </p:nvSpPr>
        <p:spPr>
          <a:xfrm>
            <a:off x="3726751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535CA1-EEA9-4004-A6C0-03790AECD218}"/>
              </a:ext>
            </a:extLst>
          </p:cNvPr>
          <p:cNvSpPr txBox="1"/>
          <p:nvPr/>
        </p:nvSpPr>
        <p:spPr>
          <a:xfrm>
            <a:off x="7340199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4133E26-84C6-4640-AB5D-99F8E5E49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A07E5-5512-4F1F-BC25-C6DF20457B57}"/>
              </a:ext>
            </a:extLst>
          </p:cNvPr>
          <p:cNvSpPr txBox="1"/>
          <p:nvPr/>
        </p:nvSpPr>
        <p:spPr>
          <a:xfrm>
            <a:off x="3536727" y="3269576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2E53-3240-4B07-84FB-069EB02237EC}"/>
              </a:ext>
            </a:extLst>
          </p:cNvPr>
          <p:cNvSpPr txBox="1"/>
          <p:nvPr/>
        </p:nvSpPr>
        <p:spPr>
          <a:xfrm>
            <a:off x="3536727" y="2064930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760B9-E298-445C-BF1F-9425683F524C}"/>
              </a:ext>
            </a:extLst>
          </p:cNvPr>
          <p:cNvSpPr txBox="1"/>
          <p:nvPr/>
        </p:nvSpPr>
        <p:spPr>
          <a:xfrm>
            <a:off x="9156071" y="3259288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44960-E5F9-4586-9859-34B4047E3B93}"/>
              </a:ext>
            </a:extLst>
          </p:cNvPr>
          <p:cNvSpPr txBox="1"/>
          <p:nvPr/>
        </p:nvSpPr>
        <p:spPr>
          <a:xfrm>
            <a:off x="9156071" y="2054642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Frame 4">
            <a:extLst>
              <a:ext uri="{FF2B5EF4-FFF2-40B4-BE49-F238E27FC236}">
                <a16:creationId xmlns:a16="http://schemas.microsoft.com/office/drawing/2014/main" id="{0046853A-C056-4552-A4F9-3AD4E1E06A66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DF44D1B0-6021-443D-A8AD-8683718DDD28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3B14AC83-7695-4AE5-ACCA-D87CF7BB0015}"/>
              </a:ext>
            </a:extLst>
          </p:cNvPr>
          <p:cNvSpPr/>
          <p:nvPr/>
        </p:nvSpPr>
        <p:spPr>
          <a:xfrm>
            <a:off x="4470193" y="5088048"/>
            <a:ext cx="1337311" cy="751056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BF80159-4253-4628-A485-1695E695A780}"/>
              </a:ext>
            </a:extLst>
          </p:cNvPr>
          <p:cNvGrpSpPr/>
          <p:nvPr/>
        </p:nvGrpSpPr>
        <p:grpSpPr>
          <a:xfrm>
            <a:off x="10243150" y="5214158"/>
            <a:ext cx="1211381" cy="624946"/>
            <a:chOff x="8183960" y="5736725"/>
            <a:chExt cx="2172510" cy="1120788"/>
          </a:xfrm>
          <a:solidFill>
            <a:schemeClr val="accent3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51DE5A2-1DB3-49FE-90DE-B9A49B5D7C1F}"/>
                </a:ext>
              </a:extLst>
            </p:cNvPr>
            <p:cNvSpPr/>
            <p:nvPr/>
          </p:nvSpPr>
          <p:spPr>
            <a:xfrm>
              <a:off x="8183960" y="6492726"/>
              <a:ext cx="2172510" cy="364787"/>
            </a:xfrm>
            <a:custGeom>
              <a:avLst/>
              <a:gdLst>
                <a:gd name="connsiteX0" fmla="*/ 1977390 w 2172510"/>
                <a:gd name="connsiteY0" fmla="*/ 127432 h 364787"/>
                <a:gd name="connsiteX1" fmla="*/ 2032352 w 2172510"/>
                <a:gd name="connsiteY1" fmla="*/ 182393 h 364787"/>
                <a:gd name="connsiteX2" fmla="*/ 1977390 w 2172510"/>
                <a:gd name="connsiteY2" fmla="*/ 237355 h 364787"/>
                <a:gd name="connsiteX3" fmla="*/ 1922429 w 2172510"/>
                <a:gd name="connsiteY3" fmla="*/ 182393 h 364787"/>
                <a:gd name="connsiteX4" fmla="*/ 1977390 w 2172510"/>
                <a:gd name="connsiteY4" fmla="*/ 127432 h 364787"/>
                <a:gd name="connsiteX5" fmla="*/ 1619817 w 2172510"/>
                <a:gd name="connsiteY5" fmla="*/ 127432 h 364787"/>
                <a:gd name="connsiteX6" fmla="*/ 1674778 w 2172510"/>
                <a:gd name="connsiteY6" fmla="*/ 182393 h 364787"/>
                <a:gd name="connsiteX7" fmla="*/ 1619817 w 2172510"/>
                <a:gd name="connsiteY7" fmla="*/ 237355 h 364787"/>
                <a:gd name="connsiteX8" fmla="*/ 1564855 w 2172510"/>
                <a:gd name="connsiteY8" fmla="*/ 182393 h 364787"/>
                <a:gd name="connsiteX9" fmla="*/ 1619817 w 2172510"/>
                <a:gd name="connsiteY9" fmla="*/ 127432 h 364787"/>
                <a:gd name="connsiteX10" fmla="*/ 1262164 w 2172510"/>
                <a:gd name="connsiteY10" fmla="*/ 127432 h 364787"/>
                <a:gd name="connsiteX11" fmla="*/ 1317125 w 2172510"/>
                <a:gd name="connsiteY11" fmla="*/ 182393 h 364787"/>
                <a:gd name="connsiteX12" fmla="*/ 1262164 w 2172510"/>
                <a:gd name="connsiteY12" fmla="*/ 237355 h 364787"/>
                <a:gd name="connsiteX13" fmla="*/ 1207202 w 2172510"/>
                <a:gd name="connsiteY13" fmla="*/ 182393 h 364787"/>
                <a:gd name="connsiteX14" fmla="*/ 1262164 w 2172510"/>
                <a:gd name="connsiteY14" fmla="*/ 127432 h 364787"/>
                <a:gd name="connsiteX15" fmla="*/ 904591 w 2172510"/>
                <a:gd name="connsiteY15" fmla="*/ 127432 h 364787"/>
                <a:gd name="connsiteX16" fmla="*/ 959553 w 2172510"/>
                <a:gd name="connsiteY16" fmla="*/ 182393 h 364787"/>
                <a:gd name="connsiteX17" fmla="*/ 904591 w 2172510"/>
                <a:gd name="connsiteY17" fmla="*/ 237355 h 364787"/>
                <a:gd name="connsiteX18" fmla="*/ 849630 w 2172510"/>
                <a:gd name="connsiteY18" fmla="*/ 182393 h 364787"/>
                <a:gd name="connsiteX19" fmla="*/ 904591 w 2172510"/>
                <a:gd name="connsiteY19" fmla="*/ 127432 h 364787"/>
                <a:gd name="connsiteX20" fmla="*/ 546938 w 2172510"/>
                <a:gd name="connsiteY20" fmla="*/ 127432 h 364787"/>
                <a:gd name="connsiteX21" fmla="*/ 601900 w 2172510"/>
                <a:gd name="connsiteY21" fmla="*/ 182393 h 364787"/>
                <a:gd name="connsiteX22" fmla="*/ 546938 w 2172510"/>
                <a:gd name="connsiteY22" fmla="*/ 237355 h 364787"/>
                <a:gd name="connsiteX23" fmla="*/ 491977 w 2172510"/>
                <a:gd name="connsiteY23" fmla="*/ 182393 h 364787"/>
                <a:gd name="connsiteX24" fmla="*/ 546938 w 2172510"/>
                <a:gd name="connsiteY24" fmla="*/ 127432 h 364787"/>
                <a:gd name="connsiteX25" fmla="*/ 189364 w 2172510"/>
                <a:gd name="connsiteY25" fmla="*/ 127431 h 364787"/>
                <a:gd name="connsiteX26" fmla="*/ 244326 w 2172510"/>
                <a:gd name="connsiteY26" fmla="*/ 182392 h 364787"/>
                <a:gd name="connsiteX27" fmla="*/ 189364 w 2172510"/>
                <a:gd name="connsiteY27" fmla="*/ 237354 h 364787"/>
                <a:gd name="connsiteX28" fmla="*/ 134403 w 2172510"/>
                <a:gd name="connsiteY28" fmla="*/ 182392 h 364787"/>
                <a:gd name="connsiteX29" fmla="*/ 189364 w 2172510"/>
                <a:gd name="connsiteY29" fmla="*/ 127431 h 364787"/>
                <a:gd name="connsiteX30" fmla="*/ 1977389 w 2172510"/>
                <a:gd name="connsiteY30" fmla="*/ 56744 h 364787"/>
                <a:gd name="connsiteX31" fmla="*/ 1851740 w 2172510"/>
                <a:gd name="connsiteY31" fmla="*/ 182393 h 364787"/>
                <a:gd name="connsiteX32" fmla="*/ 1977389 w 2172510"/>
                <a:gd name="connsiteY32" fmla="*/ 308042 h 364787"/>
                <a:gd name="connsiteX33" fmla="*/ 2103038 w 2172510"/>
                <a:gd name="connsiteY33" fmla="*/ 182393 h 364787"/>
                <a:gd name="connsiteX34" fmla="*/ 1977389 w 2172510"/>
                <a:gd name="connsiteY34" fmla="*/ 56744 h 364787"/>
                <a:gd name="connsiteX35" fmla="*/ 1619817 w 2172510"/>
                <a:gd name="connsiteY35" fmla="*/ 56744 h 364787"/>
                <a:gd name="connsiteX36" fmla="*/ 1494168 w 2172510"/>
                <a:gd name="connsiteY36" fmla="*/ 182393 h 364787"/>
                <a:gd name="connsiteX37" fmla="*/ 1619817 w 2172510"/>
                <a:gd name="connsiteY37" fmla="*/ 308042 h 364787"/>
                <a:gd name="connsiteX38" fmla="*/ 1745466 w 2172510"/>
                <a:gd name="connsiteY38" fmla="*/ 182393 h 364787"/>
                <a:gd name="connsiteX39" fmla="*/ 1619817 w 2172510"/>
                <a:gd name="connsiteY39" fmla="*/ 56744 h 364787"/>
                <a:gd name="connsiteX40" fmla="*/ 1262163 w 2172510"/>
                <a:gd name="connsiteY40" fmla="*/ 56744 h 364787"/>
                <a:gd name="connsiteX41" fmla="*/ 1136514 w 2172510"/>
                <a:gd name="connsiteY41" fmla="*/ 182393 h 364787"/>
                <a:gd name="connsiteX42" fmla="*/ 1262163 w 2172510"/>
                <a:gd name="connsiteY42" fmla="*/ 308042 h 364787"/>
                <a:gd name="connsiteX43" fmla="*/ 1387812 w 2172510"/>
                <a:gd name="connsiteY43" fmla="*/ 182393 h 364787"/>
                <a:gd name="connsiteX44" fmla="*/ 1262163 w 2172510"/>
                <a:gd name="connsiteY44" fmla="*/ 56744 h 364787"/>
                <a:gd name="connsiteX45" fmla="*/ 904591 w 2172510"/>
                <a:gd name="connsiteY45" fmla="*/ 56744 h 364787"/>
                <a:gd name="connsiteX46" fmla="*/ 778942 w 2172510"/>
                <a:gd name="connsiteY46" fmla="*/ 182393 h 364787"/>
                <a:gd name="connsiteX47" fmla="*/ 904591 w 2172510"/>
                <a:gd name="connsiteY47" fmla="*/ 308042 h 364787"/>
                <a:gd name="connsiteX48" fmla="*/ 1030240 w 2172510"/>
                <a:gd name="connsiteY48" fmla="*/ 182393 h 364787"/>
                <a:gd name="connsiteX49" fmla="*/ 904591 w 2172510"/>
                <a:gd name="connsiteY49" fmla="*/ 56744 h 364787"/>
                <a:gd name="connsiteX50" fmla="*/ 546937 w 2172510"/>
                <a:gd name="connsiteY50" fmla="*/ 56744 h 364787"/>
                <a:gd name="connsiteX51" fmla="*/ 421288 w 2172510"/>
                <a:gd name="connsiteY51" fmla="*/ 182393 h 364787"/>
                <a:gd name="connsiteX52" fmla="*/ 546937 w 2172510"/>
                <a:gd name="connsiteY52" fmla="*/ 308042 h 364787"/>
                <a:gd name="connsiteX53" fmla="*/ 672586 w 2172510"/>
                <a:gd name="connsiteY53" fmla="*/ 182393 h 364787"/>
                <a:gd name="connsiteX54" fmla="*/ 546937 w 2172510"/>
                <a:gd name="connsiteY54" fmla="*/ 56744 h 364787"/>
                <a:gd name="connsiteX55" fmla="*/ 189364 w 2172510"/>
                <a:gd name="connsiteY55" fmla="*/ 56744 h 364787"/>
                <a:gd name="connsiteX56" fmla="*/ 63715 w 2172510"/>
                <a:gd name="connsiteY56" fmla="*/ 182393 h 364787"/>
                <a:gd name="connsiteX57" fmla="*/ 189364 w 2172510"/>
                <a:gd name="connsiteY57" fmla="*/ 308042 h 364787"/>
                <a:gd name="connsiteX58" fmla="*/ 315013 w 2172510"/>
                <a:gd name="connsiteY58" fmla="*/ 182393 h 364787"/>
                <a:gd name="connsiteX59" fmla="*/ 189364 w 2172510"/>
                <a:gd name="connsiteY59" fmla="*/ 56744 h 364787"/>
                <a:gd name="connsiteX60" fmla="*/ 182394 w 2172510"/>
                <a:gd name="connsiteY60" fmla="*/ 0 h 364787"/>
                <a:gd name="connsiteX61" fmla="*/ 1990117 w 2172510"/>
                <a:gd name="connsiteY61" fmla="*/ 0 h 364787"/>
                <a:gd name="connsiteX62" fmla="*/ 2172510 w 2172510"/>
                <a:gd name="connsiteY62" fmla="*/ 182394 h 364787"/>
                <a:gd name="connsiteX63" fmla="*/ 1990117 w 2172510"/>
                <a:gd name="connsiteY63" fmla="*/ 364787 h 364787"/>
                <a:gd name="connsiteX64" fmla="*/ 182394 w 2172510"/>
                <a:gd name="connsiteY64" fmla="*/ 364787 h 364787"/>
                <a:gd name="connsiteX65" fmla="*/ 0 w 2172510"/>
                <a:gd name="connsiteY65" fmla="*/ 182394 h 364787"/>
                <a:gd name="connsiteX66" fmla="*/ 182394 w 2172510"/>
                <a:gd name="connsiteY66" fmla="*/ 0 h 3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2510" h="364787">
                  <a:moveTo>
                    <a:pt x="1977390" y="127432"/>
                  </a:moveTo>
                  <a:cubicBezTo>
                    <a:pt x="2007745" y="127432"/>
                    <a:pt x="2032352" y="152039"/>
                    <a:pt x="2032352" y="182393"/>
                  </a:cubicBezTo>
                  <a:cubicBezTo>
                    <a:pt x="2032352" y="212748"/>
                    <a:pt x="2007745" y="237355"/>
                    <a:pt x="1977390" y="237355"/>
                  </a:cubicBezTo>
                  <a:cubicBezTo>
                    <a:pt x="1947036" y="237355"/>
                    <a:pt x="1922429" y="212748"/>
                    <a:pt x="1922429" y="182393"/>
                  </a:cubicBezTo>
                  <a:cubicBezTo>
                    <a:pt x="1922429" y="152039"/>
                    <a:pt x="1947036" y="127432"/>
                    <a:pt x="1977390" y="127432"/>
                  </a:cubicBezTo>
                  <a:close/>
                  <a:moveTo>
                    <a:pt x="1619817" y="127432"/>
                  </a:moveTo>
                  <a:cubicBezTo>
                    <a:pt x="1650171" y="127432"/>
                    <a:pt x="1674778" y="152039"/>
                    <a:pt x="1674778" y="182393"/>
                  </a:cubicBezTo>
                  <a:cubicBezTo>
                    <a:pt x="1674778" y="212748"/>
                    <a:pt x="1650171" y="237355"/>
                    <a:pt x="1619817" y="237355"/>
                  </a:cubicBezTo>
                  <a:cubicBezTo>
                    <a:pt x="1589462" y="237355"/>
                    <a:pt x="1564855" y="212748"/>
                    <a:pt x="1564855" y="182393"/>
                  </a:cubicBezTo>
                  <a:cubicBezTo>
                    <a:pt x="1564855" y="152039"/>
                    <a:pt x="1589462" y="127432"/>
                    <a:pt x="1619817" y="127432"/>
                  </a:cubicBezTo>
                  <a:close/>
                  <a:moveTo>
                    <a:pt x="1262164" y="127432"/>
                  </a:moveTo>
                  <a:cubicBezTo>
                    <a:pt x="1292518" y="127432"/>
                    <a:pt x="1317125" y="152039"/>
                    <a:pt x="1317125" y="182393"/>
                  </a:cubicBezTo>
                  <a:cubicBezTo>
                    <a:pt x="1317125" y="212748"/>
                    <a:pt x="1292518" y="237355"/>
                    <a:pt x="1262164" y="237355"/>
                  </a:cubicBezTo>
                  <a:cubicBezTo>
                    <a:pt x="1231810" y="237355"/>
                    <a:pt x="1207202" y="212748"/>
                    <a:pt x="1207202" y="182393"/>
                  </a:cubicBezTo>
                  <a:cubicBezTo>
                    <a:pt x="1207202" y="152039"/>
                    <a:pt x="1231810" y="127432"/>
                    <a:pt x="1262164" y="127432"/>
                  </a:cubicBezTo>
                  <a:close/>
                  <a:moveTo>
                    <a:pt x="904591" y="127432"/>
                  </a:moveTo>
                  <a:cubicBezTo>
                    <a:pt x="934945" y="127432"/>
                    <a:pt x="959553" y="152039"/>
                    <a:pt x="959553" y="182393"/>
                  </a:cubicBezTo>
                  <a:cubicBezTo>
                    <a:pt x="959553" y="212748"/>
                    <a:pt x="934945" y="237355"/>
                    <a:pt x="904591" y="237355"/>
                  </a:cubicBezTo>
                  <a:cubicBezTo>
                    <a:pt x="874237" y="237355"/>
                    <a:pt x="849630" y="212748"/>
                    <a:pt x="849630" y="182393"/>
                  </a:cubicBezTo>
                  <a:cubicBezTo>
                    <a:pt x="849630" y="152039"/>
                    <a:pt x="874237" y="127432"/>
                    <a:pt x="904591" y="127432"/>
                  </a:cubicBezTo>
                  <a:close/>
                  <a:moveTo>
                    <a:pt x="546938" y="127432"/>
                  </a:moveTo>
                  <a:cubicBezTo>
                    <a:pt x="577293" y="127432"/>
                    <a:pt x="601900" y="152039"/>
                    <a:pt x="601900" y="182393"/>
                  </a:cubicBezTo>
                  <a:cubicBezTo>
                    <a:pt x="601900" y="212748"/>
                    <a:pt x="577293" y="237355"/>
                    <a:pt x="546938" y="237355"/>
                  </a:cubicBezTo>
                  <a:cubicBezTo>
                    <a:pt x="516584" y="237355"/>
                    <a:pt x="491977" y="212748"/>
                    <a:pt x="491977" y="182393"/>
                  </a:cubicBezTo>
                  <a:cubicBezTo>
                    <a:pt x="491977" y="152039"/>
                    <a:pt x="516584" y="127432"/>
                    <a:pt x="546938" y="127432"/>
                  </a:cubicBezTo>
                  <a:close/>
                  <a:moveTo>
                    <a:pt x="189364" y="127431"/>
                  </a:moveTo>
                  <a:cubicBezTo>
                    <a:pt x="219719" y="127431"/>
                    <a:pt x="244326" y="152038"/>
                    <a:pt x="244326" y="182392"/>
                  </a:cubicBezTo>
                  <a:cubicBezTo>
                    <a:pt x="244326" y="212747"/>
                    <a:pt x="219719" y="237354"/>
                    <a:pt x="189364" y="237354"/>
                  </a:cubicBezTo>
                  <a:cubicBezTo>
                    <a:pt x="159010" y="237354"/>
                    <a:pt x="134403" y="212747"/>
                    <a:pt x="134403" y="182392"/>
                  </a:cubicBezTo>
                  <a:cubicBezTo>
                    <a:pt x="134403" y="152038"/>
                    <a:pt x="159010" y="127431"/>
                    <a:pt x="189364" y="127431"/>
                  </a:cubicBezTo>
                  <a:close/>
                  <a:moveTo>
                    <a:pt x="1977389" y="56744"/>
                  </a:moveTo>
                  <a:cubicBezTo>
                    <a:pt x="1907995" y="56744"/>
                    <a:pt x="1851740" y="112999"/>
                    <a:pt x="1851740" y="182393"/>
                  </a:cubicBezTo>
                  <a:cubicBezTo>
                    <a:pt x="1851740" y="251787"/>
                    <a:pt x="1907995" y="308042"/>
                    <a:pt x="1977389" y="308042"/>
                  </a:cubicBezTo>
                  <a:cubicBezTo>
                    <a:pt x="2046783" y="308042"/>
                    <a:pt x="2103038" y="251787"/>
                    <a:pt x="2103038" y="182393"/>
                  </a:cubicBezTo>
                  <a:cubicBezTo>
                    <a:pt x="2103038" y="112999"/>
                    <a:pt x="2046783" y="56744"/>
                    <a:pt x="1977389" y="56744"/>
                  </a:cubicBezTo>
                  <a:close/>
                  <a:moveTo>
                    <a:pt x="1619817" y="56744"/>
                  </a:moveTo>
                  <a:cubicBezTo>
                    <a:pt x="1550423" y="56744"/>
                    <a:pt x="1494168" y="112999"/>
                    <a:pt x="1494168" y="182393"/>
                  </a:cubicBezTo>
                  <a:cubicBezTo>
                    <a:pt x="1494168" y="251787"/>
                    <a:pt x="1550423" y="308042"/>
                    <a:pt x="1619817" y="308042"/>
                  </a:cubicBezTo>
                  <a:cubicBezTo>
                    <a:pt x="1689211" y="308042"/>
                    <a:pt x="1745466" y="251787"/>
                    <a:pt x="1745466" y="182393"/>
                  </a:cubicBezTo>
                  <a:cubicBezTo>
                    <a:pt x="1745466" y="112999"/>
                    <a:pt x="1689211" y="56744"/>
                    <a:pt x="1619817" y="56744"/>
                  </a:cubicBezTo>
                  <a:close/>
                  <a:moveTo>
                    <a:pt x="1262163" y="56744"/>
                  </a:moveTo>
                  <a:cubicBezTo>
                    <a:pt x="1192769" y="56744"/>
                    <a:pt x="1136514" y="112999"/>
                    <a:pt x="1136514" y="182393"/>
                  </a:cubicBezTo>
                  <a:cubicBezTo>
                    <a:pt x="1136514" y="251787"/>
                    <a:pt x="1192769" y="308042"/>
                    <a:pt x="1262163" y="308042"/>
                  </a:cubicBezTo>
                  <a:cubicBezTo>
                    <a:pt x="1331557" y="308042"/>
                    <a:pt x="1387812" y="251787"/>
                    <a:pt x="1387812" y="182393"/>
                  </a:cubicBezTo>
                  <a:cubicBezTo>
                    <a:pt x="1387812" y="112999"/>
                    <a:pt x="1331557" y="56744"/>
                    <a:pt x="1262163" y="56744"/>
                  </a:cubicBezTo>
                  <a:close/>
                  <a:moveTo>
                    <a:pt x="904591" y="56744"/>
                  </a:moveTo>
                  <a:cubicBezTo>
                    <a:pt x="835197" y="56744"/>
                    <a:pt x="778942" y="112999"/>
                    <a:pt x="778942" y="182393"/>
                  </a:cubicBezTo>
                  <a:cubicBezTo>
                    <a:pt x="778942" y="251787"/>
                    <a:pt x="835197" y="308042"/>
                    <a:pt x="904591" y="308042"/>
                  </a:cubicBezTo>
                  <a:cubicBezTo>
                    <a:pt x="973985" y="308042"/>
                    <a:pt x="1030240" y="251787"/>
                    <a:pt x="1030240" y="182393"/>
                  </a:cubicBezTo>
                  <a:cubicBezTo>
                    <a:pt x="1030240" y="112999"/>
                    <a:pt x="973985" y="56744"/>
                    <a:pt x="904591" y="56744"/>
                  </a:cubicBezTo>
                  <a:close/>
                  <a:moveTo>
                    <a:pt x="546937" y="56744"/>
                  </a:moveTo>
                  <a:cubicBezTo>
                    <a:pt x="477543" y="56744"/>
                    <a:pt x="421288" y="112999"/>
                    <a:pt x="421288" y="182393"/>
                  </a:cubicBezTo>
                  <a:cubicBezTo>
                    <a:pt x="421288" y="251787"/>
                    <a:pt x="477543" y="308042"/>
                    <a:pt x="546937" y="308042"/>
                  </a:cubicBezTo>
                  <a:cubicBezTo>
                    <a:pt x="616331" y="308042"/>
                    <a:pt x="672586" y="251787"/>
                    <a:pt x="672586" y="182393"/>
                  </a:cubicBezTo>
                  <a:cubicBezTo>
                    <a:pt x="672586" y="112999"/>
                    <a:pt x="616331" y="56744"/>
                    <a:pt x="546937" y="56744"/>
                  </a:cubicBezTo>
                  <a:close/>
                  <a:moveTo>
                    <a:pt x="189364" y="56744"/>
                  </a:moveTo>
                  <a:cubicBezTo>
                    <a:pt x="119970" y="56744"/>
                    <a:pt x="63715" y="112999"/>
                    <a:pt x="63715" y="182393"/>
                  </a:cubicBezTo>
                  <a:cubicBezTo>
                    <a:pt x="63715" y="251787"/>
                    <a:pt x="119970" y="308042"/>
                    <a:pt x="189364" y="308042"/>
                  </a:cubicBezTo>
                  <a:cubicBezTo>
                    <a:pt x="258758" y="308042"/>
                    <a:pt x="315013" y="251787"/>
                    <a:pt x="315013" y="182393"/>
                  </a:cubicBezTo>
                  <a:cubicBezTo>
                    <a:pt x="315013" y="112999"/>
                    <a:pt x="258758" y="56744"/>
                    <a:pt x="189364" y="56744"/>
                  </a:cubicBezTo>
                  <a:close/>
                  <a:moveTo>
                    <a:pt x="182394" y="0"/>
                  </a:moveTo>
                  <a:lnTo>
                    <a:pt x="1990117" y="0"/>
                  </a:lnTo>
                  <a:cubicBezTo>
                    <a:pt x="2090474" y="0"/>
                    <a:pt x="2172510" y="82037"/>
                    <a:pt x="2172510" y="182394"/>
                  </a:cubicBezTo>
                  <a:cubicBezTo>
                    <a:pt x="2172510" y="282670"/>
                    <a:pt x="2090393" y="364787"/>
                    <a:pt x="1990117" y="364787"/>
                  </a:cubicBezTo>
                  <a:lnTo>
                    <a:pt x="182394" y="364787"/>
                  </a:lnTo>
                  <a:cubicBezTo>
                    <a:pt x="82037" y="364787"/>
                    <a:pt x="0" y="282670"/>
                    <a:pt x="0" y="182394"/>
                  </a:cubicBezTo>
                  <a:cubicBezTo>
                    <a:pt x="0" y="82037"/>
                    <a:pt x="82118" y="0"/>
                    <a:pt x="182394" y="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FC2DDCC-99BF-4502-BB97-6980BFA90D25}"/>
                </a:ext>
              </a:extLst>
            </p:cNvPr>
            <p:cNvSpPr/>
            <p:nvPr/>
          </p:nvSpPr>
          <p:spPr>
            <a:xfrm>
              <a:off x="9403322" y="5736725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9 h 665290"/>
                <a:gd name="connsiteX19" fmla="*/ 150617 w 710929"/>
                <a:gd name="connsiteY19" fmla="*/ 505839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5" y="505757"/>
                    <a:pt x="182070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9"/>
                  </a:cubicBezTo>
                  <a:cubicBezTo>
                    <a:pt x="156453" y="505839"/>
                    <a:pt x="153697" y="505839"/>
                    <a:pt x="150617" y="505839"/>
                  </a:cubicBezTo>
                  <a:cubicBezTo>
                    <a:pt x="156859" y="497894"/>
                    <a:pt x="162939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07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3"/>
                    <a:pt x="76605" y="586091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0"/>
                    <a:pt x="200065" y="590063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E670560-A120-4B7B-9BCA-7AA0BB562E6A}"/>
                </a:ext>
              </a:extLst>
            </p:cNvPr>
            <p:cNvSpPr/>
            <p:nvPr/>
          </p:nvSpPr>
          <p:spPr>
            <a:xfrm>
              <a:off x="8576796" y="589431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8 w 542560"/>
                <a:gd name="connsiteY2" fmla="*/ 111300 h 507783"/>
                <a:gd name="connsiteX3" fmla="*/ 217980 w 542560"/>
                <a:gd name="connsiteY3" fmla="*/ 111300 h 507783"/>
                <a:gd name="connsiteX4" fmla="*/ 201686 w 542560"/>
                <a:gd name="connsiteY4" fmla="*/ 95007 h 507783"/>
                <a:gd name="connsiteX5" fmla="*/ 201686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96 w 542560"/>
                <a:gd name="connsiteY13" fmla="*/ 368111 h 507783"/>
                <a:gd name="connsiteX14" fmla="*/ 143483 w 542560"/>
                <a:gd name="connsiteY14" fmla="*/ 385945 h 507783"/>
                <a:gd name="connsiteX15" fmla="*/ 136835 w 542560"/>
                <a:gd name="connsiteY15" fmla="*/ 385945 h 507783"/>
                <a:gd name="connsiteX16" fmla="*/ 136835 w 542560"/>
                <a:gd name="connsiteY16" fmla="*/ 432314 h 507783"/>
                <a:gd name="connsiteX17" fmla="*/ 121758 w 542560"/>
                <a:gd name="connsiteY17" fmla="*/ 432314 h 507783"/>
                <a:gd name="connsiteX18" fmla="*/ 121758 w 542560"/>
                <a:gd name="connsiteY18" fmla="*/ 386026 h 507783"/>
                <a:gd name="connsiteX19" fmla="*/ 115110 w 542560"/>
                <a:gd name="connsiteY19" fmla="*/ 386026 h 507783"/>
                <a:gd name="connsiteX20" fmla="*/ 12929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8 w 542560"/>
                <a:gd name="connsiteY25" fmla="*/ 432232 h 507783"/>
                <a:gd name="connsiteX26" fmla="*/ 74578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805 w 542560"/>
                <a:gd name="connsiteY29" fmla="*/ 453471 h 507783"/>
                <a:gd name="connsiteX30" fmla="*/ 58609 w 542560"/>
                <a:gd name="connsiteY30" fmla="*/ 453471 h 507783"/>
                <a:gd name="connsiteX31" fmla="*/ 58609 w 542560"/>
                <a:gd name="connsiteY31" fmla="*/ 444149 h 507783"/>
                <a:gd name="connsiteX32" fmla="*/ 152805 w 542560"/>
                <a:gd name="connsiteY32" fmla="*/ 444149 h 507783"/>
                <a:gd name="connsiteX33" fmla="*/ 152805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6" y="111300"/>
                    <a:pt x="324498" y="111300"/>
                  </a:cubicBezTo>
                  <a:lnTo>
                    <a:pt x="217980" y="111300"/>
                  </a:lnTo>
                  <a:cubicBezTo>
                    <a:pt x="208982" y="111300"/>
                    <a:pt x="201686" y="104005"/>
                    <a:pt x="201686" y="95007"/>
                  </a:cubicBezTo>
                  <a:lnTo>
                    <a:pt x="201686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96" y="368111"/>
                  </a:moveTo>
                  <a:cubicBezTo>
                    <a:pt x="133998" y="374029"/>
                    <a:pt x="138700" y="379946"/>
                    <a:pt x="143483" y="385945"/>
                  </a:cubicBezTo>
                  <a:cubicBezTo>
                    <a:pt x="141132" y="385945"/>
                    <a:pt x="139105" y="385945"/>
                    <a:pt x="136835" y="385945"/>
                  </a:cubicBezTo>
                  <a:cubicBezTo>
                    <a:pt x="136835" y="401428"/>
                    <a:pt x="136835" y="416830"/>
                    <a:pt x="136835" y="432314"/>
                  </a:cubicBezTo>
                  <a:cubicBezTo>
                    <a:pt x="131729" y="432314"/>
                    <a:pt x="126865" y="432314"/>
                    <a:pt x="121758" y="432314"/>
                  </a:cubicBezTo>
                  <a:cubicBezTo>
                    <a:pt x="121758" y="416911"/>
                    <a:pt x="121758" y="401509"/>
                    <a:pt x="121758" y="386026"/>
                  </a:cubicBezTo>
                  <a:cubicBezTo>
                    <a:pt x="119488" y="386026"/>
                    <a:pt x="117461" y="386026"/>
                    <a:pt x="115110" y="386026"/>
                  </a:cubicBezTo>
                  <a:cubicBezTo>
                    <a:pt x="119812" y="379946"/>
                    <a:pt x="124514" y="374110"/>
                    <a:pt x="12929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4" y="432232"/>
                    <a:pt x="74578" y="432232"/>
                  </a:cubicBezTo>
                  <a:cubicBezTo>
                    <a:pt x="74578" y="416830"/>
                    <a:pt x="74578" y="401428"/>
                    <a:pt x="74578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633" y="379946"/>
                    <a:pt x="77335" y="374110"/>
                    <a:pt x="82037" y="368111"/>
                  </a:cubicBezTo>
                  <a:close/>
                  <a:moveTo>
                    <a:pt x="152805" y="453471"/>
                  </a:moveTo>
                  <a:cubicBezTo>
                    <a:pt x="121433" y="453471"/>
                    <a:pt x="90062" y="453471"/>
                    <a:pt x="58609" y="453471"/>
                  </a:cubicBezTo>
                  <a:cubicBezTo>
                    <a:pt x="58609" y="450309"/>
                    <a:pt x="58609" y="447310"/>
                    <a:pt x="58609" y="444149"/>
                  </a:cubicBezTo>
                  <a:cubicBezTo>
                    <a:pt x="89981" y="444149"/>
                    <a:pt x="121352" y="444149"/>
                    <a:pt x="152805" y="444149"/>
                  </a:cubicBezTo>
                  <a:cubicBezTo>
                    <a:pt x="152805" y="447148"/>
                    <a:pt x="152805" y="450228"/>
                    <a:pt x="152805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398B1B54-AF52-4F65-8D9B-6254FD9DDF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5ED4193-C7AF-46F3-9B6E-B61B90A418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5" name="Chart 14">
            <a:extLst>
              <a:ext uri="{FF2B5EF4-FFF2-40B4-BE49-F238E27FC236}">
                <a16:creationId xmlns:a16="http://schemas.microsoft.com/office/drawing/2014/main" id="{93FD79C7-AF8E-492A-B465-74F47B346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350237"/>
              </p:ext>
            </p:extLst>
          </p:nvPr>
        </p:nvGraphicFramePr>
        <p:xfrm>
          <a:off x="1093657" y="1511923"/>
          <a:ext cx="10004686" cy="302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Freeform: Shape 16">
            <a:extLst>
              <a:ext uri="{FF2B5EF4-FFF2-40B4-BE49-F238E27FC236}">
                <a16:creationId xmlns:a16="http://schemas.microsoft.com/office/drawing/2014/main" id="{C7F0C741-3F93-4835-9330-ABD15D31A4AE}"/>
              </a:ext>
            </a:extLst>
          </p:cNvPr>
          <p:cNvSpPr/>
          <p:nvPr/>
        </p:nvSpPr>
        <p:spPr>
          <a:xfrm>
            <a:off x="1282572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17">
            <a:extLst>
              <a:ext uri="{FF2B5EF4-FFF2-40B4-BE49-F238E27FC236}">
                <a16:creationId xmlns:a16="http://schemas.microsoft.com/office/drawing/2014/main" id="{44C8150F-2BF8-453C-9911-B60149E77FE4}"/>
              </a:ext>
            </a:extLst>
          </p:cNvPr>
          <p:cNvSpPr/>
          <p:nvPr/>
        </p:nvSpPr>
        <p:spPr>
          <a:xfrm>
            <a:off x="3713428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8" name="Freeform: Shape 18">
            <a:extLst>
              <a:ext uri="{FF2B5EF4-FFF2-40B4-BE49-F238E27FC236}">
                <a16:creationId xmlns:a16="http://schemas.microsoft.com/office/drawing/2014/main" id="{588C916D-3CDA-4767-96D6-1EB23D9B29DD}"/>
              </a:ext>
            </a:extLst>
          </p:cNvPr>
          <p:cNvSpPr/>
          <p:nvPr/>
        </p:nvSpPr>
        <p:spPr>
          <a:xfrm>
            <a:off x="6144284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Freeform: Shape 19">
            <a:extLst>
              <a:ext uri="{FF2B5EF4-FFF2-40B4-BE49-F238E27FC236}">
                <a16:creationId xmlns:a16="http://schemas.microsoft.com/office/drawing/2014/main" id="{1CDA1FE9-2143-4FCC-9E23-6945E84C3F46}"/>
              </a:ext>
            </a:extLst>
          </p:cNvPr>
          <p:cNvSpPr/>
          <p:nvPr/>
        </p:nvSpPr>
        <p:spPr>
          <a:xfrm>
            <a:off x="8575141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EAB401-300F-453A-B445-13095DB5E156}"/>
              </a:ext>
            </a:extLst>
          </p:cNvPr>
          <p:cNvSpPr txBox="1"/>
          <p:nvPr/>
        </p:nvSpPr>
        <p:spPr>
          <a:xfrm>
            <a:off x="1990754" y="2478429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F6C1E6-841B-41DE-A5B9-CC4A93DC4202}"/>
              </a:ext>
            </a:extLst>
          </p:cNvPr>
          <p:cNvSpPr txBox="1"/>
          <p:nvPr/>
        </p:nvSpPr>
        <p:spPr>
          <a:xfrm>
            <a:off x="4412557" y="1799793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F5FD22-2889-4E76-962F-285BF8E002A9}"/>
              </a:ext>
            </a:extLst>
          </p:cNvPr>
          <p:cNvSpPr txBox="1"/>
          <p:nvPr/>
        </p:nvSpPr>
        <p:spPr>
          <a:xfrm>
            <a:off x="6861520" y="2808408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D53576-AE7B-407A-ADF7-E2808A9ACEC8}"/>
              </a:ext>
            </a:extLst>
          </p:cNvPr>
          <p:cNvSpPr txBox="1"/>
          <p:nvPr/>
        </p:nvSpPr>
        <p:spPr>
          <a:xfrm>
            <a:off x="9274268" y="1478611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24AB7DC5-2E8D-4F8D-BA24-74008D2088DF}"/>
              </a:ext>
            </a:extLst>
          </p:cNvPr>
          <p:cNvGrpSpPr/>
          <p:nvPr/>
        </p:nvGrpSpPr>
        <p:grpSpPr>
          <a:xfrm>
            <a:off x="1074336" y="5030298"/>
            <a:ext cx="2284290" cy="1173563"/>
            <a:chOff x="-499931" y="1121722"/>
            <a:chExt cx="3859356" cy="11735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5535AE-03C2-41ED-A8A3-896E6A473051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2321DA6-5588-4AF7-A10D-E331F1B748F3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57" name="Group 28">
            <a:extLst>
              <a:ext uri="{FF2B5EF4-FFF2-40B4-BE49-F238E27FC236}">
                <a16:creationId xmlns:a16="http://schemas.microsoft.com/office/drawing/2014/main" id="{717A0D51-A627-407B-9D1E-1D8CD05B831B}"/>
              </a:ext>
            </a:extLst>
          </p:cNvPr>
          <p:cNvGrpSpPr/>
          <p:nvPr/>
        </p:nvGrpSpPr>
        <p:grpSpPr>
          <a:xfrm>
            <a:off x="3505192" y="5030298"/>
            <a:ext cx="2284290" cy="1173563"/>
            <a:chOff x="-499931" y="1121722"/>
            <a:chExt cx="3859356" cy="11735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921BA7-CC60-479A-8AA3-5C9C33141209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A39B29-2EBB-48F9-BE39-C2B804D537DD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0" name="Group 31">
            <a:extLst>
              <a:ext uri="{FF2B5EF4-FFF2-40B4-BE49-F238E27FC236}">
                <a16:creationId xmlns:a16="http://schemas.microsoft.com/office/drawing/2014/main" id="{4FFF0431-C7E6-44CE-9B5B-3CA8D86BF9F9}"/>
              </a:ext>
            </a:extLst>
          </p:cNvPr>
          <p:cNvGrpSpPr/>
          <p:nvPr/>
        </p:nvGrpSpPr>
        <p:grpSpPr>
          <a:xfrm>
            <a:off x="5936048" y="5030298"/>
            <a:ext cx="2284290" cy="1173563"/>
            <a:chOff x="-499931" y="1121722"/>
            <a:chExt cx="3859356" cy="11735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36AAB9-6FAF-4E5E-9764-722E255949A0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5D1269-7863-4026-BD26-6B3B09C4011D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3" name="Group 34">
            <a:extLst>
              <a:ext uri="{FF2B5EF4-FFF2-40B4-BE49-F238E27FC236}">
                <a16:creationId xmlns:a16="http://schemas.microsoft.com/office/drawing/2014/main" id="{F2B359CB-D0DA-4F95-A8B4-0599A0F9A734}"/>
              </a:ext>
            </a:extLst>
          </p:cNvPr>
          <p:cNvGrpSpPr/>
          <p:nvPr/>
        </p:nvGrpSpPr>
        <p:grpSpPr>
          <a:xfrm>
            <a:off x="8366904" y="5030298"/>
            <a:ext cx="2284290" cy="1173563"/>
            <a:chOff x="-499931" y="1121722"/>
            <a:chExt cx="3859356" cy="117356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590449-4553-4BA2-8D5D-19C52B007B02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EC91E8-9BD7-4277-B525-4CA1FF8F8971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0A1517D4-8DE1-415C-822C-A92C77C00E06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AE060E-5547-4F87-8721-DD36B7115085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849243-9F40-46D7-94EA-C0FC9E9397EA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6C970A2B-17E2-459F-B48C-FC99C985DE82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AC8A06-34FB-4D6F-BDF2-88DCDA682AAC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9FF304-6532-4912-A5AE-42B0E07962E0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C7CBF9CA-3BD3-4057-9F52-6675150E92B8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BA049-828E-4D60-AD27-A3AA112CE8AC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459E8-8AC8-40E2-AD2F-23D4F62BB9D0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0DBABA0D-5227-4BDB-B430-14E0386A4F65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8EC47F-D06E-4776-B0E0-D474CE2AEC23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4E078D-3DBC-4E32-A008-D0DD3367EEC0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A71AA93C-D9B1-4A9E-92F6-BA0BFB0D54D4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835118-E2C1-41E8-8FAF-22F75663B7E4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32638-C9B4-4798-82AB-95FC0FD2B23D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5A4C4029-ED25-4B05-AE43-8C7D55DF70D0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39B27E-6836-48AE-A039-D3C870C93A9C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238782-0818-4A85-9104-38E3D5B5B77C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F3D5DBD2-4133-4851-9AAE-35163FD36600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0EB65D68-A6A7-4DA4-9961-6843C874C2E7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7C09AB62-9489-4963-B3B8-FD5F63A7833B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>
              <a:extLst>
                <a:ext uri="{FF2B5EF4-FFF2-40B4-BE49-F238E27FC236}">
                  <a16:creationId xmlns:a16="http://schemas.microsoft.com/office/drawing/2014/main" id="{FC7D5168-F289-4CF9-B23D-93002826433C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7">
              <a:extLst>
                <a:ext uri="{FF2B5EF4-FFF2-40B4-BE49-F238E27FC236}">
                  <a16:creationId xmlns:a16="http://schemas.microsoft.com/office/drawing/2014/main" id="{59881F7D-B338-40CA-B0B7-7F3B4E204048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4CE694F9-51BA-449F-BB5E-720B8113F0CC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E1A70203-FBB6-4199-AA11-2FE146CE3B03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9FF84476-2CFB-4C99-884B-CB4B788962CD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3DFFA5B1-C879-4338-B7F8-642E7AEB8F87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53D0290F-5361-46D6-96B0-DBE3F8CCDF7A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8">
                <a:extLst>
                  <a:ext uri="{FF2B5EF4-FFF2-40B4-BE49-F238E27FC236}">
                    <a16:creationId xmlns:a16="http://schemas.microsoft.com/office/drawing/2014/main" id="{204D9AD3-BB16-4293-91E9-DE3939B209D9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488D1957-06D1-4C7A-943F-31A8306A7EDC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EFFD2244-C28B-4BB6-BDA0-BC2868E25FDF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09ABE684-B944-46B2-93EB-98F36DD18B28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AA7A41F3-F74D-4695-86C2-5498477AF431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D8175CAB-08FC-4E89-B34D-30D3AAF8EBB0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645FB0-23AC-476E-AC5C-3EB806CF8C1E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0FBA6BB4-B1E6-4FAE-A41F-577D32A504F5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4EAEBA53-8B27-4BB9-AEBA-B9D4858F6942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A72A2665-4682-47E6-ADDA-CB3970F8ACA7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268ADF54-298F-4D95-86FC-DD25BBB3B2E6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7219890F-3105-4EF3-BB2A-6754FA764CCC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19757D7D-DF9D-4C97-B405-8E041367AA53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1232AA4A-B5EE-44C8-94C5-B7C2487575E1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4D5833E3-319C-4FE8-9C44-B25792FE1094}"/>
              </a:ext>
            </a:extLst>
          </p:cNvPr>
          <p:cNvSpPr/>
          <p:nvPr/>
        </p:nvSpPr>
        <p:spPr>
          <a:xfrm>
            <a:off x="301487" y="228600"/>
            <a:ext cx="11589026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5EC2-D2B3-4184-A77C-F14906287F96}"/>
              </a:ext>
            </a:extLst>
          </p:cNvPr>
          <p:cNvSpPr txBox="1"/>
          <p:nvPr/>
        </p:nvSpPr>
        <p:spPr>
          <a:xfrm>
            <a:off x="4596098" y="517111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E1B2A37D-E72D-4AB0-AC49-6E130E00449B}"/>
              </a:ext>
            </a:extLst>
          </p:cNvPr>
          <p:cNvCxnSpPr>
            <a:cxnSpLocks/>
          </p:cNvCxnSpPr>
          <p:nvPr/>
        </p:nvCxnSpPr>
        <p:spPr>
          <a:xfrm>
            <a:off x="4365815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73F8F536-1AB0-4E53-8429-641F04759EDA}"/>
              </a:ext>
            </a:extLst>
          </p:cNvPr>
          <p:cNvCxnSpPr>
            <a:cxnSpLocks/>
          </p:cNvCxnSpPr>
          <p:nvPr/>
        </p:nvCxnSpPr>
        <p:spPr>
          <a:xfrm>
            <a:off x="7835156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">
            <a:extLst>
              <a:ext uri="{FF2B5EF4-FFF2-40B4-BE49-F238E27FC236}">
                <a16:creationId xmlns:a16="http://schemas.microsoft.com/office/drawing/2014/main" id="{EB86831C-168B-4D3C-B02F-7B02E50F39D3}"/>
              </a:ext>
            </a:extLst>
          </p:cNvPr>
          <p:cNvGrpSpPr/>
          <p:nvPr/>
        </p:nvGrpSpPr>
        <p:grpSpPr>
          <a:xfrm>
            <a:off x="474577" y="583312"/>
            <a:ext cx="3422101" cy="1191037"/>
            <a:chOff x="4822352" y="1916832"/>
            <a:chExt cx="3422056" cy="1191037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8547EF32-8C28-448A-B166-EC505EA61E7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23158-1FA2-4531-A90F-08369D5984E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B16D0500-D08A-419A-873A-14CE86CF4ED1}"/>
              </a:ext>
            </a:extLst>
          </p:cNvPr>
          <p:cNvGrpSpPr/>
          <p:nvPr/>
        </p:nvGrpSpPr>
        <p:grpSpPr>
          <a:xfrm>
            <a:off x="8304293" y="583312"/>
            <a:ext cx="3422101" cy="1191037"/>
            <a:chOff x="4822352" y="1916832"/>
            <a:chExt cx="3422056" cy="1191037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AFBB448E-1935-47A1-9E67-FB713713B33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7B4E6-C3FA-4A4C-AFFA-8E129E3B65B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63EB35-63F0-46E7-85FD-7BE41B8D89B4}"/>
              </a:ext>
            </a:extLst>
          </p:cNvPr>
          <p:cNvSpPr txBox="1"/>
          <p:nvPr/>
        </p:nvSpPr>
        <p:spPr>
          <a:xfrm>
            <a:off x="960298" y="363786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594A-BFA0-483C-9669-3DD95A7397E1}"/>
              </a:ext>
            </a:extLst>
          </p:cNvPr>
          <p:cNvSpPr txBox="1"/>
          <p:nvPr/>
        </p:nvSpPr>
        <p:spPr>
          <a:xfrm>
            <a:off x="960298" y="395902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7C275-CE20-40C1-9539-C5DB7BCC9B89}"/>
              </a:ext>
            </a:extLst>
          </p:cNvPr>
          <p:cNvSpPr txBox="1"/>
          <p:nvPr/>
        </p:nvSpPr>
        <p:spPr>
          <a:xfrm>
            <a:off x="960298" y="492250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BE823-211D-4176-B448-5229B466690D}"/>
              </a:ext>
            </a:extLst>
          </p:cNvPr>
          <p:cNvSpPr txBox="1"/>
          <p:nvPr/>
        </p:nvSpPr>
        <p:spPr>
          <a:xfrm>
            <a:off x="960298" y="460134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2108D-4940-4B3D-B486-A0255A133BC9}"/>
              </a:ext>
            </a:extLst>
          </p:cNvPr>
          <p:cNvSpPr txBox="1"/>
          <p:nvPr/>
        </p:nvSpPr>
        <p:spPr>
          <a:xfrm>
            <a:off x="960298" y="428018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187B4-3E66-419A-9928-3CE5A6FA8AAB}"/>
              </a:ext>
            </a:extLst>
          </p:cNvPr>
          <p:cNvSpPr txBox="1"/>
          <p:nvPr/>
        </p:nvSpPr>
        <p:spPr>
          <a:xfrm>
            <a:off x="960298" y="524366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5A8B2-3DC8-4D93-8E77-0DB3B4611A1D}"/>
              </a:ext>
            </a:extLst>
          </p:cNvPr>
          <p:cNvSpPr txBox="1"/>
          <p:nvPr/>
        </p:nvSpPr>
        <p:spPr>
          <a:xfrm>
            <a:off x="960298" y="5885987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960DC-C5E4-4B65-A7FA-A13842F6ADC7}"/>
              </a:ext>
            </a:extLst>
          </p:cNvPr>
          <p:cNvSpPr txBox="1"/>
          <p:nvPr/>
        </p:nvSpPr>
        <p:spPr>
          <a:xfrm>
            <a:off x="960298" y="556482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6533110B-C838-4638-8796-C779154071D2}"/>
              </a:ext>
            </a:extLst>
          </p:cNvPr>
          <p:cNvSpPr/>
          <p:nvPr/>
        </p:nvSpPr>
        <p:spPr>
          <a:xfrm>
            <a:off x="960298" y="2958651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9AAA4A-A682-418B-84D6-DA420191E08A}"/>
              </a:ext>
            </a:extLst>
          </p:cNvPr>
          <p:cNvGrpSpPr/>
          <p:nvPr/>
        </p:nvGrpSpPr>
        <p:grpSpPr>
          <a:xfrm>
            <a:off x="840585" y="1411799"/>
            <a:ext cx="4118529" cy="1116776"/>
            <a:chOff x="644850" y="1411799"/>
            <a:chExt cx="4118529" cy="11167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112901-A6D3-4A9A-8DEE-938244FAF964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AEB95-4815-4E04-B95D-89D1DE718744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Add Title Text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0F7FA04-88C8-4218-BC89-0BD902F2FB46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D5C6D-B155-498A-AE13-86EC937EDE03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D0D5FE-93EB-4EC7-A326-3822D849ECC2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B845C4-1D36-4F13-AA5C-0D6424B80ACB}"/>
              </a:ext>
            </a:extLst>
          </p:cNvPr>
          <p:cNvGrpSpPr/>
          <p:nvPr/>
        </p:nvGrpSpPr>
        <p:grpSpPr>
          <a:xfrm>
            <a:off x="840585" y="2727722"/>
            <a:ext cx="4118529" cy="1116776"/>
            <a:chOff x="644850" y="1411799"/>
            <a:chExt cx="4118529" cy="11167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8FCF22-9201-45E6-BFE6-226113220202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44531-1BC8-4531-9DB1-EC40A1020135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Add Title Text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7F2802B-5254-49D6-AA25-82CB3B2F0BCF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94769A-4470-41A5-AA84-2771AAEBC0A6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CC556-C5DA-4F1C-ADFE-6404CBC87507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B967D32-860B-489D-930A-1F14C5663DAD}"/>
              </a:ext>
            </a:extLst>
          </p:cNvPr>
          <p:cNvGrpSpPr/>
          <p:nvPr/>
        </p:nvGrpSpPr>
        <p:grpSpPr>
          <a:xfrm>
            <a:off x="840585" y="4043646"/>
            <a:ext cx="4118529" cy="1116776"/>
            <a:chOff x="644850" y="1411799"/>
            <a:chExt cx="4118529" cy="11167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937A17-4D56-471F-AEB0-4F29CBBB9175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6B467F-F37B-4E45-A510-7C3EE338108B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Add Title Text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6B22B7-DFC3-4EFA-BD69-E74DAD455855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4F1285-B8B1-453A-852F-F240213F1D70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8E353-3A83-42B0-A33F-8773BB061C1A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F8515BC-18EC-4128-8F6C-D1AF06E20132}"/>
              </a:ext>
            </a:extLst>
          </p:cNvPr>
          <p:cNvGrpSpPr/>
          <p:nvPr/>
        </p:nvGrpSpPr>
        <p:grpSpPr>
          <a:xfrm>
            <a:off x="6740642" y="1411799"/>
            <a:ext cx="4118529" cy="1116776"/>
            <a:chOff x="644850" y="1411799"/>
            <a:chExt cx="4118529" cy="11167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337FFD-C267-4ED5-A928-FF2A6928394B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D44B7-DC35-4989-93D5-D987977D75C3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Add Title Text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66F3CA0-3BD1-41A3-99CD-10400B9A4104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359651-23F2-4F99-8DAB-DAB219395198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39EE08-A967-41C4-B3FF-3BF53402D7D5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5BF21C0-249A-4A2B-A710-BEE47FF9A996}"/>
              </a:ext>
            </a:extLst>
          </p:cNvPr>
          <p:cNvGrpSpPr/>
          <p:nvPr/>
        </p:nvGrpSpPr>
        <p:grpSpPr>
          <a:xfrm>
            <a:off x="6740642" y="2727722"/>
            <a:ext cx="4118529" cy="1116776"/>
            <a:chOff x="644850" y="1411799"/>
            <a:chExt cx="4118529" cy="11167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31ED25-F1E0-4722-ACFF-42944E311B3E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834E06-4E54-462E-8F33-DD6457BB0481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5"/>
                  </a:solidFill>
                  <a:cs typeface="Arial" pitchFamily="34" charset="0"/>
                </a:rPr>
                <a:t>Add Title Text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93317B1-7244-4672-952F-50C421C811D7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D62BAE-E1B2-438D-A0F2-FDE9D5F7026C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E566C5-6601-472D-95E4-1914839218A7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F66A80-A36C-44E9-A544-C3074110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86985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2735338D-36D5-4366-9C5F-4C06FFF9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43975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F7850BE-75C5-4783-AAB7-9C63EB7CD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76726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44DD4987-743B-4A7B-BC09-FAD672893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39545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4E3F2810-7200-4446-8D01-8B1AE7F18448}"/>
              </a:ext>
            </a:extLst>
          </p:cNvPr>
          <p:cNvSpPr/>
          <p:nvPr/>
        </p:nvSpPr>
        <p:spPr>
          <a:xfrm>
            <a:off x="4507499" y="242393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133AFB5F-1CFD-45AF-A88B-2F1DE021C9BA}"/>
              </a:ext>
            </a:extLst>
          </p:cNvPr>
          <p:cNvSpPr/>
          <p:nvPr/>
        </p:nvSpPr>
        <p:spPr>
          <a:xfrm>
            <a:off x="7235788" y="237963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9E1D096C-D00A-4497-97D2-17D0DF0B88F5}"/>
              </a:ext>
            </a:extLst>
          </p:cNvPr>
          <p:cNvSpPr/>
          <p:nvPr/>
        </p:nvSpPr>
        <p:spPr>
          <a:xfrm rot="18900000">
            <a:off x="1895160" y="2411579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E2A8F8F1-794C-462A-8F09-B43570AE121C}"/>
              </a:ext>
            </a:extLst>
          </p:cNvPr>
          <p:cNvSpPr/>
          <p:nvPr/>
        </p:nvSpPr>
        <p:spPr>
          <a:xfrm>
            <a:off x="9925952" y="23769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BA21562E-CD82-46BF-B965-F4F96DFF24F1}"/>
              </a:ext>
            </a:extLst>
          </p:cNvPr>
          <p:cNvGrpSpPr/>
          <p:nvPr/>
        </p:nvGrpSpPr>
        <p:grpSpPr>
          <a:xfrm>
            <a:off x="716594" y="1718727"/>
            <a:ext cx="2773439" cy="4509558"/>
            <a:chOff x="4429724" y="719666"/>
            <a:chExt cx="3332554" cy="5418666"/>
          </a:xfrm>
        </p:grpSpPr>
        <p:sp>
          <p:nvSpPr>
            <p:cNvPr id="4" name="Arrow: Circular 5">
              <a:extLst>
                <a:ext uri="{FF2B5EF4-FFF2-40B4-BE49-F238E27FC236}">
                  <a16:creationId xmlns:a16="http://schemas.microsoft.com/office/drawing/2014/main" id="{48E446A3-6336-4042-8664-9B9C67B21736}"/>
                </a:ext>
              </a:extLst>
            </p:cNvPr>
            <p:cNvSpPr/>
            <p:nvPr/>
          </p:nvSpPr>
          <p:spPr>
            <a:xfrm>
              <a:off x="5154128" y="719666"/>
              <a:ext cx="2608150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Shape 7">
              <a:extLst>
                <a:ext uri="{FF2B5EF4-FFF2-40B4-BE49-F238E27FC236}">
                  <a16:creationId xmlns:a16="http://schemas.microsoft.com/office/drawing/2014/main" id="{4D841479-27F0-4D62-8299-FBFAB0D99E73}"/>
                </a:ext>
              </a:extLst>
            </p:cNvPr>
            <p:cNvSpPr/>
            <p:nvPr/>
          </p:nvSpPr>
          <p:spPr>
            <a:xfrm>
              <a:off x="4429724" y="2218468"/>
              <a:ext cx="2608150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Block Arc 9">
              <a:extLst>
                <a:ext uri="{FF2B5EF4-FFF2-40B4-BE49-F238E27FC236}">
                  <a16:creationId xmlns:a16="http://schemas.microsoft.com/office/drawing/2014/main" id="{083A49B1-AD82-4D2E-9DB9-C82EB978C26D}"/>
                </a:ext>
              </a:extLst>
            </p:cNvPr>
            <p:cNvSpPr/>
            <p:nvPr/>
          </p:nvSpPr>
          <p:spPr>
            <a:xfrm>
              <a:off x="5339759" y="3896630"/>
              <a:ext cx="2240805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71DC0A54-A78D-495A-979E-553FB6035660}"/>
              </a:ext>
            </a:extLst>
          </p:cNvPr>
          <p:cNvSpPr/>
          <p:nvPr/>
        </p:nvSpPr>
        <p:spPr>
          <a:xfrm>
            <a:off x="1605874" y="3838692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16548C9F-EAD1-44FB-97BD-DD3B7B44F394}"/>
              </a:ext>
            </a:extLst>
          </p:cNvPr>
          <p:cNvSpPr/>
          <p:nvPr/>
        </p:nvSpPr>
        <p:spPr>
          <a:xfrm>
            <a:off x="2200881" y="2553134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65A6A2CB-D648-4C15-8C92-8A656A9C81D6}"/>
              </a:ext>
            </a:extLst>
          </p:cNvPr>
          <p:cNvSpPr/>
          <p:nvPr/>
        </p:nvSpPr>
        <p:spPr>
          <a:xfrm>
            <a:off x="2194148" y="51018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id="{6B052525-AFC7-4DBF-A8A2-70E688DDCD28}"/>
              </a:ext>
            </a:extLst>
          </p:cNvPr>
          <p:cNvGrpSpPr/>
          <p:nvPr/>
        </p:nvGrpSpPr>
        <p:grpSpPr>
          <a:xfrm flipH="1">
            <a:off x="8701967" y="1718727"/>
            <a:ext cx="2773439" cy="4509557"/>
            <a:chOff x="4429723" y="719666"/>
            <a:chExt cx="3332553" cy="5418666"/>
          </a:xfrm>
        </p:grpSpPr>
        <p:sp>
          <p:nvSpPr>
            <p:cNvPr id="11" name="Arrow: Circular 35">
              <a:extLst>
                <a:ext uri="{FF2B5EF4-FFF2-40B4-BE49-F238E27FC236}">
                  <a16:creationId xmlns:a16="http://schemas.microsoft.com/office/drawing/2014/main" id="{F1753E7B-E28E-4CBA-9488-89402D82E400}"/>
                </a:ext>
              </a:extLst>
            </p:cNvPr>
            <p:cNvSpPr/>
            <p:nvPr/>
          </p:nvSpPr>
          <p:spPr>
            <a:xfrm>
              <a:off x="5154127" y="719666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36">
              <a:extLst>
                <a:ext uri="{FF2B5EF4-FFF2-40B4-BE49-F238E27FC236}">
                  <a16:creationId xmlns:a16="http://schemas.microsoft.com/office/drawing/2014/main" id="{FF6C3379-585B-44DD-B39D-4D9287CC5F0C}"/>
                </a:ext>
              </a:extLst>
            </p:cNvPr>
            <p:cNvSpPr/>
            <p:nvPr/>
          </p:nvSpPr>
          <p:spPr>
            <a:xfrm>
              <a:off x="4429723" y="2218469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Block Arc 37">
              <a:extLst>
                <a:ext uri="{FF2B5EF4-FFF2-40B4-BE49-F238E27FC236}">
                  <a16:creationId xmlns:a16="http://schemas.microsoft.com/office/drawing/2014/main" id="{B040EE66-C62E-47B6-927B-3D2D6E699AE9}"/>
                </a:ext>
              </a:extLst>
            </p:cNvPr>
            <p:cNvSpPr/>
            <p:nvPr/>
          </p:nvSpPr>
          <p:spPr>
            <a:xfrm>
              <a:off x="5339759" y="3896630"/>
              <a:ext cx="2240804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B43D4DC7-6893-4570-9EF5-4D99C0BD44F6}"/>
              </a:ext>
            </a:extLst>
          </p:cNvPr>
          <p:cNvSpPr/>
          <p:nvPr/>
        </p:nvSpPr>
        <p:spPr>
          <a:xfrm>
            <a:off x="10194117" y="3838692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798F6A79-CB4E-452E-BD67-FB5D50FB70C3}"/>
              </a:ext>
            </a:extLst>
          </p:cNvPr>
          <p:cNvSpPr/>
          <p:nvPr/>
        </p:nvSpPr>
        <p:spPr>
          <a:xfrm>
            <a:off x="9583389" y="2553134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D368BD22-BFEE-43F7-9211-E81DB9203A48}"/>
              </a:ext>
            </a:extLst>
          </p:cNvPr>
          <p:cNvSpPr/>
          <p:nvPr/>
        </p:nvSpPr>
        <p:spPr>
          <a:xfrm>
            <a:off x="9576655" y="51018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0538FF1A-3F11-46C0-BB79-A27EB8358C83}"/>
              </a:ext>
            </a:extLst>
          </p:cNvPr>
          <p:cNvSpPr/>
          <p:nvPr/>
        </p:nvSpPr>
        <p:spPr>
          <a:xfrm>
            <a:off x="5451723" y="205909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E45D1560-73D4-4D9F-BC0A-6DD564086849}"/>
              </a:ext>
            </a:extLst>
          </p:cNvPr>
          <p:cNvSpPr/>
          <p:nvPr/>
        </p:nvSpPr>
        <p:spPr>
          <a:xfrm>
            <a:off x="5451723" y="319071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0A936ACD-6FCE-4649-9411-01570F19C552}"/>
              </a:ext>
            </a:extLst>
          </p:cNvPr>
          <p:cNvSpPr/>
          <p:nvPr/>
        </p:nvSpPr>
        <p:spPr>
          <a:xfrm>
            <a:off x="5451723" y="432233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F7904745-8317-43D6-9CE2-1B2BE4543684}"/>
              </a:ext>
            </a:extLst>
          </p:cNvPr>
          <p:cNvSpPr/>
          <p:nvPr/>
        </p:nvSpPr>
        <p:spPr>
          <a:xfrm>
            <a:off x="5451723" y="5434663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21" name="Group 43">
            <a:extLst>
              <a:ext uri="{FF2B5EF4-FFF2-40B4-BE49-F238E27FC236}">
                <a16:creationId xmlns:a16="http://schemas.microsoft.com/office/drawing/2014/main" id="{CAE8EB30-98E2-4BA5-BCAF-C507D8749F2D}"/>
              </a:ext>
            </a:extLst>
          </p:cNvPr>
          <p:cNvGrpSpPr/>
          <p:nvPr/>
        </p:nvGrpSpPr>
        <p:grpSpPr>
          <a:xfrm>
            <a:off x="3697382" y="1981383"/>
            <a:ext cx="1601067" cy="678649"/>
            <a:chOff x="3233964" y="1954419"/>
            <a:chExt cx="1601067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7368CA-9A62-487B-B6F8-C63F82F7A3E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31C9CA-5F4A-49B4-97F2-9B6469D98D6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6">
            <a:extLst>
              <a:ext uri="{FF2B5EF4-FFF2-40B4-BE49-F238E27FC236}">
                <a16:creationId xmlns:a16="http://schemas.microsoft.com/office/drawing/2014/main" id="{DB85C814-A124-4A1F-AF2B-51EB336CEFA4}"/>
              </a:ext>
            </a:extLst>
          </p:cNvPr>
          <p:cNvGrpSpPr/>
          <p:nvPr/>
        </p:nvGrpSpPr>
        <p:grpSpPr>
          <a:xfrm>
            <a:off x="3697382" y="3106572"/>
            <a:ext cx="1601067" cy="678649"/>
            <a:chOff x="3233964" y="1954419"/>
            <a:chExt cx="1601067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627883-0590-48C6-BC82-BFCA9F739F2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21D210-9A13-43B1-A83A-430E45D09E5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D80E6DF2-5B27-47C5-9CF5-4A3FFA40CB0B}"/>
              </a:ext>
            </a:extLst>
          </p:cNvPr>
          <p:cNvGrpSpPr/>
          <p:nvPr/>
        </p:nvGrpSpPr>
        <p:grpSpPr>
          <a:xfrm>
            <a:off x="3697382" y="4231761"/>
            <a:ext cx="1601067" cy="678649"/>
            <a:chOff x="3233964" y="1954419"/>
            <a:chExt cx="1601067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3C2781-B7BE-453B-A47E-B7FBF5E8A22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69E816-6EFC-4CF2-9843-6378225C916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7">
            <a:extLst>
              <a:ext uri="{FF2B5EF4-FFF2-40B4-BE49-F238E27FC236}">
                <a16:creationId xmlns:a16="http://schemas.microsoft.com/office/drawing/2014/main" id="{9590C37F-1E9F-4305-B1AF-7E4BE893B9DA}"/>
              </a:ext>
            </a:extLst>
          </p:cNvPr>
          <p:cNvGrpSpPr/>
          <p:nvPr/>
        </p:nvGrpSpPr>
        <p:grpSpPr>
          <a:xfrm>
            <a:off x="3697382" y="5356949"/>
            <a:ext cx="1601067" cy="678649"/>
            <a:chOff x="3233964" y="1954419"/>
            <a:chExt cx="1601067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09613D-B676-4497-B3F2-31B390C9131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DD549-3B7C-4510-815D-72509AC70FC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1">
            <a:extLst>
              <a:ext uri="{FF2B5EF4-FFF2-40B4-BE49-F238E27FC236}">
                <a16:creationId xmlns:a16="http://schemas.microsoft.com/office/drawing/2014/main" id="{BA3751C3-65E1-4C49-BD62-5D4F2C89D5DF}"/>
              </a:ext>
            </a:extLst>
          </p:cNvPr>
          <p:cNvGrpSpPr/>
          <p:nvPr/>
        </p:nvGrpSpPr>
        <p:grpSpPr>
          <a:xfrm>
            <a:off x="6913093" y="1981383"/>
            <a:ext cx="1601067" cy="678649"/>
            <a:chOff x="3233964" y="1954419"/>
            <a:chExt cx="1601067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21D624-C01A-4DCE-AF06-11E19290650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20233B-C3DE-4EC3-8E98-354D41198EF1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7">
            <a:extLst>
              <a:ext uri="{FF2B5EF4-FFF2-40B4-BE49-F238E27FC236}">
                <a16:creationId xmlns:a16="http://schemas.microsoft.com/office/drawing/2014/main" id="{275E06A0-EFA2-4304-8406-EE1F346FCB42}"/>
              </a:ext>
            </a:extLst>
          </p:cNvPr>
          <p:cNvGrpSpPr/>
          <p:nvPr/>
        </p:nvGrpSpPr>
        <p:grpSpPr>
          <a:xfrm>
            <a:off x="6913093" y="3106572"/>
            <a:ext cx="1601067" cy="678649"/>
            <a:chOff x="3233964" y="1954419"/>
            <a:chExt cx="1601067" cy="6786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19E789-60B4-4668-8CE4-6B05DE4860C3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EA0ADC-F925-4A5C-A696-81DDC05DC3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8">
            <a:extLst>
              <a:ext uri="{FF2B5EF4-FFF2-40B4-BE49-F238E27FC236}">
                <a16:creationId xmlns:a16="http://schemas.microsoft.com/office/drawing/2014/main" id="{8AF8C549-D280-431B-8F9A-E01DFD8D91DC}"/>
              </a:ext>
            </a:extLst>
          </p:cNvPr>
          <p:cNvGrpSpPr/>
          <p:nvPr/>
        </p:nvGrpSpPr>
        <p:grpSpPr>
          <a:xfrm>
            <a:off x="6913093" y="4231761"/>
            <a:ext cx="1601067" cy="678649"/>
            <a:chOff x="3233964" y="1954419"/>
            <a:chExt cx="1601067" cy="6786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C9D08C-0BB1-4BF3-8985-318926A20DA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23E28C-66C7-4661-BBC0-61CD3304CD62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9">
            <a:extLst>
              <a:ext uri="{FF2B5EF4-FFF2-40B4-BE49-F238E27FC236}">
                <a16:creationId xmlns:a16="http://schemas.microsoft.com/office/drawing/2014/main" id="{4AAAA868-7866-4AE2-BE1B-E4D26874990E}"/>
              </a:ext>
            </a:extLst>
          </p:cNvPr>
          <p:cNvGrpSpPr/>
          <p:nvPr/>
        </p:nvGrpSpPr>
        <p:grpSpPr>
          <a:xfrm>
            <a:off x="6913093" y="5356949"/>
            <a:ext cx="1601067" cy="678649"/>
            <a:chOff x="3233964" y="1954419"/>
            <a:chExt cx="1601067" cy="6786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2E3F3E-25F9-402E-A5B8-E73ECFEB3BB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37C939-E566-445A-A1DC-70FEF90DE076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1C22A9D-FAB0-45AC-822A-571539F12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4">
            <a:extLst>
              <a:ext uri="{FF2B5EF4-FFF2-40B4-BE49-F238E27FC236}">
                <a16:creationId xmlns:a16="http://schemas.microsoft.com/office/drawing/2014/main" id="{A66E63B0-D4DA-42FD-9A5F-59D8D1536CCC}"/>
              </a:ext>
            </a:extLst>
          </p:cNvPr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5">
            <a:extLst>
              <a:ext uri="{FF2B5EF4-FFF2-40B4-BE49-F238E27FC236}">
                <a16:creationId xmlns:a16="http://schemas.microsoft.com/office/drawing/2014/main" id="{FB53417D-D752-488D-9BC9-F2E0F3E13B49}"/>
              </a:ext>
            </a:extLst>
          </p:cNvPr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DE4C2-4CFC-48D7-83C4-ECFB4F75F731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3FA2C-3DA8-4A82-A434-5115FB4114C7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833A4EDA-128C-4B2B-8CFC-5157CA409A4C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CF760D3A-407C-44BE-B294-8ABCEDDE8567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3C8AE2-DB2E-4A01-804A-DF9934B01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E99CF13-11D9-4541-B180-B074628BF4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18636814-F345-4D79-AAFF-53386784FED5}"/>
              </a:ext>
            </a:extLst>
          </p:cNvPr>
          <p:cNvSpPr/>
          <p:nvPr/>
        </p:nvSpPr>
        <p:spPr>
          <a:xfrm rot="10800000">
            <a:off x="4385138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726FA48A-0F35-46B8-8151-5C3AD1A634B0}"/>
              </a:ext>
            </a:extLst>
          </p:cNvPr>
          <p:cNvSpPr/>
          <p:nvPr/>
        </p:nvSpPr>
        <p:spPr>
          <a:xfrm rot="10800000">
            <a:off x="109851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C5A6375B-B271-4D50-89C4-81B1FF020F04}"/>
              </a:ext>
            </a:extLst>
          </p:cNvPr>
          <p:cNvSpPr/>
          <p:nvPr/>
        </p:nvSpPr>
        <p:spPr>
          <a:xfrm rot="10800000">
            <a:off x="219405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1CA58375-31A1-4727-8052-D451F35C2B22}"/>
              </a:ext>
            </a:extLst>
          </p:cNvPr>
          <p:cNvSpPr/>
          <p:nvPr/>
        </p:nvSpPr>
        <p:spPr>
          <a:xfrm rot="10800000">
            <a:off x="328959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32">
            <a:extLst>
              <a:ext uri="{FF2B5EF4-FFF2-40B4-BE49-F238E27FC236}">
                <a16:creationId xmlns:a16="http://schemas.microsoft.com/office/drawing/2014/main" id="{0F54F1F6-253C-40C8-872C-692501C2C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34167"/>
              </p:ext>
            </p:extLst>
          </p:nvPr>
        </p:nvGraphicFramePr>
        <p:xfrm>
          <a:off x="692237" y="2346870"/>
          <a:ext cx="4653119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33">
            <a:extLst>
              <a:ext uri="{FF2B5EF4-FFF2-40B4-BE49-F238E27FC236}">
                <a16:creationId xmlns:a16="http://schemas.microsoft.com/office/drawing/2014/main" id="{B2A072EF-F8B0-4F85-8DAF-C7BFF3E9C855}"/>
              </a:ext>
            </a:extLst>
          </p:cNvPr>
          <p:cNvSpPr/>
          <p:nvPr/>
        </p:nvSpPr>
        <p:spPr>
          <a:xfrm>
            <a:off x="2226903" y="381338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6BB50192-5893-49AE-98FC-6F588C523540}"/>
              </a:ext>
            </a:extLst>
          </p:cNvPr>
          <p:cNvSpPr/>
          <p:nvPr/>
        </p:nvSpPr>
        <p:spPr>
          <a:xfrm>
            <a:off x="3322541" y="332222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D8A329D6-9414-4BF4-A141-F9857041EBA2}"/>
              </a:ext>
            </a:extLst>
          </p:cNvPr>
          <p:cNvSpPr/>
          <p:nvPr/>
        </p:nvSpPr>
        <p:spPr>
          <a:xfrm>
            <a:off x="4418179" y="267698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12F18B82-3E1F-41C5-B842-09F9AC951936}"/>
              </a:ext>
            </a:extLst>
          </p:cNvPr>
          <p:cNvSpPr/>
          <p:nvPr/>
        </p:nvSpPr>
        <p:spPr>
          <a:xfrm>
            <a:off x="1131265" y="429913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F663C96C-6643-4DE8-B4E1-85E36734E251}"/>
              </a:ext>
            </a:extLst>
          </p:cNvPr>
          <p:cNvSpPr/>
          <p:nvPr/>
        </p:nvSpPr>
        <p:spPr>
          <a:xfrm>
            <a:off x="1256494" y="562660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246E76A2-42F5-40FD-8328-107CCA2B277D}"/>
              </a:ext>
            </a:extLst>
          </p:cNvPr>
          <p:cNvSpPr/>
          <p:nvPr/>
        </p:nvSpPr>
        <p:spPr>
          <a:xfrm>
            <a:off x="2352035" y="562660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27351273-2FA9-49BE-8AB2-FCD60EFA2C2E}"/>
              </a:ext>
            </a:extLst>
          </p:cNvPr>
          <p:cNvSpPr/>
          <p:nvPr/>
        </p:nvSpPr>
        <p:spPr>
          <a:xfrm>
            <a:off x="3447576" y="562660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9939984E-D600-4E1E-8808-6D2AED00E0BD}"/>
              </a:ext>
            </a:extLst>
          </p:cNvPr>
          <p:cNvSpPr/>
          <p:nvPr/>
        </p:nvSpPr>
        <p:spPr>
          <a:xfrm>
            <a:off x="4543117" y="562660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F89A9-680B-42E5-9D98-3660E5876DBF}"/>
              </a:ext>
            </a:extLst>
          </p:cNvPr>
          <p:cNvSpPr txBox="1"/>
          <p:nvPr/>
        </p:nvSpPr>
        <p:spPr>
          <a:xfrm>
            <a:off x="1120782" y="44070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87D3D-1188-4308-AE92-AD1406E2EE3B}"/>
              </a:ext>
            </a:extLst>
          </p:cNvPr>
          <p:cNvSpPr txBox="1"/>
          <p:nvPr/>
        </p:nvSpPr>
        <p:spPr>
          <a:xfrm>
            <a:off x="2216420" y="39213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F1C91-5004-4A12-B7AF-272808DA46AD}"/>
              </a:ext>
            </a:extLst>
          </p:cNvPr>
          <p:cNvSpPr txBox="1"/>
          <p:nvPr/>
        </p:nvSpPr>
        <p:spPr>
          <a:xfrm>
            <a:off x="3312058" y="343015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36A50A-6B3F-4E7B-9421-358746532271}"/>
              </a:ext>
            </a:extLst>
          </p:cNvPr>
          <p:cNvSpPr txBox="1"/>
          <p:nvPr/>
        </p:nvSpPr>
        <p:spPr>
          <a:xfrm>
            <a:off x="4407696" y="27849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9F148-1A69-48B3-A95D-34A7C9559012}"/>
              </a:ext>
            </a:extLst>
          </p:cNvPr>
          <p:cNvSpPr txBox="1"/>
          <p:nvPr/>
        </p:nvSpPr>
        <p:spPr>
          <a:xfrm>
            <a:off x="984056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644D3-FD78-4070-8010-2C73CABB3C7E}"/>
              </a:ext>
            </a:extLst>
          </p:cNvPr>
          <p:cNvSpPr txBox="1"/>
          <p:nvPr/>
        </p:nvSpPr>
        <p:spPr>
          <a:xfrm>
            <a:off x="2079597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2C4B7-B976-40D0-A588-49A196FED9F0}"/>
              </a:ext>
            </a:extLst>
          </p:cNvPr>
          <p:cNvSpPr txBox="1"/>
          <p:nvPr/>
        </p:nvSpPr>
        <p:spPr>
          <a:xfrm>
            <a:off x="3175138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56034-D49C-4574-BD44-0ADB03062DCC}"/>
              </a:ext>
            </a:extLst>
          </p:cNvPr>
          <p:cNvSpPr txBox="1"/>
          <p:nvPr/>
        </p:nvSpPr>
        <p:spPr>
          <a:xfrm>
            <a:off x="4270679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116">
            <a:extLst>
              <a:ext uri="{FF2B5EF4-FFF2-40B4-BE49-F238E27FC236}">
                <a16:creationId xmlns:a16="http://schemas.microsoft.com/office/drawing/2014/main" id="{EF093015-3AE9-4B6B-868D-6C660AC0BDCA}"/>
              </a:ext>
            </a:extLst>
          </p:cNvPr>
          <p:cNvGrpSpPr/>
          <p:nvPr/>
        </p:nvGrpSpPr>
        <p:grpSpPr>
          <a:xfrm>
            <a:off x="5922295" y="1779457"/>
            <a:ext cx="2508008" cy="1132579"/>
            <a:chOff x="5769895" y="1706056"/>
            <a:chExt cx="2508008" cy="11325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BEAB9-C396-411E-8F12-B2778CB5AC99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30%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6" name="Group 113">
              <a:extLst>
                <a:ext uri="{FF2B5EF4-FFF2-40B4-BE49-F238E27FC236}">
                  <a16:creationId xmlns:a16="http://schemas.microsoft.com/office/drawing/2014/main" id="{CEFD8450-F77E-4B74-A536-902466EB5AD9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2FD923-F00D-4FB7-A1F5-124E8CBC6FF9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C54640-38F4-4ED5-BB7D-3868564D0A90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DFA50BB9-A76C-460B-BB0A-E943803BFE58}"/>
              </a:ext>
            </a:extLst>
          </p:cNvPr>
          <p:cNvGrpSpPr/>
          <p:nvPr/>
        </p:nvGrpSpPr>
        <p:grpSpPr>
          <a:xfrm>
            <a:off x="5922295" y="2955452"/>
            <a:ext cx="2508008" cy="1132579"/>
            <a:chOff x="5769895" y="1706056"/>
            <a:chExt cx="2508008" cy="11325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D92072-940A-4F92-950E-98BD6CFBD02F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45%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1" name="Group 119">
              <a:extLst>
                <a:ext uri="{FF2B5EF4-FFF2-40B4-BE49-F238E27FC236}">
                  <a16:creationId xmlns:a16="http://schemas.microsoft.com/office/drawing/2014/main" id="{F1A814D1-BBC0-429F-99EA-49A357DC9EA8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E6365-80DC-4938-B357-2016F22EF4E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D64854-E061-47C5-8131-0039653B6029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122">
            <a:extLst>
              <a:ext uri="{FF2B5EF4-FFF2-40B4-BE49-F238E27FC236}">
                <a16:creationId xmlns:a16="http://schemas.microsoft.com/office/drawing/2014/main" id="{A23C3038-21D7-4996-AD75-4D57402ED0D4}"/>
              </a:ext>
            </a:extLst>
          </p:cNvPr>
          <p:cNvGrpSpPr/>
          <p:nvPr/>
        </p:nvGrpSpPr>
        <p:grpSpPr>
          <a:xfrm>
            <a:off x="5922295" y="4131447"/>
            <a:ext cx="2508008" cy="1132579"/>
            <a:chOff x="5769895" y="1706056"/>
            <a:chExt cx="2508008" cy="11325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5E897A-5F05-4EF6-B9AF-C11F6C3C9A1A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6" name="Group 124">
              <a:extLst>
                <a:ext uri="{FF2B5EF4-FFF2-40B4-BE49-F238E27FC236}">
                  <a16:creationId xmlns:a16="http://schemas.microsoft.com/office/drawing/2014/main" id="{5E6B3837-0854-4714-AD6E-D42DF3405DBF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8BE522-1F8A-4E6A-9FDC-9DD65E9A769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5B5F00-0B15-4A46-9855-20CCEE4DEA38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127">
            <a:extLst>
              <a:ext uri="{FF2B5EF4-FFF2-40B4-BE49-F238E27FC236}">
                <a16:creationId xmlns:a16="http://schemas.microsoft.com/office/drawing/2014/main" id="{F43AE563-F335-44EE-8CD9-0CC56B62DB0B}"/>
              </a:ext>
            </a:extLst>
          </p:cNvPr>
          <p:cNvGrpSpPr/>
          <p:nvPr/>
        </p:nvGrpSpPr>
        <p:grpSpPr>
          <a:xfrm>
            <a:off x="5922295" y="5307443"/>
            <a:ext cx="2508008" cy="1132579"/>
            <a:chOff x="5769895" y="1706056"/>
            <a:chExt cx="2508008" cy="11325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FD58B-58D7-4B6F-8E1A-4A6D959CDB46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1" name="Group 129">
              <a:extLst>
                <a:ext uri="{FF2B5EF4-FFF2-40B4-BE49-F238E27FC236}">
                  <a16:creationId xmlns:a16="http://schemas.microsoft.com/office/drawing/2014/main" id="{5861FD75-029E-41BC-A881-645987734D8D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D1ED5A-5C9A-4377-A612-147AB388821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49EFE6-667B-4107-8B3C-39A40877231F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71F64C5-C330-466F-85E7-3CB295418868}"/>
              </a:ext>
            </a:extLst>
          </p:cNvPr>
          <p:cNvSpPr txBox="1"/>
          <p:nvPr/>
        </p:nvSpPr>
        <p:spPr>
          <a:xfrm>
            <a:off x="8122104" y="5228948"/>
            <a:ext cx="36247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GB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CA5B5CC-9F41-4D54-9DF2-9C18AF5F6524}"/>
              </a:ext>
            </a:extLst>
          </p:cNvPr>
          <p:cNvGrpSpPr/>
          <p:nvPr/>
        </p:nvGrpSpPr>
        <p:grpSpPr>
          <a:xfrm>
            <a:off x="9871581" y="2866820"/>
            <a:ext cx="1730528" cy="1621930"/>
            <a:chOff x="5312679" y="2188723"/>
            <a:chExt cx="1280160" cy="1199825"/>
          </a:xfrm>
          <a:solidFill>
            <a:schemeClr val="accent4"/>
          </a:solidFill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E4CBA9-C758-4D73-8169-1AD2CF286F41}"/>
                </a:ext>
              </a:extLst>
            </p:cNvPr>
            <p:cNvSpPr/>
            <p:nvPr/>
          </p:nvSpPr>
          <p:spPr>
            <a:xfrm>
              <a:off x="5312679" y="2723177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8 h 665290"/>
                <a:gd name="connsiteX19" fmla="*/ 150617 w 710929"/>
                <a:gd name="connsiteY19" fmla="*/ 505838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6" y="505757"/>
                    <a:pt x="182069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8"/>
                  </a:cubicBezTo>
                  <a:cubicBezTo>
                    <a:pt x="156453" y="505838"/>
                    <a:pt x="153697" y="505838"/>
                    <a:pt x="150617" y="505838"/>
                  </a:cubicBezTo>
                  <a:cubicBezTo>
                    <a:pt x="156859" y="497894"/>
                    <a:pt x="163020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88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4"/>
                    <a:pt x="76605" y="586092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1"/>
                    <a:pt x="200065" y="590064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303317E-F2F5-4958-90A5-757633C82CA6}"/>
                </a:ext>
              </a:extLst>
            </p:cNvPr>
            <p:cNvSpPr/>
            <p:nvPr/>
          </p:nvSpPr>
          <p:spPr>
            <a:xfrm>
              <a:off x="6050279" y="2880765"/>
              <a:ext cx="542560" cy="507783"/>
            </a:xfrm>
            <a:custGeom>
              <a:avLst/>
              <a:gdLst>
                <a:gd name="connsiteX0" fmla="*/ 340793 w 542560"/>
                <a:gd name="connsiteY0" fmla="*/ 0 h 507783"/>
                <a:gd name="connsiteX1" fmla="*/ 340793 w 542560"/>
                <a:gd name="connsiteY1" fmla="*/ 95007 h 507783"/>
                <a:gd name="connsiteX2" fmla="*/ 324499 w 542560"/>
                <a:gd name="connsiteY2" fmla="*/ 111301 h 507783"/>
                <a:gd name="connsiteX3" fmla="*/ 217981 w 542560"/>
                <a:gd name="connsiteY3" fmla="*/ 111301 h 507783"/>
                <a:gd name="connsiteX4" fmla="*/ 201687 w 542560"/>
                <a:gd name="connsiteY4" fmla="*/ 95007 h 507783"/>
                <a:gd name="connsiteX5" fmla="*/ 201687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3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3 w 542560"/>
                <a:gd name="connsiteY12" fmla="*/ 0 h 507783"/>
                <a:gd name="connsiteX13" fmla="*/ 129216 w 542560"/>
                <a:gd name="connsiteY13" fmla="*/ 368111 h 507783"/>
                <a:gd name="connsiteX14" fmla="*/ 143402 w 542560"/>
                <a:gd name="connsiteY14" fmla="*/ 385945 h 507783"/>
                <a:gd name="connsiteX15" fmla="*/ 136755 w 542560"/>
                <a:gd name="connsiteY15" fmla="*/ 385945 h 507783"/>
                <a:gd name="connsiteX16" fmla="*/ 136755 w 542560"/>
                <a:gd name="connsiteY16" fmla="*/ 432314 h 507783"/>
                <a:gd name="connsiteX17" fmla="*/ 121677 w 542560"/>
                <a:gd name="connsiteY17" fmla="*/ 432314 h 507783"/>
                <a:gd name="connsiteX18" fmla="*/ 121677 w 542560"/>
                <a:gd name="connsiteY18" fmla="*/ 386026 h 507783"/>
                <a:gd name="connsiteX19" fmla="*/ 115030 w 542560"/>
                <a:gd name="connsiteY19" fmla="*/ 386026 h 507783"/>
                <a:gd name="connsiteX20" fmla="*/ 12921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9 w 542560"/>
                <a:gd name="connsiteY25" fmla="*/ 432232 h 507783"/>
                <a:gd name="connsiteX26" fmla="*/ 74579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724 w 542560"/>
                <a:gd name="connsiteY29" fmla="*/ 453471 h 507783"/>
                <a:gd name="connsiteX30" fmla="*/ 58528 w 542560"/>
                <a:gd name="connsiteY30" fmla="*/ 453471 h 507783"/>
                <a:gd name="connsiteX31" fmla="*/ 58528 w 542560"/>
                <a:gd name="connsiteY31" fmla="*/ 444149 h 507783"/>
                <a:gd name="connsiteX32" fmla="*/ 152724 w 542560"/>
                <a:gd name="connsiteY32" fmla="*/ 444149 h 507783"/>
                <a:gd name="connsiteX33" fmla="*/ 152724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3" y="0"/>
                  </a:moveTo>
                  <a:lnTo>
                    <a:pt x="340793" y="95007"/>
                  </a:lnTo>
                  <a:cubicBezTo>
                    <a:pt x="340793" y="104005"/>
                    <a:pt x="333497" y="111301"/>
                    <a:pt x="324499" y="111301"/>
                  </a:cubicBezTo>
                  <a:lnTo>
                    <a:pt x="217981" y="111301"/>
                  </a:lnTo>
                  <a:cubicBezTo>
                    <a:pt x="208983" y="111301"/>
                    <a:pt x="201687" y="104005"/>
                    <a:pt x="201687" y="95007"/>
                  </a:cubicBezTo>
                  <a:lnTo>
                    <a:pt x="201687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3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3" y="0"/>
                  </a:lnTo>
                  <a:close/>
                  <a:moveTo>
                    <a:pt x="129216" y="368111"/>
                  </a:moveTo>
                  <a:cubicBezTo>
                    <a:pt x="133918" y="374029"/>
                    <a:pt x="138619" y="379946"/>
                    <a:pt x="143402" y="385945"/>
                  </a:cubicBezTo>
                  <a:cubicBezTo>
                    <a:pt x="141051" y="385945"/>
                    <a:pt x="139025" y="385945"/>
                    <a:pt x="136755" y="385945"/>
                  </a:cubicBezTo>
                  <a:cubicBezTo>
                    <a:pt x="136755" y="401428"/>
                    <a:pt x="136755" y="416830"/>
                    <a:pt x="136755" y="432314"/>
                  </a:cubicBezTo>
                  <a:cubicBezTo>
                    <a:pt x="131648" y="432314"/>
                    <a:pt x="126784" y="432314"/>
                    <a:pt x="121677" y="432314"/>
                  </a:cubicBezTo>
                  <a:cubicBezTo>
                    <a:pt x="121677" y="416911"/>
                    <a:pt x="121677" y="401509"/>
                    <a:pt x="121677" y="386026"/>
                  </a:cubicBezTo>
                  <a:cubicBezTo>
                    <a:pt x="119407" y="386026"/>
                    <a:pt x="117381" y="386026"/>
                    <a:pt x="115030" y="386026"/>
                  </a:cubicBezTo>
                  <a:cubicBezTo>
                    <a:pt x="119813" y="379946"/>
                    <a:pt x="124433" y="374110"/>
                    <a:pt x="129216" y="368111"/>
                  </a:cubicBezTo>
                  <a:close/>
                  <a:moveTo>
                    <a:pt x="82037" y="368111"/>
                  </a:moveTo>
                  <a:cubicBezTo>
                    <a:pt x="86820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5" y="432232"/>
                    <a:pt x="74579" y="432232"/>
                  </a:cubicBezTo>
                  <a:cubicBezTo>
                    <a:pt x="74579" y="416830"/>
                    <a:pt x="74579" y="401428"/>
                    <a:pt x="74579" y="385864"/>
                  </a:cubicBezTo>
                  <a:cubicBezTo>
                    <a:pt x="72309" y="385864"/>
                    <a:pt x="70202" y="385864"/>
                    <a:pt x="67850" y="385864"/>
                  </a:cubicBezTo>
                  <a:cubicBezTo>
                    <a:pt x="72633" y="379946"/>
                    <a:pt x="77254" y="374110"/>
                    <a:pt x="82037" y="368111"/>
                  </a:cubicBezTo>
                  <a:close/>
                  <a:moveTo>
                    <a:pt x="152724" y="453471"/>
                  </a:moveTo>
                  <a:cubicBezTo>
                    <a:pt x="121353" y="453471"/>
                    <a:pt x="89981" y="453471"/>
                    <a:pt x="58528" y="453471"/>
                  </a:cubicBezTo>
                  <a:cubicBezTo>
                    <a:pt x="58528" y="450310"/>
                    <a:pt x="58528" y="447310"/>
                    <a:pt x="58528" y="444149"/>
                  </a:cubicBezTo>
                  <a:cubicBezTo>
                    <a:pt x="89900" y="444149"/>
                    <a:pt x="121272" y="444149"/>
                    <a:pt x="152724" y="444149"/>
                  </a:cubicBezTo>
                  <a:cubicBezTo>
                    <a:pt x="152724" y="447148"/>
                    <a:pt x="152724" y="450229"/>
                    <a:pt x="152724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A8EA584B-EA7D-4854-AC7F-11D2FFF70C37}"/>
                </a:ext>
              </a:extLst>
            </p:cNvPr>
            <p:cNvSpPr/>
            <p:nvPr/>
          </p:nvSpPr>
          <p:spPr>
            <a:xfrm>
              <a:off x="5410361" y="218872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9 w 542560"/>
                <a:gd name="connsiteY2" fmla="*/ 111301 h 507783"/>
                <a:gd name="connsiteX3" fmla="*/ 217981 w 542560"/>
                <a:gd name="connsiteY3" fmla="*/ 111301 h 507783"/>
                <a:gd name="connsiteX4" fmla="*/ 201687 w 542560"/>
                <a:gd name="connsiteY4" fmla="*/ 95007 h 507783"/>
                <a:gd name="connsiteX5" fmla="*/ 201687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16 w 542560"/>
                <a:gd name="connsiteY13" fmla="*/ 368111 h 507783"/>
                <a:gd name="connsiteX14" fmla="*/ 143402 w 542560"/>
                <a:gd name="connsiteY14" fmla="*/ 385945 h 507783"/>
                <a:gd name="connsiteX15" fmla="*/ 136755 w 542560"/>
                <a:gd name="connsiteY15" fmla="*/ 385945 h 507783"/>
                <a:gd name="connsiteX16" fmla="*/ 136755 w 542560"/>
                <a:gd name="connsiteY16" fmla="*/ 432313 h 507783"/>
                <a:gd name="connsiteX17" fmla="*/ 121677 w 542560"/>
                <a:gd name="connsiteY17" fmla="*/ 432313 h 507783"/>
                <a:gd name="connsiteX18" fmla="*/ 121677 w 542560"/>
                <a:gd name="connsiteY18" fmla="*/ 386026 h 507783"/>
                <a:gd name="connsiteX19" fmla="*/ 115029 w 542560"/>
                <a:gd name="connsiteY19" fmla="*/ 386026 h 507783"/>
                <a:gd name="connsiteX20" fmla="*/ 12921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9 w 542560"/>
                <a:gd name="connsiteY25" fmla="*/ 432232 h 507783"/>
                <a:gd name="connsiteX26" fmla="*/ 74579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724 w 542560"/>
                <a:gd name="connsiteY29" fmla="*/ 453471 h 507783"/>
                <a:gd name="connsiteX30" fmla="*/ 58528 w 542560"/>
                <a:gd name="connsiteY30" fmla="*/ 453471 h 507783"/>
                <a:gd name="connsiteX31" fmla="*/ 58528 w 542560"/>
                <a:gd name="connsiteY31" fmla="*/ 444149 h 507783"/>
                <a:gd name="connsiteX32" fmla="*/ 152724 w 542560"/>
                <a:gd name="connsiteY32" fmla="*/ 444149 h 507783"/>
                <a:gd name="connsiteX33" fmla="*/ 152724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7" y="111301"/>
                    <a:pt x="324499" y="111301"/>
                  </a:cubicBezTo>
                  <a:lnTo>
                    <a:pt x="217981" y="111301"/>
                  </a:lnTo>
                  <a:cubicBezTo>
                    <a:pt x="208983" y="111301"/>
                    <a:pt x="201687" y="104005"/>
                    <a:pt x="201687" y="95007"/>
                  </a:cubicBezTo>
                  <a:lnTo>
                    <a:pt x="201687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16" y="368111"/>
                  </a:moveTo>
                  <a:cubicBezTo>
                    <a:pt x="133917" y="374029"/>
                    <a:pt x="138619" y="379946"/>
                    <a:pt x="143402" y="385945"/>
                  </a:cubicBezTo>
                  <a:cubicBezTo>
                    <a:pt x="141051" y="385945"/>
                    <a:pt x="139024" y="385945"/>
                    <a:pt x="136755" y="385945"/>
                  </a:cubicBezTo>
                  <a:cubicBezTo>
                    <a:pt x="136755" y="401428"/>
                    <a:pt x="136755" y="416830"/>
                    <a:pt x="136755" y="432313"/>
                  </a:cubicBezTo>
                  <a:cubicBezTo>
                    <a:pt x="131648" y="432313"/>
                    <a:pt x="126784" y="432313"/>
                    <a:pt x="121677" y="432313"/>
                  </a:cubicBezTo>
                  <a:cubicBezTo>
                    <a:pt x="121677" y="416911"/>
                    <a:pt x="121677" y="401509"/>
                    <a:pt x="121677" y="386026"/>
                  </a:cubicBezTo>
                  <a:cubicBezTo>
                    <a:pt x="119407" y="386026"/>
                    <a:pt x="117380" y="386026"/>
                    <a:pt x="115029" y="386026"/>
                  </a:cubicBezTo>
                  <a:cubicBezTo>
                    <a:pt x="119812" y="380027"/>
                    <a:pt x="124433" y="374110"/>
                    <a:pt x="12921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5" y="432232"/>
                    <a:pt x="74579" y="432232"/>
                  </a:cubicBezTo>
                  <a:cubicBezTo>
                    <a:pt x="74579" y="416830"/>
                    <a:pt x="74579" y="401428"/>
                    <a:pt x="74579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552" y="379946"/>
                    <a:pt x="77254" y="374110"/>
                    <a:pt x="82037" y="368111"/>
                  </a:cubicBezTo>
                  <a:close/>
                  <a:moveTo>
                    <a:pt x="152724" y="453471"/>
                  </a:moveTo>
                  <a:cubicBezTo>
                    <a:pt x="121353" y="453471"/>
                    <a:pt x="89981" y="453471"/>
                    <a:pt x="58528" y="453471"/>
                  </a:cubicBezTo>
                  <a:cubicBezTo>
                    <a:pt x="58528" y="450309"/>
                    <a:pt x="58528" y="447310"/>
                    <a:pt x="58528" y="444149"/>
                  </a:cubicBezTo>
                  <a:cubicBezTo>
                    <a:pt x="89900" y="444149"/>
                    <a:pt x="121271" y="444149"/>
                    <a:pt x="152724" y="444149"/>
                  </a:cubicBezTo>
                  <a:cubicBezTo>
                    <a:pt x="152724" y="447229"/>
                    <a:pt x="152724" y="450309"/>
                    <a:pt x="152724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D4B8FD5-6233-46E4-BAF9-C08397CA8F7E}"/>
              </a:ext>
            </a:extLst>
          </p:cNvPr>
          <p:cNvSpPr/>
          <p:nvPr/>
        </p:nvSpPr>
        <p:spPr>
          <a:xfrm>
            <a:off x="8628601" y="2154533"/>
            <a:ext cx="1157792" cy="2335390"/>
          </a:xfrm>
          <a:custGeom>
            <a:avLst/>
            <a:gdLst>
              <a:gd name="connsiteX0" fmla="*/ 414753 w 1157792"/>
              <a:gd name="connsiteY0" fmla="*/ 604896 h 2335390"/>
              <a:gd name="connsiteX1" fmla="*/ 492447 w 1157792"/>
              <a:gd name="connsiteY1" fmla="*/ 618375 h 2335390"/>
              <a:gd name="connsiteX2" fmla="*/ 676436 w 1157792"/>
              <a:gd name="connsiteY2" fmla="*/ 617717 h 2335390"/>
              <a:gd name="connsiteX3" fmla="*/ 770348 w 1157792"/>
              <a:gd name="connsiteY3" fmla="*/ 607855 h 2335390"/>
              <a:gd name="connsiteX4" fmla="*/ 1142162 w 1157792"/>
              <a:gd name="connsiteY4" fmla="*/ 908769 h 2335390"/>
              <a:gd name="connsiteX5" fmla="*/ 1155202 w 1157792"/>
              <a:gd name="connsiteY5" fmla="*/ 1015173 h 2335390"/>
              <a:gd name="connsiteX6" fmla="*/ 1078823 w 1157792"/>
              <a:gd name="connsiteY6" fmla="*/ 1362221 h 2335390"/>
              <a:gd name="connsiteX7" fmla="*/ 1010553 w 1157792"/>
              <a:gd name="connsiteY7" fmla="*/ 1429944 h 2335390"/>
              <a:gd name="connsiteX8" fmla="*/ 906889 w 1157792"/>
              <a:gd name="connsiteY8" fmla="*/ 1325292 h 2335390"/>
              <a:gd name="connsiteX9" fmla="*/ 949734 w 1157792"/>
              <a:gd name="connsiteY9" fmla="*/ 1138782 h 2335390"/>
              <a:gd name="connsiteX10" fmla="*/ 855604 w 1157792"/>
              <a:gd name="connsiteY10" fmla="*/ 921042 h 2335390"/>
              <a:gd name="connsiteX11" fmla="*/ 854398 w 1157792"/>
              <a:gd name="connsiteY11" fmla="*/ 2205130 h 2335390"/>
              <a:gd name="connsiteX12" fmla="*/ 741090 w 1157792"/>
              <a:gd name="connsiteY12" fmla="*/ 2333999 h 2335390"/>
              <a:gd name="connsiteX13" fmla="*/ 620221 w 1157792"/>
              <a:gd name="connsiteY13" fmla="*/ 2202391 h 2335390"/>
              <a:gd name="connsiteX14" fmla="*/ 618467 w 1157792"/>
              <a:gd name="connsiteY14" fmla="*/ 1600344 h 2335390"/>
              <a:gd name="connsiteX15" fmla="*/ 576716 w 1157792"/>
              <a:gd name="connsiteY15" fmla="*/ 1534265 h 2335390"/>
              <a:gd name="connsiteX16" fmla="*/ 542307 w 1157792"/>
              <a:gd name="connsiteY16" fmla="*/ 1600125 h 2335390"/>
              <a:gd name="connsiteX17" fmla="*/ 541431 w 1157792"/>
              <a:gd name="connsiteY17" fmla="*/ 2213459 h 2335390"/>
              <a:gd name="connsiteX18" fmla="*/ 477543 w 1157792"/>
              <a:gd name="connsiteY18" fmla="*/ 2324466 h 2335390"/>
              <a:gd name="connsiteX19" fmla="*/ 342210 w 1157792"/>
              <a:gd name="connsiteY19" fmla="*/ 2296412 h 2335390"/>
              <a:gd name="connsiteX20" fmla="*/ 306376 w 1157792"/>
              <a:gd name="connsiteY20" fmla="*/ 2192967 h 2335390"/>
              <a:gd name="connsiteX21" fmla="*/ 299472 w 1157792"/>
              <a:gd name="connsiteY21" fmla="*/ 912823 h 2335390"/>
              <a:gd name="connsiteX22" fmla="*/ 205012 w 1157792"/>
              <a:gd name="connsiteY22" fmla="*/ 1103717 h 2335390"/>
              <a:gd name="connsiteX23" fmla="*/ 254544 w 1157792"/>
              <a:gd name="connsiteY23" fmla="*/ 1316854 h 2335390"/>
              <a:gd name="connsiteX24" fmla="*/ 192628 w 1157792"/>
              <a:gd name="connsiteY24" fmla="*/ 1432135 h 2335390"/>
              <a:gd name="connsiteX25" fmla="*/ 83375 w 1157792"/>
              <a:gd name="connsiteY25" fmla="*/ 1365618 h 2335390"/>
              <a:gd name="connsiteX26" fmla="*/ 1407 w 1157792"/>
              <a:gd name="connsiteY26" fmla="*/ 986134 h 2335390"/>
              <a:gd name="connsiteX27" fmla="*/ 12036 w 1157792"/>
              <a:gd name="connsiteY27" fmla="*/ 922466 h 2335390"/>
              <a:gd name="connsiteX28" fmla="*/ 414753 w 1157792"/>
              <a:gd name="connsiteY28" fmla="*/ 604896 h 2335390"/>
              <a:gd name="connsiteX29" fmla="*/ 582196 w 1157792"/>
              <a:gd name="connsiteY29" fmla="*/ 0 h 2335390"/>
              <a:gd name="connsiteX30" fmla="*/ 795881 w 1157792"/>
              <a:gd name="connsiteY30" fmla="*/ 273957 h 2335390"/>
              <a:gd name="connsiteX31" fmla="*/ 582196 w 1157792"/>
              <a:gd name="connsiteY31" fmla="*/ 547913 h 2335390"/>
              <a:gd name="connsiteX32" fmla="*/ 368510 w 1157792"/>
              <a:gd name="connsiteY32" fmla="*/ 273957 h 2335390"/>
              <a:gd name="connsiteX33" fmla="*/ 582196 w 1157792"/>
              <a:gd name="connsiteY33" fmla="*/ 0 h 23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57792" h="2335390">
                <a:moveTo>
                  <a:pt x="414753" y="604896"/>
                </a:moveTo>
                <a:cubicBezTo>
                  <a:pt x="440176" y="602265"/>
                  <a:pt x="469216" y="607746"/>
                  <a:pt x="492447" y="618375"/>
                </a:cubicBezTo>
                <a:cubicBezTo>
                  <a:pt x="554908" y="646647"/>
                  <a:pt x="613317" y="648181"/>
                  <a:pt x="676436" y="617717"/>
                </a:cubicBezTo>
                <a:cubicBezTo>
                  <a:pt x="703393" y="604677"/>
                  <a:pt x="740652" y="601718"/>
                  <a:pt x="770348" y="607855"/>
                </a:cubicBezTo>
                <a:cubicBezTo>
                  <a:pt x="945461" y="643579"/>
                  <a:pt x="1068961" y="747463"/>
                  <a:pt x="1142162" y="908769"/>
                </a:cubicBezTo>
                <a:cubicBezTo>
                  <a:pt x="1156408" y="940109"/>
                  <a:pt x="1161339" y="981312"/>
                  <a:pt x="1155202" y="1015173"/>
                </a:cubicBezTo>
                <a:cubicBezTo>
                  <a:pt x="1134162" y="1131769"/>
                  <a:pt x="1109616" y="1247927"/>
                  <a:pt x="1078823" y="1362221"/>
                </a:cubicBezTo>
                <a:cubicBezTo>
                  <a:pt x="1071371" y="1389617"/>
                  <a:pt x="1038387" y="1420847"/>
                  <a:pt x="1010553" y="1429944"/>
                </a:cubicBezTo>
                <a:cubicBezTo>
                  <a:pt x="945461" y="1451202"/>
                  <a:pt x="894505" y="1397945"/>
                  <a:pt x="906889" y="1325292"/>
                </a:cubicBezTo>
                <a:cubicBezTo>
                  <a:pt x="917627" y="1262501"/>
                  <a:pt x="934284" y="1200696"/>
                  <a:pt x="949734" y="1138782"/>
                </a:cubicBezTo>
                <a:cubicBezTo>
                  <a:pt x="979651" y="1018789"/>
                  <a:pt x="972528" y="999941"/>
                  <a:pt x="855604" y="921042"/>
                </a:cubicBezTo>
                <a:cubicBezTo>
                  <a:pt x="855604" y="947890"/>
                  <a:pt x="854946" y="2185076"/>
                  <a:pt x="854398" y="2205130"/>
                </a:cubicBezTo>
                <a:cubicBezTo>
                  <a:pt x="851769" y="2292468"/>
                  <a:pt x="813961" y="2335424"/>
                  <a:pt x="741090" y="2333999"/>
                </a:cubicBezTo>
                <a:cubicBezTo>
                  <a:pt x="666574" y="2332465"/>
                  <a:pt x="620440" y="2283044"/>
                  <a:pt x="620221" y="2202391"/>
                </a:cubicBezTo>
                <a:cubicBezTo>
                  <a:pt x="619562" y="2014347"/>
                  <a:pt x="617700" y="1611960"/>
                  <a:pt x="618467" y="1600344"/>
                </a:cubicBezTo>
                <a:cubicBezTo>
                  <a:pt x="620549" y="1567141"/>
                  <a:pt x="620549" y="1534265"/>
                  <a:pt x="576716" y="1534265"/>
                </a:cubicBezTo>
                <a:cubicBezTo>
                  <a:pt x="533869" y="1534265"/>
                  <a:pt x="542416" y="1572839"/>
                  <a:pt x="542307" y="1600125"/>
                </a:cubicBezTo>
                <a:cubicBezTo>
                  <a:pt x="541431" y="1804606"/>
                  <a:pt x="541869" y="2008978"/>
                  <a:pt x="541431" y="2213459"/>
                </a:cubicBezTo>
                <a:cubicBezTo>
                  <a:pt x="541321" y="2262113"/>
                  <a:pt x="526746" y="2304522"/>
                  <a:pt x="477543" y="2324466"/>
                </a:cubicBezTo>
                <a:cubicBezTo>
                  <a:pt x="426917" y="2344958"/>
                  <a:pt x="375632" y="2337177"/>
                  <a:pt x="342210" y="2296412"/>
                </a:cubicBezTo>
                <a:cubicBezTo>
                  <a:pt x="320293" y="2269675"/>
                  <a:pt x="306595" y="2228034"/>
                  <a:pt x="306376" y="2192967"/>
                </a:cubicBezTo>
                <a:cubicBezTo>
                  <a:pt x="304293" y="1791237"/>
                  <a:pt x="302102" y="943396"/>
                  <a:pt x="299472" y="912823"/>
                </a:cubicBezTo>
                <a:cubicBezTo>
                  <a:pt x="216079" y="966410"/>
                  <a:pt x="188355" y="1025583"/>
                  <a:pt x="205012" y="1103717"/>
                </a:cubicBezTo>
                <a:cubicBezTo>
                  <a:pt x="220244" y="1175054"/>
                  <a:pt x="238653" y="1245625"/>
                  <a:pt x="254544" y="1316854"/>
                </a:cubicBezTo>
                <a:cubicBezTo>
                  <a:pt x="268132" y="1377672"/>
                  <a:pt x="245887" y="1417780"/>
                  <a:pt x="192628" y="1432135"/>
                </a:cubicBezTo>
                <a:cubicBezTo>
                  <a:pt x="145946" y="1444737"/>
                  <a:pt x="96745" y="1419972"/>
                  <a:pt x="83375" y="1365618"/>
                </a:cubicBezTo>
                <a:cubicBezTo>
                  <a:pt x="52583" y="1240037"/>
                  <a:pt x="26612" y="1113140"/>
                  <a:pt x="1407" y="986134"/>
                </a:cubicBezTo>
                <a:cubicBezTo>
                  <a:pt x="-2537" y="966191"/>
                  <a:pt x="2066" y="940437"/>
                  <a:pt x="12036" y="922466"/>
                </a:cubicBezTo>
                <a:cubicBezTo>
                  <a:pt x="101565" y="760504"/>
                  <a:pt x="213998" y="625279"/>
                  <a:pt x="414753" y="604896"/>
                </a:cubicBezTo>
                <a:close/>
                <a:moveTo>
                  <a:pt x="582196" y="0"/>
                </a:moveTo>
                <a:cubicBezTo>
                  <a:pt x="700211" y="0"/>
                  <a:pt x="795881" y="122655"/>
                  <a:pt x="795881" y="273957"/>
                </a:cubicBezTo>
                <a:cubicBezTo>
                  <a:pt x="795881" y="425258"/>
                  <a:pt x="700211" y="547913"/>
                  <a:pt x="582196" y="547913"/>
                </a:cubicBezTo>
                <a:cubicBezTo>
                  <a:pt x="464180" y="547913"/>
                  <a:pt x="368510" y="425258"/>
                  <a:pt x="368510" y="273957"/>
                </a:cubicBezTo>
                <a:cubicBezTo>
                  <a:pt x="368510" y="122655"/>
                  <a:pt x="464180" y="0"/>
                  <a:pt x="582196" y="0"/>
                </a:cubicBezTo>
                <a:close/>
              </a:path>
            </a:pathLst>
          </a:custGeom>
          <a:solidFill>
            <a:schemeClr val="accent5"/>
          </a:solidFill>
          <a:ln w="81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FC18540-2C89-4BAA-B98E-D8D3335D34E4}"/>
              </a:ext>
            </a:extLst>
          </p:cNvPr>
          <p:cNvGrpSpPr/>
          <p:nvPr/>
        </p:nvGrpSpPr>
        <p:grpSpPr>
          <a:xfrm>
            <a:off x="930037" y="4630765"/>
            <a:ext cx="1779656" cy="1130623"/>
            <a:chOff x="1099178" y="3429001"/>
            <a:chExt cx="1529268" cy="971550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8640F1B1-BD5A-4A70-8DE7-AC46F740774F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F76AB4CA-98D5-4D67-B1A7-C145E9A1E755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91BEE62-23D4-4255-9068-6C8431D45138}"/>
              </a:ext>
            </a:extLst>
          </p:cNvPr>
          <p:cNvGrpSpPr/>
          <p:nvPr/>
        </p:nvGrpSpPr>
        <p:grpSpPr>
          <a:xfrm rot="19305945">
            <a:off x="2285179" y="4420130"/>
            <a:ext cx="1779656" cy="1130623"/>
            <a:chOff x="1099178" y="3429001"/>
            <a:chExt cx="1529268" cy="971550"/>
          </a:xfrm>
          <a:solidFill>
            <a:schemeClr val="accent2"/>
          </a:solidFill>
        </p:grpSpPr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F495286C-53BB-4E20-8EFA-B5CA15563C69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35B791B-D8E4-45B6-A7AB-4E009C20A876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192E1E7-3ADD-4FC9-A4A1-61CDF3791857}"/>
              </a:ext>
            </a:extLst>
          </p:cNvPr>
          <p:cNvGrpSpPr/>
          <p:nvPr/>
        </p:nvGrpSpPr>
        <p:grpSpPr>
          <a:xfrm>
            <a:off x="3516382" y="3701394"/>
            <a:ext cx="1779656" cy="1130623"/>
            <a:chOff x="1099178" y="3429001"/>
            <a:chExt cx="1529268" cy="971550"/>
          </a:xfrm>
          <a:solidFill>
            <a:schemeClr val="accent3"/>
          </a:solidFill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29EAE563-9E84-4000-9D8D-34B30319E5F4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2200DC05-2DCF-4CB4-9EEC-84A74CEB1568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F3AD9649-F845-4417-ACE9-0381B916CFB4}"/>
              </a:ext>
            </a:extLst>
          </p:cNvPr>
          <p:cNvGrpSpPr/>
          <p:nvPr/>
        </p:nvGrpSpPr>
        <p:grpSpPr>
          <a:xfrm rot="19305945">
            <a:off x="4874491" y="3476975"/>
            <a:ext cx="1779656" cy="1130623"/>
            <a:chOff x="1099178" y="3429001"/>
            <a:chExt cx="1529268" cy="971550"/>
          </a:xfrm>
          <a:solidFill>
            <a:schemeClr val="accent4"/>
          </a:soli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DAFDC93-2D5E-4D23-BD97-F1AB2ADD6676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D57CD8A-0AB6-4315-8CC9-1881D14D22DC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7C0F386-7EE9-4952-A335-75AE1CB48985}"/>
              </a:ext>
            </a:extLst>
          </p:cNvPr>
          <p:cNvGrpSpPr/>
          <p:nvPr/>
        </p:nvGrpSpPr>
        <p:grpSpPr>
          <a:xfrm>
            <a:off x="6102727" y="2772024"/>
            <a:ext cx="1779656" cy="1130623"/>
            <a:chOff x="1099178" y="3429001"/>
            <a:chExt cx="1529268" cy="971550"/>
          </a:xfrm>
          <a:solidFill>
            <a:schemeClr val="accent1"/>
          </a:solidFill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3608FBF7-B1CE-4FA6-9B1C-369E6956102A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498EA542-71F4-475E-B5BE-1169928B9954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05375EE9-77E9-4CC4-BE70-397C90FAEF2A}"/>
              </a:ext>
            </a:extLst>
          </p:cNvPr>
          <p:cNvGrpSpPr/>
          <p:nvPr/>
        </p:nvGrpSpPr>
        <p:grpSpPr>
          <a:xfrm rot="19305945">
            <a:off x="7486783" y="2543838"/>
            <a:ext cx="1779656" cy="1130623"/>
            <a:chOff x="1099178" y="3429001"/>
            <a:chExt cx="1529268" cy="971550"/>
          </a:xfrm>
          <a:solidFill>
            <a:schemeClr val="accent2"/>
          </a:solidFill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F1BCDF55-3905-486E-A011-DE0F1C7DBDB9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109968B7-5224-4480-8110-B11E8E1CB50C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015191F-487A-4C38-A476-0A40368DAF4F}"/>
              </a:ext>
            </a:extLst>
          </p:cNvPr>
          <p:cNvGrpSpPr/>
          <p:nvPr/>
        </p:nvGrpSpPr>
        <p:grpSpPr>
          <a:xfrm>
            <a:off x="8689072" y="1842654"/>
            <a:ext cx="1779656" cy="1130623"/>
            <a:chOff x="1099178" y="3429001"/>
            <a:chExt cx="1529268" cy="971550"/>
          </a:xfrm>
          <a:solidFill>
            <a:schemeClr val="accent3"/>
          </a:solidFill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E7F6E33F-99B5-4D07-90B2-DCB261D60A6E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3059621-BA1B-4A00-A0BA-BE6D616CA452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2">
            <a:extLst>
              <a:ext uri="{FF2B5EF4-FFF2-40B4-BE49-F238E27FC236}">
                <a16:creationId xmlns:a16="http://schemas.microsoft.com/office/drawing/2014/main" id="{014F645F-602F-43A8-979C-BB965A2B31CB}"/>
              </a:ext>
            </a:extLst>
          </p:cNvPr>
          <p:cNvSpPr/>
          <p:nvPr/>
        </p:nvSpPr>
        <p:spPr>
          <a:xfrm rot="7200000" flipV="1">
            <a:off x="10131700" y="1831551"/>
            <a:ext cx="1130623" cy="11306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571249-E85B-46C1-85A6-3ED7C1D9A12B}"/>
              </a:ext>
            </a:extLst>
          </p:cNvPr>
          <p:cNvSpPr/>
          <p:nvPr/>
        </p:nvSpPr>
        <p:spPr>
          <a:xfrm>
            <a:off x="1048837" y="4745679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B4042B-EF02-4D53-8144-B842EAC65725}"/>
              </a:ext>
            </a:extLst>
          </p:cNvPr>
          <p:cNvSpPr/>
          <p:nvPr/>
        </p:nvSpPr>
        <p:spPr>
          <a:xfrm>
            <a:off x="2469706" y="4745679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4163E50-172A-4A3E-8C23-627042718EED}"/>
              </a:ext>
            </a:extLst>
          </p:cNvPr>
          <p:cNvSpPr/>
          <p:nvPr/>
        </p:nvSpPr>
        <p:spPr>
          <a:xfrm>
            <a:off x="3634077" y="3815347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E2192E13-37A8-4D99-B4FA-4D72395EF09C}"/>
              </a:ext>
            </a:extLst>
          </p:cNvPr>
          <p:cNvSpPr/>
          <p:nvPr/>
        </p:nvSpPr>
        <p:spPr>
          <a:xfrm>
            <a:off x="5054946" y="3815347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2849D33B-7635-4A67-A52E-40812A8885F6}"/>
              </a:ext>
            </a:extLst>
          </p:cNvPr>
          <p:cNvSpPr/>
          <p:nvPr/>
        </p:nvSpPr>
        <p:spPr>
          <a:xfrm>
            <a:off x="6229798" y="2873598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234E002F-F8F7-4AA6-8556-A474296CB80B}"/>
              </a:ext>
            </a:extLst>
          </p:cNvPr>
          <p:cNvSpPr/>
          <p:nvPr/>
        </p:nvSpPr>
        <p:spPr>
          <a:xfrm>
            <a:off x="7667886" y="2873598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A84EEAF-AEC3-49DB-9DF7-6EE97B893FD4}"/>
              </a:ext>
            </a:extLst>
          </p:cNvPr>
          <p:cNvSpPr/>
          <p:nvPr/>
        </p:nvSpPr>
        <p:spPr>
          <a:xfrm>
            <a:off x="8808526" y="1946466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C95E0BEC-AF19-4AE5-A2CF-627583D680E7}"/>
              </a:ext>
            </a:extLst>
          </p:cNvPr>
          <p:cNvSpPr/>
          <p:nvPr/>
        </p:nvSpPr>
        <p:spPr>
          <a:xfrm>
            <a:off x="10246614" y="1946466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AB1F64-502F-4866-B630-1AF5A8DFD510}"/>
              </a:ext>
            </a:extLst>
          </p:cNvPr>
          <p:cNvSpPr txBox="1"/>
          <p:nvPr/>
        </p:nvSpPr>
        <p:spPr>
          <a:xfrm flipH="1">
            <a:off x="1216980" y="4811355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4ABC66-2BF1-4019-941C-552A8E7B9EBA}"/>
              </a:ext>
            </a:extLst>
          </p:cNvPr>
          <p:cNvSpPr txBox="1"/>
          <p:nvPr/>
        </p:nvSpPr>
        <p:spPr>
          <a:xfrm flipH="1">
            <a:off x="2646012" y="4811355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AC73F8-63AD-4CF6-A1D6-5B2062DEF5A9}"/>
              </a:ext>
            </a:extLst>
          </p:cNvPr>
          <p:cNvSpPr txBox="1"/>
          <p:nvPr/>
        </p:nvSpPr>
        <p:spPr>
          <a:xfrm flipH="1">
            <a:off x="3802530" y="387901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62BCA-FFC5-4DB6-8430-2F814ECE6DC5}"/>
              </a:ext>
            </a:extLst>
          </p:cNvPr>
          <p:cNvSpPr txBox="1"/>
          <p:nvPr/>
        </p:nvSpPr>
        <p:spPr>
          <a:xfrm flipH="1">
            <a:off x="5231562" y="387901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5D89C-DE5D-4D19-A939-6118F4822892}"/>
              </a:ext>
            </a:extLst>
          </p:cNvPr>
          <p:cNvSpPr txBox="1"/>
          <p:nvPr/>
        </p:nvSpPr>
        <p:spPr>
          <a:xfrm flipH="1">
            <a:off x="6410709" y="2922332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E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847C9E-DBE7-4AAE-80F6-8A304FDD2873}"/>
              </a:ext>
            </a:extLst>
          </p:cNvPr>
          <p:cNvSpPr txBox="1"/>
          <p:nvPr/>
        </p:nvSpPr>
        <p:spPr>
          <a:xfrm flipH="1">
            <a:off x="7839741" y="2922332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F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4B942F-F88E-4FFA-971F-ED8B783D077C}"/>
              </a:ext>
            </a:extLst>
          </p:cNvPr>
          <p:cNvSpPr txBox="1"/>
          <p:nvPr/>
        </p:nvSpPr>
        <p:spPr>
          <a:xfrm flipH="1">
            <a:off x="8982676" y="198376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G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E5136C-240B-410F-8EB3-607458C0D3C3}"/>
              </a:ext>
            </a:extLst>
          </p:cNvPr>
          <p:cNvSpPr txBox="1"/>
          <p:nvPr/>
        </p:nvSpPr>
        <p:spPr>
          <a:xfrm flipH="1">
            <a:off x="10411708" y="198376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H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1" name="Group 41">
            <a:extLst>
              <a:ext uri="{FF2B5EF4-FFF2-40B4-BE49-F238E27FC236}">
                <a16:creationId xmlns:a16="http://schemas.microsoft.com/office/drawing/2014/main" id="{B86B74B8-2D50-4C7C-89D8-70B825200A37}"/>
              </a:ext>
            </a:extLst>
          </p:cNvPr>
          <p:cNvGrpSpPr/>
          <p:nvPr/>
        </p:nvGrpSpPr>
        <p:grpSpPr>
          <a:xfrm>
            <a:off x="770169" y="3089479"/>
            <a:ext cx="1450357" cy="1323440"/>
            <a:chOff x="3512168" y="1852968"/>
            <a:chExt cx="1689853" cy="13234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C267AD-477B-4FFD-A9D6-BE79FACC7330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1B3552-C488-48E6-B37F-50097FDAF6BA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23E392DE-8564-423B-8A9C-170C20E4A8E4}"/>
              </a:ext>
            </a:extLst>
          </p:cNvPr>
          <p:cNvGrpSpPr/>
          <p:nvPr/>
        </p:nvGrpSpPr>
        <p:grpSpPr>
          <a:xfrm>
            <a:off x="3421895" y="2231870"/>
            <a:ext cx="1450357" cy="1323440"/>
            <a:chOff x="3512168" y="1852968"/>
            <a:chExt cx="1689853" cy="132344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ABB662-0940-4BBC-88AC-7972D62CAE43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06FC02-DE56-4419-84D7-F0358B4A3C28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2A025C2C-1716-4FCA-B380-27505475366C}"/>
              </a:ext>
            </a:extLst>
          </p:cNvPr>
          <p:cNvGrpSpPr/>
          <p:nvPr/>
        </p:nvGrpSpPr>
        <p:grpSpPr>
          <a:xfrm>
            <a:off x="2096032" y="2660674"/>
            <a:ext cx="1450357" cy="1323440"/>
            <a:chOff x="3512168" y="1852968"/>
            <a:chExt cx="1689853" cy="132344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43423F-AA1B-4DB3-B0FF-55AE4C12A8C1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D451E2-A944-4954-9863-4A41EC79B645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5E9CF9E6-A4BD-4DD4-983E-6F5E98A66AE4}"/>
              </a:ext>
            </a:extLst>
          </p:cNvPr>
          <p:cNvGrpSpPr/>
          <p:nvPr/>
        </p:nvGrpSpPr>
        <p:grpSpPr>
          <a:xfrm>
            <a:off x="4747758" y="1803066"/>
            <a:ext cx="1450357" cy="1323440"/>
            <a:chOff x="3512168" y="1852968"/>
            <a:chExt cx="1689853" cy="132344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2918B9-AC86-43DC-9F25-8DCC22EC2812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106B5C-C52F-407A-9981-4953E21B4A8D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1D84B3B6-F905-49DE-9614-5DB8C99F268F}"/>
              </a:ext>
            </a:extLst>
          </p:cNvPr>
          <p:cNvGrpSpPr/>
          <p:nvPr/>
        </p:nvGrpSpPr>
        <p:grpSpPr>
          <a:xfrm>
            <a:off x="6008350" y="4569864"/>
            <a:ext cx="1450357" cy="1323440"/>
            <a:chOff x="3512168" y="1852968"/>
            <a:chExt cx="1689853" cy="13234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A36CF3-1B20-4FBE-B1AC-498F6A1D97FC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13D02EA-FB95-46B3-9D86-66C457DACF75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Group 56">
            <a:extLst>
              <a:ext uri="{FF2B5EF4-FFF2-40B4-BE49-F238E27FC236}">
                <a16:creationId xmlns:a16="http://schemas.microsoft.com/office/drawing/2014/main" id="{369A29CF-94C0-41E5-A527-8DD995603EFF}"/>
              </a:ext>
            </a:extLst>
          </p:cNvPr>
          <p:cNvGrpSpPr/>
          <p:nvPr/>
        </p:nvGrpSpPr>
        <p:grpSpPr>
          <a:xfrm>
            <a:off x="8660076" y="3712255"/>
            <a:ext cx="1450357" cy="1323440"/>
            <a:chOff x="3512168" y="1852968"/>
            <a:chExt cx="1689853" cy="132344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1A2D46-51DC-4BE7-BED5-AC406471E10B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2790C6-443E-47B0-B39E-6F5191F05680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59">
            <a:extLst>
              <a:ext uri="{FF2B5EF4-FFF2-40B4-BE49-F238E27FC236}">
                <a16:creationId xmlns:a16="http://schemas.microsoft.com/office/drawing/2014/main" id="{5B3D517D-A34D-4375-AA44-EBF02A561BAB}"/>
              </a:ext>
            </a:extLst>
          </p:cNvPr>
          <p:cNvGrpSpPr/>
          <p:nvPr/>
        </p:nvGrpSpPr>
        <p:grpSpPr>
          <a:xfrm>
            <a:off x="7334213" y="4141059"/>
            <a:ext cx="1450357" cy="1323440"/>
            <a:chOff x="3512168" y="1852968"/>
            <a:chExt cx="1689853" cy="13234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0065D3-9097-4DD8-807C-8065B77E7A75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E31070-E6E5-4E5F-B139-BA40D4A2B3FB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4BC51C6-5BFB-4B49-91E0-6791367CC234}"/>
              </a:ext>
            </a:extLst>
          </p:cNvPr>
          <p:cNvGrpSpPr/>
          <p:nvPr/>
        </p:nvGrpSpPr>
        <p:grpSpPr>
          <a:xfrm>
            <a:off x="9985939" y="3283451"/>
            <a:ext cx="1450357" cy="1323440"/>
            <a:chOff x="3512168" y="1852968"/>
            <a:chExt cx="1689853" cy="132344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2E5524-F6EA-4095-BF55-78013E7555BD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3877AD-422A-4049-8F59-2E30E09FF103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762204-8483-4D65-B60E-E2DE1D9C898D}"/>
              </a:ext>
            </a:extLst>
          </p:cNvPr>
          <p:cNvSpPr/>
          <p:nvPr/>
        </p:nvSpPr>
        <p:spPr>
          <a:xfrm>
            <a:off x="262933" y="203479"/>
            <a:ext cx="6238351" cy="645104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DBE11EE-B82A-4118-9F01-39BD7EEDB576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8D59D54-E2C7-458F-A1D7-31941409568B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4049C48-07D7-406D-9D65-C9675BF5DF6E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16C8D-AC9B-4C23-B66C-752B8665BBAE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1D7A-748B-4882-9B3C-FCDC211CE991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E824F-781C-44D5-B129-CA530952F0E0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E0883-ED4A-4794-83E7-A61792B0970D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3B7FE-1C25-4F5F-BD79-B5AD3BA30BB6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4346B-BFFB-4A2B-BE80-CEC3912FED7F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946D8D22-39C4-459A-AA35-63329A1F3E86}"/>
              </a:ext>
            </a:extLst>
          </p:cNvPr>
          <p:cNvSpPr/>
          <p:nvPr/>
        </p:nvSpPr>
        <p:spPr>
          <a:xfrm>
            <a:off x="1347578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77B5BACA-F368-4B7E-A1B1-FA16E1473DCA}"/>
              </a:ext>
            </a:extLst>
          </p:cNvPr>
          <p:cNvGrpSpPr/>
          <p:nvPr/>
        </p:nvGrpSpPr>
        <p:grpSpPr>
          <a:xfrm>
            <a:off x="3906203" y="1800225"/>
            <a:ext cx="4381500" cy="5057775"/>
            <a:chOff x="3760394" y="1800225"/>
            <a:chExt cx="4381500" cy="5057775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EE41F400-B497-42DB-8CF6-CB1215DA485B}"/>
                </a:ext>
              </a:extLst>
            </p:cNvPr>
            <p:cNvSpPr/>
            <p:nvPr/>
          </p:nvSpPr>
          <p:spPr>
            <a:xfrm>
              <a:off x="5751019" y="1800225"/>
              <a:ext cx="600481" cy="5057775"/>
            </a:xfrm>
            <a:custGeom>
              <a:avLst/>
              <a:gdLst>
                <a:gd name="connsiteX0" fmla="*/ 302042 w 600481"/>
                <a:gd name="connsiteY0" fmla="*/ 0 h 5057775"/>
                <a:gd name="connsiteX1" fmla="*/ 388720 w 600481"/>
                <a:gd name="connsiteY1" fmla="*/ 138113 h 5057775"/>
                <a:gd name="connsiteX2" fmla="*/ 583982 w 600481"/>
                <a:gd name="connsiteY2" fmla="*/ 449580 h 5057775"/>
                <a:gd name="connsiteX3" fmla="*/ 597317 w 600481"/>
                <a:gd name="connsiteY3" fmla="*/ 475298 h 5057775"/>
                <a:gd name="connsiteX4" fmla="*/ 537309 w 600481"/>
                <a:gd name="connsiteY4" fmla="*/ 539115 h 5057775"/>
                <a:gd name="connsiteX5" fmla="*/ 407770 w 600481"/>
                <a:gd name="connsiteY5" fmla="*/ 503873 h 5057775"/>
                <a:gd name="connsiteX6" fmla="*/ 403007 w 600481"/>
                <a:gd name="connsiteY6" fmla="*/ 5057775 h 5057775"/>
                <a:gd name="connsiteX7" fmla="*/ 203934 w 600481"/>
                <a:gd name="connsiteY7" fmla="*/ 5057775 h 5057775"/>
                <a:gd name="connsiteX8" fmla="*/ 202029 w 600481"/>
                <a:gd name="connsiteY8" fmla="*/ 5029200 h 5057775"/>
                <a:gd name="connsiteX9" fmla="*/ 197267 w 600481"/>
                <a:gd name="connsiteY9" fmla="*/ 502920 h 5057775"/>
                <a:gd name="connsiteX10" fmla="*/ 74395 w 600481"/>
                <a:gd name="connsiteY10" fmla="*/ 537210 h 5057775"/>
                <a:gd name="connsiteX11" fmla="*/ 10577 w 600481"/>
                <a:gd name="connsiteY11" fmla="*/ 524828 h 5057775"/>
                <a:gd name="connsiteX12" fmla="*/ 12482 w 600481"/>
                <a:gd name="connsiteY12" fmla="*/ 456248 h 5057775"/>
                <a:gd name="connsiteX13" fmla="*/ 294422 w 600481"/>
                <a:gd name="connsiteY13" fmla="*/ 6668 h 5057775"/>
                <a:gd name="connsiteX14" fmla="*/ 302042 w 600481"/>
                <a:gd name="connsiteY14" fmla="*/ 0 h 5057775"/>
                <a:gd name="connsiteX15" fmla="*/ 302042 w 600481"/>
                <a:gd name="connsiteY15" fmla="*/ 0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0481" h="5057775">
                  <a:moveTo>
                    <a:pt x="302042" y="0"/>
                  </a:moveTo>
                  <a:cubicBezTo>
                    <a:pt x="331570" y="46673"/>
                    <a:pt x="360145" y="92393"/>
                    <a:pt x="388720" y="138113"/>
                  </a:cubicBezTo>
                  <a:lnTo>
                    <a:pt x="583982" y="449580"/>
                  </a:lnTo>
                  <a:cubicBezTo>
                    <a:pt x="589697" y="457200"/>
                    <a:pt x="593507" y="466725"/>
                    <a:pt x="597317" y="475298"/>
                  </a:cubicBezTo>
                  <a:cubicBezTo>
                    <a:pt x="610652" y="517208"/>
                    <a:pt x="580172" y="549593"/>
                    <a:pt x="537309" y="539115"/>
                  </a:cubicBezTo>
                  <a:cubicBezTo>
                    <a:pt x="494447" y="528638"/>
                    <a:pt x="451584" y="516255"/>
                    <a:pt x="407770" y="503873"/>
                  </a:cubicBezTo>
                  <a:cubicBezTo>
                    <a:pt x="403959" y="1835468"/>
                    <a:pt x="415390" y="3727133"/>
                    <a:pt x="403007" y="5057775"/>
                  </a:cubicBezTo>
                  <a:lnTo>
                    <a:pt x="203934" y="5057775"/>
                  </a:lnTo>
                  <a:cubicBezTo>
                    <a:pt x="202982" y="5048250"/>
                    <a:pt x="202029" y="5038725"/>
                    <a:pt x="202029" y="5029200"/>
                  </a:cubicBezTo>
                  <a:cubicBezTo>
                    <a:pt x="201077" y="4363403"/>
                    <a:pt x="218222" y="1157288"/>
                    <a:pt x="197267" y="502920"/>
                  </a:cubicBezTo>
                  <a:lnTo>
                    <a:pt x="74395" y="537210"/>
                  </a:lnTo>
                  <a:cubicBezTo>
                    <a:pt x="50582" y="543878"/>
                    <a:pt x="26770" y="548640"/>
                    <a:pt x="10577" y="524828"/>
                  </a:cubicBezTo>
                  <a:cubicBezTo>
                    <a:pt x="-5616" y="501968"/>
                    <a:pt x="-1805" y="479108"/>
                    <a:pt x="12482" y="456248"/>
                  </a:cubicBezTo>
                  <a:lnTo>
                    <a:pt x="294422" y="6668"/>
                  </a:lnTo>
                  <a:cubicBezTo>
                    <a:pt x="295375" y="4763"/>
                    <a:pt x="298232" y="3810"/>
                    <a:pt x="302042" y="0"/>
                  </a:cubicBezTo>
                  <a:lnTo>
                    <a:pt x="30204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F1164E2B-B285-494B-B507-17396D48DD57}"/>
                </a:ext>
              </a:extLst>
            </p:cNvPr>
            <p:cNvSpPr/>
            <p:nvPr/>
          </p:nvSpPr>
          <p:spPr>
            <a:xfrm>
              <a:off x="4511916" y="3057610"/>
              <a:ext cx="1648275" cy="3799436"/>
            </a:xfrm>
            <a:custGeom>
              <a:avLst/>
              <a:gdLst>
                <a:gd name="connsiteX0" fmla="*/ 531495 w 1648275"/>
                <a:gd name="connsiteY0" fmla="*/ 867 h 3799436"/>
                <a:gd name="connsiteX1" fmla="*/ 572453 w 1648275"/>
                <a:gd name="connsiteY1" fmla="*/ 6582 h 3799436"/>
                <a:gd name="connsiteX2" fmla="*/ 594360 w 1648275"/>
                <a:gd name="connsiteY2" fmla="*/ 56112 h 3799436"/>
                <a:gd name="connsiteX3" fmla="*/ 554355 w 1648275"/>
                <a:gd name="connsiteY3" fmla="*/ 171364 h 3799436"/>
                <a:gd name="connsiteX4" fmla="*/ 584835 w 1648275"/>
                <a:gd name="connsiteY4" fmla="*/ 171364 h 3799436"/>
                <a:gd name="connsiteX5" fmla="*/ 1135380 w 1648275"/>
                <a:gd name="connsiteY5" fmla="*/ 170412 h 3799436"/>
                <a:gd name="connsiteX6" fmla="*/ 1414462 w 1648275"/>
                <a:gd name="connsiteY6" fmla="*/ 247564 h 3799436"/>
                <a:gd name="connsiteX7" fmla="*/ 1647825 w 1648275"/>
                <a:gd name="connsiteY7" fmla="*/ 1240069 h 3799436"/>
                <a:gd name="connsiteX8" fmla="*/ 1642110 w 1648275"/>
                <a:gd name="connsiteY8" fmla="*/ 3799437 h 3799436"/>
                <a:gd name="connsiteX9" fmla="*/ 1443037 w 1648275"/>
                <a:gd name="connsiteY9" fmla="*/ 3799437 h 3799436"/>
                <a:gd name="connsiteX10" fmla="*/ 1441133 w 1648275"/>
                <a:gd name="connsiteY10" fmla="*/ 3770862 h 3799436"/>
                <a:gd name="connsiteX11" fmla="*/ 1440180 w 1648275"/>
                <a:gd name="connsiteY11" fmla="*/ 1190539 h 3799436"/>
                <a:gd name="connsiteX12" fmla="*/ 1443990 w 1648275"/>
                <a:gd name="connsiteY12" fmla="*/ 722862 h 3799436"/>
                <a:gd name="connsiteX13" fmla="*/ 1435418 w 1648275"/>
                <a:gd name="connsiteY13" fmla="*/ 579987 h 3799436"/>
                <a:gd name="connsiteX14" fmla="*/ 1339215 w 1648275"/>
                <a:gd name="connsiteY14" fmla="*/ 426634 h 3799436"/>
                <a:gd name="connsiteX15" fmla="*/ 1127760 w 1648275"/>
                <a:gd name="connsiteY15" fmla="*/ 344719 h 3799436"/>
                <a:gd name="connsiteX16" fmla="*/ 582930 w 1648275"/>
                <a:gd name="connsiteY16" fmla="*/ 345672 h 3799436"/>
                <a:gd name="connsiteX17" fmla="*/ 553403 w 1648275"/>
                <a:gd name="connsiteY17" fmla="*/ 347577 h 3799436"/>
                <a:gd name="connsiteX18" fmla="*/ 590550 w 1648275"/>
                <a:gd name="connsiteY18" fmla="*/ 453304 h 3799436"/>
                <a:gd name="connsiteX19" fmla="*/ 587693 w 1648275"/>
                <a:gd name="connsiteY19" fmla="*/ 500929 h 3799436"/>
                <a:gd name="connsiteX20" fmla="*/ 530543 w 1648275"/>
                <a:gd name="connsiteY20" fmla="*/ 517122 h 3799436"/>
                <a:gd name="connsiteX21" fmla="*/ 472440 w 1648275"/>
                <a:gd name="connsiteY21" fmla="*/ 494262 h 3799436"/>
                <a:gd name="connsiteX22" fmla="*/ 20002 w 1648275"/>
                <a:gd name="connsiteY22" fmla="*/ 270424 h 3799436"/>
                <a:gd name="connsiteX23" fmla="*/ 0 w 1648275"/>
                <a:gd name="connsiteY23" fmla="*/ 258994 h 3799436"/>
                <a:gd name="connsiteX24" fmla="*/ 145732 w 1648275"/>
                <a:gd name="connsiteY24" fmla="*/ 186604 h 3799436"/>
                <a:gd name="connsiteX25" fmla="*/ 491490 w 1648275"/>
                <a:gd name="connsiteY25" fmla="*/ 15154 h 3799436"/>
                <a:gd name="connsiteX26" fmla="*/ 531495 w 1648275"/>
                <a:gd name="connsiteY26" fmla="*/ 867 h 3799436"/>
                <a:gd name="connsiteX27" fmla="*/ 531495 w 1648275"/>
                <a:gd name="connsiteY27" fmla="*/ 867 h 379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48275" h="3799436">
                  <a:moveTo>
                    <a:pt x="531495" y="867"/>
                  </a:moveTo>
                  <a:cubicBezTo>
                    <a:pt x="544830" y="-1038"/>
                    <a:pt x="558165" y="-86"/>
                    <a:pt x="572453" y="6582"/>
                  </a:cubicBezTo>
                  <a:cubicBezTo>
                    <a:pt x="592455" y="16107"/>
                    <a:pt x="602932" y="32299"/>
                    <a:pt x="594360" y="56112"/>
                  </a:cubicBezTo>
                  <a:cubicBezTo>
                    <a:pt x="581025" y="93259"/>
                    <a:pt x="568643" y="130407"/>
                    <a:pt x="554355" y="171364"/>
                  </a:cubicBezTo>
                  <a:lnTo>
                    <a:pt x="584835" y="171364"/>
                  </a:lnTo>
                  <a:lnTo>
                    <a:pt x="1135380" y="170412"/>
                  </a:lnTo>
                  <a:cubicBezTo>
                    <a:pt x="1237298" y="168507"/>
                    <a:pt x="1329690" y="195177"/>
                    <a:pt x="1414462" y="247564"/>
                  </a:cubicBezTo>
                  <a:cubicBezTo>
                    <a:pt x="1666875" y="389487"/>
                    <a:pt x="1638300" y="476164"/>
                    <a:pt x="1647825" y="1240069"/>
                  </a:cubicBezTo>
                  <a:cubicBezTo>
                    <a:pt x="1648778" y="1905867"/>
                    <a:pt x="1648778" y="3133639"/>
                    <a:pt x="1642110" y="3799437"/>
                  </a:cubicBezTo>
                  <a:lnTo>
                    <a:pt x="1443037" y="3799437"/>
                  </a:lnTo>
                  <a:cubicBezTo>
                    <a:pt x="1442085" y="3788959"/>
                    <a:pt x="1441133" y="3780387"/>
                    <a:pt x="1441133" y="3770862"/>
                  </a:cubicBezTo>
                  <a:cubicBezTo>
                    <a:pt x="1440180" y="3098397"/>
                    <a:pt x="1440180" y="1863004"/>
                    <a:pt x="1440180" y="1190539"/>
                  </a:cubicBezTo>
                  <a:cubicBezTo>
                    <a:pt x="1440180" y="1034329"/>
                    <a:pt x="1443990" y="879072"/>
                    <a:pt x="1443990" y="722862"/>
                  </a:cubicBezTo>
                  <a:cubicBezTo>
                    <a:pt x="1443990" y="675237"/>
                    <a:pt x="1443037" y="626659"/>
                    <a:pt x="1435418" y="579987"/>
                  </a:cubicBezTo>
                  <a:cubicBezTo>
                    <a:pt x="1423987" y="517122"/>
                    <a:pt x="1384935" y="468544"/>
                    <a:pt x="1339215" y="426634"/>
                  </a:cubicBezTo>
                  <a:cubicBezTo>
                    <a:pt x="1279208" y="371389"/>
                    <a:pt x="1210628" y="342814"/>
                    <a:pt x="1127760" y="344719"/>
                  </a:cubicBezTo>
                  <a:cubicBezTo>
                    <a:pt x="945832" y="347577"/>
                    <a:pt x="763905" y="345672"/>
                    <a:pt x="582930" y="345672"/>
                  </a:cubicBezTo>
                  <a:cubicBezTo>
                    <a:pt x="573405" y="346624"/>
                    <a:pt x="564832" y="347577"/>
                    <a:pt x="553403" y="347577"/>
                  </a:cubicBezTo>
                  <a:cubicBezTo>
                    <a:pt x="566737" y="384724"/>
                    <a:pt x="578168" y="419014"/>
                    <a:pt x="590550" y="453304"/>
                  </a:cubicBezTo>
                  <a:cubicBezTo>
                    <a:pt x="596265" y="470449"/>
                    <a:pt x="605790" y="489499"/>
                    <a:pt x="587693" y="500929"/>
                  </a:cubicBezTo>
                  <a:cubicBezTo>
                    <a:pt x="571500" y="510454"/>
                    <a:pt x="549593" y="518074"/>
                    <a:pt x="530543" y="517122"/>
                  </a:cubicBezTo>
                  <a:cubicBezTo>
                    <a:pt x="510540" y="515217"/>
                    <a:pt x="491490" y="502834"/>
                    <a:pt x="472440" y="494262"/>
                  </a:cubicBezTo>
                  <a:lnTo>
                    <a:pt x="20002" y="270424"/>
                  </a:lnTo>
                  <a:cubicBezTo>
                    <a:pt x="14288" y="267567"/>
                    <a:pt x="9525" y="264709"/>
                    <a:pt x="0" y="258994"/>
                  </a:cubicBezTo>
                  <a:lnTo>
                    <a:pt x="145732" y="186604"/>
                  </a:lnTo>
                  <a:lnTo>
                    <a:pt x="491490" y="15154"/>
                  </a:lnTo>
                  <a:cubicBezTo>
                    <a:pt x="505778" y="8487"/>
                    <a:pt x="518160" y="2772"/>
                    <a:pt x="531495" y="867"/>
                  </a:cubicBezTo>
                  <a:lnTo>
                    <a:pt x="531495" y="86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EACB5938-AECE-4CBF-9C0F-5AA0E551AAB2}"/>
                </a:ext>
              </a:extLst>
            </p:cNvPr>
            <p:cNvSpPr/>
            <p:nvPr/>
          </p:nvSpPr>
          <p:spPr>
            <a:xfrm>
              <a:off x="6333426" y="3714604"/>
              <a:ext cx="1645589" cy="3145300"/>
            </a:xfrm>
            <a:custGeom>
              <a:avLst/>
              <a:gdLst>
                <a:gd name="connsiteX0" fmla="*/ 1093140 w 1645589"/>
                <a:gd name="connsiteY0" fmla="*/ 171596 h 3145300"/>
                <a:gd name="connsiteX1" fmla="*/ 1055992 w 1645589"/>
                <a:gd name="connsiteY1" fmla="*/ 63963 h 3145300"/>
                <a:gd name="connsiteX2" fmla="*/ 1098855 w 1645589"/>
                <a:gd name="connsiteY2" fmla="*/ 146 h 3145300"/>
                <a:gd name="connsiteX3" fmla="*/ 1139812 w 1645589"/>
                <a:gd name="connsiteY3" fmla="*/ 8718 h 3145300"/>
                <a:gd name="connsiteX4" fmla="*/ 1630349 w 1645589"/>
                <a:gd name="connsiteY4" fmla="*/ 251606 h 3145300"/>
                <a:gd name="connsiteX5" fmla="*/ 1645590 w 1645589"/>
                <a:gd name="connsiteY5" fmla="*/ 260178 h 3145300"/>
                <a:gd name="connsiteX6" fmla="*/ 1479855 w 1645589"/>
                <a:gd name="connsiteY6" fmla="*/ 343046 h 3145300"/>
                <a:gd name="connsiteX7" fmla="*/ 1147432 w 1645589"/>
                <a:gd name="connsiteY7" fmla="*/ 506876 h 3145300"/>
                <a:gd name="connsiteX8" fmla="*/ 1113142 w 1645589"/>
                <a:gd name="connsiteY8" fmla="*/ 519258 h 3145300"/>
                <a:gd name="connsiteX9" fmla="*/ 1057897 w 1645589"/>
                <a:gd name="connsiteY9" fmla="*/ 454488 h 3145300"/>
                <a:gd name="connsiteX10" fmla="*/ 1092187 w 1645589"/>
                <a:gd name="connsiteY10" fmla="*/ 355428 h 3145300"/>
                <a:gd name="connsiteX11" fmla="*/ 1094092 w 1645589"/>
                <a:gd name="connsiteY11" fmla="*/ 345903 h 3145300"/>
                <a:gd name="connsiteX12" fmla="*/ 1066470 w 1645589"/>
                <a:gd name="connsiteY12" fmla="*/ 345903 h 3145300"/>
                <a:gd name="connsiteX13" fmla="*/ 492112 w 1645589"/>
                <a:gd name="connsiteY13" fmla="*/ 346856 h 3145300"/>
                <a:gd name="connsiteX14" fmla="*/ 288277 w 1645589"/>
                <a:gd name="connsiteY14" fmla="*/ 448773 h 3145300"/>
                <a:gd name="connsiteX15" fmla="*/ 201599 w 1645589"/>
                <a:gd name="connsiteY15" fmla="*/ 666896 h 3145300"/>
                <a:gd name="connsiteX16" fmla="*/ 202552 w 1645589"/>
                <a:gd name="connsiteY16" fmla="*/ 3111964 h 3145300"/>
                <a:gd name="connsiteX17" fmla="*/ 202552 w 1645589"/>
                <a:gd name="connsiteY17" fmla="*/ 3145301 h 3145300"/>
                <a:gd name="connsiteX18" fmla="*/ 622 w 1645589"/>
                <a:gd name="connsiteY18" fmla="*/ 3145301 h 3145300"/>
                <a:gd name="connsiteX19" fmla="*/ 622 w 1645589"/>
                <a:gd name="connsiteY19" fmla="*/ 3113869 h 3145300"/>
                <a:gd name="connsiteX20" fmla="*/ 622 w 1645589"/>
                <a:gd name="connsiteY20" fmla="*/ 949789 h 3145300"/>
                <a:gd name="connsiteX21" fmla="*/ 1574 w 1645589"/>
                <a:gd name="connsiteY21" fmla="*/ 612603 h 3145300"/>
                <a:gd name="connsiteX22" fmla="*/ 160642 w 1645589"/>
                <a:gd name="connsiteY22" fmla="*/ 302088 h 3145300"/>
                <a:gd name="connsiteX23" fmla="*/ 426389 w 1645589"/>
                <a:gd name="connsiteY23" fmla="*/ 177311 h 3145300"/>
                <a:gd name="connsiteX24" fmla="*/ 489255 w 1645589"/>
                <a:gd name="connsiteY24" fmla="*/ 173501 h 3145300"/>
                <a:gd name="connsiteX25" fmla="*/ 1066470 w 1645589"/>
                <a:gd name="connsiteY25" fmla="*/ 172548 h 3145300"/>
                <a:gd name="connsiteX26" fmla="*/ 1093140 w 1645589"/>
                <a:gd name="connsiteY26" fmla="*/ 171596 h 3145300"/>
                <a:gd name="connsiteX27" fmla="*/ 1093140 w 1645589"/>
                <a:gd name="connsiteY27" fmla="*/ 171596 h 314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45589" h="3145300">
                  <a:moveTo>
                    <a:pt x="1093140" y="171596"/>
                  </a:moveTo>
                  <a:cubicBezTo>
                    <a:pt x="1079805" y="133496"/>
                    <a:pt x="1068374" y="99206"/>
                    <a:pt x="1055992" y="63963"/>
                  </a:cubicBezTo>
                  <a:cubicBezTo>
                    <a:pt x="1043610" y="26816"/>
                    <a:pt x="1059802" y="1098"/>
                    <a:pt x="1098855" y="146"/>
                  </a:cubicBezTo>
                  <a:cubicBezTo>
                    <a:pt x="1112190" y="-807"/>
                    <a:pt x="1127430" y="3003"/>
                    <a:pt x="1139812" y="8718"/>
                  </a:cubicBezTo>
                  <a:cubicBezTo>
                    <a:pt x="1303642" y="89681"/>
                    <a:pt x="1467472" y="170643"/>
                    <a:pt x="1630349" y="251606"/>
                  </a:cubicBezTo>
                  <a:cubicBezTo>
                    <a:pt x="1634160" y="253511"/>
                    <a:pt x="1637970" y="255416"/>
                    <a:pt x="1645590" y="260178"/>
                  </a:cubicBezTo>
                  <a:cubicBezTo>
                    <a:pt x="1588440" y="288753"/>
                    <a:pt x="1534147" y="316376"/>
                    <a:pt x="1479855" y="343046"/>
                  </a:cubicBezTo>
                  <a:cubicBezTo>
                    <a:pt x="1369365" y="397338"/>
                    <a:pt x="1257922" y="452583"/>
                    <a:pt x="1147432" y="506876"/>
                  </a:cubicBezTo>
                  <a:cubicBezTo>
                    <a:pt x="1136002" y="512591"/>
                    <a:pt x="1124572" y="517353"/>
                    <a:pt x="1113142" y="519258"/>
                  </a:cubicBezTo>
                  <a:cubicBezTo>
                    <a:pt x="1066470" y="526878"/>
                    <a:pt x="1042657" y="497351"/>
                    <a:pt x="1057897" y="454488"/>
                  </a:cubicBezTo>
                  <a:cubicBezTo>
                    <a:pt x="1069327" y="421151"/>
                    <a:pt x="1080757" y="387813"/>
                    <a:pt x="1092187" y="355428"/>
                  </a:cubicBezTo>
                  <a:cubicBezTo>
                    <a:pt x="1093140" y="353523"/>
                    <a:pt x="1093140" y="352571"/>
                    <a:pt x="1094092" y="345903"/>
                  </a:cubicBezTo>
                  <a:cubicBezTo>
                    <a:pt x="1084567" y="345903"/>
                    <a:pt x="1075995" y="345903"/>
                    <a:pt x="1066470" y="345903"/>
                  </a:cubicBezTo>
                  <a:cubicBezTo>
                    <a:pt x="875017" y="345903"/>
                    <a:pt x="683564" y="344951"/>
                    <a:pt x="492112" y="346856"/>
                  </a:cubicBezTo>
                  <a:cubicBezTo>
                    <a:pt x="408292" y="347808"/>
                    <a:pt x="342570" y="389718"/>
                    <a:pt x="288277" y="448773"/>
                  </a:cubicBezTo>
                  <a:cubicBezTo>
                    <a:pt x="231127" y="509733"/>
                    <a:pt x="201599" y="580218"/>
                    <a:pt x="201599" y="666896"/>
                  </a:cubicBezTo>
                  <a:cubicBezTo>
                    <a:pt x="203505" y="1294593"/>
                    <a:pt x="202552" y="2484266"/>
                    <a:pt x="202552" y="3111964"/>
                  </a:cubicBezTo>
                  <a:cubicBezTo>
                    <a:pt x="202552" y="3122441"/>
                    <a:pt x="202552" y="3132919"/>
                    <a:pt x="202552" y="3145301"/>
                  </a:cubicBezTo>
                  <a:cubicBezTo>
                    <a:pt x="134924" y="3145301"/>
                    <a:pt x="69202" y="3145301"/>
                    <a:pt x="622" y="3145301"/>
                  </a:cubicBezTo>
                  <a:cubicBezTo>
                    <a:pt x="622" y="3133871"/>
                    <a:pt x="622" y="3124346"/>
                    <a:pt x="622" y="3113869"/>
                  </a:cubicBezTo>
                  <a:cubicBezTo>
                    <a:pt x="622" y="2579516"/>
                    <a:pt x="622" y="1484141"/>
                    <a:pt x="622" y="949789"/>
                  </a:cubicBezTo>
                  <a:cubicBezTo>
                    <a:pt x="622" y="837393"/>
                    <a:pt x="-1283" y="725951"/>
                    <a:pt x="1574" y="612603"/>
                  </a:cubicBezTo>
                  <a:cubicBezTo>
                    <a:pt x="4432" y="484016"/>
                    <a:pt x="65392" y="383051"/>
                    <a:pt x="160642" y="302088"/>
                  </a:cubicBezTo>
                  <a:cubicBezTo>
                    <a:pt x="237795" y="237318"/>
                    <a:pt x="325424" y="192551"/>
                    <a:pt x="426389" y="177311"/>
                  </a:cubicBezTo>
                  <a:cubicBezTo>
                    <a:pt x="447345" y="174453"/>
                    <a:pt x="468299" y="173501"/>
                    <a:pt x="489255" y="173501"/>
                  </a:cubicBezTo>
                  <a:cubicBezTo>
                    <a:pt x="681660" y="172548"/>
                    <a:pt x="874064" y="172548"/>
                    <a:pt x="1066470" y="172548"/>
                  </a:cubicBezTo>
                  <a:cubicBezTo>
                    <a:pt x="1073137" y="171596"/>
                    <a:pt x="1081710" y="171596"/>
                    <a:pt x="1093140" y="171596"/>
                  </a:cubicBezTo>
                  <a:lnTo>
                    <a:pt x="1093140" y="17159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7498D46E-D9F0-4BAC-87A9-F782F9666D07}"/>
                </a:ext>
              </a:extLst>
            </p:cNvPr>
            <p:cNvSpPr/>
            <p:nvPr/>
          </p:nvSpPr>
          <p:spPr>
            <a:xfrm>
              <a:off x="6721706" y="4990475"/>
              <a:ext cx="1418282" cy="1867524"/>
            </a:xfrm>
            <a:custGeom>
              <a:avLst/>
              <a:gdLst>
                <a:gd name="connsiteX0" fmla="*/ 200988 w 1418282"/>
                <a:gd name="connsiteY0" fmla="*/ 1867525 h 1867524"/>
                <a:gd name="connsiteX1" fmla="*/ 963 w 1418282"/>
                <a:gd name="connsiteY1" fmla="*/ 1867525 h 1867524"/>
                <a:gd name="connsiteX2" fmla="*/ 963 w 1418282"/>
                <a:gd name="connsiteY2" fmla="*/ 1835140 h 1867524"/>
                <a:gd name="connsiteX3" fmla="*/ 10 w 1418282"/>
                <a:gd name="connsiteY3" fmla="*/ 643562 h 1867524"/>
                <a:gd name="connsiteX4" fmla="*/ 182890 w 1418282"/>
                <a:gd name="connsiteY4" fmla="*/ 283518 h 1867524"/>
                <a:gd name="connsiteX5" fmla="*/ 429588 w 1418282"/>
                <a:gd name="connsiteY5" fmla="*/ 175885 h 1867524"/>
                <a:gd name="connsiteX6" fmla="*/ 515313 w 1418282"/>
                <a:gd name="connsiteY6" fmla="*/ 172075 h 1867524"/>
                <a:gd name="connsiteX7" fmla="*/ 958225 w 1418282"/>
                <a:gd name="connsiteY7" fmla="*/ 172075 h 1867524"/>
                <a:gd name="connsiteX8" fmla="*/ 988705 w 1418282"/>
                <a:gd name="connsiteY8" fmla="*/ 172075 h 1867524"/>
                <a:gd name="connsiteX9" fmla="*/ 958225 w 1418282"/>
                <a:gd name="connsiteY9" fmla="*/ 61585 h 1867524"/>
                <a:gd name="connsiteX10" fmla="*/ 970608 w 1418282"/>
                <a:gd name="connsiteY10" fmla="*/ 9197 h 1867524"/>
                <a:gd name="connsiteX11" fmla="*/ 1026805 w 1418282"/>
                <a:gd name="connsiteY11" fmla="*/ 10150 h 1867524"/>
                <a:gd name="connsiteX12" fmla="*/ 1320175 w 1418282"/>
                <a:gd name="connsiteY12" fmla="*/ 196840 h 1867524"/>
                <a:gd name="connsiteX13" fmla="*/ 1418283 w 1418282"/>
                <a:gd name="connsiteY13" fmla="*/ 259705 h 1867524"/>
                <a:gd name="connsiteX14" fmla="*/ 1395423 w 1418282"/>
                <a:gd name="connsiteY14" fmla="*/ 275897 h 1867524"/>
                <a:gd name="connsiteX15" fmla="*/ 1025853 w 1418282"/>
                <a:gd name="connsiteY15" fmla="*/ 510212 h 1867524"/>
                <a:gd name="connsiteX16" fmla="*/ 967750 w 1418282"/>
                <a:gd name="connsiteY16" fmla="*/ 512118 h 1867524"/>
                <a:gd name="connsiteX17" fmla="*/ 956320 w 1418282"/>
                <a:gd name="connsiteY17" fmla="*/ 459730 h 1867524"/>
                <a:gd name="connsiteX18" fmla="*/ 987753 w 1418282"/>
                <a:gd name="connsiteY18" fmla="*/ 346382 h 1867524"/>
                <a:gd name="connsiteX19" fmla="*/ 957273 w 1418282"/>
                <a:gd name="connsiteY19" fmla="*/ 346382 h 1867524"/>
                <a:gd name="connsiteX20" fmla="*/ 512455 w 1418282"/>
                <a:gd name="connsiteY20" fmla="*/ 345430 h 1867524"/>
                <a:gd name="connsiteX21" fmla="*/ 204798 w 1418282"/>
                <a:gd name="connsiteY21" fmla="*/ 590222 h 1867524"/>
                <a:gd name="connsiteX22" fmla="*/ 198130 w 1418282"/>
                <a:gd name="connsiteY22" fmla="*/ 650230 h 1867524"/>
                <a:gd name="connsiteX23" fmla="*/ 197178 w 1418282"/>
                <a:gd name="connsiteY23" fmla="*/ 1831330 h 1867524"/>
                <a:gd name="connsiteX24" fmla="*/ 200988 w 1418282"/>
                <a:gd name="connsiteY24" fmla="*/ 1867525 h 1867524"/>
                <a:gd name="connsiteX25" fmla="*/ 200988 w 1418282"/>
                <a:gd name="connsiteY25" fmla="*/ 1867525 h 186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8282" h="1867524">
                  <a:moveTo>
                    <a:pt x="200988" y="1867525"/>
                  </a:moveTo>
                  <a:cubicBezTo>
                    <a:pt x="133360" y="1867525"/>
                    <a:pt x="68590" y="1867525"/>
                    <a:pt x="963" y="1867525"/>
                  </a:cubicBezTo>
                  <a:cubicBezTo>
                    <a:pt x="963" y="1856095"/>
                    <a:pt x="963" y="1845618"/>
                    <a:pt x="963" y="1835140"/>
                  </a:cubicBezTo>
                  <a:cubicBezTo>
                    <a:pt x="963" y="1625590"/>
                    <a:pt x="1915" y="854065"/>
                    <a:pt x="10" y="643562"/>
                  </a:cubicBezTo>
                  <a:cubicBezTo>
                    <a:pt x="-942" y="491162"/>
                    <a:pt x="65733" y="374005"/>
                    <a:pt x="182890" y="283518"/>
                  </a:cubicBezTo>
                  <a:cubicBezTo>
                    <a:pt x="255280" y="227320"/>
                    <a:pt x="337195" y="187315"/>
                    <a:pt x="429588" y="175885"/>
                  </a:cubicBezTo>
                  <a:cubicBezTo>
                    <a:pt x="458163" y="172075"/>
                    <a:pt x="486738" y="172075"/>
                    <a:pt x="515313" y="172075"/>
                  </a:cubicBezTo>
                  <a:cubicBezTo>
                    <a:pt x="662950" y="171122"/>
                    <a:pt x="810588" y="172075"/>
                    <a:pt x="958225" y="172075"/>
                  </a:cubicBezTo>
                  <a:cubicBezTo>
                    <a:pt x="967750" y="172075"/>
                    <a:pt x="977275" y="172075"/>
                    <a:pt x="988705" y="172075"/>
                  </a:cubicBezTo>
                  <a:cubicBezTo>
                    <a:pt x="978228" y="133975"/>
                    <a:pt x="969655" y="96828"/>
                    <a:pt x="958225" y="61585"/>
                  </a:cubicBezTo>
                  <a:cubicBezTo>
                    <a:pt x="951558" y="40630"/>
                    <a:pt x="953463" y="22532"/>
                    <a:pt x="970608" y="9197"/>
                  </a:cubicBezTo>
                  <a:cubicBezTo>
                    <a:pt x="988705" y="-4138"/>
                    <a:pt x="1007755" y="-2232"/>
                    <a:pt x="1026805" y="10150"/>
                  </a:cubicBezTo>
                  <a:cubicBezTo>
                    <a:pt x="1124913" y="72062"/>
                    <a:pt x="1223020" y="134928"/>
                    <a:pt x="1320175" y="196840"/>
                  </a:cubicBezTo>
                  <a:cubicBezTo>
                    <a:pt x="1351608" y="216843"/>
                    <a:pt x="1383993" y="236845"/>
                    <a:pt x="1418283" y="259705"/>
                  </a:cubicBezTo>
                  <a:cubicBezTo>
                    <a:pt x="1408758" y="266372"/>
                    <a:pt x="1403043" y="271135"/>
                    <a:pt x="1395423" y="275897"/>
                  </a:cubicBezTo>
                  <a:cubicBezTo>
                    <a:pt x="1272550" y="354003"/>
                    <a:pt x="1149678" y="432107"/>
                    <a:pt x="1025853" y="510212"/>
                  </a:cubicBezTo>
                  <a:cubicBezTo>
                    <a:pt x="1005850" y="522595"/>
                    <a:pt x="986800" y="526405"/>
                    <a:pt x="967750" y="512118"/>
                  </a:cubicBezTo>
                  <a:cubicBezTo>
                    <a:pt x="949653" y="498782"/>
                    <a:pt x="950605" y="479732"/>
                    <a:pt x="956320" y="459730"/>
                  </a:cubicBezTo>
                  <a:cubicBezTo>
                    <a:pt x="967750" y="422582"/>
                    <a:pt x="976323" y="386387"/>
                    <a:pt x="987753" y="346382"/>
                  </a:cubicBezTo>
                  <a:cubicBezTo>
                    <a:pt x="975370" y="346382"/>
                    <a:pt x="965845" y="346382"/>
                    <a:pt x="957273" y="346382"/>
                  </a:cubicBezTo>
                  <a:cubicBezTo>
                    <a:pt x="808683" y="347335"/>
                    <a:pt x="660093" y="354955"/>
                    <a:pt x="512455" y="345430"/>
                  </a:cubicBezTo>
                  <a:cubicBezTo>
                    <a:pt x="391488" y="337810"/>
                    <a:pt x="240993" y="449253"/>
                    <a:pt x="204798" y="590222"/>
                  </a:cubicBezTo>
                  <a:cubicBezTo>
                    <a:pt x="200035" y="609272"/>
                    <a:pt x="198130" y="630228"/>
                    <a:pt x="198130" y="650230"/>
                  </a:cubicBezTo>
                  <a:cubicBezTo>
                    <a:pt x="197178" y="856922"/>
                    <a:pt x="197178" y="1624638"/>
                    <a:pt x="197178" y="1831330"/>
                  </a:cubicBezTo>
                  <a:cubicBezTo>
                    <a:pt x="200988" y="1842760"/>
                    <a:pt x="200988" y="1854190"/>
                    <a:pt x="200988" y="1867525"/>
                  </a:cubicBezTo>
                  <a:lnTo>
                    <a:pt x="200988" y="18675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37E440DF-DA3E-4D42-BC97-4C728101F936}"/>
                </a:ext>
              </a:extLst>
            </p:cNvPr>
            <p:cNvSpPr/>
            <p:nvPr/>
          </p:nvSpPr>
          <p:spPr>
            <a:xfrm>
              <a:off x="3760394" y="4333875"/>
              <a:ext cx="1981200" cy="2524125"/>
            </a:xfrm>
            <a:custGeom>
              <a:avLst/>
              <a:gdLst>
                <a:gd name="connsiteX0" fmla="*/ 422910 w 1981200"/>
                <a:gd name="connsiteY0" fmla="*/ 0 h 2524125"/>
                <a:gd name="connsiteX1" fmla="*/ 452438 w 1981200"/>
                <a:gd name="connsiteY1" fmla="*/ 9525 h 2524125"/>
                <a:gd name="connsiteX2" fmla="*/ 464820 w 1981200"/>
                <a:gd name="connsiteY2" fmla="*/ 63818 h 2524125"/>
                <a:gd name="connsiteX3" fmla="*/ 434340 w 1981200"/>
                <a:gd name="connsiteY3" fmla="*/ 172403 h 2524125"/>
                <a:gd name="connsiteX4" fmla="*/ 473393 w 1981200"/>
                <a:gd name="connsiteY4" fmla="*/ 172403 h 2524125"/>
                <a:gd name="connsiteX5" fmla="*/ 1498283 w 1981200"/>
                <a:gd name="connsiteY5" fmla="*/ 172403 h 2524125"/>
                <a:gd name="connsiteX6" fmla="*/ 1968818 w 1981200"/>
                <a:gd name="connsiteY6" fmla="*/ 532447 h 2524125"/>
                <a:gd name="connsiteX7" fmla="*/ 1980248 w 1981200"/>
                <a:gd name="connsiteY7" fmla="*/ 633413 h 2524125"/>
                <a:gd name="connsiteX8" fmla="*/ 1981200 w 1981200"/>
                <a:gd name="connsiteY8" fmla="*/ 2497455 h 2524125"/>
                <a:gd name="connsiteX9" fmla="*/ 1980248 w 1981200"/>
                <a:gd name="connsiteY9" fmla="*/ 2524125 h 2524125"/>
                <a:gd name="connsiteX10" fmla="*/ 1780223 w 1981200"/>
                <a:gd name="connsiteY10" fmla="*/ 2524125 h 2524125"/>
                <a:gd name="connsiteX11" fmla="*/ 1780223 w 1981200"/>
                <a:gd name="connsiteY11" fmla="*/ 2494598 h 2524125"/>
                <a:gd name="connsiteX12" fmla="*/ 1779270 w 1981200"/>
                <a:gd name="connsiteY12" fmla="*/ 1454468 h 2524125"/>
                <a:gd name="connsiteX13" fmla="*/ 1778318 w 1981200"/>
                <a:gd name="connsiteY13" fmla="*/ 1182053 h 2524125"/>
                <a:gd name="connsiteX14" fmla="*/ 1778318 w 1981200"/>
                <a:gd name="connsiteY14" fmla="*/ 649605 h 2524125"/>
                <a:gd name="connsiteX15" fmla="*/ 1516380 w 1981200"/>
                <a:gd name="connsiteY15" fmla="*/ 348615 h 2524125"/>
                <a:gd name="connsiteX16" fmla="*/ 1252538 w 1981200"/>
                <a:gd name="connsiteY16" fmla="*/ 344805 h 2524125"/>
                <a:gd name="connsiteX17" fmla="*/ 1215390 w 1981200"/>
                <a:gd name="connsiteY17" fmla="*/ 346710 h 2524125"/>
                <a:gd name="connsiteX18" fmla="*/ 464820 w 1981200"/>
                <a:gd name="connsiteY18" fmla="*/ 346710 h 2524125"/>
                <a:gd name="connsiteX19" fmla="*/ 432435 w 1981200"/>
                <a:gd name="connsiteY19" fmla="*/ 346710 h 2524125"/>
                <a:gd name="connsiteX20" fmla="*/ 463868 w 1981200"/>
                <a:gd name="connsiteY20" fmla="*/ 458153 h 2524125"/>
                <a:gd name="connsiteX21" fmla="*/ 451485 w 1981200"/>
                <a:gd name="connsiteY21" fmla="*/ 510540 h 2524125"/>
                <a:gd name="connsiteX22" fmla="*/ 397193 w 1981200"/>
                <a:gd name="connsiteY22" fmla="*/ 511493 h 2524125"/>
                <a:gd name="connsiteX23" fmla="*/ 12383 w 1981200"/>
                <a:gd name="connsiteY23" fmla="*/ 267653 h 2524125"/>
                <a:gd name="connsiteX24" fmla="*/ 0 w 1981200"/>
                <a:gd name="connsiteY24" fmla="*/ 258128 h 2524125"/>
                <a:gd name="connsiteX25" fmla="*/ 167640 w 1981200"/>
                <a:gd name="connsiteY25" fmla="*/ 152400 h 2524125"/>
                <a:gd name="connsiteX26" fmla="*/ 392430 w 1981200"/>
                <a:gd name="connsiteY26" fmla="*/ 11430 h 2524125"/>
                <a:gd name="connsiteX27" fmla="*/ 422910 w 1981200"/>
                <a:gd name="connsiteY27" fmla="*/ 0 h 2524125"/>
                <a:gd name="connsiteX28" fmla="*/ 422910 w 1981200"/>
                <a:gd name="connsiteY28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81200" h="2524125">
                  <a:moveTo>
                    <a:pt x="422910" y="0"/>
                  </a:moveTo>
                  <a:cubicBezTo>
                    <a:pt x="432435" y="0"/>
                    <a:pt x="441960" y="2857"/>
                    <a:pt x="452438" y="9525"/>
                  </a:cubicBezTo>
                  <a:cubicBezTo>
                    <a:pt x="472440" y="23813"/>
                    <a:pt x="470535" y="42863"/>
                    <a:pt x="464820" y="63818"/>
                  </a:cubicBezTo>
                  <a:cubicBezTo>
                    <a:pt x="453390" y="98107"/>
                    <a:pt x="444818" y="134303"/>
                    <a:pt x="434340" y="172403"/>
                  </a:cubicBezTo>
                  <a:lnTo>
                    <a:pt x="473393" y="172403"/>
                  </a:lnTo>
                  <a:lnTo>
                    <a:pt x="1498283" y="172403"/>
                  </a:lnTo>
                  <a:cubicBezTo>
                    <a:pt x="1706880" y="172403"/>
                    <a:pt x="1919288" y="334328"/>
                    <a:pt x="1968818" y="532447"/>
                  </a:cubicBezTo>
                  <a:cubicBezTo>
                    <a:pt x="1977390" y="564832"/>
                    <a:pt x="1980248" y="600075"/>
                    <a:pt x="1980248" y="633413"/>
                  </a:cubicBezTo>
                  <a:cubicBezTo>
                    <a:pt x="1981200" y="1067753"/>
                    <a:pt x="1981200" y="2063115"/>
                    <a:pt x="1981200" y="2497455"/>
                  </a:cubicBezTo>
                  <a:cubicBezTo>
                    <a:pt x="1981200" y="2506027"/>
                    <a:pt x="1980248" y="2514600"/>
                    <a:pt x="1980248" y="2524125"/>
                  </a:cubicBezTo>
                  <a:lnTo>
                    <a:pt x="1780223" y="2524125"/>
                  </a:lnTo>
                  <a:lnTo>
                    <a:pt x="1780223" y="2494598"/>
                  </a:lnTo>
                  <a:cubicBezTo>
                    <a:pt x="1780223" y="2335530"/>
                    <a:pt x="1781175" y="1613535"/>
                    <a:pt x="1779270" y="1454468"/>
                  </a:cubicBezTo>
                  <a:cubicBezTo>
                    <a:pt x="1779270" y="1329690"/>
                    <a:pt x="1779270" y="1316355"/>
                    <a:pt x="1778318" y="1182053"/>
                  </a:cubicBezTo>
                  <a:cubicBezTo>
                    <a:pt x="1778318" y="1047750"/>
                    <a:pt x="1778318" y="826770"/>
                    <a:pt x="1778318" y="649605"/>
                  </a:cubicBezTo>
                  <a:cubicBezTo>
                    <a:pt x="1778318" y="512445"/>
                    <a:pt x="1652588" y="363855"/>
                    <a:pt x="1516380" y="348615"/>
                  </a:cubicBezTo>
                  <a:cubicBezTo>
                    <a:pt x="1428750" y="340043"/>
                    <a:pt x="1341120" y="344805"/>
                    <a:pt x="1252538" y="344805"/>
                  </a:cubicBezTo>
                  <a:cubicBezTo>
                    <a:pt x="1240155" y="344805"/>
                    <a:pt x="1227773" y="346710"/>
                    <a:pt x="1215390" y="346710"/>
                  </a:cubicBezTo>
                  <a:lnTo>
                    <a:pt x="464820" y="346710"/>
                  </a:lnTo>
                  <a:lnTo>
                    <a:pt x="432435" y="346710"/>
                  </a:lnTo>
                  <a:cubicBezTo>
                    <a:pt x="442913" y="385763"/>
                    <a:pt x="453390" y="421957"/>
                    <a:pt x="463868" y="458153"/>
                  </a:cubicBezTo>
                  <a:cubicBezTo>
                    <a:pt x="469583" y="478155"/>
                    <a:pt x="470535" y="496253"/>
                    <a:pt x="451485" y="510540"/>
                  </a:cubicBezTo>
                  <a:cubicBezTo>
                    <a:pt x="434340" y="522922"/>
                    <a:pt x="415290" y="521970"/>
                    <a:pt x="397193" y="511493"/>
                  </a:cubicBezTo>
                  <a:lnTo>
                    <a:pt x="12383" y="267653"/>
                  </a:lnTo>
                  <a:cubicBezTo>
                    <a:pt x="8573" y="265747"/>
                    <a:pt x="5715" y="261938"/>
                    <a:pt x="0" y="258128"/>
                  </a:cubicBezTo>
                  <a:lnTo>
                    <a:pt x="167640" y="152400"/>
                  </a:lnTo>
                  <a:lnTo>
                    <a:pt x="392430" y="11430"/>
                  </a:lnTo>
                  <a:cubicBezTo>
                    <a:pt x="402908" y="3810"/>
                    <a:pt x="413385" y="0"/>
                    <a:pt x="422910" y="0"/>
                  </a:cubicBezTo>
                  <a:lnTo>
                    <a:pt x="4229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EE28F575-AA82-40C7-8170-C909015F7600}"/>
                </a:ext>
              </a:extLst>
            </p:cNvPr>
            <p:cNvSpPr/>
            <p:nvPr/>
          </p:nvSpPr>
          <p:spPr>
            <a:xfrm>
              <a:off x="4570019" y="5314950"/>
              <a:ext cx="1171575" cy="1543050"/>
            </a:xfrm>
            <a:custGeom>
              <a:avLst/>
              <a:gdLst>
                <a:gd name="connsiteX0" fmla="*/ 421958 w 1171575"/>
                <a:gd name="connsiteY0" fmla="*/ 0 h 1543050"/>
                <a:gd name="connsiteX1" fmla="*/ 451485 w 1171575"/>
                <a:gd name="connsiteY1" fmla="*/ 9525 h 1543050"/>
                <a:gd name="connsiteX2" fmla="*/ 463867 w 1171575"/>
                <a:gd name="connsiteY2" fmla="*/ 63818 h 1543050"/>
                <a:gd name="connsiteX3" fmla="*/ 433388 w 1171575"/>
                <a:gd name="connsiteY3" fmla="*/ 172403 h 1543050"/>
                <a:gd name="connsiteX4" fmla="*/ 472440 w 1171575"/>
                <a:gd name="connsiteY4" fmla="*/ 172403 h 1543050"/>
                <a:gd name="connsiteX5" fmla="*/ 689610 w 1171575"/>
                <a:gd name="connsiteY5" fmla="*/ 176213 h 1543050"/>
                <a:gd name="connsiteX6" fmla="*/ 1160145 w 1171575"/>
                <a:gd name="connsiteY6" fmla="*/ 535305 h 1543050"/>
                <a:gd name="connsiteX7" fmla="*/ 1171575 w 1171575"/>
                <a:gd name="connsiteY7" fmla="*/ 635318 h 1543050"/>
                <a:gd name="connsiteX8" fmla="*/ 1171575 w 1171575"/>
                <a:gd name="connsiteY8" fmla="*/ 1543050 h 1543050"/>
                <a:gd name="connsiteX9" fmla="*/ 969645 w 1171575"/>
                <a:gd name="connsiteY9" fmla="*/ 1543050 h 1543050"/>
                <a:gd name="connsiteX10" fmla="*/ 969645 w 1171575"/>
                <a:gd name="connsiteY10" fmla="*/ 1494473 h 1543050"/>
                <a:gd name="connsiteX11" fmla="*/ 969645 w 1171575"/>
                <a:gd name="connsiteY11" fmla="*/ 650557 h 1543050"/>
                <a:gd name="connsiteX12" fmla="*/ 707708 w 1171575"/>
                <a:gd name="connsiteY12" fmla="*/ 350520 h 1543050"/>
                <a:gd name="connsiteX13" fmla="*/ 576263 w 1171575"/>
                <a:gd name="connsiteY13" fmla="*/ 345757 h 1543050"/>
                <a:gd name="connsiteX14" fmla="*/ 431483 w 1171575"/>
                <a:gd name="connsiteY14" fmla="*/ 343853 h 1543050"/>
                <a:gd name="connsiteX15" fmla="*/ 462915 w 1171575"/>
                <a:gd name="connsiteY15" fmla="*/ 455295 h 1543050"/>
                <a:gd name="connsiteX16" fmla="*/ 450533 w 1171575"/>
                <a:gd name="connsiteY16" fmla="*/ 506730 h 1543050"/>
                <a:gd name="connsiteX17" fmla="*/ 396240 w 1171575"/>
                <a:gd name="connsiteY17" fmla="*/ 507682 h 1543050"/>
                <a:gd name="connsiteX18" fmla="*/ 12383 w 1171575"/>
                <a:gd name="connsiteY18" fmla="*/ 266700 h 1543050"/>
                <a:gd name="connsiteX19" fmla="*/ 0 w 1171575"/>
                <a:gd name="connsiteY19" fmla="*/ 257175 h 1543050"/>
                <a:gd name="connsiteX20" fmla="*/ 167640 w 1171575"/>
                <a:gd name="connsiteY20" fmla="*/ 151447 h 1543050"/>
                <a:gd name="connsiteX21" fmla="*/ 392430 w 1171575"/>
                <a:gd name="connsiteY21" fmla="*/ 10478 h 1543050"/>
                <a:gd name="connsiteX22" fmla="*/ 421958 w 1171575"/>
                <a:gd name="connsiteY22" fmla="*/ 0 h 1543050"/>
                <a:gd name="connsiteX23" fmla="*/ 421958 w 1171575"/>
                <a:gd name="connsiteY2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1575" h="1543050">
                  <a:moveTo>
                    <a:pt x="421958" y="0"/>
                  </a:moveTo>
                  <a:cubicBezTo>
                    <a:pt x="431483" y="0"/>
                    <a:pt x="441008" y="2857"/>
                    <a:pt x="451485" y="9525"/>
                  </a:cubicBezTo>
                  <a:cubicBezTo>
                    <a:pt x="471488" y="23813"/>
                    <a:pt x="469583" y="42863"/>
                    <a:pt x="463867" y="63818"/>
                  </a:cubicBezTo>
                  <a:cubicBezTo>
                    <a:pt x="452438" y="98107"/>
                    <a:pt x="443865" y="134303"/>
                    <a:pt x="433388" y="172403"/>
                  </a:cubicBezTo>
                  <a:lnTo>
                    <a:pt x="472440" y="172403"/>
                  </a:lnTo>
                  <a:lnTo>
                    <a:pt x="689610" y="176213"/>
                  </a:lnTo>
                  <a:cubicBezTo>
                    <a:pt x="898208" y="176213"/>
                    <a:pt x="1109663" y="338138"/>
                    <a:pt x="1160145" y="535305"/>
                  </a:cubicBezTo>
                  <a:cubicBezTo>
                    <a:pt x="1168718" y="567690"/>
                    <a:pt x="1171575" y="601980"/>
                    <a:pt x="1171575" y="635318"/>
                  </a:cubicBezTo>
                  <a:cubicBezTo>
                    <a:pt x="1171575" y="750570"/>
                    <a:pt x="1171575" y="1427798"/>
                    <a:pt x="1171575" y="1543050"/>
                  </a:cubicBezTo>
                  <a:lnTo>
                    <a:pt x="969645" y="1543050"/>
                  </a:lnTo>
                  <a:lnTo>
                    <a:pt x="969645" y="1494473"/>
                  </a:lnTo>
                  <a:cubicBezTo>
                    <a:pt x="969645" y="1400175"/>
                    <a:pt x="969645" y="739140"/>
                    <a:pt x="969645" y="650557"/>
                  </a:cubicBezTo>
                  <a:cubicBezTo>
                    <a:pt x="969645" y="514350"/>
                    <a:pt x="844868" y="365760"/>
                    <a:pt x="707708" y="350520"/>
                  </a:cubicBezTo>
                  <a:cubicBezTo>
                    <a:pt x="663893" y="345757"/>
                    <a:pt x="620078" y="344805"/>
                    <a:pt x="576263" y="345757"/>
                  </a:cubicBezTo>
                  <a:lnTo>
                    <a:pt x="431483" y="343853"/>
                  </a:lnTo>
                  <a:cubicBezTo>
                    <a:pt x="441960" y="382905"/>
                    <a:pt x="452438" y="419100"/>
                    <a:pt x="462915" y="455295"/>
                  </a:cubicBezTo>
                  <a:cubicBezTo>
                    <a:pt x="468630" y="475297"/>
                    <a:pt x="469583" y="493395"/>
                    <a:pt x="450533" y="506730"/>
                  </a:cubicBezTo>
                  <a:cubicBezTo>
                    <a:pt x="433388" y="519113"/>
                    <a:pt x="414338" y="518160"/>
                    <a:pt x="396240" y="507682"/>
                  </a:cubicBezTo>
                  <a:lnTo>
                    <a:pt x="12383" y="266700"/>
                  </a:lnTo>
                  <a:cubicBezTo>
                    <a:pt x="8573" y="264795"/>
                    <a:pt x="5715" y="261938"/>
                    <a:pt x="0" y="257175"/>
                  </a:cubicBezTo>
                  <a:lnTo>
                    <a:pt x="167640" y="151447"/>
                  </a:lnTo>
                  <a:lnTo>
                    <a:pt x="392430" y="10478"/>
                  </a:lnTo>
                  <a:cubicBezTo>
                    <a:pt x="402908" y="3810"/>
                    <a:pt x="412433" y="0"/>
                    <a:pt x="421958" y="0"/>
                  </a:cubicBezTo>
                  <a:lnTo>
                    <a:pt x="42195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2E0F04E4-8729-4708-8836-E85668460DE7}"/>
              </a:ext>
            </a:extLst>
          </p:cNvPr>
          <p:cNvGrpSpPr/>
          <p:nvPr/>
        </p:nvGrpSpPr>
        <p:grpSpPr>
          <a:xfrm>
            <a:off x="8298059" y="3507392"/>
            <a:ext cx="2888511" cy="893947"/>
            <a:chOff x="1199735" y="1275606"/>
            <a:chExt cx="1962585" cy="893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C31F28-A4A0-4997-8F4A-9424BA7D1D38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663957-B481-420B-BB53-59F179E705E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8D1A8DF8-F199-450F-B675-3E68F8E1E082}"/>
              </a:ext>
            </a:extLst>
          </p:cNvPr>
          <p:cNvGrpSpPr/>
          <p:nvPr/>
        </p:nvGrpSpPr>
        <p:grpSpPr>
          <a:xfrm>
            <a:off x="8495030" y="4840280"/>
            <a:ext cx="2888511" cy="893947"/>
            <a:chOff x="1199735" y="1275606"/>
            <a:chExt cx="1962585" cy="8939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B0E1E8-71AB-431A-BB8C-C842BD54786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5F219B-C027-45FD-998C-C823878E367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D3F1F9DA-0604-43D9-A3FB-31AE8F7220AE}"/>
              </a:ext>
            </a:extLst>
          </p:cNvPr>
          <p:cNvGrpSpPr/>
          <p:nvPr/>
        </p:nvGrpSpPr>
        <p:grpSpPr>
          <a:xfrm>
            <a:off x="1595979" y="2861061"/>
            <a:ext cx="2888511" cy="893947"/>
            <a:chOff x="1199735" y="1275606"/>
            <a:chExt cx="1962585" cy="893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5C6535-F40E-47F2-A789-6FF8F7CD969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DA553C-0671-41CD-8492-D2525D8256B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3A6B2A31-B7BD-416D-8BCB-BFDF41556E9D}"/>
              </a:ext>
            </a:extLst>
          </p:cNvPr>
          <p:cNvGrpSpPr/>
          <p:nvPr/>
        </p:nvGrpSpPr>
        <p:grpSpPr>
          <a:xfrm>
            <a:off x="808459" y="4193949"/>
            <a:ext cx="2888511" cy="893947"/>
            <a:chOff x="1199735" y="1275606"/>
            <a:chExt cx="1962585" cy="8939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16D961-097E-4511-9F71-60D9966D5E1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6BE2A2-DC70-4A6D-9C01-7B52FBF123B4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44263F6A-911D-41AB-96FD-02794513130B}"/>
              </a:ext>
            </a:extLst>
          </p:cNvPr>
          <p:cNvGrpSpPr/>
          <p:nvPr/>
        </p:nvGrpSpPr>
        <p:grpSpPr>
          <a:xfrm>
            <a:off x="1559349" y="5405084"/>
            <a:ext cx="2888511" cy="893947"/>
            <a:chOff x="1199735" y="1275606"/>
            <a:chExt cx="1962585" cy="893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E9F95D-DFDE-4CD6-A970-5CAD3D4207B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220651-F84F-40F8-A341-4F79FA71317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2BF43594-7B39-45D5-A832-302CC6D8E3B6}"/>
              </a:ext>
            </a:extLst>
          </p:cNvPr>
          <p:cNvGrpSpPr/>
          <p:nvPr/>
        </p:nvGrpSpPr>
        <p:grpSpPr>
          <a:xfrm>
            <a:off x="6841541" y="1613709"/>
            <a:ext cx="2888511" cy="893947"/>
            <a:chOff x="1199735" y="1275606"/>
            <a:chExt cx="1962585" cy="8939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2573E6-D3B0-46DC-91F1-6B23A2182B96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669CD2-EDD9-4E0A-B6A5-B69BD7FBF06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C0451BE-50DE-4010-A35E-293DF87B8BCF}"/>
              </a:ext>
            </a:extLst>
          </p:cNvPr>
          <p:cNvSpPr/>
          <p:nvPr/>
        </p:nvSpPr>
        <p:spPr>
          <a:xfrm>
            <a:off x="941249" y="1904318"/>
            <a:ext cx="3075107" cy="1926992"/>
          </a:xfrm>
          <a:custGeom>
            <a:avLst/>
            <a:gdLst>
              <a:gd name="connsiteX0" fmla="*/ 0 w 3075107"/>
              <a:gd name="connsiteY0" fmla="*/ 0 h 1926992"/>
              <a:gd name="connsiteX1" fmla="*/ 803085 w 3075107"/>
              <a:gd name="connsiteY1" fmla="*/ 0 h 1926992"/>
              <a:gd name="connsiteX2" fmla="*/ 803085 w 3075107"/>
              <a:gd name="connsiteY2" fmla="*/ 1 h 1926992"/>
              <a:gd name="connsiteX3" fmla="*/ 2483571 w 3075107"/>
              <a:gd name="connsiteY3" fmla="*/ 1 h 1926992"/>
              <a:gd name="connsiteX4" fmla="*/ 2483571 w 3075107"/>
              <a:gd name="connsiteY4" fmla="*/ 819377 h 1926992"/>
              <a:gd name="connsiteX5" fmla="*/ 2716513 w 3075107"/>
              <a:gd name="connsiteY5" fmla="*/ 819377 h 1926992"/>
              <a:gd name="connsiteX6" fmla="*/ 2716513 w 3075107"/>
              <a:gd name="connsiteY6" fmla="*/ 719231 h 1926992"/>
              <a:gd name="connsiteX7" fmla="*/ 3075107 w 3075107"/>
              <a:gd name="connsiteY7" fmla="*/ 963496 h 1926992"/>
              <a:gd name="connsiteX8" fmla="*/ 2716513 w 3075107"/>
              <a:gd name="connsiteY8" fmla="*/ 1207762 h 1926992"/>
              <a:gd name="connsiteX9" fmla="*/ 2716513 w 3075107"/>
              <a:gd name="connsiteY9" fmla="*/ 1107616 h 1926992"/>
              <a:gd name="connsiteX10" fmla="*/ 2483571 w 3075107"/>
              <a:gd name="connsiteY10" fmla="*/ 1107616 h 1926992"/>
              <a:gd name="connsiteX11" fmla="*/ 2483571 w 3075107"/>
              <a:gd name="connsiteY11" fmla="*/ 1926992 h 1926992"/>
              <a:gd name="connsiteX12" fmla="*/ 795583 w 3075107"/>
              <a:gd name="connsiteY12" fmla="*/ 1926992 h 1926992"/>
              <a:gd name="connsiteX13" fmla="*/ 795583 w 3075107"/>
              <a:gd name="connsiteY13" fmla="*/ 1926991 h 1926992"/>
              <a:gd name="connsiteX14" fmla="*/ 0 w 3075107"/>
              <a:gd name="connsiteY14" fmla="*/ 192699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2">
                <a:moveTo>
                  <a:pt x="0" y="0"/>
                </a:moveTo>
                <a:lnTo>
                  <a:pt x="803085" y="0"/>
                </a:lnTo>
                <a:lnTo>
                  <a:pt x="803085" y="1"/>
                </a:lnTo>
                <a:lnTo>
                  <a:pt x="2483571" y="1"/>
                </a:lnTo>
                <a:lnTo>
                  <a:pt x="2483571" y="819377"/>
                </a:lnTo>
                <a:lnTo>
                  <a:pt x="2716513" y="819377"/>
                </a:lnTo>
                <a:lnTo>
                  <a:pt x="2716513" y="719231"/>
                </a:lnTo>
                <a:lnTo>
                  <a:pt x="3075107" y="963496"/>
                </a:lnTo>
                <a:lnTo>
                  <a:pt x="2716513" y="1207762"/>
                </a:lnTo>
                <a:lnTo>
                  <a:pt x="2716513" y="1107616"/>
                </a:lnTo>
                <a:lnTo>
                  <a:pt x="2483571" y="1107616"/>
                </a:lnTo>
                <a:lnTo>
                  <a:pt x="2483571" y="1926992"/>
                </a:lnTo>
                <a:lnTo>
                  <a:pt x="795583" y="1926992"/>
                </a:lnTo>
                <a:lnTo>
                  <a:pt x="795583" y="1926991"/>
                </a:lnTo>
                <a:lnTo>
                  <a:pt x="0" y="192699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Quad Arrow Callout 3">
            <a:extLst>
              <a:ext uri="{FF2B5EF4-FFF2-40B4-BE49-F238E27FC236}">
                <a16:creationId xmlns:a16="http://schemas.microsoft.com/office/drawing/2014/main" id="{6662B664-B549-4BBC-A559-E4F6B5304A56}"/>
              </a:ext>
            </a:extLst>
          </p:cNvPr>
          <p:cNvSpPr/>
          <p:nvPr/>
        </p:nvSpPr>
        <p:spPr>
          <a:xfrm>
            <a:off x="4022626" y="1884212"/>
            <a:ext cx="4104456" cy="410445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3018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99290-A3F7-479C-94A7-B4E1AABA9B95}"/>
              </a:ext>
            </a:extLst>
          </p:cNvPr>
          <p:cNvSpPr txBox="1"/>
          <p:nvPr/>
        </p:nvSpPr>
        <p:spPr>
          <a:xfrm>
            <a:off x="5763638" y="2233650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EBC1B-161F-47BF-A896-70F4CBAE72A0}"/>
              </a:ext>
            </a:extLst>
          </p:cNvPr>
          <p:cNvSpPr txBox="1"/>
          <p:nvPr/>
        </p:nvSpPr>
        <p:spPr>
          <a:xfrm>
            <a:off x="7050274" y="3557896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F5E0D-2626-4632-A25B-835A86F65F8B}"/>
              </a:ext>
            </a:extLst>
          </p:cNvPr>
          <p:cNvSpPr txBox="1"/>
          <p:nvPr/>
        </p:nvSpPr>
        <p:spPr>
          <a:xfrm>
            <a:off x="5769999" y="4844218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FB10-073C-47D0-AA61-7734E3B32AD3}"/>
              </a:ext>
            </a:extLst>
          </p:cNvPr>
          <p:cNvSpPr txBox="1"/>
          <p:nvPr/>
        </p:nvSpPr>
        <p:spPr>
          <a:xfrm>
            <a:off x="4455930" y="3558204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80B65-09CE-44A5-8A9E-DD54164D3935}"/>
              </a:ext>
            </a:extLst>
          </p:cNvPr>
          <p:cNvSpPr txBox="1"/>
          <p:nvPr/>
        </p:nvSpPr>
        <p:spPr>
          <a:xfrm>
            <a:off x="5184088" y="3502027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ECEF9-1CA8-4B14-AEBD-83D574846B2C}"/>
              </a:ext>
            </a:extLst>
          </p:cNvPr>
          <p:cNvSpPr txBox="1"/>
          <p:nvPr/>
        </p:nvSpPr>
        <p:spPr>
          <a:xfrm>
            <a:off x="5262130" y="3979080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23DF8B1D-9CD0-4C51-BE66-2D6901C33194}"/>
              </a:ext>
            </a:extLst>
          </p:cNvPr>
          <p:cNvSpPr/>
          <p:nvPr/>
        </p:nvSpPr>
        <p:spPr>
          <a:xfrm>
            <a:off x="8187035" y="1904321"/>
            <a:ext cx="3082609" cy="1926991"/>
          </a:xfrm>
          <a:custGeom>
            <a:avLst/>
            <a:gdLst>
              <a:gd name="connsiteX0" fmla="*/ 591536 w 3082609"/>
              <a:gd name="connsiteY0" fmla="*/ 0 h 1926991"/>
              <a:gd name="connsiteX1" fmla="*/ 2279524 w 3082609"/>
              <a:gd name="connsiteY1" fmla="*/ 0 h 1926991"/>
              <a:gd name="connsiteX2" fmla="*/ 3082609 w 3082609"/>
              <a:gd name="connsiteY2" fmla="*/ 0 h 1926991"/>
              <a:gd name="connsiteX3" fmla="*/ 3082609 w 3082609"/>
              <a:gd name="connsiteY3" fmla="*/ 1926991 h 1926991"/>
              <a:gd name="connsiteX4" fmla="*/ 2279524 w 3082609"/>
              <a:gd name="connsiteY4" fmla="*/ 1926991 h 1926991"/>
              <a:gd name="connsiteX5" fmla="*/ 591536 w 3082609"/>
              <a:gd name="connsiteY5" fmla="*/ 1926991 h 1926991"/>
              <a:gd name="connsiteX6" fmla="*/ 591536 w 3082609"/>
              <a:gd name="connsiteY6" fmla="*/ 1107615 h 1926991"/>
              <a:gd name="connsiteX7" fmla="*/ 358594 w 3082609"/>
              <a:gd name="connsiteY7" fmla="*/ 1107615 h 1926991"/>
              <a:gd name="connsiteX8" fmla="*/ 358594 w 3082609"/>
              <a:gd name="connsiteY8" fmla="*/ 1207761 h 1926991"/>
              <a:gd name="connsiteX9" fmla="*/ 0 w 3082609"/>
              <a:gd name="connsiteY9" fmla="*/ 963496 h 1926991"/>
              <a:gd name="connsiteX10" fmla="*/ 358594 w 3082609"/>
              <a:gd name="connsiteY10" fmla="*/ 719230 h 1926991"/>
              <a:gd name="connsiteX11" fmla="*/ 358594 w 3082609"/>
              <a:gd name="connsiteY11" fmla="*/ 819376 h 1926991"/>
              <a:gd name="connsiteX12" fmla="*/ 591536 w 3082609"/>
              <a:gd name="connsiteY12" fmla="*/ 819376 h 19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2609" h="1926991">
                <a:moveTo>
                  <a:pt x="591536" y="0"/>
                </a:moveTo>
                <a:lnTo>
                  <a:pt x="2279524" y="0"/>
                </a:ln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F7B46-1249-4039-819A-08EF427A036D}"/>
              </a:ext>
            </a:extLst>
          </p:cNvPr>
          <p:cNvGrpSpPr/>
          <p:nvPr/>
        </p:nvGrpSpPr>
        <p:grpSpPr>
          <a:xfrm>
            <a:off x="9034080" y="2129152"/>
            <a:ext cx="2026643" cy="1477328"/>
            <a:chOff x="3090811" y="4382217"/>
            <a:chExt cx="1848086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90EC3B-9150-464A-B6A7-779DFD42CD89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64A47-5B4C-4B8F-A36F-CFF5640490EA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D4033A4B-9FFD-4230-955E-823C752E725C}"/>
              </a:ext>
            </a:extLst>
          </p:cNvPr>
          <p:cNvSpPr/>
          <p:nvPr/>
        </p:nvSpPr>
        <p:spPr>
          <a:xfrm rot="10800000">
            <a:off x="941250" y="4052668"/>
            <a:ext cx="3075107" cy="1926993"/>
          </a:xfrm>
          <a:custGeom>
            <a:avLst/>
            <a:gdLst>
              <a:gd name="connsiteX0" fmla="*/ 3075107 w 3075107"/>
              <a:gd name="connsiteY0" fmla="*/ 1926993 h 1926993"/>
              <a:gd name="connsiteX1" fmla="*/ 2272022 w 3075107"/>
              <a:gd name="connsiteY1" fmla="*/ 1926993 h 1926993"/>
              <a:gd name="connsiteX2" fmla="*/ 2272022 w 3075107"/>
              <a:gd name="connsiteY2" fmla="*/ 1926991 h 1926993"/>
              <a:gd name="connsiteX3" fmla="*/ 591536 w 3075107"/>
              <a:gd name="connsiteY3" fmla="*/ 1926991 h 1926993"/>
              <a:gd name="connsiteX4" fmla="*/ 591536 w 3075107"/>
              <a:gd name="connsiteY4" fmla="*/ 1107615 h 1926993"/>
              <a:gd name="connsiteX5" fmla="*/ 358594 w 3075107"/>
              <a:gd name="connsiteY5" fmla="*/ 1107615 h 1926993"/>
              <a:gd name="connsiteX6" fmla="*/ 358594 w 3075107"/>
              <a:gd name="connsiteY6" fmla="*/ 1207761 h 1926993"/>
              <a:gd name="connsiteX7" fmla="*/ 0 w 3075107"/>
              <a:gd name="connsiteY7" fmla="*/ 963496 h 1926993"/>
              <a:gd name="connsiteX8" fmla="*/ 358594 w 3075107"/>
              <a:gd name="connsiteY8" fmla="*/ 719230 h 1926993"/>
              <a:gd name="connsiteX9" fmla="*/ 358594 w 3075107"/>
              <a:gd name="connsiteY9" fmla="*/ 819376 h 1926993"/>
              <a:gd name="connsiteX10" fmla="*/ 591536 w 3075107"/>
              <a:gd name="connsiteY10" fmla="*/ 819376 h 1926993"/>
              <a:gd name="connsiteX11" fmla="*/ 591536 w 3075107"/>
              <a:gd name="connsiteY11" fmla="*/ 0 h 1926993"/>
              <a:gd name="connsiteX12" fmla="*/ 2279524 w 3075107"/>
              <a:gd name="connsiteY12" fmla="*/ 0 h 1926993"/>
              <a:gd name="connsiteX13" fmla="*/ 2279524 w 3075107"/>
              <a:gd name="connsiteY13" fmla="*/ 2 h 1926993"/>
              <a:gd name="connsiteX14" fmla="*/ 3075107 w 3075107"/>
              <a:gd name="connsiteY14" fmla="*/ 2 h 192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3">
                <a:moveTo>
                  <a:pt x="3075107" y="1926993"/>
                </a:moveTo>
                <a:lnTo>
                  <a:pt x="2272022" y="1926993"/>
                </a:lnTo>
                <a:lnTo>
                  <a:pt x="2272022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lnTo>
                  <a:pt x="591536" y="0"/>
                </a:lnTo>
                <a:lnTo>
                  <a:pt x="2279524" y="0"/>
                </a:lnTo>
                <a:lnTo>
                  <a:pt x="2279524" y="2"/>
                </a:lnTo>
                <a:lnTo>
                  <a:pt x="3075107" y="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B89BC-B0F6-44F5-AEBA-BEC2AB8E26CE}"/>
              </a:ext>
            </a:extLst>
          </p:cNvPr>
          <p:cNvGrpSpPr/>
          <p:nvPr/>
        </p:nvGrpSpPr>
        <p:grpSpPr>
          <a:xfrm>
            <a:off x="1186966" y="4277501"/>
            <a:ext cx="1987283" cy="1477328"/>
            <a:chOff x="3090811" y="4382217"/>
            <a:chExt cx="1848086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38A3B1-8D08-4D9E-B748-3D1DBCD248F9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119692-7213-419B-A142-5A9D1642B1A3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35E13026-F565-4DB2-9576-0B2A5E25A4CB}"/>
              </a:ext>
            </a:extLst>
          </p:cNvPr>
          <p:cNvSpPr/>
          <p:nvPr/>
        </p:nvSpPr>
        <p:spPr>
          <a:xfrm>
            <a:off x="8187035" y="4052667"/>
            <a:ext cx="3082609" cy="1926992"/>
          </a:xfrm>
          <a:custGeom>
            <a:avLst/>
            <a:gdLst>
              <a:gd name="connsiteX0" fmla="*/ 2279524 w 3082609"/>
              <a:gd name="connsiteY0" fmla="*/ 0 h 1926992"/>
              <a:gd name="connsiteX1" fmla="*/ 3082609 w 3082609"/>
              <a:gd name="connsiteY1" fmla="*/ 0 h 1926992"/>
              <a:gd name="connsiteX2" fmla="*/ 3082609 w 3082609"/>
              <a:gd name="connsiteY2" fmla="*/ 1926991 h 1926992"/>
              <a:gd name="connsiteX3" fmla="*/ 2279524 w 3082609"/>
              <a:gd name="connsiteY3" fmla="*/ 1926991 h 1926992"/>
              <a:gd name="connsiteX4" fmla="*/ 2279524 w 3082609"/>
              <a:gd name="connsiteY4" fmla="*/ 1926992 h 1926992"/>
              <a:gd name="connsiteX5" fmla="*/ 591536 w 3082609"/>
              <a:gd name="connsiteY5" fmla="*/ 1926992 h 1926992"/>
              <a:gd name="connsiteX6" fmla="*/ 591536 w 3082609"/>
              <a:gd name="connsiteY6" fmla="*/ 1107616 h 1926992"/>
              <a:gd name="connsiteX7" fmla="*/ 358594 w 3082609"/>
              <a:gd name="connsiteY7" fmla="*/ 1107616 h 1926992"/>
              <a:gd name="connsiteX8" fmla="*/ 358594 w 3082609"/>
              <a:gd name="connsiteY8" fmla="*/ 1207762 h 1926992"/>
              <a:gd name="connsiteX9" fmla="*/ 0 w 3082609"/>
              <a:gd name="connsiteY9" fmla="*/ 963497 h 1926992"/>
              <a:gd name="connsiteX10" fmla="*/ 358594 w 3082609"/>
              <a:gd name="connsiteY10" fmla="*/ 719231 h 1926992"/>
              <a:gd name="connsiteX11" fmla="*/ 358594 w 3082609"/>
              <a:gd name="connsiteY11" fmla="*/ 819377 h 1926992"/>
              <a:gd name="connsiteX12" fmla="*/ 591536 w 3082609"/>
              <a:gd name="connsiteY12" fmla="*/ 819377 h 1926992"/>
              <a:gd name="connsiteX13" fmla="*/ 591536 w 3082609"/>
              <a:gd name="connsiteY13" fmla="*/ 1 h 1926992"/>
              <a:gd name="connsiteX14" fmla="*/ 2279524 w 3082609"/>
              <a:gd name="connsiteY14" fmla="*/ 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2609" h="1926992">
                <a:moveTo>
                  <a:pt x="2279524" y="0"/>
                </a:move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2279524" y="1926992"/>
                </a:lnTo>
                <a:lnTo>
                  <a:pt x="591536" y="1926992"/>
                </a:lnTo>
                <a:lnTo>
                  <a:pt x="591536" y="1107616"/>
                </a:lnTo>
                <a:lnTo>
                  <a:pt x="358594" y="1107616"/>
                </a:lnTo>
                <a:lnTo>
                  <a:pt x="358594" y="1207762"/>
                </a:lnTo>
                <a:lnTo>
                  <a:pt x="0" y="963497"/>
                </a:lnTo>
                <a:lnTo>
                  <a:pt x="358594" y="719231"/>
                </a:lnTo>
                <a:lnTo>
                  <a:pt x="358594" y="819377"/>
                </a:lnTo>
                <a:lnTo>
                  <a:pt x="591536" y="819377"/>
                </a:lnTo>
                <a:lnTo>
                  <a:pt x="591536" y="1"/>
                </a:lnTo>
                <a:lnTo>
                  <a:pt x="2279524" y="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988D30-DC2E-403B-8F3B-5D5D7E9E3E8B}"/>
              </a:ext>
            </a:extLst>
          </p:cNvPr>
          <p:cNvGrpSpPr/>
          <p:nvPr/>
        </p:nvGrpSpPr>
        <p:grpSpPr>
          <a:xfrm>
            <a:off x="9034077" y="4277502"/>
            <a:ext cx="2105777" cy="1477328"/>
            <a:chOff x="3090811" y="4382217"/>
            <a:chExt cx="2116840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6B35F5-E88A-4AB7-980A-6DA37547A6B2}"/>
                </a:ext>
              </a:extLst>
            </p:cNvPr>
            <p:cNvSpPr txBox="1"/>
            <p:nvPr/>
          </p:nvSpPr>
          <p:spPr>
            <a:xfrm>
              <a:off x="3090811" y="4659216"/>
              <a:ext cx="2116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E698FA-24D6-4B09-A9CA-00D96BE21C70}"/>
                </a:ext>
              </a:extLst>
            </p:cNvPr>
            <p:cNvSpPr txBox="1"/>
            <p:nvPr/>
          </p:nvSpPr>
          <p:spPr>
            <a:xfrm>
              <a:off x="3090811" y="4382217"/>
              <a:ext cx="2116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C731D41-BAA5-4B46-8C51-0EC255247D48}"/>
              </a:ext>
            </a:extLst>
          </p:cNvPr>
          <p:cNvGrpSpPr/>
          <p:nvPr/>
        </p:nvGrpSpPr>
        <p:grpSpPr>
          <a:xfrm>
            <a:off x="1186966" y="2129152"/>
            <a:ext cx="1987283" cy="1477328"/>
            <a:chOff x="3090811" y="4382217"/>
            <a:chExt cx="184808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34EC97-6162-431C-9E9B-9E508B12DC58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DFFF56-A865-44A6-8A4F-18B32124081B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91B58407-E0E3-4E28-97ED-C607F8E6EE19}"/>
              </a:ext>
            </a:extLst>
          </p:cNvPr>
          <p:cNvGrpSpPr/>
          <p:nvPr/>
        </p:nvGrpSpPr>
        <p:grpSpPr>
          <a:xfrm>
            <a:off x="729732" y="4816444"/>
            <a:ext cx="5053500" cy="1714979"/>
            <a:chOff x="729732" y="4816444"/>
            <a:chExt cx="5053500" cy="1714979"/>
          </a:xfrm>
        </p:grpSpPr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45EF3EB-AAB7-4139-8148-9B66486C1A5B}"/>
                </a:ext>
              </a:extLst>
            </p:cNvPr>
            <p:cNvSpPr/>
            <p:nvPr/>
          </p:nvSpPr>
          <p:spPr>
            <a:xfrm>
              <a:off x="1583782" y="4816444"/>
              <a:ext cx="4199450" cy="1267711"/>
            </a:xfrm>
            <a:custGeom>
              <a:avLst/>
              <a:gdLst>
                <a:gd name="connsiteX0" fmla="*/ 1637294 w 3267589"/>
                <a:gd name="connsiteY0" fmla="*/ 0 h 787370"/>
                <a:gd name="connsiteX1" fmla="*/ 3115977 w 3267589"/>
                <a:gd name="connsiteY1" fmla="*/ 0 h 787370"/>
                <a:gd name="connsiteX2" fmla="*/ 3260066 w 3267589"/>
                <a:gd name="connsiteY2" fmla="*/ 91335 h 787370"/>
                <a:gd name="connsiteX3" fmla="*/ 3271089 w 3267589"/>
                <a:gd name="connsiteY3" fmla="*/ 155112 h 787370"/>
                <a:gd name="connsiteX4" fmla="*/ 3271876 w 3267589"/>
                <a:gd name="connsiteY4" fmla="*/ 636983 h 787370"/>
                <a:gd name="connsiteX5" fmla="*/ 3115189 w 3267589"/>
                <a:gd name="connsiteY5" fmla="*/ 793670 h 787370"/>
                <a:gd name="connsiteX6" fmla="*/ 1616822 w 3267589"/>
                <a:gd name="connsiteY6" fmla="*/ 793670 h 787370"/>
                <a:gd name="connsiteX7" fmla="*/ 159399 w 3267589"/>
                <a:gd name="connsiteY7" fmla="*/ 793670 h 787370"/>
                <a:gd name="connsiteX8" fmla="*/ 6649 w 3267589"/>
                <a:gd name="connsiteY8" fmla="*/ 685800 h 787370"/>
                <a:gd name="connsiteX9" fmla="*/ 350 w 3267589"/>
                <a:gd name="connsiteY9" fmla="*/ 640920 h 787370"/>
                <a:gd name="connsiteX10" fmla="*/ 350 w 3267589"/>
                <a:gd name="connsiteY10" fmla="*/ 153537 h 787370"/>
                <a:gd name="connsiteX11" fmla="*/ 153100 w 3267589"/>
                <a:gd name="connsiteY11" fmla="*/ 788 h 787370"/>
                <a:gd name="connsiteX12" fmla="*/ 649931 w 3267589"/>
                <a:gd name="connsiteY12" fmla="*/ 788 h 787370"/>
                <a:gd name="connsiteX13" fmla="*/ 1637294 w 3267589"/>
                <a:gd name="connsiteY13" fmla="*/ 0 h 78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7589" h="787370">
                  <a:moveTo>
                    <a:pt x="1637294" y="0"/>
                  </a:moveTo>
                  <a:cubicBezTo>
                    <a:pt x="2130188" y="0"/>
                    <a:pt x="2623083" y="0"/>
                    <a:pt x="3115977" y="0"/>
                  </a:cubicBezTo>
                  <a:cubicBezTo>
                    <a:pt x="3185265" y="0"/>
                    <a:pt x="3238019" y="32282"/>
                    <a:pt x="3260066" y="91335"/>
                  </a:cubicBezTo>
                  <a:cubicBezTo>
                    <a:pt x="3267152" y="111020"/>
                    <a:pt x="3271089" y="133853"/>
                    <a:pt x="3271089" y="155112"/>
                  </a:cubicBezTo>
                  <a:cubicBezTo>
                    <a:pt x="3271876" y="315736"/>
                    <a:pt x="3271876" y="476359"/>
                    <a:pt x="3271876" y="636983"/>
                  </a:cubicBezTo>
                  <a:cubicBezTo>
                    <a:pt x="3271876" y="731468"/>
                    <a:pt x="3209674" y="793670"/>
                    <a:pt x="3115189" y="793670"/>
                  </a:cubicBezTo>
                  <a:cubicBezTo>
                    <a:pt x="2615996" y="793670"/>
                    <a:pt x="2116016" y="793670"/>
                    <a:pt x="1616822" y="793670"/>
                  </a:cubicBezTo>
                  <a:cubicBezTo>
                    <a:pt x="1131015" y="793670"/>
                    <a:pt x="645207" y="793670"/>
                    <a:pt x="159399" y="793670"/>
                  </a:cubicBezTo>
                  <a:cubicBezTo>
                    <a:pt x="82237" y="793670"/>
                    <a:pt x="25546" y="754301"/>
                    <a:pt x="6649" y="685800"/>
                  </a:cubicBezTo>
                  <a:cubicBezTo>
                    <a:pt x="2712" y="671627"/>
                    <a:pt x="1137" y="655880"/>
                    <a:pt x="350" y="640920"/>
                  </a:cubicBezTo>
                  <a:cubicBezTo>
                    <a:pt x="-437" y="478721"/>
                    <a:pt x="350" y="315736"/>
                    <a:pt x="350" y="153537"/>
                  </a:cubicBezTo>
                  <a:cubicBezTo>
                    <a:pt x="350" y="63777"/>
                    <a:pt x="63340" y="788"/>
                    <a:pt x="153100" y="788"/>
                  </a:cubicBezTo>
                  <a:cubicBezTo>
                    <a:pt x="318448" y="788"/>
                    <a:pt x="483796" y="788"/>
                    <a:pt x="649931" y="788"/>
                  </a:cubicBezTo>
                  <a:cubicBezTo>
                    <a:pt x="979052" y="0"/>
                    <a:pt x="1308173" y="0"/>
                    <a:pt x="1637294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E201014-23E5-4115-9E5D-9E156672D372}"/>
                </a:ext>
              </a:extLst>
            </p:cNvPr>
            <p:cNvSpPr/>
            <p:nvPr/>
          </p:nvSpPr>
          <p:spPr>
            <a:xfrm>
              <a:off x="737827" y="5679388"/>
              <a:ext cx="1487516" cy="647626"/>
            </a:xfrm>
            <a:custGeom>
              <a:avLst/>
              <a:gdLst>
                <a:gd name="connsiteX0" fmla="*/ 1160585 w 1157435"/>
                <a:gd name="connsiteY0" fmla="*/ 453526 h 503917"/>
                <a:gd name="connsiteX1" fmla="*/ 1151924 w 1157435"/>
                <a:gd name="connsiteY1" fmla="*/ 510216 h 503917"/>
                <a:gd name="connsiteX2" fmla="*/ 481871 w 1157435"/>
                <a:gd name="connsiteY2" fmla="*/ 510216 h 503917"/>
                <a:gd name="connsiteX3" fmla="*/ 316523 w 1157435"/>
                <a:gd name="connsiteY3" fmla="*/ 345656 h 503917"/>
                <a:gd name="connsiteX4" fmla="*/ 148813 w 1157435"/>
                <a:gd name="connsiteY4" fmla="*/ 510216 h 503917"/>
                <a:gd name="connsiteX5" fmla="*/ 22834 w 1157435"/>
                <a:gd name="connsiteY5" fmla="*/ 510216 h 503917"/>
                <a:gd name="connsiteX6" fmla="*/ 22834 w 1157435"/>
                <a:gd name="connsiteY6" fmla="*/ 468486 h 503917"/>
                <a:gd name="connsiteX7" fmla="*/ 0 w 1157435"/>
                <a:gd name="connsiteY7" fmla="*/ 442503 h 503917"/>
                <a:gd name="connsiteX8" fmla="*/ 0 w 1157435"/>
                <a:gd name="connsiteY8" fmla="*/ 387387 h 503917"/>
                <a:gd name="connsiteX9" fmla="*/ 0 w 1157435"/>
                <a:gd name="connsiteY9" fmla="*/ 233062 h 503917"/>
                <a:gd name="connsiteX10" fmla="*/ 25196 w 1157435"/>
                <a:gd name="connsiteY10" fmla="*/ 189757 h 503917"/>
                <a:gd name="connsiteX11" fmla="*/ 34644 w 1157435"/>
                <a:gd name="connsiteY11" fmla="*/ 175584 h 503917"/>
                <a:gd name="connsiteX12" fmla="*/ 94485 w 1157435"/>
                <a:gd name="connsiteY12" fmla="*/ 20472 h 503917"/>
                <a:gd name="connsiteX13" fmla="*/ 123617 w 1157435"/>
                <a:gd name="connsiteY13" fmla="*/ 0 h 503917"/>
                <a:gd name="connsiteX14" fmla="*/ 509429 w 1157435"/>
                <a:gd name="connsiteY14" fmla="*/ 0 h 503917"/>
                <a:gd name="connsiteX15" fmla="*/ 537774 w 1157435"/>
                <a:gd name="connsiteY15" fmla="*/ 28346 h 503917"/>
                <a:gd name="connsiteX16" fmla="*/ 537774 w 1157435"/>
                <a:gd name="connsiteY16" fmla="*/ 430692 h 503917"/>
                <a:gd name="connsiteX17" fmla="*/ 559821 w 1157435"/>
                <a:gd name="connsiteY17" fmla="*/ 453526 h 503917"/>
                <a:gd name="connsiteX18" fmla="*/ 1139326 w 1157435"/>
                <a:gd name="connsiteY18" fmla="*/ 453526 h 503917"/>
                <a:gd name="connsiteX19" fmla="*/ 1160585 w 1157435"/>
                <a:gd name="connsiteY19" fmla="*/ 453526 h 503917"/>
                <a:gd name="connsiteX20" fmla="*/ 247234 w 1157435"/>
                <a:gd name="connsiteY20" fmla="*/ 188182 h 503917"/>
                <a:gd name="connsiteX21" fmla="*/ 318098 w 1157435"/>
                <a:gd name="connsiteY21" fmla="*/ 188182 h 503917"/>
                <a:gd name="connsiteX22" fmla="*/ 341719 w 1157435"/>
                <a:gd name="connsiteY22" fmla="*/ 165348 h 503917"/>
                <a:gd name="connsiteX23" fmla="*/ 341719 w 1157435"/>
                <a:gd name="connsiteY23" fmla="*/ 37007 h 503917"/>
                <a:gd name="connsiteX24" fmla="*/ 319673 w 1157435"/>
                <a:gd name="connsiteY24" fmla="*/ 14960 h 503917"/>
                <a:gd name="connsiteX25" fmla="*/ 177158 w 1157435"/>
                <a:gd name="connsiteY25" fmla="*/ 14960 h 503917"/>
                <a:gd name="connsiteX26" fmla="*/ 155899 w 1157435"/>
                <a:gd name="connsiteY26" fmla="*/ 36219 h 503917"/>
                <a:gd name="connsiteX27" fmla="*/ 155899 w 1157435"/>
                <a:gd name="connsiteY27" fmla="*/ 166136 h 503917"/>
                <a:gd name="connsiteX28" fmla="*/ 179521 w 1157435"/>
                <a:gd name="connsiteY28" fmla="*/ 188182 h 503917"/>
                <a:gd name="connsiteX29" fmla="*/ 247234 w 1157435"/>
                <a:gd name="connsiteY29" fmla="*/ 188182 h 503917"/>
                <a:gd name="connsiteX30" fmla="*/ 478722 w 1157435"/>
                <a:gd name="connsiteY30" fmla="*/ 103146 h 503917"/>
                <a:gd name="connsiteX31" fmla="*/ 478722 w 1157435"/>
                <a:gd name="connsiteY31" fmla="*/ 36219 h 503917"/>
                <a:gd name="connsiteX32" fmla="*/ 458250 w 1157435"/>
                <a:gd name="connsiteY32" fmla="*/ 14960 h 503917"/>
                <a:gd name="connsiteX33" fmla="*/ 398410 w 1157435"/>
                <a:gd name="connsiteY33" fmla="*/ 14960 h 503917"/>
                <a:gd name="connsiteX34" fmla="*/ 377938 w 1157435"/>
                <a:gd name="connsiteY34" fmla="*/ 34645 h 503917"/>
                <a:gd name="connsiteX35" fmla="*/ 377938 w 1157435"/>
                <a:gd name="connsiteY35" fmla="*/ 168498 h 503917"/>
                <a:gd name="connsiteX36" fmla="*/ 397622 w 1157435"/>
                <a:gd name="connsiteY36" fmla="*/ 188182 h 503917"/>
                <a:gd name="connsiteX37" fmla="*/ 457462 w 1157435"/>
                <a:gd name="connsiteY37" fmla="*/ 188182 h 503917"/>
                <a:gd name="connsiteX38" fmla="*/ 478722 w 1157435"/>
                <a:gd name="connsiteY38" fmla="*/ 166136 h 503917"/>
                <a:gd name="connsiteX39" fmla="*/ 478722 w 1157435"/>
                <a:gd name="connsiteY39" fmla="*/ 103146 h 503917"/>
                <a:gd name="connsiteX40" fmla="*/ 124405 w 1157435"/>
                <a:gd name="connsiteY40" fmla="*/ 16535 h 503917"/>
                <a:gd name="connsiteX41" fmla="*/ 118893 w 1157435"/>
                <a:gd name="connsiteY41" fmla="*/ 15747 h 503917"/>
                <a:gd name="connsiteX42" fmla="*/ 55116 w 1157435"/>
                <a:gd name="connsiteY42" fmla="*/ 188969 h 503917"/>
                <a:gd name="connsiteX43" fmla="*/ 104720 w 1157435"/>
                <a:gd name="connsiteY43" fmla="*/ 188969 h 503917"/>
                <a:gd name="connsiteX44" fmla="*/ 124405 w 1157435"/>
                <a:gd name="connsiteY44" fmla="*/ 169285 h 503917"/>
                <a:gd name="connsiteX45" fmla="*/ 125192 w 1157435"/>
                <a:gd name="connsiteY45" fmla="*/ 29920 h 503917"/>
                <a:gd name="connsiteX46" fmla="*/ 124405 w 1157435"/>
                <a:gd name="connsiteY46" fmla="*/ 16535 h 5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57435" h="503917">
                  <a:moveTo>
                    <a:pt x="1160585" y="453526"/>
                  </a:moveTo>
                  <a:cubicBezTo>
                    <a:pt x="1157435" y="473210"/>
                    <a:pt x="1154286" y="490532"/>
                    <a:pt x="1151924" y="510216"/>
                  </a:cubicBezTo>
                  <a:cubicBezTo>
                    <a:pt x="929098" y="510216"/>
                    <a:pt x="705484" y="510216"/>
                    <a:pt x="481871" y="510216"/>
                  </a:cubicBezTo>
                  <a:cubicBezTo>
                    <a:pt x="459825" y="402347"/>
                    <a:pt x="403921" y="346443"/>
                    <a:pt x="316523" y="345656"/>
                  </a:cubicBezTo>
                  <a:cubicBezTo>
                    <a:pt x="229125" y="344868"/>
                    <a:pt x="171647" y="400772"/>
                    <a:pt x="148813" y="510216"/>
                  </a:cubicBezTo>
                  <a:cubicBezTo>
                    <a:pt x="107870" y="510216"/>
                    <a:pt x="66139" y="510216"/>
                    <a:pt x="22834" y="510216"/>
                  </a:cubicBezTo>
                  <a:cubicBezTo>
                    <a:pt x="22834" y="496044"/>
                    <a:pt x="22046" y="482658"/>
                    <a:pt x="22834" y="468486"/>
                  </a:cubicBezTo>
                  <a:cubicBezTo>
                    <a:pt x="24408" y="451951"/>
                    <a:pt x="20472" y="440928"/>
                    <a:pt x="0" y="442503"/>
                  </a:cubicBezTo>
                  <a:cubicBezTo>
                    <a:pt x="0" y="423605"/>
                    <a:pt x="0" y="405496"/>
                    <a:pt x="0" y="387387"/>
                  </a:cubicBezTo>
                  <a:cubicBezTo>
                    <a:pt x="0" y="336207"/>
                    <a:pt x="0" y="285028"/>
                    <a:pt x="0" y="233062"/>
                  </a:cubicBezTo>
                  <a:cubicBezTo>
                    <a:pt x="0" y="214165"/>
                    <a:pt x="3149" y="196843"/>
                    <a:pt x="25196" y="189757"/>
                  </a:cubicBezTo>
                  <a:cubicBezTo>
                    <a:pt x="29133" y="188182"/>
                    <a:pt x="32282" y="181095"/>
                    <a:pt x="34644" y="175584"/>
                  </a:cubicBezTo>
                  <a:cubicBezTo>
                    <a:pt x="55116" y="124405"/>
                    <a:pt x="74800" y="72438"/>
                    <a:pt x="94485" y="20472"/>
                  </a:cubicBezTo>
                  <a:cubicBezTo>
                    <a:pt x="99996" y="5512"/>
                    <a:pt x="107082" y="0"/>
                    <a:pt x="123617" y="0"/>
                  </a:cubicBezTo>
                  <a:cubicBezTo>
                    <a:pt x="251959" y="788"/>
                    <a:pt x="381088" y="0"/>
                    <a:pt x="509429" y="0"/>
                  </a:cubicBezTo>
                  <a:cubicBezTo>
                    <a:pt x="533837" y="0"/>
                    <a:pt x="537774" y="4725"/>
                    <a:pt x="537774" y="28346"/>
                  </a:cubicBezTo>
                  <a:cubicBezTo>
                    <a:pt x="537774" y="162199"/>
                    <a:pt x="537774" y="296839"/>
                    <a:pt x="537774" y="430692"/>
                  </a:cubicBezTo>
                  <a:cubicBezTo>
                    <a:pt x="537774" y="448014"/>
                    <a:pt x="542499" y="453526"/>
                    <a:pt x="559821" y="453526"/>
                  </a:cubicBezTo>
                  <a:cubicBezTo>
                    <a:pt x="752727" y="452738"/>
                    <a:pt x="946420" y="453526"/>
                    <a:pt x="1139326" y="453526"/>
                  </a:cubicBezTo>
                  <a:cubicBezTo>
                    <a:pt x="1145625" y="453526"/>
                    <a:pt x="1152711" y="453526"/>
                    <a:pt x="1160585" y="453526"/>
                  </a:cubicBezTo>
                  <a:close/>
                  <a:moveTo>
                    <a:pt x="247234" y="188182"/>
                  </a:moveTo>
                  <a:cubicBezTo>
                    <a:pt x="270856" y="188182"/>
                    <a:pt x="294477" y="188182"/>
                    <a:pt x="318098" y="188182"/>
                  </a:cubicBezTo>
                  <a:cubicBezTo>
                    <a:pt x="333845" y="188182"/>
                    <a:pt x="341719" y="181095"/>
                    <a:pt x="341719" y="165348"/>
                  </a:cubicBezTo>
                  <a:cubicBezTo>
                    <a:pt x="341719" y="122830"/>
                    <a:pt x="341719" y="79525"/>
                    <a:pt x="341719" y="37007"/>
                  </a:cubicBezTo>
                  <a:cubicBezTo>
                    <a:pt x="341719" y="22046"/>
                    <a:pt x="334633" y="14960"/>
                    <a:pt x="319673" y="14960"/>
                  </a:cubicBezTo>
                  <a:cubicBezTo>
                    <a:pt x="272430" y="14960"/>
                    <a:pt x="224401" y="14960"/>
                    <a:pt x="177158" y="14960"/>
                  </a:cubicBezTo>
                  <a:cubicBezTo>
                    <a:pt x="162986" y="14960"/>
                    <a:pt x="155899" y="22046"/>
                    <a:pt x="155899" y="36219"/>
                  </a:cubicBezTo>
                  <a:cubicBezTo>
                    <a:pt x="155899" y="79525"/>
                    <a:pt x="155899" y="122830"/>
                    <a:pt x="155899" y="166136"/>
                  </a:cubicBezTo>
                  <a:cubicBezTo>
                    <a:pt x="155899" y="181883"/>
                    <a:pt x="163773" y="188969"/>
                    <a:pt x="179521" y="188182"/>
                  </a:cubicBezTo>
                  <a:cubicBezTo>
                    <a:pt x="200780" y="188182"/>
                    <a:pt x="223613" y="188182"/>
                    <a:pt x="247234" y="188182"/>
                  </a:cubicBezTo>
                  <a:close/>
                  <a:moveTo>
                    <a:pt x="478722" y="103146"/>
                  </a:moveTo>
                  <a:cubicBezTo>
                    <a:pt x="478722" y="81099"/>
                    <a:pt x="478722" y="58266"/>
                    <a:pt x="478722" y="36219"/>
                  </a:cubicBezTo>
                  <a:cubicBezTo>
                    <a:pt x="478722" y="21259"/>
                    <a:pt x="472423" y="14960"/>
                    <a:pt x="458250" y="14960"/>
                  </a:cubicBezTo>
                  <a:cubicBezTo>
                    <a:pt x="438566" y="14960"/>
                    <a:pt x="418094" y="14960"/>
                    <a:pt x="398410" y="14960"/>
                  </a:cubicBezTo>
                  <a:cubicBezTo>
                    <a:pt x="385024" y="14960"/>
                    <a:pt x="377938" y="21259"/>
                    <a:pt x="377938" y="34645"/>
                  </a:cubicBezTo>
                  <a:cubicBezTo>
                    <a:pt x="377938" y="79525"/>
                    <a:pt x="377938" y="124405"/>
                    <a:pt x="377938" y="168498"/>
                  </a:cubicBezTo>
                  <a:cubicBezTo>
                    <a:pt x="377938" y="181883"/>
                    <a:pt x="383450" y="188182"/>
                    <a:pt x="397622" y="188182"/>
                  </a:cubicBezTo>
                  <a:cubicBezTo>
                    <a:pt x="417307" y="187394"/>
                    <a:pt x="437778" y="187394"/>
                    <a:pt x="457462" y="188182"/>
                  </a:cubicBezTo>
                  <a:cubicBezTo>
                    <a:pt x="473210" y="188969"/>
                    <a:pt x="478722" y="181095"/>
                    <a:pt x="478722" y="166136"/>
                  </a:cubicBezTo>
                  <a:cubicBezTo>
                    <a:pt x="478722" y="145664"/>
                    <a:pt x="478722" y="124405"/>
                    <a:pt x="478722" y="103146"/>
                  </a:cubicBezTo>
                  <a:close/>
                  <a:moveTo>
                    <a:pt x="124405" y="16535"/>
                  </a:moveTo>
                  <a:cubicBezTo>
                    <a:pt x="122830" y="16535"/>
                    <a:pt x="120468" y="16535"/>
                    <a:pt x="118893" y="15747"/>
                  </a:cubicBezTo>
                  <a:cubicBezTo>
                    <a:pt x="98421" y="72438"/>
                    <a:pt x="77162" y="128341"/>
                    <a:pt x="55116" y="188969"/>
                  </a:cubicBezTo>
                  <a:cubicBezTo>
                    <a:pt x="75588" y="188969"/>
                    <a:pt x="90548" y="188182"/>
                    <a:pt x="104720" y="188969"/>
                  </a:cubicBezTo>
                  <a:cubicBezTo>
                    <a:pt x="119680" y="189757"/>
                    <a:pt x="124405" y="183457"/>
                    <a:pt x="124405" y="169285"/>
                  </a:cubicBezTo>
                  <a:cubicBezTo>
                    <a:pt x="124405" y="122830"/>
                    <a:pt x="125192" y="76375"/>
                    <a:pt x="125192" y="29920"/>
                  </a:cubicBezTo>
                  <a:cubicBezTo>
                    <a:pt x="125979" y="25196"/>
                    <a:pt x="124405" y="21259"/>
                    <a:pt x="124405" y="1653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BD6E6CE2-3818-4782-A4B5-B70505D71FAD}"/>
                </a:ext>
              </a:extLst>
            </p:cNvPr>
            <p:cNvSpPr/>
            <p:nvPr/>
          </p:nvSpPr>
          <p:spPr>
            <a:xfrm>
              <a:off x="4659435" y="6130703"/>
              <a:ext cx="394648" cy="394648"/>
            </a:xfrm>
            <a:custGeom>
              <a:avLst/>
              <a:gdLst>
                <a:gd name="connsiteX0" fmla="*/ 155906 w 307074"/>
                <a:gd name="connsiteY0" fmla="*/ 0 h 307074"/>
                <a:gd name="connsiteX1" fmla="*/ 311018 w 307074"/>
                <a:gd name="connsiteY1" fmla="*/ 155112 h 307074"/>
                <a:gd name="connsiteX2" fmla="*/ 154331 w 307074"/>
                <a:gd name="connsiteY2" fmla="*/ 311011 h 307074"/>
                <a:gd name="connsiteX3" fmla="*/ 7 w 307074"/>
                <a:gd name="connsiteY3" fmla="*/ 154324 h 307074"/>
                <a:gd name="connsiteX4" fmla="*/ 155906 w 307074"/>
                <a:gd name="connsiteY4" fmla="*/ 0 h 307074"/>
                <a:gd name="connsiteX5" fmla="*/ 232281 w 307074"/>
                <a:gd name="connsiteY5" fmla="*/ 155899 h 307074"/>
                <a:gd name="connsiteX6" fmla="*/ 156693 w 307074"/>
                <a:gd name="connsiteY6" fmla="*/ 79524 h 307074"/>
                <a:gd name="connsiteX7" fmla="*/ 79531 w 307074"/>
                <a:gd name="connsiteY7" fmla="*/ 155899 h 307074"/>
                <a:gd name="connsiteX8" fmla="*/ 155119 w 307074"/>
                <a:gd name="connsiteY8" fmla="*/ 232274 h 307074"/>
                <a:gd name="connsiteX9" fmla="*/ 232281 w 307074"/>
                <a:gd name="connsiteY9" fmla="*/ 155899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155906" y="0"/>
                  </a:moveTo>
                  <a:cubicBezTo>
                    <a:pt x="240942" y="0"/>
                    <a:pt x="311018" y="70076"/>
                    <a:pt x="311018" y="155112"/>
                  </a:cubicBezTo>
                  <a:cubicBezTo>
                    <a:pt x="311018" y="240935"/>
                    <a:pt x="240155" y="311799"/>
                    <a:pt x="154331" y="311011"/>
                  </a:cubicBezTo>
                  <a:cubicBezTo>
                    <a:pt x="69295" y="310224"/>
                    <a:pt x="-781" y="239360"/>
                    <a:pt x="7" y="154324"/>
                  </a:cubicBezTo>
                  <a:cubicBezTo>
                    <a:pt x="7" y="70076"/>
                    <a:pt x="70870" y="0"/>
                    <a:pt x="155906" y="0"/>
                  </a:cubicBezTo>
                  <a:close/>
                  <a:moveTo>
                    <a:pt x="232281" y="155899"/>
                  </a:moveTo>
                  <a:cubicBezTo>
                    <a:pt x="232281" y="113381"/>
                    <a:pt x="199212" y="80311"/>
                    <a:pt x="156693" y="79524"/>
                  </a:cubicBezTo>
                  <a:cubicBezTo>
                    <a:pt x="113388" y="79524"/>
                    <a:pt x="79531" y="112594"/>
                    <a:pt x="79531" y="155899"/>
                  </a:cubicBezTo>
                  <a:cubicBezTo>
                    <a:pt x="79531" y="197630"/>
                    <a:pt x="113388" y="232274"/>
                    <a:pt x="155119" y="232274"/>
                  </a:cubicBezTo>
                  <a:cubicBezTo>
                    <a:pt x="197637" y="233062"/>
                    <a:pt x="232281" y="199205"/>
                    <a:pt x="232281" y="155899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AEF6C99E-193C-4D0E-B378-3B89405A1150}"/>
                </a:ext>
              </a:extLst>
            </p:cNvPr>
            <p:cNvSpPr/>
            <p:nvPr/>
          </p:nvSpPr>
          <p:spPr>
            <a:xfrm>
              <a:off x="944250" y="6136775"/>
              <a:ext cx="394648" cy="394648"/>
            </a:xfrm>
            <a:custGeom>
              <a:avLst/>
              <a:gdLst>
                <a:gd name="connsiteX0" fmla="*/ 154331 w 307074"/>
                <a:gd name="connsiteY0" fmla="*/ 311011 h 307074"/>
                <a:gd name="connsiteX1" fmla="*/ 7 w 307074"/>
                <a:gd name="connsiteY1" fmla="*/ 155112 h 307074"/>
                <a:gd name="connsiteX2" fmla="*/ 155906 w 307074"/>
                <a:gd name="connsiteY2" fmla="*/ 0 h 307074"/>
                <a:gd name="connsiteX3" fmla="*/ 311018 w 307074"/>
                <a:gd name="connsiteY3" fmla="*/ 157474 h 307074"/>
                <a:gd name="connsiteX4" fmla="*/ 154331 w 307074"/>
                <a:gd name="connsiteY4" fmla="*/ 311011 h 307074"/>
                <a:gd name="connsiteX5" fmla="*/ 155119 w 307074"/>
                <a:gd name="connsiteY5" fmla="*/ 231487 h 307074"/>
                <a:gd name="connsiteX6" fmla="*/ 231494 w 307074"/>
                <a:gd name="connsiteY6" fmla="*/ 154324 h 307074"/>
                <a:gd name="connsiteX7" fmla="*/ 155119 w 307074"/>
                <a:gd name="connsiteY7" fmla="*/ 78737 h 307074"/>
                <a:gd name="connsiteX8" fmla="*/ 78744 w 307074"/>
                <a:gd name="connsiteY8" fmla="*/ 155899 h 307074"/>
                <a:gd name="connsiteX9" fmla="*/ 155119 w 307074"/>
                <a:gd name="connsiteY9" fmla="*/ 231487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154331" y="311011"/>
                  </a:moveTo>
                  <a:cubicBezTo>
                    <a:pt x="69295" y="311011"/>
                    <a:pt x="-781" y="240148"/>
                    <a:pt x="7" y="155112"/>
                  </a:cubicBezTo>
                  <a:cubicBezTo>
                    <a:pt x="794" y="70076"/>
                    <a:pt x="70870" y="0"/>
                    <a:pt x="155906" y="0"/>
                  </a:cubicBezTo>
                  <a:cubicBezTo>
                    <a:pt x="241729" y="0"/>
                    <a:pt x="311805" y="71651"/>
                    <a:pt x="311018" y="157474"/>
                  </a:cubicBezTo>
                  <a:cubicBezTo>
                    <a:pt x="310231" y="242510"/>
                    <a:pt x="240155" y="311011"/>
                    <a:pt x="154331" y="311011"/>
                  </a:cubicBezTo>
                  <a:close/>
                  <a:moveTo>
                    <a:pt x="155119" y="231487"/>
                  </a:moveTo>
                  <a:cubicBezTo>
                    <a:pt x="198424" y="231487"/>
                    <a:pt x="231494" y="198418"/>
                    <a:pt x="231494" y="154324"/>
                  </a:cubicBezTo>
                  <a:cubicBezTo>
                    <a:pt x="231494" y="112594"/>
                    <a:pt x="197637" y="78737"/>
                    <a:pt x="155119" y="78737"/>
                  </a:cubicBezTo>
                  <a:cubicBezTo>
                    <a:pt x="112601" y="78737"/>
                    <a:pt x="78744" y="112594"/>
                    <a:pt x="78744" y="155899"/>
                  </a:cubicBezTo>
                  <a:cubicBezTo>
                    <a:pt x="79531" y="198418"/>
                    <a:pt x="112601" y="231487"/>
                    <a:pt x="155119" y="231487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D9ADFD18-D161-4C53-91A0-5EEB1634CA77}"/>
                </a:ext>
              </a:extLst>
            </p:cNvPr>
            <p:cNvSpPr/>
            <p:nvPr/>
          </p:nvSpPr>
          <p:spPr>
            <a:xfrm>
              <a:off x="2258737" y="6136766"/>
              <a:ext cx="394648" cy="394648"/>
            </a:xfrm>
            <a:custGeom>
              <a:avLst/>
              <a:gdLst>
                <a:gd name="connsiteX0" fmla="*/ 311012 w 307074"/>
                <a:gd name="connsiteY0" fmla="*/ 155119 h 307074"/>
                <a:gd name="connsiteX1" fmla="*/ 156687 w 307074"/>
                <a:gd name="connsiteY1" fmla="*/ 311018 h 307074"/>
                <a:gd name="connsiteX2" fmla="*/ 0 w 307074"/>
                <a:gd name="connsiteY2" fmla="*/ 155119 h 307074"/>
                <a:gd name="connsiteX3" fmla="*/ 155899 w 307074"/>
                <a:gd name="connsiteY3" fmla="*/ 7 h 307074"/>
                <a:gd name="connsiteX4" fmla="*/ 311012 w 307074"/>
                <a:gd name="connsiteY4" fmla="*/ 155119 h 307074"/>
                <a:gd name="connsiteX5" fmla="*/ 231487 w 307074"/>
                <a:gd name="connsiteY5" fmla="*/ 155906 h 307074"/>
                <a:gd name="connsiteX6" fmla="*/ 157474 w 307074"/>
                <a:gd name="connsiteY6" fmla="*/ 78744 h 307074"/>
                <a:gd name="connsiteX7" fmla="*/ 78737 w 307074"/>
                <a:gd name="connsiteY7" fmla="*/ 154331 h 307074"/>
                <a:gd name="connsiteX8" fmla="*/ 153537 w 307074"/>
                <a:gd name="connsiteY8" fmla="*/ 231494 h 307074"/>
                <a:gd name="connsiteX9" fmla="*/ 231487 w 307074"/>
                <a:gd name="connsiteY9" fmla="*/ 155906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5119"/>
                  </a:moveTo>
                  <a:cubicBezTo>
                    <a:pt x="311012" y="240942"/>
                    <a:pt x="241723" y="311018"/>
                    <a:pt x="156687" y="311018"/>
                  </a:cubicBezTo>
                  <a:cubicBezTo>
                    <a:pt x="70076" y="311018"/>
                    <a:pt x="0" y="240942"/>
                    <a:pt x="0" y="155119"/>
                  </a:cubicBezTo>
                  <a:cubicBezTo>
                    <a:pt x="0" y="70083"/>
                    <a:pt x="70863" y="7"/>
                    <a:pt x="155899" y="7"/>
                  </a:cubicBezTo>
                  <a:cubicBezTo>
                    <a:pt x="240936" y="-781"/>
                    <a:pt x="311012" y="69295"/>
                    <a:pt x="311012" y="155119"/>
                  </a:cubicBezTo>
                  <a:close/>
                  <a:moveTo>
                    <a:pt x="231487" y="155906"/>
                  </a:moveTo>
                  <a:cubicBezTo>
                    <a:pt x="231487" y="113388"/>
                    <a:pt x="199205" y="79531"/>
                    <a:pt x="157474" y="78744"/>
                  </a:cubicBezTo>
                  <a:cubicBezTo>
                    <a:pt x="114169" y="77956"/>
                    <a:pt x="79525" y="111813"/>
                    <a:pt x="78737" y="154331"/>
                  </a:cubicBezTo>
                  <a:cubicBezTo>
                    <a:pt x="77950" y="196062"/>
                    <a:pt x="111807" y="230706"/>
                    <a:pt x="153537" y="231494"/>
                  </a:cubicBezTo>
                  <a:cubicBezTo>
                    <a:pt x="197630" y="232281"/>
                    <a:pt x="231487" y="199211"/>
                    <a:pt x="231487" y="15590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1">
              <a:extLst>
                <a:ext uri="{FF2B5EF4-FFF2-40B4-BE49-F238E27FC236}">
                  <a16:creationId xmlns:a16="http://schemas.microsoft.com/office/drawing/2014/main" id="{3A6A08D5-FC92-45A0-80C7-7266CDBD81C3}"/>
                </a:ext>
              </a:extLst>
            </p:cNvPr>
            <p:cNvSpPr/>
            <p:nvPr/>
          </p:nvSpPr>
          <p:spPr>
            <a:xfrm>
              <a:off x="5130987" y="6130703"/>
              <a:ext cx="394648" cy="394648"/>
            </a:xfrm>
            <a:custGeom>
              <a:avLst/>
              <a:gdLst>
                <a:gd name="connsiteX0" fmla="*/ 311018 w 307074"/>
                <a:gd name="connsiteY0" fmla="*/ 155899 h 307074"/>
                <a:gd name="connsiteX1" fmla="*/ 155906 w 307074"/>
                <a:gd name="connsiteY1" fmla="*/ 311799 h 307074"/>
                <a:gd name="connsiteX2" fmla="*/ 6 w 307074"/>
                <a:gd name="connsiteY2" fmla="*/ 156687 h 307074"/>
                <a:gd name="connsiteX3" fmla="*/ 156693 w 307074"/>
                <a:gd name="connsiteY3" fmla="*/ 0 h 307074"/>
                <a:gd name="connsiteX4" fmla="*/ 311018 w 307074"/>
                <a:gd name="connsiteY4" fmla="*/ 155899 h 307074"/>
                <a:gd name="connsiteX5" fmla="*/ 156693 w 307074"/>
                <a:gd name="connsiteY5" fmla="*/ 79524 h 307074"/>
                <a:gd name="connsiteX6" fmla="*/ 78744 w 307074"/>
                <a:gd name="connsiteY6" fmla="*/ 155899 h 307074"/>
                <a:gd name="connsiteX7" fmla="*/ 154331 w 307074"/>
                <a:gd name="connsiteY7" fmla="*/ 232274 h 307074"/>
                <a:gd name="connsiteX8" fmla="*/ 231493 w 307074"/>
                <a:gd name="connsiteY8" fmla="*/ 155899 h 307074"/>
                <a:gd name="connsiteX9" fmla="*/ 156693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8" y="155899"/>
                  </a:moveTo>
                  <a:cubicBezTo>
                    <a:pt x="311018" y="241722"/>
                    <a:pt x="241729" y="311799"/>
                    <a:pt x="155906" y="311799"/>
                  </a:cubicBezTo>
                  <a:cubicBezTo>
                    <a:pt x="70870" y="311799"/>
                    <a:pt x="794" y="241722"/>
                    <a:pt x="6" y="156687"/>
                  </a:cubicBezTo>
                  <a:cubicBezTo>
                    <a:pt x="-781" y="70863"/>
                    <a:pt x="70082" y="0"/>
                    <a:pt x="156693" y="0"/>
                  </a:cubicBezTo>
                  <a:cubicBezTo>
                    <a:pt x="242517" y="787"/>
                    <a:pt x="311018" y="70076"/>
                    <a:pt x="311018" y="155899"/>
                  </a:cubicBezTo>
                  <a:close/>
                  <a:moveTo>
                    <a:pt x="156693" y="79524"/>
                  </a:moveTo>
                  <a:cubicBezTo>
                    <a:pt x="113388" y="79524"/>
                    <a:pt x="78744" y="113381"/>
                    <a:pt x="78744" y="155899"/>
                  </a:cubicBezTo>
                  <a:cubicBezTo>
                    <a:pt x="78744" y="197630"/>
                    <a:pt x="112600" y="232274"/>
                    <a:pt x="154331" y="232274"/>
                  </a:cubicBezTo>
                  <a:cubicBezTo>
                    <a:pt x="197637" y="233062"/>
                    <a:pt x="231493" y="199205"/>
                    <a:pt x="231493" y="155899"/>
                  </a:cubicBezTo>
                  <a:cubicBezTo>
                    <a:pt x="232281" y="113381"/>
                    <a:pt x="199211" y="80311"/>
                    <a:pt x="156693" y="79524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2">
              <a:extLst>
                <a:ext uri="{FF2B5EF4-FFF2-40B4-BE49-F238E27FC236}">
                  <a16:creationId xmlns:a16="http://schemas.microsoft.com/office/drawing/2014/main" id="{885B0874-964F-43D0-BF52-AEB2D4B26448}"/>
                </a:ext>
              </a:extLst>
            </p:cNvPr>
            <p:cNvSpPr/>
            <p:nvPr/>
          </p:nvSpPr>
          <p:spPr>
            <a:xfrm>
              <a:off x="2227367" y="6102477"/>
              <a:ext cx="455362" cy="232740"/>
            </a:xfrm>
            <a:custGeom>
              <a:avLst/>
              <a:gdLst>
                <a:gd name="connsiteX0" fmla="*/ 181883 w 354316"/>
                <a:gd name="connsiteY0" fmla="*/ 18026 h 181095"/>
                <a:gd name="connsiteX1" fmla="*/ 15747 w 354316"/>
                <a:gd name="connsiteY1" fmla="*/ 173925 h 181095"/>
                <a:gd name="connsiteX2" fmla="*/ 6299 w 354316"/>
                <a:gd name="connsiteY2" fmla="*/ 188885 h 181095"/>
                <a:gd name="connsiteX3" fmla="*/ 0 w 354316"/>
                <a:gd name="connsiteY3" fmla="*/ 172350 h 181095"/>
                <a:gd name="connsiteX4" fmla="*/ 167710 w 354316"/>
                <a:gd name="connsiteY4" fmla="*/ 703 h 181095"/>
                <a:gd name="connsiteX5" fmla="*/ 355104 w 354316"/>
                <a:gd name="connsiteY5" fmla="*/ 136918 h 181095"/>
                <a:gd name="connsiteX6" fmla="*/ 360616 w 354316"/>
                <a:gd name="connsiteY6" fmla="*/ 179437 h 181095"/>
                <a:gd name="connsiteX7" fmla="*/ 354317 w 354316"/>
                <a:gd name="connsiteY7" fmla="*/ 188885 h 181095"/>
                <a:gd name="connsiteX8" fmla="*/ 345656 w 354316"/>
                <a:gd name="connsiteY8" fmla="*/ 180224 h 181095"/>
                <a:gd name="connsiteX9" fmla="*/ 340144 w 354316"/>
                <a:gd name="connsiteY9" fmla="*/ 142430 h 181095"/>
                <a:gd name="connsiteX10" fmla="*/ 181883 w 354316"/>
                <a:gd name="connsiteY10" fmla="*/ 18026 h 18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316" h="181095">
                  <a:moveTo>
                    <a:pt x="181883" y="18026"/>
                  </a:moveTo>
                  <a:cubicBezTo>
                    <a:pt x="92910" y="17238"/>
                    <a:pt x="21259" y="84952"/>
                    <a:pt x="15747" y="173925"/>
                  </a:cubicBezTo>
                  <a:cubicBezTo>
                    <a:pt x="15747" y="179437"/>
                    <a:pt x="9449" y="184161"/>
                    <a:pt x="6299" y="188885"/>
                  </a:cubicBezTo>
                  <a:cubicBezTo>
                    <a:pt x="3937" y="183373"/>
                    <a:pt x="0" y="177862"/>
                    <a:pt x="0" y="172350"/>
                  </a:cubicBezTo>
                  <a:cubicBezTo>
                    <a:pt x="6299" y="78653"/>
                    <a:pt x="74013" y="10152"/>
                    <a:pt x="167710" y="703"/>
                  </a:cubicBezTo>
                  <a:cubicBezTo>
                    <a:pt x="251171" y="-7170"/>
                    <a:pt x="333058" y="51882"/>
                    <a:pt x="355104" y="136918"/>
                  </a:cubicBezTo>
                  <a:cubicBezTo>
                    <a:pt x="359041" y="151091"/>
                    <a:pt x="359041" y="165264"/>
                    <a:pt x="360616" y="179437"/>
                  </a:cubicBezTo>
                  <a:cubicBezTo>
                    <a:pt x="360616" y="182586"/>
                    <a:pt x="356679" y="185735"/>
                    <a:pt x="354317" y="188885"/>
                  </a:cubicBezTo>
                  <a:cubicBezTo>
                    <a:pt x="351167" y="185735"/>
                    <a:pt x="346443" y="183373"/>
                    <a:pt x="345656" y="180224"/>
                  </a:cubicBezTo>
                  <a:cubicBezTo>
                    <a:pt x="343294" y="167626"/>
                    <a:pt x="342506" y="155028"/>
                    <a:pt x="340144" y="142430"/>
                  </a:cubicBezTo>
                  <a:cubicBezTo>
                    <a:pt x="321247" y="69205"/>
                    <a:pt x="257470" y="18813"/>
                    <a:pt x="181883" y="180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8C95F287-121A-4646-80B1-14E447274635}"/>
                </a:ext>
              </a:extLst>
            </p:cNvPr>
            <p:cNvSpPr/>
            <p:nvPr/>
          </p:nvSpPr>
          <p:spPr>
            <a:xfrm>
              <a:off x="2688801" y="6261803"/>
              <a:ext cx="101191" cy="70834"/>
            </a:xfrm>
            <a:custGeom>
              <a:avLst/>
              <a:gdLst>
                <a:gd name="connsiteX0" fmla="*/ 8661 w 78737"/>
                <a:gd name="connsiteY0" fmla="*/ 57828 h 55115"/>
                <a:gd name="connsiteX1" fmla="*/ 0 w 78737"/>
                <a:gd name="connsiteY1" fmla="*/ 350 h 55115"/>
                <a:gd name="connsiteX2" fmla="*/ 54329 w 78737"/>
                <a:gd name="connsiteY2" fmla="*/ 350 h 55115"/>
                <a:gd name="connsiteX3" fmla="*/ 83461 w 78737"/>
                <a:gd name="connsiteY3" fmla="*/ 29482 h 55115"/>
                <a:gd name="connsiteX4" fmla="*/ 52754 w 78737"/>
                <a:gd name="connsiteY4" fmla="*/ 57040 h 55115"/>
                <a:gd name="connsiteX5" fmla="*/ 44093 w 78737"/>
                <a:gd name="connsiteY5" fmla="*/ 57040 h 55115"/>
                <a:gd name="connsiteX6" fmla="*/ 8661 w 78737"/>
                <a:gd name="connsiteY6" fmla="*/ 578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37" h="55115">
                  <a:moveTo>
                    <a:pt x="8661" y="57828"/>
                  </a:moveTo>
                  <a:cubicBezTo>
                    <a:pt x="5512" y="37356"/>
                    <a:pt x="2362" y="20034"/>
                    <a:pt x="0" y="350"/>
                  </a:cubicBezTo>
                  <a:cubicBezTo>
                    <a:pt x="18110" y="350"/>
                    <a:pt x="36219" y="-438"/>
                    <a:pt x="54329" y="350"/>
                  </a:cubicBezTo>
                  <a:cubicBezTo>
                    <a:pt x="72438" y="1924"/>
                    <a:pt x="83461" y="14523"/>
                    <a:pt x="83461" y="29482"/>
                  </a:cubicBezTo>
                  <a:cubicBezTo>
                    <a:pt x="82674" y="44443"/>
                    <a:pt x="70863" y="54678"/>
                    <a:pt x="52754" y="57040"/>
                  </a:cubicBezTo>
                  <a:cubicBezTo>
                    <a:pt x="49604" y="57040"/>
                    <a:pt x="46455" y="57040"/>
                    <a:pt x="44093" y="57040"/>
                  </a:cubicBezTo>
                  <a:cubicBezTo>
                    <a:pt x="32282" y="57828"/>
                    <a:pt x="20472" y="57828"/>
                    <a:pt x="8661" y="57828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D810C4A1-0493-44D6-8F1D-AD473A8170E0}"/>
                </a:ext>
              </a:extLst>
            </p:cNvPr>
            <p:cNvSpPr/>
            <p:nvPr/>
          </p:nvSpPr>
          <p:spPr>
            <a:xfrm>
              <a:off x="729732" y="6258204"/>
              <a:ext cx="20238" cy="80954"/>
            </a:xfrm>
            <a:custGeom>
              <a:avLst/>
              <a:gdLst>
                <a:gd name="connsiteX0" fmla="*/ 22834 w 15747"/>
                <a:gd name="connsiteY0" fmla="*/ 62990 h 62989"/>
                <a:gd name="connsiteX1" fmla="*/ 0 w 15747"/>
                <a:gd name="connsiteY1" fmla="*/ 62990 h 62989"/>
                <a:gd name="connsiteX2" fmla="*/ 0 w 15747"/>
                <a:gd name="connsiteY2" fmla="*/ 0 h 62989"/>
                <a:gd name="connsiteX3" fmla="*/ 22834 w 15747"/>
                <a:gd name="connsiteY3" fmla="*/ 0 h 62989"/>
                <a:gd name="connsiteX4" fmla="*/ 22834 w 15747"/>
                <a:gd name="connsiteY4" fmla="*/ 62990 h 6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7" h="62989">
                  <a:moveTo>
                    <a:pt x="22834" y="62990"/>
                  </a:moveTo>
                  <a:cubicBezTo>
                    <a:pt x="14960" y="62990"/>
                    <a:pt x="7874" y="62990"/>
                    <a:pt x="0" y="62990"/>
                  </a:cubicBezTo>
                  <a:cubicBezTo>
                    <a:pt x="0" y="42518"/>
                    <a:pt x="0" y="22046"/>
                    <a:pt x="0" y="0"/>
                  </a:cubicBezTo>
                  <a:cubicBezTo>
                    <a:pt x="7086" y="0"/>
                    <a:pt x="14173" y="0"/>
                    <a:pt x="22834" y="0"/>
                  </a:cubicBezTo>
                  <a:cubicBezTo>
                    <a:pt x="22834" y="21259"/>
                    <a:pt x="22834" y="40943"/>
                    <a:pt x="22834" y="6299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3A00B3-C7EB-407D-9D78-FF95BF143B4F}"/>
              </a:ext>
            </a:extLst>
          </p:cNvPr>
          <p:cNvSpPr txBox="1"/>
          <p:nvPr/>
        </p:nvSpPr>
        <p:spPr>
          <a:xfrm>
            <a:off x="2441030" y="90911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DE0EEE7-11C9-42CE-B410-5C0CCBB80F0B}"/>
              </a:ext>
            </a:extLst>
          </p:cNvPr>
          <p:cNvSpPr txBox="1">
            <a:spLocks/>
          </p:cNvSpPr>
          <p:nvPr/>
        </p:nvSpPr>
        <p:spPr>
          <a:xfrm>
            <a:off x="1930864" y="487333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50BF8-701B-4674-BFC6-8385D3D42121}"/>
              </a:ext>
            </a:extLst>
          </p:cNvPr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8">
            <a:extLst>
              <a:ext uri="{FF2B5EF4-FFF2-40B4-BE49-F238E27FC236}">
                <a16:creationId xmlns:a16="http://schemas.microsoft.com/office/drawing/2014/main" id="{4E18DB21-75F6-4CE4-BE24-D4715DF5ED95}"/>
              </a:ext>
            </a:extLst>
          </p:cNvPr>
          <p:cNvSpPr/>
          <p:nvPr/>
        </p:nvSpPr>
        <p:spPr>
          <a:xfrm>
            <a:off x="181996" y="518842"/>
            <a:ext cx="2803572" cy="1348554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654693-13E9-43D8-AB8C-50B041B152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300DBC-61DA-4DB8-B79C-DEB58B24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0250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B9B81036-D142-4391-A38E-5312D031E805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FB6B7F-1A25-48A0-8000-5388C8E12301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A67DCFE-FAA3-4845-85A5-3018560364D2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E3F12971-C26D-4EB0-ACD8-A0D7A4F3D43B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9E8E2C0-9EAE-4125-AFA2-DFBF6C31AB05}"/>
              </a:ext>
            </a:extLst>
          </p:cNvPr>
          <p:cNvSpPr/>
          <p:nvPr/>
        </p:nvSpPr>
        <p:spPr>
          <a:xfrm>
            <a:off x="41749" y="3290120"/>
            <a:ext cx="12117046" cy="1426689"/>
          </a:xfrm>
          <a:custGeom>
            <a:avLst/>
            <a:gdLst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82796 h 1430421"/>
              <a:gd name="connsiteX1" fmla="*/ 931000 w 12211050"/>
              <a:gd name="connsiteY1" fmla="*/ 769076 h 1430421"/>
              <a:gd name="connsiteX2" fmla="*/ 1875258 w 12211050"/>
              <a:gd name="connsiteY2" fmla="*/ 0 h 1430421"/>
              <a:gd name="connsiteX3" fmla="*/ 2886075 w 12211050"/>
              <a:gd name="connsiteY3" fmla="*/ 792246 h 1430421"/>
              <a:gd name="connsiteX4" fmla="*/ 3581400 w 12211050"/>
              <a:gd name="connsiteY4" fmla="*/ 1430421 h 1430421"/>
              <a:gd name="connsiteX5" fmla="*/ 4514850 w 12211050"/>
              <a:gd name="connsiteY5" fmla="*/ 677946 h 1430421"/>
              <a:gd name="connsiteX6" fmla="*/ 5334000 w 12211050"/>
              <a:gd name="connsiteY6" fmla="*/ 20721 h 1430421"/>
              <a:gd name="connsiteX7" fmla="*/ 6410325 w 12211050"/>
              <a:gd name="connsiteY7" fmla="*/ 877971 h 1430421"/>
              <a:gd name="connsiteX8" fmla="*/ 7124700 w 12211050"/>
              <a:gd name="connsiteY8" fmla="*/ 1401846 h 1430421"/>
              <a:gd name="connsiteX9" fmla="*/ 7962900 w 12211050"/>
              <a:gd name="connsiteY9" fmla="*/ 716046 h 1430421"/>
              <a:gd name="connsiteX10" fmla="*/ 8886825 w 12211050"/>
              <a:gd name="connsiteY10" fmla="*/ 20721 h 1430421"/>
              <a:gd name="connsiteX11" fmla="*/ 10029825 w 12211050"/>
              <a:gd name="connsiteY11" fmla="*/ 944646 h 1430421"/>
              <a:gd name="connsiteX12" fmla="*/ 10610850 w 12211050"/>
              <a:gd name="connsiteY12" fmla="*/ 1430421 h 1430421"/>
              <a:gd name="connsiteX13" fmla="*/ 11410950 w 12211050"/>
              <a:gd name="connsiteY13" fmla="*/ 782721 h 1430421"/>
              <a:gd name="connsiteX14" fmla="*/ 12211050 w 12211050"/>
              <a:gd name="connsiteY14" fmla="*/ 58821 h 1430421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74298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92959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48273 w 12211050"/>
              <a:gd name="connsiteY13" fmla="*/ 797651 h 1426689"/>
              <a:gd name="connsiteX14" fmla="*/ 12211050 w 12211050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7046" h="1426689">
                <a:moveTo>
                  <a:pt x="0" y="1379064"/>
                </a:moveTo>
                <a:cubicBezTo>
                  <a:pt x="375956" y="1390203"/>
                  <a:pt x="653128" y="986092"/>
                  <a:pt x="794267" y="765344"/>
                </a:cubicBezTo>
                <a:cubicBezTo>
                  <a:pt x="1125194" y="256437"/>
                  <a:pt x="1321757" y="27447"/>
                  <a:pt x="1723596" y="0"/>
                </a:cubicBezTo>
                <a:cubicBezTo>
                  <a:pt x="2131447" y="14022"/>
                  <a:pt x="2401207" y="386340"/>
                  <a:pt x="2685894" y="807176"/>
                </a:cubicBezTo>
                <a:cubicBezTo>
                  <a:pt x="2872882" y="1060956"/>
                  <a:pt x="3056138" y="1400576"/>
                  <a:pt x="3478258" y="1426689"/>
                </a:cubicBezTo>
                <a:cubicBezTo>
                  <a:pt x="3942429" y="1381137"/>
                  <a:pt x="4175202" y="1025809"/>
                  <a:pt x="4385581" y="681678"/>
                </a:cubicBezTo>
                <a:cubicBezTo>
                  <a:pt x="4617577" y="346904"/>
                  <a:pt x="4815983" y="4664"/>
                  <a:pt x="5242054" y="5792"/>
                </a:cubicBezTo>
                <a:cubicBezTo>
                  <a:pt x="5701599" y="15356"/>
                  <a:pt x="6004391" y="525040"/>
                  <a:pt x="6258663" y="896632"/>
                </a:cubicBezTo>
                <a:cubicBezTo>
                  <a:pt x="6459465" y="1235475"/>
                  <a:pt x="6667733" y="1398904"/>
                  <a:pt x="6987967" y="1398114"/>
                </a:cubicBezTo>
                <a:cubicBezTo>
                  <a:pt x="7345744" y="1371056"/>
                  <a:pt x="7610215" y="1108865"/>
                  <a:pt x="7833631" y="742172"/>
                </a:cubicBezTo>
                <a:cubicBezTo>
                  <a:pt x="8040835" y="390964"/>
                  <a:pt x="8322685" y="9901"/>
                  <a:pt x="8750092" y="16989"/>
                </a:cubicBezTo>
                <a:cubicBezTo>
                  <a:pt x="9231862" y="3991"/>
                  <a:pt x="9407589" y="386611"/>
                  <a:pt x="9695283" y="799089"/>
                </a:cubicBezTo>
                <a:cubicBezTo>
                  <a:pt x="9901400" y="1110303"/>
                  <a:pt x="10107514" y="1380465"/>
                  <a:pt x="10545029" y="1389367"/>
                </a:cubicBezTo>
                <a:cubicBezTo>
                  <a:pt x="10998342" y="1389937"/>
                  <a:pt x="11112021" y="1103125"/>
                  <a:pt x="11311540" y="797651"/>
                </a:cubicBezTo>
                <a:cubicBezTo>
                  <a:pt x="11552114" y="421990"/>
                  <a:pt x="11757040" y="34538"/>
                  <a:pt x="12117046" y="20905"/>
                </a:cubicBez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4CF2A14-283E-410C-9CC4-5E0307818979}"/>
              </a:ext>
            </a:extLst>
          </p:cNvPr>
          <p:cNvGrpSpPr/>
          <p:nvPr/>
        </p:nvGrpSpPr>
        <p:grpSpPr>
          <a:xfrm>
            <a:off x="-25731" y="3043912"/>
            <a:ext cx="12217731" cy="1885949"/>
            <a:chOff x="-25731" y="3043912"/>
            <a:chExt cx="12217731" cy="1885949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20B9634-ABA6-4524-8D17-E65FB8A001E9}"/>
                </a:ext>
              </a:extLst>
            </p:cNvPr>
            <p:cNvSpPr/>
            <p:nvPr/>
          </p:nvSpPr>
          <p:spPr>
            <a:xfrm rot="10800000">
              <a:off x="-25731" y="4282478"/>
              <a:ext cx="756319" cy="550046"/>
            </a:xfrm>
            <a:custGeom>
              <a:avLst/>
              <a:gdLst>
                <a:gd name="connsiteX0" fmla="*/ 253086 w 756319"/>
                <a:gd name="connsiteY0" fmla="*/ 550046 h 550046"/>
                <a:gd name="connsiteX1" fmla="*/ 0 w 756319"/>
                <a:gd name="connsiteY1" fmla="*/ 363270 h 550046"/>
                <a:gd name="connsiteX2" fmla="*/ 756319 w 756319"/>
                <a:gd name="connsiteY2" fmla="*/ 757 h 550046"/>
                <a:gd name="connsiteX3" fmla="*/ 743393 w 756319"/>
                <a:gd name="connsiteY3" fmla="*/ 315036 h 550046"/>
                <a:gd name="connsiteX4" fmla="*/ 253086 w 756319"/>
                <a:gd name="connsiteY4" fmla="*/ 550046 h 55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19" h="550046">
                  <a:moveTo>
                    <a:pt x="253086" y="550046"/>
                  </a:moveTo>
                  <a:lnTo>
                    <a:pt x="0" y="363270"/>
                  </a:lnTo>
                  <a:cubicBezTo>
                    <a:pt x="176300" y="124378"/>
                    <a:pt x="459667" y="-11443"/>
                    <a:pt x="756319" y="757"/>
                  </a:cubicBezTo>
                  <a:lnTo>
                    <a:pt x="743393" y="315036"/>
                  </a:lnTo>
                  <a:cubicBezTo>
                    <a:pt x="551079" y="307127"/>
                    <a:pt x="367379" y="395177"/>
                    <a:pt x="253086" y="5500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7822524-4CA8-435E-BC59-86D0B2184A4C}"/>
                </a:ext>
              </a:extLst>
            </p:cNvPr>
            <p:cNvGrpSpPr/>
            <p:nvPr/>
          </p:nvGrpSpPr>
          <p:grpSpPr>
            <a:xfrm>
              <a:off x="728845" y="3141251"/>
              <a:ext cx="2068604" cy="1788610"/>
              <a:chOff x="790462" y="2390775"/>
              <a:chExt cx="3238726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FB0465A7-113A-4432-8697-19B3B654DF06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C77A28F4-4DC5-476C-9DC8-02A15B3E62BF}"/>
                  </a:ext>
                </a:extLst>
              </p:cNvPr>
              <p:cNvSpPr/>
              <p:nvPr/>
            </p:nvSpPr>
            <p:spPr>
              <a:xfrm rot="2160000">
                <a:off x="790462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473E5831-A780-4B52-909D-7B0B6E7A9098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5C7CEEF-F28E-4A98-8505-674958B26538}"/>
                </a:ext>
              </a:extLst>
            </p:cNvPr>
            <p:cNvGrpSpPr/>
            <p:nvPr/>
          </p:nvGrpSpPr>
          <p:grpSpPr>
            <a:xfrm flipV="1">
              <a:off x="2624160" y="3043912"/>
              <a:ext cx="1928607" cy="1788609"/>
              <a:chOff x="1009650" y="2390775"/>
              <a:chExt cx="3019538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F1DD120A-0FA8-4887-AB47-C9AA911E4D7E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57B43D08-486F-4F7C-B4B0-F31E2BE3B4F9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막힌 원호 9">
              <a:extLst>
                <a:ext uri="{FF2B5EF4-FFF2-40B4-BE49-F238E27FC236}">
                  <a16:creationId xmlns:a16="http://schemas.microsoft.com/office/drawing/2014/main" id="{FC0F6A70-BCE8-4292-B7AA-FB4F430A923B}"/>
                </a:ext>
              </a:extLst>
            </p:cNvPr>
            <p:cNvSpPr/>
            <p:nvPr/>
          </p:nvSpPr>
          <p:spPr>
            <a:xfrm rot="10800000" flipV="1">
              <a:off x="4376246" y="3141252"/>
              <a:ext cx="1788609" cy="1788609"/>
            </a:xfrm>
            <a:prstGeom prst="blockArc">
              <a:avLst>
                <a:gd name="adj1" fmla="val 12985621"/>
                <a:gd name="adj2" fmla="val 19433062"/>
                <a:gd name="adj3" fmla="val 1745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296A83A-C571-4081-A6D5-C4B43C5CE720}"/>
                </a:ext>
              </a:extLst>
            </p:cNvPr>
            <p:cNvGrpSpPr/>
            <p:nvPr/>
          </p:nvGrpSpPr>
          <p:grpSpPr>
            <a:xfrm flipV="1">
              <a:off x="5988377" y="3043912"/>
              <a:ext cx="2068604" cy="1788609"/>
              <a:chOff x="790462" y="2390775"/>
              <a:chExt cx="3238726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8" name="막힌 원호 17">
                <a:extLst>
                  <a:ext uri="{FF2B5EF4-FFF2-40B4-BE49-F238E27FC236}">
                    <a16:creationId xmlns:a16="http://schemas.microsoft.com/office/drawing/2014/main" id="{FFE8D593-DB7F-4103-9FD8-D793568954C3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3DD1F4C-8111-42C7-B178-278146AE4AE5}"/>
                  </a:ext>
                </a:extLst>
              </p:cNvPr>
              <p:cNvSpPr/>
              <p:nvPr/>
            </p:nvSpPr>
            <p:spPr>
              <a:xfrm rot="2160000">
                <a:off x="790462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F8FD1A7A-625C-481A-A15E-9392DEFA5177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D09E523-99B1-4E29-B797-E5936B308483}"/>
                </a:ext>
              </a:extLst>
            </p:cNvPr>
            <p:cNvGrpSpPr/>
            <p:nvPr/>
          </p:nvGrpSpPr>
          <p:grpSpPr>
            <a:xfrm>
              <a:off x="7883649" y="3141252"/>
              <a:ext cx="1928607" cy="1788609"/>
              <a:chOff x="1009650" y="2390775"/>
              <a:chExt cx="3019538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" name="막힌 원호 15">
                <a:extLst>
                  <a:ext uri="{FF2B5EF4-FFF2-40B4-BE49-F238E27FC236}">
                    <a16:creationId xmlns:a16="http://schemas.microsoft.com/office/drawing/2014/main" id="{BAA9B350-C9EA-43C8-A9E8-2EBCB44E830B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126D4128-BF14-4393-B481-B182D3E0D189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막힌 원호 12">
              <a:extLst>
                <a:ext uri="{FF2B5EF4-FFF2-40B4-BE49-F238E27FC236}">
                  <a16:creationId xmlns:a16="http://schemas.microsoft.com/office/drawing/2014/main" id="{EEE9F087-83F0-4C0D-B73B-331D913425A2}"/>
                </a:ext>
              </a:extLst>
            </p:cNvPr>
            <p:cNvSpPr/>
            <p:nvPr/>
          </p:nvSpPr>
          <p:spPr>
            <a:xfrm rot="10800000">
              <a:off x="9635735" y="3043912"/>
              <a:ext cx="1788609" cy="1788609"/>
            </a:xfrm>
            <a:prstGeom prst="blockArc">
              <a:avLst>
                <a:gd name="adj1" fmla="val 12985621"/>
                <a:gd name="adj2" fmla="val 19433062"/>
                <a:gd name="adj3" fmla="val 1745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2CE8CC-D6BA-4F80-B945-DB31E9EFCA0F}"/>
                </a:ext>
              </a:extLst>
            </p:cNvPr>
            <p:cNvSpPr/>
            <p:nvPr/>
          </p:nvSpPr>
          <p:spPr>
            <a:xfrm>
              <a:off x="11562598" y="3145832"/>
              <a:ext cx="629402" cy="543425"/>
            </a:xfrm>
            <a:custGeom>
              <a:avLst/>
              <a:gdLst>
                <a:gd name="connsiteX0" fmla="*/ 629402 w 629402"/>
                <a:gd name="connsiteY0" fmla="*/ 0 h 543425"/>
                <a:gd name="connsiteX1" fmla="*/ 629402 w 629402"/>
                <a:gd name="connsiteY1" fmla="*/ 316067 h 543425"/>
                <a:gd name="connsiteX2" fmla="*/ 541524 w 629402"/>
                <a:gd name="connsiteY2" fmla="*/ 334371 h 543425"/>
                <a:gd name="connsiteX3" fmla="*/ 250324 w 629402"/>
                <a:gd name="connsiteY3" fmla="*/ 543425 h 543425"/>
                <a:gd name="connsiteX4" fmla="*/ 0 w 629402"/>
                <a:gd name="connsiteY4" fmla="*/ 358688 h 543425"/>
                <a:gd name="connsiteX5" fmla="*/ 536809 w 629402"/>
                <a:gd name="connsiteY5" fmla="*/ 14290 h 5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02" h="543425">
                  <a:moveTo>
                    <a:pt x="629402" y="0"/>
                  </a:moveTo>
                  <a:lnTo>
                    <a:pt x="629402" y="316067"/>
                  </a:lnTo>
                  <a:lnTo>
                    <a:pt x="541524" y="334371"/>
                  </a:lnTo>
                  <a:cubicBezTo>
                    <a:pt x="425884" y="371447"/>
                    <a:pt x="323640" y="444081"/>
                    <a:pt x="250324" y="543425"/>
                  </a:cubicBezTo>
                  <a:lnTo>
                    <a:pt x="0" y="358688"/>
                  </a:lnTo>
                  <a:cubicBezTo>
                    <a:pt x="131163" y="180957"/>
                    <a:pt x="322708" y="58977"/>
                    <a:pt x="536809" y="1429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E603A47-22C4-4D38-9C95-36BECA6DCE5F}"/>
                </a:ext>
              </a:extLst>
            </p:cNvPr>
            <p:cNvSpPr/>
            <p:nvPr/>
          </p:nvSpPr>
          <p:spPr>
            <a:xfrm rot="2160000">
              <a:off x="11247866" y="3502699"/>
              <a:ext cx="311354" cy="9733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5021BE2-F3C2-442F-99F1-E4661AAE3F54}"/>
              </a:ext>
            </a:extLst>
          </p:cNvPr>
          <p:cNvSpPr/>
          <p:nvPr/>
        </p:nvSpPr>
        <p:spPr>
          <a:xfrm>
            <a:off x="41749" y="3290120"/>
            <a:ext cx="12117046" cy="1426689"/>
          </a:xfrm>
          <a:custGeom>
            <a:avLst/>
            <a:gdLst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82796 h 1430421"/>
              <a:gd name="connsiteX1" fmla="*/ 931000 w 12211050"/>
              <a:gd name="connsiteY1" fmla="*/ 769076 h 1430421"/>
              <a:gd name="connsiteX2" fmla="*/ 1875258 w 12211050"/>
              <a:gd name="connsiteY2" fmla="*/ 0 h 1430421"/>
              <a:gd name="connsiteX3" fmla="*/ 2886075 w 12211050"/>
              <a:gd name="connsiteY3" fmla="*/ 792246 h 1430421"/>
              <a:gd name="connsiteX4" fmla="*/ 3581400 w 12211050"/>
              <a:gd name="connsiteY4" fmla="*/ 1430421 h 1430421"/>
              <a:gd name="connsiteX5" fmla="*/ 4514850 w 12211050"/>
              <a:gd name="connsiteY5" fmla="*/ 677946 h 1430421"/>
              <a:gd name="connsiteX6" fmla="*/ 5334000 w 12211050"/>
              <a:gd name="connsiteY6" fmla="*/ 20721 h 1430421"/>
              <a:gd name="connsiteX7" fmla="*/ 6410325 w 12211050"/>
              <a:gd name="connsiteY7" fmla="*/ 877971 h 1430421"/>
              <a:gd name="connsiteX8" fmla="*/ 7124700 w 12211050"/>
              <a:gd name="connsiteY8" fmla="*/ 1401846 h 1430421"/>
              <a:gd name="connsiteX9" fmla="*/ 7962900 w 12211050"/>
              <a:gd name="connsiteY9" fmla="*/ 716046 h 1430421"/>
              <a:gd name="connsiteX10" fmla="*/ 8886825 w 12211050"/>
              <a:gd name="connsiteY10" fmla="*/ 20721 h 1430421"/>
              <a:gd name="connsiteX11" fmla="*/ 10029825 w 12211050"/>
              <a:gd name="connsiteY11" fmla="*/ 944646 h 1430421"/>
              <a:gd name="connsiteX12" fmla="*/ 10610850 w 12211050"/>
              <a:gd name="connsiteY12" fmla="*/ 1430421 h 1430421"/>
              <a:gd name="connsiteX13" fmla="*/ 11410950 w 12211050"/>
              <a:gd name="connsiteY13" fmla="*/ 782721 h 1430421"/>
              <a:gd name="connsiteX14" fmla="*/ 12211050 w 12211050"/>
              <a:gd name="connsiteY14" fmla="*/ 58821 h 1430421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74298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92959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48273 w 12211050"/>
              <a:gd name="connsiteY13" fmla="*/ 797651 h 1426689"/>
              <a:gd name="connsiteX14" fmla="*/ 12211050 w 12211050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7046" h="1426689">
                <a:moveTo>
                  <a:pt x="0" y="1379064"/>
                </a:moveTo>
                <a:cubicBezTo>
                  <a:pt x="375956" y="1390203"/>
                  <a:pt x="653128" y="986092"/>
                  <a:pt x="794267" y="765344"/>
                </a:cubicBezTo>
                <a:cubicBezTo>
                  <a:pt x="1125194" y="256437"/>
                  <a:pt x="1321757" y="27447"/>
                  <a:pt x="1723596" y="0"/>
                </a:cubicBezTo>
                <a:cubicBezTo>
                  <a:pt x="2131447" y="14022"/>
                  <a:pt x="2401207" y="386340"/>
                  <a:pt x="2685894" y="807176"/>
                </a:cubicBezTo>
                <a:cubicBezTo>
                  <a:pt x="2872882" y="1060956"/>
                  <a:pt x="3056138" y="1400576"/>
                  <a:pt x="3478258" y="1426689"/>
                </a:cubicBezTo>
                <a:cubicBezTo>
                  <a:pt x="3942429" y="1381137"/>
                  <a:pt x="4175202" y="1025809"/>
                  <a:pt x="4385581" y="681678"/>
                </a:cubicBezTo>
                <a:cubicBezTo>
                  <a:pt x="4617577" y="346904"/>
                  <a:pt x="4815983" y="4664"/>
                  <a:pt x="5242054" y="5792"/>
                </a:cubicBezTo>
                <a:cubicBezTo>
                  <a:pt x="5701599" y="15356"/>
                  <a:pt x="6004391" y="525040"/>
                  <a:pt x="6258663" y="896632"/>
                </a:cubicBezTo>
                <a:cubicBezTo>
                  <a:pt x="6459465" y="1235475"/>
                  <a:pt x="6667733" y="1398904"/>
                  <a:pt x="6987967" y="1398114"/>
                </a:cubicBezTo>
                <a:cubicBezTo>
                  <a:pt x="7345744" y="1371056"/>
                  <a:pt x="7610215" y="1108865"/>
                  <a:pt x="7833631" y="742172"/>
                </a:cubicBezTo>
                <a:cubicBezTo>
                  <a:pt x="8040835" y="390964"/>
                  <a:pt x="8322685" y="9901"/>
                  <a:pt x="8750092" y="16989"/>
                </a:cubicBezTo>
                <a:cubicBezTo>
                  <a:pt x="9231862" y="3991"/>
                  <a:pt x="9407589" y="386611"/>
                  <a:pt x="9695283" y="799089"/>
                </a:cubicBezTo>
                <a:cubicBezTo>
                  <a:pt x="9901400" y="1110303"/>
                  <a:pt x="10107514" y="1380465"/>
                  <a:pt x="10545029" y="1389367"/>
                </a:cubicBezTo>
                <a:cubicBezTo>
                  <a:pt x="10998342" y="1389937"/>
                  <a:pt x="11112021" y="1103125"/>
                  <a:pt x="11311540" y="797651"/>
                </a:cubicBezTo>
                <a:cubicBezTo>
                  <a:pt x="11552114" y="421990"/>
                  <a:pt x="11757040" y="34538"/>
                  <a:pt x="12117046" y="20905"/>
                </a:cubicBez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EBE5BA1-9F33-498F-B5BE-26CE68DA74DC}"/>
              </a:ext>
            </a:extLst>
          </p:cNvPr>
          <p:cNvGrpSpPr/>
          <p:nvPr/>
        </p:nvGrpSpPr>
        <p:grpSpPr>
          <a:xfrm>
            <a:off x="3160440" y="4087582"/>
            <a:ext cx="565997" cy="875435"/>
            <a:chOff x="3344523" y="3582359"/>
            <a:chExt cx="565997" cy="875435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8DCBEC6-A5EA-4FAD-ADBE-26FB939E777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6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9E90D44-ADB5-4CE9-B81B-01953926F723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9F8B295-4598-45AD-8975-CAE6E9A1A302}"/>
              </a:ext>
            </a:extLst>
          </p:cNvPr>
          <p:cNvGrpSpPr/>
          <p:nvPr/>
        </p:nvGrpSpPr>
        <p:grpSpPr>
          <a:xfrm>
            <a:off x="1396729" y="2639349"/>
            <a:ext cx="565997" cy="875435"/>
            <a:chOff x="3344523" y="3582359"/>
            <a:chExt cx="565997" cy="875435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8B0B8C5-59E3-463E-B020-32D0A013962D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5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87FC2858-A315-4495-8A98-40929158B9E9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5C9D25B-AB47-45B4-AEB3-B1C1A83F7C47}"/>
              </a:ext>
            </a:extLst>
          </p:cNvPr>
          <p:cNvGrpSpPr/>
          <p:nvPr/>
        </p:nvGrpSpPr>
        <p:grpSpPr>
          <a:xfrm>
            <a:off x="4924151" y="2639349"/>
            <a:ext cx="565997" cy="875435"/>
            <a:chOff x="3344523" y="3582359"/>
            <a:chExt cx="565997" cy="87543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BB0E859-731F-4D93-ACB5-BD2EB64901DB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B4328318-B3D0-4302-8F51-D0C15704434F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EB26A49-AD64-463E-86FB-B2B2EB6F08E7}"/>
              </a:ext>
            </a:extLst>
          </p:cNvPr>
          <p:cNvGrpSpPr/>
          <p:nvPr/>
        </p:nvGrpSpPr>
        <p:grpSpPr>
          <a:xfrm>
            <a:off x="6687862" y="4087582"/>
            <a:ext cx="565997" cy="875435"/>
            <a:chOff x="3344523" y="3582359"/>
            <a:chExt cx="565997" cy="87543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032E696-9CFD-4996-834D-5913742FD6C3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B9D5799-ADA3-4008-966A-6F149DB22D54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B51FB98-5020-4386-AC5F-BF413BA21A8D}"/>
              </a:ext>
            </a:extLst>
          </p:cNvPr>
          <p:cNvGrpSpPr/>
          <p:nvPr/>
        </p:nvGrpSpPr>
        <p:grpSpPr>
          <a:xfrm>
            <a:off x="8451573" y="2639349"/>
            <a:ext cx="565997" cy="875435"/>
            <a:chOff x="3344523" y="3582359"/>
            <a:chExt cx="565997" cy="875435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046585F-8ADE-4827-AB7D-0586BF5A0515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9A72F58-2996-4C71-92C2-EBE5323860C4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07166BE-D669-4DA3-995A-A31686904DB2}"/>
              </a:ext>
            </a:extLst>
          </p:cNvPr>
          <p:cNvGrpSpPr/>
          <p:nvPr/>
        </p:nvGrpSpPr>
        <p:grpSpPr>
          <a:xfrm>
            <a:off x="10215285" y="4087582"/>
            <a:ext cx="565997" cy="875435"/>
            <a:chOff x="3344523" y="3582359"/>
            <a:chExt cx="565997" cy="87543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3CDA3C3-BD6E-43FD-8BD0-67194ADDA6F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0C57C878-1093-4E79-9E55-862138E80729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D6B94A-78EC-455A-B87D-59B63EFF01D6}"/>
              </a:ext>
            </a:extLst>
          </p:cNvPr>
          <p:cNvSpPr txBox="1"/>
          <p:nvPr/>
        </p:nvSpPr>
        <p:spPr>
          <a:xfrm>
            <a:off x="2861412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48A78B-5ACB-40C2-9ABF-4D0EF0627DD3}"/>
              </a:ext>
            </a:extLst>
          </p:cNvPr>
          <p:cNvSpPr txBox="1"/>
          <p:nvPr/>
        </p:nvSpPr>
        <p:spPr>
          <a:xfrm>
            <a:off x="462279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EB2BD5-99E9-4E94-B01F-16459330EA13}"/>
              </a:ext>
            </a:extLst>
          </p:cNvPr>
          <p:cNvSpPr txBox="1"/>
          <p:nvPr/>
        </p:nvSpPr>
        <p:spPr>
          <a:xfrm>
            <a:off x="6384182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2028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BCAF08-824C-4326-BE0C-17EEEB329027}"/>
              </a:ext>
            </a:extLst>
          </p:cNvPr>
          <p:cNvSpPr txBox="1"/>
          <p:nvPr/>
        </p:nvSpPr>
        <p:spPr>
          <a:xfrm>
            <a:off x="814556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01A87-575A-41CB-9070-C848B47A4D24}"/>
              </a:ext>
            </a:extLst>
          </p:cNvPr>
          <p:cNvSpPr txBox="1"/>
          <p:nvPr/>
        </p:nvSpPr>
        <p:spPr>
          <a:xfrm>
            <a:off x="9906953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C2324D-7DCF-4534-9E5F-5E294A7F6D21}"/>
              </a:ext>
            </a:extLst>
          </p:cNvPr>
          <p:cNvSpPr txBox="1"/>
          <p:nvPr/>
        </p:nvSpPr>
        <p:spPr>
          <a:xfrm>
            <a:off x="110002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1" name="Rounded Rectangle 32">
            <a:extLst>
              <a:ext uri="{FF2B5EF4-FFF2-40B4-BE49-F238E27FC236}">
                <a16:creationId xmlns:a16="http://schemas.microsoft.com/office/drawing/2014/main" id="{9A9C1077-6BFA-40DF-995A-13D4AA22F163}"/>
              </a:ext>
            </a:extLst>
          </p:cNvPr>
          <p:cNvSpPr/>
          <p:nvPr/>
        </p:nvSpPr>
        <p:spPr>
          <a:xfrm>
            <a:off x="6848408" y="4238202"/>
            <a:ext cx="268477" cy="2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23163A5F-E82F-477C-90FD-1ABB488E0C22}"/>
              </a:ext>
            </a:extLst>
          </p:cNvPr>
          <p:cNvSpPr/>
          <p:nvPr/>
        </p:nvSpPr>
        <p:spPr>
          <a:xfrm>
            <a:off x="5065810" y="2791294"/>
            <a:ext cx="274157" cy="2566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8AF054E3-BDD0-4876-8E64-BA24959A56BB}"/>
              </a:ext>
            </a:extLst>
          </p:cNvPr>
          <p:cNvSpPr/>
          <p:nvPr/>
        </p:nvSpPr>
        <p:spPr>
          <a:xfrm>
            <a:off x="8584873" y="2769297"/>
            <a:ext cx="300630" cy="300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0F3EBCE5-0802-4D3F-B418-C46A7772CB62}"/>
              </a:ext>
            </a:extLst>
          </p:cNvPr>
          <p:cNvSpPr/>
          <p:nvPr/>
        </p:nvSpPr>
        <p:spPr>
          <a:xfrm>
            <a:off x="10330330" y="4282947"/>
            <a:ext cx="327959" cy="21554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F5A7233D-FCDA-451E-9721-368D4ED04A54}"/>
              </a:ext>
            </a:extLst>
          </p:cNvPr>
          <p:cNvSpPr/>
          <p:nvPr/>
        </p:nvSpPr>
        <p:spPr>
          <a:xfrm>
            <a:off x="1518180" y="2797790"/>
            <a:ext cx="312010" cy="2608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11">
            <a:extLst>
              <a:ext uri="{FF2B5EF4-FFF2-40B4-BE49-F238E27FC236}">
                <a16:creationId xmlns:a16="http://schemas.microsoft.com/office/drawing/2014/main" id="{6F1B20E6-314A-4886-B9A5-F07EF87A3F4B}"/>
              </a:ext>
            </a:extLst>
          </p:cNvPr>
          <p:cNvSpPr>
            <a:spLocks noChangeAspect="1"/>
          </p:cNvSpPr>
          <p:nvPr/>
        </p:nvSpPr>
        <p:spPr>
          <a:xfrm rot="9900000">
            <a:off x="3325037" y="4252766"/>
            <a:ext cx="287196" cy="243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BEFDBF3D-D2C1-423F-BA37-6055183DD81C}"/>
              </a:ext>
            </a:extLst>
          </p:cNvPr>
          <p:cNvGrpSpPr/>
          <p:nvPr/>
        </p:nvGrpSpPr>
        <p:grpSpPr>
          <a:xfrm>
            <a:off x="902863" y="4321954"/>
            <a:ext cx="1563024" cy="1511810"/>
            <a:chOff x="862535" y="3526314"/>
            <a:chExt cx="1563024" cy="15118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516294-EF62-4764-8653-FD93D9362F9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2AE0E9-405B-411A-B53A-8783949DBD1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id="{5DFC4396-6C71-4B39-BCD1-9BA81F9AE6E4}"/>
              </a:ext>
            </a:extLst>
          </p:cNvPr>
          <p:cNvGrpSpPr/>
          <p:nvPr/>
        </p:nvGrpSpPr>
        <p:grpSpPr>
          <a:xfrm>
            <a:off x="2658942" y="2118021"/>
            <a:ext cx="1563024" cy="1511810"/>
            <a:chOff x="862535" y="3526314"/>
            <a:chExt cx="1563024" cy="15118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0AB218-843D-420D-BA4F-CCC4AF28B71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1BC1BA-19C4-4240-8A5B-1185716A556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7">
            <a:extLst>
              <a:ext uri="{FF2B5EF4-FFF2-40B4-BE49-F238E27FC236}">
                <a16:creationId xmlns:a16="http://schemas.microsoft.com/office/drawing/2014/main" id="{CEDCB33D-8111-4FD8-8491-BBF32462D890}"/>
              </a:ext>
            </a:extLst>
          </p:cNvPr>
          <p:cNvGrpSpPr/>
          <p:nvPr/>
        </p:nvGrpSpPr>
        <p:grpSpPr>
          <a:xfrm>
            <a:off x="4415021" y="4321954"/>
            <a:ext cx="1563024" cy="1511810"/>
            <a:chOff x="862535" y="3526314"/>
            <a:chExt cx="1563024" cy="151181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5250CF-63A4-43BB-BBF0-95EE3D0E629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6AE9D0-8FE3-4950-8084-18A407BC2A64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7">
            <a:extLst>
              <a:ext uri="{FF2B5EF4-FFF2-40B4-BE49-F238E27FC236}">
                <a16:creationId xmlns:a16="http://schemas.microsoft.com/office/drawing/2014/main" id="{1F85EE49-5487-45A1-B2D6-86F12295B954}"/>
              </a:ext>
            </a:extLst>
          </p:cNvPr>
          <p:cNvGrpSpPr/>
          <p:nvPr/>
        </p:nvGrpSpPr>
        <p:grpSpPr>
          <a:xfrm>
            <a:off x="6171100" y="2118021"/>
            <a:ext cx="1563024" cy="1511810"/>
            <a:chOff x="862535" y="3526314"/>
            <a:chExt cx="1563024" cy="151181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6B95312-5F05-41CE-ADBA-E9103F49134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ED0835-FBD8-4EEA-AC25-5019BCD66734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7">
            <a:extLst>
              <a:ext uri="{FF2B5EF4-FFF2-40B4-BE49-F238E27FC236}">
                <a16:creationId xmlns:a16="http://schemas.microsoft.com/office/drawing/2014/main" id="{07F418E5-94E1-452B-AB23-CB20BED0171D}"/>
              </a:ext>
            </a:extLst>
          </p:cNvPr>
          <p:cNvGrpSpPr/>
          <p:nvPr/>
        </p:nvGrpSpPr>
        <p:grpSpPr>
          <a:xfrm>
            <a:off x="7927179" y="4321954"/>
            <a:ext cx="1563024" cy="1511810"/>
            <a:chOff x="862535" y="3526314"/>
            <a:chExt cx="1563024" cy="151181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65B2D5-B2B2-4500-A3DB-4EA3E3727AD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5DE87F-3D8B-4E1C-ADF0-DA619F0D6B4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7">
            <a:extLst>
              <a:ext uri="{FF2B5EF4-FFF2-40B4-BE49-F238E27FC236}">
                <a16:creationId xmlns:a16="http://schemas.microsoft.com/office/drawing/2014/main" id="{7B07F194-17D9-47E3-975D-534298114D81}"/>
              </a:ext>
            </a:extLst>
          </p:cNvPr>
          <p:cNvGrpSpPr/>
          <p:nvPr/>
        </p:nvGrpSpPr>
        <p:grpSpPr>
          <a:xfrm>
            <a:off x="9683256" y="2118021"/>
            <a:ext cx="1563024" cy="1511810"/>
            <a:chOff x="862535" y="3526314"/>
            <a:chExt cx="1563024" cy="15118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121346-8FE8-404C-8F2D-777B483D8BB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F901B8-6A99-4426-A0D3-55418EAC2CB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A2F64506-29E2-4722-ACFE-89E4238DA5E6}"/>
              </a:ext>
            </a:extLst>
          </p:cNvPr>
          <p:cNvGrpSpPr/>
          <p:nvPr/>
        </p:nvGrpSpPr>
        <p:grpSpPr>
          <a:xfrm>
            <a:off x="5399335" y="5135016"/>
            <a:ext cx="1284782" cy="1284782"/>
            <a:chOff x="4949661" y="4728216"/>
            <a:chExt cx="1525627" cy="152562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7C671DF-5E66-46C5-9879-F7A142B43D25}"/>
                </a:ext>
              </a:extLst>
            </p:cNvPr>
            <p:cNvSpPr/>
            <p:nvPr/>
          </p:nvSpPr>
          <p:spPr>
            <a:xfrm rot="16200000">
              <a:off x="5180044" y="4897262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Arc 8">
              <a:extLst>
                <a:ext uri="{FF2B5EF4-FFF2-40B4-BE49-F238E27FC236}">
                  <a16:creationId xmlns:a16="http://schemas.microsoft.com/office/drawing/2014/main" id="{8F212D2C-B598-4C5F-99C4-A157E7F0EC28}"/>
                </a:ext>
              </a:extLst>
            </p:cNvPr>
            <p:cNvSpPr/>
            <p:nvPr/>
          </p:nvSpPr>
          <p:spPr>
            <a:xfrm rot="16200000" flipH="1">
              <a:off x="4949661" y="4728216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DF293E17-5CE6-482B-9021-68875CA72542}"/>
              </a:ext>
            </a:extLst>
          </p:cNvPr>
          <p:cNvGrpSpPr/>
          <p:nvPr/>
        </p:nvGrpSpPr>
        <p:grpSpPr>
          <a:xfrm>
            <a:off x="5399335" y="2564823"/>
            <a:ext cx="1284782" cy="1284782"/>
            <a:chOff x="4949661" y="939560"/>
            <a:chExt cx="1525627" cy="15256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DC2A04-E366-49B4-913B-E212FAC16B10}"/>
                </a:ext>
              </a:extLst>
            </p:cNvPr>
            <p:cNvSpPr/>
            <p:nvPr/>
          </p:nvSpPr>
          <p:spPr>
            <a:xfrm rot="16200000">
              <a:off x="5180044" y="1108606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3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Arc 9">
              <a:extLst>
                <a:ext uri="{FF2B5EF4-FFF2-40B4-BE49-F238E27FC236}">
                  <a16:creationId xmlns:a16="http://schemas.microsoft.com/office/drawing/2014/main" id="{E9B2EE1B-9327-4BBC-BAEC-55036FE91A5A}"/>
                </a:ext>
              </a:extLst>
            </p:cNvPr>
            <p:cNvSpPr/>
            <p:nvPr/>
          </p:nvSpPr>
          <p:spPr>
            <a:xfrm rot="16200000" flipH="1">
              <a:off x="4949661" y="939560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B85DC96-588D-45CD-B725-4C8BE33A6F39}"/>
              </a:ext>
            </a:extLst>
          </p:cNvPr>
          <p:cNvGrpSpPr/>
          <p:nvPr/>
        </p:nvGrpSpPr>
        <p:grpSpPr>
          <a:xfrm>
            <a:off x="5507883" y="3849919"/>
            <a:ext cx="1284782" cy="1284782"/>
            <a:chOff x="5063006" y="2833889"/>
            <a:chExt cx="1525627" cy="1525628"/>
          </a:xfrm>
        </p:grpSpPr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1C903314-8F63-43DC-919C-1E1BDD680C84}"/>
                </a:ext>
              </a:extLst>
            </p:cNvPr>
            <p:cNvSpPr/>
            <p:nvPr/>
          </p:nvSpPr>
          <p:spPr>
            <a:xfrm rot="16200000">
              <a:off x="5180044" y="3002934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1CB5C6CB-C442-4CB5-BA6F-A4B762543D66}"/>
                </a:ext>
              </a:extLst>
            </p:cNvPr>
            <p:cNvSpPr/>
            <p:nvPr/>
          </p:nvSpPr>
          <p:spPr>
            <a:xfrm rot="5400000">
              <a:off x="5063006" y="2833889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B23403D0-08E8-4E77-B6A7-CD2A4DA8AFD2}"/>
              </a:ext>
            </a:extLst>
          </p:cNvPr>
          <p:cNvGrpSpPr/>
          <p:nvPr/>
        </p:nvGrpSpPr>
        <p:grpSpPr>
          <a:xfrm>
            <a:off x="5507883" y="1279726"/>
            <a:ext cx="1284782" cy="1284782"/>
            <a:chOff x="5063006" y="-954767"/>
            <a:chExt cx="1525627" cy="1525628"/>
          </a:xfrm>
        </p:grpSpPr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EC4FE3BD-5CBA-4E13-98B3-94938FE9637D}"/>
                </a:ext>
              </a:extLst>
            </p:cNvPr>
            <p:cNvSpPr/>
            <p:nvPr/>
          </p:nvSpPr>
          <p:spPr>
            <a:xfrm rot="16200000">
              <a:off x="5180044" y="-785722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4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Arc 11">
              <a:extLst>
                <a:ext uri="{FF2B5EF4-FFF2-40B4-BE49-F238E27FC236}">
                  <a16:creationId xmlns:a16="http://schemas.microsoft.com/office/drawing/2014/main" id="{91E15C45-5B7F-4529-BABF-59CD53C332D3}"/>
                </a:ext>
              </a:extLst>
            </p:cNvPr>
            <p:cNvSpPr/>
            <p:nvPr/>
          </p:nvSpPr>
          <p:spPr>
            <a:xfrm rot="5400000">
              <a:off x="5063006" y="-954767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A34E6D07-D7C2-41D9-8156-796ABBCEA89A}"/>
              </a:ext>
            </a:extLst>
          </p:cNvPr>
          <p:cNvSpPr/>
          <p:nvPr/>
        </p:nvSpPr>
        <p:spPr>
          <a:xfrm>
            <a:off x="5958798" y="5639949"/>
            <a:ext cx="274914" cy="2749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B2A86292-04F9-49CF-9D24-1936DEF7AC6C}"/>
              </a:ext>
            </a:extLst>
          </p:cNvPr>
          <p:cNvSpPr/>
          <p:nvPr/>
        </p:nvSpPr>
        <p:spPr>
          <a:xfrm>
            <a:off x="5958288" y="3070742"/>
            <a:ext cx="275424" cy="2754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97D69CA-D974-427C-98CB-85CC72BB988C}"/>
              </a:ext>
            </a:extLst>
          </p:cNvPr>
          <p:cNvSpPr/>
          <p:nvPr/>
        </p:nvSpPr>
        <p:spPr>
          <a:xfrm>
            <a:off x="5952461" y="4338516"/>
            <a:ext cx="281251" cy="2632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081765B-A37E-49AF-8DA9-1EB9A27D5203}"/>
              </a:ext>
            </a:extLst>
          </p:cNvPr>
          <p:cNvSpPr/>
          <p:nvPr/>
        </p:nvSpPr>
        <p:spPr>
          <a:xfrm>
            <a:off x="5961149" y="1765441"/>
            <a:ext cx="296242" cy="296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9" name="Group 45">
            <a:extLst>
              <a:ext uri="{FF2B5EF4-FFF2-40B4-BE49-F238E27FC236}">
                <a16:creationId xmlns:a16="http://schemas.microsoft.com/office/drawing/2014/main" id="{97BF71F8-0168-4F08-BEF6-78786FB71E4F}"/>
              </a:ext>
            </a:extLst>
          </p:cNvPr>
          <p:cNvGrpSpPr/>
          <p:nvPr/>
        </p:nvGrpSpPr>
        <p:grpSpPr>
          <a:xfrm>
            <a:off x="687127" y="2768819"/>
            <a:ext cx="4074511" cy="876790"/>
            <a:chOff x="687127" y="2014386"/>
            <a:chExt cx="4074511" cy="876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9EB21B-E62C-44A9-A9D9-CC1EED51BBEC}"/>
                </a:ext>
              </a:extLst>
            </p:cNvPr>
            <p:cNvSpPr txBox="1"/>
            <p:nvPr/>
          </p:nvSpPr>
          <p:spPr>
            <a:xfrm>
              <a:off x="687127" y="2014386"/>
              <a:ext cx="40745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99FE6-DC1A-46F8-B5D4-6C72799A25EF}"/>
                </a:ext>
              </a:extLst>
            </p:cNvPr>
            <p:cNvSpPr txBox="1"/>
            <p:nvPr/>
          </p:nvSpPr>
          <p:spPr>
            <a:xfrm>
              <a:off x="687127" y="2244845"/>
              <a:ext cx="4074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FAF55CB9-FC29-4E9B-BE0A-8DB0644BA669}"/>
              </a:ext>
            </a:extLst>
          </p:cNvPr>
          <p:cNvGrpSpPr/>
          <p:nvPr/>
        </p:nvGrpSpPr>
        <p:grpSpPr>
          <a:xfrm>
            <a:off x="7435002" y="1483722"/>
            <a:ext cx="4074511" cy="876790"/>
            <a:chOff x="3131840" y="2220253"/>
            <a:chExt cx="3096344" cy="8767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A34C99-E28B-44BD-ADCF-02228EB5759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9EF0F8-32B2-4A30-A63B-8D2F2851BF3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2AEE89E8-6D95-4CF5-915E-EC3331A03F04}"/>
              </a:ext>
            </a:extLst>
          </p:cNvPr>
          <p:cNvGrpSpPr/>
          <p:nvPr/>
        </p:nvGrpSpPr>
        <p:grpSpPr>
          <a:xfrm>
            <a:off x="7435002" y="4053915"/>
            <a:ext cx="4074511" cy="876790"/>
            <a:chOff x="3131840" y="2220253"/>
            <a:chExt cx="3096344" cy="8767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B8D9DE-50C6-48F3-B561-5435B96D4DB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8CB37A-F691-45D5-819E-4BFB8FD0575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F938BCB3-D5C3-4156-977E-0BC896DE8B01}"/>
              </a:ext>
            </a:extLst>
          </p:cNvPr>
          <p:cNvGrpSpPr/>
          <p:nvPr/>
        </p:nvGrpSpPr>
        <p:grpSpPr>
          <a:xfrm>
            <a:off x="687127" y="5339012"/>
            <a:ext cx="4074511" cy="876790"/>
            <a:chOff x="3131840" y="2220253"/>
            <a:chExt cx="3096344" cy="8767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B48786-B07C-42A4-98CF-4C62F3D74F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A95BB2-C878-48B0-99F7-4B24BF6462D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7687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7EB0F73E-F228-470C-9ACE-0381535828C7}"/>
              </a:ext>
            </a:extLst>
          </p:cNvPr>
          <p:cNvGrpSpPr/>
          <p:nvPr/>
        </p:nvGrpSpPr>
        <p:grpSpPr>
          <a:xfrm>
            <a:off x="944318" y="1259799"/>
            <a:ext cx="4737600" cy="4306669"/>
            <a:chOff x="656084" y="3396711"/>
            <a:chExt cx="3746765" cy="43066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30038B-BCD3-42BF-8751-BE6930BC8731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06FF8-42B4-49A6-BBA3-FC691E2706E2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2BBE5F02-77E2-41E9-8B42-B49EF5C45B4F}"/>
              </a:ext>
            </a:extLst>
          </p:cNvPr>
          <p:cNvGrpSpPr/>
          <p:nvPr/>
        </p:nvGrpSpPr>
        <p:grpSpPr>
          <a:xfrm>
            <a:off x="6510130" y="1259799"/>
            <a:ext cx="4737554" cy="3198673"/>
            <a:chOff x="5537176" y="3396711"/>
            <a:chExt cx="3746765" cy="31986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A55BAD-A0C1-4A85-8E41-0CC7B535C112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53CCCB-630F-4D60-A1F5-3CAE696A9C2F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" y="1099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B3F1D-0DDD-4BC3-8DE9-DDE8FB0E277E}"/>
              </a:ext>
            </a:extLst>
          </p:cNvPr>
          <p:cNvSpPr txBox="1"/>
          <p:nvPr/>
        </p:nvSpPr>
        <p:spPr>
          <a:xfrm>
            <a:off x="858641" y="2200081"/>
            <a:ext cx="104747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68D06F49-8883-4008-B964-400B6F970007}"/>
              </a:ext>
            </a:extLst>
          </p:cNvPr>
          <p:cNvGrpSpPr/>
          <p:nvPr/>
        </p:nvGrpSpPr>
        <p:grpSpPr>
          <a:xfrm>
            <a:off x="4472698" y="2875961"/>
            <a:ext cx="3246603" cy="3383339"/>
            <a:chOff x="656084" y="3396711"/>
            <a:chExt cx="3746765" cy="33833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3A469-1A31-44B2-A1D6-820F16BEF8FD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A294C1-E5EE-41F5-8643-C2FFBAE0656B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1F2EF307-7CFB-468A-B897-E84E66B0986F}"/>
              </a:ext>
            </a:extLst>
          </p:cNvPr>
          <p:cNvGrpSpPr/>
          <p:nvPr/>
        </p:nvGrpSpPr>
        <p:grpSpPr>
          <a:xfrm>
            <a:off x="858640" y="2875961"/>
            <a:ext cx="3246603" cy="3383339"/>
            <a:chOff x="656084" y="3396711"/>
            <a:chExt cx="3746765" cy="33833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E8C09B-833F-4FA6-8DEB-47027432E7E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E3BC3C-B18F-4A85-9AEF-70A8AC7D59B9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9B5C223C-0057-42D7-9053-960231E07DE3}"/>
              </a:ext>
            </a:extLst>
          </p:cNvPr>
          <p:cNvGrpSpPr/>
          <p:nvPr/>
        </p:nvGrpSpPr>
        <p:grpSpPr>
          <a:xfrm>
            <a:off x="8086757" y="2875961"/>
            <a:ext cx="3246603" cy="3383339"/>
            <a:chOff x="656084" y="3396711"/>
            <a:chExt cx="3746765" cy="33833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E9EFAE-3535-47D6-90B0-9A620CF4A90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81CF3B-F4B1-46DF-8A4C-3AF517BAA52A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470482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CEC6BB2-BC60-4AEA-AD0A-AB105011ED92}"/>
              </a:ext>
            </a:extLst>
          </p:cNvPr>
          <p:cNvGrpSpPr/>
          <p:nvPr/>
        </p:nvGrpSpPr>
        <p:grpSpPr>
          <a:xfrm>
            <a:off x="327708" y="551706"/>
            <a:ext cx="2559362" cy="2896941"/>
            <a:chOff x="5473588" y="824755"/>
            <a:chExt cx="5393466" cy="610486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4F2E83C-4E10-4EF9-AC03-1D37FDD1E519}"/>
                </a:ext>
              </a:extLst>
            </p:cNvPr>
            <p:cNvGrpSpPr/>
            <p:nvPr/>
          </p:nvGrpSpPr>
          <p:grpSpPr>
            <a:xfrm>
              <a:off x="5473588" y="1857136"/>
              <a:ext cx="5393466" cy="5072482"/>
              <a:chOff x="5473588" y="1857136"/>
              <a:chExt cx="5393466" cy="5072482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FAD5535-1FC3-4288-9832-3D41120530B5}"/>
                  </a:ext>
                </a:extLst>
              </p:cNvPr>
              <p:cNvSpPr/>
              <p:nvPr/>
            </p:nvSpPr>
            <p:spPr>
              <a:xfrm>
                <a:off x="5505357" y="5753232"/>
                <a:ext cx="4972626" cy="1176386"/>
              </a:xfrm>
              <a:custGeom>
                <a:avLst/>
                <a:gdLst>
                  <a:gd name="connsiteX0" fmla="*/ 4291479 w 4972626"/>
                  <a:gd name="connsiteY0" fmla="*/ 1174677 h 1176386"/>
                  <a:gd name="connsiteX1" fmla="*/ 882938 w 4972626"/>
                  <a:gd name="connsiteY1" fmla="*/ 799523 h 1176386"/>
                  <a:gd name="connsiteX2" fmla="*/ 723492 w 4972626"/>
                  <a:gd name="connsiteY2" fmla="*/ 721455 h 1176386"/>
                  <a:gd name="connsiteX3" fmla="*/ 0 w 4972626"/>
                  <a:gd name="connsiteY3" fmla="*/ 0 h 1176386"/>
                  <a:gd name="connsiteX4" fmla="*/ 4972627 w 4972626"/>
                  <a:gd name="connsiteY4" fmla="*/ 721285 h 1176386"/>
                  <a:gd name="connsiteX5" fmla="*/ 4506167 w 4972626"/>
                  <a:gd name="connsiteY5" fmla="*/ 1110016 h 1176386"/>
                  <a:gd name="connsiteX6" fmla="*/ 4291479 w 4972626"/>
                  <a:gd name="connsiteY6" fmla="*/ 1174677 h 117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2626" h="1176386">
                    <a:moveTo>
                      <a:pt x="4291479" y="1174677"/>
                    </a:moveTo>
                    <a:lnTo>
                      <a:pt x="882938" y="799523"/>
                    </a:lnTo>
                    <a:cubicBezTo>
                      <a:pt x="822350" y="792820"/>
                      <a:pt x="765920" y="765241"/>
                      <a:pt x="723492" y="721455"/>
                    </a:cubicBezTo>
                    <a:lnTo>
                      <a:pt x="0" y="0"/>
                    </a:lnTo>
                    <a:lnTo>
                      <a:pt x="4972627" y="721285"/>
                    </a:lnTo>
                    <a:lnTo>
                      <a:pt x="4506167" y="1110016"/>
                    </a:lnTo>
                    <a:cubicBezTo>
                      <a:pt x="4446343" y="1159827"/>
                      <a:pt x="4368784" y="1183163"/>
                      <a:pt x="4291479" y="1174677"/>
                    </a:cubicBezTo>
                    <a:close/>
                  </a:path>
                </a:pathLst>
              </a:custGeom>
              <a:solidFill>
                <a:srgbClr val="7A654A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F6FD0CFA-F81F-42B0-8D60-F38602742273}"/>
                  </a:ext>
                </a:extLst>
              </p:cNvPr>
              <p:cNvSpPr/>
              <p:nvPr/>
            </p:nvSpPr>
            <p:spPr>
              <a:xfrm>
                <a:off x="5473588" y="1857136"/>
                <a:ext cx="5393466" cy="4612299"/>
              </a:xfrm>
              <a:custGeom>
                <a:avLst/>
                <a:gdLst>
                  <a:gd name="connsiteX0" fmla="*/ 4959761 w 5393466"/>
                  <a:gd name="connsiteY0" fmla="*/ 4611102 h 4612299"/>
                  <a:gd name="connsiteX1" fmla="*/ 106783 w 5393466"/>
                  <a:gd name="connsiteY1" fmla="*/ 3938016 h 4612299"/>
                  <a:gd name="connsiteX2" fmla="*/ 796 w 5393466"/>
                  <a:gd name="connsiteY2" fmla="*/ 3801395 h 4612299"/>
                  <a:gd name="connsiteX3" fmla="*/ 421008 w 5393466"/>
                  <a:gd name="connsiteY3" fmla="*/ 109772 h 4612299"/>
                  <a:gd name="connsiteX4" fmla="*/ 553725 w 5393466"/>
                  <a:gd name="connsiteY4" fmla="*/ 391 h 4612299"/>
                  <a:gd name="connsiteX5" fmla="*/ 5279502 w 5393466"/>
                  <a:gd name="connsiteY5" fmla="*/ 375120 h 4612299"/>
                  <a:gd name="connsiteX6" fmla="*/ 5393126 w 5393466"/>
                  <a:gd name="connsiteY6" fmla="*/ 507582 h 4612299"/>
                  <a:gd name="connsiteX7" fmla="*/ 5100199 w 5393466"/>
                  <a:gd name="connsiteY7" fmla="*/ 4497564 h 4612299"/>
                  <a:gd name="connsiteX8" fmla="*/ 4959761 w 5393466"/>
                  <a:gd name="connsiteY8" fmla="*/ 4611102 h 46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466" h="4612299">
                    <a:moveTo>
                      <a:pt x="4959761" y="4611102"/>
                    </a:moveTo>
                    <a:lnTo>
                      <a:pt x="106783" y="3938016"/>
                    </a:lnTo>
                    <a:cubicBezTo>
                      <a:pt x="40255" y="3928766"/>
                      <a:pt x="-6756" y="3868178"/>
                      <a:pt x="796" y="3801395"/>
                    </a:cubicBezTo>
                    <a:lnTo>
                      <a:pt x="421008" y="109772"/>
                    </a:lnTo>
                    <a:cubicBezTo>
                      <a:pt x="428561" y="43499"/>
                      <a:pt x="487282" y="-4870"/>
                      <a:pt x="553725" y="391"/>
                    </a:cubicBezTo>
                    <a:lnTo>
                      <a:pt x="5279502" y="375120"/>
                    </a:lnTo>
                    <a:cubicBezTo>
                      <a:pt x="5347388" y="380466"/>
                      <a:pt x="5398133" y="439697"/>
                      <a:pt x="5393126" y="507582"/>
                    </a:cubicBezTo>
                    <a:lnTo>
                      <a:pt x="5100199" y="4497564"/>
                    </a:lnTo>
                    <a:cubicBezTo>
                      <a:pt x="5094938" y="4568928"/>
                      <a:pt x="5030532" y="4620946"/>
                      <a:pt x="4959761" y="4611102"/>
                    </a:cubicBezTo>
                    <a:close/>
                  </a:path>
                </a:pathLst>
              </a:custGeom>
              <a:solidFill>
                <a:srgbClr val="917959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746D812-BF73-49C7-BDF8-867EE8E7C5B1}"/>
                  </a:ext>
                </a:extLst>
              </p:cNvPr>
              <p:cNvSpPr/>
              <p:nvPr/>
            </p:nvSpPr>
            <p:spPr>
              <a:xfrm>
                <a:off x="5603694" y="1957276"/>
                <a:ext cx="5155657" cy="4415944"/>
              </a:xfrm>
              <a:custGeom>
                <a:avLst/>
                <a:gdLst>
                  <a:gd name="connsiteX0" fmla="*/ 4740640 w 5155657"/>
                  <a:gd name="connsiteY0" fmla="*/ 4414819 h 4415944"/>
                  <a:gd name="connsiteX1" fmla="*/ 102011 w 5155657"/>
                  <a:gd name="connsiteY1" fmla="*/ 3770923 h 4415944"/>
                  <a:gd name="connsiteX2" fmla="*/ 776 w 5155657"/>
                  <a:gd name="connsiteY2" fmla="*/ 3640158 h 4415944"/>
                  <a:gd name="connsiteX3" fmla="*/ 402914 w 5155657"/>
                  <a:gd name="connsiteY3" fmla="*/ 105096 h 4415944"/>
                  <a:gd name="connsiteX4" fmla="*/ 529775 w 5155657"/>
                  <a:gd name="connsiteY4" fmla="*/ 382 h 4415944"/>
                  <a:gd name="connsiteX5" fmla="*/ 5046719 w 5155657"/>
                  <a:gd name="connsiteY5" fmla="*/ 358564 h 4415944"/>
                  <a:gd name="connsiteX6" fmla="*/ 5155336 w 5155657"/>
                  <a:gd name="connsiteY6" fmla="*/ 485341 h 4415944"/>
                  <a:gd name="connsiteX7" fmla="*/ 4874799 w 5155657"/>
                  <a:gd name="connsiteY7" fmla="*/ 4306117 h 4415944"/>
                  <a:gd name="connsiteX8" fmla="*/ 4740640 w 5155657"/>
                  <a:gd name="connsiteY8" fmla="*/ 4414819 h 44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5657" h="4415944">
                    <a:moveTo>
                      <a:pt x="4740640" y="4414819"/>
                    </a:moveTo>
                    <a:lnTo>
                      <a:pt x="102011" y="3770923"/>
                    </a:lnTo>
                    <a:cubicBezTo>
                      <a:pt x="38453" y="3762098"/>
                      <a:pt x="-6522" y="3704055"/>
                      <a:pt x="776" y="3640158"/>
                    </a:cubicBezTo>
                    <a:lnTo>
                      <a:pt x="402914" y="105096"/>
                    </a:lnTo>
                    <a:cubicBezTo>
                      <a:pt x="410127" y="41623"/>
                      <a:pt x="466217" y="-4709"/>
                      <a:pt x="529775" y="382"/>
                    </a:cubicBezTo>
                    <a:lnTo>
                      <a:pt x="5046719" y="358564"/>
                    </a:lnTo>
                    <a:cubicBezTo>
                      <a:pt x="5111550" y="363740"/>
                      <a:pt x="5160088" y="420340"/>
                      <a:pt x="5155336" y="485341"/>
                    </a:cubicBezTo>
                    <a:lnTo>
                      <a:pt x="4874799" y="4306117"/>
                    </a:lnTo>
                    <a:cubicBezTo>
                      <a:pt x="4869877" y="4374342"/>
                      <a:pt x="4808271" y="4424153"/>
                      <a:pt x="4740640" y="4414819"/>
                    </a:cubicBezTo>
                    <a:close/>
                  </a:path>
                </a:pathLst>
              </a:custGeom>
              <a:solidFill>
                <a:srgbClr val="B89970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89CE5CE-F06F-4AC9-BB20-A2FDF54D2601}"/>
                  </a:ext>
                </a:extLst>
              </p:cNvPr>
              <p:cNvSpPr/>
              <p:nvPr/>
            </p:nvSpPr>
            <p:spPr>
              <a:xfrm>
                <a:off x="9060999" y="4267371"/>
                <a:ext cx="1418512" cy="2130011"/>
              </a:xfrm>
              <a:custGeom>
                <a:avLst/>
                <a:gdLst>
                  <a:gd name="connsiteX0" fmla="*/ 1384230 w 1418512"/>
                  <a:gd name="connsiteY0" fmla="*/ 1934331 h 2130011"/>
                  <a:gd name="connsiteX1" fmla="*/ 1417408 w 1418512"/>
                  <a:gd name="connsiteY1" fmla="*/ 2019103 h 2130011"/>
                  <a:gd name="connsiteX2" fmla="*/ 1408838 w 1418512"/>
                  <a:gd name="connsiteY2" fmla="*/ 2121017 h 2130011"/>
                  <a:gd name="connsiteX3" fmla="*/ 1392036 w 1418512"/>
                  <a:gd name="connsiteY3" fmla="*/ 2130012 h 2130011"/>
                  <a:gd name="connsiteX4" fmla="*/ 1294621 w 1418512"/>
                  <a:gd name="connsiteY4" fmla="*/ 2111852 h 2130011"/>
                  <a:gd name="connsiteX5" fmla="*/ 1231911 w 1418512"/>
                  <a:gd name="connsiteY5" fmla="*/ 2077994 h 2130011"/>
                  <a:gd name="connsiteX6" fmla="*/ 465 w 1418512"/>
                  <a:gd name="connsiteY6" fmla="*/ 13 h 2130011"/>
                  <a:gd name="connsiteX7" fmla="*/ 1384230 w 1418512"/>
                  <a:gd name="connsiteY7" fmla="*/ 1934331 h 213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512" h="2130011">
                    <a:moveTo>
                      <a:pt x="1384230" y="1934331"/>
                    </a:moveTo>
                    <a:cubicBezTo>
                      <a:pt x="1400013" y="1960721"/>
                      <a:pt x="1423943" y="1983973"/>
                      <a:pt x="1417408" y="2019103"/>
                    </a:cubicBezTo>
                    <a:cubicBezTo>
                      <a:pt x="1420718" y="2022668"/>
                      <a:pt x="1414863" y="2113804"/>
                      <a:pt x="1408838" y="2121017"/>
                    </a:cubicBezTo>
                    <a:cubicBezTo>
                      <a:pt x="1403238" y="2123987"/>
                      <a:pt x="1397637" y="2126957"/>
                      <a:pt x="1392036" y="2130012"/>
                    </a:cubicBezTo>
                    <a:cubicBezTo>
                      <a:pt x="1359621" y="2123902"/>
                      <a:pt x="1327205" y="2117368"/>
                      <a:pt x="1294621" y="2111852"/>
                    </a:cubicBezTo>
                    <a:cubicBezTo>
                      <a:pt x="1269673" y="2107609"/>
                      <a:pt x="1246931" y="2100227"/>
                      <a:pt x="1231911" y="2077994"/>
                    </a:cubicBezTo>
                    <a:cubicBezTo>
                      <a:pt x="1196950" y="2019612"/>
                      <a:pt x="-27284" y="21397"/>
                      <a:pt x="465" y="13"/>
                    </a:cubicBezTo>
                    <a:cubicBezTo>
                      <a:pt x="7762" y="-5757"/>
                      <a:pt x="1318805" y="1842516"/>
                      <a:pt x="1384230" y="1934331"/>
                    </a:cubicBezTo>
                    <a:close/>
                  </a:path>
                </a:pathLst>
              </a:custGeom>
              <a:solidFill>
                <a:srgbClr val="DBCEBD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35284D0-1F55-4755-85B9-974AA72053F0}"/>
                  </a:ext>
                </a:extLst>
              </p:cNvPr>
              <p:cNvSpPr/>
              <p:nvPr/>
            </p:nvSpPr>
            <p:spPr>
              <a:xfrm>
                <a:off x="6005503" y="1951549"/>
                <a:ext cx="2006535" cy="2689982"/>
              </a:xfrm>
              <a:custGeom>
                <a:avLst/>
                <a:gdLst>
                  <a:gd name="connsiteX0" fmla="*/ 34284 w 2006535"/>
                  <a:gd name="connsiteY0" fmla="*/ 195680 h 2689982"/>
                  <a:gd name="connsiteX1" fmla="*/ 1104 w 2006535"/>
                  <a:gd name="connsiteY1" fmla="*/ 110908 h 2689982"/>
                  <a:gd name="connsiteX2" fmla="*/ 9675 w 2006535"/>
                  <a:gd name="connsiteY2" fmla="*/ 8995 h 2689982"/>
                  <a:gd name="connsiteX3" fmla="*/ 26477 w 2006535"/>
                  <a:gd name="connsiteY3" fmla="*/ 0 h 2689982"/>
                  <a:gd name="connsiteX4" fmla="*/ 157835 w 2006535"/>
                  <a:gd name="connsiteY4" fmla="*/ 9674 h 2689982"/>
                  <a:gd name="connsiteX5" fmla="*/ 220545 w 2006535"/>
                  <a:gd name="connsiteY5" fmla="*/ 43532 h 2689982"/>
                  <a:gd name="connsiteX6" fmla="*/ 1884338 w 2006535"/>
                  <a:gd name="connsiteY6" fmla="*/ 2588142 h 2689982"/>
                  <a:gd name="connsiteX7" fmla="*/ 1935252 w 2006535"/>
                  <a:gd name="connsiteY7" fmla="*/ 2672999 h 2689982"/>
                  <a:gd name="connsiteX8" fmla="*/ 1748567 w 2006535"/>
                  <a:gd name="connsiteY8" fmla="*/ 2562685 h 2689982"/>
                  <a:gd name="connsiteX9" fmla="*/ 34284 w 2006535"/>
                  <a:gd name="connsiteY9" fmla="*/ 195680 h 268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6535" h="2689982">
                    <a:moveTo>
                      <a:pt x="34284" y="195680"/>
                    </a:moveTo>
                    <a:cubicBezTo>
                      <a:pt x="18500" y="169290"/>
                      <a:pt x="-5430" y="146039"/>
                      <a:pt x="1104" y="110908"/>
                    </a:cubicBezTo>
                    <a:cubicBezTo>
                      <a:pt x="-2205" y="107344"/>
                      <a:pt x="3650" y="16208"/>
                      <a:pt x="9675" y="8995"/>
                    </a:cubicBezTo>
                    <a:cubicBezTo>
                      <a:pt x="15275" y="6025"/>
                      <a:pt x="20876" y="3055"/>
                      <a:pt x="26477" y="0"/>
                    </a:cubicBezTo>
                    <a:cubicBezTo>
                      <a:pt x="58892" y="6110"/>
                      <a:pt x="125250" y="4158"/>
                      <a:pt x="157835" y="9674"/>
                    </a:cubicBezTo>
                    <a:cubicBezTo>
                      <a:pt x="182783" y="13917"/>
                      <a:pt x="205525" y="21299"/>
                      <a:pt x="220545" y="43532"/>
                    </a:cubicBezTo>
                    <a:cubicBezTo>
                      <a:pt x="250499" y="93597"/>
                      <a:pt x="1663710" y="2375999"/>
                      <a:pt x="1884338" y="2588142"/>
                    </a:cubicBezTo>
                    <a:cubicBezTo>
                      <a:pt x="1974796" y="2675120"/>
                      <a:pt x="2079510" y="2715427"/>
                      <a:pt x="1935252" y="2672999"/>
                    </a:cubicBezTo>
                    <a:cubicBezTo>
                      <a:pt x="1934234" y="2672659"/>
                      <a:pt x="1801687" y="2615805"/>
                      <a:pt x="1748567" y="2562685"/>
                    </a:cubicBezTo>
                    <a:cubicBezTo>
                      <a:pt x="1493995" y="2308198"/>
                      <a:pt x="91901" y="276464"/>
                      <a:pt x="34284" y="195680"/>
                    </a:cubicBezTo>
                    <a:close/>
                  </a:path>
                </a:pathLst>
              </a:custGeom>
              <a:solidFill>
                <a:srgbClr val="8D755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E112896-C2F6-4207-9143-1266D6F6E429}"/>
                  </a:ext>
                </a:extLst>
              </p:cNvPr>
              <p:cNvSpPr/>
              <p:nvPr/>
            </p:nvSpPr>
            <p:spPr>
              <a:xfrm>
                <a:off x="8475340" y="2297632"/>
                <a:ext cx="2323911" cy="2157611"/>
              </a:xfrm>
              <a:custGeom>
                <a:avLst/>
                <a:gdLst>
                  <a:gd name="connsiteX0" fmla="*/ 2130438 w 2323911"/>
                  <a:gd name="connsiteY0" fmla="*/ 47993 h 2157611"/>
                  <a:gd name="connsiteX1" fmla="*/ 2210882 w 2323911"/>
                  <a:gd name="connsiteY1" fmla="*/ 5395 h 2157611"/>
                  <a:gd name="connsiteX2" fmla="*/ 2313050 w 2323911"/>
                  <a:gd name="connsiteY2" fmla="*/ 2340 h 2157611"/>
                  <a:gd name="connsiteX3" fmla="*/ 2323912 w 2323911"/>
                  <a:gd name="connsiteY3" fmla="*/ 18038 h 2157611"/>
                  <a:gd name="connsiteX4" fmla="*/ 2316954 w 2323911"/>
                  <a:gd name="connsiteY4" fmla="*/ 116897 h 2157611"/>
                  <a:gd name="connsiteX5" fmla="*/ 2290478 w 2323911"/>
                  <a:gd name="connsiteY5" fmla="*/ 183001 h 2157611"/>
                  <a:gd name="connsiteX6" fmla="*/ 15 w 2323911"/>
                  <a:gd name="connsiteY6" fmla="*/ 2157371 h 2157611"/>
                  <a:gd name="connsiteX7" fmla="*/ 2130438 w 2323911"/>
                  <a:gd name="connsiteY7" fmla="*/ 47993 h 21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3911" h="2157611">
                    <a:moveTo>
                      <a:pt x="2130438" y="47993"/>
                    </a:moveTo>
                    <a:cubicBezTo>
                      <a:pt x="2154877" y="29324"/>
                      <a:pt x="2175243" y="2934"/>
                      <a:pt x="2210882" y="5395"/>
                    </a:cubicBezTo>
                    <a:cubicBezTo>
                      <a:pt x="2214022" y="1661"/>
                      <a:pt x="2305243" y="-2836"/>
                      <a:pt x="2313050" y="2340"/>
                    </a:cubicBezTo>
                    <a:cubicBezTo>
                      <a:pt x="2316614" y="7601"/>
                      <a:pt x="2320263" y="12777"/>
                      <a:pt x="2323912" y="18038"/>
                    </a:cubicBezTo>
                    <a:cubicBezTo>
                      <a:pt x="2321536" y="50963"/>
                      <a:pt x="2318821" y="83888"/>
                      <a:pt x="2316954" y="116897"/>
                    </a:cubicBezTo>
                    <a:cubicBezTo>
                      <a:pt x="2315596" y="142099"/>
                      <a:pt x="2310844" y="165605"/>
                      <a:pt x="2290478" y="183001"/>
                    </a:cubicBezTo>
                    <a:cubicBezTo>
                      <a:pt x="2236424" y="224411"/>
                      <a:pt x="24454" y="2182573"/>
                      <a:pt x="15" y="2157371"/>
                    </a:cubicBezTo>
                    <a:cubicBezTo>
                      <a:pt x="-6434" y="2150667"/>
                      <a:pt x="2046769" y="123516"/>
                      <a:pt x="2130438" y="47993"/>
                    </a:cubicBezTo>
                    <a:close/>
                  </a:path>
                </a:pathLst>
              </a:custGeom>
              <a:solidFill>
                <a:srgbClr val="E9E3D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8F6E88B-AD14-4ED9-BDD8-BD7D715C9389}"/>
                  </a:ext>
                </a:extLst>
              </p:cNvPr>
              <p:cNvSpPr/>
              <p:nvPr/>
            </p:nvSpPr>
            <p:spPr>
              <a:xfrm>
                <a:off x="5603791" y="4038734"/>
                <a:ext cx="1725925" cy="1686823"/>
              </a:xfrm>
              <a:custGeom>
                <a:avLst/>
                <a:gdLst>
                  <a:gd name="connsiteX0" fmla="*/ 238109 w 1725925"/>
                  <a:gd name="connsiteY0" fmla="*/ 1644236 h 1686823"/>
                  <a:gd name="connsiteX1" fmla="*/ 170308 w 1725925"/>
                  <a:gd name="connsiteY1" fmla="*/ 1685986 h 1686823"/>
                  <a:gd name="connsiteX2" fmla="*/ 8995 w 1725925"/>
                  <a:gd name="connsiteY2" fmla="*/ 1669014 h 1686823"/>
                  <a:gd name="connsiteX3" fmla="*/ 0 w 1725925"/>
                  <a:gd name="connsiteY3" fmla="*/ 1652212 h 1686823"/>
                  <a:gd name="connsiteX4" fmla="*/ 18075 w 1725925"/>
                  <a:gd name="connsiteY4" fmla="*/ 1554797 h 1686823"/>
                  <a:gd name="connsiteX5" fmla="*/ 51933 w 1725925"/>
                  <a:gd name="connsiteY5" fmla="*/ 1492087 h 1686823"/>
                  <a:gd name="connsiteX6" fmla="*/ 1725909 w 1725925"/>
                  <a:gd name="connsiteY6" fmla="*/ 384 h 1686823"/>
                  <a:gd name="connsiteX7" fmla="*/ 238109 w 1725925"/>
                  <a:gd name="connsiteY7" fmla="*/ 1644236 h 16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5925" h="1686823">
                    <a:moveTo>
                      <a:pt x="238109" y="1644236"/>
                    </a:moveTo>
                    <a:cubicBezTo>
                      <a:pt x="211718" y="1660019"/>
                      <a:pt x="205439" y="1692435"/>
                      <a:pt x="170308" y="1685986"/>
                    </a:cubicBezTo>
                    <a:cubicBezTo>
                      <a:pt x="166744" y="1689380"/>
                      <a:pt x="16208" y="1675039"/>
                      <a:pt x="8995" y="1669014"/>
                    </a:cubicBezTo>
                    <a:cubicBezTo>
                      <a:pt x="6025" y="1663414"/>
                      <a:pt x="2970" y="1657813"/>
                      <a:pt x="0" y="1652212"/>
                    </a:cubicBezTo>
                    <a:cubicBezTo>
                      <a:pt x="6025" y="1619712"/>
                      <a:pt x="12559" y="1587381"/>
                      <a:pt x="18075" y="1554797"/>
                    </a:cubicBezTo>
                    <a:cubicBezTo>
                      <a:pt x="22317" y="1529849"/>
                      <a:pt x="29700" y="1507107"/>
                      <a:pt x="51933" y="1492087"/>
                    </a:cubicBezTo>
                    <a:cubicBezTo>
                      <a:pt x="110314" y="1457126"/>
                      <a:pt x="1704525" y="-27364"/>
                      <a:pt x="1725909" y="384"/>
                    </a:cubicBezTo>
                    <a:cubicBezTo>
                      <a:pt x="1731594" y="7597"/>
                      <a:pt x="329840" y="1578641"/>
                      <a:pt x="238109" y="1644236"/>
                    </a:cubicBezTo>
                    <a:close/>
                  </a:path>
                </a:pathLst>
              </a:custGeom>
              <a:solidFill>
                <a:srgbClr val="806A4F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8EAAF9E-AED4-40A5-9F7F-DFC1A175EDC0}"/>
                </a:ext>
              </a:extLst>
            </p:cNvPr>
            <p:cNvSpPr/>
            <p:nvPr/>
          </p:nvSpPr>
          <p:spPr>
            <a:xfrm rot="347117">
              <a:off x="8840074" y="2598783"/>
              <a:ext cx="1512907" cy="1009792"/>
            </a:xfrm>
            <a:custGeom>
              <a:avLst/>
              <a:gdLst>
                <a:gd name="connsiteX0" fmla="*/ 0 w 1512907"/>
                <a:gd name="connsiteY0" fmla="*/ 0 h 1009792"/>
                <a:gd name="connsiteX1" fmla="*/ 1512907 w 1512907"/>
                <a:gd name="connsiteY1" fmla="*/ 0 h 1009792"/>
                <a:gd name="connsiteX2" fmla="*/ 1512907 w 1512907"/>
                <a:gd name="connsiteY2" fmla="*/ 1009793 h 1009792"/>
                <a:gd name="connsiteX3" fmla="*/ 0 w 1512907"/>
                <a:gd name="connsiteY3" fmla="*/ 1009793 h 10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907" h="1009792">
                  <a:moveTo>
                    <a:pt x="0" y="0"/>
                  </a:moveTo>
                  <a:lnTo>
                    <a:pt x="1512907" y="0"/>
                  </a:lnTo>
                  <a:lnTo>
                    <a:pt x="1512907" y="1009793"/>
                  </a:lnTo>
                  <a:lnTo>
                    <a:pt x="0" y="1009793"/>
                  </a:lnTo>
                  <a:close/>
                </a:path>
              </a:pathLst>
            </a:custGeom>
            <a:solidFill>
              <a:srgbClr val="F9EF0A"/>
            </a:solidFill>
            <a:ln w="8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2410D3-F706-4270-A8AD-72FF7CE4A25E}"/>
                </a:ext>
              </a:extLst>
            </p:cNvPr>
            <p:cNvGrpSpPr/>
            <p:nvPr/>
          </p:nvGrpSpPr>
          <p:grpSpPr>
            <a:xfrm>
              <a:off x="5526336" y="824755"/>
              <a:ext cx="5305172" cy="5989643"/>
              <a:chOff x="5526336" y="824755"/>
              <a:chExt cx="5305172" cy="5989643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C7501DC3-EF92-4308-8D97-03F60DF23AAB}"/>
                  </a:ext>
                </a:extLst>
              </p:cNvPr>
              <p:cNvGrpSpPr/>
              <p:nvPr/>
            </p:nvGrpSpPr>
            <p:grpSpPr>
              <a:xfrm>
                <a:off x="7069278" y="824755"/>
                <a:ext cx="2556874" cy="1302739"/>
                <a:chOff x="7069278" y="824755"/>
                <a:chExt cx="2556874" cy="1302739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CC5E64CD-69F1-4F4F-9CCD-21279077A4AE}"/>
                    </a:ext>
                  </a:extLst>
                </p:cNvPr>
                <p:cNvSpPr/>
                <p:nvPr/>
              </p:nvSpPr>
              <p:spPr>
                <a:xfrm>
                  <a:off x="7069278" y="824755"/>
                  <a:ext cx="2556874" cy="1299303"/>
                </a:xfrm>
                <a:custGeom>
                  <a:avLst/>
                  <a:gdLst>
                    <a:gd name="connsiteX0" fmla="*/ 2541312 w 2556874"/>
                    <a:gd name="connsiteY0" fmla="*/ 637608 h 1316464"/>
                    <a:gd name="connsiteX1" fmla="*/ 2125512 w 2556874"/>
                    <a:gd name="connsiteY1" fmla="*/ 349094 h 1316464"/>
                    <a:gd name="connsiteX2" fmla="*/ 1633341 w 2556874"/>
                    <a:gd name="connsiteY2" fmla="*/ 705494 h 1316464"/>
                    <a:gd name="connsiteX3" fmla="*/ 1387255 w 2556874"/>
                    <a:gd name="connsiteY3" fmla="*/ 1129779 h 1316464"/>
                    <a:gd name="connsiteX4" fmla="*/ 1233834 w 2556874"/>
                    <a:gd name="connsiteY4" fmla="*/ 734515 h 1316464"/>
                    <a:gd name="connsiteX5" fmla="*/ 1244526 w 2556874"/>
                    <a:gd name="connsiteY5" fmla="*/ 226476 h 1316464"/>
                    <a:gd name="connsiteX6" fmla="*/ 1073284 w 2556874"/>
                    <a:gd name="connsiteY6" fmla="*/ 1180 h 1316464"/>
                    <a:gd name="connsiteX7" fmla="*/ 988427 w 2556874"/>
                    <a:gd name="connsiteY7" fmla="*/ 332123 h 1316464"/>
                    <a:gd name="connsiteX8" fmla="*/ 988427 w 2556874"/>
                    <a:gd name="connsiteY8" fmla="*/ 730951 h 1316464"/>
                    <a:gd name="connsiteX9" fmla="*/ 606570 w 2556874"/>
                    <a:gd name="connsiteY9" fmla="*/ 476380 h 1316464"/>
                    <a:gd name="connsiteX10" fmla="*/ 21056 w 2556874"/>
                    <a:gd name="connsiteY10" fmla="*/ 535780 h 1316464"/>
                    <a:gd name="connsiteX11" fmla="*/ 351999 w 2556874"/>
                    <a:gd name="connsiteY11" fmla="*/ 1163722 h 1316464"/>
                    <a:gd name="connsiteX12" fmla="*/ 2346141 w 2556874"/>
                    <a:gd name="connsiteY12" fmla="*/ 1316465 h 1316464"/>
                    <a:gd name="connsiteX13" fmla="*/ 2447969 w 2556874"/>
                    <a:gd name="connsiteY13" fmla="*/ 1172208 h 1316464"/>
                    <a:gd name="connsiteX14" fmla="*/ 2541312 w 2556874"/>
                    <a:gd name="connsiteY14" fmla="*/ 637608 h 1316464"/>
                    <a:gd name="connsiteX15" fmla="*/ 607418 w 2556874"/>
                    <a:gd name="connsiteY15" fmla="*/ 1050693 h 1316464"/>
                    <a:gd name="connsiteX16" fmla="*/ 250085 w 2556874"/>
                    <a:gd name="connsiteY16" fmla="*/ 739437 h 1316464"/>
                    <a:gd name="connsiteX17" fmla="*/ 385857 w 2556874"/>
                    <a:gd name="connsiteY17" fmla="*/ 603665 h 1316464"/>
                    <a:gd name="connsiteX18" fmla="*/ 843746 w 2556874"/>
                    <a:gd name="connsiteY18" fmla="*/ 922983 h 1316464"/>
                    <a:gd name="connsiteX19" fmla="*/ 1036116 w 2556874"/>
                    <a:gd name="connsiteY19" fmla="*/ 1129270 h 1316464"/>
                    <a:gd name="connsiteX20" fmla="*/ 607418 w 2556874"/>
                    <a:gd name="connsiteY20" fmla="*/ 1050693 h 1316464"/>
                    <a:gd name="connsiteX21" fmla="*/ 2261284 w 2556874"/>
                    <a:gd name="connsiteY21" fmla="*/ 875208 h 1316464"/>
                    <a:gd name="connsiteX22" fmla="*/ 1947312 w 2556874"/>
                    <a:gd name="connsiteY22" fmla="*/ 1265551 h 1316464"/>
                    <a:gd name="connsiteX23" fmla="*/ 1675769 w 2556874"/>
                    <a:gd name="connsiteY23" fmla="*/ 1248579 h 1316464"/>
                    <a:gd name="connsiteX24" fmla="*/ 1616369 w 2556874"/>
                    <a:gd name="connsiteY24" fmla="*/ 1163722 h 1316464"/>
                    <a:gd name="connsiteX25" fmla="*/ 1862455 w 2556874"/>
                    <a:gd name="connsiteY25" fmla="*/ 739437 h 1316464"/>
                    <a:gd name="connsiteX26" fmla="*/ 2150969 w 2556874"/>
                    <a:gd name="connsiteY26" fmla="*/ 552751 h 1316464"/>
                    <a:gd name="connsiteX27" fmla="*/ 2261284 w 2556874"/>
                    <a:gd name="connsiteY27" fmla="*/ 875208 h 131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56874" h="1316464">
                      <a:moveTo>
                        <a:pt x="2541312" y="637608"/>
                      </a:moveTo>
                      <a:cubicBezTo>
                        <a:pt x="2515855" y="493351"/>
                        <a:pt x="2337994" y="363180"/>
                        <a:pt x="2125512" y="349094"/>
                      </a:cubicBezTo>
                      <a:cubicBezTo>
                        <a:pt x="1913030" y="335008"/>
                        <a:pt x="1720065" y="589918"/>
                        <a:pt x="1633341" y="705494"/>
                      </a:cubicBezTo>
                      <a:cubicBezTo>
                        <a:pt x="1480598" y="909151"/>
                        <a:pt x="1489084" y="1112808"/>
                        <a:pt x="1387255" y="1129779"/>
                      </a:cubicBezTo>
                      <a:cubicBezTo>
                        <a:pt x="1301889" y="1144035"/>
                        <a:pt x="1276941" y="934608"/>
                        <a:pt x="1233834" y="734515"/>
                      </a:cubicBezTo>
                      <a:cubicBezTo>
                        <a:pt x="1190726" y="534422"/>
                        <a:pt x="1242998" y="298180"/>
                        <a:pt x="1244526" y="226476"/>
                      </a:cubicBezTo>
                      <a:cubicBezTo>
                        <a:pt x="1246053" y="154771"/>
                        <a:pt x="1107227" y="-15792"/>
                        <a:pt x="1073284" y="1180"/>
                      </a:cubicBezTo>
                      <a:cubicBezTo>
                        <a:pt x="1039341" y="18151"/>
                        <a:pt x="1005398" y="204837"/>
                        <a:pt x="988427" y="332123"/>
                      </a:cubicBezTo>
                      <a:cubicBezTo>
                        <a:pt x="971455" y="459408"/>
                        <a:pt x="988427" y="730951"/>
                        <a:pt x="988427" y="730951"/>
                      </a:cubicBezTo>
                      <a:cubicBezTo>
                        <a:pt x="988427" y="730951"/>
                        <a:pt x="784770" y="578208"/>
                        <a:pt x="606570" y="476380"/>
                      </a:cubicBezTo>
                      <a:cubicBezTo>
                        <a:pt x="428370" y="374551"/>
                        <a:pt x="80456" y="340608"/>
                        <a:pt x="21056" y="535780"/>
                      </a:cubicBezTo>
                      <a:cubicBezTo>
                        <a:pt x="-101648" y="938851"/>
                        <a:pt x="351999" y="1163722"/>
                        <a:pt x="351999" y="1163722"/>
                      </a:cubicBezTo>
                      <a:lnTo>
                        <a:pt x="2346141" y="1316465"/>
                      </a:lnTo>
                      <a:cubicBezTo>
                        <a:pt x="2346141" y="1316465"/>
                        <a:pt x="2320684" y="1307979"/>
                        <a:pt x="2447969" y="1172208"/>
                      </a:cubicBezTo>
                      <a:cubicBezTo>
                        <a:pt x="2575255" y="1036437"/>
                        <a:pt x="2567109" y="783987"/>
                        <a:pt x="2541312" y="637608"/>
                      </a:cubicBezTo>
                      <a:close/>
                      <a:moveTo>
                        <a:pt x="607418" y="1050693"/>
                      </a:moveTo>
                      <a:cubicBezTo>
                        <a:pt x="430831" y="934693"/>
                        <a:pt x="275542" y="815808"/>
                        <a:pt x="250085" y="739437"/>
                      </a:cubicBezTo>
                      <a:cubicBezTo>
                        <a:pt x="215209" y="634808"/>
                        <a:pt x="267057" y="561237"/>
                        <a:pt x="385857" y="603665"/>
                      </a:cubicBezTo>
                      <a:cubicBezTo>
                        <a:pt x="504657" y="646094"/>
                        <a:pt x="733092" y="818014"/>
                        <a:pt x="843746" y="922983"/>
                      </a:cubicBezTo>
                      <a:cubicBezTo>
                        <a:pt x="954399" y="1027951"/>
                        <a:pt x="1036116" y="1129270"/>
                        <a:pt x="1036116" y="1129270"/>
                      </a:cubicBezTo>
                      <a:cubicBezTo>
                        <a:pt x="1036116" y="1129270"/>
                        <a:pt x="844170" y="1206151"/>
                        <a:pt x="607418" y="1050693"/>
                      </a:cubicBezTo>
                      <a:close/>
                      <a:moveTo>
                        <a:pt x="2261284" y="875208"/>
                      </a:moveTo>
                      <a:cubicBezTo>
                        <a:pt x="2237608" y="1037370"/>
                        <a:pt x="2074598" y="1257065"/>
                        <a:pt x="1947312" y="1265551"/>
                      </a:cubicBezTo>
                      <a:cubicBezTo>
                        <a:pt x="1820027" y="1274036"/>
                        <a:pt x="1675769" y="1248579"/>
                        <a:pt x="1675769" y="1248579"/>
                      </a:cubicBezTo>
                      <a:cubicBezTo>
                        <a:pt x="1675769" y="1248579"/>
                        <a:pt x="1616369" y="1214637"/>
                        <a:pt x="1616369" y="1163722"/>
                      </a:cubicBezTo>
                      <a:cubicBezTo>
                        <a:pt x="1616369" y="1112808"/>
                        <a:pt x="1803055" y="815808"/>
                        <a:pt x="1862455" y="739437"/>
                      </a:cubicBezTo>
                      <a:cubicBezTo>
                        <a:pt x="1921855" y="663065"/>
                        <a:pt x="2057626" y="493351"/>
                        <a:pt x="2150969" y="552751"/>
                      </a:cubicBezTo>
                      <a:cubicBezTo>
                        <a:pt x="2244312" y="612151"/>
                        <a:pt x="2284959" y="713046"/>
                        <a:pt x="2261284" y="87520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B6B3B716-5463-4FAA-8606-12463FB5ACF2}"/>
                    </a:ext>
                  </a:extLst>
                </p:cNvPr>
                <p:cNvSpPr/>
                <p:nvPr/>
              </p:nvSpPr>
              <p:spPr>
                <a:xfrm>
                  <a:off x="7080891" y="837815"/>
                  <a:ext cx="2527095" cy="1289679"/>
                </a:xfrm>
                <a:custGeom>
                  <a:avLst/>
                  <a:gdLst>
                    <a:gd name="connsiteX0" fmla="*/ 2038429 w 2527095"/>
                    <a:gd name="connsiteY0" fmla="*/ 1243964 h 1289679"/>
                    <a:gd name="connsiteX1" fmla="*/ 2116275 w 2527095"/>
                    <a:gd name="connsiteY1" fmla="*/ 1269720 h 1289679"/>
                    <a:gd name="connsiteX2" fmla="*/ 2078259 w 2527095"/>
                    <a:gd name="connsiteY2" fmla="*/ 1289679 h 1289679"/>
                    <a:gd name="connsiteX3" fmla="*/ 1963702 w 2527095"/>
                    <a:gd name="connsiteY3" fmla="*/ 1278086 h 1289679"/>
                    <a:gd name="connsiteX4" fmla="*/ 2038429 w 2527095"/>
                    <a:gd name="connsiteY4" fmla="*/ 1243964 h 1289679"/>
                    <a:gd name="connsiteX5" fmla="*/ 1491705 w 2527095"/>
                    <a:gd name="connsiteY5" fmla="*/ 1180578 h 1289679"/>
                    <a:gd name="connsiteX6" fmla="*/ 1576838 w 2527095"/>
                    <a:gd name="connsiteY6" fmla="*/ 1194763 h 1289679"/>
                    <a:gd name="connsiteX7" fmla="*/ 1638699 w 2527095"/>
                    <a:gd name="connsiteY7" fmla="*/ 1243171 h 1289679"/>
                    <a:gd name="connsiteX8" fmla="*/ 1528682 w 2527095"/>
                    <a:gd name="connsiteY8" fmla="*/ 1236189 h 1289679"/>
                    <a:gd name="connsiteX9" fmla="*/ 1454019 w 2527095"/>
                    <a:gd name="connsiteY9" fmla="*/ 1228747 h 1289679"/>
                    <a:gd name="connsiteX10" fmla="*/ 1454159 w 2527095"/>
                    <a:gd name="connsiteY10" fmla="*/ 1226605 h 1289679"/>
                    <a:gd name="connsiteX11" fmla="*/ 1419814 w 2527095"/>
                    <a:gd name="connsiteY11" fmla="*/ 1224358 h 1289679"/>
                    <a:gd name="connsiteX12" fmla="*/ 1451517 w 2527095"/>
                    <a:gd name="connsiteY12" fmla="*/ 1192797 h 1289679"/>
                    <a:gd name="connsiteX13" fmla="*/ 1491705 w 2527095"/>
                    <a:gd name="connsiteY13" fmla="*/ 1180578 h 1289679"/>
                    <a:gd name="connsiteX14" fmla="*/ 2387394 w 2527095"/>
                    <a:gd name="connsiteY14" fmla="*/ 1158045 h 1289679"/>
                    <a:gd name="connsiteX15" fmla="*/ 2366519 w 2527095"/>
                    <a:gd name="connsiteY15" fmla="*/ 1215498 h 1289679"/>
                    <a:gd name="connsiteX16" fmla="*/ 2242797 w 2527095"/>
                    <a:gd name="connsiteY16" fmla="*/ 1283588 h 1289679"/>
                    <a:gd name="connsiteX17" fmla="*/ 2042789 w 2527095"/>
                    <a:gd name="connsiteY17" fmla="*/ 1231159 h 1289679"/>
                    <a:gd name="connsiteX18" fmla="*/ 2031927 w 2527095"/>
                    <a:gd name="connsiteY18" fmla="*/ 1214996 h 1289679"/>
                    <a:gd name="connsiteX19" fmla="*/ 2032521 w 2527095"/>
                    <a:gd name="connsiteY19" fmla="*/ 1214912 h 1289679"/>
                    <a:gd name="connsiteX20" fmla="*/ 2068925 w 2527095"/>
                    <a:gd name="connsiteY20" fmla="*/ 1198749 h 1289679"/>
                    <a:gd name="connsiteX21" fmla="*/ 2228117 w 2527095"/>
                    <a:gd name="connsiteY21" fmla="*/ 1171864 h 1289679"/>
                    <a:gd name="connsiteX22" fmla="*/ 2387394 w 2527095"/>
                    <a:gd name="connsiteY22" fmla="*/ 1158045 h 1289679"/>
                    <a:gd name="connsiteX23" fmla="*/ 1038058 w 2527095"/>
                    <a:gd name="connsiteY23" fmla="*/ 1143095 h 1289679"/>
                    <a:gd name="connsiteX24" fmla="*/ 1079576 w 2527095"/>
                    <a:gd name="connsiteY24" fmla="*/ 1150507 h 1289679"/>
                    <a:gd name="connsiteX25" fmla="*/ 1107239 w 2527095"/>
                    <a:gd name="connsiteY25" fmla="*/ 1172606 h 1289679"/>
                    <a:gd name="connsiteX26" fmla="*/ 1091201 w 2527095"/>
                    <a:gd name="connsiteY26" fmla="*/ 1184524 h 1289679"/>
                    <a:gd name="connsiteX27" fmla="*/ 963491 w 2527095"/>
                    <a:gd name="connsiteY27" fmla="*/ 1184698 h 1289679"/>
                    <a:gd name="connsiteX28" fmla="*/ 921572 w 2527095"/>
                    <a:gd name="connsiteY28" fmla="*/ 1183566 h 1289679"/>
                    <a:gd name="connsiteX29" fmla="*/ 920299 w 2527095"/>
                    <a:gd name="connsiteY29" fmla="*/ 1175737 h 1289679"/>
                    <a:gd name="connsiteX30" fmla="*/ 921317 w 2527095"/>
                    <a:gd name="connsiteY30" fmla="*/ 1174867 h 1289679"/>
                    <a:gd name="connsiteX31" fmla="*/ 1038058 w 2527095"/>
                    <a:gd name="connsiteY31" fmla="*/ 1143095 h 1289679"/>
                    <a:gd name="connsiteX32" fmla="*/ 838474 w 2527095"/>
                    <a:gd name="connsiteY32" fmla="*/ 1136560 h 1289679"/>
                    <a:gd name="connsiteX33" fmla="*/ 879992 w 2527095"/>
                    <a:gd name="connsiteY33" fmla="*/ 1143979 h 1289679"/>
                    <a:gd name="connsiteX34" fmla="*/ 907655 w 2527095"/>
                    <a:gd name="connsiteY34" fmla="*/ 1166092 h 1289679"/>
                    <a:gd name="connsiteX35" fmla="*/ 891617 w 2527095"/>
                    <a:gd name="connsiteY35" fmla="*/ 1178020 h 1289679"/>
                    <a:gd name="connsiteX36" fmla="*/ 763907 w 2527095"/>
                    <a:gd name="connsiteY36" fmla="*/ 1178194 h 1289679"/>
                    <a:gd name="connsiteX37" fmla="*/ 721988 w 2527095"/>
                    <a:gd name="connsiteY37" fmla="*/ 1177063 h 1289679"/>
                    <a:gd name="connsiteX38" fmla="*/ 720715 w 2527095"/>
                    <a:gd name="connsiteY38" fmla="*/ 1169226 h 1289679"/>
                    <a:gd name="connsiteX39" fmla="*/ 721733 w 2527095"/>
                    <a:gd name="connsiteY39" fmla="*/ 1168356 h 1289679"/>
                    <a:gd name="connsiteX40" fmla="*/ 838474 w 2527095"/>
                    <a:gd name="connsiteY40" fmla="*/ 1136560 h 1289679"/>
                    <a:gd name="connsiteX41" fmla="*/ 1371931 w 2527095"/>
                    <a:gd name="connsiteY41" fmla="*/ 1122527 h 1289679"/>
                    <a:gd name="connsiteX42" fmla="*/ 1524566 w 2527095"/>
                    <a:gd name="connsiteY42" fmla="*/ 1158496 h 1289679"/>
                    <a:gd name="connsiteX43" fmla="*/ 1415140 w 2527095"/>
                    <a:gd name="connsiteY43" fmla="*/ 1190684 h 1289679"/>
                    <a:gd name="connsiteX44" fmla="*/ 1394521 w 2527095"/>
                    <a:gd name="connsiteY44" fmla="*/ 1222702 h 1289679"/>
                    <a:gd name="connsiteX45" fmla="*/ 1380901 w 2527095"/>
                    <a:gd name="connsiteY45" fmla="*/ 1221811 h 1289679"/>
                    <a:gd name="connsiteX46" fmla="*/ 1379885 w 2527095"/>
                    <a:gd name="connsiteY46" fmla="*/ 1221477 h 1289679"/>
                    <a:gd name="connsiteX47" fmla="*/ 1367156 w 2527095"/>
                    <a:gd name="connsiteY47" fmla="*/ 1217289 h 1289679"/>
                    <a:gd name="connsiteX48" fmla="*/ 1333213 w 2527095"/>
                    <a:gd name="connsiteY48" fmla="*/ 1192164 h 1289679"/>
                    <a:gd name="connsiteX49" fmla="*/ 1341530 w 2527095"/>
                    <a:gd name="connsiteY49" fmla="*/ 1128848 h 1289679"/>
                    <a:gd name="connsiteX50" fmla="*/ 1371931 w 2527095"/>
                    <a:gd name="connsiteY50" fmla="*/ 1122527 h 1289679"/>
                    <a:gd name="connsiteX51" fmla="*/ 649889 w 2527095"/>
                    <a:gd name="connsiteY51" fmla="*/ 1101015 h 1289679"/>
                    <a:gd name="connsiteX52" fmla="*/ 703914 w 2527095"/>
                    <a:gd name="connsiteY52" fmla="*/ 1114502 h 1289679"/>
                    <a:gd name="connsiteX53" fmla="*/ 747700 w 2527095"/>
                    <a:gd name="connsiteY53" fmla="*/ 1123547 h 1289679"/>
                    <a:gd name="connsiteX54" fmla="*/ 747700 w 2527095"/>
                    <a:gd name="connsiteY54" fmla="*/ 1124049 h 1289679"/>
                    <a:gd name="connsiteX55" fmla="*/ 736329 w 2527095"/>
                    <a:gd name="connsiteY55" fmla="*/ 1148672 h 1289679"/>
                    <a:gd name="connsiteX56" fmla="*/ 667595 w 2527095"/>
                    <a:gd name="connsiteY56" fmla="*/ 1175305 h 1289679"/>
                    <a:gd name="connsiteX57" fmla="*/ 661315 w 2527095"/>
                    <a:gd name="connsiteY57" fmla="*/ 1175891 h 1289679"/>
                    <a:gd name="connsiteX58" fmla="*/ 508912 w 2527095"/>
                    <a:gd name="connsiteY58" fmla="*/ 1166427 h 1289679"/>
                    <a:gd name="connsiteX59" fmla="*/ 649889 w 2527095"/>
                    <a:gd name="connsiteY59" fmla="*/ 1101015 h 1289679"/>
                    <a:gd name="connsiteX60" fmla="*/ 1094425 w 2527095"/>
                    <a:gd name="connsiteY60" fmla="*/ 1031099 h 1289679"/>
                    <a:gd name="connsiteX61" fmla="*/ 1243095 w 2527095"/>
                    <a:gd name="connsiteY61" fmla="*/ 1128515 h 1289679"/>
                    <a:gd name="connsiteX62" fmla="*/ 1320867 w 2527095"/>
                    <a:gd name="connsiteY62" fmla="*/ 1217732 h 1289679"/>
                    <a:gd name="connsiteX63" fmla="*/ 1320892 w 2527095"/>
                    <a:gd name="connsiteY63" fmla="*/ 1217884 h 1289679"/>
                    <a:gd name="connsiteX64" fmla="*/ 1144818 w 2527095"/>
                    <a:gd name="connsiteY64" fmla="*/ 1206362 h 1289679"/>
                    <a:gd name="connsiteX65" fmla="*/ 1120404 w 2527095"/>
                    <a:gd name="connsiteY65" fmla="*/ 1186992 h 1289679"/>
                    <a:gd name="connsiteX66" fmla="*/ 1094425 w 2527095"/>
                    <a:gd name="connsiteY66" fmla="*/ 1031099 h 1289679"/>
                    <a:gd name="connsiteX67" fmla="*/ 1646846 w 2527095"/>
                    <a:gd name="connsiteY67" fmla="*/ 1028808 h 1289679"/>
                    <a:gd name="connsiteX68" fmla="*/ 1591095 w 2527095"/>
                    <a:gd name="connsiteY68" fmla="*/ 1122358 h 1289679"/>
                    <a:gd name="connsiteX69" fmla="*/ 1503692 w 2527095"/>
                    <a:gd name="connsiteY69" fmla="*/ 1134251 h 1289679"/>
                    <a:gd name="connsiteX70" fmla="*/ 1439031 w 2527095"/>
                    <a:gd name="connsiteY70" fmla="*/ 1118338 h 1289679"/>
                    <a:gd name="connsiteX71" fmla="*/ 1428594 w 2527095"/>
                    <a:gd name="connsiteY71" fmla="*/ 1102677 h 1289679"/>
                    <a:gd name="connsiteX72" fmla="*/ 1540605 w 2527095"/>
                    <a:gd name="connsiteY72" fmla="*/ 1042040 h 1289679"/>
                    <a:gd name="connsiteX73" fmla="*/ 1646846 w 2527095"/>
                    <a:gd name="connsiteY73" fmla="*/ 1028808 h 1289679"/>
                    <a:gd name="connsiteX74" fmla="*/ 487734 w 2527095"/>
                    <a:gd name="connsiteY74" fmla="*/ 1025739 h 1289679"/>
                    <a:gd name="connsiteX75" fmla="*/ 521459 w 2527095"/>
                    <a:gd name="connsiteY75" fmla="*/ 1026639 h 1289679"/>
                    <a:gd name="connsiteX76" fmla="*/ 568311 w 2527095"/>
                    <a:gd name="connsiteY76" fmla="*/ 1040571 h 1289679"/>
                    <a:gd name="connsiteX77" fmla="*/ 623129 w 2527095"/>
                    <a:gd name="connsiteY77" fmla="*/ 1074992 h 1289679"/>
                    <a:gd name="connsiteX78" fmla="*/ 442129 w 2527095"/>
                    <a:gd name="connsiteY78" fmla="*/ 1155141 h 1289679"/>
                    <a:gd name="connsiteX79" fmla="*/ 318747 w 2527095"/>
                    <a:gd name="connsiteY79" fmla="*/ 1131859 h 1289679"/>
                    <a:gd name="connsiteX80" fmla="*/ 266814 w 2527095"/>
                    <a:gd name="connsiteY80" fmla="*/ 1085879 h 1289679"/>
                    <a:gd name="connsiteX81" fmla="*/ 390960 w 2527095"/>
                    <a:gd name="connsiteY81" fmla="*/ 1064021 h 1289679"/>
                    <a:gd name="connsiteX82" fmla="*/ 487734 w 2527095"/>
                    <a:gd name="connsiteY82" fmla="*/ 1025739 h 1289679"/>
                    <a:gd name="connsiteX83" fmla="*/ 2488543 w 2527095"/>
                    <a:gd name="connsiteY83" fmla="*/ 996478 h 1289679"/>
                    <a:gd name="connsiteX84" fmla="*/ 2431689 w 2527095"/>
                    <a:gd name="connsiteY84" fmla="*/ 1124282 h 1289679"/>
                    <a:gd name="connsiteX85" fmla="*/ 2219461 w 2527095"/>
                    <a:gd name="connsiteY85" fmla="*/ 1142038 h 1289679"/>
                    <a:gd name="connsiteX86" fmla="*/ 2144193 w 2527095"/>
                    <a:gd name="connsiteY86" fmla="*/ 1137012 h 1289679"/>
                    <a:gd name="connsiteX87" fmla="*/ 2176778 w 2527095"/>
                    <a:gd name="connsiteY87" fmla="*/ 1087683 h 1289679"/>
                    <a:gd name="connsiteX88" fmla="*/ 2368555 w 2527095"/>
                    <a:gd name="connsiteY88" fmla="*/ 1045808 h 1289679"/>
                    <a:gd name="connsiteX89" fmla="*/ 2488543 w 2527095"/>
                    <a:gd name="connsiteY89" fmla="*/ 996478 h 1289679"/>
                    <a:gd name="connsiteX90" fmla="*/ 991409 w 2527095"/>
                    <a:gd name="connsiteY90" fmla="*/ 981289 h 1289679"/>
                    <a:gd name="connsiteX91" fmla="*/ 1053100 w 2527095"/>
                    <a:gd name="connsiteY91" fmla="*/ 1098122 h 1289679"/>
                    <a:gd name="connsiteX92" fmla="*/ 932603 w 2527095"/>
                    <a:gd name="connsiteY92" fmla="*/ 981959 h 1289679"/>
                    <a:gd name="connsiteX93" fmla="*/ 991409 w 2527095"/>
                    <a:gd name="connsiteY93" fmla="*/ 981289 h 1289679"/>
                    <a:gd name="connsiteX94" fmla="*/ 391183 w 2527095"/>
                    <a:gd name="connsiteY94" fmla="*/ 948222 h 1289679"/>
                    <a:gd name="connsiteX95" fmla="*/ 483455 w 2527095"/>
                    <a:gd name="connsiteY95" fmla="*/ 989217 h 1289679"/>
                    <a:gd name="connsiteX96" fmla="*/ 491346 w 2527095"/>
                    <a:gd name="connsiteY96" fmla="*/ 998933 h 1289679"/>
                    <a:gd name="connsiteX97" fmla="*/ 486085 w 2527095"/>
                    <a:gd name="connsiteY97" fmla="*/ 1005884 h 1289679"/>
                    <a:gd name="connsiteX98" fmla="*/ 373819 w 2527095"/>
                    <a:gd name="connsiteY98" fmla="*/ 1047759 h 1289679"/>
                    <a:gd name="connsiteX99" fmla="*/ 211997 w 2527095"/>
                    <a:gd name="connsiteY99" fmla="*/ 1039551 h 1289679"/>
                    <a:gd name="connsiteX100" fmla="*/ 144875 w 2527095"/>
                    <a:gd name="connsiteY100" fmla="*/ 980591 h 1289679"/>
                    <a:gd name="connsiteX101" fmla="*/ 240848 w 2527095"/>
                    <a:gd name="connsiteY101" fmla="*/ 983104 h 1289679"/>
                    <a:gd name="connsiteX102" fmla="*/ 291847 w 2527095"/>
                    <a:gd name="connsiteY102" fmla="*/ 966773 h 1289679"/>
                    <a:gd name="connsiteX103" fmla="*/ 391183 w 2527095"/>
                    <a:gd name="connsiteY103" fmla="*/ 948222 h 1289679"/>
                    <a:gd name="connsiteX104" fmla="*/ 1706585 w 2527095"/>
                    <a:gd name="connsiteY104" fmla="*/ 926046 h 1289679"/>
                    <a:gd name="connsiteX105" fmla="*/ 1685540 w 2527095"/>
                    <a:gd name="connsiteY105" fmla="*/ 968005 h 1289679"/>
                    <a:gd name="connsiteX106" fmla="*/ 1573189 w 2527095"/>
                    <a:gd name="connsiteY106" fmla="*/ 1025291 h 1289679"/>
                    <a:gd name="connsiteX107" fmla="*/ 1460499 w 2527095"/>
                    <a:gd name="connsiteY107" fmla="*/ 1056865 h 1289679"/>
                    <a:gd name="connsiteX108" fmla="*/ 1475349 w 2527095"/>
                    <a:gd name="connsiteY108" fmla="*/ 1017502 h 1289679"/>
                    <a:gd name="connsiteX109" fmla="*/ 1475604 w 2527095"/>
                    <a:gd name="connsiteY109" fmla="*/ 1011053 h 1289679"/>
                    <a:gd name="connsiteX110" fmla="*/ 1616466 w 2527095"/>
                    <a:gd name="connsiteY110" fmla="*/ 939111 h 1289679"/>
                    <a:gd name="connsiteX111" fmla="*/ 1706585 w 2527095"/>
                    <a:gd name="connsiteY111" fmla="*/ 926046 h 1289679"/>
                    <a:gd name="connsiteX112" fmla="*/ 1001641 w 2527095"/>
                    <a:gd name="connsiteY112" fmla="*/ 856394 h 1289679"/>
                    <a:gd name="connsiteX113" fmla="*/ 1023825 w 2527095"/>
                    <a:gd name="connsiteY113" fmla="*/ 893469 h 1289679"/>
                    <a:gd name="connsiteX114" fmla="*/ 1022976 w 2527095"/>
                    <a:gd name="connsiteY114" fmla="*/ 897490 h 1289679"/>
                    <a:gd name="connsiteX115" fmla="*/ 1015169 w 2527095"/>
                    <a:gd name="connsiteY115" fmla="*/ 957121 h 1289679"/>
                    <a:gd name="connsiteX116" fmla="*/ 899594 w 2527095"/>
                    <a:gd name="connsiteY116" fmla="*/ 944725 h 1289679"/>
                    <a:gd name="connsiteX117" fmla="*/ 848680 w 2527095"/>
                    <a:gd name="connsiteY117" fmla="*/ 879399 h 1289679"/>
                    <a:gd name="connsiteX118" fmla="*/ 978172 w 2527095"/>
                    <a:gd name="connsiteY118" fmla="*/ 865413 h 1289679"/>
                    <a:gd name="connsiteX119" fmla="*/ 1001641 w 2527095"/>
                    <a:gd name="connsiteY119" fmla="*/ 856394 h 1289679"/>
                    <a:gd name="connsiteX120" fmla="*/ 1051827 w 2527095"/>
                    <a:gd name="connsiteY120" fmla="*/ 844244 h 1289679"/>
                    <a:gd name="connsiteX121" fmla="*/ 1200497 w 2527095"/>
                    <a:gd name="connsiteY121" fmla="*/ 940390 h 1289679"/>
                    <a:gd name="connsiteX122" fmla="*/ 1286033 w 2527095"/>
                    <a:gd name="connsiteY122" fmla="*/ 1145078 h 1289679"/>
                    <a:gd name="connsiteX123" fmla="*/ 1124210 w 2527095"/>
                    <a:gd name="connsiteY123" fmla="*/ 1034442 h 1289679"/>
                    <a:gd name="connsiteX124" fmla="*/ 1051827 w 2527095"/>
                    <a:gd name="connsiteY124" fmla="*/ 844244 h 1289679"/>
                    <a:gd name="connsiteX125" fmla="*/ 48732 w 2527095"/>
                    <a:gd name="connsiteY125" fmla="*/ 832025 h 1289679"/>
                    <a:gd name="connsiteX126" fmla="*/ 218107 w 2527095"/>
                    <a:gd name="connsiteY126" fmla="*/ 857486 h 1289679"/>
                    <a:gd name="connsiteX127" fmla="*/ 381372 w 2527095"/>
                    <a:gd name="connsiteY127" fmla="*/ 904050 h 1289679"/>
                    <a:gd name="connsiteX128" fmla="*/ 374244 w 2527095"/>
                    <a:gd name="connsiteY128" fmla="*/ 925156 h 1289679"/>
                    <a:gd name="connsiteX129" fmla="*/ 250862 w 2527095"/>
                    <a:gd name="connsiteY129" fmla="*/ 958656 h 1289679"/>
                    <a:gd name="connsiteX130" fmla="*/ 118654 w 2527095"/>
                    <a:gd name="connsiteY130" fmla="*/ 937383 h 1289679"/>
                    <a:gd name="connsiteX131" fmla="*/ 48732 w 2527095"/>
                    <a:gd name="connsiteY131" fmla="*/ 832025 h 1289679"/>
                    <a:gd name="connsiteX132" fmla="*/ 1765985 w 2527095"/>
                    <a:gd name="connsiteY132" fmla="*/ 823030 h 1289679"/>
                    <a:gd name="connsiteX133" fmla="*/ 1742564 w 2527095"/>
                    <a:gd name="connsiteY133" fmla="*/ 864989 h 1289679"/>
                    <a:gd name="connsiteX134" fmla="*/ 1617739 w 2527095"/>
                    <a:gd name="connsiteY134" fmla="*/ 922275 h 1289679"/>
                    <a:gd name="connsiteX135" fmla="*/ 1492575 w 2527095"/>
                    <a:gd name="connsiteY135" fmla="*/ 953849 h 1289679"/>
                    <a:gd name="connsiteX136" fmla="*/ 1509037 w 2527095"/>
                    <a:gd name="connsiteY136" fmla="*/ 914486 h 1289679"/>
                    <a:gd name="connsiteX137" fmla="*/ 1509292 w 2527095"/>
                    <a:gd name="connsiteY137" fmla="*/ 908037 h 1289679"/>
                    <a:gd name="connsiteX138" fmla="*/ 1665853 w 2527095"/>
                    <a:gd name="connsiteY138" fmla="*/ 836095 h 1289679"/>
                    <a:gd name="connsiteX139" fmla="*/ 1765985 w 2527095"/>
                    <a:gd name="connsiteY139" fmla="*/ 823030 h 1289679"/>
                    <a:gd name="connsiteX140" fmla="*/ 2522826 w 2527095"/>
                    <a:gd name="connsiteY140" fmla="*/ 812422 h 1289679"/>
                    <a:gd name="connsiteX141" fmla="*/ 2516546 w 2527095"/>
                    <a:gd name="connsiteY141" fmla="*/ 916190 h 1289679"/>
                    <a:gd name="connsiteX142" fmla="*/ 2305761 w 2527095"/>
                    <a:gd name="connsiteY142" fmla="*/ 1019706 h 1289679"/>
                    <a:gd name="connsiteX143" fmla="*/ 2259345 w 2527095"/>
                    <a:gd name="connsiteY143" fmla="*/ 1022386 h 1289679"/>
                    <a:gd name="connsiteX144" fmla="*/ 2233887 w 2527095"/>
                    <a:gd name="connsiteY144" fmla="*/ 991901 h 1289679"/>
                    <a:gd name="connsiteX145" fmla="*/ 2428889 w 2527095"/>
                    <a:gd name="connsiteY145" fmla="*/ 886961 h 1289679"/>
                    <a:gd name="connsiteX146" fmla="*/ 2522826 w 2527095"/>
                    <a:gd name="connsiteY146" fmla="*/ 812422 h 1289679"/>
                    <a:gd name="connsiteX147" fmla="*/ 1694075 w 2527095"/>
                    <a:gd name="connsiteY147" fmla="*/ 734589 h 1289679"/>
                    <a:gd name="connsiteX148" fmla="*/ 1749014 w 2527095"/>
                    <a:gd name="connsiteY148" fmla="*/ 742481 h 1289679"/>
                    <a:gd name="connsiteX149" fmla="*/ 1816899 w 2527095"/>
                    <a:gd name="connsiteY149" fmla="*/ 742481 h 1289679"/>
                    <a:gd name="connsiteX150" fmla="*/ 1668824 w 2527095"/>
                    <a:gd name="connsiteY150" fmla="*/ 823384 h 1289679"/>
                    <a:gd name="connsiteX151" fmla="*/ 1549260 w 2527095"/>
                    <a:gd name="connsiteY151" fmla="*/ 845913 h 1289679"/>
                    <a:gd name="connsiteX152" fmla="*/ 1565044 w 2527095"/>
                    <a:gd name="connsiteY152" fmla="*/ 801190 h 1289679"/>
                    <a:gd name="connsiteX153" fmla="*/ 1694075 w 2527095"/>
                    <a:gd name="connsiteY153" fmla="*/ 734589 h 1289679"/>
                    <a:gd name="connsiteX154" fmla="*/ 956862 w 2527095"/>
                    <a:gd name="connsiteY154" fmla="*/ 729185 h 1289679"/>
                    <a:gd name="connsiteX155" fmla="*/ 984196 w 2527095"/>
                    <a:gd name="connsiteY155" fmla="*/ 743486 h 1289679"/>
                    <a:gd name="connsiteX156" fmla="*/ 995652 w 2527095"/>
                    <a:gd name="connsiteY156" fmla="*/ 818945 h 1289679"/>
                    <a:gd name="connsiteX157" fmla="*/ 920808 w 2527095"/>
                    <a:gd name="connsiteY157" fmla="*/ 850016 h 1289679"/>
                    <a:gd name="connsiteX158" fmla="*/ 831454 w 2527095"/>
                    <a:gd name="connsiteY158" fmla="*/ 852613 h 1289679"/>
                    <a:gd name="connsiteX159" fmla="*/ 741505 w 2527095"/>
                    <a:gd name="connsiteY159" fmla="*/ 791893 h 1289679"/>
                    <a:gd name="connsiteX160" fmla="*/ 780624 w 2527095"/>
                    <a:gd name="connsiteY160" fmla="*/ 785612 h 1289679"/>
                    <a:gd name="connsiteX161" fmla="*/ 925390 w 2527095"/>
                    <a:gd name="connsiteY161" fmla="*/ 730086 h 1289679"/>
                    <a:gd name="connsiteX162" fmla="*/ 956862 w 2527095"/>
                    <a:gd name="connsiteY162" fmla="*/ 729185 h 1289679"/>
                    <a:gd name="connsiteX163" fmla="*/ 4606 w 2527095"/>
                    <a:gd name="connsiteY163" fmla="*/ 671475 h 1289679"/>
                    <a:gd name="connsiteX164" fmla="*/ 127479 w 2527095"/>
                    <a:gd name="connsiteY164" fmla="*/ 741574 h 1289679"/>
                    <a:gd name="connsiteX165" fmla="*/ 262317 w 2527095"/>
                    <a:gd name="connsiteY165" fmla="*/ 776833 h 1289679"/>
                    <a:gd name="connsiteX166" fmla="*/ 296345 w 2527095"/>
                    <a:gd name="connsiteY166" fmla="*/ 832277 h 1289679"/>
                    <a:gd name="connsiteX167" fmla="*/ 155227 w 2527095"/>
                    <a:gd name="connsiteY167" fmla="*/ 848608 h 1289679"/>
                    <a:gd name="connsiteX168" fmla="*/ 8849 w 2527095"/>
                    <a:gd name="connsiteY168" fmla="*/ 742496 h 1289679"/>
                    <a:gd name="connsiteX169" fmla="*/ 4606 w 2527095"/>
                    <a:gd name="connsiteY169" fmla="*/ 671475 h 1289679"/>
                    <a:gd name="connsiteX170" fmla="*/ 823158 w 2527095"/>
                    <a:gd name="connsiteY170" fmla="*/ 652868 h 1289679"/>
                    <a:gd name="connsiteX171" fmla="*/ 893399 w 2527095"/>
                    <a:gd name="connsiteY171" fmla="*/ 672654 h 1289679"/>
                    <a:gd name="connsiteX172" fmla="*/ 942022 w 2527095"/>
                    <a:gd name="connsiteY172" fmla="*/ 710929 h 1289679"/>
                    <a:gd name="connsiteX173" fmla="*/ 786394 w 2527095"/>
                    <a:gd name="connsiteY173" fmla="*/ 758834 h 1289679"/>
                    <a:gd name="connsiteX174" fmla="*/ 646889 w 2527095"/>
                    <a:gd name="connsiteY174" fmla="*/ 721817 h 1289679"/>
                    <a:gd name="connsiteX175" fmla="*/ 755082 w 2527095"/>
                    <a:gd name="connsiteY175" fmla="*/ 674665 h 1289679"/>
                    <a:gd name="connsiteX176" fmla="*/ 823158 w 2527095"/>
                    <a:gd name="connsiteY176" fmla="*/ 652868 h 1289679"/>
                    <a:gd name="connsiteX177" fmla="*/ 1007872 w 2527095"/>
                    <a:gd name="connsiteY177" fmla="*/ 645084 h 1289679"/>
                    <a:gd name="connsiteX178" fmla="*/ 1157814 w 2527095"/>
                    <a:gd name="connsiteY178" fmla="*/ 739304 h 1289679"/>
                    <a:gd name="connsiteX179" fmla="*/ 1246151 w 2527095"/>
                    <a:gd name="connsiteY179" fmla="*/ 942819 h 1289679"/>
                    <a:gd name="connsiteX180" fmla="*/ 1082886 w 2527095"/>
                    <a:gd name="connsiteY180" fmla="*/ 834277 h 1289679"/>
                    <a:gd name="connsiteX181" fmla="*/ 1007872 w 2527095"/>
                    <a:gd name="connsiteY181" fmla="*/ 645084 h 1289679"/>
                    <a:gd name="connsiteX182" fmla="*/ 1752938 w 2527095"/>
                    <a:gd name="connsiteY182" fmla="*/ 635261 h 1289679"/>
                    <a:gd name="connsiteX183" fmla="*/ 1816645 w 2527095"/>
                    <a:gd name="connsiteY183" fmla="*/ 647300 h 1289679"/>
                    <a:gd name="connsiteX184" fmla="*/ 1899720 w 2527095"/>
                    <a:gd name="connsiteY184" fmla="*/ 650902 h 1289679"/>
                    <a:gd name="connsiteX185" fmla="*/ 1830307 w 2527095"/>
                    <a:gd name="connsiteY185" fmla="*/ 713798 h 1289679"/>
                    <a:gd name="connsiteX186" fmla="*/ 1743583 w 2527095"/>
                    <a:gd name="connsiteY186" fmla="*/ 723346 h 1289679"/>
                    <a:gd name="connsiteX187" fmla="*/ 1615279 w 2527095"/>
                    <a:gd name="connsiteY187" fmla="*/ 736746 h 1289679"/>
                    <a:gd name="connsiteX188" fmla="*/ 1689614 w 2527095"/>
                    <a:gd name="connsiteY188" fmla="*/ 649980 h 1289679"/>
                    <a:gd name="connsiteX189" fmla="*/ 1752938 w 2527095"/>
                    <a:gd name="connsiteY189" fmla="*/ 635261 h 1289679"/>
                    <a:gd name="connsiteX190" fmla="*/ 2516291 w 2527095"/>
                    <a:gd name="connsiteY190" fmla="*/ 616063 h 1289679"/>
                    <a:gd name="connsiteX191" fmla="*/ 2526050 w 2527095"/>
                    <a:gd name="connsiteY191" fmla="*/ 693617 h 1289679"/>
                    <a:gd name="connsiteX192" fmla="*/ 2390872 w 2527095"/>
                    <a:gd name="connsiteY192" fmla="*/ 869828 h 1289679"/>
                    <a:gd name="connsiteX193" fmla="*/ 2287601 w 2527095"/>
                    <a:gd name="connsiteY193" fmla="*/ 908102 h 1289679"/>
                    <a:gd name="connsiteX194" fmla="*/ 2271563 w 2527095"/>
                    <a:gd name="connsiteY194" fmla="*/ 895289 h 1289679"/>
                    <a:gd name="connsiteX195" fmla="*/ 2299311 w 2527095"/>
                    <a:gd name="connsiteY195" fmla="*/ 820582 h 1289679"/>
                    <a:gd name="connsiteX196" fmla="*/ 2416669 w 2527095"/>
                    <a:gd name="connsiteY196" fmla="*/ 731723 h 1289679"/>
                    <a:gd name="connsiteX197" fmla="*/ 2498556 w 2527095"/>
                    <a:gd name="connsiteY197" fmla="*/ 636163 h 1289679"/>
                    <a:gd name="connsiteX198" fmla="*/ 2516291 w 2527095"/>
                    <a:gd name="connsiteY198" fmla="*/ 616063 h 1289679"/>
                    <a:gd name="connsiteX199" fmla="*/ 719803 w 2527095"/>
                    <a:gd name="connsiteY199" fmla="*/ 584400 h 1289679"/>
                    <a:gd name="connsiteX200" fmla="*/ 807949 w 2527095"/>
                    <a:gd name="connsiteY200" fmla="*/ 615566 h 1289679"/>
                    <a:gd name="connsiteX201" fmla="*/ 839430 w 2527095"/>
                    <a:gd name="connsiteY201" fmla="*/ 634996 h 1289679"/>
                    <a:gd name="connsiteX202" fmla="*/ 828993 w 2527095"/>
                    <a:gd name="connsiteY202" fmla="*/ 646470 h 1289679"/>
                    <a:gd name="connsiteX203" fmla="*/ 740996 w 2527095"/>
                    <a:gd name="connsiteY203" fmla="*/ 665649 h 1289679"/>
                    <a:gd name="connsiteX204" fmla="*/ 554820 w 2527095"/>
                    <a:gd name="connsiteY204" fmla="*/ 678714 h 1289679"/>
                    <a:gd name="connsiteX205" fmla="*/ 538018 w 2527095"/>
                    <a:gd name="connsiteY205" fmla="*/ 658279 h 1289679"/>
                    <a:gd name="connsiteX206" fmla="*/ 631276 w 2527095"/>
                    <a:gd name="connsiteY206" fmla="*/ 620759 h 1289679"/>
                    <a:gd name="connsiteX207" fmla="*/ 719803 w 2527095"/>
                    <a:gd name="connsiteY207" fmla="*/ 584400 h 1289679"/>
                    <a:gd name="connsiteX208" fmla="*/ 1822014 w 2527095"/>
                    <a:gd name="connsiteY208" fmla="*/ 528001 h 1289679"/>
                    <a:gd name="connsiteX209" fmla="*/ 1986528 w 2527095"/>
                    <a:gd name="connsiteY209" fmla="*/ 564581 h 1289679"/>
                    <a:gd name="connsiteX210" fmla="*/ 1861618 w 2527095"/>
                    <a:gd name="connsiteY210" fmla="*/ 635518 h 1289679"/>
                    <a:gd name="connsiteX211" fmla="*/ 1748080 w 2527095"/>
                    <a:gd name="connsiteY211" fmla="*/ 619019 h 1289679"/>
                    <a:gd name="connsiteX212" fmla="*/ 1722029 w 2527095"/>
                    <a:gd name="connsiteY212" fmla="*/ 580577 h 1289679"/>
                    <a:gd name="connsiteX213" fmla="*/ 1822014 w 2527095"/>
                    <a:gd name="connsiteY213" fmla="*/ 528001 h 1289679"/>
                    <a:gd name="connsiteX214" fmla="*/ 602763 w 2527095"/>
                    <a:gd name="connsiteY214" fmla="*/ 510774 h 1289679"/>
                    <a:gd name="connsiteX215" fmla="*/ 699670 w 2527095"/>
                    <a:gd name="connsiteY215" fmla="*/ 541740 h 1289679"/>
                    <a:gd name="connsiteX216" fmla="*/ 716557 w 2527095"/>
                    <a:gd name="connsiteY216" fmla="*/ 548943 h 1289679"/>
                    <a:gd name="connsiteX217" fmla="*/ 709599 w 2527095"/>
                    <a:gd name="connsiteY217" fmla="*/ 571388 h 1289679"/>
                    <a:gd name="connsiteX218" fmla="*/ 606412 w 2527095"/>
                    <a:gd name="connsiteY218" fmla="*/ 606563 h 1289679"/>
                    <a:gd name="connsiteX219" fmla="*/ 436189 w 2527095"/>
                    <a:gd name="connsiteY219" fmla="*/ 595257 h 1289679"/>
                    <a:gd name="connsiteX220" fmla="*/ 513239 w 2527095"/>
                    <a:gd name="connsiteY220" fmla="*/ 556815 h 1289679"/>
                    <a:gd name="connsiteX221" fmla="*/ 602763 w 2527095"/>
                    <a:gd name="connsiteY221" fmla="*/ 510774 h 1289679"/>
                    <a:gd name="connsiteX222" fmla="*/ 996416 w 2527095"/>
                    <a:gd name="connsiteY222" fmla="*/ 489456 h 1289679"/>
                    <a:gd name="connsiteX223" fmla="*/ 1142709 w 2527095"/>
                    <a:gd name="connsiteY223" fmla="*/ 584680 h 1289679"/>
                    <a:gd name="connsiteX224" fmla="*/ 1209322 w 2527095"/>
                    <a:gd name="connsiteY224" fmla="*/ 756873 h 1289679"/>
                    <a:gd name="connsiteX225" fmla="*/ 1085261 w 2527095"/>
                    <a:gd name="connsiteY225" fmla="*/ 674629 h 1289679"/>
                    <a:gd name="connsiteX226" fmla="*/ 996416 w 2527095"/>
                    <a:gd name="connsiteY226" fmla="*/ 489456 h 1289679"/>
                    <a:gd name="connsiteX227" fmla="*/ 2423243 w 2527095"/>
                    <a:gd name="connsiteY227" fmla="*/ 478603 h 1289679"/>
                    <a:gd name="connsiteX228" fmla="*/ 2451631 w 2527095"/>
                    <a:gd name="connsiteY228" fmla="*/ 506728 h 1289679"/>
                    <a:gd name="connsiteX229" fmla="*/ 2370168 w 2527095"/>
                    <a:gd name="connsiteY229" fmla="*/ 730092 h 1289679"/>
                    <a:gd name="connsiteX230" fmla="*/ 2288451 w 2527095"/>
                    <a:gd name="connsiteY230" fmla="*/ 783609 h 1289679"/>
                    <a:gd name="connsiteX231" fmla="*/ 2362022 w 2527095"/>
                    <a:gd name="connsiteY231" fmla="*/ 608234 h 1289679"/>
                    <a:gd name="connsiteX232" fmla="*/ 2419216 w 2527095"/>
                    <a:gd name="connsiteY232" fmla="*/ 480430 h 1289679"/>
                    <a:gd name="connsiteX233" fmla="*/ 2423243 w 2527095"/>
                    <a:gd name="connsiteY233" fmla="*/ 478603 h 1289679"/>
                    <a:gd name="connsiteX234" fmla="*/ 72152 w 2527095"/>
                    <a:gd name="connsiteY234" fmla="*/ 461199 h 1289679"/>
                    <a:gd name="connsiteX235" fmla="*/ 73086 w 2527095"/>
                    <a:gd name="connsiteY235" fmla="*/ 481132 h 1289679"/>
                    <a:gd name="connsiteX236" fmla="*/ 165241 w 2527095"/>
                    <a:gd name="connsiteY236" fmla="*/ 638332 h 1289679"/>
                    <a:gd name="connsiteX237" fmla="*/ 211742 w 2527095"/>
                    <a:gd name="connsiteY237" fmla="*/ 673340 h 1289679"/>
                    <a:gd name="connsiteX238" fmla="*/ 229053 w 2527095"/>
                    <a:gd name="connsiteY238" fmla="*/ 731798 h 1289679"/>
                    <a:gd name="connsiteX239" fmla="*/ 134862 w 2527095"/>
                    <a:gd name="connsiteY239" fmla="*/ 715551 h 1289679"/>
                    <a:gd name="connsiteX240" fmla="*/ 8594 w 2527095"/>
                    <a:gd name="connsiteY240" fmla="*/ 589171 h 1289679"/>
                    <a:gd name="connsiteX241" fmla="*/ 8934 w 2527095"/>
                    <a:gd name="connsiteY241" fmla="*/ 539506 h 1289679"/>
                    <a:gd name="connsiteX242" fmla="*/ 43301 w 2527095"/>
                    <a:gd name="connsiteY242" fmla="*/ 483561 h 1289679"/>
                    <a:gd name="connsiteX243" fmla="*/ 72152 w 2527095"/>
                    <a:gd name="connsiteY243" fmla="*/ 461199 h 1289679"/>
                    <a:gd name="connsiteX244" fmla="*/ 476223 w 2527095"/>
                    <a:gd name="connsiteY244" fmla="*/ 440211 h 1289679"/>
                    <a:gd name="connsiteX245" fmla="*/ 509669 w 2527095"/>
                    <a:gd name="connsiteY245" fmla="*/ 440272 h 1289679"/>
                    <a:gd name="connsiteX246" fmla="*/ 556093 w 2527095"/>
                    <a:gd name="connsiteY246" fmla="*/ 453878 h 1289679"/>
                    <a:gd name="connsiteX247" fmla="*/ 599540 w 2527095"/>
                    <a:gd name="connsiteY247" fmla="*/ 475235 h 1289679"/>
                    <a:gd name="connsiteX248" fmla="*/ 596654 w 2527095"/>
                    <a:gd name="connsiteY248" fmla="*/ 489807 h 1289679"/>
                    <a:gd name="connsiteX249" fmla="*/ 480740 w 2527095"/>
                    <a:gd name="connsiteY249" fmla="*/ 536372 h 1289679"/>
                    <a:gd name="connsiteX250" fmla="*/ 382899 w 2527095"/>
                    <a:gd name="connsiteY250" fmla="*/ 569957 h 1289679"/>
                    <a:gd name="connsiteX251" fmla="*/ 360582 w 2527095"/>
                    <a:gd name="connsiteY251" fmla="*/ 567026 h 1289679"/>
                    <a:gd name="connsiteX252" fmla="*/ 335210 w 2527095"/>
                    <a:gd name="connsiteY252" fmla="*/ 556891 h 1289679"/>
                    <a:gd name="connsiteX253" fmla="*/ 350654 w 2527095"/>
                    <a:gd name="connsiteY253" fmla="*/ 537797 h 1289679"/>
                    <a:gd name="connsiteX254" fmla="*/ 391640 w 2527095"/>
                    <a:gd name="connsiteY254" fmla="*/ 489891 h 1289679"/>
                    <a:gd name="connsiteX255" fmla="*/ 476223 w 2527095"/>
                    <a:gd name="connsiteY255" fmla="*/ 440211 h 1289679"/>
                    <a:gd name="connsiteX256" fmla="*/ 1914909 w 2527095"/>
                    <a:gd name="connsiteY256" fmla="*/ 438119 h 1289679"/>
                    <a:gd name="connsiteX257" fmla="*/ 2030569 w 2527095"/>
                    <a:gd name="connsiteY257" fmla="*/ 495656 h 1289679"/>
                    <a:gd name="connsiteX258" fmla="*/ 2062985 w 2527095"/>
                    <a:gd name="connsiteY258" fmla="*/ 521618 h 1289679"/>
                    <a:gd name="connsiteX259" fmla="*/ 1886143 w 2527095"/>
                    <a:gd name="connsiteY259" fmla="*/ 517179 h 1289679"/>
                    <a:gd name="connsiteX260" fmla="*/ 1790339 w 2527095"/>
                    <a:gd name="connsiteY260" fmla="*/ 513662 h 1289679"/>
                    <a:gd name="connsiteX261" fmla="*/ 1914909 w 2527095"/>
                    <a:gd name="connsiteY261" fmla="*/ 438119 h 1289679"/>
                    <a:gd name="connsiteX262" fmla="*/ 358714 w 2527095"/>
                    <a:gd name="connsiteY262" fmla="*/ 404003 h 1289679"/>
                    <a:gd name="connsiteX263" fmla="*/ 438650 w 2527095"/>
                    <a:gd name="connsiteY263" fmla="*/ 411960 h 1289679"/>
                    <a:gd name="connsiteX264" fmla="*/ 437801 w 2527095"/>
                    <a:gd name="connsiteY264" fmla="*/ 426701 h 1289679"/>
                    <a:gd name="connsiteX265" fmla="*/ 337755 w 2527095"/>
                    <a:gd name="connsiteY265" fmla="*/ 508190 h 1289679"/>
                    <a:gd name="connsiteX266" fmla="*/ 260704 w 2527095"/>
                    <a:gd name="connsiteY266" fmla="*/ 579964 h 1289679"/>
                    <a:gd name="connsiteX267" fmla="*/ 252558 w 2527095"/>
                    <a:gd name="connsiteY267" fmla="*/ 541355 h 1289679"/>
                    <a:gd name="connsiteX268" fmla="*/ 358714 w 2527095"/>
                    <a:gd name="connsiteY268" fmla="*/ 404003 h 1289679"/>
                    <a:gd name="connsiteX269" fmla="*/ 272701 w 2527095"/>
                    <a:gd name="connsiteY269" fmla="*/ 387599 h 1289679"/>
                    <a:gd name="connsiteX270" fmla="*/ 283446 w 2527095"/>
                    <a:gd name="connsiteY270" fmla="*/ 395493 h 1289679"/>
                    <a:gd name="connsiteX271" fmla="*/ 272839 w 2527095"/>
                    <a:gd name="connsiteY271" fmla="*/ 422041 h 1289679"/>
                    <a:gd name="connsiteX272" fmla="*/ 254256 w 2527095"/>
                    <a:gd name="connsiteY272" fmla="*/ 436697 h 1289679"/>
                    <a:gd name="connsiteX273" fmla="*/ 224810 w 2527095"/>
                    <a:gd name="connsiteY273" fmla="*/ 535272 h 1289679"/>
                    <a:gd name="connsiteX274" fmla="*/ 230835 w 2527095"/>
                    <a:gd name="connsiteY274" fmla="*/ 612910 h 1289679"/>
                    <a:gd name="connsiteX275" fmla="*/ 195789 w 2527095"/>
                    <a:gd name="connsiteY275" fmla="*/ 631837 h 1289679"/>
                    <a:gd name="connsiteX276" fmla="*/ 185691 w 2527095"/>
                    <a:gd name="connsiteY276" fmla="*/ 625640 h 1289679"/>
                    <a:gd name="connsiteX277" fmla="*/ 131722 w 2527095"/>
                    <a:gd name="connsiteY277" fmla="*/ 454621 h 1289679"/>
                    <a:gd name="connsiteX278" fmla="*/ 140462 w 2527095"/>
                    <a:gd name="connsiteY278" fmla="*/ 433180 h 1289679"/>
                    <a:gd name="connsiteX279" fmla="*/ 150306 w 2527095"/>
                    <a:gd name="connsiteY279" fmla="*/ 419277 h 1289679"/>
                    <a:gd name="connsiteX280" fmla="*/ 162949 w 2527095"/>
                    <a:gd name="connsiteY280" fmla="*/ 418273 h 1289679"/>
                    <a:gd name="connsiteX281" fmla="*/ 258583 w 2527095"/>
                    <a:gd name="connsiteY281" fmla="*/ 387620 h 1289679"/>
                    <a:gd name="connsiteX282" fmla="*/ 272701 w 2527095"/>
                    <a:gd name="connsiteY282" fmla="*/ 387599 h 1289679"/>
                    <a:gd name="connsiteX283" fmla="*/ 2275128 w 2527095"/>
                    <a:gd name="connsiteY283" fmla="*/ 386938 h 1289679"/>
                    <a:gd name="connsiteX284" fmla="*/ 2385442 w 2527095"/>
                    <a:gd name="connsiteY284" fmla="*/ 453938 h 1289679"/>
                    <a:gd name="connsiteX285" fmla="*/ 2327739 w 2527095"/>
                    <a:gd name="connsiteY285" fmla="*/ 614321 h 1289679"/>
                    <a:gd name="connsiteX286" fmla="*/ 2275128 w 2527095"/>
                    <a:gd name="connsiteY286" fmla="*/ 680064 h 1289679"/>
                    <a:gd name="connsiteX287" fmla="*/ 2249670 w 2527095"/>
                    <a:gd name="connsiteY287" fmla="*/ 546064 h 1289679"/>
                    <a:gd name="connsiteX288" fmla="*/ 2275128 w 2527095"/>
                    <a:gd name="connsiteY288" fmla="*/ 386938 h 1289679"/>
                    <a:gd name="connsiteX289" fmla="*/ 2040010 w 2527095"/>
                    <a:gd name="connsiteY289" fmla="*/ 364800 h 1289679"/>
                    <a:gd name="connsiteX290" fmla="*/ 2105414 w 2527095"/>
                    <a:gd name="connsiteY290" fmla="*/ 395034 h 1289679"/>
                    <a:gd name="connsiteX291" fmla="*/ 2164814 w 2527095"/>
                    <a:gd name="connsiteY291" fmla="*/ 529035 h 1289679"/>
                    <a:gd name="connsiteX292" fmla="*/ 2047117 w 2527095"/>
                    <a:gd name="connsiteY292" fmla="*/ 475434 h 1289679"/>
                    <a:gd name="connsiteX293" fmla="*/ 1918728 w 2527095"/>
                    <a:gd name="connsiteY293" fmla="*/ 403409 h 1289679"/>
                    <a:gd name="connsiteX294" fmla="*/ 2040010 w 2527095"/>
                    <a:gd name="connsiteY294" fmla="*/ 364800 h 1289679"/>
                    <a:gd name="connsiteX295" fmla="*/ 2124120 w 2527095"/>
                    <a:gd name="connsiteY295" fmla="*/ 352951 h 1289679"/>
                    <a:gd name="connsiteX296" fmla="*/ 2241100 w 2527095"/>
                    <a:gd name="connsiteY296" fmla="*/ 386587 h 1289679"/>
                    <a:gd name="connsiteX297" fmla="*/ 2253913 w 2527095"/>
                    <a:gd name="connsiteY297" fmla="*/ 504089 h 1289679"/>
                    <a:gd name="connsiteX298" fmla="*/ 2225741 w 2527095"/>
                    <a:gd name="connsiteY298" fmla="*/ 575362 h 1289679"/>
                    <a:gd name="connsiteX299" fmla="*/ 2192137 w 2527095"/>
                    <a:gd name="connsiteY299" fmla="*/ 543704 h 1289679"/>
                    <a:gd name="connsiteX300" fmla="*/ 2177202 w 2527095"/>
                    <a:gd name="connsiteY300" fmla="*/ 472599 h 1289679"/>
                    <a:gd name="connsiteX301" fmla="*/ 2088357 w 2527095"/>
                    <a:gd name="connsiteY301" fmla="*/ 356521 h 1289679"/>
                    <a:gd name="connsiteX302" fmla="*/ 2124120 w 2527095"/>
                    <a:gd name="connsiteY302" fmla="*/ 352951 h 1289679"/>
                    <a:gd name="connsiteX303" fmla="*/ 997519 w 2527095"/>
                    <a:gd name="connsiteY303" fmla="*/ 334253 h 1289679"/>
                    <a:gd name="connsiteX304" fmla="*/ 1118271 w 2527095"/>
                    <a:gd name="connsiteY304" fmla="*/ 416999 h 1289679"/>
                    <a:gd name="connsiteX305" fmla="*/ 1194218 w 2527095"/>
                    <a:gd name="connsiteY305" fmla="*/ 604936 h 1289679"/>
                    <a:gd name="connsiteX306" fmla="*/ 1031462 w 2527095"/>
                    <a:gd name="connsiteY306" fmla="*/ 482744 h 1289679"/>
                    <a:gd name="connsiteX307" fmla="*/ 997519 w 2527095"/>
                    <a:gd name="connsiteY307" fmla="*/ 334253 h 1289679"/>
                    <a:gd name="connsiteX308" fmla="*/ 1019242 w 2527095"/>
                    <a:gd name="connsiteY308" fmla="*/ 157920 h 1289679"/>
                    <a:gd name="connsiteX309" fmla="*/ 1170797 w 2527095"/>
                    <a:gd name="connsiteY309" fmla="*/ 307750 h 1289679"/>
                    <a:gd name="connsiteX310" fmla="*/ 1186072 w 2527095"/>
                    <a:gd name="connsiteY310" fmla="*/ 452639 h 1289679"/>
                    <a:gd name="connsiteX311" fmla="*/ 1060992 w 2527095"/>
                    <a:gd name="connsiteY311" fmla="*/ 337230 h 1289679"/>
                    <a:gd name="connsiteX312" fmla="*/ 1019242 w 2527095"/>
                    <a:gd name="connsiteY312" fmla="*/ 157920 h 1289679"/>
                    <a:gd name="connsiteX313" fmla="*/ 1071090 w 2527095"/>
                    <a:gd name="connsiteY313" fmla="*/ 0 h 1289679"/>
                    <a:gd name="connsiteX314" fmla="*/ 1177670 w 2527095"/>
                    <a:gd name="connsiteY314" fmla="*/ 134420 h 1289679"/>
                    <a:gd name="connsiteX315" fmla="*/ 1195151 w 2527095"/>
                    <a:gd name="connsiteY315" fmla="*/ 311470 h 1289679"/>
                    <a:gd name="connsiteX316" fmla="*/ 1134308 w 2527095"/>
                    <a:gd name="connsiteY316" fmla="*/ 226295 h 1289679"/>
                    <a:gd name="connsiteX317" fmla="*/ 1071090 w 2527095"/>
                    <a:gd name="connsiteY317" fmla="*/ 0 h 128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</a:cxnLst>
                  <a:rect l="l" t="t" r="r" b="b"/>
                  <a:pathLst>
                    <a:path w="2527095" h="1289679">
                      <a:moveTo>
                        <a:pt x="2038429" y="1243964"/>
                      </a:moveTo>
                      <a:cubicBezTo>
                        <a:pt x="2063770" y="1243754"/>
                        <a:pt x="2089630" y="1253525"/>
                        <a:pt x="2116275" y="1269720"/>
                      </a:cubicBezTo>
                      <a:cubicBezTo>
                        <a:pt x="2103886" y="1287289"/>
                        <a:pt x="2087084" y="1271870"/>
                        <a:pt x="2078259" y="1289679"/>
                      </a:cubicBezTo>
                      <a:cubicBezTo>
                        <a:pt x="2040073" y="1285735"/>
                        <a:pt x="2001888" y="1281910"/>
                        <a:pt x="1963702" y="1278086"/>
                      </a:cubicBezTo>
                      <a:cubicBezTo>
                        <a:pt x="1988268" y="1254362"/>
                        <a:pt x="2013089" y="1244173"/>
                        <a:pt x="2038429" y="1243964"/>
                      </a:cubicBezTo>
                      <a:close/>
                      <a:moveTo>
                        <a:pt x="1491705" y="1180578"/>
                      </a:moveTo>
                      <a:cubicBezTo>
                        <a:pt x="1520026" y="1177951"/>
                        <a:pt x="1550405" y="1185132"/>
                        <a:pt x="1576838" y="1194763"/>
                      </a:cubicBezTo>
                      <a:cubicBezTo>
                        <a:pt x="1595422" y="1201547"/>
                        <a:pt x="1629025" y="1233456"/>
                        <a:pt x="1638699" y="1243171"/>
                      </a:cubicBezTo>
                      <a:cubicBezTo>
                        <a:pt x="1598053" y="1238733"/>
                        <a:pt x="1563346" y="1237791"/>
                        <a:pt x="1528682" y="1236189"/>
                      </a:cubicBezTo>
                      <a:lnTo>
                        <a:pt x="1454019" y="1228747"/>
                      </a:lnTo>
                      <a:lnTo>
                        <a:pt x="1454159" y="1226605"/>
                      </a:lnTo>
                      <a:lnTo>
                        <a:pt x="1419814" y="1224358"/>
                      </a:lnTo>
                      <a:lnTo>
                        <a:pt x="1451517" y="1192797"/>
                      </a:lnTo>
                      <a:cubicBezTo>
                        <a:pt x="1463899" y="1185658"/>
                        <a:pt x="1477545" y="1181892"/>
                        <a:pt x="1491705" y="1180578"/>
                      </a:cubicBezTo>
                      <a:close/>
                      <a:moveTo>
                        <a:pt x="2387394" y="1158045"/>
                      </a:moveTo>
                      <a:cubicBezTo>
                        <a:pt x="2386290" y="1185515"/>
                        <a:pt x="2373646" y="1199585"/>
                        <a:pt x="2366519" y="1215498"/>
                      </a:cubicBezTo>
                      <a:cubicBezTo>
                        <a:pt x="2340722" y="1265665"/>
                        <a:pt x="2299312" y="1281159"/>
                        <a:pt x="2242797" y="1283588"/>
                      </a:cubicBezTo>
                      <a:cubicBezTo>
                        <a:pt x="2168886" y="1286770"/>
                        <a:pt x="2111523" y="1240121"/>
                        <a:pt x="2042789" y="1231159"/>
                      </a:cubicBezTo>
                      <a:cubicBezTo>
                        <a:pt x="2035661" y="1230239"/>
                        <a:pt x="2030739" y="1223538"/>
                        <a:pt x="2031927" y="1214996"/>
                      </a:cubicBezTo>
                      <a:lnTo>
                        <a:pt x="2032521" y="1214912"/>
                      </a:lnTo>
                      <a:cubicBezTo>
                        <a:pt x="2044061" y="1208295"/>
                        <a:pt x="2053905" y="1197911"/>
                        <a:pt x="2068925" y="1198749"/>
                      </a:cubicBezTo>
                      <a:cubicBezTo>
                        <a:pt x="2117802" y="1165834"/>
                        <a:pt x="2170244" y="1157710"/>
                        <a:pt x="2228117" y="1171864"/>
                      </a:cubicBezTo>
                      <a:cubicBezTo>
                        <a:pt x="2279879" y="1184511"/>
                        <a:pt x="2332830" y="1192634"/>
                        <a:pt x="2387394" y="1158045"/>
                      </a:cubicBezTo>
                      <a:close/>
                      <a:moveTo>
                        <a:pt x="1038058" y="1143095"/>
                      </a:moveTo>
                      <a:cubicBezTo>
                        <a:pt x="1051578" y="1143357"/>
                        <a:pt x="1065384" y="1145592"/>
                        <a:pt x="1079576" y="1150507"/>
                      </a:cubicBezTo>
                      <a:cubicBezTo>
                        <a:pt x="1091116" y="1154509"/>
                        <a:pt x="1106136" y="1156684"/>
                        <a:pt x="1107239" y="1172606"/>
                      </a:cubicBezTo>
                      <a:cubicBezTo>
                        <a:pt x="1107748" y="1179305"/>
                        <a:pt x="1098159" y="1182610"/>
                        <a:pt x="1091201" y="1184524"/>
                      </a:cubicBezTo>
                      <a:cubicBezTo>
                        <a:pt x="1062859" y="1190353"/>
                        <a:pt x="977153" y="1190005"/>
                        <a:pt x="963491" y="1184698"/>
                      </a:cubicBezTo>
                      <a:cubicBezTo>
                        <a:pt x="949490" y="1184350"/>
                        <a:pt x="935488" y="1184002"/>
                        <a:pt x="921572" y="1183566"/>
                      </a:cubicBezTo>
                      <a:cubicBezTo>
                        <a:pt x="921317" y="1180957"/>
                        <a:pt x="920808" y="1178347"/>
                        <a:pt x="920299" y="1175737"/>
                      </a:cubicBezTo>
                      <a:cubicBezTo>
                        <a:pt x="920299" y="1175737"/>
                        <a:pt x="921317" y="1174867"/>
                        <a:pt x="921317" y="1174867"/>
                      </a:cubicBezTo>
                      <a:cubicBezTo>
                        <a:pt x="959503" y="1159272"/>
                        <a:pt x="997498" y="1142307"/>
                        <a:pt x="1038058" y="1143095"/>
                      </a:cubicBezTo>
                      <a:close/>
                      <a:moveTo>
                        <a:pt x="838474" y="1136560"/>
                      </a:moveTo>
                      <a:cubicBezTo>
                        <a:pt x="851994" y="1136823"/>
                        <a:pt x="865799" y="1139059"/>
                        <a:pt x="879992" y="1143979"/>
                      </a:cubicBezTo>
                      <a:cubicBezTo>
                        <a:pt x="891532" y="1147983"/>
                        <a:pt x="906552" y="1150160"/>
                        <a:pt x="907655" y="1166092"/>
                      </a:cubicBezTo>
                      <a:cubicBezTo>
                        <a:pt x="908164" y="1172796"/>
                        <a:pt x="898575" y="1176104"/>
                        <a:pt x="891617" y="1178020"/>
                      </a:cubicBezTo>
                      <a:cubicBezTo>
                        <a:pt x="863275" y="1183853"/>
                        <a:pt x="777484" y="1183418"/>
                        <a:pt x="763907" y="1178194"/>
                      </a:cubicBezTo>
                      <a:cubicBezTo>
                        <a:pt x="749906" y="1177845"/>
                        <a:pt x="735904" y="1177498"/>
                        <a:pt x="721988" y="1177063"/>
                      </a:cubicBezTo>
                      <a:cubicBezTo>
                        <a:pt x="721733" y="1174450"/>
                        <a:pt x="721224" y="1171838"/>
                        <a:pt x="720715" y="1169226"/>
                      </a:cubicBezTo>
                      <a:cubicBezTo>
                        <a:pt x="720715" y="1169226"/>
                        <a:pt x="721733" y="1168356"/>
                        <a:pt x="721733" y="1168356"/>
                      </a:cubicBezTo>
                      <a:cubicBezTo>
                        <a:pt x="759919" y="1152750"/>
                        <a:pt x="797913" y="1135773"/>
                        <a:pt x="838474" y="1136560"/>
                      </a:cubicBezTo>
                      <a:close/>
                      <a:moveTo>
                        <a:pt x="1371931" y="1122527"/>
                      </a:moveTo>
                      <a:cubicBezTo>
                        <a:pt x="1411998" y="1119394"/>
                        <a:pt x="1476516" y="1127214"/>
                        <a:pt x="1524566" y="1158496"/>
                      </a:cubicBezTo>
                      <a:cubicBezTo>
                        <a:pt x="1476134" y="1166787"/>
                        <a:pt x="1440781" y="1165704"/>
                        <a:pt x="1415140" y="1190684"/>
                      </a:cubicBezTo>
                      <a:lnTo>
                        <a:pt x="1394521" y="1222702"/>
                      </a:lnTo>
                      <a:lnTo>
                        <a:pt x="1380901" y="1221811"/>
                      </a:lnTo>
                      <a:lnTo>
                        <a:pt x="1379885" y="1221477"/>
                      </a:lnTo>
                      <a:cubicBezTo>
                        <a:pt x="1374963" y="1218545"/>
                        <a:pt x="1370042" y="1215614"/>
                        <a:pt x="1367156" y="1217289"/>
                      </a:cubicBezTo>
                      <a:cubicBezTo>
                        <a:pt x="1358671" y="1208914"/>
                        <a:pt x="1352052" y="1207239"/>
                        <a:pt x="1333213" y="1192164"/>
                      </a:cubicBezTo>
                      <a:cubicBezTo>
                        <a:pt x="1305126" y="1169634"/>
                        <a:pt x="1320400" y="1146520"/>
                        <a:pt x="1341530" y="1128848"/>
                      </a:cubicBezTo>
                      <a:cubicBezTo>
                        <a:pt x="1347937" y="1125833"/>
                        <a:pt x="1358575" y="1123572"/>
                        <a:pt x="1371931" y="1122527"/>
                      </a:cubicBezTo>
                      <a:close/>
                      <a:moveTo>
                        <a:pt x="649889" y="1101015"/>
                      </a:moveTo>
                      <a:cubicBezTo>
                        <a:pt x="668480" y="1102211"/>
                        <a:pt x="686879" y="1106587"/>
                        <a:pt x="703914" y="1114502"/>
                      </a:cubicBezTo>
                      <a:cubicBezTo>
                        <a:pt x="718679" y="1121369"/>
                        <a:pt x="731662" y="1126981"/>
                        <a:pt x="747700" y="1123547"/>
                      </a:cubicBezTo>
                      <a:cubicBezTo>
                        <a:pt x="747700" y="1123547"/>
                        <a:pt x="747700" y="1124049"/>
                        <a:pt x="747700" y="1124049"/>
                      </a:cubicBezTo>
                      <a:cubicBezTo>
                        <a:pt x="755167" y="1137366"/>
                        <a:pt x="748209" y="1146578"/>
                        <a:pt x="736329" y="1148672"/>
                      </a:cubicBezTo>
                      <a:cubicBezTo>
                        <a:pt x="711296" y="1153027"/>
                        <a:pt x="691440" y="1169024"/>
                        <a:pt x="667595" y="1175305"/>
                      </a:cubicBezTo>
                      <a:cubicBezTo>
                        <a:pt x="665473" y="1175556"/>
                        <a:pt x="663352" y="1175724"/>
                        <a:pt x="661315" y="1175891"/>
                      </a:cubicBezTo>
                      <a:cubicBezTo>
                        <a:pt x="610486" y="1172709"/>
                        <a:pt x="558893" y="1181838"/>
                        <a:pt x="508912" y="1166427"/>
                      </a:cubicBezTo>
                      <a:cubicBezTo>
                        <a:pt x="536597" y="1122457"/>
                        <a:pt x="594113" y="1097426"/>
                        <a:pt x="649889" y="1101015"/>
                      </a:cubicBezTo>
                      <a:close/>
                      <a:moveTo>
                        <a:pt x="1094425" y="1031099"/>
                      </a:moveTo>
                      <a:cubicBezTo>
                        <a:pt x="1127520" y="1084050"/>
                        <a:pt x="1190569" y="1100173"/>
                        <a:pt x="1243095" y="1128515"/>
                      </a:cubicBezTo>
                      <a:cubicBezTo>
                        <a:pt x="1286585" y="1152021"/>
                        <a:pt x="1309560" y="1182463"/>
                        <a:pt x="1320867" y="1217732"/>
                      </a:cubicBezTo>
                      <a:lnTo>
                        <a:pt x="1320892" y="1217884"/>
                      </a:lnTo>
                      <a:lnTo>
                        <a:pt x="1144818" y="1206362"/>
                      </a:lnTo>
                      <a:lnTo>
                        <a:pt x="1120404" y="1186992"/>
                      </a:lnTo>
                      <a:cubicBezTo>
                        <a:pt x="1084656" y="1145720"/>
                        <a:pt x="1079661" y="1091751"/>
                        <a:pt x="1094425" y="1031099"/>
                      </a:cubicBezTo>
                      <a:close/>
                      <a:moveTo>
                        <a:pt x="1646846" y="1028808"/>
                      </a:moveTo>
                      <a:cubicBezTo>
                        <a:pt x="1630129" y="1056948"/>
                        <a:pt x="1609424" y="1112391"/>
                        <a:pt x="1591095" y="1122358"/>
                      </a:cubicBezTo>
                      <a:cubicBezTo>
                        <a:pt x="1563092" y="1137600"/>
                        <a:pt x="1535598" y="1147986"/>
                        <a:pt x="1503692" y="1134251"/>
                      </a:cubicBezTo>
                      <a:cubicBezTo>
                        <a:pt x="1483242" y="1125373"/>
                        <a:pt x="1461688" y="1117668"/>
                        <a:pt x="1439031" y="1118338"/>
                      </a:cubicBezTo>
                      <a:cubicBezTo>
                        <a:pt x="1427406" y="1118673"/>
                        <a:pt x="1423842" y="1114402"/>
                        <a:pt x="1428594" y="1102677"/>
                      </a:cubicBezTo>
                      <a:cubicBezTo>
                        <a:pt x="1454475" y="1057535"/>
                        <a:pt x="1496140" y="1042376"/>
                        <a:pt x="1540605" y="1042040"/>
                      </a:cubicBezTo>
                      <a:cubicBezTo>
                        <a:pt x="1576584" y="1041706"/>
                        <a:pt x="1612139" y="1043716"/>
                        <a:pt x="1646846" y="1028808"/>
                      </a:cubicBezTo>
                      <a:close/>
                      <a:moveTo>
                        <a:pt x="487734" y="1025739"/>
                      </a:moveTo>
                      <a:cubicBezTo>
                        <a:pt x="498808" y="1024774"/>
                        <a:pt x="510035" y="1025031"/>
                        <a:pt x="521459" y="1026639"/>
                      </a:cubicBezTo>
                      <a:cubicBezTo>
                        <a:pt x="536691" y="1028783"/>
                        <a:pt x="552273" y="1033326"/>
                        <a:pt x="568311" y="1040571"/>
                      </a:cubicBezTo>
                      <a:cubicBezTo>
                        <a:pt x="591308" y="1040654"/>
                        <a:pt x="606073" y="1054724"/>
                        <a:pt x="623129" y="1074992"/>
                      </a:cubicBezTo>
                      <a:cubicBezTo>
                        <a:pt x="552358" y="1081357"/>
                        <a:pt x="509845" y="1144002"/>
                        <a:pt x="442129" y="1155141"/>
                      </a:cubicBezTo>
                      <a:cubicBezTo>
                        <a:pt x="400040" y="1141239"/>
                        <a:pt x="332409" y="1140234"/>
                        <a:pt x="318747" y="1131859"/>
                      </a:cubicBezTo>
                      <a:cubicBezTo>
                        <a:pt x="299484" y="1120134"/>
                        <a:pt x="281155" y="1108492"/>
                        <a:pt x="266814" y="1085879"/>
                      </a:cubicBezTo>
                      <a:cubicBezTo>
                        <a:pt x="312976" y="1094422"/>
                        <a:pt x="355659" y="1088057"/>
                        <a:pt x="390960" y="1064021"/>
                      </a:cubicBezTo>
                      <a:cubicBezTo>
                        <a:pt x="422654" y="1042539"/>
                        <a:pt x="454509" y="1028635"/>
                        <a:pt x="487734" y="1025739"/>
                      </a:cubicBezTo>
                      <a:close/>
                      <a:moveTo>
                        <a:pt x="2488543" y="996478"/>
                      </a:moveTo>
                      <a:cubicBezTo>
                        <a:pt x="2482858" y="1045640"/>
                        <a:pt x="2456976" y="1084835"/>
                        <a:pt x="2431689" y="1124282"/>
                      </a:cubicBezTo>
                      <a:cubicBezTo>
                        <a:pt x="2364227" y="1168670"/>
                        <a:pt x="2294305" y="1171351"/>
                        <a:pt x="2219461" y="1142038"/>
                      </a:cubicBezTo>
                      <a:cubicBezTo>
                        <a:pt x="2197313" y="1133327"/>
                        <a:pt x="2169735" y="1138353"/>
                        <a:pt x="2144193" y="1137012"/>
                      </a:cubicBezTo>
                      <a:cubicBezTo>
                        <a:pt x="2151745" y="1118252"/>
                        <a:pt x="2176184" y="1110547"/>
                        <a:pt x="2176778" y="1087683"/>
                      </a:cubicBezTo>
                      <a:cubicBezTo>
                        <a:pt x="2237281" y="1059208"/>
                        <a:pt x="2295323" y="1033747"/>
                        <a:pt x="2368555" y="1045808"/>
                      </a:cubicBezTo>
                      <a:cubicBezTo>
                        <a:pt x="2407505" y="1052256"/>
                        <a:pt x="2453752" y="1028722"/>
                        <a:pt x="2488543" y="996478"/>
                      </a:cubicBezTo>
                      <a:close/>
                      <a:moveTo>
                        <a:pt x="991409" y="981289"/>
                      </a:moveTo>
                      <a:cubicBezTo>
                        <a:pt x="1053100" y="980871"/>
                        <a:pt x="1067441" y="1049379"/>
                        <a:pt x="1053100" y="1098122"/>
                      </a:cubicBezTo>
                      <a:cubicBezTo>
                        <a:pt x="1027388" y="1099629"/>
                        <a:pt x="939901" y="1004405"/>
                        <a:pt x="932603" y="981959"/>
                      </a:cubicBezTo>
                      <a:cubicBezTo>
                        <a:pt x="952205" y="981708"/>
                        <a:pt x="971807" y="981457"/>
                        <a:pt x="991409" y="981289"/>
                      </a:cubicBezTo>
                      <a:close/>
                      <a:moveTo>
                        <a:pt x="391183" y="948222"/>
                      </a:moveTo>
                      <a:cubicBezTo>
                        <a:pt x="423121" y="952158"/>
                        <a:pt x="453882" y="966019"/>
                        <a:pt x="483455" y="989217"/>
                      </a:cubicBezTo>
                      <a:cubicBezTo>
                        <a:pt x="486170" y="992400"/>
                        <a:pt x="489395" y="995331"/>
                        <a:pt x="491346" y="998933"/>
                      </a:cubicBezTo>
                      <a:cubicBezTo>
                        <a:pt x="493977" y="1003790"/>
                        <a:pt x="490922" y="1006302"/>
                        <a:pt x="486085" y="1005884"/>
                      </a:cubicBezTo>
                      <a:cubicBezTo>
                        <a:pt x="441960" y="1002450"/>
                        <a:pt x="408950" y="1028078"/>
                        <a:pt x="373819" y="1047759"/>
                      </a:cubicBezTo>
                      <a:cubicBezTo>
                        <a:pt x="317983" y="1079082"/>
                        <a:pt x="264354" y="1073052"/>
                        <a:pt x="211997" y="1039551"/>
                      </a:cubicBezTo>
                      <a:cubicBezTo>
                        <a:pt x="189595" y="1019870"/>
                        <a:pt x="167192" y="1000189"/>
                        <a:pt x="144875" y="980591"/>
                      </a:cubicBezTo>
                      <a:cubicBezTo>
                        <a:pt x="176866" y="967443"/>
                        <a:pt x="206736" y="999938"/>
                        <a:pt x="240848" y="983104"/>
                      </a:cubicBezTo>
                      <a:cubicBezTo>
                        <a:pt x="255783" y="975733"/>
                        <a:pt x="275300" y="974729"/>
                        <a:pt x="291847" y="966773"/>
                      </a:cubicBezTo>
                      <a:cubicBezTo>
                        <a:pt x="326129" y="950274"/>
                        <a:pt x="359245" y="944285"/>
                        <a:pt x="391183" y="948222"/>
                      </a:cubicBezTo>
                      <a:close/>
                      <a:moveTo>
                        <a:pt x="1706585" y="926046"/>
                      </a:moveTo>
                      <a:cubicBezTo>
                        <a:pt x="1697759" y="943718"/>
                        <a:pt x="1691650" y="955861"/>
                        <a:pt x="1685540" y="968005"/>
                      </a:cubicBezTo>
                      <a:cubicBezTo>
                        <a:pt x="1658131" y="1010215"/>
                        <a:pt x="1619776" y="1026798"/>
                        <a:pt x="1573189" y="1025291"/>
                      </a:cubicBezTo>
                      <a:cubicBezTo>
                        <a:pt x="1536276" y="1024119"/>
                        <a:pt x="1498854" y="1021606"/>
                        <a:pt x="1460499" y="1056865"/>
                      </a:cubicBezTo>
                      <a:cubicBezTo>
                        <a:pt x="1467712" y="1037602"/>
                        <a:pt x="1471530" y="1027552"/>
                        <a:pt x="1475349" y="1017502"/>
                      </a:cubicBezTo>
                      <a:cubicBezTo>
                        <a:pt x="1475349" y="1015325"/>
                        <a:pt x="1475434" y="1013147"/>
                        <a:pt x="1475604" y="1011053"/>
                      </a:cubicBezTo>
                      <a:cubicBezTo>
                        <a:pt x="1506576" y="950334"/>
                        <a:pt x="1552569" y="925460"/>
                        <a:pt x="1616466" y="939111"/>
                      </a:cubicBezTo>
                      <a:cubicBezTo>
                        <a:pt x="1645233" y="945225"/>
                        <a:pt x="1673830" y="936012"/>
                        <a:pt x="1706585" y="926046"/>
                      </a:cubicBezTo>
                      <a:close/>
                      <a:moveTo>
                        <a:pt x="1001641" y="856394"/>
                      </a:moveTo>
                      <a:cubicBezTo>
                        <a:pt x="1020133" y="852170"/>
                        <a:pt x="1024652" y="862880"/>
                        <a:pt x="1023825" y="893469"/>
                      </a:cubicBezTo>
                      <a:cubicBezTo>
                        <a:pt x="1023825" y="894810"/>
                        <a:pt x="1023485" y="896234"/>
                        <a:pt x="1022976" y="897490"/>
                      </a:cubicBezTo>
                      <a:cubicBezTo>
                        <a:pt x="1015763" y="916585"/>
                        <a:pt x="1052252" y="939784"/>
                        <a:pt x="1015169" y="957121"/>
                      </a:cubicBezTo>
                      <a:cubicBezTo>
                        <a:pt x="991240" y="968343"/>
                        <a:pt x="934385" y="954189"/>
                        <a:pt x="899594" y="944725"/>
                      </a:cubicBezTo>
                      <a:cubicBezTo>
                        <a:pt x="881435" y="927306"/>
                        <a:pt x="846643" y="884676"/>
                        <a:pt x="848680" y="879399"/>
                      </a:cubicBezTo>
                      <a:cubicBezTo>
                        <a:pt x="894163" y="895564"/>
                        <a:pt x="936507" y="885179"/>
                        <a:pt x="978172" y="865413"/>
                      </a:cubicBezTo>
                      <a:cubicBezTo>
                        <a:pt x="987761" y="860870"/>
                        <a:pt x="995477" y="857802"/>
                        <a:pt x="1001641" y="856394"/>
                      </a:cubicBezTo>
                      <a:close/>
                      <a:moveTo>
                        <a:pt x="1051827" y="844244"/>
                      </a:moveTo>
                      <a:cubicBezTo>
                        <a:pt x="1084921" y="896505"/>
                        <a:pt x="1147970" y="912418"/>
                        <a:pt x="1200497" y="940390"/>
                      </a:cubicBezTo>
                      <a:cubicBezTo>
                        <a:pt x="1287475" y="986789"/>
                        <a:pt x="1292397" y="1060573"/>
                        <a:pt x="1286033" y="1145078"/>
                      </a:cubicBezTo>
                      <a:cubicBezTo>
                        <a:pt x="1245641" y="1089132"/>
                        <a:pt x="1181659" y="1066268"/>
                        <a:pt x="1124210" y="1034442"/>
                      </a:cubicBezTo>
                      <a:cubicBezTo>
                        <a:pt x="1047669" y="992065"/>
                        <a:pt x="1032140" y="924059"/>
                        <a:pt x="1051827" y="844244"/>
                      </a:cubicBezTo>
                      <a:close/>
                      <a:moveTo>
                        <a:pt x="48732" y="832025"/>
                      </a:moveTo>
                      <a:cubicBezTo>
                        <a:pt x="109320" y="869294"/>
                        <a:pt x="160234" y="874487"/>
                        <a:pt x="218107" y="857486"/>
                      </a:cubicBezTo>
                      <a:cubicBezTo>
                        <a:pt x="279034" y="839562"/>
                        <a:pt x="331900" y="871304"/>
                        <a:pt x="381372" y="904050"/>
                      </a:cubicBezTo>
                      <a:cubicBezTo>
                        <a:pt x="383578" y="912594"/>
                        <a:pt x="398428" y="925407"/>
                        <a:pt x="374244" y="925156"/>
                      </a:cubicBezTo>
                      <a:cubicBezTo>
                        <a:pt x="329694" y="924653"/>
                        <a:pt x="292017" y="947852"/>
                        <a:pt x="250862" y="958656"/>
                      </a:cubicBezTo>
                      <a:cubicBezTo>
                        <a:pt x="205124" y="970716"/>
                        <a:pt x="159810" y="962425"/>
                        <a:pt x="118654" y="937383"/>
                      </a:cubicBezTo>
                      <a:cubicBezTo>
                        <a:pt x="95488" y="907233"/>
                        <a:pt x="72153" y="877167"/>
                        <a:pt x="48732" y="832025"/>
                      </a:cubicBezTo>
                      <a:close/>
                      <a:moveTo>
                        <a:pt x="1765985" y="823030"/>
                      </a:moveTo>
                      <a:cubicBezTo>
                        <a:pt x="1756141" y="840702"/>
                        <a:pt x="1749353" y="852845"/>
                        <a:pt x="1742564" y="864989"/>
                      </a:cubicBezTo>
                      <a:cubicBezTo>
                        <a:pt x="1712100" y="907199"/>
                        <a:pt x="1669502" y="923782"/>
                        <a:pt x="1617739" y="922275"/>
                      </a:cubicBezTo>
                      <a:cubicBezTo>
                        <a:pt x="1576753" y="921102"/>
                        <a:pt x="1535173" y="918590"/>
                        <a:pt x="1492575" y="953849"/>
                      </a:cubicBezTo>
                      <a:cubicBezTo>
                        <a:pt x="1500552" y="934586"/>
                        <a:pt x="1504794" y="924536"/>
                        <a:pt x="1509037" y="914486"/>
                      </a:cubicBezTo>
                      <a:cubicBezTo>
                        <a:pt x="1509037" y="912309"/>
                        <a:pt x="1509122" y="910130"/>
                        <a:pt x="1509292" y="908037"/>
                      </a:cubicBezTo>
                      <a:cubicBezTo>
                        <a:pt x="1543744" y="847318"/>
                        <a:pt x="1594828" y="822444"/>
                        <a:pt x="1665853" y="836095"/>
                      </a:cubicBezTo>
                      <a:cubicBezTo>
                        <a:pt x="1697844" y="842209"/>
                        <a:pt x="1729581" y="832996"/>
                        <a:pt x="1765985" y="823030"/>
                      </a:cubicBezTo>
                      <a:close/>
                      <a:moveTo>
                        <a:pt x="2522826" y="812422"/>
                      </a:moveTo>
                      <a:cubicBezTo>
                        <a:pt x="2535385" y="848854"/>
                        <a:pt x="2516207" y="882019"/>
                        <a:pt x="2516546" y="916190"/>
                      </a:cubicBezTo>
                      <a:cubicBezTo>
                        <a:pt x="2470808" y="999355"/>
                        <a:pt x="2399359" y="1030929"/>
                        <a:pt x="2305761" y="1019706"/>
                      </a:cubicBezTo>
                      <a:cubicBezTo>
                        <a:pt x="2290487" y="1017863"/>
                        <a:pt x="2273261" y="1017194"/>
                        <a:pt x="2259345" y="1022386"/>
                      </a:cubicBezTo>
                      <a:cubicBezTo>
                        <a:pt x="2216916" y="1037964"/>
                        <a:pt x="2227862" y="1013676"/>
                        <a:pt x="2233887" y="991901"/>
                      </a:cubicBezTo>
                      <a:cubicBezTo>
                        <a:pt x="2284547" y="930930"/>
                        <a:pt x="2350396" y="899104"/>
                        <a:pt x="2428889" y="886961"/>
                      </a:cubicBezTo>
                      <a:cubicBezTo>
                        <a:pt x="2471487" y="880344"/>
                        <a:pt x="2491429" y="839306"/>
                        <a:pt x="2522826" y="812422"/>
                      </a:cubicBezTo>
                      <a:close/>
                      <a:moveTo>
                        <a:pt x="1694075" y="734589"/>
                      </a:moveTo>
                      <a:cubicBezTo>
                        <a:pt x="1711141" y="734891"/>
                        <a:pt x="1729369" y="737582"/>
                        <a:pt x="1749014" y="742481"/>
                      </a:cubicBezTo>
                      <a:cubicBezTo>
                        <a:pt x="1779053" y="750019"/>
                        <a:pt x="1788388" y="749181"/>
                        <a:pt x="1816899" y="742481"/>
                      </a:cubicBezTo>
                      <a:cubicBezTo>
                        <a:pt x="1765985" y="811910"/>
                        <a:pt x="1732212" y="832597"/>
                        <a:pt x="1668824" y="823384"/>
                      </a:cubicBezTo>
                      <a:cubicBezTo>
                        <a:pt x="1630723" y="817857"/>
                        <a:pt x="1590925" y="819699"/>
                        <a:pt x="1549260" y="845913"/>
                      </a:cubicBezTo>
                      <a:cubicBezTo>
                        <a:pt x="1556218" y="826064"/>
                        <a:pt x="1560631" y="813585"/>
                        <a:pt x="1565044" y="801190"/>
                      </a:cubicBezTo>
                      <a:cubicBezTo>
                        <a:pt x="1602147" y="754269"/>
                        <a:pt x="1642879" y="733682"/>
                        <a:pt x="1694075" y="734589"/>
                      </a:cubicBezTo>
                      <a:close/>
                      <a:moveTo>
                        <a:pt x="956862" y="729185"/>
                      </a:moveTo>
                      <a:cubicBezTo>
                        <a:pt x="966652" y="731048"/>
                        <a:pt x="975753" y="735445"/>
                        <a:pt x="984196" y="743486"/>
                      </a:cubicBezTo>
                      <a:cubicBezTo>
                        <a:pt x="987081" y="746333"/>
                        <a:pt x="1005750" y="803786"/>
                        <a:pt x="995652" y="818945"/>
                      </a:cubicBezTo>
                      <a:cubicBezTo>
                        <a:pt x="981226" y="840552"/>
                        <a:pt x="945926" y="838627"/>
                        <a:pt x="920808" y="850016"/>
                      </a:cubicBezTo>
                      <a:cubicBezTo>
                        <a:pt x="891278" y="863500"/>
                        <a:pt x="861239" y="852948"/>
                        <a:pt x="831454" y="852613"/>
                      </a:cubicBezTo>
                      <a:cubicBezTo>
                        <a:pt x="798105" y="837873"/>
                        <a:pt x="768829" y="817522"/>
                        <a:pt x="741505" y="791893"/>
                      </a:cubicBezTo>
                      <a:cubicBezTo>
                        <a:pt x="755082" y="783351"/>
                        <a:pt x="770781" y="803032"/>
                        <a:pt x="780624" y="785612"/>
                      </a:cubicBezTo>
                      <a:cubicBezTo>
                        <a:pt x="830181" y="770369"/>
                        <a:pt x="873458" y="739716"/>
                        <a:pt x="925390" y="730086"/>
                      </a:cubicBezTo>
                      <a:cubicBezTo>
                        <a:pt x="936591" y="727992"/>
                        <a:pt x="947071" y="727322"/>
                        <a:pt x="956862" y="729185"/>
                      </a:cubicBezTo>
                      <a:close/>
                      <a:moveTo>
                        <a:pt x="4606" y="671475"/>
                      </a:moveTo>
                      <a:cubicBezTo>
                        <a:pt x="42283" y="701709"/>
                        <a:pt x="75462" y="741826"/>
                        <a:pt x="127479" y="741574"/>
                      </a:cubicBezTo>
                      <a:cubicBezTo>
                        <a:pt x="176527" y="741323"/>
                        <a:pt x="220398" y="753719"/>
                        <a:pt x="262317" y="776833"/>
                      </a:cubicBezTo>
                      <a:cubicBezTo>
                        <a:pt x="263335" y="799447"/>
                        <a:pt x="290320" y="806900"/>
                        <a:pt x="296345" y="832277"/>
                      </a:cubicBezTo>
                      <a:cubicBezTo>
                        <a:pt x="245600" y="825744"/>
                        <a:pt x="200626" y="850618"/>
                        <a:pt x="155227" y="848608"/>
                      </a:cubicBezTo>
                      <a:cubicBezTo>
                        <a:pt x="86917" y="845509"/>
                        <a:pt x="33627" y="810166"/>
                        <a:pt x="8849" y="742496"/>
                      </a:cubicBezTo>
                      <a:cubicBezTo>
                        <a:pt x="9188" y="719716"/>
                        <a:pt x="-7953" y="698275"/>
                        <a:pt x="4606" y="671475"/>
                      </a:cubicBezTo>
                      <a:close/>
                      <a:moveTo>
                        <a:pt x="823158" y="652868"/>
                      </a:moveTo>
                      <a:cubicBezTo>
                        <a:pt x="846431" y="651863"/>
                        <a:pt x="870063" y="657788"/>
                        <a:pt x="893399" y="672654"/>
                      </a:cubicBezTo>
                      <a:cubicBezTo>
                        <a:pt x="898151" y="675669"/>
                        <a:pt x="931415" y="699958"/>
                        <a:pt x="942022" y="710929"/>
                      </a:cubicBezTo>
                      <a:cubicBezTo>
                        <a:pt x="894163" y="714446"/>
                        <a:pt x="794795" y="760091"/>
                        <a:pt x="786394" y="758834"/>
                      </a:cubicBezTo>
                      <a:cubicBezTo>
                        <a:pt x="736668" y="765953"/>
                        <a:pt x="689063" y="765116"/>
                        <a:pt x="646889" y="721817"/>
                      </a:cubicBezTo>
                      <a:cubicBezTo>
                        <a:pt x="691099" y="717545"/>
                        <a:pt x="721733" y="694179"/>
                        <a:pt x="755082" y="674665"/>
                      </a:cubicBezTo>
                      <a:cubicBezTo>
                        <a:pt x="776975" y="661809"/>
                        <a:pt x="799886" y="653873"/>
                        <a:pt x="823158" y="652868"/>
                      </a:cubicBezTo>
                      <a:close/>
                      <a:moveTo>
                        <a:pt x="1007872" y="645084"/>
                      </a:moveTo>
                      <a:cubicBezTo>
                        <a:pt x="1041645" y="696926"/>
                        <a:pt x="1104864" y="712001"/>
                        <a:pt x="1157814" y="739304"/>
                      </a:cubicBezTo>
                      <a:cubicBezTo>
                        <a:pt x="1245387" y="784529"/>
                        <a:pt x="1251327" y="858314"/>
                        <a:pt x="1246151" y="942819"/>
                      </a:cubicBezTo>
                      <a:cubicBezTo>
                        <a:pt x="1204995" y="887376"/>
                        <a:pt x="1140673" y="865349"/>
                        <a:pt x="1082886" y="834277"/>
                      </a:cubicBezTo>
                      <a:cubicBezTo>
                        <a:pt x="1005666" y="792989"/>
                        <a:pt x="989288" y="725150"/>
                        <a:pt x="1007872" y="645084"/>
                      </a:cubicBezTo>
                      <a:close/>
                      <a:moveTo>
                        <a:pt x="1752938" y="635261"/>
                      </a:moveTo>
                      <a:cubicBezTo>
                        <a:pt x="1774153" y="634654"/>
                        <a:pt x="1795431" y="638506"/>
                        <a:pt x="1816645" y="647300"/>
                      </a:cubicBezTo>
                      <a:cubicBezTo>
                        <a:pt x="1846854" y="659862"/>
                        <a:pt x="1862128" y="648221"/>
                        <a:pt x="1899720" y="650902"/>
                      </a:cubicBezTo>
                      <a:cubicBezTo>
                        <a:pt x="1876384" y="674268"/>
                        <a:pt x="1859328" y="687166"/>
                        <a:pt x="1830307" y="713798"/>
                      </a:cubicBezTo>
                      <a:cubicBezTo>
                        <a:pt x="1808329" y="733480"/>
                        <a:pt x="1779138" y="729711"/>
                        <a:pt x="1743583" y="723346"/>
                      </a:cubicBezTo>
                      <a:cubicBezTo>
                        <a:pt x="1702003" y="715808"/>
                        <a:pt x="1659065" y="715725"/>
                        <a:pt x="1615279" y="736746"/>
                      </a:cubicBezTo>
                      <a:cubicBezTo>
                        <a:pt x="1631996" y="699728"/>
                        <a:pt x="1687238" y="650064"/>
                        <a:pt x="1689614" y="649980"/>
                      </a:cubicBezTo>
                      <a:cubicBezTo>
                        <a:pt x="1710573" y="640935"/>
                        <a:pt x="1731724" y="635868"/>
                        <a:pt x="1752938" y="635261"/>
                      </a:cubicBezTo>
                      <a:close/>
                      <a:moveTo>
                        <a:pt x="2516291" y="616063"/>
                      </a:moveTo>
                      <a:cubicBezTo>
                        <a:pt x="2519685" y="641942"/>
                        <a:pt x="2525031" y="667737"/>
                        <a:pt x="2526050" y="693617"/>
                      </a:cubicBezTo>
                      <a:cubicBezTo>
                        <a:pt x="2530038" y="791688"/>
                        <a:pt x="2487864" y="845037"/>
                        <a:pt x="2390872" y="869828"/>
                      </a:cubicBezTo>
                      <a:cubicBezTo>
                        <a:pt x="2355402" y="878874"/>
                        <a:pt x="2316707" y="879292"/>
                        <a:pt x="2287601" y="908102"/>
                      </a:cubicBezTo>
                      <a:cubicBezTo>
                        <a:pt x="2277673" y="917901"/>
                        <a:pt x="2272666" y="905171"/>
                        <a:pt x="2271563" y="895289"/>
                      </a:cubicBezTo>
                      <a:cubicBezTo>
                        <a:pt x="2289383" y="873429"/>
                        <a:pt x="2280728" y="842106"/>
                        <a:pt x="2299311" y="820582"/>
                      </a:cubicBezTo>
                      <a:cubicBezTo>
                        <a:pt x="2326635" y="775859"/>
                        <a:pt x="2372798" y="754001"/>
                        <a:pt x="2416669" y="731723"/>
                      </a:cubicBezTo>
                      <a:cubicBezTo>
                        <a:pt x="2458928" y="710282"/>
                        <a:pt x="2486167" y="680467"/>
                        <a:pt x="2498556" y="636163"/>
                      </a:cubicBezTo>
                      <a:cubicBezTo>
                        <a:pt x="2501271" y="626532"/>
                        <a:pt x="2506872" y="619748"/>
                        <a:pt x="2516291" y="616063"/>
                      </a:cubicBezTo>
                      <a:close/>
                      <a:moveTo>
                        <a:pt x="719803" y="584400"/>
                      </a:moveTo>
                      <a:cubicBezTo>
                        <a:pt x="747318" y="583490"/>
                        <a:pt x="774769" y="593833"/>
                        <a:pt x="807949" y="615566"/>
                      </a:cubicBezTo>
                      <a:cubicBezTo>
                        <a:pt x="818301" y="622350"/>
                        <a:pt x="828993" y="628547"/>
                        <a:pt x="839430" y="634996"/>
                      </a:cubicBezTo>
                      <a:cubicBezTo>
                        <a:pt x="838497" y="641194"/>
                        <a:pt x="837055" y="649318"/>
                        <a:pt x="828993" y="646470"/>
                      </a:cubicBezTo>
                      <a:cubicBezTo>
                        <a:pt x="795390" y="634661"/>
                        <a:pt x="766878" y="649820"/>
                        <a:pt x="740996" y="665649"/>
                      </a:cubicBezTo>
                      <a:cubicBezTo>
                        <a:pt x="680493" y="702583"/>
                        <a:pt x="619651" y="712549"/>
                        <a:pt x="554820" y="678714"/>
                      </a:cubicBezTo>
                      <a:cubicBezTo>
                        <a:pt x="551510" y="670757"/>
                        <a:pt x="538273" y="671763"/>
                        <a:pt x="538018" y="658279"/>
                      </a:cubicBezTo>
                      <a:cubicBezTo>
                        <a:pt x="574082" y="658446"/>
                        <a:pt x="603443" y="640105"/>
                        <a:pt x="631276" y="620759"/>
                      </a:cubicBezTo>
                      <a:cubicBezTo>
                        <a:pt x="664709" y="597476"/>
                        <a:pt x="692288" y="585311"/>
                        <a:pt x="719803" y="584400"/>
                      </a:cubicBezTo>
                      <a:close/>
                      <a:moveTo>
                        <a:pt x="1822014" y="528001"/>
                      </a:moveTo>
                      <a:cubicBezTo>
                        <a:pt x="1871839" y="528594"/>
                        <a:pt x="1917582" y="564581"/>
                        <a:pt x="1986528" y="564581"/>
                      </a:cubicBezTo>
                      <a:cubicBezTo>
                        <a:pt x="1961156" y="581415"/>
                        <a:pt x="1903962" y="640544"/>
                        <a:pt x="1861618" y="635518"/>
                      </a:cubicBezTo>
                      <a:cubicBezTo>
                        <a:pt x="1828524" y="631582"/>
                        <a:pt x="1753256" y="618852"/>
                        <a:pt x="1748080" y="619019"/>
                      </a:cubicBezTo>
                      <a:cubicBezTo>
                        <a:pt x="1702257" y="620778"/>
                        <a:pt x="1702257" y="620778"/>
                        <a:pt x="1722029" y="580577"/>
                      </a:cubicBezTo>
                      <a:cubicBezTo>
                        <a:pt x="1760756" y="540032"/>
                        <a:pt x="1792120" y="527646"/>
                        <a:pt x="1822014" y="528001"/>
                      </a:cubicBezTo>
                      <a:close/>
                      <a:moveTo>
                        <a:pt x="602763" y="510774"/>
                      </a:moveTo>
                      <a:cubicBezTo>
                        <a:pt x="631042" y="508617"/>
                        <a:pt x="660551" y="519295"/>
                        <a:pt x="699670" y="541740"/>
                      </a:cubicBezTo>
                      <a:cubicBezTo>
                        <a:pt x="705016" y="544672"/>
                        <a:pt x="710956" y="546514"/>
                        <a:pt x="716557" y="548943"/>
                      </a:cubicBezTo>
                      <a:cubicBezTo>
                        <a:pt x="717321" y="557151"/>
                        <a:pt x="738620" y="568792"/>
                        <a:pt x="709599" y="571388"/>
                      </a:cubicBezTo>
                      <a:cubicBezTo>
                        <a:pt x="672940" y="574654"/>
                        <a:pt x="638998" y="588138"/>
                        <a:pt x="606412" y="606563"/>
                      </a:cubicBezTo>
                      <a:cubicBezTo>
                        <a:pt x="548031" y="639729"/>
                        <a:pt x="490922" y="628590"/>
                        <a:pt x="436189" y="595257"/>
                      </a:cubicBezTo>
                      <a:cubicBezTo>
                        <a:pt x="464446" y="587468"/>
                        <a:pt x="490073" y="576413"/>
                        <a:pt x="513239" y="556815"/>
                      </a:cubicBezTo>
                      <a:cubicBezTo>
                        <a:pt x="547436" y="527921"/>
                        <a:pt x="574485" y="512930"/>
                        <a:pt x="602763" y="510774"/>
                      </a:cubicBezTo>
                      <a:close/>
                      <a:moveTo>
                        <a:pt x="996416" y="489456"/>
                      </a:moveTo>
                      <a:cubicBezTo>
                        <a:pt x="1030868" y="542721"/>
                        <a:pt x="1092983" y="555368"/>
                        <a:pt x="1142709" y="584680"/>
                      </a:cubicBezTo>
                      <a:cubicBezTo>
                        <a:pt x="1213735" y="626724"/>
                        <a:pt x="1218317" y="688783"/>
                        <a:pt x="1209322" y="756873"/>
                      </a:cubicBezTo>
                      <a:cubicBezTo>
                        <a:pt x="1177501" y="716002"/>
                        <a:pt x="1130999" y="696907"/>
                        <a:pt x="1085261" y="674629"/>
                      </a:cubicBezTo>
                      <a:cubicBezTo>
                        <a:pt x="1008805" y="637443"/>
                        <a:pt x="970959" y="579572"/>
                        <a:pt x="996416" y="489456"/>
                      </a:cubicBezTo>
                      <a:close/>
                      <a:moveTo>
                        <a:pt x="2423243" y="478603"/>
                      </a:moveTo>
                      <a:cubicBezTo>
                        <a:pt x="2430629" y="481854"/>
                        <a:pt x="2446094" y="498060"/>
                        <a:pt x="2451631" y="506728"/>
                      </a:cubicBezTo>
                      <a:cubicBezTo>
                        <a:pt x="2498472" y="579926"/>
                        <a:pt x="2469027" y="705971"/>
                        <a:pt x="2370168" y="730092"/>
                      </a:cubicBezTo>
                      <a:cubicBezTo>
                        <a:pt x="2336055" y="738467"/>
                        <a:pt x="2322478" y="775988"/>
                        <a:pt x="2288451" y="783609"/>
                      </a:cubicBezTo>
                      <a:cubicBezTo>
                        <a:pt x="2283105" y="712923"/>
                        <a:pt x="2306865" y="651701"/>
                        <a:pt x="2362022" y="608234"/>
                      </a:cubicBezTo>
                      <a:cubicBezTo>
                        <a:pt x="2405978" y="573645"/>
                        <a:pt x="2419046" y="531267"/>
                        <a:pt x="2419216" y="480430"/>
                      </a:cubicBezTo>
                      <a:cubicBezTo>
                        <a:pt x="2419216" y="477876"/>
                        <a:pt x="2420780" y="477520"/>
                        <a:pt x="2423243" y="478603"/>
                      </a:cubicBezTo>
                      <a:close/>
                      <a:moveTo>
                        <a:pt x="72152" y="461199"/>
                      </a:moveTo>
                      <a:cubicBezTo>
                        <a:pt x="77923" y="467899"/>
                        <a:pt x="73850" y="474431"/>
                        <a:pt x="73086" y="481132"/>
                      </a:cubicBezTo>
                      <a:cubicBezTo>
                        <a:pt x="64600" y="555838"/>
                        <a:pt x="95912" y="607177"/>
                        <a:pt x="165241" y="638332"/>
                      </a:cubicBezTo>
                      <a:cubicBezTo>
                        <a:pt x="182552" y="646122"/>
                        <a:pt x="196383" y="661447"/>
                        <a:pt x="211742" y="673340"/>
                      </a:cubicBezTo>
                      <a:cubicBezTo>
                        <a:pt x="217513" y="692854"/>
                        <a:pt x="223283" y="712285"/>
                        <a:pt x="229053" y="731798"/>
                      </a:cubicBezTo>
                      <a:cubicBezTo>
                        <a:pt x="197656" y="726187"/>
                        <a:pt x="166514" y="717979"/>
                        <a:pt x="134862" y="715551"/>
                      </a:cubicBezTo>
                      <a:cubicBezTo>
                        <a:pt x="63158" y="710106"/>
                        <a:pt x="12328" y="661029"/>
                        <a:pt x="8594" y="589171"/>
                      </a:cubicBezTo>
                      <a:cubicBezTo>
                        <a:pt x="7746" y="572672"/>
                        <a:pt x="8764" y="556089"/>
                        <a:pt x="8934" y="539506"/>
                      </a:cubicBezTo>
                      <a:cubicBezTo>
                        <a:pt x="26924" y="524849"/>
                        <a:pt x="23105" y="497128"/>
                        <a:pt x="43301" y="483561"/>
                      </a:cubicBezTo>
                      <a:cubicBezTo>
                        <a:pt x="53399" y="476776"/>
                        <a:pt x="58575" y="463544"/>
                        <a:pt x="72152" y="461199"/>
                      </a:cubicBezTo>
                      <a:close/>
                      <a:moveTo>
                        <a:pt x="476223" y="440211"/>
                      </a:moveTo>
                      <a:cubicBezTo>
                        <a:pt x="487070" y="438810"/>
                        <a:pt x="498264" y="438819"/>
                        <a:pt x="509669" y="440272"/>
                      </a:cubicBezTo>
                      <a:cubicBezTo>
                        <a:pt x="524876" y="442210"/>
                        <a:pt x="540458" y="446717"/>
                        <a:pt x="556093" y="453878"/>
                      </a:cubicBezTo>
                      <a:cubicBezTo>
                        <a:pt x="570773" y="460578"/>
                        <a:pt x="585114" y="468116"/>
                        <a:pt x="599540" y="475235"/>
                      </a:cubicBezTo>
                      <a:cubicBezTo>
                        <a:pt x="598946" y="480176"/>
                        <a:pt x="618463" y="489389"/>
                        <a:pt x="596654" y="489807"/>
                      </a:cubicBezTo>
                      <a:cubicBezTo>
                        <a:pt x="551850" y="490644"/>
                        <a:pt x="515361" y="509824"/>
                        <a:pt x="480740" y="536372"/>
                      </a:cubicBezTo>
                      <a:cubicBezTo>
                        <a:pt x="452567" y="557897"/>
                        <a:pt x="418539" y="567193"/>
                        <a:pt x="382899" y="569957"/>
                      </a:cubicBezTo>
                      <a:cubicBezTo>
                        <a:pt x="375432" y="569036"/>
                        <a:pt x="367795" y="568784"/>
                        <a:pt x="360582" y="567026"/>
                      </a:cubicBezTo>
                      <a:cubicBezTo>
                        <a:pt x="351587" y="564848"/>
                        <a:pt x="338010" y="569622"/>
                        <a:pt x="335210" y="556891"/>
                      </a:cubicBezTo>
                      <a:cubicBezTo>
                        <a:pt x="333088" y="547345"/>
                        <a:pt x="345138" y="544078"/>
                        <a:pt x="350654" y="537797"/>
                      </a:cubicBezTo>
                      <a:cubicBezTo>
                        <a:pt x="364570" y="522052"/>
                        <a:pt x="378656" y="506306"/>
                        <a:pt x="391640" y="489891"/>
                      </a:cubicBezTo>
                      <a:cubicBezTo>
                        <a:pt x="414265" y="461295"/>
                        <a:pt x="443683" y="444412"/>
                        <a:pt x="476223" y="440211"/>
                      </a:cubicBezTo>
                      <a:close/>
                      <a:moveTo>
                        <a:pt x="1914909" y="438119"/>
                      </a:moveTo>
                      <a:cubicBezTo>
                        <a:pt x="1965993" y="437281"/>
                        <a:pt x="2002227" y="458972"/>
                        <a:pt x="2030569" y="495656"/>
                      </a:cubicBezTo>
                      <a:cubicBezTo>
                        <a:pt x="2045759" y="515253"/>
                        <a:pt x="2044062" y="496409"/>
                        <a:pt x="2062985" y="521618"/>
                      </a:cubicBezTo>
                      <a:cubicBezTo>
                        <a:pt x="1969642" y="563494"/>
                        <a:pt x="1945034" y="548586"/>
                        <a:pt x="1886143" y="517179"/>
                      </a:cubicBezTo>
                      <a:cubicBezTo>
                        <a:pt x="1856273" y="501267"/>
                        <a:pt x="1823603" y="508804"/>
                        <a:pt x="1790339" y="513662"/>
                      </a:cubicBezTo>
                      <a:cubicBezTo>
                        <a:pt x="1793903" y="504282"/>
                        <a:pt x="1868153" y="438872"/>
                        <a:pt x="1914909" y="438119"/>
                      </a:cubicBezTo>
                      <a:close/>
                      <a:moveTo>
                        <a:pt x="358714" y="404003"/>
                      </a:moveTo>
                      <a:cubicBezTo>
                        <a:pt x="386208" y="402747"/>
                        <a:pt x="411835" y="411541"/>
                        <a:pt x="438650" y="411960"/>
                      </a:cubicBezTo>
                      <a:cubicBezTo>
                        <a:pt x="437716" y="416817"/>
                        <a:pt x="458591" y="422429"/>
                        <a:pt x="437801" y="426701"/>
                      </a:cubicBezTo>
                      <a:cubicBezTo>
                        <a:pt x="390027" y="436499"/>
                        <a:pt x="359648" y="466984"/>
                        <a:pt x="337755" y="508190"/>
                      </a:cubicBezTo>
                      <a:cubicBezTo>
                        <a:pt x="320529" y="540601"/>
                        <a:pt x="299314" y="569495"/>
                        <a:pt x="260704" y="579964"/>
                      </a:cubicBezTo>
                      <a:cubicBezTo>
                        <a:pt x="258159" y="567066"/>
                        <a:pt x="257819" y="553080"/>
                        <a:pt x="252558" y="541355"/>
                      </a:cubicBezTo>
                      <a:cubicBezTo>
                        <a:pt x="221331" y="471256"/>
                        <a:pt x="292611" y="407019"/>
                        <a:pt x="358714" y="404003"/>
                      </a:cubicBezTo>
                      <a:close/>
                      <a:moveTo>
                        <a:pt x="272701" y="387599"/>
                      </a:moveTo>
                      <a:cubicBezTo>
                        <a:pt x="277124" y="388646"/>
                        <a:pt x="280985" y="391012"/>
                        <a:pt x="283446" y="395493"/>
                      </a:cubicBezTo>
                      <a:cubicBezTo>
                        <a:pt x="289811" y="407050"/>
                        <a:pt x="279967" y="414587"/>
                        <a:pt x="272839" y="422041"/>
                      </a:cubicBezTo>
                      <a:cubicBezTo>
                        <a:pt x="267408" y="427737"/>
                        <a:pt x="260196" y="431337"/>
                        <a:pt x="254256" y="436697"/>
                      </a:cubicBezTo>
                      <a:cubicBezTo>
                        <a:pt x="224471" y="463833"/>
                        <a:pt x="211488" y="495825"/>
                        <a:pt x="224810" y="535272"/>
                      </a:cubicBezTo>
                      <a:cubicBezTo>
                        <a:pt x="233381" y="560733"/>
                        <a:pt x="232532" y="586863"/>
                        <a:pt x="230835" y="612910"/>
                      </a:cubicBezTo>
                      <a:cubicBezTo>
                        <a:pt x="229308" y="636276"/>
                        <a:pt x="220228" y="648504"/>
                        <a:pt x="195789" y="631837"/>
                      </a:cubicBezTo>
                      <a:cubicBezTo>
                        <a:pt x="192565" y="629576"/>
                        <a:pt x="189085" y="627649"/>
                        <a:pt x="185691" y="625640"/>
                      </a:cubicBezTo>
                      <a:cubicBezTo>
                        <a:pt x="96082" y="573714"/>
                        <a:pt x="87851" y="547500"/>
                        <a:pt x="131722" y="454621"/>
                      </a:cubicBezTo>
                      <a:cubicBezTo>
                        <a:pt x="134862" y="447586"/>
                        <a:pt x="138341" y="440634"/>
                        <a:pt x="140462" y="433180"/>
                      </a:cubicBezTo>
                      <a:cubicBezTo>
                        <a:pt x="142414" y="427569"/>
                        <a:pt x="145893" y="423130"/>
                        <a:pt x="150306" y="419277"/>
                      </a:cubicBezTo>
                      <a:cubicBezTo>
                        <a:pt x="154549" y="418943"/>
                        <a:pt x="158706" y="418607"/>
                        <a:pt x="162949" y="418273"/>
                      </a:cubicBezTo>
                      <a:cubicBezTo>
                        <a:pt x="189764" y="392728"/>
                        <a:pt x="225234" y="393148"/>
                        <a:pt x="258583" y="387620"/>
                      </a:cubicBezTo>
                      <a:cubicBezTo>
                        <a:pt x="263292" y="386824"/>
                        <a:pt x="268278" y="386552"/>
                        <a:pt x="272701" y="387599"/>
                      </a:cubicBezTo>
                      <a:close/>
                      <a:moveTo>
                        <a:pt x="2275128" y="386938"/>
                      </a:moveTo>
                      <a:cubicBezTo>
                        <a:pt x="2286498" y="378227"/>
                        <a:pt x="2378653" y="437774"/>
                        <a:pt x="2385442" y="453938"/>
                      </a:cubicBezTo>
                      <a:cubicBezTo>
                        <a:pt x="2411663" y="516751"/>
                        <a:pt x="2381623" y="572194"/>
                        <a:pt x="2327739" y="614321"/>
                      </a:cubicBezTo>
                      <a:cubicBezTo>
                        <a:pt x="2308816" y="629060"/>
                        <a:pt x="2289299" y="661304"/>
                        <a:pt x="2275128" y="680064"/>
                      </a:cubicBezTo>
                      <a:cubicBezTo>
                        <a:pt x="2262569" y="696564"/>
                        <a:pt x="2230238" y="589112"/>
                        <a:pt x="2249670" y="546064"/>
                      </a:cubicBezTo>
                      <a:cubicBezTo>
                        <a:pt x="2306355" y="492212"/>
                        <a:pt x="2263248" y="396066"/>
                        <a:pt x="2275128" y="386938"/>
                      </a:cubicBezTo>
                      <a:close/>
                      <a:moveTo>
                        <a:pt x="2040010" y="364800"/>
                      </a:moveTo>
                      <a:cubicBezTo>
                        <a:pt x="2066294" y="365889"/>
                        <a:pt x="2083266" y="378451"/>
                        <a:pt x="2105414" y="395034"/>
                      </a:cubicBezTo>
                      <a:cubicBezTo>
                        <a:pt x="2127561" y="411700"/>
                        <a:pt x="2158364" y="508432"/>
                        <a:pt x="2164814" y="529035"/>
                      </a:cubicBezTo>
                      <a:cubicBezTo>
                        <a:pt x="2168123" y="539504"/>
                        <a:pt x="2069519" y="503156"/>
                        <a:pt x="2047117" y="475434"/>
                      </a:cubicBezTo>
                      <a:cubicBezTo>
                        <a:pt x="2019708" y="441515"/>
                        <a:pt x="1961411" y="408099"/>
                        <a:pt x="1918728" y="403409"/>
                      </a:cubicBezTo>
                      <a:cubicBezTo>
                        <a:pt x="1978128" y="374096"/>
                        <a:pt x="2013726" y="363711"/>
                        <a:pt x="2040010" y="364800"/>
                      </a:cubicBezTo>
                      <a:close/>
                      <a:moveTo>
                        <a:pt x="2124120" y="352951"/>
                      </a:moveTo>
                      <a:cubicBezTo>
                        <a:pt x="2167863" y="354788"/>
                        <a:pt x="2228371" y="371135"/>
                        <a:pt x="2241100" y="386587"/>
                      </a:cubicBezTo>
                      <a:cubicBezTo>
                        <a:pt x="2268509" y="419920"/>
                        <a:pt x="2269442" y="469752"/>
                        <a:pt x="2253913" y="504089"/>
                      </a:cubicBezTo>
                      <a:cubicBezTo>
                        <a:pt x="2243476" y="527121"/>
                        <a:pt x="2232954" y="549985"/>
                        <a:pt x="2225741" y="575362"/>
                      </a:cubicBezTo>
                      <a:cubicBezTo>
                        <a:pt x="2209872" y="567824"/>
                        <a:pt x="2200538" y="556266"/>
                        <a:pt x="2192137" y="543704"/>
                      </a:cubicBezTo>
                      <a:cubicBezTo>
                        <a:pt x="2180851" y="521259"/>
                        <a:pt x="2178306" y="497474"/>
                        <a:pt x="2177202" y="472599"/>
                      </a:cubicBezTo>
                      <a:cubicBezTo>
                        <a:pt x="2175420" y="429300"/>
                        <a:pt x="2098285" y="363221"/>
                        <a:pt x="2088357" y="356521"/>
                      </a:cubicBezTo>
                      <a:cubicBezTo>
                        <a:pt x="2096822" y="353338"/>
                        <a:pt x="2109539" y="352338"/>
                        <a:pt x="2124120" y="352951"/>
                      </a:cubicBezTo>
                      <a:close/>
                      <a:moveTo>
                        <a:pt x="997519" y="334253"/>
                      </a:moveTo>
                      <a:cubicBezTo>
                        <a:pt x="1033414" y="368340"/>
                        <a:pt x="1073127" y="394554"/>
                        <a:pt x="1118271" y="416999"/>
                      </a:cubicBezTo>
                      <a:cubicBezTo>
                        <a:pt x="1193454" y="454352"/>
                        <a:pt x="1210935" y="523278"/>
                        <a:pt x="1194218" y="604936"/>
                      </a:cubicBezTo>
                      <a:cubicBezTo>
                        <a:pt x="1160106" y="538270"/>
                        <a:pt x="1079322" y="531905"/>
                        <a:pt x="1031462" y="482744"/>
                      </a:cubicBezTo>
                      <a:cubicBezTo>
                        <a:pt x="990052" y="440198"/>
                        <a:pt x="975117" y="389947"/>
                        <a:pt x="997519" y="334253"/>
                      </a:cubicBezTo>
                      <a:close/>
                      <a:moveTo>
                        <a:pt x="1019242" y="157920"/>
                      </a:moveTo>
                      <a:cubicBezTo>
                        <a:pt x="1053949" y="232291"/>
                        <a:pt x="1131508" y="247869"/>
                        <a:pt x="1170797" y="307750"/>
                      </a:cubicBezTo>
                      <a:cubicBezTo>
                        <a:pt x="1200073" y="352389"/>
                        <a:pt x="1192266" y="395688"/>
                        <a:pt x="1186072" y="452639"/>
                      </a:cubicBezTo>
                      <a:cubicBezTo>
                        <a:pt x="1150686" y="397363"/>
                        <a:pt x="1102572" y="371233"/>
                        <a:pt x="1060992" y="337230"/>
                      </a:cubicBezTo>
                      <a:cubicBezTo>
                        <a:pt x="1008805" y="294518"/>
                        <a:pt x="1000574" y="234301"/>
                        <a:pt x="1019242" y="157920"/>
                      </a:cubicBezTo>
                      <a:close/>
                      <a:moveTo>
                        <a:pt x="1071090" y="0"/>
                      </a:moveTo>
                      <a:cubicBezTo>
                        <a:pt x="1088910" y="59798"/>
                        <a:pt x="1138212" y="92461"/>
                        <a:pt x="1177670" y="134420"/>
                      </a:cubicBezTo>
                      <a:cubicBezTo>
                        <a:pt x="1223917" y="183414"/>
                        <a:pt x="1232828" y="245474"/>
                        <a:pt x="1195151" y="311470"/>
                      </a:cubicBezTo>
                      <a:cubicBezTo>
                        <a:pt x="1185477" y="273195"/>
                        <a:pt x="1162820" y="243883"/>
                        <a:pt x="1134308" y="226295"/>
                      </a:cubicBezTo>
                      <a:cubicBezTo>
                        <a:pt x="1056579" y="178306"/>
                        <a:pt x="1027049" y="133750"/>
                        <a:pt x="1071090" y="0"/>
                      </a:cubicBezTo>
                      <a:close/>
                    </a:path>
                  </a:pathLst>
                </a:custGeom>
                <a:solidFill>
                  <a:srgbClr val="B88B32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42978D33-B66F-4136-A78C-FA393F43B8BE}"/>
                  </a:ext>
                </a:extLst>
              </p:cNvPr>
              <p:cNvGrpSpPr/>
              <p:nvPr/>
            </p:nvGrpSpPr>
            <p:grpSpPr>
              <a:xfrm>
                <a:off x="7802260" y="1931175"/>
                <a:ext cx="550467" cy="4883223"/>
                <a:chOff x="7802260" y="1931175"/>
                <a:chExt cx="550467" cy="4883223"/>
              </a:xfrm>
            </p:grpSpPr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4C345853-7839-4490-A5A9-2C585175A236}"/>
                    </a:ext>
                  </a:extLst>
                </p:cNvPr>
                <p:cNvSpPr/>
                <p:nvPr/>
              </p:nvSpPr>
              <p:spPr>
                <a:xfrm>
                  <a:off x="7802260" y="1931175"/>
                  <a:ext cx="550467" cy="4883223"/>
                </a:xfrm>
                <a:custGeom>
                  <a:avLst/>
                  <a:gdLst>
                    <a:gd name="connsiteX0" fmla="*/ 299725 w 550467"/>
                    <a:gd name="connsiteY0" fmla="*/ 122288 h 4883223"/>
                    <a:gd name="connsiteX1" fmla="*/ 96068 w 550467"/>
                    <a:gd name="connsiteY1" fmla="*/ 1963687 h 4883223"/>
                    <a:gd name="connsiteX2" fmla="*/ 45068 w 550467"/>
                    <a:gd name="connsiteY2" fmla="*/ 2791044 h 4883223"/>
                    <a:gd name="connsiteX3" fmla="*/ 518 w 550467"/>
                    <a:gd name="connsiteY3" fmla="*/ 3991262 h 4883223"/>
                    <a:gd name="connsiteX4" fmla="*/ 67131 w 550467"/>
                    <a:gd name="connsiteY4" fmla="*/ 4699904 h 4883223"/>
                    <a:gd name="connsiteX5" fmla="*/ 231839 w 550467"/>
                    <a:gd name="connsiteY5" fmla="*/ 4882686 h 4883223"/>
                    <a:gd name="connsiteX6" fmla="*/ 312623 w 550467"/>
                    <a:gd name="connsiteY6" fmla="*/ 4699904 h 4883223"/>
                    <a:gd name="connsiteX7" fmla="*/ 240325 w 550467"/>
                    <a:gd name="connsiteY7" fmla="*/ 3991687 h 4883223"/>
                    <a:gd name="connsiteX8" fmla="*/ 367610 w 550467"/>
                    <a:gd name="connsiteY8" fmla="*/ 1581745 h 4883223"/>
                    <a:gd name="connsiteX9" fmla="*/ 537325 w 550467"/>
                    <a:gd name="connsiteY9" fmla="*/ 283431 h 4883223"/>
                    <a:gd name="connsiteX10" fmla="*/ 469439 w 550467"/>
                    <a:gd name="connsiteY10" fmla="*/ 3403 h 4883223"/>
                    <a:gd name="connsiteX11" fmla="*/ 299725 w 550467"/>
                    <a:gd name="connsiteY11" fmla="*/ 122288 h 488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0467" h="4883223">
                      <a:moveTo>
                        <a:pt x="299725" y="122288"/>
                      </a:moveTo>
                      <a:lnTo>
                        <a:pt x="96068" y="1963687"/>
                      </a:lnTo>
                      <a:cubicBezTo>
                        <a:pt x="96068" y="1963687"/>
                        <a:pt x="44984" y="2625572"/>
                        <a:pt x="45068" y="2791044"/>
                      </a:cubicBezTo>
                      <a:cubicBezTo>
                        <a:pt x="45153" y="2956515"/>
                        <a:pt x="4252" y="3803983"/>
                        <a:pt x="518" y="3991262"/>
                      </a:cubicBezTo>
                      <a:cubicBezTo>
                        <a:pt x="-5761" y="4305743"/>
                        <a:pt x="46681" y="4601979"/>
                        <a:pt x="67131" y="4699904"/>
                      </a:cubicBezTo>
                      <a:cubicBezTo>
                        <a:pt x="87582" y="4797829"/>
                        <a:pt x="146982" y="4891172"/>
                        <a:pt x="231839" y="4882686"/>
                      </a:cubicBezTo>
                      <a:cubicBezTo>
                        <a:pt x="316696" y="4874201"/>
                        <a:pt x="342577" y="4864951"/>
                        <a:pt x="312623" y="4699904"/>
                      </a:cubicBezTo>
                      <a:cubicBezTo>
                        <a:pt x="282753" y="4534772"/>
                        <a:pt x="231839" y="4229287"/>
                        <a:pt x="240325" y="3991687"/>
                      </a:cubicBezTo>
                      <a:cubicBezTo>
                        <a:pt x="248810" y="3754087"/>
                        <a:pt x="367610" y="1581745"/>
                        <a:pt x="367610" y="1581745"/>
                      </a:cubicBezTo>
                      <a:cubicBezTo>
                        <a:pt x="367610" y="1581745"/>
                        <a:pt x="520353" y="393745"/>
                        <a:pt x="537325" y="283431"/>
                      </a:cubicBezTo>
                      <a:cubicBezTo>
                        <a:pt x="549459" y="204260"/>
                        <a:pt x="579753" y="20374"/>
                        <a:pt x="469439" y="3403"/>
                      </a:cubicBezTo>
                      <a:cubicBezTo>
                        <a:pt x="291494" y="-23921"/>
                        <a:pt x="299725" y="122288"/>
                        <a:pt x="299725" y="12228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B4197361-DDEC-46F6-B719-B2418EA28DE7}"/>
                    </a:ext>
                  </a:extLst>
                </p:cNvPr>
                <p:cNvSpPr/>
                <p:nvPr/>
              </p:nvSpPr>
              <p:spPr>
                <a:xfrm>
                  <a:off x="7819023" y="1967429"/>
                  <a:ext cx="518503" cy="4827093"/>
                </a:xfrm>
                <a:custGeom>
                  <a:avLst/>
                  <a:gdLst>
                    <a:gd name="connsiteX0" fmla="*/ 70310 w 518503"/>
                    <a:gd name="connsiteY0" fmla="*/ 4585666 h 4827093"/>
                    <a:gd name="connsiteX1" fmla="*/ 226107 w 518503"/>
                    <a:gd name="connsiteY1" fmla="*/ 4683845 h 4827093"/>
                    <a:gd name="connsiteX2" fmla="*/ 291447 w 518503"/>
                    <a:gd name="connsiteY2" fmla="*/ 4795602 h 4827093"/>
                    <a:gd name="connsiteX3" fmla="*/ 181133 w 518503"/>
                    <a:gd name="connsiteY3" fmla="*/ 4821060 h 4827093"/>
                    <a:gd name="connsiteX4" fmla="*/ 70310 w 518503"/>
                    <a:gd name="connsiteY4" fmla="*/ 4585666 h 4827093"/>
                    <a:gd name="connsiteX5" fmla="*/ 37215 w 518503"/>
                    <a:gd name="connsiteY5" fmla="*/ 4418073 h 4827093"/>
                    <a:gd name="connsiteX6" fmla="*/ 219573 w 518503"/>
                    <a:gd name="connsiteY6" fmla="*/ 4533054 h 4827093"/>
                    <a:gd name="connsiteX7" fmla="*/ 277615 w 518503"/>
                    <a:gd name="connsiteY7" fmla="*/ 4688852 h 4827093"/>
                    <a:gd name="connsiteX8" fmla="*/ 169762 w 518503"/>
                    <a:gd name="connsiteY8" fmla="*/ 4624106 h 4827093"/>
                    <a:gd name="connsiteX9" fmla="*/ 37215 w 518503"/>
                    <a:gd name="connsiteY9" fmla="*/ 4418073 h 4827093"/>
                    <a:gd name="connsiteX10" fmla="*/ 27032 w 518503"/>
                    <a:gd name="connsiteY10" fmla="*/ 4279417 h 4827093"/>
                    <a:gd name="connsiteX11" fmla="*/ 166028 w 518503"/>
                    <a:gd name="connsiteY11" fmla="*/ 4358419 h 4827093"/>
                    <a:gd name="connsiteX12" fmla="*/ 259965 w 518503"/>
                    <a:gd name="connsiteY12" fmla="*/ 4544765 h 4827093"/>
                    <a:gd name="connsiteX13" fmla="*/ 108071 w 518503"/>
                    <a:gd name="connsiteY13" fmla="*/ 4453204 h 4827093"/>
                    <a:gd name="connsiteX14" fmla="*/ 27032 w 518503"/>
                    <a:gd name="connsiteY14" fmla="*/ 4279417 h 4827093"/>
                    <a:gd name="connsiteX15" fmla="*/ 4546 w 518503"/>
                    <a:gd name="connsiteY15" fmla="*/ 4100623 h 4827093"/>
                    <a:gd name="connsiteX16" fmla="*/ 179860 w 518503"/>
                    <a:gd name="connsiteY16" fmla="*/ 4226042 h 4827093"/>
                    <a:gd name="connsiteX17" fmla="*/ 228738 w 518503"/>
                    <a:gd name="connsiteY17" fmla="*/ 4384979 h 4827093"/>
                    <a:gd name="connsiteX18" fmla="*/ 124873 w 518503"/>
                    <a:gd name="connsiteY18" fmla="*/ 4314039 h 4827093"/>
                    <a:gd name="connsiteX19" fmla="*/ 4546 w 518503"/>
                    <a:gd name="connsiteY19" fmla="*/ 4100623 h 4827093"/>
                    <a:gd name="connsiteX20" fmla="*/ 10061 w 518503"/>
                    <a:gd name="connsiteY20" fmla="*/ 3961542 h 4827093"/>
                    <a:gd name="connsiteX21" fmla="*/ 136074 w 518503"/>
                    <a:gd name="connsiteY21" fmla="*/ 4052000 h 4827093"/>
                    <a:gd name="connsiteX22" fmla="*/ 207608 w 518503"/>
                    <a:gd name="connsiteY22" fmla="*/ 4241486 h 4827093"/>
                    <a:gd name="connsiteX23" fmla="*/ 70395 w 518503"/>
                    <a:gd name="connsiteY23" fmla="*/ 4137536 h 4827093"/>
                    <a:gd name="connsiteX24" fmla="*/ 10061 w 518503"/>
                    <a:gd name="connsiteY24" fmla="*/ 3961542 h 4827093"/>
                    <a:gd name="connsiteX25" fmla="*/ 8449 w 518503"/>
                    <a:gd name="connsiteY25" fmla="*/ 3797937 h 4827093"/>
                    <a:gd name="connsiteX26" fmla="*/ 139808 w 518503"/>
                    <a:gd name="connsiteY26" fmla="*/ 3901293 h 4827093"/>
                    <a:gd name="connsiteX27" fmla="*/ 196662 w 518503"/>
                    <a:gd name="connsiteY27" fmla="*/ 4080850 h 4827093"/>
                    <a:gd name="connsiteX28" fmla="*/ 85244 w 518503"/>
                    <a:gd name="connsiteY28" fmla="*/ 3991666 h 4827093"/>
                    <a:gd name="connsiteX29" fmla="*/ 8449 w 518503"/>
                    <a:gd name="connsiteY29" fmla="*/ 3797937 h 4827093"/>
                    <a:gd name="connsiteX30" fmla="*/ 16340 w 518503"/>
                    <a:gd name="connsiteY30" fmla="*/ 3660469 h 4827093"/>
                    <a:gd name="connsiteX31" fmla="*/ 133698 w 518503"/>
                    <a:gd name="connsiteY31" fmla="*/ 3746429 h 4827093"/>
                    <a:gd name="connsiteX32" fmla="*/ 205742 w 518503"/>
                    <a:gd name="connsiteY32" fmla="*/ 3938715 h 4827093"/>
                    <a:gd name="connsiteX33" fmla="*/ 47738 w 518503"/>
                    <a:gd name="connsiteY33" fmla="*/ 3812024 h 4827093"/>
                    <a:gd name="connsiteX34" fmla="*/ 16340 w 518503"/>
                    <a:gd name="connsiteY34" fmla="*/ 3660469 h 4827093"/>
                    <a:gd name="connsiteX35" fmla="*/ 14050 w 518503"/>
                    <a:gd name="connsiteY35" fmla="*/ 3507896 h 4827093"/>
                    <a:gd name="connsiteX36" fmla="*/ 193947 w 518503"/>
                    <a:gd name="connsiteY36" fmla="*/ 3646552 h 4827093"/>
                    <a:gd name="connsiteX37" fmla="*/ 230096 w 518503"/>
                    <a:gd name="connsiteY37" fmla="*/ 3798617 h 4827093"/>
                    <a:gd name="connsiteX38" fmla="*/ 82784 w 518503"/>
                    <a:gd name="connsiteY38" fmla="*/ 3692969 h 4827093"/>
                    <a:gd name="connsiteX39" fmla="*/ 14050 w 518503"/>
                    <a:gd name="connsiteY39" fmla="*/ 3507896 h 4827093"/>
                    <a:gd name="connsiteX40" fmla="*/ 26523 w 518503"/>
                    <a:gd name="connsiteY40" fmla="*/ 3356256 h 4827093"/>
                    <a:gd name="connsiteX41" fmla="*/ 168319 w 518503"/>
                    <a:gd name="connsiteY41" fmla="*/ 3472086 h 4827093"/>
                    <a:gd name="connsiteX42" fmla="*/ 228229 w 518503"/>
                    <a:gd name="connsiteY42" fmla="*/ 3653341 h 4827093"/>
                    <a:gd name="connsiteX43" fmla="*/ 145238 w 518503"/>
                    <a:gd name="connsiteY43" fmla="*/ 3578327 h 4827093"/>
                    <a:gd name="connsiteX44" fmla="*/ 26523 w 518503"/>
                    <a:gd name="connsiteY44" fmla="*/ 3356256 h 4827093"/>
                    <a:gd name="connsiteX45" fmla="*/ 33651 w 518503"/>
                    <a:gd name="connsiteY45" fmla="*/ 3198083 h 4827093"/>
                    <a:gd name="connsiteX46" fmla="*/ 194456 w 518503"/>
                    <a:gd name="connsiteY46" fmla="*/ 3329781 h 4827093"/>
                    <a:gd name="connsiteX47" fmla="*/ 236375 w 518503"/>
                    <a:gd name="connsiteY47" fmla="*/ 3490331 h 4827093"/>
                    <a:gd name="connsiteX48" fmla="*/ 141080 w 518503"/>
                    <a:gd name="connsiteY48" fmla="*/ 3415657 h 4827093"/>
                    <a:gd name="connsiteX49" fmla="*/ 33651 w 518503"/>
                    <a:gd name="connsiteY49" fmla="*/ 3198083 h 4827093"/>
                    <a:gd name="connsiteX50" fmla="*/ 47313 w 518503"/>
                    <a:gd name="connsiteY50" fmla="*/ 3044067 h 4827093"/>
                    <a:gd name="connsiteX51" fmla="*/ 166028 w 518503"/>
                    <a:gd name="connsiteY51" fmla="*/ 3145386 h 4827093"/>
                    <a:gd name="connsiteX52" fmla="*/ 226616 w 518503"/>
                    <a:gd name="connsiteY52" fmla="*/ 3347516 h 4827093"/>
                    <a:gd name="connsiteX53" fmla="*/ 97633 w 518503"/>
                    <a:gd name="connsiteY53" fmla="*/ 3231516 h 4827093"/>
                    <a:gd name="connsiteX54" fmla="*/ 47313 w 518503"/>
                    <a:gd name="connsiteY54" fmla="*/ 3044067 h 4827093"/>
                    <a:gd name="connsiteX55" fmla="*/ 54610 w 518503"/>
                    <a:gd name="connsiteY55" fmla="*/ 2875626 h 4827093"/>
                    <a:gd name="connsiteX56" fmla="*/ 202941 w 518503"/>
                    <a:gd name="connsiteY56" fmla="*/ 3021241 h 4827093"/>
                    <a:gd name="connsiteX57" fmla="*/ 230265 w 518503"/>
                    <a:gd name="connsiteY57" fmla="*/ 3184930 h 4827093"/>
                    <a:gd name="connsiteX58" fmla="*/ 142013 w 518503"/>
                    <a:gd name="connsiteY58" fmla="*/ 3101940 h 4827093"/>
                    <a:gd name="connsiteX59" fmla="*/ 54610 w 518503"/>
                    <a:gd name="connsiteY59" fmla="*/ 2875626 h 4827093"/>
                    <a:gd name="connsiteX60" fmla="*/ 65048 w 518503"/>
                    <a:gd name="connsiteY60" fmla="*/ 2739600 h 4827093"/>
                    <a:gd name="connsiteX61" fmla="*/ 181726 w 518503"/>
                    <a:gd name="connsiteY61" fmla="*/ 2839222 h 4827093"/>
                    <a:gd name="connsiteX62" fmla="*/ 241296 w 518503"/>
                    <a:gd name="connsiteY62" fmla="*/ 3037873 h 4827093"/>
                    <a:gd name="connsiteX63" fmla="*/ 114519 w 518503"/>
                    <a:gd name="connsiteY63" fmla="*/ 2923825 h 4827093"/>
                    <a:gd name="connsiteX64" fmla="*/ 65048 w 518503"/>
                    <a:gd name="connsiteY64" fmla="*/ 2739600 h 4827093"/>
                    <a:gd name="connsiteX65" fmla="*/ 71583 w 518503"/>
                    <a:gd name="connsiteY65" fmla="*/ 2593136 h 4827093"/>
                    <a:gd name="connsiteX66" fmla="*/ 197680 w 518503"/>
                    <a:gd name="connsiteY66" fmla="*/ 2702941 h 4827093"/>
                    <a:gd name="connsiteX67" fmla="*/ 245370 w 518503"/>
                    <a:gd name="connsiteY67" fmla="*/ 2885044 h 4827093"/>
                    <a:gd name="connsiteX68" fmla="*/ 138620 w 518503"/>
                    <a:gd name="connsiteY68" fmla="*/ 2790429 h 4827093"/>
                    <a:gd name="connsiteX69" fmla="*/ 71583 w 518503"/>
                    <a:gd name="connsiteY69" fmla="*/ 2593136 h 4827093"/>
                    <a:gd name="connsiteX70" fmla="*/ 77692 w 518503"/>
                    <a:gd name="connsiteY70" fmla="*/ 2455668 h 4827093"/>
                    <a:gd name="connsiteX71" fmla="*/ 190637 w 518503"/>
                    <a:gd name="connsiteY71" fmla="*/ 2547399 h 4827093"/>
                    <a:gd name="connsiteX72" fmla="*/ 253091 w 518503"/>
                    <a:gd name="connsiteY72" fmla="*/ 2743079 h 4827093"/>
                    <a:gd name="connsiteX73" fmla="*/ 101537 w 518503"/>
                    <a:gd name="connsiteY73" fmla="*/ 2608580 h 4827093"/>
                    <a:gd name="connsiteX74" fmla="*/ 77692 w 518503"/>
                    <a:gd name="connsiteY74" fmla="*/ 2455668 h 4827093"/>
                    <a:gd name="connsiteX75" fmla="*/ 80747 w 518503"/>
                    <a:gd name="connsiteY75" fmla="*/ 2289178 h 4827093"/>
                    <a:gd name="connsiteX76" fmla="*/ 246134 w 518503"/>
                    <a:gd name="connsiteY76" fmla="*/ 2444806 h 4827093"/>
                    <a:gd name="connsiteX77" fmla="*/ 267094 w 518503"/>
                    <a:gd name="connsiteY77" fmla="*/ 2599755 h 4827093"/>
                    <a:gd name="connsiteX78" fmla="*/ 130898 w 518503"/>
                    <a:gd name="connsiteY78" fmla="*/ 2480106 h 4827093"/>
                    <a:gd name="connsiteX79" fmla="*/ 80747 w 518503"/>
                    <a:gd name="connsiteY79" fmla="*/ 2289178 h 4827093"/>
                    <a:gd name="connsiteX80" fmla="*/ 91524 w 518503"/>
                    <a:gd name="connsiteY80" fmla="*/ 2138896 h 4827093"/>
                    <a:gd name="connsiteX81" fmla="*/ 222883 w 518503"/>
                    <a:gd name="connsiteY81" fmla="*/ 2266521 h 4827093"/>
                    <a:gd name="connsiteX82" fmla="*/ 266924 w 518503"/>
                    <a:gd name="connsiteY82" fmla="*/ 2452273 h 4827093"/>
                    <a:gd name="connsiteX83" fmla="*/ 190722 w 518503"/>
                    <a:gd name="connsiteY83" fmla="*/ 2370386 h 4827093"/>
                    <a:gd name="connsiteX84" fmla="*/ 91524 w 518503"/>
                    <a:gd name="connsiteY84" fmla="*/ 2138896 h 4827093"/>
                    <a:gd name="connsiteX85" fmla="*/ 98992 w 518503"/>
                    <a:gd name="connsiteY85" fmla="*/ 1989038 h 4827093"/>
                    <a:gd name="connsiteX86" fmla="*/ 247322 w 518503"/>
                    <a:gd name="connsiteY86" fmla="*/ 2134653 h 4827093"/>
                    <a:gd name="connsiteX87" fmla="*/ 274646 w 518503"/>
                    <a:gd name="connsiteY87" fmla="*/ 2298342 h 4827093"/>
                    <a:gd name="connsiteX88" fmla="*/ 186394 w 518503"/>
                    <a:gd name="connsiteY88" fmla="*/ 2215352 h 4827093"/>
                    <a:gd name="connsiteX89" fmla="*/ 98992 w 518503"/>
                    <a:gd name="connsiteY89" fmla="*/ 1989038 h 4827093"/>
                    <a:gd name="connsiteX90" fmla="*/ 116132 w 518503"/>
                    <a:gd name="connsiteY90" fmla="*/ 1852079 h 4827093"/>
                    <a:gd name="connsiteX91" fmla="*/ 234847 w 518503"/>
                    <a:gd name="connsiteY91" fmla="*/ 1953398 h 4827093"/>
                    <a:gd name="connsiteX92" fmla="*/ 295435 w 518503"/>
                    <a:gd name="connsiteY92" fmla="*/ 2155528 h 4827093"/>
                    <a:gd name="connsiteX93" fmla="*/ 166452 w 518503"/>
                    <a:gd name="connsiteY93" fmla="*/ 2039528 h 4827093"/>
                    <a:gd name="connsiteX94" fmla="*/ 116132 w 518503"/>
                    <a:gd name="connsiteY94" fmla="*/ 1852079 h 4827093"/>
                    <a:gd name="connsiteX95" fmla="*/ 129624 w 518503"/>
                    <a:gd name="connsiteY95" fmla="*/ 1691190 h 4827093"/>
                    <a:gd name="connsiteX96" fmla="*/ 269723 w 518503"/>
                    <a:gd name="connsiteY96" fmla="*/ 1828744 h 4827093"/>
                    <a:gd name="connsiteX97" fmla="*/ 295520 w 518503"/>
                    <a:gd name="connsiteY97" fmla="*/ 1983353 h 4827093"/>
                    <a:gd name="connsiteX98" fmla="*/ 212190 w 518503"/>
                    <a:gd name="connsiteY98" fmla="*/ 1905030 h 4827093"/>
                    <a:gd name="connsiteX99" fmla="*/ 129624 w 518503"/>
                    <a:gd name="connsiteY99" fmla="*/ 1691190 h 4827093"/>
                    <a:gd name="connsiteX100" fmla="*/ 148039 w 518503"/>
                    <a:gd name="connsiteY100" fmla="*/ 1571202 h 4827093"/>
                    <a:gd name="connsiteX101" fmla="*/ 258268 w 518503"/>
                    <a:gd name="connsiteY101" fmla="*/ 1665308 h 4827093"/>
                    <a:gd name="connsiteX102" fmla="*/ 314528 w 518503"/>
                    <a:gd name="connsiteY102" fmla="*/ 1852927 h 4827093"/>
                    <a:gd name="connsiteX103" fmla="*/ 194795 w 518503"/>
                    <a:gd name="connsiteY103" fmla="*/ 1745244 h 4827093"/>
                    <a:gd name="connsiteX104" fmla="*/ 148039 w 518503"/>
                    <a:gd name="connsiteY104" fmla="*/ 1571202 h 4827093"/>
                    <a:gd name="connsiteX105" fmla="*/ 162634 w 518503"/>
                    <a:gd name="connsiteY105" fmla="*/ 1432800 h 4827093"/>
                    <a:gd name="connsiteX106" fmla="*/ 281688 w 518503"/>
                    <a:gd name="connsiteY106" fmla="*/ 1536495 h 4827093"/>
                    <a:gd name="connsiteX107" fmla="*/ 326832 w 518503"/>
                    <a:gd name="connsiteY107" fmla="*/ 1708501 h 4827093"/>
                    <a:gd name="connsiteX108" fmla="*/ 225937 w 518503"/>
                    <a:gd name="connsiteY108" fmla="*/ 1619146 h 4827093"/>
                    <a:gd name="connsiteX109" fmla="*/ 162634 w 518503"/>
                    <a:gd name="connsiteY109" fmla="*/ 1432800 h 4827093"/>
                    <a:gd name="connsiteX110" fmla="*/ 176890 w 518503"/>
                    <a:gd name="connsiteY110" fmla="*/ 1303054 h 4827093"/>
                    <a:gd name="connsiteX111" fmla="*/ 283556 w 518503"/>
                    <a:gd name="connsiteY111" fmla="*/ 1389693 h 4827093"/>
                    <a:gd name="connsiteX112" fmla="*/ 342531 w 518503"/>
                    <a:gd name="connsiteY112" fmla="*/ 1574512 h 4827093"/>
                    <a:gd name="connsiteX113" fmla="*/ 199377 w 518503"/>
                    <a:gd name="connsiteY113" fmla="*/ 1447481 h 4827093"/>
                    <a:gd name="connsiteX114" fmla="*/ 176890 w 518503"/>
                    <a:gd name="connsiteY114" fmla="*/ 1303054 h 4827093"/>
                    <a:gd name="connsiteX115" fmla="*/ 188175 w 518503"/>
                    <a:gd name="connsiteY115" fmla="*/ 1154214 h 4827093"/>
                    <a:gd name="connsiteX116" fmla="*/ 344397 w 518503"/>
                    <a:gd name="connsiteY116" fmla="*/ 1301272 h 4827093"/>
                    <a:gd name="connsiteX117" fmla="*/ 364254 w 518503"/>
                    <a:gd name="connsiteY117" fmla="*/ 1447565 h 4827093"/>
                    <a:gd name="connsiteX118" fmla="*/ 235611 w 518503"/>
                    <a:gd name="connsiteY118" fmla="*/ 1334535 h 4827093"/>
                    <a:gd name="connsiteX119" fmla="*/ 188175 w 518503"/>
                    <a:gd name="connsiteY119" fmla="*/ 1154214 h 4827093"/>
                    <a:gd name="connsiteX120" fmla="*/ 206929 w 518503"/>
                    <a:gd name="connsiteY120" fmla="*/ 1012333 h 4827093"/>
                    <a:gd name="connsiteX121" fmla="*/ 330990 w 518503"/>
                    <a:gd name="connsiteY121" fmla="*/ 1132830 h 4827093"/>
                    <a:gd name="connsiteX122" fmla="*/ 372570 w 518503"/>
                    <a:gd name="connsiteY122" fmla="*/ 1308314 h 4827093"/>
                    <a:gd name="connsiteX123" fmla="*/ 300611 w 518503"/>
                    <a:gd name="connsiteY123" fmla="*/ 1231010 h 4827093"/>
                    <a:gd name="connsiteX124" fmla="*/ 206929 w 518503"/>
                    <a:gd name="connsiteY124" fmla="*/ 1012333 h 4827093"/>
                    <a:gd name="connsiteX125" fmla="*/ 222458 w 518503"/>
                    <a:gd name="connsiteY125" fmla="*/ 870707 h 4827093"/>
                    <a:gd name="connsiteX126" fmla="*/ 362557 w 518503"/>
                    <a:gd name="connsiteY126" fmla="*/ 1008260 h 4827093"/>
                    <a:gd name="connsiteX127" fmla="*/ 388354 w 518503"/>
                    <a:gd name="connsiteY127" fmla="*/ 1162870 h 4827093"/>
                    <a:gd name="connsiteX128" fmla="*/ 305024 w 518503"/>
                    <a:gd name="connsiteY128" fmla="*/ 1084547 h 4827093"/>
                    <a:gd name="connsiteX129" fmla="*/ 222458 w 518503"/>
                    <a:gd name="connsiteY129" fmla="*/ 870707 h 4827093"/>
                    <a:gd name="connsiteX130" fmla="*/ 240873 w 518503"/>
                    <a:gd name="connsiteY130" fmla="*/ 750719 h 4827093"/>
                    <a:gd name="connsiteX131" fmla="*/ 351102 w 518503"/>
                    <a:gd name="connsiteY131" fmla="*/ 844825 h 4827093"/>
                    <a:gd name="connsiteX132" fmla="*/ 407362 w 518503"/>
                    <a:gd name="connsiteY132" fmla="*/ 1032445 h 4827093"/>
                    <a:gd name="connsiteX133" fmla="*/ 287629 w 518503"/>
                    <a:gd name="connsiteY133" fmla="*/ 924761 h 4827093"/>
                    <a:gd name="connsiteX134" fmla="*/ 240873 w 518503"/>
                    <a:gd name="connsiteY134" fmla="*/ 750719 h 4827093"/>
                    <a:gd name="connsiteX135" fmla="*/ 255468 w 518503"/>
                    <a:gd name="connsiteY135" fmla="*/ 612317 h 4827093"/>
                    <a:gd name="connsiteX136" fmla="*/ 374522 w 518503"/>
                    <a:gd name="connsiteY136" fmla="*/ 716012 h 4827093"/>
                    <a:gd name="connsiteX137" fmla="*/ 419666 w 518503"/>
                    <a:gd name="connsiteY137" fmla="*/ 888018 h 4827093"/>
                    <a:gd name="connsiteX138" fmla="*/ 318771 w 518503"/>
                    <a:gd name="connsiteY138" fmla="*/ 798663 h 4827093"/>
                    <a:gd name="connsiteX139" fmla="*/ 255468 w 518503"/>
                    <a:gd name="connsiteY139" fmla="*/ 612317 h 4827093"/>
                    <a:gd name="connsiteX140" fmla="*/ 269724 w 518503"/>
                    <a:gd name="connsiteY140" fmla="*/ 482570 h 4827093"/>
                    <a:gd name="connsiteX141" fmla="*/ 376389 w 518503"/>
                    <a:gd name="connsiteY141" fmla="*/ 569209 h 4827093"/>
                    <a:gd name="connsiteX142" fmla="*/ 435365 w 518503"/>
                    <a:gd name="connsiteY142" fmla="*/ 754028 h 4827093"/>
                    <a:gd name="connsiteX143" fmla="*/ 292211 w 518503"/>
                    <a:gd name="connsiteY143" fmla="*/ 626997 h 4827093"/>
                    <a:gd name="connsiteX144" fmla="*/ 269724 w 518503"/>
                    <a:gd name="connsiteY144" fmla="*/ 482570 h 4827093"/>
                    <a:gd name="connsiteX145" fmla="*/ 281010 w 518503"/>
                    <a:gd name="connsiteY145" fmla="*/ 333731 h 4827093"/>
                    <a:gd name="connsiteX146" fmla="*/ 437232 w 518503"/>
                    <a:gd name="connsiteY146" fmla="*/ 480788 h 4827093"/>
                    <a:gd name="connsiteX147" fmla="*/ 457088 w 518503"/>
                    <a:gd name="connsiteY147" fmla="*/ 627082 h 4827093"/>
                    <a:gd name="connsiteX148" fmla="*/ 328445 w 518503"/>
                    <a:gd name="connsiteY148" fmla="*/ 514052 h 4827093"/>
                    <a:gd name="connsiteX149" fmla="*/ 281010 w 518503"/>
                    <a:gd name="connsiteY149" fmla="*/ 333731 h 4827093"/>
                    <a:gd name="connsiteX150" fmla="*/ 303582 w 518503"/>
                    <a:gd name="connsiteY150" fmla="*/ 151628 h 4827093"/>
                    <a:gd name="connsiteX151" fmla="*/ 428746 w 518503"/>
                    <a:gd name="connsiteY151" fmla="*/ 291812 h 4827093"/>
                    <a:gd name="connsiteX152" fmla="*/ 460313 w 518503"/>
                    <a:gd name="connsiteY152" fmla="*/ 485116 h 4827093"/>
                    <a:gd name="connsiteX153" fmla="*/ 388269 w 518503"/>
                    <a:gd name="connsiteY153" fmla="*/ 395762 h 4827093"/>
                    <a:gd name="connsiteX154" fmla="*/ 303582 w 518503"/>
                    <a:gd name="connsiteY154" fmla="*/ 151628 h 4827093"/>
                    <a:gd name="connsiteX155" fmla="*/ 385214 w 518503"/>
                    <a:gd name="connsiteY155" fmla="*/ 1771 h 4827093"/>
                    <a:gd name="connsiteX156" fmla="*/ 512924 w 518503"/>
                    <a:gd name="connsiteY156" fmla="*/ 142633 h 4827093"/>
                    <a:gd name="connsiteX157" fmla="*/ 486449 w 518503"/>
                    <a:gd name="connsiteY157" fmla="*/ 295206 h 4827093"/>
                    <a:gd name="connsiteX158" fmla="*/ 374861 w 518503"/>
                    <a:gd name="connsiteY158" fmla="*/ 195414 h 4827093"/>
                    <a:gd name="connsiteX159" fmla="*/ 310031 w 518503"/>
                    <a:gd name="connsiteY159" fmla="*/ 99866 h 4827093"/>
                    <a:gd name="connsiteX160" fmla="*/ 385214 w 518503"/>
                    <a:gd name="connsiteY160" fmla="*/ 1771 h 4827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518503" h="4827093">
                      <a:moveTo>
                        <a:pt x="70310" y="4585666"/>
                      </a:moveTo>
                      <a:cubicBezTo>
                        <a:pt x="107477" y="4647951"/>
                        <a:pt x="177993" y="4647951"/>
                        <a:pt x="226107" y="4683845"/>
                      </a:cubicBezTo>
                      <a:cubicBezTo>
                        <a:pt x="272439" y="4718467"/>
                        <a:pt x="293314" y="4741209"/>
                        <a:pt x="291447" y="4795602"/>
                      </a:cubicBezTo>
                      <a:cubicBezTo>
                        <a:pt x="282962" y="4829545"/>
                        <a:pt x="215246" y="4832515"/>
                        <a:pt x="181133" y="4821060"/>
                      </a:cubicBezTo>
                      <a:cubicBezTo>
                        <a:pt x="98397" y="4793311"/>
                        <a:pt x="67594" y="4690040"/>
                        <a:pt x="70310" y="4585666"/>
                      </a:cubicBezTo>
                      <a:close/>
                      <a:moveTo>
                        <a:pt x="37215" y="4418073"/>
                      </a:moveTo>
                      <a:cubicBezTo>
                        <a:pt x="80747" y="4490965"/>
                        <a:pt x="163228" y="4491050"/>
                        <a:pt x="219573" y="4533054"/>
                      </a:cubicBezTo>
                      <a:cubicBezTo>
                        <a:pt x="273966" y="4573531"/>
                        <a:pt x="279821" y="4625124"/>
                        <a:pt x="277615" y="4688852"/>
                      </a:cubicBezTo>
                      <a:cubicBezTo>
                        <a:pt x="243078" y="4657115"/>
                        <a:pt x="209729" y="4637513"/>
                        <a:pt x="169762" y="4624106"/>
                      </a:cubicBezTo>
                      <a:cubicBezTo>
                        <a:pt x="72940" y="4591605"/>
                        <a:pt x="33990" y="4540267"/>
                        <a:pt x="37215" y="4418073"/>
                      </a:cubicBezTo>
                      <a:close/>
                      <a:moveTo>
                        <a:pt x="27032" y="4279417"/>
                      </a:moveTo>
                      <a:cubicBezTo>
                        <a:pt x="60890" y="4326173"/>
                        <a:pt x="117490" y="4336101"/>
                        <a:pt x="166028" y="4358419"/>
                      </a:cubicBezTo>
                      <a:cubicBezTo>
                        <a:pt x="246473" y="4395247"/>
                        <a:pt x="257674" y="4464575"/>
                        <a:pt x="259965" y="4544765"/>
                      </a:cubicBezTo>
                      <a:cubicBezTo>
                        <a:pt x="219404" y="4495124"/>
                        <a:pt x="161276" y="4478661"/>
                        <a:pt x="108071" y="4453204"/>
                      </a:cubicBezTo>
                      <a:cubicBezTo>
                        <a:pt x="37130" y="4419346"/>
                        <a:pt x="17274" y="4356298"/>
                        <a:pt x="27032" y="4279417"/>
                      </a:cubicBezTo>
                      <a:close/>
                      <a:moveTo>
                        <a:pt x="4546" y="4100623"/>
                      </a:moveTo>
                      <a:cubicBezTo>
                        <a:pt x="43749" y="4175976"/>
                        <a:pt x="126061" y="4180813"/>
                        <a:pt x="179860" y="4226042"/>
                      </a:cubicBezTo>
                      <a:cubicBezTo>
                        <a:pt x="231878" y="4269658"/>
                        <a:pt x="234678" y="4321506"/>
                        <a:pt x="228738" y="4384979"/>
                      </a:cubicBezTo>
                      <a:cubicBezTo>
                        <a:pt x="196153" y="4351291"/>
                        <a:pt x="163992" y="4329737"/>
                        <a:pt x="124873" y="4314039"/>
                      </a:cubicBezTo>
                      <a:cubicBezTo>
                        <a:pt x="30088" y="4275938"/>
                        <a:pt x="-5722" y="4222393"/>
                        <a:pt x="4546" y="4100623"/>
                      </a:cubicBezTo>
                      <a:close/>
                      <a:moveTo>
                        <a:pt x="10061" y="3961542"/>
                      </a:moveTo>
                      <a:cubicBezTo>
                        <a:pt x="37894" y="4010081"/>
                        <a:pt x="91524" y="4025525"/>
                        <a:pt x="136074" y="4052000"/>
                      </a:cubicBezTo>
                      <a:cubicBezTo>
                        <a:pt x="209900" y="4095786"/>
                        <a:pt x="213548" y="4163842"/>
                        <a:pt x="207608" y="4241486"/>
                      </a:cubicBezTo>
                      <a:cubicBezTo>
                        <a:pt x="173581" y="4189469"/>
                        <a:pt x="119187" y="4167575"/>
                        <a:pt x="70395" y="4137536"/>
                      </a:cubicBezTo>
                      <a:cubicBezTo>
                        <a:pt x="5479" y="4097568"/>
                        <a:pt x="-7250" y="4034689"/>
                        <a:pt x="10061" y="3961542"/>
                      </a:cubicBezTo>
                      <a:close/>
                      <a:moveTo>
                        <a:pt x="8449" y="3797937"/>
                      </a:moveTo>
                      <a:cubicBezTo>
                        <a:pt x="38658" y="3854027"/>
                        <a:pt x="95088" y="3869302"/>
                        <a:pt x="139808" y="3901293"/>
                      </a:cubicBezTo>
                      <a:cubicBezTo>
                        <a:pt x="203790" y="3947116"/>
                        <a:pt x="206505" y="4011183"/>
                        <a:pt x="196662" y="4080850"/>
                      </a:cubicBezTo>
                      <a:cubicBezTo>
                        <a:pt x="168574" y="4037573"/>
                        <a:pt x="126570" y="4016274"/>
                        <a:pt x="85244" y="3991666"/>
                      </a:cubicBezTo>
                      <a:cubicBezTo>
                        <a:pt x="16340" y="3950595"/>
                        <a:pt x="-16839" y="3889668"/>
                        <a:pt x="8449" y="3797937"/>
                      </a:cubicBezTo>
                      <a:close/>
                      <a:moveTo>
                        <a:pt x="16340" y="3660469"/>
                      </a:moveTo>
                      <a:cubicBezTo>
                        <a:pt x="51132" y="3695685"/>
                        <a:pt x="89742" y="3722924"/>
                        <a:pt x="133698" y="3746429"/>
                      </a:cubicBezTo>
                      <a:cubicBezTo>
                        <a:pt x="206930" y="3785633"/>
                        <a:pt x="223222" y="3855895"/>
                        <a:pt x="205742" y="3938715"/>
                      </a:cubicBezTo>
                      <a:cubicBezTo>
                        <a:pt x="173156" y="3870405"/>
                        <a:pt x="93985" y="3862769"/>
                        <a:pt x="47738" y="3812024"/>
                      </a:cubicBezTo>
                      <a:cubicBezTo>
                        <a:pt x="7685" y="3768153"/>
                        <a:pt x="-6316" y="3716814"/>
                        <a:pt x="16340" y="3660469"/>
                      </a:cubicBezTo>
                      <a:close/>
                      <a:moveTo>
                        <a:pt x="14050" y="3507896"/>
                      </a:moveTo>
                      <a:cubicBezTo>
                        <a:pt x="60806" y="3582231"/>
                        <a:pt x="144390" y="3588170"/>
                        <a:pt x="193947" y="3646552"/>
                      </a:cubicBezTo>
                      <a:cubicBezTo>
                        <a:pt x="230944" y="3689999"/>
                        <a:pt x="228738" y="3737180"/>
                        <a:pt x="230096" y="3798617"/>
                      </a:cubicBezTo>
                      <a:cubicBezTo>
                        <a:pt x="185291" y="3744647"/>
                        <a:pt x="131152" y="3723433"/>
                        <a:pt x="82784" y="3692969"/>
                      </a:cubicBezTo>
                      <a:cubicBezTo>
                        <a:pt x="22026" y="3654699"/>
                        <a:pt x="5055" y="3591820"/>
                        <a:pt x="14050" y="3507896"/>
                      </a:cubicBezTo>
                      <a:close/>
                      <a:moveTo>
                        <a:pt x="26523" y="3356256"/>
                      </a:moveTo>
                      <a:cubicBezTo>
                        <a:pt x="59023" y="3414638"/>
                        <a:pt x="117660" y="3437464"/>
                        <a:pt x="168319" y="3472086"/>
                      </a:cubicBezTo>
                      <a:cubicBezTo>
                        <a:pt x="227719" y="3512733"/>
                        <a:pt x="251564" y="3575526"/>
                        <a:pt x="228229" y="3653341"/>
                      </a:cubicBezTo>
                      <a:cubicBezTo>
                        <a:pt x="209221" y="3615494"/>
                        <a:pt x="178927" y="3590122"/>
                        <a:pt x="145238" y="3578327"/>
                      </a:cubicBezTo>
                      <a:cubicBezTo>
                        <a:pt x="53593" y="3546251"/>
                        <a:pt x="12607" y="3506453"/>
                        <a:pt x="26523" y="3356256"/>
                      </a:cubicBezTo>
                      <a:close/>
                      <a:moveTo>
                        <a:pt x="33651" y="3198083"/>
                      </a:moveTo>
                      <a:cubicBezTo>
                        <a:pt x="68528" y="3274709"/>
                        <a:pt x="145323" y="3282601"/>
                        <a:pt x="194456" y="3329781"/>
                      </a:cubicBezTo>
                      <a:cubicBezTo>
                        <a:pt x="241891" y="3375265"/>
                        <a:pt x="243333" y="3427112"/>
                        <a:pt x="236375" y="3490331"/>
                      </a:cubicBezTo>
                      <a:cubicBezTo>
                        <a:pt x="206675" y="3455455"/>
                        <a:pt x="177230" y="3432798"/>
                        <a:pt x="141080" y="3415657"/>
                      </a:cubicBezTo>
                      <a:cubicBezTo>
                        <a:pt x="53508" y="3374161"/>
                        <a:pt x="21262" y="3319344"/>
                        <a:pt x="33651" y="3198083"/>
                      </a:cubicBezTo>
                      <a:close/>
                      <a:moveTo>
                        <a:pt x="47313" y="3044067"/>
                      </a:moveTo>
                      <a:cubicBezTo>
                        <a:pt x="72176" y="3096339"/>
                        <a:pt x="123769" y="3115347"/>
                        <a:pt x="166028" y="3145386"/>
                      </a:cubicBezTo>
                      <a:cubicBezTo>
                        <a:pt x="236035" y="3195113"/>
                        <a:pt x="236290" y="3266562"/>
                        <a:pt x="226616" y="3347516"/>
                      </a:cubicBezTo>
                      <a:cubicBezTo>
                        <a:pt x="195898" y="3291256"/>
                        <a:pt x="143796" y="3265459"/>
                        <a:pt x="97633" y="3231516"/>
                      </a:cubicBezTo>
                      <a:cubicBezTo>
                        <a:pt x="36112" y="3186203"/>
                        <a:pt x="26778" y="3119759"/>
                        <a:pt x="47313" y="3044067"/>
                      </a:cubicBezTo>
                      <a:close/>
                      <a:moveTo>
                        <a:pt x="54610" y="2875626"/>
                      </a:moveTo>
                      <a:cubicBezTo>
                        <a:pt x="82444" y="2955137"/>
                        <a:pt x="158136" y="2969902"/>
                        <a:pt x="202941" y="3021241"/>
                      </a:cubicBezTo>
                      <a:cubicBezTo>
                        <a:pt x="246133" y="3070882"/>
                        <a:pt x="242908" y="3122730"/>
                        <a:pt x="230265" y="3184930"/>
                      </a:cubicBezTo>
                      <a:cubicBezTo>
                        <a:pt x="203874" y="3147593"/>
                        <a:pt x="176550" y="3122306"/>
                        <a:pt x="142013" y="3101940"/>
                      </a:cubicBezTo>
                      <a:cubicBezTo>
                        <a:pt x="58514" y="3052723"/>
                        <a:pt x="31360" y="2995275"/>
                        <a:pt x="54610" y="2875626"/>
                      </a:cubicBezTo>
                      <a:close/>
                      <a:moveTo>
                        <a:pt x="65048" y="2739600"/>
                      </a:moveTo>
                      <a:cubicBezTo>
                        <a:pt x="89487" y="2791023"/>
                        <a:pt x="140231" y="2809692"/>
                        <a:pt x="181726" y="2839222"/>
                      </a:cubicBezTo>
                      <a:cubicBezTo>
                        <a:pt x="250545" y="2888100"/>
                        <a:pt x="250800" y="2958277"/>
                        <a:pt x="241296" y="3037873"/>
                      </a:cubicBezTo>
                      <a:cubicBezTo>
                        <a:pt x="211087" y="2982546"/>
                        <a:pt x="159918" y="2957258"/>
                        <a:pt x="114519" y="2923825"/>
                      </a:cubicBezTo>
                      <a:cubicBezTo>
                        <a:pt x="54101" y="2879360"/>
                        <a:pt x="44937" y="2814020"/>
                        <a:pt x="65048" y="2739600"/>
                      </a:cubicBezTo>
                      <a:close/>
                      <a:moveTo>
                        <a:pt x="71583" y="2593136"/>
                      </a:moveTo>
                      <a:cubicBezTo>
                        <a:pt x="98992" y="2650669"/>
                        <a:pt x="154573" y="2668744"/>
                        <a:pt x="197680" y="2702941"/>
                      </a:cubicBezTo>
                      <a:cubicBezTo>
                        <a:pt x="259202" y="2751734"/>
                        <a:pt x="258693" y="2815886"/>
                        <a:pt x="245370" y="2885044"/>
                      </a:cubicBezTo>
                      <a:cubicBezTo>
                        <a:pt x="219488" y="2840494"/>
                        <a:pt x="178588" y="2817074"/>
                        <a:pt x="138620" y="2790429"/>
                      </a:cubicBezTo>
                      <a:cubicBezTo>
                        <a:pt x="71837" y="2745964"/>
                        <a:pt x="41713" y="2683509"/>
                        <a:pt x="71583" y="2593136"/>
                      </a:cubicBezTo>
                      <a:close/>
                      <a:moveTo>
                        <a:pt x="77692" y="2455668"/>
                      </a:moveTo>
                      <a:cubicBezTo>
                        <a:pt x="110616" y="2492581"/>
                        <a:pt x="147868" y="2521771"/>
                        <a:pt x="190637" y="2547399"/>
                      </a:cubicBezTo>
                      <a:cubicBezTo>
                        <a:pt x="261916" y="2590251"/>
                        <a:pt x="274645" y="2661277"/>
                        <a:pt x="253091" y="2743079"/>
                      </a:cubicBezTo>
                      <a:cubicBezTo>
                        <a:pt x="223985" y="2673157"/>
                        <a:pt x="145323" y="2661616"/>
                        <a:pt x="101537" y="2608580"/>
                      </a:cubicBezTo>
                      <a:cubicBezTo>
                        <a:pt x="63690" y="2562758"/>
                        <a:pt x="52320" y="2510825"/>
                        <a:pt x="77692" y="2455668"/>
                      </a:cubicBezTo>
                      <a:close/>
                      <a:moveTo>
                        <a:pt x="80747" y="2289178"/>
                      </a:moveTo>
                      <a:cubicBezTo>
                        <a:pt x="119951" y="2367756"/>
                        <a:pt x="202517" y="2381927"/>
                        <a:pt x="246134" y="2444806"/>
                      </a:cubicBezTo>
                      <a:cubicBezTo>
                        <a:pt x="278634" y="2491817"/>
                        <a:pt x="271846" y="2538488"/>
                        <a:pt x="267094" y="2599755"/>
                      </a:cubicBezTo>
                      <a:cubicBezTo>
                        <a:pt x="227805" y="2541628"/>
                        <a:pt x="176042" y="2515237"/>
                        <a:pt x="130898" y="2480106"/>
                      </a:cubicBezTo>
                      <a:cubicBezTo>
                        <a:pt x="74213" y="2436066"/>
                        <a:pt x="63521" y="2371744"/>
                        <a:pt x="80747" y="2289178"/>
                      </a:cubicBezTo>
                      <a:close/>
                      <a:moveTo>
                        <a:pt x="91524" y="2138896"/>
                      </a:moveTo>
                      <a:cubicBezTo>
                        <a:pt x="118848" y="2199823"/>
                        <a:pt x="175363" y="2227572"/>
                        <a:pt x="222883" y="2266521"/>
                      </a:cubicBezTo>
                      <a:cubicBezTo>
                        <a:pt x="278464" y="2312174"/>
                        <a:pt x="296878" y="2376750"/>
                        <a:pt x="266924" y="2452273"/>
                      </a:cubicBezTo>
                      <a:cubicBezTo>
                        <a:pt x="251225" y="2412984"/>
                        <a:pt x="223222" y="2385067"/>
                        <a:pt x="190722" y="2370386"/>
                      </a:cubicBezTo>
                      <a:cubicBezTo>
                        <a:pt x="102216" y="2330503"/>
                        <a:pt x="64794" y="2287396"/>
                        <a:pt x="91524" y="2138896"/>
                      </a:cubicBezTo>
                      <a:close/>
                      <a:moveTo>
                        <a:pt x="98992" y="1989038"/>
                      </a:moveTo>
                      <a:cubicBezTo>
                        <a:pt x="126825" y="2068549"/>
                        <a:pt x="202517" y="2083314"/>
                        <a:pt x="247322" y="2134653"/>
                      </a:cubicBezTo>
                      <a:cubicBezTo>
                        <a:pt x="290514" y="2184294"/>
                        <a:pt x="287289" y="2236142"/>
                        <a:pt x="274646" y="2298342"/>
                      </a:cubicBezTo>
                      <a:cubicBezTo>
                        <a:pt x="248255" y="2261005"/>
                        <a:pt x="220931" y="2235718"/>
                        <a:pt x="186394" y="2215352"/>
                      </a:cubicBezTo>
                      <a:cubicBezTo>
                        <a:pt x="102895" y="2166135"/>
                        <a:pt x="75740" y="2108687"/>
                        <a:pt x="98992" y="1989038"/>
                      </a:cubicBezTo>
                      <a:close/>
                      <a:moveTo>
                        <a:pt x="116132" y="1852079"/>
                      </a:moveTo>
                      <a:cubicBezTo>
                        <a:pt x="140995" y="1904351"/>
                        <a:pt x="192588" y="1923359"/>
                        <a:pt x="234847" y="1953398"/>
                      </a:cubicBezTo>
                      <a:cubicBezTo>
                        <a:pt x="304854" y="2003125"/>
                        <a:pt x="305109" y="2074574"/>
                        <a:pt x="295435" y="2155528"/>
                      </a:cubicBezTo>
                      <a:cubicBezTo>
                        <a:pt x="264717" y="2099268"/>
                        <a:pt x="212614" y="2073471"/>
                        <a:pt x="166452" y="2039528"/>
                      </a:cubicBezTo>
                      <a:cubicBezTo>
                        <a:pt x="104931" y="1994215"/>
                        <a:pt x="95597" y="1927771"/>
                        <a:pt x="116132" y="1852079"/>
                      </a:cubicBezTo>
                      <a:close/>
                      <a:moveTo>
                        <a:pt x="129624" y="1691190"/>
                      </a:moveTo>
                      <a:cubicBezTo>
                        <a:pt x="155930" y="1766289"/>
                        <a:pt x="227465" y="1780205"/>
                        <a:pt x="269723" y="1828744"/>
                      </a:cubicBezTo>
                      <a:cubicBezTo>
                        <a:pt x="310540" y="1875585"/>
                        <a:pt x="307485" y="1924547"/>
                        <a:pt x="295520" y="1983353"/>
                      </a:cubicBezTo>
                      <a:cubicBezTo>
                        <a:pt x="270572" y="1948053"/>
                        <a:pt x="244775" y="1924208"/>
                        <a:pt x="212190" y="1905030"/>
                      </a:cubicBezTo>
                      <a:cubicBezTo>
                        <a:pt x="133358" y="1858528"/>
                        <a:pt x="107646" y="1804220"/>
                        <a:pt x="129624" y="1691190"/>
                      </a:cubicBezTo>
                      <a:close/>
                      <a:moveTo>
                        <a:pt x="148039" y="1571202"/>
                      </a:moveTo>
                      <a:cubicBezTo>
                        <a:pt x="171120" y="1619740"/>
                        <a:pt x="219064" y="1637390"/>
                        <a:pt x="258268" y="1665308"/>
                      </a:cubicBezTo>
                      <a:cubicBezTo>
                        <a:pt x="323269" y="1711471"/>
                        <a:pt x="323523" y="1777744"/>
                        <a:pt x="314528" y="1852927"/>
                      </a:cubicBezTo>
                      <a:cubicBezTo>
                        <a:pt x="286016" y="1800740"/>
                        <a:pt x="237648" y="1776726"/>
                        <a:pt x="194795" y="1745244"/>
                      </a:cubicBezTo>
                      <a:cubicBezTo>
                        <a:pt x="137686" y="1703155"/>
                        <a:pt x="128946" y="1641464"/>
                        <a:pt x="148039" y="1571202"/>
                      </a:cubicBezTo>
                      <a:close/>
                      <a:moveTo>
                        <a:pt x="162634" y="1432800"/>
                      </a:moveTo>
                      <a:cubicBezTo>
                        <a:pt x="188515" y="1487108"/>
                        <a:pt x="240957" y="1504165"/>
                        <a:pt x="281688" y="1536495"/>
                      </a:cubicBezTo>
                      <a:cubicBezTo>
                        <a:pt x="339815" y="1582658"/>
                        <a:pt x="339391" y="1643246"/>
                        <a:pt x="326832" y="1708501"/>
                      </a:cubicBezTo>
                      <a:cubicBezTo>
                        <a:pt x="302393" y="1666412"/>
                        <a:pt x="263783" y="1644264"/>
                        <a:pt x="225937" y="1619146"/>
                      </a:cubicBezTo>
                      <a:cubicBezTo>
                        <a:pt x="162803" y="1577142"/>
                        <a:pt x="134376" y="1518166"/>
                        <a:pt x="162634" y="1432800"/>
                      </a:cubicBezTo>
                      <a:close/>
                      <a:moveTo>
                        <a:pt x="176890" y="1303054"/>
                      </a:moveTo>
                      <a:cubicBezTo>
                        <a:pt x="208033" y="1337930"/>
                        <a:pt x="243164" y="1365424"/>
                        <a:pt x="283556" y="1389693"/>
                      </a:cubicBezTo>
                      <a:cubicBezTo>
                        <a:pt x="350932" y="1430085"/>
                        <a:pt x="362897" y="1497207"/>
                        <a:pt x="342531" y="1574512"/>
                      </a:cubicBezTo>
                      <a:cubicBezTo>
                        <a:pt x="315038" y="1508493"/>
                        <a:pt x="240703" y="1497547"/>
                        <a:pt x="199377" y="1447481"/>
                      </a:cubicBezTo>
                      <a:cubicBezTo>
                        <a:pt x="163653" y="1404204"/>
                        <a:pt x="152876" y="1355156"/>
                        <a:pt x="176890" y="1303054"/>
                      </a:cubicBezTo>
                      <a:close/>
                      <a:moveTo>
                        <a:pt x="188175" y="1154214"/>
                      </a:moveTo>
                      <a:cubicBezTo>
                        <a:pt x="225258" y="1228464"/>
                        <a:pt x="303242" y="1241787"/>
                        <a:pt x="344397" y="1301272"/>
                      </a:cubicBezTo>
                      <a:cubicBezTo>
                        <a:pt x="375201" y="1345567"/>
                        <a:pt x="368751" y="1389692"/>
                        <a:pt x="364254" y="1447565"/>
                      </a:cubicBezTo>
                      <a:cubicBezTo>
                        <a:pt x="327171" y="1392663"/>
                        <a:pt x="278209" y="1367715"/>
                        <a:pt x="235611" y="1334535"/>
                      </a:cubicBezTo>
                      <a:cubicBezTo>
                        <a:pt x="182066" y="1292955"/>
                        <a:pt x="171968" y="1232198"/>
                        <a:pt x="188175" y="1154214"/>
                      </a:cubicBezTo>
                      <a:close/>
                      <a:moveTo>
                        <a:pt x="206929" y="1012333"/>
                      </a:moveTo>
                      <a:cubicBezTo>
                        <a:pt x="232726" y="1069951"/>
                        <a:pt x="286101" y="1096087"/>
                        <a:pt x="330990" y="1132830"/>
                      </a:cubicBezTo>
                      <a:cubicBezTo>
                        <a:pt x="383517" y="1175937"/>
                        <a:pt x="400913" y="1236950"/>
                        <a:pt x="372570" y="1308314"/>
                      </a:cubicBezTo>
                      <a:cubicBezTo>
                        <a:pt x="357720" y="1271147"/>
                        <a:pt x="331245" y="1244842"/>
                        <a:pt x="300611" y="1231010"/>
                      </a:cubicBezTo>
                      <a:cubicBezTo>
                        <a:pt x="216942" y="1193333"/>
                        <a:pt x="181642" y="1152602"/>
                        <a:pt x="206929" y="1012333"/>
                      </a:cubicBezTo>
                      <a:close/>
                      <a:moveTo>
                        <a:pt x="222458" y="870707"/>
                      </a:moveTo>
                      <a:cubicBezTo>
                        <a:pt x="248764" y="945806"/>
                        <a:pt x="320299" y="959722"/>
                        <a:pt x="362557" y="1008260"/>
                      </a:cubicBezTo>
                      <a:cubicBezTo>
                        <a:pt x="403374" y="1055101"/>
                        <a:pt x="400319" y="1104064"/>
                        <a:pt x="388354" y="1162870"/>
                      </a:cubicBezTo>
                      <a:cubicBezTo>
                        <a:pt x="363406" y="1127569"/>
                        <a:pt x="337609" y="1103725"/>
                        <a:pt x="305024" y="1084547"/>
                      </a:cubicBezTo>
                      <a:cubicBezTo>
                        <a:pt x="226192" y="1038045"/>
                        <a:pt x="200480" y="983737"/>
                        <a:pt x="222458" y="870707"/>
                      </a:cubicBezTo>
                      <a:close/>
                      <a:moveTo>
                        <a:pt x="240873" y="750719"/>
                      </a:moveTo>
                      <a:cubicBezTo>
                        <a:pt x="263954" y="799257"/>
                        <a:pt x="311898" y="816908"/>
                        <a:pt x="351102" y="844825"/>
                      </a:cubicBezTo>
                      <a:cubicBezTo>
                        <a:pt x="416103" y="890988"/>
                        <a:pt x="416357" y="957261"/>
                        <a:pt x="407362" y="1032445"/>
                      </a:cubicBezTo>
                      <a:cubicBezTo>
                        <a:pt x="378850" y="980257"/>
                        <a:pt x="330482" y="956243"/>
                        <a:pt x="287629" y="924761"/>
                      </a:cubicBezTo>
                      <a:cubicBezTo>
                        <a:pt x="230520" y="882672"/>
                        <a:pt x="221780" y="820981"/>
                        <a:pt x="240873" y="750719"/>
                      </a:cubicBezTo>
                      <a:close/>
                      <a:moveTo>
                        <a:pt x="255468" y="612317"/>
                      </a:moveTo>
                      <a:cubicBezTo>
                        <a:pt x="281349" y="666625"/>
                        <a:pt x="333791" y="683682"/>
                        <a:pt x="374522" y="716012"/>
                      </a:cubicBezTo>
                      <a:cubicBezTo>
                        <a:pt x="432649" y="762175"/>
                        <a:pt x="432225" y="822763"/>
                        <a:pt x="419666" y="888018"/>
                      </a:cubicBezTo>
                      <a:cubicBezTo>
                        <a:pt x="395227" y="845929"/>
                        <a:pt x="356617" y="823781"/>
                        <a:pt x="318771" y="798663"/>
                      </a:cubicBezTo>
                      <a:cubicBezTo>
                        <a:pt x="255637" y="756659"/>
                        <a:pt x="227210" y="697683"/>
                        <a:pt x="255468" y="612317"/>
                      </a:cubicBezTo>
                      <a:close/>
                      <a:moveTo>
                        <a:pt x="269724" y="482570"/>
                      </a:moveTo>
                      <a:cubicBezTo>
                        <a:pt x="300866" y="517446"/>
                        <a:pt x="335997" y="544940"/>
                        <a:pt x="376389" y="569209"/>
                      </a:cubicBezTo>
                      <a:cubicBezTo>
                        <a:pt x="443766" y="609601"/>
                        <a:pt x="455730" y="676723"/>
                        <a:pt x="435365" y="754028"/>
                      </a:cubicBezTo>
                      <a:cubicBezTo>
                        <a:pt x="407871" y="688009"/>
                        <a:pt x="333536" y="677062"/>
                        <a:pt x="292211" y="626997"/>
                      </a:cubicBezTo>
                      <a:cubicBezTo>
                        <a:pt x="256486" y="583720"/>
                        <a:pt x="245709" y="534672"/>
                        <a:pt x="269724" y="482570"/>
                      </a:cubicBezTo>
                      <a:close/>
                      <a:moveTo>
                        <a:pt x="281010" y="333731"/>
                      </a:moveTo>
                      <a:cubicBezTo>
                        <a:pt x="318092" y="407981"/>
                        <a:pt x="396076" y="421303"/>
                        <a:pt x="437232" y="480788"/>
                      </a:cubicBezTo>
                      <a:cubicBezTo>
                        <a:pt x="468035" y="525084"/>
                        <a:pt x="461585" y="569209"/>
                        <a:pt x="457088" y="627082"/>
                      </a:cubicBezTo>
                      <a:cubicBezTo>
                        <a:pt x="420006" y="572179"/>
                        <a:pt x="371043" y="547232"/>
                        <a:pt x="328445" y="514052"/>
                      </a:cubicBezTo>
                      <a:cubicBezTo>
                        <a:pt x="274900" y="472472"/>
                        <a:pt x="264802" y="411715"/>
                        <a:pt x="281010" y="333731"/>
                      </a:cubicBezTo>
                      <a:close/>
                      <a:moveTo>
                        <a:pt x="303582" y="151628"/>
                      </a:moveTo>
                      <a:cubicBezTo>
                        <a:pt x="327087" y="216035"/>
                        <a:pt x="382923" y="248535"/>
                        <a:pt x="428746" y="291812"/>
                      </a:cubicBezTo>
                      <a:cubicBezTo>
                        <a:pt x="482376" y="342472"/>
                        <a:pt x="496462" y="409933"/>
                        <a:pt x="460313" y="485116"/>
                      </a:cubicBezTo>
                      <a:cubicBezTo>
                        <a:pt x="447075" y="443706"/>
                        <a:pt x="420430" y="413158"/>
                        <a:pt x="388269" y="395762"/>
                      </a:cubicBezTo>
                      <a:cubicBezTo>
                        <a:pt x="300527" y="348497"/>
                        <a:pt x="265396" y="301655"/>
                        <a:pt x="303582" y="151628"/>
                      </a:cubicBezTo>
                      <a:close/>
                      <a:moveTo>
                        <a:pt x="385214" y="1771"/>
                      </a:moveTo>
                      <a:cubicBezTo>
                        <a:pt x="488061" y="-10618"/>
                        <a:pt x="535666" y="42587"/>
                        <a:pt x="512924" y="142633"/>
                      </a:cubicBezTo>
                      <a:cubicBezTo>
                        <a:pt x="502317" y="188880"/>
                        <a:pt x="483988" y="233684"/>
                        <a:pt x="486449" y="295206"/>
                      </a:cubicBezTo>
                      <a:cubicBezTo>
                        <a:pt x="452421" y="244970"/>
                        <a:pt x="414914" y="218919"/>
                        <a:pt x="374861" y="195414"/>
                      </a:cubicBezTo>
                      <a:cubicBezTo>
                        <a:pt x="338712" y="174200"/>
                        <a:pt x="319874" y="138305"/>
                        <a:pt x="310031" y="99866"/>
                      </a:cubicBezTo>
                      <a:cubicBezTo>
                        <a:pt x="296284" y="46236"/>
                        <a:pt x="327087" y="8729"/>
                        <a:pt x="385214" y="1771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BF181FA9-7D86-4508-AA66-5E2926B6BAC6}"/>
                  </a:ext>
                </a:extLst>
              </p:cNvPr>
              <p:cNvGrpSpPr/>
              <p:nvPr/>
            </p:nvGrpSpPr>
            <p:grpSpPr>
              <a:xfrm>
                <a:off x="5526336" y="3720534"/>
                <a:ext cx="5305172" cy="794374"/>
                <a:chOff x="5526336" y="3720534"/>
                <a:chExt cx="5305172" cy="794374"/>
              </a:xfrm>
            </p:grpSpPr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A6579AC1-67E1-4896-9B3B-36EBA2CBD392}"/>
                    </a:ext>
                  </a:extLst>
                </p:cNvPr>
                <p:cNvSpPr/>
                <p:nvPr/>
              </p:nvSpPr>
              <p:spPr>
                <a:xfrm>
                  <a:off x="5526336" y="3720534"/>
                  <a:ext cx="5305172" cy="794374"/>
                </a:xfrm>
                <a:custGeom>
                  <a:avLst/>
                  <a:gdLst>
                    <a:gd name="connsiteX0" fmla="*/ 255061 w 5305172"/>
                    <a:gd name="connsiteY0" fmla="*/ 455 h 794374"/>
                    <a:gd name="connsiteX1" fmla="*/ 4776587 w 5305172"/>
                    <a:gd name="connsiteY1" fmla="*/ 420243 h 794374"/>
                    <a:gd name="connsiteX2" fmla="*/ 5258490 w 5305172"/>
                    <a:gd name="connsiteY2" fmla="*/ 611426 h 794374"/>
                    <a:gd name="connsiteX3" fmla="*/ 5290991 w 5305172"/>
                    <a:gd name="connsiteY3" fmla="*/ 751440 h 794374"/>
                    <a:gd name="connsiteX4" fmla="*/ 5078848 w 5305172"/>
                    <a:gd name="connsiteY4" fmla="*/ 768412 h 794374"/>
                    <a:gd name="connsiteX5" fmla="*/ 4773362 w 5305172"/>
                    <a:gd name="connsiteY5" fmla="*/ 675069 h 794374"/>
                    <a:gd name="connsiteX6" fmla="*/ 292907 w 5305172"/>
                    <a:gd name="connsiteY6" fmla="*/ 242298 h 794374"/>
                    <a:gd name="connsiteX7" fmla="*/ 63793 w 5305172"/>
                    <a:gd name="connsiteY7" fmla="*/ 284726 h 794374"/>
                    <a:gd name="connsiteX8" fmla="*/ 12879 w 5305172"/>
                    <a:gd name="connsiteY8" fmla="*/ 98040 h 794374"/>
                    <a:gd name="connsiteX9" fmla="*/ 255061 w 5305172"/>
                    <a:gd name="connsiteY9" fmla="*/ 455 h 79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05172" h="794374">
                      <a:moveTo>
                        <a:pt x="255061" y="455"/>
                      </a:moveTo>
                      <a:lnTo>
                        <a:pt x="4776587" y="420243"/>
                      </a:lnTo>
                      <a:cubicBezTo>
                        <a:pt x="4776587" y="420243"/>
                        <a:pt x="5112791" y="420497"/>
                        <a:pt x="5258490" y="611426"/>
                      </a:cubicBezTo>
                      <a:cubicBezTo>
                        <a:pt x="5308811" y="677360"/>
                        <a:pt x="5316448" y="717497"/>
                        <a:pt x="5290991" y="751440"/>
                      </a:cubicBezTo>
                      <a:cubicBezTo>
                        <a:pt x="5265534" y="785383"/>
                        <a:pt x="5155219" y="819326"/>
                        <a:pt x="5078848" y="768412"/>
                      </a:cubicBezTo>
                      <a:cubicBezTo>
                        <a:pt x="5002477" y="717497"/>
                        <a:pt x="4892162" y="700526"/>
                        <a:pt x="4773362" y="675069"/>
                      </a:cubicBezTo>
                      <a:cubicBezTo>
                        <a:pt x="4654562" y="649612"/>
                        <a:pt x="344161" y="248662"/>
                        <a:pt x="292907" y="242298"/>
                      </a:cubicBezTo>
                      <a:cubicBezTo>
                        <a:pt x="225021" y="233812"/>
                        <a:pt x="123193" y="318669"/>
                        <a:pt x="63793" y="284726"/>
                      </a:cubicBezTo>
                      <a:cubicBezTo>
                        <a:pt x="4393" y="250783"/>
                        <a:pt x="-15803" y="160156"/>
                        <a:pt x="12879" y="98040"/>
                      </a:cubicBezTo>
                      <a:cubicBezTo>
                        <a:pt x="63878" y="-12358"/>
                        <a:pt x="255061" y="455"/>
                        <a:pt x="255061" y="455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CAF1356D-C969-4401-8000-663FB7E52758}"/>
                    </a:ext>
                  </a:extLst>
                </p:cNvPr>
                <p:cNvSpPr/>
                <p:nvPr/>
              </p:nvSpPr>
              <p:spPr>
                <a:xfrm>
                  <a:off x="5549031" y="3738554"/>
                  <a:ext cx="5251993" cy="753914"/>
                </a:xfrm>
                <a:custGeom>
                  <a:avLst/>
                  <a:gdLst>
                    <a:gd name="connsiteX0" fmla="*/ 5013809 w 5251993"/>
                    <a:gd name="connsiteY0" fmla="*/ 478763 h 753914"/>
                    <a:gd name="connsiteX1" fmla="*/ 5225952 w 5251993"/>
                    <a:gd name="connsiteY1" fmla="*/ 623020 h 753914"/>
                    <a:gd name="connsiteX2" fmla="*/ 5234437 w 5251993"/>
                    <a:gd name="connsiteY2" fmla="*/ 716363 h 753914"/>
                    <a:gd name="connsiteX3" fmla="*/ 5064723 w 5251993"/>
                    <a:gd name="connsiteY3" fmla="*/ 682420 h 753914"/>
                    <a:gd name="connsiteX4" fmla="*/ 5013809 w 5251993"/>
                    <a:gd name="connsiteY4" fmla="*/ 478763 h 753914"/>
                    <a:gd name="connsiteX5" fmla="*/ 4846231 w 5251993"/>
                    <a:gd name="connsiteY5" fmla="*/ 443878 h 753914"/>
                    <a:gd name="connsiteX6" fmla="*/ 4996838 w 5251993"/>
                    <a:gd name="connsiteY6" fmla="*/ 521192 h 753914"/>
                    <a:gd name="connsiteX7" fmla="*/ 5047752 w 5251993"/>
                    <a:gd name="connsiteY7" fmla="*/ 716363 h 753914"/>
                    <a:gd name="connsiteX8" fmla="*/ 4878038 w 5251993"/>
                    <a:gd name="connsiteY8" fmla="*/ 586192 h 753914"/>
                    <a:gd name="connsiteX9" fmla="*/ 4793181 w 5251993"/>
                    <a:gd name="connsiteY9" fmla="*/ 444821 h 753914"/>
                    <a:gd name="connsiteX10" fmla="*/ 4846231 w 5251993"/>
                    <a:gd name="connsiteY10" fmla="*/ 443878 h 753914"/>
                    <a:gd name="connsiteX11" fmla="*/ 4647397 w 5251993"/>
                    <a:gd name="connsiteY11" fmla="*/ 421994 h 753914"/>
                    <a:gd name="connsiteX12" fmla="*/ 4820590 w 5251993"/>
                    <a:gd name="connsiteY12" fmla="*/ 510839 h 753914"/>
                    <a:gd name="connsiteX13" fmla="*/ 4906890 w 5251993"/>
                    <a:gd name="connsiteY13" fmla="*/ 667401 h 753914"/>
                    <a:gd name="connsiteX14" fmla="*/ 4762208 w 5251993"/>
                    <a:gd name="connsiteY14" fmla="*/ 614280 h 753914"/>
                    <a:gd name="connsiteX15" fmla="*/ 4647397 w 5251993"/>
                    <a:gd name="connsiteY15" fmla="*/ 421994 h 753914"/>
                    <a:gd name="connsiteX16" fmla="*/ 4500509 w 5251993"/>
                    <a:gd name="connsiteY16" fmla="*/ 400610 h 753914"/>
                    <a:gd name="connsiteX17" fmla="*/ 4702384 w 5251993"/>
                    <a:gd name="connsiteY17" fmla="*/ 545207 h 753914"/>
                    <a:gd name="connsiteX18" fmla="*/ 4765008 w 5251993"/>
                    <a:gd name="connsiteY18" fmla="*/ 635919 h 753914"/>
                    <a:gd name="connsiteX19" fmla="*/ 4595549 w 5251993"/>
                    <a:gd name="connsiteY19" fmla="*/ 554116 h 753914"/>
                    <a:gd name="connsiteX20" fmla="*/ 4500509 w 5251993"/>
                    <a:gd name="connsiteY20" fmla="*/ 400610 h 753914"/>
                    <a:gd name="connsiteX21" fmla="*/ 4350991 w 5251993"/>
                    <a:gd name="connsiteY21" fmla="*/ 388306 h 753914"/>
                    <a:gd name="connsiteX22" fmla="*/ 4554393 w 5251993"/>
                    <a:gd name="connsiteY22" fmla="*/ 520598 h 753914"/>
                    <a:gd name="connsiteX23" fmla="*/ 4617358 w 5251993"/>
                    <a:gd name="connsiteY23" fmla="*/ 624039 h 753914"/>
                    <a:gd name="connsiteX24" fmla="*/ 4462918 w 5251993"/>
                    <a:gd name="connsiteY24" fmla="*/ 563451 h 753914"/>
                    <a:gd name="connsiteX25" fmla="*/ 4350991 w 5251993"/>
                    <a:gd name="connsiteY25" fmla="*/ 388306 h 753914"/>
                    <a:gd name="connsiteX26" fmla="*/ 4213353 w 5251993"/>
                    <a:gd name="connsiteY26" fmla="*/ 376765 h 753914"/>
                    <a:gd name="connsiteX27" fmla="*/ 4386377 w 5251993"/>
                    <a:gd name="connsiteY27" fmla="*/ 464761 h 753914"/>
                    <a:gd name="connsiteX28" fmla="*/ 4473270 w 5251993"/>
                    <a:gd name="connsiteY28" fmla="*/ 614874 h 753914"/>
                    <a:gd name="connsiteX29" fmla="*/ 4288027 w 5251993"/>
                    <a:gd name="connsiteY29" fmla="*/ 513894 h 753914"/>
                    <a:gd name="connsiteX30" fmla="*/ 4213353 w 5251993"/>
                    <a:gd name="connsiteY30" fmla="*/ 376765 h 753914"/>
                    <a:gd name="connsiteX31" fmla="*/ 4053057 w 5251993"/>
                    <a:gd name="connsiteY31" fmla="*/ 356908 h 753914"/>
                    <a:gd name="connsiteX32" fmla="*/ 4245258 w 5251993"/>
                    <a:gd name="connsiteY32" fmla="*/ 481818 h 753914"/>
                    <a:gd name="connsiteX33" fmla="*/ 4304743 w 5251993"/>
                    <a:gd name="connsiteY33" fmla="*/ 579488 h 753914"/>
                    <a:gd name="connsiteX34" fmla="*/ 4158704 w 5251993"/>
                    <a:gd name="connsiteY34" fmla="*/ 522379 h 753914"/>
                    <a:gd name="connsiteX35" fmla="*/ 4053057 w 5251993"/>
                    <a:gd name="connsiteY35" fmla="*/ 356908 h 753914"/>
                    <a:gd name="connsiteX36" fmla="*/ 3931881 w 5251993"/>
                    <a:gd name="connsiteY36" fmla="*/ 350035 h 753914"/>
                    <a:gd name="connsiteX37" fmla="*/ 4092515 w 5251993"/>
                    <a:gd name="connsiteY37" fmla="*/ 431668 h 753914"/>
                    <a:gd name="connsiteX38" fmla="*/ 4173215 w 5251993"/>
                    <a:gd name="connsiteY38" fmla="*/ 571088 h 753914"/>
                    <a:gd name="connsiteX39" fmla="*/ 4001209 w 5251993"/>
                    <a:gd name="connsiteY39" fmla="*/ 477321 h 753914"/>
                    <a:gd name="connsiteX40" fmla="*/ 3931881 w 5251993"/>
                    <a:gd name="connsiteY40" fmla="*/ 350035 h 753914"/>
                    <a:gd name="connsiteX41" fmla="*/ 3793479 w 5251993"/>
                    <a:gd name="connsiteY41" fmla="*/ 335864 h 753914"/>
                    <a:gd name="connsiteX42" fmla="*/ 3962769 w 5251993"/>
                    <a:gd name="connsiteY42" fmla="*/ 436250 h 753914"/>
                    <a:gd name="connsiteX43" fmla="*/ 4029382 w 5251993"/>
                    <a:gd name="connsiteY43" fmla="*/ 553353 h 753914"/>
                    <a:gd name="connsiteX44" fmla="*/ 3870360 w 5251993"/>
                    <a:gd name="connsiteY44" fmla="*/ 473757 h 753914"/>
                    <a:gd name="connsiteX45" fmla="*/ 3793479 w 5251993"/>
                    <a:gd name="connsiteY45" fmla="*/ 335864 h 753914"/>
                    <a:gd name="connsiteX46" fmla="*/ 3703598 w 5251993"/>
                    <a:gd name="connsiteY46" fmla="*/ 319613 h 753914"/>
                    <a:gd name="connsiteX47" fmla="*/ 3800268 w 5251993"/>
                    <a:gd name="connsiteY47" fmla="*/ 374898 h 753914"/>
                    <a:gd name="connsiteX48" fmla="*/ 3894968 w 5251993"/>
                    <a:gd name="connsiteY48" fmla="*/ 541133 h 753914"/>
                    <a:gd name="connsiteX49" fmla="*/ 3726357 w 5251993"/>
                    <a:gd name="connsiteY49" fmla="*/ 445330 h 753914"/>
                    <a:gd name="connsiteX50" fmla="*/ 3663563 w 5251993"/>
                    <a:gd name="connsiteY50" fmla="*/ 323051 h 753914"/>
                    <a:gd name="connsiteX51" fmla="*/ 3703598 w 5251993"/>
                    <a:gd name="connsiteY51" fmla="*/ 319613 h 753914"/>
                    <a:gd name="connsiteX52" fmla="*/ 3515657 w 5251993"/>
                    <a:gd name="connsiteY52" fmla="*/ 303364 h 753914"/>
                    <a:gd name="connsiteX53" fmla="*/ 3682316 w 5251993"/>
                    <a:gd name="connsiteY53" fmla="*/ 386948 h 753914"/>
                    <a:gd name="connsiteX54" fmla="*/ 3766325 w 5251993"/>
                    <a:gd name="connsiteY54" fmla="*/ 536127 h 753914"/>
                    <a:gd name="connsiteX55" fmla="*/ 3627244 w 5251993"/>
                    <a:gd name="connsiteY55" fmla="*/ 486570 h 753914"/>
                    <a:gd name="connsiteX56" fmla="*/ 3515657 w 5251993"/>
                    <a:gd name="connsiteY56" fmla="*/ 303364 h 753914"/>
                    <a:gd name="connsiteX57" fmla="*/ 3373013 w 5251993"/>
                    <a:gd name="connsiteY57" fmla="*/ 292332 h 753914"/>
                    <a:gd name="connsiteX58" fmla="*/ 3567590 w 5251993"/>
                    <a:gd name="connsiteY58" fmla="*/ 429122 h 753914"/>
                    <a:gd name="connsiteX59" fmla="*/ 3628348 w 5251993"/>
                    <a:gd name="connsiteY59" fmla="*/ 515506 h 753914"/>
                    <a:gd name="connsiteX60" fmla="*/ 3465337 w 5251993"/>
                    <a:gd name="connsiteY60" fmla="*/ 438626 h 753914"/>
                    <a:gd name="connsiteX61" fmla="*/ 3373013 w 5251993"/>
                    <a:gd name="connsiteY61" fmla="*/ 292332 h 753914"/>
                    <a:gd name="connsiteX62" fmla="*/ 3231131 w 5251993"/>
                    <a:gd name="connsiteY62" fmla="*/ 278416 h 753914"/>
                    <a:gd name="connsiteX63" fmla="*/ 3423332 w 5251993"/>
                    <a:gd name="connsiteY63" fmla="*/ 403326 h 753914"/>
                    <a:gd name="connsiteX64" fmla="*/ 3482817 w 5251993"/>
                    <a:gd name="connsiteY64" fmla="*/ 500996 h 753914"/>
                    <a:gd name="connsiteX65" fmla="*/ 3336778 w 5251993"/>
                    <a:gd name="connsiteY65" fmla="*/ 443887 h 753914"/>
                    <a:gd name="connsiteX66" fmla="*/ 3231131 w 5251993"/>
                    <a:gd name="connsiteY66" fmla="*/ 278416 h 753914"/>
                    <a:gd name="connsiteX67" fmla="*/ 3109956 w 5251993"/>
                    <a:gd name="connsiteY67" fmla="*/ 271542 h 753914"/>
                    <a:gd name="connsiteX68" fmla="*/ 3270590 w 5251993"/>
                    <a:gd name="connsiteY68" fmla="*/ 353175 h 753914"/>
                    <a:gd name="connsiteX69" fmla="*/ 3351289 w 5251993"/>
                    <a:gd name="connsiteY69" fmla="*/ 492595 h 753914"/>
                    <a:gd name="connsiteX70" fmla="*/ 3179284 w 5251993"/>
                    <a:gd name="connsiteY70" fmla="*/ 398828 h 753914"/>
                    <a:gd name="connsiteX71" fmla="*/ 3109956 w 5251993"/>
                    <a:gd name="connsiteY71" fmla="*/ 271542 h 753914"/>
                    <a:gd name="connsiteX72" fmla="*/ 2971553 w 5251993"/>
                    <a:gd name="connsiteY72" fmla="*/ 257371 h 753914"/>
                    <a:gd name="connsiteX73" fmla="*/ 3140843 w 5251993"/>
                    <a:gd name="connsiteY73" fmla="*/ 357757 h 753914"/>
                    <a:gd name="connsiteX74" fmla="*/ 3207456 w 5251993"/>
                    <a:gd name="connsiteY74" fmla="*/ 474860 h 753914"/>
                    <a:gd name="connsiteX75" fmla="*/ 3048434 w 5251993"/>
                    <a:gd name="connsiteY75" fmla="*/ 395264 h 753914"/>
                    <a:gd name="connsiteX76" fmla="*/ 2971553 w 5251993"/>
                    <a:gd name="connsiteY76" fmla="*/ 257371 h 753914"/>
                    <a:gd name="connsiteX77" fmla="*/ 2881672 w 5251993"/>
                    <a:gd name="connsiteY77" fmla="*/ 241120 h 753914"/>
                    <a:gd name="connsiteX78" fmla="*/ 2978342 w 5251993"/>
                    <a:gd name="connsiteY78" fmla="*/ 296405 h 753914"/>
                    <a:gd name="connsiteX79" fmla="*/ 3073043 w 5251993"/>
                    <a:gd name="connsiteY79" fmla="*/ 462640 h 753914"/>
                    <a:gd name="connsiteX80" fmla="*/ 2904431 w 5251993"/>
                    <a:gd name="connsiteY80" fmla="*/ 366837 h 753914"/>
                    <a:gd name="connsiteX81" fmla="*/ 2841637 w 5251993"/>
                    <a:gd name="connsiteY81" fmla="*/ 244558 h 753914"/>
                    <a:gd name="connsiteX82" fmla="*/ 2881672 w 5251993"/>
                    <a:gd name="connsiteY82" fmla="*/ 241120 h 753914"/>
                    <a:gd name="connsiteX83" fmla="*/ 2693646 w 5251993"/>
                    <a:gd name="connsiteY83" fmla="*/ 224956 h 753914"/>
                    <a:gd name="connsiteX84" fmla="*/ 2860305 w 5251993"/>
                    <a:gd name="connsiteY84" fmla="*/ 308540 h 753914"/>
                    <a:gd name="connsiteX85" fmla="*/ 2944314 w 5251993"/>
                    <a:gd name="connsiteY85" fmla="*/ 457719 h 753914"/>
                    <a:gd name="connsiteX86" fmla="*/ 2805233 w 5251993"/>
                    <a:gd name="connsiteY86" fmla="*/ 408162 h 753914"/>
                    <a:gd name="connsiteX87" fmla="*/ 2693646 w 5251993"/>
                    <a:gd name="connsiteY87" fmla="*/ 224956 h 753914"/>
                    <a:gd name="connsiteX88" fmla="*/ 2551087 w 5251993"/>
                    <a:gd name="connsiteY88" fmla="*/ 213840 h 753914"/>
                    <a:gd name="connsiteX89" fmla="*/ 2745664 w 5251993"/>
                    <a:gd name="connsiteY89" fmla="*/ 350630 h 753914"/>
                    <a:gd name="connsiteX90" fmla="*/ 2806422 w 5251993"/>
                    <a:gd name="connsiteY90" fmla="*/ 437014 h 753914"/>
                    <a:gd name="connsiteX91" fmla="*/ 2643412 w 5251993"/>
                    <a:gd name="connsiteY91" fmla="*/ 360134 h 753914"/>
                    <a:gd name="connsiteX92" fmla="*/ 2551087 w 5251993"/>
                    <a:gd name="connsiteY92" fmla="*/ 213840 h 753914"/>
                    <a:gd name="connsiteX93" fmla="*/ 2470861 w 5251993"/>
                    <a:gd name="connsiteY93" fmla="*/ 213060 h 753914"/>
                    <a:gd name="connsiteX94" fmla="*/ 2573998 w 5251993"/>
                    <a:gd name="connsiteY94" fmla="*/ 270100 h 753914"/>
                    <a:gd name="connsiteX95" fmla="*/ 2676845 w 5251993"/>
                    <a:gd name="connsiteY95" fmla="*/ 444651 h 753914"/>
                    <a:gd name="connsiteX96" fmla="*/ 2496863 w 5251993"/>
                    <a:gd name="connsiteY96" fmla="*/ 345792 h 753914"/>
                    <a:gd name="connsiteX97" fmla="*/ 2428553 w 5251993"/>
                    <a:gd name="connsiteY97" fmla="*/ 217319 h 753914"/>
                    <a:gd name="connsiteX98" fmla="*/ 2470861 w 5251993"/>
                    <a:gd name="connsiteY98" fmla="*/ 213060 h 753914"/>
                    <a:gd name="connsiteX99" fmla="*/ 2264609 w 5251993"/>
                    <a:gd name="connsiteY99" fmla="*/ 188297 h 753914"/>
                    <a:gd name="connsiteX100" fmla="*/ 2442300 w 5251993"/>
                    <a:gd name="connsiteY100" fmla="*/ 274258 h 753914"/>
                    <a:gd name="connsiteX101" fmla="*/ 2533521 w 5251993"/>
                    <a:gd name="connsiteY101" fmla="*/ 430904 h 753914"/>
                    <a:gd name="connsiteX102" fmla="*/ 2385530 w 5251993"/>
                    <a:gd name="connsiteY102" fmla="*/ 380499 h 753914"/>
                    <a:gd name="connsiteX103" fmla="*/ 2264609 w 5251993"/>
                    <a:gd name="connsiteY103" fmla="*/ 188297 h 753914"/>
                    <a:gd name="connsiteX104" fmla="*/ 2115091 w 5251993"/>
                    <a:gd name="connsiteY104" fmla="*/ 169883 h 753914"/>
                    <a:gd name="connsiteX105" fmla="*/ 2323161 w 5251993"/>
                    <a:gd name="connsiteY105" fmla="*/ 311764 h 753914"/>
                    <a:gd name="connsiteX106" fmla="*/ 2388840 w 5251993"/>
                    <a:gd name="connsiteY106" fmla="*/ 402307 h 753914"/>
                    <a:gd name="connsiteX107" fmla="*/ 2215053 w 5251993"/>
                    <a:gd name="connsiteY107" fmla="*/ 323305 h 753914"/>
                    <a:gd name="connsiteX108" fmla="*/ 2115091 w 5251993"/>
                    <a:gd name="connsiteY108" fmla="*/ 169883 h 753914"/>
                    <a:gd name="connsiteX109" fmla="*/ 1966421 w 5251993"/>
                    <a:gd name="connsiteY109" fmla="*/ 148499 h 753914"/>
                    <a:gd name="connsiteX110" fmla="*/ 2171775 w 5251993"/>
                    <a:gd name="connsiteY110" fmla="*/ 277821 h 753914"/>
                    <a:gd name="connsiteX111" fmla="*/ 2236267 w 5251993"/>
                    <a:gd name="connsiteY111" fmla="*/ 380329 h 753914"/>
                    <a:gd name="connsiteX112" fmla="*/ 2080808 w 5251993"/>
                    <a:gd name="connsiteY112" fmla="*/ 322032 h 753914"/>
                    <a:gd name="connsiteX113" fmla="*/ 1966421 w 5251993"/>
                    <a:gd name="connsiteY113" fmla="*/ 148499 h 753914"/>
                    <a:gd name="connsiteX114" fmla="*/ 1828783 w 5251993"/>
                    <a:gd name="connsiteY114" fmla="*/ 138910 h 753914"/>
                    <a:gd name="connsiteX115" fmla="*/ 2003079 w 5251993"/>
                    <a:gd name="connsiteY115" fmla="*/ 224446 h 753914"/>
                    <a:gd name="connsiteX116" fmla="*/ 2092095 w 5251993"/>
                    <a:gd name="connsiteY116" fmla="*/ 373285 h 753914"/>
                    <a:gd name="connsiteX117" fmla="*/ 1905409 w 5251993"/>
                    <a:gd name="connsiteY117" fmla="*/ 274936 h 753914"/>
                    <a:gd name="connsiteX118" fmla="*/ 1828783 w 5251993"/>
                    <a:gd name="connsiteY118" fmla="*/ 138910 h 753914"/>
                    <a:gd name="connsiteX119" fmla="*/ 1668318 w 5251993"/>
                    <a:gd name="connsiteY119" fmla="*/ 121345 h 753914"/>
                    <a:gd name="connsiteX120" fmla="*/ 1862301 w 5251993"/>
                    <a:gd name="connsiteY120" fmla="*/ 243454 h 753914"/>
                    <a:gd name="connsiteX121" fmla="*/ 1923144 w 5251993"/>
                    <a:gd name="connsiteY121" fmla="*/ 340276 h 753914"/>
                    <a:gd name="connsiteX122" fmla="*/ 1776341 w 5251993"/>
                    <a:gd name="connsiteY122" fmla="*/ 285204 h 753914"/>
                    <a:gd name="connsiteX123" fmla="*/ 1668318 w 5251993"/>
                    <a:gd name="connsiteY123" fmla="*/ 121345 h 753914"/>
                    <a:gd name="connsiteX124" fmla="*/ 1547057 w 5251993"/>
                    <a:gd name="connsiteY124" fmla="*/ 116254 h 753914"/>
                    <a:gd name="connsiteX125" fmla="*/ 1708879 w 5251993"/>
                    <a:gd name="connsiteY125" fmla="*/ 195595 h 753914"/>
                    <a:gd name="connsiteX126" fmla="*/ 1791530 w 5251993"/>
                    <a:gd name="connsiteY126" fmla="*/ 333827 h 753914"/>
                    <a:gd name="connsiteX127" fmla="*/ 1618167 w 5251993"/>
                    <a:gd name="connsiteY127" fmla="*/ 242521 h 753914"/>
                    <a:gd name="connsiteX128" fmla="*/ 1547057 w 5251993"/>
                    <a:gd name="connsiteY128" fmla="*/ 116254 h 753914"/>
                    <a:gd name="connsiteX129" fmla="*/ 1408401 w 5251993"/>
                    <a:gd name="connsiteY129" fmla="*/ 104035 h 753914"/>
                    <a:gd name="connsiteX130" fmla="*/ 1579134 w 5251993"/>
                    <a:gd name="connsiteY130" fmla="*/ 201959 h 753914"/>
                    <a:gd name="connsiteX131" fmla="*/ 1647443 w 5251993"/>
                    <a:gd name="connsiteY131" fmla="*/ 318129 h 753914"/>
                    <a:gd name="connsiteX132" fmla="*/ 1487318 w 5251993"/>
                    <a:gd name="connsiteY132" fmla="*/ 240824 h 753914"/>
                    <a:gd name="connsiteX133" fmla="*/ 1408401 w 5251993"/>
                    <a:gd name="connsiteY133" fmla="*/ 104035 h 753914"/>
                    <a:gd name="connsiteX134" fmla="*/ 1318253 w 5251993"/>
                    <a:gd name="connsiteY134" fmla="*/ 89130 h 753914"/>
                    <a:gd name="connsiteX135" fmla="*/ 1415699 w 5251993"/>
                    <a:gd name="connsiteY135" fmla="*/ 142984 h 753914"/>
                    <a:gd name="connsiteX136" fmla="*/ 1512860 w 5251993"/>
                    <a:gd name="connsiteY136" fmla="*/ 307862 h 753914"/>
                    <a:gd name="connsiteX137" fmla="*/ 1342806 w 5251993"/>
                    <a:gd name="connsiteY137" fmla="*/ 214519 h 753914"/>
                    <a:gd name="connsiteX138" fmla="*/ 1278315 w 5251993"/>
                    <a:gd name="connsiteY138" fmla="*/ 93173 h 753914"/>
                    <a:gd name="connsiteX139" fmla="*/ 1318253 w 5251993"/>
                    <a:gd name="connsiteY139" fmla="*/ 89130 h 753914"/>
                    <a:gd name="connsiteX140" fmla="*/ 1130154 w 5251993"/>
                    <a:gd name="connsiteY140" fmla="*/ 75522 h 753914"/>
                    <a:gd name="connsiteX141" fmla="*/ 1298001 w 5251993"/>
                    <a:gd name="connsiteY141" fmla="*/ 156730 h 753914"/>
                    <a:gd name="connsiteX142" fmla="*/ 1384131 w 5251993"/>
                    <a:gd name="connsiteY142" fmla="*/ 304721 h 753914"/>
                    <a:gd name="connsiteX143" fmla="*/ 1244372 w 5251993"/>
                    <a:gd name="connsiteY143" fmla="*/ 257116 h 753914"/>
                    <a:gd name="connsiteX144" fmla="*/ 1130154 w 5251993"/>
                    <a:gd name="connsiteY144" fmla="*/ 75522 h 753914"/>
                    <a:gd name="connsiteX145" fmla="*/ 987255 w 5251993"/>
                    <a:gd name="connsiteY145" fmla="*/ 66612 h 753914"/>
                    <a:gd name="connsiteX146" fmla="*/ 1183784 w 5251993"/>
                    <a:gd name="connsiteY146" fmla="*/ 200601 h 753914"/>
                    <a:gd name="connsiteX147" fmla="*/ 1245815 w 5251993"/>
                    <a:gd name="connsiteY147" fmla="*/ 286137 h 753914"/>
                    <a:gd name="connsiteX148" fmla="*/ 1081701 w 5251993"/>
                    <a:gd name="connsiteY148" fmla="*/ 211548 h 753914"/>
                    <a:gd name="connsiteX149" fmla="*/ 987255 w 5251993"/>
                    <a:gd name="connsiteY149" fmla="*/ 66612 h 753914"/>
                    <a:gd name="connsiteX150" fmla="*/ 845289 w 5251993"/>
                    <a:gd name="connsiteY150" fmla="*/ 54732 h 753914"/>
                    <a:gd name="connsiteX151" fmla="*/ 1039272 w 5251993"/>
                    <a:gd name="connsiteY151" fmla="*/ 176841 h 753914"/>
                    <a:gd name="connsiteX152" fmla="*/ 1100115 w 5251993"/>
                    <a:gd name="connsiteY152" fmla="*/ 273663 h 753914"/>
                    <a:gd name="connsiteX153" fmla="*/ 953312 w 5251993"/>
                    <a:gd name="connsiteY153" fmla="*/ 218591 h 753914"/>
                    <a:gd name="connsiteX154" fmla="*/ 845289 w 5251993"/>
                    <a:gd name="connsiteY154" fmla="*/ 54732 h 753914"/>
                    <a:gd name="connsiteX155" fmla="*/ 724028 w 5251993"/>
                    <a:gd name="connsiteY155" fmla="*/ 49641 h 753914"/>
                    <a:gd name="connsiteX156" fmla="*/ 885851 w 5251993"/>
                    <a:gd name="connsiteY156" fmla="*/ 128982 h 753914"/>
                    <a:gd name="connsiteX157" fmla="*/ 968501 w 5251993"/>
                    <a:gd name="connsiteY157" fmla="*/ 267214 h 753914"/>
                    <a:gd name="connsiteX158" fmla="*/ 795138 w 5251993"/>
                    <a:gd name="connsiteY158" fmla="*/ 175908 h 753914"/>
                    <a:gd name="connsiteX159" fmla="*/ 724028 w 5251993"/>
                    <a:gd name="connsiteY159" fmla="*/ 49641 h 753914"/>
                    <a:gd name="connsiteX160" fmla="*/ 585372 w 5251993"/>
                    <a:gd name="connsiteY160" fmla="*/ 37422 h 753914"/>
                    <a:gd name="connsiteX161" fmla="*/ 756105 w 5251993"/>
                    <a:gd name="connsiteY161" fmla="*/ 135347 h 753914"/>
                    <a:gd name="connsiteX162" fmla="*/ 824415 w 5251993"/>
                    <a:gd name="connsiteY162" fmla="*/ 251516 h 753914"/>
                    <a:gd name="connsiteX163" fmla="*/ 664289 w 5251993"/>
                    <a:gd name="connsiteY163" fmla="*/ 174211 h 753914"/>
                    <a:gd name="connsiteX164" fmla="*/ 585372 w 5251993"/>
                    <a:gd name="connsiteY164" fmla="*/ 37422 h 753914"/>
                    <a:gd name="connsiteX165" fmla="*/ 495224 w 5251993"/>
                    <a:gd name="connsiteY165" fmla="*/ 22517 h 753914"/>
                    <a:gd name="connsiteX166" fmla="*/ 592670 w 5251993"/>
                    <a:gd name="connsiteY166" fmla="*/ 76371 h 753914"/>
                    <a:gd name="connsiteX167" fmla="*/ 689831 w 5251993"/>
                    <a:gd name="connsiteY167" fmla="*/ 241249 h 753914"/>
                    <a:gd name="connsiteX168" fmla="*/ 519777 w 5251993"/>
                    <a:gd name="connsiteY168" fmla="*/ 147906 h 753914"/>
                    <a:gd name="connsiteX169" fmla="*/ 455286 w 5251993"/>
                    <a:gd name="connsiteY169" fmla="*/ 26560 h 753914"/>
                    <a:gd name="connsiteX170" fmla="*/ 495224 w 5251993"/>
                    <a:gd name="connsiteY170" fmla="*/ 22517 h 753914"/>
                    <a:gd name="connsiteX171" fmla="*/ 109925 w 5251993"/>
                    <a:gd name="connsiteY171" fmla="*/ 10789 h 753914"/>
                    <a:gd name="connsiteX172" fmla="*/ 143012 w 5251993"/>
                    <a:gd name="connsiteY172" fmla="*/ 12049 h 753914"/>
                    <a:gd name="connsiteX173" fmla="*/ 211661 w 5251993"/>
                    <a:gd name="connsiteY173" fmla="*/ 85790 h 753914"/>
                    <a:gd name="connsiteX174" fmla="*/ 278783 w 5251993"/>
                    <a:gd name="connsiteY174" fmla="*/ 207221 h 753914"/>
                    <a:gd name="connsiteX175" fmla="*/ 124852 w 5251993"/>
                    <a:gd name="connsiteY175" fmla="*/ 236581 h 753914"/>
                    <a:gd name="connsiteX176" fmla="*/ 11144 w 5251993"/>
                    <a:gd name="connsiteY176" fmla="*/ 84178 h 753914"/>
                    <a:gd name="connsiteX177" fmla="*/ 109925 w 5251993"/>
                    <a:gd name="connsiteY177" fmla="*/ 10789 h 753914"/>
                    <a:gd name="connsiteX178" fmla="*/ 307125 w 5251993"/>
                    <a:gd name="connsiteY178" fmla="*/ 8910 h 753914"/>
                    <a:gd name="connsiteX179" fmla="*/ 474972 w 5251993"/>
                    <a:gd name="connsiteY179" fmla="*/ 90118 h 753914"/>
                    <a:gd name="connsiteX180" fmla="*/ 561102 w 5251993"/>
                    <a:gd name="connsiteY180" fmla="*/ 238109 h 753914"/>
                    <a:gd name="connsiteX181" fmla="*/ 421343 w 5251993"/>
                    <a:gd name="connsiteY181" fmla="*/ 190504 h 753914"/>
                    <a:gd name="connsiteX182" fmla="*/ 307125 w 5251993"/>
                    <a:gd name="connsiteY182" fmla="*/ 8910 h 753914"/>
                    <a:gd name="connsiteX183" fmla="*/ 164311 w 5251993"/>
                    <a:gd name="connsiteY183" fmla="*/ 0 h 753914"/>
                    <a:gd name="connsiteX184" fmla="*/ 360840 w 5251993"/>
                    <a:gd name="connsiteY184" fmla="*/ 133989 h 753914"/>
                    <a:gd name="connsiteX185" fmla="*/ 422871 w 5251993"/>
                    <a:gd name="connsiteY185" fmla="*/ 219525 h 753914"/>
                    <a:gd name="connsiteX186" fmla="*/ 258757 w 5251993"/>
                    <a:gd name="connsiteY186" fmla="*/ 144936 h 753914"/>
                    <a:gd name="connsiteX187" fmla="*/ 164311 w 5251993"/>
                    <a:gd name="connsiteY187" fmla="*/ 0 h 75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5251993" h="753914">
                      <a:moveTo>
                        <a:pt x="5013809" y="478763"/>
                      </a:moveTo>
                      <a:cubicBezTo>
                        <a:pt x="5090180" y="504220"/>
                        <a:pt x="5204822" y="595951"/>
                        <a:pt x="5225952" y="623020"/>
                      </a:cubicBezTo>
                      <a:cubicBezTo>
                        <a:pt x="5246148" y="648901"/>
                        <a:pt x="5268380" y="682420"/>
                        <a:pt x="5234437" y="716363"/>
                      </a:cubicBezTo>
                      <a:cubicBezTo>
                        <a:pt x="5192009" y="767277"/>
                        <a:pt x="5098666" y="775763"/>
                        <a:pt x="5064723" y="682420"/>
                      </a:cubicBezTo>
                      <a:cubicBezTo>
                        <a:pt x="5042321" y="620814"/>
                        <a:pt x="5073209" y="589077"/>
                        <a:pt x="5013809" y="478763"/>
                      </a:cubicBezTo>
                      <a:close/>
                      <a:moveTo>
                        <a:pt x="4846231" y="443878"/>
                      </a:moveTo>
                      <a:cubicBezTo>
                        <a:pt x="4903235" y="451678"/>
                        <a:pt x="4967435" y="483643"/>
                        <a:pt x="4996838" y="521192"/>
                      </a:cubicBezTo>
                      <a:cubicBezTo>
                        <a:pt x="5042067" y="579064"/>
                        <a:pt x="4996838" y="639992"/>
                        <a:pt x="5047752" y="716363"/>
                      </a:cubicBezTo>
                      <a:cubicBezTo>
                        <a:pt x="4954410" y="682420"/>
                        <a:pt x="4906211" y="670371"/>
                        <a:pt x="4878038" y="586192"/>
                      </a:cubicBezTo>
                      <a:cubicBezTo>
                        <a:pt x="4861067" y="535617"/>
                        <a:pt x="4824154" y="487673"/>
                        <a:pt x="4793181" y="444821"/>
                      </a:cubicBezTo>
                      <a:cubicBezTo>
                        <a:pt x="4809028" y="441363"/>
                        <a:pt x="4827230" y="441278"/>
                        <a:pt x="4846231" y="443878"/>
                      </a:cubicBezTo>
                      <a:close/>
                      <a:moveTo>
                        <a:pt x="4647397" y="421994"/>
                      </a:moveTo>
                      <a:cubicBezTo>
                        <a:pt x="4730557" y="423012"/>
                        <a:pt x="4790212" y="446942"/>
                        <a:pt x="4820590" y="510839"/>
                      </a:cubicBezTo>
                      <a:cubicBezTo>
                        <a:pt x="4844775" y="561754"/>
                        <a:pt x="4859285" y="617250"/>
                        <a:pt x="4906890" y="667401"/>
                      </a:cubicBezTo>
                      <a:cubicBezTo>
                        <a:pt x="4846981" y="658915"/>
                        <a:pt x="4800564" y="655606"/>
                        <a:pt x="4762208" y="614280"/>
                      </a:cubicBezTo>
                      <a:cubicBezTo>
                        <a:pt x="4710870" y="558953"/>
                        <a:pt x="4714774" y="476387"/>
                        <a:pt x="4647397" y="421994"/>
                      </a:cubicBezTo>
                      <a:close/>
                      <a:moveTo>
                        <a:pt x="4500509" y="400610"/>
                      </a:moveTo>
                      <a:cubicBezTo>
                        <a:pt x="4649179" y="406296"/>
                        <a:pt x="4682782" y="451524"/>
                        <a:pt x="4702384" y="545207"/>
                      </a:cubicBezTo>
                      <a:cubicBezTo>
                        <a:pt x="4709597" y="579574"/>
                        <a:pt x="4730472" y="612414"/>
                        <a:pt x="4765008" y="635919"/>
                      </a:cubicBezTo>
                      <a:cubicBezTo>
                        <a:pt x="4685922" y="648732"/>
                        <a:pt x="4627625" y="617335"/>
                        <a:pt x="4595549" y="554116"/>
                      </a:cubicBezTo>
                      <a:cubicBezTo>
                        <a:pt x="4568140" y="500147"/>
                        <a:pt x="4553375" y="439814"/>
                        <a:pt x="4500509" y="400610"/>
                      </a:cubicBezTo>
                      <a:close/>
                      <a:moveTo>
                        <a:pt x="4350991" y="388306"/>
                      </a:moveTo>
                      <a:cubicBezTo>
                        <a:pt x="4472846" y="390258"/>
                        <a:pt x="4523421" y="428783"/>
                        <a:pt x="4554393" y="520598"/>
                      </a:cubicBezTo>
                      <a:cubicBezTo>
                        <a:pt x="4567207" y="558529"/>
                        <a:pt x="4586215" y="590435"/>
                        <a:pt x="4617358" y="624039"/>
                      </a:cubicBezTo>
                      <a:cubicBezTo>
                        <a:pt x="4553799" y="623530"/>
                        <a:pt x="4502461" y="615977"/>
                        <a:pt x="4462918" y="563451"/>
                      </a:cubicBezTo>
                      <a:cubicBezTo>
                        <a:pt x="4421846" y="509057"/>
                        <a:pt x="4423035" y="431922"/>
                        <a:pt x="4350991" y="388306"/>
                      </a:cubicBezTo>
                      <a:close/>
                      <a:moveTo>
                        <a:pt x="4213353" y="376765"/>
                      </a:moveTo>
                      <a:cubicBezTo>
                        <a:pt x="4291676" y="372352"/>
                        <a:pt x="4354725" y="395263"/>
                        <a:pt x="4386377" y="464761"/>
                      </a:cubicBezTo>
                      <a:cubicBezTo>
                        <a:pt x="4410136" y="516949"/>
                        <a:pt x="4424562" y="573209"/>
                        <a:pt x="4473270" y="614874"/>
                      </a:cubicBezTo>
                      <a:cubicBezTo>
                        <a:pt x="4392062" y="607661"/>
                        <a:pt x="4322225" y="592641"/>
                        <a:pt x="4288027" y="513894"/>
                      </a:cubicBezTo>
                      <a:cubicBezTo>
                        <a:pt x="4267322" y="466289"/>
                        <a:pt x="4259430" y="411896"/>
                        <a:pt x="4213353" y="376765"/>
                      </a:cubicBezTo>
                      <a:close/>
                      <a:moveTo>
                        <a:pt x="4053057" y="356908"/>
                      </a:moveTo>
                      <a:cubicBezTo>
                        <a:pt x="4168208" y="358775"/>
                        <a:pt x="4215983" y="395094"/>
                        <a:pt x="4245258" y="481818"/>
                      </a:cubicBezTo>
                      <a:cubicBezTo>
                        <a:pt x="4257308" y="517627"/>
                        <a:pt x="4275382" y="547752"/>
                        <a:pt x="4304743" y="579488"/>
                      </a:cubicBezTo>
                      <a:cubicBezTo>
                        <a:pt x="4244749" y="578979"/>
                        <a:pt x="4196296" y="571851"/>
                        <a:pt x="4158704" y="522379"/>
                      </a:cubicBezTo>
                      <a:cubicBezTo>
                        <a:pt x="4120009" y="470956"/>
                        <a:pt x="4121112" y="398149"/>
                        <a:pt x="4053057" y="356908"/>
                      </a:cubicBezTo>
                      <a:close/>
                      <a:moveTo>
                        <a:pt x="3931881" y="350035"/>
                      </a:moveTo>
                      <a:cubicBezTo>
                        <a:pt x="4004604" y="345962"/>
                        <a:pt x="4063240" y="367176"/>
                        <a:pt x="4092515" y="431668"/>
                      </a:cubicBezTo>
                      <a:cubicBezTo>
                        <a:pt x="4114578" y="480121"/>
                        <a:pt x="4127986" y="532393"/>
                        <a:pt x="4173215" y="571088"/>
                      </a:cubicBezTo>
                      <a:cubicBezTo>
                        <a:pt x="4097777" y="564384"/>
                        <a:pt x="4033031" y="550383"/>
                        <a:pt x="4001209" y="477321"/>
                      </a:cubicBezTo>
                      <a:cubicBezTo>
                        <a:pt x="3981947" y="433195"/>
                        <a:pt x="3974649" y="382620"/>
                        <a:pt x="3931881" y="350035"/>
                      </a:cubicBezTo>
                      <a:close/>
                      <a:moveTo>
                        <a:pt x="3793479" y="335864"/>
                      </a:moveTo>
                      <a:cubicBezTo>
                        <a:pt x="3882834" y="325851"/>
                        <a:pt x="3934681" y="365818"/>
                        <a:pt x="3962769" y="436250"/>
                      </a:cubicBezTo>
                      <a:cubicBezTo>
                        <a:pt x="3979571" y="478424"/>
                        <a:pt x="3993233" y="520767"/>
                        <a:pt x="4029382" y="553353"/>
                      </a:cubicBezTo>
                      <a:cubicBezTo>
                        <a:pt x="3962939" y="552165"/>
                        <a:pt x="3903539" y="540115"/>
                        <a:pt x="3870360" y="473757"/>
                      </a:cubicBezTo>
                      <a:cubicBezTo>
                        <a:pt x="3847109" y="427255"/>
                        <a:pt x="3841254" y="372352"/>
                        <a:pt x="3793479" y="335864"/>
                      </a:cubicBezTo>
                      <a:close/>
                      <a:moveTo>
                        <a:pt x="3703598" y="319613"/>
                      </a:moveTo>
                      <a:cubicBezTo>
                        <a:pt x="3741717" y="322122"/>
                        <a:pt x="3774047" y="341995"/>
                        <a:pt x="3800268" y="374898"/>
                      </a:cubicBezTo>
                      <a:cubicBezTo>
                        <a:pt x="3840660" y="425643"/>
                        <a:pt x="3836077" y="500571"/>
                        <a:pt x="3894968" y="541133"/>
                      </a:cubicBezTo>
                      <a:cubicBezTo>
                        <a:pt x="3815203" y="545037"/>
                        <a:pt x="3751984" y="519495"/>
                        <a:pt x="3726357" y="445330"/>
                      </a:cubicBezTo>
                      <a:cubicBezTo>
                        <a:pt x="3710913" y="400780"/>
                        <a:pt x="3691227" y="360727"/>
                        <a:pt x="3663563" y="323051"/>
                      </a:cubicBezTo>
                      <a:cubicBezTo>
                        <a:pt x="3677543" y="319869"/>
                        <a:pt x="3690892" y="318776"/>
                        <a:pt x="3703598" y="319613"/>
                      </a:cubicBezTo>
                      <a:close/>
                      <a:moveTo>
                        <a:pt x="3515657" y="303364"/>
                      </a:moveTo>
                      <a:cubicBezTo>
                        <a:pt x="3595338" y="303534"/>
                        <a:pt x="3652616" y="325936"/>
                        <a:pt x="3682316" y="386948"/>
                      </a:cubicBezTo>
                      <a:cubicBezTo>
                        <a:pt x="3705906" y="435487"/>
                        <a:pt x="3720247" y="488522"/>
                        <a:pt x="3766325" y="536127"/>
                      </a:cubicBezTo>
                      <a:cubicBezTo>
                        <a:pt x="3708792" y="528575"/>
                        <a:pt x="3664327" y="525774"/>
                        <a:pt x="3627244" y="486570"/>
                      </a:cubicBezTo>
                      <a:cubicBezTo>
                        <a:pt x="3577603" y="434044"/>
                        <a:pt x="3580657" y="354957"/>
                        <a:pt x="3515657" y="303364"/>
                      </a:cubicBezTo>
                      <a:close/>
                      <a:moveTo>
                        <a:pt x="3373013" y="292332"/>
                      </a:moveTo>
                      <a:cubicBezTo>
                        <a:pt x="3515403" y="296490"/>
                        <a:pt x="3547988" y="339513"/>
                        <a:pt x="3567590" y="429122"/>
                      </a:cubicBezTo>
                      <a:cubicBezTo>
                        <a:pt x="3574718" y="461961"/>
                        <a:pt x="3595084" y="493274"/>
                        <a:pt x="3628348" y="515506"/>
                      </a:cubicBezTo>
                      <a:cubicBezTo>
                        <a:pt x="3552655" y="528489"/>
                        <a:pt x="3496565" y="498959"/>
                        <a:pt x="3465337" y="438626"/>
                      </a:cubicBezTo>
                      <a:cubicBezTo>
                        <a:pt x="3438607" y="387117"/>
                        <a:pt x="3424012" y="329499"/>
                        <a:pt x="3373013" y="292332"/>
                      </a:cubicBezTo>
                      <a:close/>
                      <a:moveTo>
                        <a:pt x="3231131" y="278416"/>
                      </a:moveTo>
                      <a:cubicBezTo>
                        <a:pt x="3346282" y="280283"/>
                        <a:pt x="3394056" y="316602"/>
                        <a:pt x="3423332" y="403326"/>
                      </a:cubicBezTo>
                      <a:cubicBezTo>
                        <a:pt x="3435382" y="439135"/>
                        <a:pt x="3453456" y="469260"/>
                        <a:pt x="3482817" y="500996"/>
                      </a:cubicBezTo>
                      <a:cubicBezTo>
                        <a:pt x="3422823" y="500572"/>
                        <a:pt x="3374285" y="493359"/>
                        <a:pt x="3336778" y="443887"/>
                      </a:cubicBezTo>
                      <a:cubicBezTo>
                        <a:pt x="3298083" y="392464"/>
                        <a:pt x="3299186" y="319657"/>
                        <a:pt x="3231131" y="278416"/>
                      </a:cubicBezTo>
                      <a:close/>
                      <a:moveTo>
                        <a:pt x="3109956" y="271542"/>
                      </a:moveTo>
                      <a:cubicBezTo>
                        <a:pt x="3182678" y="267469"/>
                        <a:pt x="3241230" y="288683"/>
                        <a:pt x="3270590" y="353175"/>
                      </a:cubicBezTo>
                      <a:cubicBezTo>
                        <a:pt x="3292653" y="401628"/>
                        <a:pt x="3306061" y="453900"/>
                        <a:pt x="3351289" y="492595"/>
                      </a:cubicBezTo>
                      <a:cubicBezTo>
                        <a:pt x="3275852" y="485891"/>
                        <a:pt x="3211106" y="471890"/>
                        <a:pt x="3179284" y="398828"/>
                      </a:cubicBezTo>
                      <a:cubicBezTo>
                        <a:pt x="3160022" y="354702"/>
                        <a:pt x="3152724" y="304127"/>
                        <a:pt x="3109956" y="271542"/>
                      </a:cubicBezTo>
                      <a:close/>
                      <a:moveTo>
                        <a:pt x="2971553" y="257371"/>
                      </a:moveTo>
                      <a:cubicBezTo>
                        <a:pt x="3060908" y="247358"/>
                        <a:pt x="3112755" y="287325"/>
                        <a:pt x="3140843" y="357757"/>
                      </a:cubicBezTo>
                      <a:cubicBezTo>
                        <a:pt x="3157645" y="399931"/>
                        <a:pt x="3171307" y="442274"/>
                        <a:pt x="3207456" y="474860"/>
                      </a:cubicBezTo>
                      <a:cubicBezTo>
                        <a:pt x="3140928" y="473672"/>
                        <a:pt x="3081613" y="461622"/>
                        <a:pt x="3048434" y="395264"/>
                      </a:cubicBezTo>
                      <a:cubicBezTo>
                        <a:pt x="3025183" y="348762"/>
                        <a:pt x="3019328" y="293859"/>
                        <a:pt x="2971553" y="257371"/>
                      </a:cubicBezTo>
                      <a:close/>
                      <a:moveTo>
                        <a:pt x="2881672" y="241120"/>
                      </a:moveTo>
                      <a:cubicBezTo>
                        <a:pt x="2919791" y="243629"/>
                        <a:pt x="2952121" y="263502"/>
                        <a:pt x="2978342" y="296405"/>
                      </a:cubicBezTo>
                      <a:cubicBezTo>
                        <a:pt x="3018734" y="347150"/>
                        <a:pt x="3014152" y="422078"/>
                        <a:pt x="3073043" y="462640"/>
                      </a:cubicBezTo>
                      <a:cubicBezTo>
                        <a:pt x="2993192" y="466544"/>
                        <a:pt x="2930058" y="441002"/>
                        <a:pt x="2904431" y="366837"/>
                      </a:cubicBezTo>
                      <a:cubicBezTo>
                        <a:pt x="2888987" y="322287"/>
                        <a:pt x="2869301" y="282234"/>
                        <a:pt x="2841637" y="244558"/>
                      </a:cubicBezTo>
                      <a:cubicBezTo>
                        <a:pt x="2855617" y="241376"/>
                        <a:pt x="2868966" y="240283"/>
                        <a:pt x="2881672" y="241120"/>
                      </a:cubicBezTo>
                      <a:close/>
                      <a:moveTo>
                        <a:pt x="2693646" y="224956"/>
                      </a:moveTo>
                      <a:cubicBezTo>
                        <a:pt x="2773327" y="225126"/>
                        <a:pt x="2830606" y="247528"/>
                        <a:pt x="2860305" y="308540"/>
                      </a:cubicBezTo>
                      <a:cubicBezTo>
                        <a:pt x="2883896" y="357078"/>
                        <a:pt x="2898237" y="410114"/>
                        <a:pt x="2944314" y="457719"/>
                      </a:cubicBezTo>
                      <a:cubicBezTo>
                        <a:pt x="2886866" y="450082"/>
                        <a:pt x="2842316" y="447281"/>
                        <a:pt x="2805233" y="408162"/>
                      </a:cubicBezTo>
                      <a:cubicBezTo>
                        <a:pt x="2755592" y="355636"/>
                        <a:pt x="2758647" y="276549"/>
                        <a:pt x="2693646" y="224956"/>
                      </a:cubicBezTo>
                      <a:close/>
                      <a:moveTo>
                        <a:pt x="2551087" y="213840"/>
                      </a:moveTo>
                      <a:cubicBezTo>
                        <a:pt x="2693477" y="217998"/>
                        <a:pt x="2726062" y="261021"/>
                        <a:pt x="2745664" y="350630"/>
                      </a:cubicBezTo>
                      <a:cubicBezTo>
                        <a:pt x="2752792" y="383469"/>
                        <a:pt x="2773158" y="414782"/>
                        <a:pt x="2806422" y="437014"/>
                      </a:cubicBezTo>
                      <a:cubicBezTo>
                        <a:pt x="2730730" y="449997"/>
                        <a:pt x="2674639" y="420467"/>
                        <a:pt x="2643412" y="360134"/>
                      </a:cubicBezTo>
                      <a:cubicBezTo>
                        <a:pt x="2616682" y="308625"/>
                        <a:pt x="2602086" y="251007"/>
                        <a:pt x="2551087" y="213840"/>
                      </a:cubicBezTo>
                      <a:close/>
                      <a:moveTo>
                        <a:pt x="2470861" y="213060"/>
                      </a:moveTo>
                      <a:cubicBezTo>
                        <a:pt x="2511230" y="215128"/>
                        <a:pt x="2545741" y="235669"/>
                        <a:pt x="2573998" y="270100"/>
                      </a:cubicBezTo>
                      <a:cubicBezTo>
                        <a:pt x="2617615" y="323220"/>
                        <a:pt x="2613881" y="402647"/>
                        <a:pt x="2676845" y="444651"/>
                      </a:cubicBezTo>
                      <a:cubicBezTo>
                        <a:pt x="2592412" y="450082"/>
                        <a:pt x="2525120" y="423946"/>
                        <a:pt x="2496863" y="345792"/>
                      </a:cubicBezTo>
                      <a:cubicBezTo>
                        <a:pt x="2479892" y="298951"/>
                        <a:pt x="2458423" y="256777"/>
                        <a:pt x="2428553" y="217319"/>
                      </a:cubicBezTo>
                      <a:cubicBezTo>
                        <a:pt x="2443297" y="213734"/>
                        <a:pt x="2457404" y="212371"/>
                        <a:pt x="2470861" y="213060"/>
                      </a:cubicBezTo>
                      <a:close/>
                      <a:moveTo>
                        <a:pt x="2264609" y="188297"/>
                      </a:moveTo>
                      <a:cubicBezTo>
                        <a:pt x="2348957" y="187279"/>
                        <a:pt x="2409969" y="210190"/>
                        <a:pt x="2442300" y="274258"/>
                      </a:cubicBezTo>
                      <a:cubicBezTo>
                        <a:pt x="2468096" y="325257"/>
                        <a:pt x="2484050" y="381178"/>
                        <a:pt x="2533521" y="430904"/>
                      </a:cubicBezTo>
                      <a:cubicBezTo>
                        <a:pt x="2472509" y="423776"/>
                        <a:pt x="2425328" y="421485"/>
                        <a:pt x="2385530" y="380499"/>
                      </a:cubicBezTo>
                      <a:cubicBezTo>
                        <a:pt x="2332155" y="325681"/>
                        <a:pt x="2334192" y="241927"/>
                        <a:pt x="2264609" y="188297"/>
                      </a:cubicBezTo>
                      <a:close/>
                      <a:moveTo>
                        <a:pt x="2115091" y="169883"/>
                      </a:moveTo>
                      <a:cubicBezTo>
                        <a:pt x="2265967" y="172174"/>
                        <a:pt x="2301098" y="217233"/>
                        <a:pt x="2323161" y="311764"/>
                      </a:cubicBezTo>
                      <a:cubicBezTo>
                        <a:pt x="2331307" y="346471"/>
                        <a:pt x="2353285" y="379311"/>
                        <a:pt x="2388840" y="402307"/>
                      </a:cubicBezTo>
                      <a:cubicBezTo>
                        <a:pt x="2308990" y="417242"/>
                        <a:pt x="2249080" y="386778"/>
                        <a:pt x="2215053" y="323305"/>
                      </a:cubicBezTo>
                      <a:cubicBezTo>
                        <a:pt x="2186032" y="269166"/>
                        <a:pt x="2169654" y="208408"/>
                        <a:pt x="2115091" y="169883"/>
                      </a:cubicBezTo>
                      <a:close/>
                      <a:moveTo>
                        <a:pt x="1966421" y="148499"/>
                      </a:moveTo>
                      <a:cubicBezTo>
                        <a:pt x="2088361" y="148669"/>
                        <a:pt x="2139529" y="186430"/>
                        <a:pt x="2171775" y="277821"/>
                      </a:cubicBezTo>
                      <a:cubicBezTo>
                        <a:pt x="2185183" y="315498"/>
                        <a:pt x="2204700" y="347234"/>
                        <a:pt x="2236267" y="380329"/>
                      </a:cubicBezTo>
                      <a:cubicBezTo>
                        <a:pt x="2172794" y="380753"/>
                        <a:pt x="2121285" y="373964"/>
                        <a:pt x="2080808" y="322032"/>
                      </a:cubicBezTo>
                      <a:cubicBezTo>
                        <a:pt x="2038974" y="268232"/>
                        <a:pt x="2039059" y="191097"/>
                        <a:pt x="1966421" y="148499"/>
                      </a:cubicBezTo>
                      <a:close/>
                      <a:moveTo>
                        <a:pt x="1828783" y="138910"/>
                      </a:moveTo>
                      <a:cubicBezTo>
                        <a:pt x="1907021" y="133394"/>
                        <a:pt x="1970494" y="155372"/>
                        <a:pt x="2003079" y="224446"/>
                      </a:cubicBezTo>
                      <a:cubicBezTo>
                        <a:pt x="2027518" y="276294"/>
                        <a:pt x="2042793" y="332300"/>
                        <a:pt x="2092095" y="373285"/>
                      </a:cubicBezTo>
                      <a:cubicBezTo>
                        <a:pt x="2010801" y="367176"/>
                        <a:pt x="1940794" y="353174"/>
                        <a:pt x="1905409" y="274936"/>
                      </a:cubicBezTo>
                      <a:cubicBezTo>
                        <a:pt x="1884025" y="227671"/>
                        <a:pt x="1875369" y="173362"/>
                        <a:pt x="1828783" y="138910"/>
                      </a:cubicBezTo>
                      <a:close/>
                      <a:moveTo>
                        <a:pt x="1668318" y="121345"/>
                      </a:moveTo>
                      <a:cubicBezTo>
                        <a:pt x="1783469" y="121515"/>
                        <a:pt x="1831838" y="157155"/>
                        <a:pt x="1862301" y="243454"/>
                      </a:cubicBezTo>
                      <a:cubicBezTo>
                        <a:pt x="1874860" y="279094"/>
                        <a:pt x="1893274" y="308964"/>
                        <a:pt x="1923144" y="340276"/>
                      </a:cubicBezTo>
                      <a:cubicBezTo>
                        <a:pt x="1863150" y="340701"/>
                        <a:pt x="1814527" y="334251"/>
                        <a:pt x="1776341" y="285204"/>
                      </a:cubicBezTo>
                      <a:cubicBezTo>
                        <a:pt x="1736883" y="234460"/>
                        <a:pt x="1736967" y="161567"/>
                        <a:pt x="1668318" y="121345"/>
                      </a:cubicBezTo>
                      <a:close/>
                      <a:moveTo>
                        <a:pt x="1547057" y="116254"/>
                      </a:moveTo>
                      <a:cubicBezTo>
                        <a:pt x="1619610" y="111077"/>
                        <a:pt x="1678501" y="131528"/>
                        <a:pt x="1708879" y="195595"/>
                      </a:cubicBezTo>
                      <a:cubicBezTo>
                        <a:pt x="1731536" y="243709"/>
                        <a:pt x="1745792" y="295811"/>
                        <a:pt x="1791530" y="333827"/>
                      </a:cubicBezTo>
                      <a:cubicBezTo>
                        <a:pt x="1716007" y="328142"/>
                        <a:pt x="1651007" y="315158"/>
                        <a:pt x="1618167" y="242521"/>
                      </a:cubicBezTo>
                      <a:cubicBezTo>
                        <a:pt x="1598395" y="198650"/>
                        <a:pt x="1590249" y="148245"/>
                        <a:pt x="1547057" y="116254"/>
                      </a:cubicBezTo>
                      <a:close/>
                      <a:moveTo>
                        <a:pt x="1408401" y="104035"/>
                      </a:moveTo>
                      <a:cubicBezTo>
                        <a:pt x="1497586" y="92748"/>
                        <a:pt x="1550028" y="131952"/>
                        <a:pt x="1579134" y="201959"/>
                      </a:cubicBezTo>
                      <a:cubicBezTo>
                        <a:pt x="1596529" y="243879"/>
                        <a:pt x="1610785" y="286053"/>
                        <a:pt x="1647443" y="318129"/>
                      </a:cubicBezTo>
                      <a:cubicBezTo>
                        <a:pt x="1580916" y="317959"/>
                        <a:pt x="1521431" y="306758"/>
                        <a:pt x="1487318" y="240824"/>
                      </a:cubicBezTo>
                      <a:cubicBezTo>
                        <a:pt x="1463389" y="194662"/>
                        <a:pt x="1456685" y="139844"/>
                        <a:pt x="1408401" y="104035"/>
                      </a:cubicBezTo>
                      <a:close/>
                      <a:moveTo>
                        <a:pt x="1318253" y="89130"/>
                      </a:moveTo>
                      <a:cubicBezTo>
                        <a:pt x="1356367" y="91067"/>
                        <a:pt x="1388969" y="110462"/>
                        <a:pt x="1415699" y="142984"/>
                      </a:cubicBezTo>
                      <a:cubicBezTo>
                        <a:pt x="1456939" y="193135"/>
                        <a:pt x="1453375" y="268148"/>
                        <a:pt x="1512860" y="307862"/>
                      </a:cubicBezTo>
                      <a:cubicBezTo>
                        <a:pt x="1433094" y="312953"/>
                        <a:pt x="1369536" y="288260"/>
                        <a:pt x="1342806" y="214519"/>
                      </a:cubicBezTo>
                      <a:cubicBezTo>
                        <a:pt x="1326853" y="170223"/>
                        <a:pt x="1306572" y="130425"/>
                        <a:pt x="1278315" y="93173"/>
                      </a:cubicBezTo>
                      <a:cubicBezTo>
                        <a:pt x="1292231" y="89779"/>
                        <a:pt x="1305549" y="88485"/>
                        <a:pt x="1318253" y="89130"/>
                      </a:cubicBezTo>
                      <a:close/>
                      <a:moveTo>
                        <a:pt x="1130154" y="75522"/>
                      </a:moveTo>
                      <a:cubicBezTo>
                        <a:pt x="1209835" y="74588"/>
                        <a:pt x="1267453" y="96227"/>
                        <a:pt x="1298001" y="156730"/>
                      </a:cubicBezTo>
                      <a:cubicBezTo>
                        <a:pt x="1322270" y="204929"/>
                        <a:pt x="1337375" y="257795"/>
                        <a:pt x="1384131" y="304721"/>
                      </a:cubicBezTo>
                      <a:cubicBezTo>
                        <a:pt x="1326513" y="298017"/>
                        <a:pt x="1281963" y="295811"/>
                        <a:pt x="1244372" y="257116"/>
                      </a:cubicBezTo>
                      <a:cubicBezTo>
                        <a:pt x="1193967" y="205268"/>
                        <a:pt x="1195833" y="126182"/>
                        <a:pt x="1130154" y="75522"/>
                      </a:cubicBezTo>
                      <a:close/>
                      <a:moveTo>
                        <a:pt x="987255" y="66612"/>
                      </a:moveTo>
                      <a:cubicBezTo>
                        <a:pt x="1129730" y="68733"/>
                        <a:pt x="1162909" y="111332"/>
                        <a:pt x="1183784" y="200601"/>
                      </a:cubicBezTo>
                      <a:cubicBezTo>
                        <a:pt x="1191421" y="233441"/>
                        <a:pt x="1212211" y="264414"/>
                        <a:pt x="1245815" y="286137"/>
                      </a:cubicBezTo>
                      <a:cubicBezTo>
                        <a:pt x="1170377" y="300139"/>
                        <a:pt x="1113862" y="271457"/>
                        <a:pt x="1081701" y="211548"/>
                      </a:cubicBezTo>
                      <a:cubicBezTo>
                        <a:pt x="1054292" y="160379"/>
                        <a:pt x="1038763" y="103016"/>
                        <a:pt x="987255" y="66612"/>
                      </a:cubicBezTo>
                      <a:close/>
                      <a:moveTo>
                        <a:pt x="845289" y="54732"/>
                      </a:moveTo>
                      <a:cubicBezTo>
                        <a:pt x="960440" y="54902"/>
                        <a:pt x="1008809" y="90542"/>
                        <a:pt x="1039272" y="176841"/>
                      </a:cubicBezTo>
                      <a:cubicBezTo>
                        <a:pt x="1051831" y="212481"/>
                        <a:pt x="1070245" y="242351"/>
                        <a:pt x="1100115" y="273663"/>
                      </a:cubicBezTo>
                      <a:cubicBezTo>
                        <a:pt x="1040121" y="274087"/>
                        <a:pt x="991498" y="267638"/>
                        <a:pt x="953312" y="218591"/>
                      </a:cubicBezTo>
                      <a:cubicBezTo>
                        <a:pt x="913853" y="167846"/>
                        <a:pt x="913938" y="94954"/>
                        <a:pt x="845289" y="54732"/>
                      </a:cubicBezTo>
                      <a:close/>
                      <a:moveTo>
                        <a:pt x="724028" y="49641"/>
                      </a:moveTo>
                      <a:cubicBezTo>
                        <a:pt x="796666" y="44464"/>
                        <a:pt x="855557" y="64830"/>
                        <a:pt x="885851" y="128982"/>
                      </a:cubicBezTo>
                      <a:cubicBezTo>
                        <a:pt x="908507" y="177096"/>
                        <a:pt x="922763" y="229198"/>
                        <a:pt x="968501" y="267214"/>
                      </a:cubicBezTo>
                      <a:cubicBezTo>
                        <a:pt x="892978" y="261529"/>
                        <a:pt x="827978" y="248546"/>
                        <a:pt x="795138" y="175908"/>
                      </a:cubicBezTo>
                      <a:cubicBezTo>
                        <a:pt x="775367" y="132037"/>
                        <a:pt x="767220" y="81632"/>
                        <a:pt x="724028" y="49641"/>
                      </a:cubicBezTo>
                      <a:close/>
                      <a:moveTo>
                        <a:pt x="585372" y="37422"/>
                      </a:moveTo>
                      <a:cubicBezTo>
                        <a:pt x="674557" y="26135"/>
                        <a:pt x="726999" y="65340"/>
                        <a:pt x="756105" y="135347"/>
                      </a:cubicBezTo>
                      <a:cubicBezTo>
                        <a:pt x="773500" y="177266"/>
                        <a:pt x="787756" y="219440"/>
                        <a:pt x="824415" y="251516"/>
                      </a:cubicBezTo>
                      <a:cubicBezTo>
                        <a:pt x="757887" y="251261"/>
                        <a:pt x="698402" y="240145"/>
                        <a:pt x="664289" y="174211"/>
                      </a:cubicBezTo>
                      <a:cubicBezTo>
                        <a:pt x="640359" y="128049"/>
                        <a:pt x="633656" y="73231"/>
                        <a:pt x="585372" y="37422"/>
                      </a:cubicBezTo>
                      <a:close/>
                      <a:moveTo>
                        <a:pt x="495224" y="22517"/>
                      </a:moveTo>
                      <a:cubicBezTo>
                        <a:pt x="533338" y="24454"/>
                        <a:pt x="565940" y="43849"/>
                        <a:pt x="592670" y="76371"/>
                      </a:cubicBezTo>
                      <a:cubicBezTo>
                        <a:pt x="633910" y="126522"/>
                        <a:pt x="630346" y="201535"/>
                        <a:pt x="689831" y="241249"/>
                      </a:cubicBezTo>
                      <a:cubicBezTo>
                        <a:pt x="610065" y="246340"/>
                        <a:pt x="546507" y="221647"/>
                        <a:pt x="519777" y="147906"/>
                      </a:cubicBezTo>
                      <a:cubicBezTo>
                        <a:pt x="503824" y="103610"/>
                        <a:pt x="483543" y="63812"/>
                        <a:pt x="455286" y="26560"/>
                      </a:cubicBezTo>
                      <a:cubicBezTo>
                        <a:pt x="469202" y="23166"/>
                        <a:pt x="482520" y="21872"/>
                        <a:pt x="495224" y="22517"/>
                      </a:cubicBezTo>
                      <a:close/>
                      <a:moveTo>
                        <a:pt x="109925" y="10789"/>
                      </a:moveTo>
                      <a:cubicBezTo>
                        <a:pt x="122858" y="7806"/>
                        <a:pt x="134526" y="7806"/>
                        <a:pt x="143012" y="12049"/>
                      </a:cubicBezTo>
                      <a:cubicBezTo>
                        <a:pt x="178482" y="29784"/>
                        <a:pt x="197829" y="46247"/>
                        <a:pt x="211661" y="85790"/>
                      </a:cubicBezTo>
                      <a:cubicBezTo>
                        <a:pt x="227020" y="129661"/>
                        <a:pt x="236015" y="164113"/>
                        <a:pt x="278783" y="207221"/>
                      </a:cubicBezTo>
                      <a:cubicBezTo>
                        <a:pt x="218874" y="192964"/>
                        <a:pt x="171863" y="230896"/>
                        <a:pt x="124852" y="236581"/>
                      </a:cubicBezTo>
                      <a:cubicBezTo>
                        <a:pt x="15726" y="249649"/>
                        <a:pt x="-20847" y="182697"/>
                        <a:pt x="11144" y="84178"/>
                      </a:cubicBezTo>
                      <a:cubicBezTo>
                        <a:pt x="20945" y="55538"/>
                        <a:pt x="71127" y="19739"/>
                        <a:pt x="109925" y="10789"/>
                      </a:cubicBezTo>
                      <a:close/>
                      <a:moveTo>
                        <a:pt x="307125" y="8910"/>
                      </a:moveTo>
                      <a:cubicBezTo>
                        <a:pt x="386806" y="7976"/>
                        <a:pt x="444424" y="29615"/>
                        <a:pt x="474972" y="90118"/>
                      </a:cubicBezTo>
                      <a:cubicBezTo>
                        <a:pt x="499242" y="138317"/>
                        <a:pt x="514346" y="191183"/>
                        <a:pt x="561102" y="238109"/>
                      </a:cubicBezTo>
                      <a:cubicBezTo>
                        <a:pt x="503484" y="231405"/>
                        <a:pt x="458934" y="229199"/>
                        <a:pt x="421343" y="190504"/>
                      </a:cubicBezTo>
                      <a:cubicBezTo>
                        <a:pt x="370938" y="138656"/>
                        <a:pt x="372804" y="59570"/>
                        <a:pt x="307125" y="8910"/>
                      </a:cubicBezTo>
                      <a:close/>
                      <a:moveTo>
                        <a:pt x="164311" y="0"/>
                      </a:moveTo>
                      <a:cubicBezTo>
                        <a:pt x="306786" y="2121"/>
                        <a:pt x="339965" y="44720"/>
                        <a:pt x="360840" y="133989"/>
                      </a:cubicBezTo>
                      <a:cubicBezTo>
                        <a:pt x="368477" y="166829"/>
                        <a:pt x="389267" y="197802"/>
                        <a:pt x="422871" y="219525"/>
                      </a:cubicBezTo>
                      <a:cubicBezTo>
                        <a:pt x="347348" y="233527"/>
                        <a:pt x="290833" y="204760"/>
                        <a:pt x="258757" y="144936"/>
                      </a:cubicBezTo>
                      <a:cubicBezTo>
                        <a:pt x="231348" y="93767"/>
                        <a:pt x="215819" y="36404"/>
                        <a:pt x="164311" y="0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C798CD3-3D3B-4CBD-8596-B5B506C61925}"/>
              </a:ext>
            </a:extLst>
          </p:cNvPr>
          <p:cNvGrpSpPr/>
          <p:nvPr/>
        </p:nvGrpSpPr>
        <p:grpSpPr>
          <a:xfrm>
            <a:off x="3139" y="4039574"/>
            <a:ext cx="4440968" cy="2964857"/>
            <a:chOff x="3139" y="4543618"/>
            <a:chExt cx="3685978" cy="246081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FBC2476-9CFC-4490-A7C2-65B33DB9788C}"/>
                </a:ext>
              </a:extLst>
            </p:cNvPr>
            <p:cNvGrpSpPr/>
            <p:nvPr/>
          </p:nvGrpSpPr>
          <p:grpSpPr>
            <a:xfrm>
              <a:off x="2211695" y="5416526"/>
              <a:ext cx="1477422" cy="1587906"/>
              <a:chOff x="2111511" y="5402625"/>
              <a:chExt cx="1477422" cy="1587906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EFA7753-1C31-43AA-9FF9-0B05897C7407}"/>
                  </a:ext>
                </a:extLst>
              </p:cNvPr>
              <p:cNvSpPr/>
              <p:nvPr/>
            </p:nvSpPr>
            <p:spPr>
              <a:xfrm rot="20654554">
                <a:off x="2718338" y="6228473"/>
                <a:ext cx="870595" cy="762058"/>
              </a:xfrm>
              <a:custGeom>
                <a:avLst/>
                <a:gdLst>
                  <a:gd name="connsiteX0" fmla="*/ 623217 w 870595"/>
                  <a:gd name="connsiteY0" fmla="*/ 1366 h 762058"/>
                  <a:gd name="connsiteX1" fmla="*/ 631335 w 870595"/>
                  <a:gd name="connsiteY1" fmla="*/ 13027 h 762058"/>
                  <a:gd name="connsiteX2" fmla="*/ 869585 w 870595"/>
                  <a:gd name="connsiteY2" fmla="*/ 758890 h 762058"/>
                  <a:gd name="connsiteX3" fmla="*/ 870595 w 870595"/>
                  <a:gd name="connsiteY3" fmla="*/ 762058 h 762058"/>
                  <a:gd name="connsiteX4" fmla="*/ 108245 w 870595"/>
                  <a:gd name="connsiteY4" fmla="*/ 546947 h 762058"/>
                  <a:gd name="connsiteX5" fmla="*/ 99546 w 870595"/>
                  <a:gd name="connsiteY5" fmla="*/ 520118 h 762058"/>
                  <a:gd name="connsiteX6" fmla="*/ 2234 w 870595"/>
                  <a:gd name="connsiteY6" fmla="*/ 220062 h 762058"/>
                  <a:gd name="connsiteX7" fmla="*/ 16822 w 870595"/>
                  <a:gd name="connsiteY7" fmla="*/ 192970 h 762058"/>
                  <a:gd name="connsiteX8" fmla="*/ 55092 w 870595"/>
                  <a:gd name="connsiteY8" fmla="*/ 179974 h 762058"/>
                  <a:gd name="connsiteX9" fmla="*/ 609018 w 870595"/>
                  <a:gd name="connsiteY9" fmla="*/ 1697 h 762058"/>
                  <a:gd name="connsiteX10" fmla="*/ 623217 w 870595"/>
                  <a:gd name="connsiteY10" fmla="*/ 1366 h 76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5" h="762058">
                    <a:moveTo>
                      <a:pt x="623217" y="1366"/>
                    </a:moveTo>
                    <a:cubicBezTo>
                      <a:pt x="626779" y="3279"/>
                      <a:pt x="629327" y="7191"/>
                      <a:pt x="631335" y="13027"/>
                    </a:cubicBezTo>
                    <a:cubicBezTo>
                      <a:pt x="636901" y="29343"/>
                      <a:pt x="766573" y="435862"/>
                      <a:pt x="869585" y="758890"/>
                    </a:cubicBezTo>
                    <a:lnTo>
                      <a:pt x="870595" y="762058"/>
                    </a:lnTo>
                    <a:lnTo>
                      <a:pt x="108245" y="546947"/>
                    </a:lnTo>
                    <a:lnTo>
                      <a:pt x="99546" y="520118"/>
                    </a:lnTo>
                    <a:cubicBezTo>
                      <a:pt x="47062" y="358100"/>
                      <a:pt x="4579" y="226627"/>
                      <a:pt x="2234" y="220062"/>
                    </a:cubicBezTo>
                    <a:cubicBezTo>
                      <a:pt x="-2426" y="201685"/>
                      <a:pt x="-797" y="198275"/>
                      <a:pt x="16822" y="192970"/>
                    </a:cubicBezTo>
                    <a:cubicBezTo>
                      <a:pt x="29743" y="189067"/>
                      <a:pt x="42740" y="185581"/>
                      <a:pt x="55092" y="179974"/>
                    </a:cubicBezTo>
                    <a:cubicBezTo>
                      <a:pt x="224540" y="125941"/>
                      <a:pt x="593861" y="7077"/>
                      <a:pt x="609018" y="1697"/>
                    </a:cubicBezTo>
                    <a:cubicBezTo>
                      <a:pt x="615081" y="-463"/>
                      <a:pt x="619656" y="-548"/>
                      <a:pt x="623217" y="13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3B8246FB-77C5-4224-B392-9128256DB213}"/>
                  </a:ext>
                </a:extLst>
              </p:cNvPr>
              <p:cNvSpPr/>
              <p:nvPr/>
            </p:nvSpPr>
            <p:spPr>
              <a:xfrm rot="20654554">
                <a:off x="2662226" y="6204716"/>
                <a:ext cx="536344" cy="257195"/>
              </a:xfrm>
              <a:custGeom>
                <a:avLst/>
                <a:gdLst>
                  <a:gd name="connsiteX0" fmla="*/ 61723 w 1137625"/>
                  <a:gd name="connsiteY0" fmla="*/ 545529 h 545529"/>
                  <a:gd name="connsiteX1" fmla="*/ 0 w 1137625"/>
                  <a:gd name="connsiteY1" fmla="*/ 338418 h 545529"/>
                  <a:gd name="connsiteX2" fmla="*/ 1037405 w 1137625"/>
                  <a:gd name="connsiteY2" fmla="*/ 3922 h 545529"/>
                  <a:gd name="connsiteX3" fmla="*/ 1083376 w 1137625"/>
                  <a:gd name="connsiteY3" fmla="*/ 32774 h 545529"/>
                  <a:gd name="connsiteX4" fmla="*/ 1137625 w 1137625"/>
                  <a:gd name="connsiteY4" fmla="*/ 198254 h 545529"/>
                  <a:gd name="connsiteX5" fmla="*/ 77797 w 1137625"/>
                  <a:gd name="connsiteY5" fmla="*/ 542154 h 545529"/>
                  <a:gd name="connsiteX6" fmla="*/ 61723 w 1137625"/>
                  <a:gd name="connsiteY6" fmla="*/ 545529 h 5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25" h="545529">
                    <a:moveTo>
                      <a:pt x="61723" y="545529"/>
                    </a:moveTo>
                    <a:cubicBezTo>
                      <a:pt x="50231" y="473760"/>
                      <a:pt x="18887" y="407937"/>
                      <a:pt x="0" y="338418"/>
                    </a:cubicBezTo>
                    <a:cubicBezTo>
                      <a:pt x="19208" y="315593"/>
                      <a:pt x="1006061" y="16218"/>
                      <a:pt x="1037405" y="3922"/>
                    </a:cubicBezTo>
                    <a:cubicBezTo>
                      <a:pt x="1069151" y="-8536"/>
                      <a:pt x="1076143" y="10753"/>
                      <a:pt x="1083376" y="32774"/>
                    </a:cubicBezTo>
                    <a:cubicBezTo>
                      <a:pt x="1101540" y="87907"/>
                      <a:pt x="1119542" y="143041"/>
                      <a:pt x="1137625" y="198254"/>
                    </a:cubicBezTo>
                    <a:cubicBezTo>
                      <a:pt x="1039013" y="230804"/>
                      <a:pt x="332487" y="460177"/>
                      <a:pt x="77797" y="542154"/>
                    </a:cubicBezTo>
                    <a:cubicBezTo>
                      <a:pt x="72574" y="543841"/>
                      <a:pt x="67028" y="544484"/>
                      <a:pt x="61723" y="54552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B0CEE3B5-160E-4B1D-AC84-3D37E292CCE9}"/>
                  </a:ext>
                </a:extLst>
              </p:cNvPr>
              <p:cNvSpPr/>
              <p:nvPr/>
            </p:nvSpPr>
            <p:spPr>
              <a:xfrm rot="20654554">
                <a:off x="2111511" y="5402625"/>
                <a:ext cx="867551" cy="1038099"/>
              </a:xfrm>
              <a:custGeom>
                <a:avLst/>
                <a:gdLst>
                  <a:gd name="connsiteX0" fmla="*/ 1399153 w 1840138"/>
                  <a:gd name="connsiteY0" fmla="*/ 625765 h 2201884"/>
                  <a:gd name="connsiteX1" fmla="*/ 1705439 w 1840138"/>
                  <a:gd name="connsiteY1" fmla="*/ 880696 h 2201884"/>
                  <a:gd name="connsiteX2" fmla="*/ 1836843 w 1840138"/>
                  <a:gd name="connsiteY2" fmla="*/ 1540205 h 2201884"/>
                  <a:gd name="connsiteX3" fmla="*/ 1807910 w 1840138"/>
                  <a:gd name="connsiteY3" fmla="*/ 1699497 h 2201884"/>
                  <a:gd name="connsiteX4" fmla="*/ 1817394 w 1840138"/>
                  <a:gd name="connsiteY4" fmla="*/ 1845045 h 2201884"/>
                  <a:gd name="connsiteX5" fmla="*/ 1840138 w 1840138"/>
                  <a:gd name="connsiteY5" fmla="*/ 1922682 h 2201884"/>
                  <a:gd name="connsiteX6" fmla="*/ 1613979 w 1840138"/>
                  <a:gd name="connsiteY6" fmla="*/ 1997747 h 2201884"/>
                  <a:gd name="connsiteX7" fmla="*/ 1002692 w 1840138"/>
                  <a:gd name="connsiteY7" fmla="*/ 2195455 h 2201884"/>
                  <a:gd name="connsiteX8" fmla="*/ 973678 w 1840138"/>
                  <a:gd name="connsiteY8" fmla="*/ 2201884 h 2201884"/>
                  <a:gd name="connsiteX9" fmla="*/ 906008 w 1840138"/>
                  <a:gd name="connsiteY9" fmla="*/ 2082697 h 2201884"/>
                  <a:gd name="connsiteX10" fmla="*/ 792526 w 1840138"/>
                  <a:gd name="connsiteY10" fmla="*/ 2011731 h 2201884"/>
                  <a:gd name="connsiteX11" fmla="*/ 663775 w 1840138"/>
                  <a:gd name="connsiteY11" fmla="*/ 1917297 h 2201884"/>
                  <a:gd name="connsiteX12" fmla="*/ 452565 w 1840138"/>
                  <a:gd name="connsiteY12" fmla="*/ 1719428 h 2201884"/>
                  <a:gd name="connsiteX13" fmla="*/ 297292 w 1840138"/>
                  <a:gd name="connsiteY13" fmla="*/ 1430180 h 2201884"/>
                  <a:gd name="connsiteX14" fmla="*/ 393654 w 1840138"/>
                  <a:gd name="connsiteY14" fmla="*/ 1222506 h 2201884"/>
                  <a:gd name="connsiteX15" fmla="*/ 409648 w 1840138"/>
                  <a:gd name="connsiteY15" fmla="*/ 1172757 h 2201884"/>
                  <a:gd name="connsiteX16" fmla="*/ 170871 w 1840138"/>
                  <a:gd name="connsiteY16" fmla="*/ 596591 h 2201884"/>
                  <a:gd name="connsiteX17" fmla="*/ 57952 w 1840138"/>
                  <a:gd name="connsiteY17" fmla="*/ 311200 h 2201884"/>
                  <a:gd name="connsiteX18" fmla="*/ 29582 w 1840138"/>
                  <a:gd name="connsiteY18" fmla="*/ 59725 h 2201884"/>
                  <a:gd name="connsiteX19" fmla="*/ 166692 w 1840138"/>
                  <a:gd name="connsiteY19" fmla="*/ 413 h 2201884"/>
                  <a:gd name="connsiteX20" fmla="*/ 280494 w 1840138"/>
                  <a:gd name="connsiteY20" fmla="*/ 116707 h 2201884"/>
                  <a:gd name="connsiteX21" fmla="*/ 547963 w 1840138"/>
                  <a:gd name="connsiteY21" fmla="*/ 703884 h 2201884"/>
                  <a:gd name="connsiteX22" fmla="*/ 588067 w 1840138"/>
                  <a:gd name="connsiteY22" fmla="*/ 711117 h 2201884"/>
                  <a:gd name="connsiteX23" fmla="*/ 852321 w 1840138"/>
                  <a:gd name="connsiteY23" fmla="*/ 653492 h 2201884"/>
                  <a:gd name="connsiteX24" fmla="*/ 917340 w 1840138"/>
                  <a:gd name="connsiteY24" fmla="*/ 683470 h 2201884"/>
                  <a:gd name="connsiteX25" fmla="*/ 966365 w 1840138"/>
                  <a:gd name="connsiteY25" fmla="*/ 678246 h 2201884"/>
                  <a:gd name="connsiteX26" fmla="*/ 1197828 w 1840138"/>
                  <a:gd name="connsiteY26" fmla="*/ 634525 h 2201884"/>
                  <a:gd name="connsiteX27" fmla="*/ 1262927 w 1840138"/>
                  <a:gd name="connsiteY27" fmla="*/ 664824 h 2201884"/>
                  <a:gd name="connsiteX28" fmla="*/ 1330598 w 1840138"/>
                  <a:gd name="connsiteY28" fmla="*/ 658073 h 2201884"/>
                  <a:gd name="connsiteX29" fmla="*/ 1352940 w 1840138"/>
                  <a:gd name="connsiteY29" fmla="*/ 639347 h 2201884"/>
                  <a:gd name="connsiteX30" fmla="*/ 1399153 w 1840138"/>
                  <a:gd name="connsiteY30" fmla="*/ 625765 h 220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40138" h="2201884">
                    <a:moveTo>
                      <a:pt x="1399153" y="625765"/>
                    </a:moveTo>
                    <a:cubicBezTo>
                      <a:pt x="1535780" y="548048"/>
                      <a:pt x="1662603" y="786423"/>
                      <a:pt x="1705439" y="880696"/>
                    </a:cubicBezTo>
                    <a:cubicBezTo>
                      <a:pt x="1799632" y="1087727"/>
                      <a:pt x="1849541" y="1312278"/>
                      <a:pt x="1836843" y="1540205"/>
                    </a:cubicBezTo>
                    <a:cubicBezTo>
                      <a:pt x="1833870" y="1593811"/>
                      <a:pt x="1825351" y="1648944"/>
                      <a:pt x="1807910" y="1699497"/>
                    </a:cubicBezTo>
                    <a:cubicBezTo>
                      <a:pt x="1789747" y="1752058"/>
                      <a:pt x="1799391" y="1797226"/>
                      <a:pt x="1817394" y="1845045"/>
                    </a:cubicBezTo>
                    <a:cubicBezTo>
                      <a:pt x="1826877" y="1870201"/>
                      <a:pt x="1838049" y="1895196"/>
                      <a:pt x="1840138" y="1922682"/>
                    </a:cubicBezTo>
                    <a:cubicBezTo>
                      <a:pt x="1767002" y="1954267"/>
                      <a:pt x="1689446" y="1972832"/>
                      <a:pt x="1613979" y="1997747"/>
                    </a:cubicBezTo>
                    <a:cubicBezTo>
                      <a:pt x="1410645" y="2064855"/>
                      <a:pt x="1206588" y="2129874"/>
                      <a:pt x="1002692" y="2195455"/>
                    </a:cubicBezTo>
                    <a:cubicBezTo>
                      <a:pt x="993288" y="2198509"/>
                      <a:pt x="983323" y="2199795"/>
                      <a:pt x="973678" y="2201884"/>
                    </a:cubicBezTo>
                    <a:cubicBezTo>
                      <a:pt x="953184" y="2160896"/>
                      <a:pt x="949407" y="2109942"/>
                      <a:pt x="906008" y="2082697"/>
                    </a:cubicBezTo>
                    <a:cubicBezTo>
                      <a:pt x="868234" y="2058988"/>
                      <a:pt x="829898" y="2036324"/>
                      <a:pt x="792526" y="2011731"/>
                    </a:cubicBezTo>
                    <a:cubicBezTo>
                      <a:pt x="747921" y="1982316"/>
                      <a:pt x="707254" y="1947998"/>
                      <a:pt x="663775" y="1917297"/>
                    </a:cubicBezTo>
                    <a:cubicBezTo>
                      <a:pt x="584290" y="1861280"/>
                      <a:pt x="518066" y="1790394"/>
                      <a:pt x="452565" y="1719428"/>
                    </a:cubicBezTo>
                    <a:cubicBezTo>
                      <a:pt x="376214" y="1636728"/>
                      <a:pt x="317946" y="1541812"/>
                      <a:pt x="297292" y="1430180"/>
                    </a:cubicBezTo>
                    <a:cubicBezTo>
                      <a:pt x="281298" y="1343783"/>
                      <a:pt x="304284" y="1276434"/>
                      <a:pt x="393654" y="1222506"/>
                    </a:cubicBezTo>
                    <a:cubicBezTo>
                      <a:pt x="414229" y="1210049"/>
                      <a:pt x="419131" y="1195180"/>
                      <a:pt x="409648" y="1172757"/>
                    </a:cubicBezTo>
                    <a:cubicBezTo>
                      <a:pt x="328796" y="981238"/>
                      <a:pt x="248668" y="789397"/>
                      <a:pt x="170871" y="596591"/>
                    </a:cubicBezTo>
                    <a:cubicBezTo>
                      <a:pt x="132615" y="501675"/>
                      <a:pt x="94842" y="406598"/>
                      <a:pt x="57952" y="311200"/>
                    </a:cubicBezTo>
                    <a:cubicBezTo>
                      <a:pt x="26126" y="228982"/>
                      <a:pt x="-37526" y="138567"/>
                      <a:pt x="29582" y="59725"/>
                    </a:cubicBezTo>
                    <a:cubicBezTo>
                      <a:pt x="60685" y="23237"/>
                      <a:pt x="118310" y="-3686"/>
                      <a:pt x="166692" y="413"/>
                    </a:cubicBezTo>
                    <a:cubicBezTo>
                      <a:pt x="229862" y="5797"/>
                      <a:pt x="257187" y="65029"/>
                      <a:pt x="280494" y="116707"/>
                    </a:cubicBezTo>
                    <a:cubicBezTo>
                      <a:pt x="369061" y="313290"/>
                      <a:pt x="464379" y="505774"/>
                      <a:pt x="547963" y="703884"/>
                    </a:cubicBezTo>
                    <a:cubicBezTo>
                      <a:pt x="556965" y="725182"/>
                      <a:pt x="572315" y="722610"/>
                      <a:pt x="588067" y="711117"/>
                    </a:cubicBezTo>
                    <a:cubicBezTo>
                      <a:pt x="667713" y="653171"/>
                      <a:pt x="756199" y="633159"/>
                      <a:pt x="852321" y="653492"/>
                    </a:cubicBezTo>
                    <a:cubicBezTo>
                      <a:pt x="875146" y="658314"/>
                      <a:pt x="897729" y="670209"/>
                      <a:pt x="917340" y="683470"/>
                    </a:cubicBezTo>
                    <a:cubicBezTo>
                      <a:pt x="937432" y="697133"/>
                      <a:pt x="951979" y="693918"/>
                      <a:pt x="966365" y="678246"/>
                    </a:cubicBezTo>
                    <a:cubicBezTo>
                      <a:pt x="1032670" y="605833"/>
                      <a:pt x="1113681" y="612906"/>
                      <a:pt x="1197828" y="634525"/>
                    </a:cubicBezTo>
                    <a:cubicBezTo>
                      <a:pt x="1221617" y="640633"/>
                      <a:pt x="1242835" y="650438"/>
                      <a:pt x="1262927" y="664824"/>
                    </a:cubicBezTo>
                    <a:cubicBezTo>
                      <a:pt x="1286395" y="681621"/>
                      <a:pt x="1310264" y="688453"/>
                      <a:pt x="1330598" y="658073"/>
                    </a:cubicBezTo>
                    <a:cubicBezTo>
                      <a:pt x="1335741" y="650358"/>
                      <a:pt x="1348601" y="649554"/>
                      <a:pt x="1352940" y="639347"/>
                    </a:cubicBezTo>
                    <a:cubicBezTo>
                      <a:pt x="1365478" y="625122"/>
                      <a:pt x="1384767" y="633963"/>
                      <a:pt x="1399153" y="625765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BD2CEF4-C9FA-4C8F-ABBC-ABC7268D16EF}"/>
                </a:ext>
              </a:extLst>
            </p:cNvPr>
            <p:cNvGrpSpPr/>
            <p:nvPr/>
          </p:nvGrpSpPr>
          <p:grpSpPr>
            <a:xfrm>
              <a:off x="3139" y="4543618"/>
              <a:ext cx="2056838" cy="2338751"/>
              <a:chOff x="376574" y="4371919"/>
              <a:chExt cx="2056838" cy="2338751"/>
            </a:xfrm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AC9118F7-F225-4589-81CE-90A05EE3F65D}"/>
                  </a:ext>
                </a:extLst>
              </p:cNvPr>
              <p:cNvSpPr/>
              <p:nvPr/>
            </p:nvSpPr>
            <p:spPr>
              <a:xfrm>
                <a:off x="376574" y="5557193"/>
                <a:ext cx="1426092" cy="1153477"/>
              </a:xfrm>
              <a:custGeom>
                <a:avLst/>
                <a:gdLst>
                  <a:gd name="connsiteX0" fmla="*/ 0 w 3024844"/>
                  <a:gd name="connsiteY0" fmla="*/ 2017015 h 2446608"/>
                  <a:gd name="connsiteX1" fmla="*/ 1990985 w 3024844"/>
                  <a:gd name="connsiteY1" fmla="*/ 19520 h 2446608"/>
                  <a:gd name="connsiteX2" fmla="*/ 2047645 w 3024844"/>
                  <a:gd name="connsiteY2" fmla="*/ 18636 h 2446608"/>
                  <a:gd name="connsiteX3" fmla="*/ 2998895 w 3024844"/>
                  <a:gd name="connsiteY3" fmla="*/ 968037 h 2446608"/>
                  <a:gd name="connsiteX4" fmla="*/ 2999618 w 3024844"/>
                  <a:gd name="connsiteY4" fmla="*/ 1035467 h 2446608"/>
                  <a:gd name="connsiteX5" fmla="*/ 1567600 w 3024844"/>
                  <a:gd name="connsiteY5" fmla="*/ 2445865 h 2446608"/>
                  <a:gd name="connsiteX6" fmla="*/ 0 w 3024844"/>
                  <a:gd name="connsiteY6" fmla="*/ 2442650 h 2446608"/>
                  <a:gd name="connsiteX7" fmla="*/ 0 w 3024844"/>
                  <a:gd name="connsiteY7" fmla="*/ 2017015 h 24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844" h="2446608">
                    <a:moveTo>
                      <a:pt x="0" y="2017015"/>
                    </a:moveTo>
                    <a:cubicBezTo>
                      <a:pt x="82459" y="1935842"/>
                      <a:pt x="1933441" y="76261"/>
                      <a:pt x="1990985" y="19520"/>
                    </a:cubicBezTo>
                    <a:cubicBezTo>
                      <a:pt x="2017426" y="-6519"/>
                      <a:pt x="2021365" y="-6198"/>
                      <a:pt x="2047645" y="18636"/>
                    </a:cubicBezTo>
                    <a:cubicBezTo>
                      <a:pt x="2078989" y="48292"/>
                      <a:pt x="2992304" y="962089"/>
                      <a:pt x="2998895" y="968037"/>
                    </a:cubicBezTo>
                    <a:cubicBezTo>
                      <a:pt x="3033293" y="999059"/>
                      <a:pt x="3033453" y="1001631"/>
                      <a:pt x="2999618" y="1035467"/>
                    </a:cubicBezTo>
                    <a:cubicBezTo>
                      <a:pt x="2537334" y="1497589"/>
                      <a:pt x="1588336" y="2448356"/>
                      <a:pt x="1567600" y="2445865"/>
                    </a:cubicBezTo>
                    <a:cubicBezTo>
                      <a:pt x="1058060" y="2445865"/>
                      <a:pt x="12618" y="2448919"/>
                      <a:pt x="0" y="2442650"/>
                    </a:cubicBezTo>
                    <a:cubicBezTo>
                      <a:pt x="0" y="2300798"/>
                      <a:pt x="0" y="2158867"/>
                      <a:pt x="0" y="2017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0C2BAE7-156F-41EC-8003-0B39E2EF0FD7}"/>
                  </a:ext>
                </a:extLst>
              </p:cNvPr>
              <p:cNvSpPr/>
              <p:nvPr/>
            </p:nvSpPr>
            <p:spPr>
              <a:xfrm>
                <a:off x="1383825" y="5555849"/>
                <a:ext cx="452647" cy="452089"/>
              </a:xfrm>
              <a:custGeom>
                <a:avLst/>
                <a:gdLst>
                  <a:gd name="connsiteX0" fmla="*/ 0 w 960097"/>
                  <a:gd name="connsiteY0" fmla="*/ 116082 h 958913"/>
                  <a:gd name="connsiteX1" fmla="*/ 108097 w 960097"/>
                  <a:gd name="connsiteY1" fmla="*/ 5896 h 958913"/>
                  <a:gd name="connsiteX2" fmla="*/ 138637 w 960097"/>
                  <a:gd name="connsiteY2" fmla="*/ 12004 h 958913"/>
                  <a:gd name="connsiteX3" fmla="*/ 174401 w 960097"/>
                  <a:gd name="connsiteY3" fmla="*/ 40133 h 958913"/>
                  <a:gd name="connsiteX4" fmla="*/ 947874 w 960097"/>
                  <a:gd name="connsiteY4" fmla="*/ 821482 h 958913"/>
                  <a:gd name="connsiteX5" fmla="*/ 948276 w 960097"/>
                  <a:gd name="connsiteY5" fmla="*/ 860622 h 958913"/>
                  <a:gd name="connsiteX6" fmla="*/ 843555 w 960097"/>
                  <a:gd name="connsiteY6" fmla="*/ 958913 h 958913"/>
                  <a:gd name="connsiteX7" fmla="*/ 0 w 960097"/>
                  <a:gd name="connsiteY7" fmla="*/ 116082 h 95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097" h="958913">
                    <a:moveTo>
                      <a:pt x="0" y="116082"/>
                    </a:moveTo>
                    <a:cubicBezTo>
                      <a:pt x="36086" y="79353"/>
                      <a:pt x="72252" y="42785"/>
                      <a:pt x="108097" y="5896"/>
                    </a:cubicBezTo>
                    <a:cubicBezTo>
                      <a:pt x="121920" y="-8329"/>
                      <a:pt x="129073" y="7021"/>
                      <a:pt x="138637" y="12004"/>
                    </a:cubicBezTo>
                    <a:cubicBezTo>
                      <a:pt x="155595" y="14897"/>
                      <a:pt x="163873" y="29525"/>
                      <a:pt x="174401" y="40133"/>
                    </a:cubicBezTo>
                    <a:cubicBezTo>
                      <a:pt x="345105" y="210757"/>
                      <a:pt x="904153" y="778565"/>
                      <a:pt x="947874" y="821482"/>
                    </a:cubicBezTo>
                    <a:cubicBezTo>
                      <a:pt x="962742" y="836029"/>
                      <a:pt x="965394" y="846638"/>
                      <a:pt x="948276" y="860622"/>
                    </a:cubicBezTo>
                    <a:cubicBezTo>
                      <a:pt x="911145" y="890921"/>
                      <a:pt x="883498" y="931507"/>
                      <a:pt x="843555" y="958913"/>
                    </a:cubicBezTo>
                    <a:cubicBezTo>
                      <a:pt x="646650" y="762732"/>
                      <a:pt x="84307" y="200791"/>
                      <a:pt x="0" y="11608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CC87ED7A-520B-41F9-B5E0-D2CA98DE82E2}"/>
                  </a:ext>
                </a:extLst>
              </p:cNvPr>
              <p:cNvSpPr/>
              <p:nvPr/>
            </p:nvSpPr>
            <p:spPr>
              <a:xfrm>
                <a:off x="1441771" y="4818573"/>
                <a:ext cx="742232" cy="1062809"/>
              </a:xfrm>
              <a:custGeom>
                <a:avLst/>
                <a:gdLst>
                  <a:gd name="connsiteX0" fmla="*/ 1058599 w 1574328"/>
                  <a:gd name="connsiteY0" fmla="*/ 2050559 h 2254295"/>
                  <a:gd name="connsiteX1" fmla="*/ 902924 w 1574328"/>
                  <a:gd name="connsiteY1" fmla="*/ 2123776 h 2254295"/>
                  <a:gd name="connsiteX2" fmla="*/ 695974 w 1574328"/>
                  <a:gd name="connsiteY2" fmla="*/ 2254295 h 2254295"/>
                  <a:gd name="connsiteX3" fmla="*/ 15729 w 1574328"/>
                  <a:gd name="connsiteY3" fmla="*/ 1575819 h 2254295"/>
                  <a:gd name="connsiteX4" fmla="*/ 3111 w 1574328"/>
                  <a:gd name="connsiteY4" fmla="*/ 1321370 h 2254295"/>
                  <a:gd name="connsiteX5" fmla="*/ 12595 w 1574328"/>
                  <a:gd name="connsiteY5" fmla="*/ 1036542 h 2254295"/>
                  <a:gd name="connsiteX6" fmla="*/ 22962 w 1574328"/>
                  <a:gd name="connsiteY6" fmla="*/ 363531 h 2254295"/>
                  <a:gd name="connsiteX7" fmla="*/ 1825 w 1574328"/>
                  <a:gd name="connsiteY7" fmla="*/ 229796 h 2254295"/>
                  <a:gd name="connsiteX8" fmla="*/ 46269 w 1574328"/>
                  <a:gd name="connsiteY8" fmla="*/ 41411 h 2254295"/>
                  <a:gd name="connsiteX9" fmla="*/ 203712 w 1574328"/>
                  <a:gd name="connsiteY9" fmla="*/ 45269 h 2254295"/>
                  <a:gd name="connsiteX10" fmla="*/ 295655 w 1574328"/>
                  <a:gd name="connsiteY10" fmla="*/ 200221 h 2254295"/>
                  <a:gd name="connsiteX11" fmla="*/ 826091 w 1574328"/>
                  <a:gd name="connsiteY11" fmla="*/ 618140 h 2254295"/>
                  <a:gd name="connsiteX12" fmla="*/ 1574328 w 1574328"/>
                  <a:gd name="connsiteY12" fmla="*/ 1568746 h 2254295"/>
                  <a:gd name="connsiteX13" fmla="*/ 1166374 w 1574328"/>
                  <a:gd name="connsiteY13" fmla="*/ 1989720 h 2254295"/>
                  <a:gd name="connsiteX14" fmla="*/ 1058599 w 1574328"/>
                  <a:gd name="connsiteY14" fmla="*/ 2050559 h 225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4328" h="2254295">
                    <a:moveTo>
                      <a:pt x="1058599" y="2050559"/>
                    </a:moveTo>
                    <a:cubicBezTo>
                      <a:pt x="1007645" y="2076840"/>
                      <a:pt x="955405" y="2100790"/>
                      <a:pt x="902924" y="2123776"/>
                    </a:cubicBezTo>
                    <a:cubicBezTo>
                      <a:pt x="884922" y="2131652"/>
                      <a:pt x="680623" y="2241999"/>
                      <a:pt x="695974" y="2254295"/>
                    </a:cubicBezTo>
                    <a:cubicBezTo>
                      <a:pt x="637224" y="2207360"/>
                      <a:pt x="22641" y="1584338"/>
                      <a:pt x="15729" y="1575819"/>
                    </a:cubicBezTo>
                    <a:cubicBezTo>
                      <a:pt x="30196" y="1489181"/>
                      <a:pt x="8014" y="1407687"/>
                      <a:pt x="3111" y="1321370"/>
                    </a:cubicBezTo>
                    <a:cubicBezTo>
                      <a:pt x="-2354" y="1226374"/>
                      <a:pt x="3915" y="1131136"/>
                      <a:pt x="12595" y="1036542"/>
                    </a:cubicBezTo>
                    <a:cubicBezTo>
                      <a:pt x="33491" y="808615"/>
                      <a:pt x="51734" y="591859"/>
                      <a:pt x="22962" y="363531"/>
                    </a:cubicBezTo>
                    <a:cubicBezTo>
                      <a:pt x="17336" y="318765"/>
                      <a:pt x="6326" y="274642"/>
                      <a:pt x="1825" y="229796"/>
                    </a:cubicBezTo>
                    <a:cubicBezTo>
                      <a:pt x="-5006" y="162447"/>
                      <a:pt x="6808" y="97830"/>
                      <a:pt x="46269" y="41411"/>
                    </a:cubicBezTo>
                    <a:cubicBezTo>
                      <a:pt x="86132" y="-15571"/>
                      <a:pt x="148258" y="-13240"/>
                      <a:pt x="203712" y="45269"/>
                    </a:cubicBezTo>
                    <a:cubicBezTo>
                      <a:pt x="218420" y="56279"/>
                      <a:pt x="295655" y="184790"/>
                      <a:pt x="295655" y="200221"/>
                    </a:cubicBezTo>
                    <a:cubicBezTo>
                      <a:pt x="439274" y="618301"/>
                      <a:pt x="351913" y="883358"/>
                      <a:pt x="826091" y="618140"/>
                    </a:cubicBezTo>
                    <a:cubicBezTo>
                      <a:pt x="916748" y="616774"/>
                      <a:pt x="1574328" y="1553074"/>
                      <a:pt x="1574328" y="1568746"/>
                    </a:cubicBezTo>
                    <a:cubicBezTo>
                      <a:pt x="1493155" y="1695087"/>
                      <a:pt x="1335632" y="1884195"/>
                      <a:pt x="1166374" y="1989720"/>
                    </a:cubicBezTo>
                    <a:cubicBezTo>
                      <a:pt x="1131253" y="2011500"/>
                      <a:pt x="1095247" y="2031673"/>
                      <a:pt x="1058599" y="205055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9" name="Group 246">
                <a:extLst>
                  <a:ext uri="{FF2B5EF4-FFF2-40B4-BE49-F238E27FC236}">
                    <a16:creationId xmlns:a16="http://schemas.microsoft.com/office/drawing/2014/main" id="{FFB81C3C-05C0-488C-B38C-05C933A2CA30}"/>
                  </a:ext>
                </a:extLst>
              </p:cNvPr>
              <p:cNvGrpSpPr/>
              <p:nvPr/>
            </p:nvGrpSpPr>
            <p:grpSpPr>
              <a:xfrm>
                <a:off x="1598540" y="4371919"/>
                <a:ext cx="711658" cy="1409974"/>
                <a:chOff x="8649228" y="336362"/>
                <a:chExt cx="3202165" cy="6344296"/>
              </a:xfrm>
            </p:grpSpPr>
            <p:sp>
              <p:nvSpPr>
                <p:cNvPr id="31" name="Freeform: Shape 247">
                  <a:extLst>
                    <a:ext uri="{FF2B5EF4-FFF2-40B4-BE49-F238E27FC236}">
                      <a16:creationId xmlns:a16="http://schemas.microsoft.com/office/drawing/2014/main" id="{DD65C73C-A46C-4F06-B039-9F728C59FC19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248">
                  <a:extLst>
                    <a:ext uri="{FF2B5EF4-FFF2-40B4-BE49-F238E27FC236}">
                      <a16:creationId xmlns:a16="http://schemas.microsoft.com/office/drawing/2014/main" id="{83DC9789-A45E-44A7-A7DB-BF2D7C5310E5}"/>
                    </a:ext>
                  </a:extLst>
                </p:cNvPr>
                <p:cNvSpPr/>
                <p:nvPr/>
              </p:nvSpPr>
              <p:spPr>
                <a:xfrm>
                  <a:off x="8857422" y="502455"/>
                  <a:ext cx="2824676" cy="6012113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249">
                  <a:extLst>
                    <a:ext uri="{FF2B5EF4-FFF2-40B4-BE49-F238E27FC236}">
                      <a16:creationId xmlns:a16="http://schemas.microsoft.com/office/drawing/2014/main" id="{6B659DD3-D78D-4BDE-A9C2-61622088E133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250">
                  <a:extLst>
                    <a:ext uri="{FF2B5EF4-FFF2-40B4-BE49-F238E27FC236}">
                      <a16:creationId xmlns:a16="http://schemas.microsoft.com/office/drawing/2014/main" id="{306B37C6-19A9-4C79-892A-0DEE83A6E298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251">
                  <a:extLst>
                    <a:ext uri="{FF2B5EF4-FFF2-40B4-BE49-F238E27FC236}">
                      <a16:creationId xmlns:a16="http://schemas.microsoft.com/office/drawing/2014/main" id="{63D0F401-1E6F-4CC7-B200-F6DFF8BDCED2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" name="Group 252">
                  <a:extLst>
                    <a:ext uri="{FF2B5EF4-FFF2-40B4-BE49-F238E27FC236}">
                      <a16:creationId xmlns:a16="http://schemas.microsoft.com/office/drawing/2014/main" id="{702DBF86-9F12-4CBA-9352-B5FC87B4693C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37" name="Freeform: Shape 253">
                    <a:extLst>
                      <a:ext uri="{FF2B5EF4-FFF2-40B4-BE49-F238E27FC236}">
                        <a16:creationId xmlns:a16="http://schemas.microsoft.com/office/drawing/2014/main" id="{76C9B9C2-242D-46DF-BBE5-A718BC705FEF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254">
                    <a:extLst>
                      <a:ext uri="{FF2B5EF4-FFF2-40B4-BE49-F238E27FC236}">
                        <a16:creationId xmlns:a16="http://schemas.microsoft.com/office/drawing/2014/main" id="{C54722F2-8BCC-419E-910A-5388F86ACC9C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C10C419-AB2D-4EE5-96E6-F215A2ED825E}"/>
                  </a:ext>
                </a:extLst>
              </p:cNvPr>
              <p:cNvSpPr/>
              <p:nvPr/>
            </p:nvSpPr>
            <p:spPr>
              <a:xfrm>
                <a:off x="2148799" y="4715837"/>
                <a:ext cx="284613" cy="764068"/>
              </a:xfrm>
              <a:custGeom>
                <a:avLst/>
                <a:gdLst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2756 w 1039828"/>
                  <a:gd name="connsiteY6" fmla="*/ 1465422 h 1620643"/>
                  <a:gd name="connsiteX7" fmla="*/ 448621 w 1039828"/>
                  <a:gd name="connsiteY7" fmla="*/ 1465341 h 1620643"/>
                  <a:gd name="connsiteX8" fmla="*/ 485269 w 1039828"/>
                  <a:gd name="connsiteY8" fmla="*/ 1433756 h 1620643"/>
                  <a:gd name="connsiteX9" fmla="*/ 514202 w 1039828"/>
                  <a:gd name="connsiteY9" fmla="*/ 1382883 h 1620643"/>
                  <a:gd name="connsiteX10" fmla="*/ 587016 w 1039828"/>
                  <a:gd name="connsiteY10" fmla="*/ 1309907 h 1620643"/>
                  <a:gd name="connsiteX11" fmla="*/ 587499 w 1039828"/>
                  <a:gd name="connsiteY11" fmla="*/ 1265383 h 1620643"/>
                  <a:gd name="connsiteX12" fmla="*/ 528588 w 1039828"/>
                  <a:gd name="connsiteY12" fmla="*/ 1206794 h 1620643"/>
                  <a:gd name="connsiteX13" fmla="*/ 491538 w 1039828"/>
                  <a:gd name="connsiteY13" fmla="*/ 1152143 h 1620643"/>
                  <a:gd name="connsiteX14" fmla="*/ 511550 w 1039828"/>
                  <a:gd name="connsiteY14" fmla="*/ 1045975 h 1620643"/>
                  <a:gd name="connsiteX15" fmla="*/ 582114 w 1039828"/>
                  <a:gd name="connsiteY15" fmla="*/ 975411 h 1620643"/>
                  <a:gd name="connsiteX16" fmla="*/ 580185 w 1039828"/>
                  <a:gd name="connsiteY16" fmla="*/ 943022 h 1620643"/>
                  <a:gd name="connsiteX17" fmla="*/ 482456 w 1039828"/>
                  <a:gd name="connsiteY17" fmla="*/ 848026 h 1620643"/>
                  <a:gd name="connsiteX18" fmla="*/ 445326 w 1039828"/>
                  <a:gd name="connsiteY18" fmla="*/ 793455 h 1620643"/>
                  <a:gd name="connsiteX19" fmla="*/ 459390 w 1039828"/>
                  <a:gd name="connsiteY19" fmla="*/ 694280 h 1620643"/>
                  <a:gd name="connsiteX20" fmla="*/ 672368 w 1039828"/>
                  <a:gd name="connsiteY20" fmla="*/ 479373 h 1620643"/>
                  <a:gd name="connsiteX21" fmla="*/ 684504 w 1039828"/>
                  <a:gd name="connsiteY21" fmla="*/ 475595 h 1620643"/>
                  <a:gd name="connsiteX22" fmla="*/ 745263 w 1039828"/>
                  <a:gd name="connsiteY22" fmla="*/ 409934 h 1620643"/>
                  <a:gd name="connsiteX23" fmla="*/ 771865 w 1039828"/>
                  <a:gd name="connsiteY23" fmla="*/ 376822 h 1620643"/>
                  <a:gd name="connsiteX24" fmla="*/ 772749 w 1039828"/>
                  <a:gd name="connsiteY24" fmla="*/ 9454 h 1620643"/>
                  <a:gd name="connsiteX25" fmla="*/ 846368 w 1039828"/>
                  <a:gd name="connsiteY25" fmla="*/ 2623 h 1620643"/>
                  <a:gd name="connsiteX26" fmla="*/ 948035 w 1039828"/>
                  <a:gd name="connsiteY26" fmla="*/ 78411 h 1620643"/>
                  <a:gd name="connsiteX27" fmla="*/ 1005820 w 1039828"/>
                  <a:gd name="connsiteY27" fmla="*/ 153154 h 1620643"/>
                  <a:gd name="connsiteX28" fmla="*/ 990952 w 1039828"/>
                  <a:gd name="connsiteY28" fmla="*/ 237944 h 1620643"/>
                  <a:gd name="connsiteX29" fmla="*/ 882453 w 1039828"/>
                  <a:gd name="connsiteY29" fmla="*/ 346523 h 1620643"/>
                  <a:gd name="connsiteX30" fmla="*/ 865415 w 1039828"/>
                  <a:gd name="connsiteY30" fmla="*/ 369508 h 1620643"/>
                  <a:gd name="connsiteX31" fmla="*/ 868951 w 1039828"/>
                  <a:gd name="connsiteY31" fmla="*/ 417971 h 1620643"/>
                  <a:gd name="connsiteX32" fmla="*/ 990148 w 1039828"/>
                  <a:gd name="connsiteY32" fmla="*/ 581683 h 1620643"/>
                  <a:gd name="connsiteX33" fmla="*/ 977851 w 1039828"/>
                  <a:gd name="connsiteY33" fmla="*/ 662293 h 1620643"/>
                  <a:gd name="connsiteX34" fmla="*/ 900536 w 1039828"/>
                  <a:gd name="connsiteY34" fmla="*/ 739206 h 1620643"/>
                  <a:gd name="connsiteX35" fmla="*/ 899893 w 1039828"/>
                  <a:gd name="connsiteY35" fmla="*/ 784856 h 1620643"/>
                  <a:gd name="connsiteX36" fmla="*/ 1003248 w 1039828"/>
                  <a:gd name="connsiteY36" fmla="*/ 887085 h 1620643"/>
                  <a:gd name="connsiteX37" fmla="*/ 1004614 w 1039828"/>
                  <a:gd name="connsiteY37" fmla="*/ 1035045 h 1620643"/>
                  <a:gd name="connsiteX38" fmla="*/ 871764 w 1039828"/>
                  <a:gd name="connsiteY38" fmla="*/ 1168377 h 1620643"/>
                  <a:gd name="connsiteX39" fmla="*/ 873050 w 1039828"/>
                  <a:gd name="connsiteY39" fmla="*/ 1207999 h 1620643"/>
                  <a:gd name="connsiteX40" fmla="*/ 926415 w 1039828"/>
                  <a:gd name="connsiteY40" fmla="*/ 1262088 h 1620643"/>
                  <a:gd name="connsiteX41" fmla="*/ 933970 w 1039828"/>
                  <a:gd name="connsiteY41" fmla="*/ 1370827 h 1620643"/>
                  <a:gd name="connsiteX42" fmla="*/ 785046 w 1039828"/>
                  <a:gd name="connsiteY42" fmla="*/ 1527306 h 1620643"/>
                  <a:gd name="connsiteX43" fmla="*/ 738753 w 1039828"/>
                  <a:gd name="connsiteY43" fmla="*/ 1573679 h 1620643"/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48621 w 1039828"/>
                  <a:gd name="connsiteY6" fmla="*/ 1465341 h 1620643"/>
                  <a:gd name="connsiteX7" fmla="*/ 485269 w 1039828"/>
                  <a:gd name="connsiteY7" fmla="*/ 1433756 h 1620643"/>
                  <a:gd name="connsiteX8" fmla="*/ 514202 w 1039828"/>
                  <a:gd name="connsiteY8" fmla="*/ 1382883 h 1620643"/>
                  <a:gd name="connsiteX9" fmla="*/ 587016 w 1039828"/>
                  <a:gd name="connsiteY9" fmla="*/ 1309907 h 1620643"/>
                  <a:gd name="connsiteX10" fmla="*/ 587499 w 1039828"/>
                  <a:gd name="connsiteY10" fmla="*/ 1265383 h 1620643"/>
                  <a:gd name="connsiteX11" fmla="*/ 528588 w 1039828"/>
                  <a:gd name="connsiteY11" fmla="*/ 1206794 h 1620643"/>
                  <a:gd name="connsiteX12" fmla="*/ 491538 w 1039828"/>
                  <a:gd name="connsiteY12" fmla="*/ 1152143 h 1620643"/>
                  <a:gd name="connsiteX13" fmla="*/ 511550 w 1039828"/>
                  <a:gd name="connsiteY13" fmla="*/ 1045975 h 1620643"/>
                  <a:gd name="connsiteX14" fmla="*/ 582114 w 1039828"/>
                  <a:gd name="connsiteY14" fmla="*/ 975411 h 1620643"/>
                  <a:gd name="connsiteX15" fmla="*/ 580185 w 1039828"/>
                  <a:gd name="connsiteY15" fmla="*/ 943022 h 1620643"/>
                  <a:gd name="connsiteX16" fmla="*/ 482456 w 1039828"/>
                  <a:gd name="connsiteY16" fmla="*/ 848026 h 1620643"/>
                  <a:gd name="connsiteX17" fmla="*/ 445326 w 1039828"/>
                  <a:gd name="connsiteY17" fmla="*/ 793455 h 1620643"/>
                  <a:gd name="connsiteX18" fmla="*/ 459390 w 1039828"/>
                  <a:gd name="connsiteY18" fmla="*/ 694280 h 1620643"/>
                  <a:gd name="connsiteX19" fmla="*/ 672368 w 1039828"/>
                  <a:gd name="connsiteY19" fmla="*/ 479373 h 1620643"/>
                  <a:gd name="connsiteX20" fmla="*/ 684504 w 1039828"/>
                  <a:gd name="connsiteY20" fmla="*/ 475595 h 1620643"/>
                  <a:gd name="connsiteX21" fmla="*/ 745263 w 1039828"/>
                  <a:gd name="connsiteY21" fmla="*/ 409934 h 1620643"/>
                  <a:gd name="connsiteX22" fmla="*/ 771865 w 1039828"/>
                  <a:gd name="connsiteY22" fmla="*/ 376822 h 1620643"/>
                  <a:gd name="connsiteX23" fmla="*/ 772749 w 1039828"/>
                  <a:gd name="connsiteY23" fmla="*/ 9454 h 1620643"/>
                  <a:gd name="connsiteX24" fmla="*/ 846368 w 1039828"/>
                  <a:gd name="connsiteY24" fmla="*/ 2623 h 1620643"/>
                  <a:gd name="connsiteX25" fmla="*/ 948035 w 1039828"/>
                  <a:gd name="connsiteY25" fmla="*/ 78411 h 1620643"/>
                  <a:gd name="connsiteX26" fmla="*/ 1005820 w 1039828"/>
                  <a:gd name="connsiteY26" fmla="*/ 153154 h 1620643"/>
                  <a:gd name="connsiteX27" fmla="*/ 990952 w 1039828"/>
                  <a:gd name="connsiteY27" fmla="*/ 237944 h 1620643"/>
                  <a:gd name="connsiteX28" fmla="*/ 882453 w 1039828"/>
                  <a:gd name="connsiteY28" fmla="*/ 346523 h 1620643"/>
                  <a:gd name="connsiteX29" fmla="*/ 865415 w 1039828"/>
                  <a:gd name="connsiteY29" fmla="*/ 369508 h 1620643"/>
                  <a:gd name="connsiteX30" fmla="*/ 868951 w 1039828"/>
                  <a:gd name="connsiteY30" fmla="*/ 417971 h 1620643"/>
                  <a:gd name="connsiteX31" fmla="*/ 990148 w 1039828"/>
                  <a:gd name="connsiteY31" fmla="*/ 581683 h 1620643"/>
                  <a:gd name="connsiteX32" fmla="*/ 977851 w 1039828"/>
                  <a:gd name="connsiteY32" fmla="*/ 662293 h 1620643"/>
                  <a:gd name="connsiteX33" fmla="*/ 900536 w 1039828"/>
                  <a:gd name="connsiteY33" fmla="*/ 739206 h 1620643"/>
                  <a:gd name="connsiteX34" fmla="*/ 899893 w 1039828"/>
                  <a:gd name="connsiteY34" fmla="*/ 784856 h 1620643"/>
                  <a:gd name="connsiteX35" fmla="*/ 1003248 w 1039828"/>
                  <a:gd name="connsiteY35" fmla="*/ 887085 h 1620643"/>
                  <a:gd name="connsiteX36" fmla="*/ 1004614 w 1039828"/>
                  <a:gd name="connsiteY36" fmla="*/ 1035045 h 1620643"/>
                  <a:gd name="connsiteX37" fmla="*/ 871764 w 1039828"/>
                  <a:gd name="connsiteY37" fmla="*/ 1168377 h 1620643"/>
                  <a:gd name="connsiteX38" fmla="*/ 873050 w 1039828"/>
                  <a:gd name="connsiteY38" fmla="*/ 1207999 h 1620643"/>
                  <a:gd name="connsiteX39" fmla="*/ 926415 w 1039828"/>
                  <a:gd name="connsiteY39" fmla="*/ 1262088 h 1620643"/>
                  <a:gd name="connsiteX40" fmla="*/ 933970 w 1039828"/>
                  <a:gd name="connsiteY40" fmla="*/ 1370827 h 1620643"/>
                  <a:gd name="connsiteX41" fmla="*/ 785046 w 1039828"/>
                  <a:gd name="connsiteY41" fmla="*/ 1527306 h 1620643"/>
                  <a:gd name="connsiteX42" fmla="*/ 738753 w 1039828"/>
                  <a:gd name="connsiteY42" fmla="*/ 1573679 h 1620643"/>
                  <a:gd name="connsiteX0" fmla="*/ 699082 w 1000157"/>
                  <a:gd name="connsiteY0" fmla="*/ 1573679 h 1620643"/>
                  <a:gd name="connsiteX1" fmla="*/ 551364 w 1000157"/>
                  <a:gd name="connsiteY1" fmla="*/ 1579385 h 1620643"/>
                  <a:gd name="connsiteX2" fmla="*/ 467298 w 1000157"/>
                  <a:gd name="connsiteY2" fmla="*/ 1490899 h 1620643"/>
                  <a:gd name="connsiteX3" fmla="*/ 431774 w 1000157"/>
                  <a:gd name="connsiteY3" fmla="*/ 1480210 h 1620643"/>
                  <a:gd name="connsiteX4" fmla="*/ 31 w 1000157"/>
                  <a:gd name="connsiteY4" fmla="*/ 1480451 h 1620643"/>
                  <a:gd name="connsiteX5" fmla="*/ 408950 w 1000157"/>
                  <a:gd name="connsiteY5" fmla="*/ 1465341 h 1620643"/>
                  <a:gd name="connsiteX6" fmla="*/ 445598 w 1000157"/>
                  <a:gd name="connsiteY6" fmla="*/ 1433756 h 1620643"/>
                  <a:gd name="connsiteX7" fmla="*/ 474531 w 1000157"/>
                  <a:gd name="connsiteY7" fmla="*/ 1382883 h 1620643"/>
                  <a:gd name="connsiteX8" fmla="*/ 547345 w 1000157"/>
                  <a:gd name="connsiteY8" fmla="*/ 1309907 h 1620643"/>
                  <a:gd name="connsiteX9" fmla="*/ 547828 w 1000157"/>
                  <a:gd name="connsiteY9" fmla="*/ 1265383 h 1620643"/>
                  <a:gd name="connsiteX10" fmla="*/ 488917 w 1000157"/>
                  <a:gd name="connsiteY10" fmla="*/ 1206794 h 1620643"/>
                  <a:gd name="connsiteX11" fmla="*/ 451867 w 1000157"/>
                  <a:gd name="connsiteY11" fmla="*/ 1152143 h 1620643"/>
                  <a:gd name="connsiteX12" fmla="*/ 471879 w 1000157"/>
                  <a:gd name="connsiteY12" fmla="*/ 1045975 h 1620643"/>
                  <a:gd name="connsiteX13" fmla="*/ 542443 w 1000157"/>
                  <a:gd name="connsiteY13" fmla="*/ 975411 h 1620643"/>
                  <a:gd name="connsiteX14" fmla="*/ 540514 w 1000157"/>
                  <a:gd name="connsiteY14" fmla="*/ 943022 h 1620643"/>
                  <a:gd name="connsiteX15" fmla="*/ 442785 w 1000157"/>
                  <a:gd name="connsiteY15" fmla="*/ 848026 h 1620643"/>
                  <a:gd name="connsiteX16" fmla="*/ 405655 w 1000157"/>
                  <a:gd name="connsiteY16" fmla="*/ 793455 h 1620643"/>
                  <a:gd name="connsiteX17" fmla="*/ 419719 w 1000157"/>
                  <a:gd name="connsiteY17" fmla="*/ 694280 h 1620643"/>
                  <a:gd name="connsiteX18" fmla="*/ 632697 w 1000157"/>
                  <a:gd name="connsiteY18" fmla="*/ 479373 h 1620643"/>
                  <a:gd name="connsiteX19" fmla="*/ 644833 w 1000157"/>
                  <a:gd name="connsiteY19" fmla="*/ 475595 h 1620643"/>
                  <a:gd name="connsiteX20" fmla="*/ 705592 w 1000157"/>
                  <a:gd name="connsiteY20" fmla="*/ 409934 h 1620643"/>
                  <a:gd name="connsiteX21" fmla="*/ 732194 w 1000157"/>
                  <a:gd name="connsiteY21" fmla="*/ 376822 h 1620643"/>
                  <a:gd name="connsiteX22" fmla="*/ 733078 w 1000157"/>
                  <a:gd name="connsiteY22" fmla="*/ 9454 h 1620643"/>
                  <a:gd name="connsiteX23" fmla="*/ 806697 w 1000157"/>
                  <a:gd name="connsiteY23" fmla="*/ 2623 h 1620643"/>
                  <a:gd name="connsiteX24" fmla="*/ 908364 w 1000157"/>
                  <a:gd name="connsiteY24" fmla="*/ 78411 h 1620643"/>
                  <a:gd name="connsiteX25" fmla="*/ 966149 w 1000157"/>
                  <a:gd name="connsiteY25" fmla="*/ 153154 h 1620643"/>
                  <a:gd name="connsiteX26" fmla="*/ 951281 w 1000157"/>
                  <a:gd name="connsiteY26" fmla="*/ 237944 h 1620643"/>
                  <a:gd name="connsiteX27" fmla="*/ 842782 w 1000157"/>
                  <a:gd name="connsiteY27" fmla="*/ 346523 h 1620643"/>
                  <a:gd name="connsiteX28" fmla="*/ 825744 w 1000157"/>
                  <a:gd name="connsiteY28" fmla="*/ 369508 h 1620643"/>
                  <a:gd name="connsiteX29" fmla="*/ 829280 w 1000157"/>
                  <a:gd name="connsiteY29" fmla="*/ 417971 h 1620643"/>
                  <a:gd name="connsiteX30" fmla="*/ 950477 w 1000157"/>
                  <a:gd name="connsiteY30" fmla="*/ 581683 h 1620643"/>
                  <a:gd name="connsiteX31" fmla="*/ 938180 w 1000157"/>
                  <a:gd name="connsiteY31" fmla="*/ 662293 h 1620643"/>
                  <a:gd name="connsiteX32" fmla="*/ 860865 w 1000157"/>
                  <a:gd name="connsiteY32" fmla="*/ 739206 h 1620643"/>
                  <a:gd name="connsiteX33" fmla="*/ 860222 w 1000157"/>
                  <a:gd name="connsiteY33" fmla="*/ 784856 h 1620643"/>
                  <a:gd name="connsiteX34" fmla="*/ 963577 w 1000157"/>
                  <a:gd name="connsiteY34" fmla="*/ 887085 h 1620643"/>
                  <a:gd name="connsiteX35" fmla="*/ 964943 w 1000157"/>
                  <a:gd name="connsiteY35" fmla="*/ 1035045 h 1620643"/>
                  <a:gd name="connsiteX36" fmla="*/ 832093 w 1000157"/>
                  <a:gd name="connsiteY36" fmla="*/ 1168377 h 1620643"/>
                  <a:gd name="connsiteX37" fmla="*/ 833379 w 1000157"/>
                  <a:gd name="connsiteY37" fmla="*/ 1207999 h 1620643"/>
                  <a:gd name="connsiteX38" fmla="*/ 886744 w 1000157"/>
                  <a:gd name="connsiteY38" fmla="*/ 1262088 h 1620643"/>
                  <a:gd name="connsiteX39" fmla="*/ 894299 w 1000157"/>
                  <a:gd name="connsiteY39" fmla="*/ 1370827 h 1620643"/>
                  <a:gd name="connsiteX40" fmla="*/ 745375 w 1000157"/>
                  <a:gd name="connsiteY40" fmla="*/ 1527306 h 1620643"/>
                  <a:gd name="connsiteX41" fmla="*/ 699082 w 1000157"/>
                  <a:gd name="connsiteY41" fmla="*/ 1573679 h 1620643"/>
                  <a:gd name="connsiteX0" fmla="*/ 302610 w 603685"/>
                  <a:gd name="connsiteY0" fmla="*/ 1573679 h 1620643"/>
                  <a:gd name="connsiteX1" fmla="*/ 154892 w 603685"/>
                  <a:gd name="connsiteY1" fmla="*/ 1579385 h 1620643"/>
                  <a:gd name="connsiteX2" fmla="*/ 70826 w 603685"/>
                  <a:gd name="connsiteY2" fmla="*/ 1490899 h 1620643"/>
                  <a:gd name="connsiteX3" fmla="*/ 35302 w 603685"/>
                  <a:gd name="connsiteY3" fmla="*/ 1480210 h 1620643"/>
                  <a:gd name="connsiteX4" fmla="*/ 12478 w 603685"/>
                  <a:gd name="connsiteY4" fmla="*/ 1465341 h 1620643"/>
                  <a:gd name="connsiteX5" fmla="*/ 49126 w 603685"/>
                  <a:gd name="connsiteY5" fmla="*/ 1433756 h 1620643"/>
                  <a:gd name="connsiteX6" fmla="*/ 78059 w 603685"/>
                  <a:gd name="connsiteY6" fmla="*/ 1382883 h 1620643"/>
                  <a:gd name="connsiteX7" fmla="*/ 150873 w 603685"/>
                  <a:gd name="connsiteY7" fmla="*/ 1309907 h 1620643"/>
                  <a:gd name="connsiteX8" fmla="*/ 151356 w 603685"/>
                  <a:gd name="connsiteY8" fmla="*/ 1265383 h 1620643"/>
                  <a:gd name="connsiteX9" fmla="*/ 92445 w 603685"/>
                  <a:gd name="connsiteY9" fmla="*/ 1206794 h 1620643"/>
                  <a:gd name="connsiteX10" fmla="*/ 55395 w 603685"/>
                  <a:gd name="connsiteY10" fmla="*/ 1152143 h 1620643"/>
                  <a:gd name="connsiteX11" fmla="*/ 75407 w 603685"/>
                  <a:gd name="connsiteY11" fmla="*/ 1045975 h 1620643"/>
                  <a:gd name="connsiteX12" fmla="*/ 145971 w 603685"/>
                  <a:gd name="connsiteY12" fmla="*/ 975411 h 1620643"/>
                  <a:gd name="connsiteX13" fmla="*/ 144042 w 603685"/>
                  <a:gd name="connsiteY13" fmla="*/ 943022 h 1620643"/>
                  <a:gd name="connsiteX14" fmla="*/ 46313 w 603685"/>
                  <a:gd name="connsiteY14" fmla="*/ 848026 h 1620643"/>
                  <a:gd name="connsiteX15" fmla="*/ 9183 w 603685"/>
                  <a:gd name="connsiteY15" fmla="*/ 793455 h 1620643"/>
                  <a:gd name="connsiteX16" fmla="*/ 23247 w 603685"/>
                  <a:gd name="connsiteY16" fmla="*/ 694280 h 1620643"/>
                  <a:gd name="connsiteX17" fmla="*/ 236225 w 603685"/>
                  <a:gd name="connsiteY17" fmla="*/ 479373 h 1620643"/>
                  <a:gd name="connsiteX18" fmla="*/ 248361 w 603685"/>
                  <a:gd name="connsiteY18" fmla="*/ 475595 h 1620643"/>
                  <a:gd name="connsiteX19" fmla="*/ 309120 w 603685"/>
                  <a:gd name="connsiteY19" fmla="*/ 409934 h 1620643"/>
                  <a:gd name="connsiteX20" fmla="*/ 335722 w 603685"/>
                  <a:gd name="connsiteY20" fmla="*/ 376822 h 1620643"/>
                  <a:gd name="connsiteX21" fmla="*/ 336606 w 603685"/>
                  <a:gd name="connsiteY21" fmla="*/ 9454 h 1620643"/>
                  <a:gd name="connsiteX22" fmla="*/ 410225 w 603685"/>
                  <a:gd name="connsiteY22" fmla="*/ 2623 h 1620643"/>
                  <a:gd name="connsiteX23" fmla="*/ 511892 w 603685"/>
                  <a:gd name="connsiteY23" fmla="*/ 78411 h 1620643"/>
                  <a:gd name="connsiteX24" fmla="*/ 569677 w 603685"/>
                  <a:gd name="connsiteY24" fmla="*/ 153154 h 1620643"/>
                  <a:gd name="connsiteX25" fmla="*/ 554809 w 603685"/>
                  <a:gd name="connsiteY25" fmla="*/ 237944 h 1620643"/>
                  <a:gd name="connsiteX26" fmla="*/ 446310 w 603685"/>
                  <a:gd name="connsiteY26" fmla="*/ 346523 h 1620643"/>
                  <a:gd name="connsiteX27" fmla="*/ 429272 w 603685"/>
                  <a:gd name="connsiteY27" fmla="*/ 369508 h 1620643"/>
                  <a:gd name="connsiteX28" fmla="*/ 432808 w 603685"/>
                  <a:gd name="connsiteY28" fmla="*/ 417971 h 1620643"/>
                  <a:gd name="connsiteX29" fmla="*/ 554005 w 603685"/>
                  <a:gd name="connsiteY29" fmla="*/ 581683 h 1620643"/>
                  <a:gd name="connsiteX30" fmla="*/ 541708 w 603685"/>
                  <a:gd name="connsiteY30" fmla="*/ 662293 h 1620643"/>
                  <a:gd name="connsiteX31" fmla="*/ 464393 w 603685"/>
                  <a:gd name="connsiteY31" fmla="*/ 739206 h 1620643"/>
                  <a:gd name="connsiteX32" fmla="*/ 463750 w 603685"/>
                  <a:gd name="connsiteY32" fmla="*/ 784856 h 1620643"/>
                  <a:gd name="connsiteX33" fmla="*/ 567105 w 603685"/>
                  <a:gd name="connsiteY33" fmla="*/ 887085 h 1620643"/>
                  <a:gd name="connsiteX34" fmla="*/ 568471 w 603685"/>
                  <a:gd name="connsiteY34" fmla="*/ 1035045 h 1620643"/>
                  <a:gd name="connsiteX35" fmla="*/ 435621 w 603685"/>
                  <a:gd name="connsiteY35" fmla="*/ 1168377 h 1620643"/>
                  <a:gd name="connsiteX36" fmla="*/ 436907 w 603685"/>
                  <a:gd name="connsiteY36" fmla="*/ 1207999 h 1620643"/>
                  <a:gd name="connsiteX37" fmla="*/ 490272 w 603685"/>
                  <a:gd name="connsiteY37" fmla="*/ 1262088 h 1620643"/>
                  <a:gd name="connsiteX38" fmla="*/ 497827 w 603685"/>
                  <a:gd name="connsiteY38" fmla="*/ 1370827 h 1620643"/>
                  <a:gd name="connsiteX39" fmla="*/ 348903 w 603685"/>
                  <a:gd name="connsiteY39" fmla="*/ 1527306 h 1620643"/>
                  <a:gd name="connsiteX40" fmla="*/ 302610 w 603685"/>
                  <a:gd name="connsiteY40" fmla="*/ 1573679 h 16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3685" h="1620643">
                    <a:moveTo>
                      <a:pt x="302610" y="1573679"/>
                    </a:moveTo>
                    <a:cubicBezTo>
                      <a:pt x="250210" y="1634197"/>
                      <a:pt x="211472" y="1636367"/>
                      <a:pt x="154892" y="1579385"/>
                    </a:cubicBezTo>
                    <a:cubicBezTo>
                      <a:pt x="126200" y="1550533"/>
                      <a:pt x="92686" y="1526020"/>
                      <a:pt x="70826" y="1490899"/>
                    </a:cubicBezTo>
                    <a:cubicBezTo>
                      <a:pt x="61422" y="1475789"/>
                      <a:pt x="47760" y="1480290"/>
                      <a:pt x="35302" y="1480210"/>
                    </a:cubicBezTo>
                    <a:lnTo>
                      <a:pt x="12478" y="1465341"/>
                    </a:lnTo>
                    <a:cubicBezTo>
                      <a:pt x="86739" y="1457559"/>
                      <a:pt x="50171" y="1462770"/>
                      <a:pt x="49126" y="1433756"/>
                    </a:cubicBezTo>
                    <a:cubicBezTo>
                      <a:pt x="48403" y="1413101"/>
                      <a:pt x="64316" y="1397429"/>
                      <a:pt x="78059" y="1382883"/>
                    </a:cubicBezTo>
                    <a:cubicBezTo>
                      <a:pt x="101687" y="1357888"/>
                      <a:pt x="125959" y="1333616"/>
                      <a:pt x="150873" y="1309907"/>
                    </a:cubicBezTo>
                    <a:cubicBezTo>
                      <a:pt x="167268" y="1294316"/>
                      <a:pt x="168072" y="1281135"/>
                      <a:pt x="151356" y="1265383"/>
                    </a:cubicBezTo>
                    <a:cubicBezTo>
                      <a:pt x="131183" y="1246416"/>
                      <a:pt x="112216" y="1226163"/>
                      <a:pt x="92445" y="1206794"/>
                    </a:cubicBezTo>
                    <a:cubicBezTo>
                      <a:pt x="76371" y="1191041"/>
                      <a:pt x="64075" y="1172798"/>
                      <a:pt x="55395" y="1152143"/>
                    </a:cubicBezTo>
                    <a:cubicBezTo>
                      <a:pt x="38357" y="1111556"/>
                      <a:pt x="44786" y="1077158"/>
                      <a:pt x="75407" y="1045975"/>
                    </a:cubicBezTo>
                    <a:cubicBezTo>
                      <a:pt x="98714" y="1022266"/>
                      <a:pt x="122262" y="998798"/>
                      <a:pt x="145971" y="975411"/>
                    </a:cubicBezTo>
                    <a:cubicBezTo>
                      <a:pt x="158187" y="963356"/>
                      <a:pt x="157785" y="954435"/>
                      <a:pt x="144042" y="943022"/>
                    </a:cubicBezTo>
                    <a:cubicBezTo>
                      <a:pt x="109001" y="914009"/>
                      <a:pt x="79023" y="879531"/>
                      <a:pt x="46313" y="848026"/>
                    </a:cubicBezTo>
                    <a:cubicBezTo>
                      <a:pt x="30079" y="832354"/>
                      <a:pt x="17621" y="814191"/>
                      <a:pt x="9183" y="793455"/>
                    </a:cubicBezTo>
                    <a:cubicBezTo>
                      <a:pt x="-5364" y="757771"/>
                      <a:pt x="-3998" y="723373"/>
                      <a:pt x="23247" y="694280"/>
                    </a:cubicBezTo>
                    <a:cubicBezTo>
                      <a:pt x="92204" y="620662"/>
                      <a:pt x="165500" y="551303"/>
                      <a:pt x="236225" y="479373"/>
                    </a:cubicBezTo>
                    <a:cubicBezTo>
                      <a:pt x="239440" y="476078"/>
                      <a:pt x="243619" y="474792"/>
                      <a:pt x="248361" y="475595"/>
                    </a:cubicBezTo>
                    <a:cubicBezTo>
                      <a:pt x="271347" y="456226"/>
                      <a:pt x="297145" y="439510"/>
                      <a:pt x="309120" y="409934"/>
                    </a:cubicBezTo>
                    <a:cubicBezTo>
                      <a:pt x="336365" y="413550"/>
                      <a:pt x="335722" y="395950"/>
                      <a:pt x="335722" y="376822"/>
                    </a:cubicBezTo>
                    <a:cubicBezTo>
                      <a:pt x="335722" y="254339"/>
                      <a:pt x="336285" y="131937"/>
                      <a:pt x="336606" y="9454"/>
                    </a:cubicBezTo>
                    <a:cubicBezTo>
                      <a:pt x="361601" y="16446"/>
                      <a:pt x="381452" y="-7745"/>
                      <a:pt x="410225" y="2623"/>
                    </a:cubicBezTo>
                    <a:cubicBezTo>
                      <a:pt x="453142" y="18134"/>
                      <a:pt x="480708" y="49880"/>
                      <a:pt x="511892" y="78411"/>
                    </a:cubicBezTo>
                    <a:cubicBezTo>
                      <a:pt x="535279" y="99789"/>
                      <a:pt x="560917" y="120283"/>
                      <a:pt x="569677" y="153154"/>
                    </a:cubicBezTo>
                    <a:cubicBezTo>
                      <a:pt x="577714" y="183534"/>
                      <a:pt x="583099" y="212547"/>
                      <a:pt x="554809" y="237944"/>
                    </a:cubicBezTo>
                    <a:cubicBezTo>
                      <a:pt x="516714" y="272101"/>
                      <a:pt x="487379" y="315098"/>
                      <a:pt x="446310" y="346523"/>
                    </a:cubicBezTo>
                    <a:cubicBezTo>
                      <a:pt x="439318" y="351907"/>
                      <a:pt x="429111" y="357613"/>
                      <a:pt x="429272" y="369508"/>
                    </a:cubicBezTo>
                    <a:cubicBezTo>
                      <a:pt x="398008" y="388395"/>
                      <a:pt x="423566" y="400611"/>
                      <a:pt x="432808" y="417971"/>
                    </a:cubicBezTo>
                    <a:cubicBezTo>
                      <a:pt x="465277" y="478649"/>
                      <a:pt x="527403" y="517146"/>
                      <a:pt x="554005" y="581683"/>
                    </a:cubicBezTo>
                    <a:cubicBezTo>
                      <a:pt x="566060" y="610857"/>
                      <a:pt x="567748" y="638021"/>
                      <a:pt x="541708" y="662293"/>
                    </a:cubicBezTo>
                    <a:cubicBezTo>
                      <a:pt x="515106" y="687047"/>
                      <a:pt x="491156" y="714613"/>
                      <a:pt x="464393" y="739206"/>
                    </a:cubicBezTo>
                    <a:cubicBezTo>
                      <a:pt x="446552" y="755601"/>
                      <a:pt x="443337" y="766612"/>
                      <a:pt x="463750" y="784856"/>
                    </a:cubicBezTo>
                    <a:cubicBezTo>
                      <a:pt x="499836" y="817164"/>
                      <a:pt x="532948" y="852687"/>
                      <a:pt x="567105" y="887085"/>
                    </a:cubicBezTo>
                    <a:cubicBezTo>
                      <a:pt x="615487" y="935869"/>
                      <a:pt x="615809" y="987627"/>
                      <a:pt x="568471" y="1035045"/>
                    </a:cubicBezTo>
                    <a:lnTo>
                      <a:pt x="435621" y="1168377"/>
                    </a:lnTo>
                    <a:cubicBezTo>
                      <a:pt x="420914" y="1182924"/>
                      <a:pt x="424530" y="1195381"/>
                      <a:pt x="436907" y="1207999"/>
                    </a:cubicBezTo>
                    <a:cubicBezTo>
                      <a:pt x="454588" y="1226163"/>
                      <a:pt x="472511" y="1244005"/>
                      <a:pt x="490272" y="1262088"/>
                    </a:cubicBezTo>
                    <a:cubicBezTo>
                      <a:pt x="531743" y="1304201"/>
                      <a:pt x="536806" y="1324213"/>
                      <a:pt x="497827" y="1370827"/>
                    </a:cubicBezTo>
                    <a:cubicBezTo>
                      <a:pt x="451775" y="1425961"/>
                      <a:pt x="406527" y="1482782"/>
                      <a:pt x="348903" y="1527306"/>
                    </a:cubicBezTo>
                    <a:cubicBezTo>
                      <a:pt x="330177" y="1539683"/>
                      <a:pt x="325596" y="1565803"/>
                      <a:pt x="302610" y="157367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E03C8D4D-A1E3-48BD-8BE3-F33E9BD9E217}"/>
              </a:ext>
            </a:extLst>
          </p:cNvPr>
          <p:cNvSpPr/>
          <p:nvPr/>
        </p:nvSpPr>
        <p:spPr>
          <a:xfrm>
            <a:off x="8629467" y="1412462"/>
            <a:ext cx="3483738" cy="2122474"/>
          </a:xfrm>
          <a:custGeom>
            <a:avLst/>
            <a:gdLst>
              <a:gd name="connsiteX0" fmla="*/ 6713263 w 6773827"/>
              <a:gd name="connsiteY0" fmla="*/ 1243413 h 4126967"/>
              <a:gd name="connsiteX1" fmla="*/ 6748651 w 6773827"/>
              <a:gd name="connsiteY1" fmla="*/ 1251147 h 4126967"/>
              <a:gd name="connsiteX2" fmla="*/ 6773772 w 6773827"/>
              <a:gd name="connsiteY2" fmla="*/ 1259229 h 4126967"/>
              <a:gd name="connsiteX3" fmla="*/ 6773827 w 6773827"/>
              <a:gd name="connsiteY3" fmla="*/ 1264691 h 4126967"/>
              <a:gd name="connsiteX4" fmla="*/ 3370450 w 6773827"/>
              <a:gd name="connsiteY4" fmla="*/ 4116932 h 4126967"/>
              <a:gd name="connsiteX5" fmla="*/ 3331567 w 6773827"/>
              <a:gd name="connsiteY5" fmla="*/ 4115949 h 4126967"/>
              <a:gd name="connsiteX6" fmla="*/ 3274989 w 6773827"/>
              <a:gd name="connsiteY6" fmla="*/ 4065324 h 4126967"/>
              <a:gd name="connsiteX7" fmla="*/ 6680332 w 6773827"/>
              <a:gd name="connsiteY7" fmla="*/ 1261032 h 4126967"/>
              <a:gd name="connsiteX8" fmla="*/ 6713263 w 6773827"/>
              <a:gd name="connsiteY8" fmla="*/ 1243413 h 4126967"/>
              <a:gd name="connsiteX9" fmla="*/ 6650459 w 6773827"/>
              <a:gd name="connsiteY9" fmla="*/ 1217451 h 4126967"/>
              <a:gd name="connsiteX10" fmla="*/ 6672686 w 6773827"/>
              <a:gd name="connsiteY10" fmla="*/ 1224169 h 4126967"/>
              <a:gd name="connsiteX11" fmla="*/ 6662364 w 6773827"/>
              <a:gd name="connsiteY11" fmla="*/ 1238969 h 4126967"/>
              <a:gd name="connsiteX12" fmla="*/ 5224776 w 6773827"/>
              <a:gd name="connsiteY12" fmla="*/ 2411911 h 4126967"/>
              <a:gd name="connsiteX13" fmla="*/ 3271766 w 6773827"/>
              <a:gd name="connsiteY13" fmla="*/ 4004651 h 4126967"/>
              <a:gd name="connsiteX14" fmla="*/ 3200610 w 6773827"/>
              <a:gd name="connsiteY14" fmla="*/ 3999463 h 4126967"/>
              <a:gd name="connsiteX15" fmla="*/ 4995517 w 6773827"/>
              <a:gd name="connsiteY15" fmla="*/ 2549313 h 4126967"/>
              <a:gd name="connsiteX16" fmla="*/ 6616273 w 6773827"/>
              <a:gd name="connsiteY16" fmla="*/ 1239187 h 4126967"/>
              <a:gd name="connsiteX17" fmla="*/ 6650459 w 6773827"/>
              <a:gd name="connsiteY17" fmla="*/ 1217451 h 4126967"/>
              <a:gd name="connsiteX18" fmla="*/ 6528090 w 6773827"/>
              <a:gd name="connsiteY18" fmla="*/ 1171277 h 4126967"/>
              <a:gd name="connsiteX19" fmla="*/ 6554016 w 6773827"/>
              <a:gd name="connsiteY19" fmla="*/ 1176055 h 4126967"/>
              <a:gd name="connsiteX20" fmla="*/ 6618513 w 6773827"/>
              <a:gd name="connsiteY20" fmla="*/ 1201504 h 4126967"/>
              <a:gd name="connsiteX21" fmla="*/ 3189031 w 6773827"/>
              <a:gd name="connsiteY21" fmla="*/ 3947473 h 4126967"/>
              <a:gd name="connsiteX22" fmla="*/ 3138679 w 6773827"/>
              <a:gd name="connsiteY22" fmla="*/ 3945944 h 4126967"/>
              <a:gd name="connsiteX23" fmla="*/ 3070797 w 6773827"/>
              <a:gd name="connsiteY23" fmla="*/ 3887018 h 4126967"/>
              <a:gd name="connsiteX24" fmla="*/ 3071070 w 6773827"/>
              <a:gd name="connsiteY24" fmla="*/ 3857747 h 4126967"/>
              <a:gd name="connsiteX25" fmla="*/ 6504211 w 6773827"/>
              <a:gd name="connsiteY25" fmla="*/ 1182718 h 4126967"/>
              <a:gd name="connsiteX26" fmla="*/ 6528090 w 6773827"/>
              <a:gd name="connsiteY26" fmla="*/ 1171277 h 4126967"/>
              <a:gd name="connsiteX27" fmla="*/ 6393752 w 6773827"/>
              <a:gd name="connsiteY27" fmla="*/ 1116332 h 4126967"/>
              <a:gd name="connsiteX28" fmla="*/ 6436656 w 6773827"/>
              <a:gd name="connsiteY28" fmla="*/ 1131658 h 4126967"/>
              <a:gd name="connsiteX29" fmla="*/ 2975172 w 6773827"/>
              <a:gd name="connsiteY29" fmla="*/ 3759665 h 4126967"/>
              <a:gd name="connsiteX30" fmla="*/ 2922472 w 6773827"/>
              <a:gd name="connsiteY30" fmla="*/ 3757535 h 4126967"/>
              <a:gd name="connsiteX31" fmla="*/ 2926676 w 6773827"/>
              <a:gd name="connsiteY31" fmla="*/ 3682117 h 4126967"/>
              <a:gd name="connsiteX32" fmla="*/ 6350152 w 6773827"/>
              <a:gd name="connsiteY32" fmla="*/ 1127507 h 4126967"/>
              <a:gd name="connsiteX33" fmla="*/ 6393752 w 6773827"/>
              <a:gd name="connsiteY33" fmla="*/ 1116332 h 4126967"/>
              <a:gd name="connsiteX34" fmla="*/ 6276187 w 6773827"/>
              <a:gd name="connsiteY34" fmla="*/ 1071386 h 4126967"/>
              <a:gd name="connsiteX35" fmla="*/ 6318203 w 6773827"/>
              <a:gd name="connsiteY35" fmla="*/ 1086766 h 4126967"/>
              <a:gd name="connsiteX36" fmla="*/ 2833456 w 6773827"/>
              <a:gd name="connsiteY36" fmla="*/ 3642195 h 4126967"/>
              <a:gd name="connsiteX37" fmla="*/ 2789111 w 6773827"/>
              <a:gd name="connsiteY37" fmla="*/ 3640666 h 4126967"/>
              <a:gd name="connsiteX38" fmla="*/ 2791513 w 6773827"/>
              <a:gd name="connsiteY38" fmla="*/ 3564592 h 4126967"/>
              <a:gd name="connsiteX39" fmla="*/ 6232573 w 6773827"/>
              <a:gd name="connsiteY39" fmla="*/ 1082506 h 4126967"/>
              <a:gd name="connsiteX40" fmla="*/ 6276187 w 6773827"/>
              <a:gd name="connsiteY40" fmla="*/ 1071386 h 4126967"/>
              <a:gd name="connsiteX41" fmla="*/ 6187977 w 6773827"/>
              <a:gd name="connsiteY41" fmla="*/ 1038279 h 4126967"/>
              <a:gd name="connsiteX42" fmla="*/ 6229844 w 6773827"/>
              <a:gd name="connsiteY42" fmla="*/ 1054601 h 4126967"/>
              <a:gd name="connsiteX43" fmla="*/ 2733463 w 6773827"/>
              <a:gd name="connsiteY43" fmla="*/ 3555527 h 4126967"/>
              <a:gd name="connsiteX44" fmla="*/ 2690920 w 6773827"/>
              <a:gd name="connsiteY44" fmla="*/ 3554763 h 4126967"/>
              <a:gd name="connsiteX45" fmla="*/ 2694525 w 6773827"/>
              <a:gd name="connsiteY45" fmla="*/ 3478908 h 4126967"/>
              <a:gd name="connsiteX46" fmla="*/ 6143940 w 6773827"/>
              <a:gd name="connsiteY46" fmla="*/ 1051160 h 4126967"/>
              <a:gd name="connsiteX47" fmla="*/ 6187977 w 6773827"/>
              <a:gd name="connsiteY47" fmla="*/ 1038279 h 4126967"/>
              <a:gd name="connsiteX48" fmla="*/ 6069565 w 6773827"/>
              <a:gd name="connsiteY48" fmla="*/ 994972 h 4126967"/>
              <a:gd name="connsiteX49" fmla="*/ 6114559 w 6773827"/>
              <a:gd name="connsiteY49" fmla="*/ 1011348 h 4126967"/>
              <a:gd name="connsiteX50" fmla="*/ 2617849 w 6773827"/>
              <a:gd name="connsiteY50" fmla="*/ 3431505 h 4126967"/>
              <a:gd name="connsiteX51" fmla="*/ 2577821 w 6773827"/>
              <a:gd name="connsiteY51" fmla="*/ 3450619 h 4126967"/>
              <a:gd name="connsiteX52" fmla="*/ 2523919 w 6773827"/>
              <a:gd name="connsiteY52" fmla="*/ 3405892 h 4126967"/>
              <a:gd name="connsiteX53" fmla="*/ 2535824 w 6773827"/>
              <a:gd name="connsiteY53" fmla="*/ 3389727 h 4126967"/>
              <a:gd name="connsiteX54" fmla="*/ 6024286 w 6773827"/>
              <a:gd name="connsiteY54" fmla="*/ 1011894 h 4126967"/>
              <a:gd name="connsiteX55" fmla="*/ 6069565 w 6773827"/>
              <a:gd name="connsiteY55" fmla="*/ 994972 h 4126967"/>
              <a:gd name="connsiteX56" fmla="*/ 5981034 w 6773827"/>
              <a:gd name="connsiteY56" fmla="*/ 962362 h 4126967"/>
              <a:gd name="connsiteX57" fmla="*/ 6030512 w 6773827"/>
              <a:gd name="connsiteY57" fmla="*/ 979674 h 4126967"/>
              <a:gd name="connsiteX58" fmla="*/ 2517911 w 6773827"/>
              <a:gd name="connsiteY58" fmla="*/ 3353848 h 4126967"/>
              <a:gd name="connsiteX59" fmla="*/ 2482413 w 6773827"/>
              <a:gd name="connsiteY59" fmla="*/ 3368211 h 4126967"/>
              <a:gd name="connsiteX60" fmla="*/ 2431406 w 6773827"/>
              <a:gd name="connsiteY60" fmla="*/ 3323757 h 4126967"/>
              <a:gd name="connsiteX61" fmla="*/ 2444185 w 6773827"/>
              <a:gd name="connsiteY61" fmla="*/ 3307865 h 4126967"/>
              <a:gd name="connsiteX62" fmla="*/ 5933030 w 6773827"/>
              <a:gd name="connsiteY62" fmla="*/ 985026 h 4126967"/>
              <a:gd name="connsiteX63" fmla="*/ 5981034 w 6773827"/>
              <a:gd name="connsiteY63" fmla="*/ 962362 h 4126967"/>
              <a:gd name="connsiteX64" fmla="*/ 5878084 w 6773827"/>
              <a:gd name="connsiteY64" fmla="*/ 921001 h 4126967"/>
              <a:gd name="connsiteX65" fmla="*/ 5920634 w 6773827"/>
              <a:gd name="connsiteY65" fmla="*/ 936531 h 4126967"/>
              <a:gd name="connsiteX66" fmla="*/ 2967855 w 6773827"/>
              <a:gd name="connsiteY66" fmla="*/ 2871903 h 4126967"/>
              <a:gd name="connsiteX67" fmla="*/ 2863110 w 6773827"/>
              <a:gd name="connsiteY67" fmla="*/ 2854372 h 4126967"/>
              <a:gd name="connsiteX68" fmla="*/ 5834839 w 6773827"/>
              <a:gd name="connsiteY68" fmla="*/ 935329 h 4126967"/>
              <a:gd name="connsiteX69" fmla="*/ 5878084 w 6773827"/>
              <a:gd name="connsiteY69" fmla="*/ 921001 h 4126967"/>
              <a:gd name="connsiteX70" fmla="*/ 5765934 w 6773827"/>
              <a:gd name="connsiteY70" fmla="*/ 879728 h 4126967"/>
              <a:gd name="connsiteX71" fmla="*/ 5811739 w 6773827"/>
              <a:gd name="connsiteY71" fmla="*/ 896446 h 4126967"/>
              <a:gd name="connsiteX72" fmla="*/ 2845635 w 6773827"/>
              <a:gd name="connsiteY72" fmla="*/ 2782777 h 4126967"/>
              <a:gd name="connsiteX73" fmla="*/ 2834275 w 6773827"/>
              <a:gd name="connsiteY73" fmla="*/ 2790204 h 4126967"/>
              <a:gd name="connsiteX74" fmla="*/ 2770435 w 6773827"/>
              <a:gd name="connsiteY74" fmla="*/ 2786381 h 4126967"/>
              <a:gd name="connsiteX75" fmla="*/ 2773383 w 6773827"/>
              <a:gd name="connsiteY75" fmla="*/ 2745914 h 4126967"/>
              <a:gd name="connsiteX76" fmla="*/ 5721521 w 6773827"/>
              <a:gd name="connsiteY76" fmla="*/ 898030 h 4126967"/>
              <a:gd name="connsiteX77" fmla="*/ 5765934 w 6773827"/>
              <a:gd name="connsiteY77" fmla="*/ 879728 h 4126967"/>
              <a:gd name="connsiteX78" fmla="*/ 5689477 w 6773827"/>
              <a:gd name="connsiteY78" fmla="*/ 849501 h 4126967"/>
              <a:gd name="connsiteX79" fmla="*/ 5732770 w 6773827"/>
              <a:gd name="connsiteY79" fmla="*/ 865153 h 4126967"/>
              <a:gd name="connsiteX80" fmla="*/ 5520606 w 6773827"/>
              <a:gd name="connsiteY80" fmla="*/ 997641 h 4126967"/>
              <a:gd name="connsiteX81" fmla="*/ 2745423 w 6773827"/>
              <a:gd name="connsiteY81" fmla="*/ 2723359 h 4126967"/>
              <a:gd name="connsiteX82" fmla="*/ 2662850 w 6773827"/>
              <a:gd name="connsiteY82" fmla="*/ 2703208 h 4126967"/>
              <a:gd name="connsiteX83" fmla="*/ 2675957 w 6773827"/>
              <a:gd name="connsiteY83" fmla="*/ 2687644 h 4126967"/>
              <a:gd name="connsiteX84" fmla="*/ 5282992 w 6773827"/>
              <a:gd name="connsiteY84" fmla="*/ 1088678 h 4126967"/>
              <a:gd name="connsiteX85" fmla="*/ 5646430 w 6773827"/>
              <a:gd name="connsiteY85" fmla="*/ 864935 h 4126967"/>
              <a:gd name="connsiteX86" fmla="*/ 5689477 w 6773827"/>
              <a:gd name="connsiteY86" fmla="*/ 849501 h 4126967"/>
              <a:gd name="connsiteX87" fmla="*/ 5521231 w 6773827"/>
              <a:gd name="connsiteY87" fmla="*/ 793860 h 4126967"/>
              <a:gd name="connsiteX88" fmla="*/ 5605309 w 6773827"/>
              <a:gd name="connsiteY88" fmla="*/ 813382 h 4126967"/>
              <a:gd name="connsiteX89" fmla="*/ 2604525 w 6773827"/>
              <a:gd name="connsiteY89" fmla="*/ 2615720 h 4126967"/>
              <a:gd name="connsiteX90" fmla="*/ 2544344 w 6773827"/>
              <a:gd name="connsiteY90" fmla="*/ 2612498 h 4126967"/>
              <a:gd name="connsiteX91" fmla="*/ 2490661 w 6773827"/>
              <a:gd name="connsiteY91" fmla="*/ 2569628 h 4126967"/>
              <a:gd name="connsiteX92" fmla="*/ 2787473 w 6773827"/>
              <a:gd name="connsiteY92" fmla="*/ 2394818 h 4126967"/>
              <a:gd name="connsiteX93" fmla="*/ 5491389 w 6773827"/>
              <a:gd name="connsiteY93" fmla="*/ 805463 h 4126967"/>
              <a:gd name="connsiteX94" fmla="*/ 5521231 w 6773827"/>
              <a:gd name="connsiteY94" fmla="*/ 793860 h 4126967"/>
              <a:gd name="connsiteX95" fmla="*/ 5475429 w 6773827"/>
              <a:gd name="connsiteY95" fmla="*/ 769004 h 4126967"/>
              <a:gd name="connsiteX96" fmla="*/ 5501820 w 6773827"/>
              <a:gd name="connsiteY96" fmla="*/ 775973 h 4126967"/>
              <a:gd name="connsiteX97" fmla="*/ 2472692 w 6773827"/>
              <a:gd name="connsiteY97" fmla="*/ 2542760 h 4126967"/>
              <a:gd name="connsiteX98" fmla="*/ 2443638 w 6773827"/>
              <a:gd name="connsiteY98" fmla="*/ 2531292 h 4126967"/>
              <a:gd name="connsiteX99" fmla="*/ 5452724 w 6773827"/>
              <a:gd name="connsiteY99" fmla="*/ 779687 h 4126967"/>
              <a:gd name="connsiteX100" fmla="*/ 5475429 w 6773827"/>
              <a:gd name="connsiteY100" fmla="*/ 769004 h 4126967"/>
              <a:gd name="connsiteX101" fmla="*/ 5404864 w 6773827"/>
              <a:gd name="connsiteY101" fmla="*/ 743036 h 4126967"/>
              <a:gd name="connsiteX102" fmla="*/ 5451086 w 6773827"/>
              <a:gd name="connsiteY102" fmla="*/ 757187 h 4126967"/>
              <a:gd name="connsiteX103" fmla="*/ 2455873 w 6773827"/>
              <a:gd name="connsiteY103" fmla="*/ 2481814 h 4126967"/>
              <a:gd name="connsiteX104" fmla="*/ 2359539 w 6773827"/>
              <a:gd name="connsiteY104" fmla="*/ 2465485 h 4126967"/>
              <a:gd name="connsiteX105" fmla="*/ 5362124 w 6773827"/>
              <a:gd name="connsiteY105" fmla="*/ 758662 h 4126967"/>
              <a:gd name="connsiteX106" fmla="*/ 5404864 w 6773827"/>
              <a:gd name="connsiteY106" fmla="*/ 743036 h 4126967"/>
              <a:gd name="connsiteX107" fmla="*/ 5333118 w 6773827"/>
              <a:gd name="connsiteY107" fmla="*/ 714727 h 4126967"/>
              <a:gd name="connsiteX108" fmla="*/ 5372773 w 6773827"/>
              <a:gd name="connsiteY108" fmla="*/ 728134 h 4126967"/>
              <a:gd name="connsiteX109" fmla="*/ 5306256 w 6773827"/>
              <a:gd name="connsiteY109" fmla="*/ 768219 h 4126967"/>
              <a:gd name="connsiteX110" fmla="*/ 2376796 w 6773827"/>
              <a:gd name="connsiteY110" fmla="*/ 2421141 h 4126967"/>
              <a:gd name="connsiteX111" fmla="*/ 2281663 w 6773827"/>
              <a:gd name="connsiteY111" fmla="*/ 2405740 h 4126967"/>
              <a:gd name="connsiteX112" fmla="*/ 5293259 w 6773827"/>
              <a:gd name="connsiteY112" fmla="*/ 727370 h 4126967"/>
              <a:gd name="connsiteX113" fmla="*/ 5333118 w 6773827"/>
              <a:gd name="connsiteY113" fmla="*/ 714727 h 4126967"/>
              <a:gd name="connsiteX114" fmla="*/ 5209450 w 6773827"/>
              <a:gd name="connsiteY114" fmla="*/ 668478 h 4126967"/>
              <a:gd name="connsiteX115" fmla="*/ 5251754 w 6773827"/>
              <a:gd name="connsiteY115" fmla="*/ 678820 h 4126967"/>
              <a:gd name="connsiteX116" fmla="*/ 2242178 w 6773827"/>
              <a:gd name="connsiteY116" fmla="*/ 2327428 h 4126967"/>
              <a:gd name="connsiteX117" fmla="*/ 2155619 w 6773827"/>
              <a:gd name="connsiteY117" fmla="*/ 2307768 h 4126967"/>
              <a:gd name="connsiteX118" fmla="*/ 5167925 w 6773827"/>
              <a:gd name="connsiteY118" fmla="*/ 683080 h 4126967"/>
              <a:gd name="connsiteX119" fmla="*/ 5209450 w 6773827"/>
              <a:gd name="connsiteY119" fmla="*/ 668478 h 4126967"/>
              <a:gd name="connsiteX120" fmla="*/ 5140114 w 6773827"/>
              <a:gd name="connsiteY120" fmla="*/ 641671 h 4126967"/>
              <a:gd name="connsiteX121" fmla="*/ 5183981 w 6773827"/>
              <a:gd name="connsiteY121" fmla="*/ 653590 h 4126967"/>
              <a:gd name="connsiteX122" fmla="*/ 4993223 w 6773827"/>
              <a:gd name="connsiteY122" fmla="*/ 756423 h 4126967"/>
              <a:gd name="connsiteX123" fmla="*/ 2175770 w 6773827"/>
              <a:gd name="connsiteY123" fmla="*/ 2265280 h 4126967"/>
              <a:gd name="connsiteX124" fmla="*/ 2080200 w 6773827"/>
              <a:gd name="connsiteY124" fmla="*/ 2252064 h 4126967"/>
              <a:gd name="connsiteX125" fmla="*/ 5099442 w 6773827"/>
              <a:gd name="connsiteY125" fmla="*/ 654245 h 4126967"/>
              <a:gd name="connsiteX126" fmla="*/ 5140114 w 6773827"/>
              <a:gd name="connsiteY126" fmla="*/ 641671 h 4126967"/>
              <a:gd name="connsiteX127" fmla="*/ 5061647 w 6773827"/>
              <a:gd name="connsiteY127" fmla="*/ 605786 h 4126967"/>
              <a:gd name="connsiteX128" fmla="*/ 5089012 w 6773827"/>
              <a:gd name="connsiteY128" fmla="*/ 618311 h 4126967"/>
              <a:gd name="connsiteX129" fmla="*/ 2077197 w 6773827"/>
              <a:gd name="connsiteY129" fmla="*/ 2191828 h 4126967"/>
              <a:gd name="connsiteX130" fmla="*/ 1984685 w 6773827"/>
              <a:gd name="connsiteY130" fmla="*/ 2177410 h 4126967"/>
              <a:gd name="connsiteX131" fmla="*/ 4988636 w 6773827"/>
              <a:gd name="connsiteY131" fmla="*/ 627213 h 4126967"/>
              <a:gd name="connsiteX132" fmla="*/ 5061647 w 6773827"/>
              <a:gd name="connsiteY132" fmla="*/ 605786 h 4126967"/>
              <a:gd name="connsiteX133" fmla="*/ 4958409 w 6773827"/>
              <a:gd name="connsiteY133" fmla="*/ 569556 h 4126967"/>
              <a:gd name="connsiteX134" fmla="*/ 4995299 w 6773827"/>
              <a:gd name="connsiteY134" fmla="*/ 583905 h 4126967"/>
              <a:gd name="connsiteX135" fmla="*/ 1984795 w 6773827"/>
              <a:gd name="connsiteY135" fmla="*/ 2119030 h 4126967"/>
              <a:gd name="connsiteX136" fmla="*/ 1892557 w 6773827"/>
              <a:gd name="connsiteY136" fmla="*/ 2105378 h 4126967"/>
              <a:gd name="connsiteX137" fmla="*/ 4921847 w 6773827"/>
              <a:gd name="connsiteY137" fmla="*/ 578881 h 4126967"/>
              <a:gd name="connsiteX138" fmla="*/ 4958409 w 6773827"/>
              <a:gd name="connsiteY138" fmla="*/ 569556 h 4126967"/>
              <a:gd name="connsiteX139" fmla="*/ 4864982 w 6773827"/>
              <a:gd name="connsiteY139" fmla="*/ 534531 h 4126967"/>
              <a:gd name="connsiteX140" fmla="*/ 4903552 w 6773827"/>
              <a:gd name="connsiteY140" fmla="*/ 549337 h 4126967"/>
              <a:gd name="connsiteX141" fmla="*/ 1882344 w 6773827"/>
              <a:gd name="connsiteY141" fmla="*/ 2052077 h 4126967"/>
              <a:gd name="connsiteX142" fmla="*/ 1801629 w 6773827"/>
              <a:gd name="connsiteY142" fmla="*/ 2034656 h 4126967"/>
              <a:gd name="connsiteX143" fmla="*/ 4826823 w 6773827"/>
              <a:gd name="connsiteY143" fmla="*/ 546552 h 4126967"/>
              <a:gd name="connsiteX144" fmla="*/ 4864982 w 6773827"/>
              <a:gd name="connsiteY144" fmla="*/ 534531 h 4126967"/>
              <a:gd name="connsiteX145" fmla="*/ 4784902 w 6773827"/>
              <a:gd name="connsiteY145" fmla="*/ 500547 h 4126967"/>
              <a:gd name="connsiteX146" fmla="*/ 4815847 w 6773827"/>
              <a:gd name="connsiteY146" fmla="*/ 514985 h 4126967"/>
              <a:gd name="connsiteX147" fmla="*/ 1795841 w 6773827"/>
              <a:gd name="connsiteY147" fmla="*/ 1981901 h 4126967"/>
              <a:gd name="connsiteX148" fmla="*/ 1713978 w 6773827"/>
              <a:gd name="connsiteY148" fmla="*/ 1969122 h 4126967"/>
              <a:gd name="connsiteX149" fmla="*/ 4751788 w 6773827"/>
              <a:gd name="connsiteY149" fmla="*/ 506630 h 4126967"/>
              <a:gd name="connsiteX150" fmla="*/ 4784902 w 6773827"/>
              <a:gd name="connsiteY150" fmla="*/ 500547 h 4126967"/>
              <a:gd name="connsiteX151" fmla="*/ 4716440 w 6773827"/>
              <a:gd name="connsiteY151" fmla="*/ 475249 h 4126967"/>
              <a:gd name="connsiteX152" fmla="*/ 4751186 w 6773827"/>
              <a:gd name="connsiteY152" fmla="*/ 488718 h 4126967"/>
              <a:gd name="connsiteX153" fmla="*/ 1726703 w 6773827"/>
              <a:gd name="connsiteY153" fmla="*/ 1933243 h 4126967"/>
              <a:gd name="connsiteX154" fmla="*/ 1647134 w 6773827"/>
              <a:gd name="connsiteY154" fmla="*/ 1917406 h 4126967"/>
              <a:gd name="connsiteX155" fmla="*/ 4681284 w 6773827"/>
              <a:gd name="connsiteY155" fmla="*/ 484349 h 4126967"/>
              <a:gd name="connsiteX156" fmla="*/ 4716440 w 6773827"/>
              <a:gd name="connsiteY156" fmla="*/ 475249 h 4126967"/>
              <a:gd name="connsiteX157" fmla="*/ 4637016 w 6773827"/>
              <a:gd name="connsiteY157" fmla="*/ 445056 h 4126967"/>
              <a:gd name="connsiteX158" fmla="*/ 4686364 w 6773827"/>
              <a:gd name="connsiteY158" fmla="*/ 463542 h 4126967"/>
              <a:gd name="connsiteX159" fmla="*/ 2126130 w 6773827"/>
              <a:gd name="connsiteY159" fmla="*/ 1665757 h 4126967"/>
              <a:gd name="connsiteX160" fmla="*/ 1662044 w 6773827"/>
              <a:gd name="connsiteY160" fmla="*/ 1884202 h 4126967"/>
              <a:gd name="connsiteX161" fmla="*/ 1589739 w 6773827"/>
              <a:gd name="connsiteY161" fmla="*/ 1875628 h 4126967"/>
              <a:gd name="connsiteX162" fmla="*/ 1563252 w 6773827"/>
              <a:gd name="connsiteY162" fmla="*/ 1854548 h 4126967"/>
              <a:gd name="connsiteX163" fmla="*/ 1592578 w 6773827"/>
              <a:gd name="connsiteY163" fmla="*/ 1837564 h 4126967"/>
              <a:gd name="connsiteX164" fmla="*/ 4585824 w 6773827"/>
              <a:gd name="connsiteY164" fmla="*/ 455077 h 4126967"/>
              <a:gd name="connsiteX165" fmla="*/ 4637016 w 6773827"/>
              <a:gd name="connsiteY165" fmla="*/ 445056 h 4126967"/>
              <a:gd name="connsiteX166" fmla="*/ 4578015 w 6773827"/>
              <a:gd name="connsiteY166" fmla="*/ 415866 h 4126967"/>
              <a:gd name="connsiteX167" fmla="*/ 4580581 w 6773827"/>
              <a:gd name="connsiteY167" fmla="*/ 423184 h 4126967"/>
              <a:gd name="connsiteX168" fmla="*/ 1546430 w 6773827"/>
              <a:gd name="connsiteY168" fmla="*/ 1808292 h 4126967"/>
              <a:gd name="connsiteX169" fmla="*/ 1494713 w 6773827"/>
              <a:gd name="connsiteY169" fmla="*/ 1804742 h 4126967"/>
              <a:gd name="connsiteX170" fmla="*/ 4546722 w 6773827"/>
              <a:gd name="connsiteY170" fmla="*/ 421928 h 4126967"/>
              <a:gd name="connsiteX171" fmla="*/ 4578015 w 6773827"/>
              <a:gd name="connsiteY171" fmla="*/ 415866 h 4126967"/>
              <a:gd name="connsiteX172" fmla="*/ 4495550 w 6773827"/>
              <a:gd name="connsiteY172" fmla="*/ 390978 h 4126967"/>
              <a:gd name="connsiteX173" fmla="*/ 4528372 w 6773827"/>
              <a:gd name="connsiteY173" fmla="*/ 402542 h 4126967"/>
              <a:gd name="connsiteX174" fmla="*/ 1493457 w 6773827"/>
              <a:gd name="connsiteY174" fmla="*/ 1763948 h 4126967"/>
              <a:gd name="connsiteX175" fmla="*/ 1465223 w 6773827"/>
              <a:gd name="connsiteY175" fmla="*/ 1773014 h 4126967"/>
              <a:gd name="connsiteX176" fmla="*/ 1429834 w 6773827"/>
              <a:gd name="connsiteY176" fmla="*/ 1748111 h 4126967"/>
              <a:gd name="connsiteX177" fmla="*/ 1451515 w 6773827"/>
              <a:gd name="connsiteY177" fmla="*/ 1731509 h 4126967"/>
              <a:gd name="connsiteX178" fmla="*/ 4465350 w 6773827"/>
              <a:gd name="connsiteY178" fmla="*/ 396043 h 4126967"/>
              <a:gd name="connsiteX179" fmla="*/ 4495550 w 6773827"/>
              <a:gd name="connsiteY179" fmla="*/ 390978 h 4126967"/>
              <a:gd name="connsiteX180" fmla="*/ 4398671 w 6773827"/>
              <a:gd name="connsiteY180" fmla="*/ 359616 h 4126967"/>
              <a:gd name="connsiteX181" fmla="*/ 4423027 w 6773827"/>
              <a:gd name="connsiteY181" fmla="*/ 363220 h 4126967"/>
              <a:gd name="connsiteX182" fmla="*/ 4311020 w 6773827"/>
              <a:gd name="connsiteY182" fmla="*/ 413190 h 4126967"/>
              <a:gd name="connsiteX183" fmla="*/ 1388821 w 6773827"/>
              <a:gd name="connsiteY183" fmla="*/ 1693225 h 4126967"/>
              <a:gd name="connsiteX184" fmla="*/ 1348846 w 6773827"/>
              <a:gd name="connsiteY184" fmla="*/ 1685416 h 4126967"/>
              <a:gd name="connsiteX185" fmla="*/ 4398671 w 6773827"/>
              <a:gd name="connsiteY185" fmla="*/ 359616 h 4126967"/>
              <a:gd name="connsiteX186" fmla="*/ 4358093 w 6773827"/>
              <a:gd name="connsiteY186" fmla="*/ 326686 h 4126967"/>
              <a:gd name="connsiteX187" fmla="*/ 4363609 w 6773827"/>
              <a:gd name="connsiteY187" fmla="*/ 339574 h 4126967"/>
              <a:gd name="connsiteX188" fmla="*/ 1338851 w 6773827"/>
              <a:gd name="connsiteY188" fmla="*/ 1644622 h 4126967"/>
              <a:gd name="connsiteX189" fmla="*/ 1289701 w 6773827"/>
              <a:gd name="connsiteY189" fmla="*/ 1641727 h 4126967"/>
              <a:gd name="connsiteX190" fmla="*/ 4358093 w 6773827"/>
              <a:gd name="connsiteY190" fmla="*/ 326686 h 4126967"/>
              <a:gd name="connsiteX191" fmla="*/ 4268552 w 6773827"/>
              <a:gd name="connsiteY191" fmla="*/ 305176 h 4126967"/>
              <a:gd name="connsiteX192" fmla="*/ 4305886 w 6773827"/>
              <a:gd name="connsiteY192" fmla="*/ 316037 h 4126967"/>
              <a:gd name="connsiteX193" fmla="*/ 1284023 w 6773827"/>
              <a:gd name="connsiteY193" fmla="*/ 1599731 h 4126967"/>
              <a:gd name="connsiteX194" fmla="*/ 1214175 w 6773827"/>
              <a:gd name="connsiteY194" fmla="*/ 1582911 h 4126967"/>
              <a:gd name="connsiteX195" fmla="*/ 4234290 w 6773827"/>
              <a:gd name="connsiteY195" fmla="*/ 313688 h 4126967"/>
              <a:gd name="connsiteX196" fmla="*/ 4268552 w 6773827"/>
              <a:gd name="connsiteY196" fmla="*/ 305176 h 4126967"/>
              <a:gd name="connsiteX197" fmla="*/ 4183509 w 6773827"/>
              <a:gd name="connsiteY197" fmla="*/ 274553 h 4126967"/>
              <a:gd name="connsiteX198" fmla="*/ 4209934 w 6773827"/>
              <a:gd name="connsiteY198" fmla="*/ 277317 h 4126967"/>
              <a:gd name="connsiteX199" fmla="*/ 1171304 w 6773827"/>
              <a:gd name="connsiteY199" fmla="*/ 1535180 h 4126967"/>
              <a:gd name="connsiteX200" fmla="*/ 1144872 w 6773827"/>
              <a:gd name="connsiteY200" fmla="*/ 1530266 h 4126967"/>
              <a:gd name="connsiteX201" fmla="*/ 4163187 w 6773827"/>
              <a:gd name="connsiteY201" fmla="*/ 281249 h 4126967"/>
              <a:gd name="connsiteX202" fmla="*/ 4183509 w 6773827"/>
              <a:gd name="connsiteY202" fmla="*/ 274553 h 4126967"/>
              <a:gd name="connsiteX203" fmla="*/ 4160673 w 6773827"/>
              <a:gd name="connsiteY203" fmla="*/ 252742 h 4126967"/>
              <a:gd name="connsiteX204" fmla="*/ 4165589 w 6773827"/>
              <a:gd name="connsiteY204" fmla="*/ 264920 h 4126967"/>
              <a:gd name="connsiteX205" fmla="*/ 1147001 w 6773827"/>
              <a:gd name="connsiteY205" fmla="*/ 1500994 h 4126967"/>
              <a:gd name="connsiteX206" fmla="*/ 1103093 w 6773827"/>
              <a:gd name="connsiteY206" fmla="*/ 1497827 h 4126967"/>
              <a:gd name="connsiteX207" fmla="*/ 4160673 w 6773827"/>
              <a:gd name="connsiteY207" fmla="*/ 252742 h 4126967"/>
              <a:gd name="connsiteX208" fmla="*/ 4050632 w 6773827"/>
              <a:gd name="connsiteY208" fmla="*/ 224119 h 4126967"/>
              <a:gd name="connsiteX209" fmla="*/ 4090116 w 6773827"/>
              <a:gd name="connsiteY209" fmla="*/ 234448 h 4126967"/>
              <a:gd name="connsiteX210" fmla="*/ 1076499 w 6773827"/>
              <a:gd name="connsiteY210" fmla="*/ 1445728 h 4126967"/>
              <a:gd name="connsiteX211" fmla="*/ 1014897 w 6773827"/>
              <a:gd name="connsiteY211" fmla="*/ 1428744 h 4126967"/>
              <a:gd name="connsiteX212" fmla="*/ 4014589 w 6773827"/>
              <a:gd name="connsiteY212" fmla="*/ 235048 h 4126967"/>
              <a:gd name="connsiteX213" fmla="*/ 4050632 w 6773827"/>
              <a:gd name="connsiteY213" fmla="*/ 224119 h 4126967"/>
              <a:gd name="connsiteX214" fmla="*/ 3945130 w 6773827"/>
              <a:gd name="connsiteY214" fmla="*/ 181003 h 4126967"/>
              <a:gd name="connsiteX215" fmla="*/ 3978764 w 6773827"/>
              <a:gd name="connsiteY215" fmla="*/ 191468 h 4126967"/>
              <a:gd name="connsiteX216" fmla="*/ 977817 w 6773827"/>
              <a:gd name="connsiteY216" fmla="*/ 1362171 h 4126967"/>
              <a:gd name="connsiteX217" fmla="*/ 911518 w 6773827"/>
              <a:gd name="connsiteY217" fmla="*/ 1347645 h 4126967"/>
              <a:gd name="connsiteX218" fmla="*/ 3913830 w 6773827"/>
              <a:gd name="connsiteY218" fmla="*/ 188027 h 4126967"/>
              <a:gd name="connsiteX219" fmla="*/ 3945130 w 6773827"/>
              <a:gd name="connsiteY219" fmla="*/ 181003 h 4126967"/>
              <a:gd name="connsiteX220" fmla="*/ 3902580 w 6773827"/>
              <a:gd name="connsiteY220" fmla="*/ 159739 h 4126967"/>
              <a:gd name="connsiteX221" fmla="*/ 3886524 w 6773827"/>
              <a:gd name="connsiteY221" fmla="*/ 171044 h 4126967"/>
              <a:gd name="connsiteX222" fmla="*/ 902998 w 6773827"/>
              <a:gd name="connsiteY222" fmla="*/ 1312312 h 4126967"/>
              <a:gd name="connsiteX223" fmla="*/ 861056 w 6773827"/>
              <a:gd name="connsiteY223" fmla="*/ 1311821 h 4126967"/>
              <a:gd name="connsiteX224" fmla="*/ 3902580 w 6773827"/>
              <a:gd name="connsiteY224" fmla="*/ 159739 h 4126967"/>
              <a:gd name="connsiteX225" fmla="*/ 3862059 w 6773827"/>
              <a:gd name="connsiteY225" fmla="*/ 138932 h 4126967"/>
              <a:gd name="connsiteX226" fmla="*/ 3866483 w 6773827"/>
              <a:gd name="connsiteY226" fmla="*/ 150237 h 4126967"/>
              <a:gd name="connsiteX227" fmla="*/ 864387 w 6773827"/>
              <a:gd name="connsiteY227" fmla="*/ 1287573 h 4126967"/>
              <a:gd name="connsiteX228" fmla="*/ 824139 w 6773827"/>
              <a:gd name="connsiteY228" fmla="*/ 1283859 h 4126967"/>
              <a:gd name="connsiteX229" fmla="*/ 3862059 w 6773827"/>
              <a:gd name="connsiteY229" fmla="*/ 138932 h 4126967"/>
              <a:gd name="connsiteX230" fmla="*/ 3779029 w 6773827"/>
              <a:gd name="connsiteY230" fmla="*/ 120228 h 4126967"/>
              <a:gd name="connsiteX231" fmla="*/ 3828199 w 6773827"/>
              <a:gd name="connsiteY231" fmla="*/ 133854 h 4126967"/>
              <a:gd name="connsiteX232" fmla="*/ 3819734 w 6773827"/>
              <a:gd name="connsiteY232" fmla="*/ 141335 h 4126967"/>
              <a:gd name="connsiteX233" fmla="*/ 848333 w 6773827"/>
              <a:gd name="connsiteY233" fmla="*/ 1256554 h 4126967"/>
              <a:gd name="connsiteX234" fmla="*/ 760409 w 6773827"/>
              <a:gd name="connsiteY234" fmla="*/ 1232196 h 4126967"/>
              <a:gd name="connsiteX235" fmla="*/ 3729407 w 6773827"/>
              <a:gd name="connsiteY235" fmla="*/ 132325 h 4126967"/>
              <a:gd name="connsiteX236" fmla="*/ 3779029 w 6773827"/>
              <a:gd name="connsiteY236" fmla="*/ 120228 h 4126967"/>
              <a:gd name="connsiteX237" fmla="*/ 3758898 w 6773827"/>
              <a:gd name="connsiteY237" fmla="*/ 96554 h 4126967"/>
              <a:gd name="connsiteX238" fmla="*/ 3756768 w 6773827"/>
              <a:gd name="connsiteY238" fmla="*/ 107149 h 4126967"/>
              <a:gd name="connsiteX239" fmla="*/ 3755293 w 6773827"/>
              <a:gd name="connsiteY239" fmla="*/ 109278 h 4126967"/>
              <a:gd name="connsiteX240" fmla="*/ 746317 w 6773827"/>
              <a:gd name="connsiteY240" fmla="*/ 1217725 h 4126967"/>
              <a:gd name="connsiteX241" fmla="*/ 743641 w 6773827"/>
              <a:gd name="connsiteY241" fmla="*/ 1218107 h 4126967"/>
              <a:gd name="connsiteX242" fmla="*/ 738399 w 6773827"/>
              <a:gd name="connsiteY242" fmla="*/ 1216742 h 4126967"/>
              <a:gd name="connsiteX243" fmla="*/ 735832 w 6773827"/>
              <a:gd name="connsiteY243" fmla="*/ 1215813 h 4126967"/>
              <a:gd name="connsiteX244" fmla="*/ 731627 w 6773827"/>
              <a:gd name="connsiteY244" fmla="*/ 1212537 h 4126967"/>
              <a:gd name="connsiteX245" fmla="*/ 728951 w 6773827"/>
              <a:gd name="connsiteY245" fmla="*/ 1206967 h 4126967"/>
              <a:gd name="connsiteX246" fmla="*/ 3758898 w 6773827"/>
              <a:gd name="connsiteY246" fmla="*/ 96554 h 4126967"/>
              <a:gd name="connsiteX247" fmla="*/ 3647399 w 6773827"/>
              <a:gd name="connsiteY247" fmla="*/ 74100 h 4126967"/>
              <a:gd name="connsiteX248" fmla="*/ 3726623 w 6773827"/>
              <a:gd name="connsiteY248" fmla="*/ 95189 h 4126967"/>
              <a:gd name="connsiteX249" fmla="*/ 741350 w 6773827"/>
              <a:gd name="connsiteY249" fmla="*/ 1185832 h 4126967"/>
              <a:gd name="connsiteX250" fmla="*/ 682151 w 6773827"/>
              <a:gd name="connsiteY250" fmla="*/ 1176658 h 4126967"/>
              <a:gd name="connsiteX251" fmla="*/ 646272 w 6773827"/>
              <a:gd name="connsiteY251" fmla="*/ 1147713 h 4126967"/>
              <a:gd name="connsiteX252" fmla="*/ 3618821 w 6773827"/>
              <a:gd name="connsiteY252" fmla="*/ 80662 h 4126967"/>
              <a:gd name="connsiteX253" fmla="*/ 3647399 w 6773827"/>
              <a:gd name="connsiteY253" fmla="*/ 74100 h 4126967"/>
              <a:gd name="connsiteX254" fmla="*/ 3575560 w 6773827"/>
              <a:gd name="connsiteY254" fmla="*/ 40789 h 4126967"/>
              <a:gd name="connsiteX255" fmla="*/ 3620895 w 6773827"/>
              <a:gd name="connsiteY255" fmla="*/ 55923 h 4126967"/>
              <a:gd name="connsiteX256" fmla="*/ 173501 w 6773827"/>
              <a:gd name="connsiteY256" fmla="*/ 1281674 h 4126967"/>
              <a:gd name="connsiteX257" fmla="*/ 86505 w 6773827"/>
              <a:gd name="connsiteY257" fmla="*/ 1258137 h 4126967"/>
              <a:gd name="connsiteX258" fmla="*/ 3531004 w 6773827"/>
              <a:gd name="connsiteY258" fmla="*/ 49533 h 4126967"/>
              <a:gd name="connsiteX259" fmla="*/ 3575560 w 6773827"/>
              <a:gd name="connsiteY259" fmla="*/ 40789 h 4126967"/>
              <a:gd name="connsiteX260" fmla="*/ 3516300 w 6773827"/>
              <a:gd name="connsiteY260" fmla="*/ 20719 h 4126967"/>
              <a:gd name="connsiteX261" fmla="*/ 3541490 w 6773827"/>
              <a:gd name="connsiteY261" fmla="*/ 22228 h 4126967"/>
              <a:gd name="connsiteX262" fmla="*/ 77492 w 6773827"/>
              <a:gd name="connsiteY262" fmla="*/ 1225862 h 4126967"/>
              <a:gd name="connsiteX263" fmla="*/ 67225 w 6773827"/>
              <a:gd name="connsiteY263" fmla="*/ 1229357 h 4126967"/>
              <a:gd name="connsiteX264" fmla="*/ 48384 w 6773827"/>
              <a:gd name="connsiteY264" fmla="*/ 1225917 h 4126967"/>
              <a:gd name="connsiteX265" fmla="*/ 61655 w 6773827"/>
              <a:gd name="connsiteY265" fmla="*/ 1213957 h 4126967"/>
              <a:gd name="connsiteX266" fmla="*/ 3497255 w 6773827"/>
              <a:gd name="connsiteY266" fmla="*/ 25559 h 4126967"/>
              <a:gd name="connsiteX267" fmla="*/ 3516300 w 6773827"/>
              <a:gd name="connsiteY267" fmla="*/ 20719 h 4126967"/>
              <a:gd name="connsiteX268" fmla="*/ 3470803 w 6773827"/>
              <a:gd name="connsiteY268" fmla="*/ 90 h 4126967"/>
              <a:gd name="connsiteX269" fmla="*/ 3503700 w 6773827"/>
              <a:gd name="connsiteY269" fmla="*/ 10268 h 4126967"/>
              <a:gd name="connsiteX270" fmla="*/ 59308 w 6773827"/>
              <a:gd name="connsiteY270" fmla="*/ 1197846 h 4126967"/>
              <a:gd name="connsiteX271" fmla="*/ 0 w 6773827"/>
              <a:gd name="connsiteY271" fmla="*/ 1183265 h 4126967"/>
              <a:gd name="connsiteX272" fmla="*/ 3440733 w 6773827"/>
              <a:gd name="connsiteY272" fmla="*/ 7647 h 4126967"/>
              <a:gd name="connsiteX273" fmla="*/ 3470803 w 6773827"/>
              <a:gd name="connsiteY273" fmla="*/ 90 h 41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6773827" h="4126967">
                <a:moveTo>
                  <a:pt x="6713263" y="1243413"/>
                </a:moveTo>
                <a:cubicBezTo>
                  <a:pt x="6724267" y="1241399"/>
                  <a:pt x="6735681" y="1243611"/>
                  <a:pt x="6748651" y="1251147"/>
                </a:cubicBezTo>
                <a:cubicBezTo>
                  <a:pt x="6755914" y="1255352"/>
                  <a:pt x="6764105" y="1260759"/>
                  <a:pt x="6773772" y="1259229"/>
                </a:cubicBezTo>
                <a:cubicBezTo>
                  <a:pt x="6773827" y="1261032"/>
                  <a:pt x="6773827" y="1262888"/>
                  <a:pt x="6773827" y="1264691"/>
                </a:cubicBezTo>
                <a:cubicBezTo>
                  <a:pt x="6716157" y="1305430"/>
                  <a:pt x="3678292" y="3857801"/>
                  <a:pt x="3370450" y="4116932"/>
                </a:cubicBezTo>
                <a:cubicBezTo>
                  <a:pt x="3354668" y="4130202"/>
                  <a:pt x="3345656" y="4130748"/>
                  <a:pt x="3331567" y="4115949"/>
                </a:cubicBezTo>
                <a:cubicBezTo>
                  <a:pt x="3314745" y="4098255"/>
                  <a:pt x="3295195" y="4083182"/>
                  <a:pt x="3274989" y="4065324"/>
                </a:cubicBezTo>
                <a:cubicBezTo>
                  <a:pt x="3335279" y="4015628"/>
                  <a:pt x="6347148" y="1536492"/>
                  <a:pt x="6680332" y="1261032"/>
                </a:cubicBezTo>
                <a:cubicBezTo>
                  <a:pt x="6691664" y="1251666"/>
                  <a:pt x="6702259" y="1245427"/>
                  <a:pt x="6713263" y="1243413"/>
                </a:cubicBezTo>
                <a:close/>
                <a:moveTo>
                  <a:pt x="6650459" y="1217451"/>
                </a:moveTo>
                <a:cubicBezTo>
                  <a:pt x="6659143" y="1214721"/>
                  <a:pt x="6668481" y="1218271"/>
                  <a:pt x="6672686" y="1224169"/>
                </a:cubicBezTo>
                <a:cubicBezTo>
                  <a:pt x="6679513" y="1233671"/>
                  <a:pt x="6666788" y="1235310"/>
                  <a:pt x="6662364" y="1238969"/>
                </a:cubicBezTo>
                <a:cubicBezTo>
                  <a:pt x="6535284" y="1343222"/>
                  <a:pt x="5576691" y="2124983"/>
                  <a:pt x="5224776" y="2411911"/>
                </a:cubicBezTo>
                <a:cubicBezTo>
                  <a:pt x="4824311" y="2738487"/>
                  <a:pt x="3522267" y="3800296"/>
                  <a:pt x="3271766" y="4004651"/>
                </a:cubicBezTo>
                <a:cubicBezTo>
                  <a:pt x="3236487" y="4033486"/>
                  <a:pt x="3235395" y="4033541"/>
                  <a:pt x="3200610" y="3999463"/>
                </a:cubicBezTo>
                <a:cubicBezTo>
                  <a:pt x="3404854" y="3834591"/>
                  <a:pt x="4601442" y="2867807"/>
                  <a:pt x="4995517" y="2549313"/>
                </a:cubicBezTo>
                <a:cubicBezTo>
                  <a:pt x="5419301" y="2206846"/>
                  <a:pt x="6499786" y="1333446"/>
                  <a:pt x="6616273" y="1239187"/>
                </a:cubicBezTo>
                <a:cubicBezTo>
                  <a:pt x="6626867" y="1230613"/>
                  <a:pt x="6637243" y="1221602"/>
                  <a:pt x="6650459" y="1217451"/>
                </a:cubicBezTo>
                <a:close/>
                <a:moveTo>
                  <a:pt x="6528090" y="1171277"/>
                </a:moveTo>
                <a:cubicBezTo>
                  <a:pt x="6536158" y="1170062"/>
                  <a:pt x="6544569" y="1171550"/>
                  <a:pt x="6554016" y="1176055"/>
                </a:cubicBezTo>
                <a:cubicBezTo>
                  <a:pt x="6573512" y="1185394"/>
                  <a:pt x="6594210" y="1192056"/>
                  <a:pt x="6618513" y="1201504"/>
                </a:cubicBezTo>
                <a:cubicBezTo>
                  <a:pt x="6543694" y="1261468"/>
                  <a:pt x="3326704" y="3836175"/>
                  <a:pt x="3189031" y="3947473"/>
                </a:cubicBezTo>
                <a:cubicBezTo>
                  <a:pt x="3169589" y="3963201"/>
                  <a:pt x="3156701" y="3964402"/>
                  <a:pt x="3138679" y="3945944"/>
                </a:cubicBezTo>
                <a:cubicBezTo>
                  <a:pt x="3117817" y="3924536"/>
                  <a:pt x="3094172" y="3905804"/>
                  <a:pt x="3070797" y="3887018"/>
                </a:cubicBezTo>
                <a:cubicBezTo>
                  <a:pt x="3057091" y="3876041"/>
                  <a:pt x="3055122" y="3870089"/>
                  <a:pt x="3071070" y="3857747"/>
                </a:cubicBezTo>
                <a:cubicBezTo>
                  <a:pt x="3362259" y="3631765"/>
                  <a:pt x="6257422" y="1375551"/>
                  <a:pt x="6504211" y="1182718"/>
                </a:cubicBezTo>
                <a:cubicBezTo>
                  <a:pt x="6512293" y="1176410"/>
                  <a:pt x="6520021" y="1172492"/>
                  <a:pt x="6528090" y="1171277"/>
                </a:cubicBezTo>
                <a:close/>
                <a:moveTo>
                  <a:pt x="6393752" y="1116332"/>
                </a:moveTo>
                <a:cubicBezTo>
                  <a:pt x="6407439" y="1118988"/>
                  <a:pt x="6421010" y="1126060"/>
                  <a:pt x="6436656" y="1131658"/>
                </a:cubicBezTo>
                <a:cubicBezTo>
                  <a:pt x="6367408" y="1184303"/>
                  <a:pt x="3286236" y="3522542"/>
                  <a:pt x="2975172" y="3759665"/>
                </a:cubicBezTo>
                <a:cubicBezTo>
                  <a:pt x="2954473" y="3775448"/>
                  <a:pt x="2941696" y="3775776"/>
                  <a:pt x="2922472" y="3757535"/>
                </a:cubicBezTo>
                <a:cubicBezTo>
                  <a:pt x="2879547" y="3716741"/>
                  <a:pt x="2878674" y="3717997"/>
                  <a:pt x="2926676" y="3682117"/>
                </a:cubicBezTo>
                <a:cubicBezTo>
                  <a:pt x="3731974" y="3081502"/>
                  <a:pt x="6015002" y="1379429"/>
                  <a:pt x="6350152" y="1127507"/>
                </a:cubicBezTo>
                <a:cubicBezTo>
                  <a:pt x="6366261" y="1115438"/>
                  <a:pt x="6380064" y="1113677"/>
                  <a:pt x="6393752" y="1116332"/>
                </a:cubicBezTo>
                <a:close/>
                <a:moveTo>
                  <a:pt x="6276187" y="1071386"/>
                </a:moveTo>
                <a:cubicBezTo>
                  <a:pt x="6289696" y="1073933"/>
                  <a:pt x="6302939" y="1080896"/>
                  <a:pt x="6318203" y="1086766"/>
                </a:cubicBezTo>
                <a:cubicBezTo>
                  <a:pt x="6174084" y="1192384"/>
                  <a:pt x="2913406" y="3582505"/>
                  <a:pt x="2833456" y="3642195"/>
                </a:cubicBezTo>
                <a:cubicBezTo>
                  <a:pt x="2816636" y="3654756"/>
                  <a:pt x="2805493" y="3655411"/>
                  <a:pt x="2789111" y="3640666"/>
                </a:cubicBezTo>
                <a:cubicBezTo>
                  <a:pt x="2743019" y="3599107"/>
                  <a:pt x="2742363" y="3599981"/>
                  <a:pt x="2791513" y="3564592"/>
                </a:cubicBezTo>
                <a:cubicBezTo>
                  <a:pt x="3938733" y="2737504"/>
                  <a:pt x="5086008" y="1910524"/>
                  <a:pt x="6232573" y="1082506"/>
                </a:cubicBezTo>
                <a:cubicBezTo>
                  <a:pt x="6248902" y="1070711"/>
                  <a:pt x="6262678" y="1068840"/>
                  <a:pt x="6276187" y="1071386"/>
                </a:cubicBezTo>
                <a:close/>
                <a:moveTo>
                  <a:pt x="6187977" y="1038279"/>
                </a:moveTo>
                <a:cubicBezTo>
                  <a:pt x="6201705" y="1040006"/>
                  <a:pt x="6215071" y="1046600"/>
                  <a:pt x="6229844" y="1054601"/>
                </a:cubicBezTo>
                <a:cubicBezTo>
                  <a:pt x="6137878" y="1120353"/>
                  <a:pt x="2765192" y="3531389"/>
                  <a:pt x="2733463" y="3555527"/>
                </a:cubicBezTo>
                <a:cubicBezTo>
                  <a:pt x="2717953" y="3567323"/>
                  <a:pt x="2706648" y="3568471"/>
                  <a:pt x="2690920" y="3554763"/>
                </a:cubicBezTo>
                <a:cubicBezTo>
                  <a:pt x="2644228" y="3513968"/>
                  <a:pt x="2643682" y="3514678"/>
                  <a:pt x="2694525" y="3478908"/>
                </a:cubicBezTo>
                <a:cubicBezTo>
                  <a:pt x="3844474" y="2669896"/>
                  <a:pt x="4994535" y="1860992"/>
                  <a:pt x="6143940" y="1051160"/>
                </a:cubicBezTo>
                <a:cubicBezTo>
                  <a:pt x="6160160" y="1039692"/>
                  <a:pt x="6174249" y="1036552"/>
                  <a:pt x="6187977" y="1038279"/>
                </a:cubicBezTo>
                <a:close/>
                <a:moveTo>
                  <a:pt x="6069565" y="994972"/>
                </a:moveTo>
                <a:cubicBezTo>
                  <a:pt x="6084126" y="994787"/>
                  <a:pt x="6098639" y="1000153"/>
                  <a:pt x="6114559" y="1011348"/>
                </a:cubicBezTo>
                <a:cubicBezTo>
                  <a:pt x="6044820" y="1059788"/>
                  <a:pt x="2797740" y="3307319"/>
                  <a:pt x="2617849" y="3431505"/>
                </a:cubicBezTo>
                <a:cubicBezTo>
                  <a:pt x="2605508" y="3440024"/>
                  <a:pt x="2593548" y="3456516"/>
                  <a:pt x="2577821" y="3450619"/>
                </a:cubicBezTo>
                <a:cubicBezTo>
                  <a:pt x="2555756" y="3442318"/>
                  <a:pt x="2539756" y="3422985"/>
                  <a:pt x="2523919" y="3405892"/>
                </a:cubicBezTo>
                <a:cubicBezTo>
                  <a:pt x="2515398" y="3396717"/>
                  <a:pt x="2530636" y="3393331"/>
                  <a:pt x="2535824" y="3389727"/>
                </a:cubicBezTo>
                <a:cubicBezTo>
                  <a:pt x="2593876" y="3349369"/>
                  <a:pt x="4920263" y="1765204"/>
                  <a:pt x="6024286" y="1011894"/>
                </a:cubicBezTo>
                <a:cubicBezTo>
                  <a:pt x="6040396" y="1000890"/>
                  <a:pt x="6055004" y="995156"/>
                  <a:pt x="6069565" y="994972"/>
                </a:cubicBezTo>
                <a:close/>
                <a:moveTo>
                  <a:pt x="5981034" y="962362"/>
                </a:moveTo>
                <a:cubicBezTo>
                  <a:pt x="5996899" y="959863"/>
                  <a:pt x="6013009" y="964027"/>
                  <a:pt x="6030512" y="979674"/>
                </a:cubicBezTo>
                <a:cubicBezTo>
                  <a:pt x="5896823" y="1070055"/>
                  <a:pt x="3554706" y="2653293"/>
                  <a:pt x="2517911" y="3353848"/>
                </a:cubicBezTo>
                <a:cubicBezTo>
                  <a:pt x="2507207" y="3361111"/>
                  <a:pt x="2495957" y="3376730"/>
                  <a:pt x="2482413" y="3368211"/>
                </a:cubicBezTo>
                <a:cubicBezTo>
                  <a:pt x="2463464" y="3356305"/>
                  <a:pt x="2446206" y="3340632"/>
                  <a:pt x="2431406" y="3323757"/>
                </a:cubicBezTo>
                <a:cubicBezTo>
                  <a:pt x="2423926" y="3315238"/>
                  <a:pt x="2438616" y="3311633"/>
                  <a:pt x="2444185" y="3307865"/>
                </a:cubicBezTo>
                <a:cubicBezTo>
                  <a:pt x="2519385" y="3257240"/>
                  <a:pt x="4845773" y="1709391"/>
                  <a:pt x="5933030" y="985026"/>
                </a:cubicBezTo>
                <a:cubicBezTo>
                  <a:pt x="5949550" y="974021"/>
                  <a:pt x="5965169" y="964860"/>
                  <a:pt x="5981034" y="962362"/>
                </a:cubicBezTo>
                <a:close/>
                <a:moveTo>
                  <a:pt x="5878084" y="921001"/>
                </a:moveTo>
                <a:cubicBezTo>
                  <a:pt x="5891908" y="921335"/>
                  <a:pt x="5905615" y="926646"/>
                  <a:pt x="5920634" y="936531"/>
                </a:cubicBezTo>
                <a:cubicBezTo>
                  <a:pt x="5859742" y="976725"/>
                  <a:pt x="3891549" y="2266755"/>
                  <a:pt x="2967855" y="2871903"/>
                </a:cubicBezTo>
                <a:cubicBezTo>
                  <a:pt x="2916083" y="2905816"/>
                  <a:pt x="2916083" y="2905816"/>
                  <a:pt x="2863110" y="2854372"/>
                </a:cubicBezTo>
                <a:cubicBezTo>
                  <a:pt x="2956058" y="2794354"/>
                  <a:pt x="4937356" y="1515793"/>
                  <a:pt x="5834839" y="935329"/>
                </a:cubicBezTo>
                <a:cubicBezTo>
                  <a:pt x="5850321" y="925308"/>
                  <a:pt x="5864261" y="920666"/>
                  <a:pt x="5878084" y="921001"/>
                </a:cubicBezTo>
                <a:close/>
                <a:moveTo>
                  <a:pt x="5765934" y="879728"/>
                </a:moveTo>
                <a:cubicBezTo>
                  <a:pt x="5780583" y="878302"/>
                  <a:pt x="5795465" y="882711"/>
                  <a:pt x="5811739" y="896446"/>
                </a:cubicBezTo>
                <a:cubicBezTo>
                  <a:pt x="5615957" y="1020960"/>
                  <a:pt x="3638590" y="2278496"/>
                  <a:pt x="2845635" y="2782777"/>
                </a:cubicBezTo>
                <a:cubicBezTo>
                  <a:pt x="2841812" y="2785180"/>
                  <a:pt x="2837661" y="2787255"/>
                  <a:pt x="2834275" y="2790204"/>
                </a:cubicBezTo>
                <a:cubicBezTo>
                  <a:pt x="2811612" y="2810301"/>
                  <a:pt x="2792115" y="2806424"/>
                  <a:pt x="2770435" y="2786381"/>
                </a:cubicBezTo>
                <a:cubicBezTo>
                  <a:pt x="2745258" y="2763116"/>
                  <a:pt x="2743894" y="2764428"/>
                  <a:pt x="2773383" y="2745914"/>
                </a:cubicBezTo>
                <a:cubicBezTo>
                  <a:pt x="3756222" y="2130117"/>
                  <a:pt x="4739117" y="1514428"/>
                  <a:pt x="5721521" y="898030"/>
                </a:cubicBezTo>
                <a:cubicBezTo>
                  <a:pt x="5736867" y="888419"/>
                  <a:pt x="5751284" y="881155"/>
                  <a:pt x="5765934" y="879728"/>
                </a:cubicBezTo>
                <a:close/>
                <a:moveTo>
                  <a:pt x="5689477" y="849501"/>
                </a:moveTo>
                <a:cubicBezTo>
                  <a:pt x="5703553" y="849071"/>
                  <a:pt x="5717670" y="853822"/>
                  <a:pt x="5732770" y="865153"/>
                </a:cubicBezTo>
                <a:cubicBezTo>
                  <a:pt x="5661776" y="909498"/>
                  <a:pt x="5591273" y="953678"/>
                  <a:pt x="5520606" y="997641"/>
                </a:cubicBezTo>
                <a:cubicBezTo>
                  <a:pt x="4595544" y="1572916"/>
                  <a:pt x="3670483" y="2148138"/>
                  <a:pt x="2745423" y="2723359"/>
                </a:cubicBezTo>
                <a:cubicBezTo>
                  <a:pt x="2719481" y="2739469"/>
                  <a:pt x="2676394" y="2729421"/>
                  <a:pt x="2662850" y="2703208"/>
                </a:cubicBezTo>
                <a:cubicBezTo>
                  <a:pt x="2656516" y="2690866"/>
                  <a:pt x="2670824" y="2690866"/>
                  <a:pt x="2675957" y="2687644"/>
                </a:cubicBezTo>
                <a:cubicBezTo>
                  <a:pt x="2752031" y="2640077"/>
                  <a:pt x="4490308" y="1574555"/>
                  <a:pt x="5282992" y="1088678"/>
                </a:cubicBezTo>
                <a:cubicBezTo>
                  <a:pt x="5404283" y="1014352"/>
                  <a:pt x="5525957" y="940626"/>
                  <a:pt x="5646430" y="864935"/>
                </a:cubicBezTo>
                <a:cubicBezTo>
                  <a:pt x="5661366" y="855542"/>
                  <a:pt x="5675401" y="849931"/>
                  <a:pt x="5689477" y="849501"/>
                </a:cubicBezTo>
                <a:close/>
                <a:moveTo>
                  <a:pt x="5521231" y="793860"/>
                </a:moveTo>
                <a:cubicBezTo>
                  <a:pt x="5549657" y="788756"/>
                  <a:pt x="5574795" y="801176"/>
                  <a:pt x="5605309" y="813382"/>
                </a:cubicBezTo>
                <a:cubicBezTo>
                  <a:pt x="5562275" y="839595"/>
                  <a:pt x="3563882" y="2039407"/>
                  <a:pt x="2604525" y="2615720"/>
                </a:cubicBezTo>
                <a:cubicBezTo>
                  <a:pt x="2581861" y="2629319"/>
                  <a:pt x="2564440" y="2632158"/>
                  <a:pt x="2544344" y="2612498"/>
                </a:cubicBezTo>
                <a:cubicBezTo>
                  <a:pt x="2528834" y="2597371"/>
                  <a:pt x="2510431" y="2585193"/>
                  <a:pt x="2490661" y="2569628"/>
                </a:cubicBezTo>
                <a:cubicBezTo>
                  <a:pt x="2590928" y="2510539"/>
                  <a:pt x="2689119" y="2452542"/>
                  <a:pt x="2787473" y="2394818"/>
                </a:cubicBezTo>
                <a:cubicBezTo>
                  <a:pt x="3343690" y="2068078"/>
                  <a:pt x="5147119" y="1009983"/>
                  <a:pt x="5491389" y="805463"/>
                </a:cubicBezTo>
                <a:cubicBezTo>
                  <a:pt x="5501916" y="799210"/>
                  <a:pt x="5511756" y="795561"/>
                  <a:pt x="5521231" y="793860"/>
                </a:cubicBezTo>
                <a:close/>
                <a:moveTo>
                  <a:pt x="5475429" y="769004"/>
                </a:moveTo>
                <a:cubicBezTo>
                  <a:pt x="5483429" y="767263"/>
                  <a:pt x="5492044" y="768464"/>
                  <a:pt x="5501820" y="775973"/>
                </a:cubicBezTo>
                <a:cubicBezTo>
                  <a:pt x="5408926" y="830312"/>
                  <a:pt x="2479737" y="2538664"/>
                  <a:pt x="2472692" y="2542760"/>
                </a:cubicBezTo>
                <a:cubicBezTo>
                  <a:pt x="2458220" y="2551116"/>
                  <a:pt x="2448718" y="2540522"/>
                  <a:pt x="2443638" y="2531292"/>
                </a:cubicBezTo>
                <a:cubicBezTo>
                  <a:pt x="2438341" y="2521680"/>
                  <a:pt x="5053078" y="1011349"/>
                  <a:pt x="5452724" y="779687"/>
                </a:cubicBezTo>
                <a:cubicBezTo>
                  <a:pt x="5460042" y="775428"/>
                  <a:pt x="5467428" y="770745"/>
                  <a:pt x="5475429" y="769004"/>
                </a:cubicBezTo>
                <a:close/>
                <a:moveTo>
                  <a:pt x="5404864" y="743036"/>
                </a:moveTo>
                <a:cubicBezTo>
                  <a:pt x="5419479" y="741719"/>
                  <a:pt x="5434675" y="745364"/>
                  <a:pt x="5451086" y="757187"/>
                </a:cubicBezTo>
                <a:cubicBezTo>
                  <a:pt x="5357591" y="811088"/>
                  <a:pt x="2732207" y="2322786"/>
                  <a:pt x="2455873" y="2481814"/>
                </a:cubicBezTo>
                <a:cubicBezTo>
                  <a:pt x="2403938" y="2511686"/>
                  <a:pt x="2403884" y="2511741"/>
                  <a:pt x="2359539" y="2465485"/>
                </a:cubicBezTo>
                <a:cubicBezTo>
                  <a:pt x="2447299" y="2415680"/>
                  <a:pt x="5015778" y="955918"/>
                  <a:pt x="5362124" y="758662"/>
                </a:cubicBezTo>
                <a:cubicBezTo>
                  <a:pt x="5376213" y="750634"/>
                  <a:pt x="5390249" y="744354"/>
                  <a:pt x="5404864" y="743036"/>
                </a:cubicBezTo>
                <a:close/>
                <a:moveTo>
                  <a:pt x="5333118" y="714727"/>
                </a:moveTo>
                <a:cubicBezTo>
                  <a:pt x="5346136" y="714440"/>
                  <a:pt x="5359120" y="718495"/>
                  <a:pt x="5372773" y="728134"/>
                </a:cubicBezTo>
                <a:cubicBezTo>
                  <a:pt x="5352839" y="745118"/>
                  <a:pt x="5328702" y="755549"/>
                  <a:pt x="5306256" y="768219"/>
                </a:cubicBezTo>
                <a:cubicBezTo>
                  <a:pt x="4536509" y="1202761"/>
                  <a:pt x="2583446" y="2304600"/>
                  <a:pt x="2376796" y="2421141"/>
                </a:cubicBezTo>
                <a:cubicBezTo>
                  <a:pt x="2326007" y="2449702"/>
                  <a:pt x="2325953" y="2449539"/>
                  <a:pt x="2281663" y="2405740"/>
                </a:cubicBezTo>
                <a:cubicBezTo>
                  <a:pt x="2347688" y="2368769"/>
                  <a:pt x="5004911" y="888855"/>
                  <a:pt x="5293259" y="727370"/>
                </a:cubicBezTo>
                <a:cubicBezTo>
                  <a:pt x="5307048" y="719642"/>
                  <a:pt x="5320100" y="715014"/>
                  <a:pt x="5333118" y="714727"/>
                </a:cubicBezTo>
                <a:close/>
                <a:moveTo>
                  <a:pt x="5209450" y="668478"/>
                </a:moveTo>
                <a:cubicBezTo>
                  <a:pt x="5223315" y="667024"/>
                  <a:pt x="5237309" y="669727"/>
                  <a:pt x="5251754" y="678820"/>
                </a:cubicBezTo>
                <a:cubicBezTo>
                  <a:pt x="5252355" y="688486"/>
                  <a:pt x="2515509" y="2178066"/>
                  <a:pt x="2242178" y="2327428"/>
                </a:cubicBezTo>
                <a:cubicBezTo>
                  <a:pt x="2199308" y="2350856"/>
                  <a:pt x="2192537" y="2349436"/>
                  <a:pt x="2155619" y="2307768"/>
                </a:cubicBezTo>
                <a:cubicBezTo>
                  <a:pt x="2251518" y="2256106"/>
                  <a:pt x="4879632" y="838995"/>
                  <a:pt x="5167925" y="683080"/>
                </a:cubicBezTo>
                <a:cubicBezTo>
                  <a:pt x="5181851" y="675544"/>
                  <a:pt x="5195586" y="669932"/>
                  <a:pt x="5209450" y="668478"/>
                </a:cubicBezTo>
                <a:close/>
                <a:moveTo>
                  <a:pt x="5140114" y="641671"/>
                </a:moveTo>
                <a:cubicBezTo>
                  <a:pt x="5153958" y="641043"/>
                  <a:pt x="5168335" y="644497"/>
                  <a:pt x="5183981" y="653590"/>
                </a:cubicBezTo>
                <a:cubicBezTo>
                  <a:pt x="5118392" y="688978"/>
                  <a:pt x="5055862" y="722837"/>
                  <a:pt x="4993223" y="756423"/>
                </a:cubicBezTo>
                <a:cubicBezTo>
                  <a:pt x="4414725" y="1066178"/>
                  <a:pt x="2536423" y="2072119"/>
                  <a:pt x="2175770" y="2265280"/>
                </a:cubicBezTo>
                <a:cubicBezTo>
                  <a:pt x="2125418" y="2292258"/>
                  <a:pt x="2125255" y="2291985"/>
                  <a:pt x="2080200" y="2252064"/>
                </a:cubicBezTo>
                <a:cubicBezTo>
                  <a:pt x="2143222" y="2218696"/>
                  <a:pt x="4971761" y="722564"/>
                  <a:pt x="5099442" y="654245"/>
                </a:cubicBezTo>
                <a:cubicBezTo>
                  <a:pt x="5112958" y="647009"/>
                  <a:pt x="5126270" y="642299"/>
                  <a:pt x="5140114" y="641671"/>
                </a:cubicBezTo>
                <a:close/>
                <a:moveTo>
                  <a:pt x="5061647" y="605786"/>
                </a:moveTo>
                <a:cubicBezTo>
                  <a:pt x="5070410" y="607501"/>
                  <a:pt x="5079496" y="611403"/>
                  <a:pt x="5089012" y="618311"/>
                </a:cubicBezTo>
                <a:cubicBezTo>
                  <a:pt x="4997101" y="666423"/>
                  <a:pt x="2117335" y="2170966"/>
                  <a:pt x="2077197" y="2191828"/>
                </a:cubicBezTo>
                <a:cubicBezTo>
                  <a:pt x="2028047" y="2217386"/>
                  <a:pt x="2027992" y="2217331"/>
                  <a:pt x="1984685" y="2177410"/>
                </a:cubicBezTo>
                <a:cubicBezTo>
                  <a:pt x="2174296" y="2079602"/>
                  <a:pt x="4175419" y="1046846"/>
                  <a:pt x="4988636" y="627213"/>
                </a:cubicBezTo>
                <a:cubicBezTo>
                  <a:pt x="5011982" y="615171"/>
                  <a:pt x="5035359" y="600641"/>
                  <a:pt x="5061647" y="605786"/>
                </a:cubicBezTo>
                <a:close/>
                <a:moveTo>
                  <a:pt x="4958409" y="569556"/>
                </a:moveTo>
                <a:cubicBezTo>
                  <a:pt x="4970274" y="570102"/>
                  <a:pt x="4982193" y="574594"/>
                  <a:pt x="4995299" y="583905"/>
                </a:cubicBezTo>
                <a:cubicBezTo>
                  <a:pt x="4803177" y="681769"/>
                  <a:pt x="2797740" y="1703547"/>
                  <a:pt x="1984795" y="2119030"/>
                </a:cubicBezTo>
                <a:cubicBezTo>
                  <a:pt x="1948534" y="2137544"/>
                  <a:pt x="1919753" y="2144753"/>
                  <a:pt x="1892557" y="2105378"/>
                </a:cubicBezTo>
                <a:cubicBezTo>
                  <a:pt x="1937611" y="2082386"/>
                  <a:pt x="3958066" y="1064813"/>
                  <a:pt x="4921847" y="578881"/>
                </a:cubicBezTo>
                <a:cubicBezTo>
                  <a:pt x="4934735" y="572409"/>
                  <a:pt x="4946545" y="569010"/>
                  <a:pt x="4958409" y="569556"/>
                </a:cubicBezTo>
                <a:close/>
                <a:moveTo>
                  <a:pt x="4864982" y="534531"/>
                </a:moveTo>
                <a:cubicBezTo>
                  <a:pt x="4877543" y="533978"/>
                  <a:pt x="4890172" y="537896"/>
                  <a:pt x="4903552" y="549337"/>
                </a:cubicBezTo>
                <a:cubicBezTo>
                  <a:pt x="4858333" y="571837"/>
                  <a:pt x="2844814" y="1573355"/>
                  <a:pt x="1882344" y="2052077"/>
                </a:cubicBezTo>
                <a:cubicBezTo>
                  <a:pt x="1838546" y="2073867"/>
                  <a:pt x="1836908" y="2073594"/>
                  <a:pt x="1801629" y="2034656"/>
                </a:cubicBezTo>
                <a:cubicBezTo>
                  <a:pt x="1899437" y="1986599"/>
                  <a:pt x="3916124" y="994966"/>
                  <a:pt x="4826823" y="546552"/>
                </a:cubicBezTo>
                <a:cubicBezTo>
                  <a:pt x="4839929" y="540108"/>
                  <a:pt x="4852422" y="535084"/>
                  <a:pt x="4864982" y="534531"/>
                </a:cubicBezTo>
                <a:close/>
                <a:moveTo>
                  <a:pt x="4784902" y="500547"/>
                </a:moveTo>
                <a:cubicBezTo>
                  <a:pt x="4795190" y="502152"/>
                  <a:pt x="4805116" y="507176"/>
                  <a:pt x="4815847" y="514985"/>
                </a:cubicBezTo>
                <a:cubicBezTo>
                  <a:pt x="4707116" y="567685"/>
                  <a:pt x="2694798" y="1545065"/>
                  <a:pt x="1795841" y="1981901"/>
                </a:cubicBezTo>
                <a:cubicBezTo>
                  <a:pt x="1751004" y="2003691"/>
                  <a:pt x="1751004" y="2003746"/>
                  <a:pt x="1713978" y="1969122"/>
                </a:cubicBezTo>
                <a:cubicBezTo>
                  <a:pt x="1720203" y="1959238"/>
                  <a:pt x="3748304" y="989012"/>
                  <a:pt x="4751788" y="506630"/>
                </a:cubicBezTo>
                <a:cubicBezTo>
                  <a:pt x="4763966" y="500759"/>
                  <a:pt x="4774615" y="498943"/>
                  <a:pt x="4784902" y="500547"/>
                </a:cubicBezTo>
                <a:close/>
                <a:moveTo>
                  <a:pt x="4716440" y="475249"/>
                </a:moveTo>
                <a:cubicBezTo>
                  <a:pt x="4727868" y="475488"/>
                  <a:pt x="4739227" y="479488"/>
                  <a:pt x="4751186" y="488718"/>
                </a:cubicBezTo>
                <a:cubicBezTo>
                  <a:pt x="4673693" y="525853"/>
                  <a:pt x="2096422" y="1756685"/>
                  <a:pt x="1726703" y="1933243"/>
                </a:cubicBezTo>
                <a:cubicBezTo>
                  <a:pt x="1685635" y="1952848"/>
                  <a:pt x="1685580" y="1952794"/>
                  <a:pt x="1647134" y="1917406"/>
                </a:cubicBezTo>
                <a:cubicBezTo>
                  <a:pt x="1664555" y="1908668"/>
                  <a:pt x="4438591" y="599524"/>
                  <a:pt x="4681284" y="484349"/>
                </a:cubicBezTo>
                <a:cubicBezTo>
                  <a:pt x="4693517" y="478533"/>
                  <a:pt x="4705013" y="475010"/>
                  <a:pt x="4716440" y="475249"/>
                </a:cubicBezTo>
                <a:close/>
                <a:moveTo>
                  <a:pt x="4637016" y="445056"/>
                </a:moveTo>
                <a:cubicBezTo>
                  <a:pt x="4653283" y="446653"/>
                  <a:pt x="4669243" y="453002"/>
                  <a:pt x="4686364" y="463542"/>
                </a:cubicBezTo>
                <a:cubicBezTo>
                  <a:pt x="4628694" y="490902"/>
                  <a:pt x="2922965" y="1291887"/>
                  <a:pt x="2126130" y="1665757"/>
                </a:cubicBezTo>
                <a:cubicBezTo>
                  <a:pt x="1971362" y="1738390"/>
                  <a:pt x="1816264" y="1810313"/>
                  <a:pt x="1662044" y="1884202"/>
                </a:cubicBezTo>
                <a:cubicBezTo>
                  <a:pt x="1633755" y="1897746"/>
                  <a:pt x="1611747" y="1899985"/>
                  <a:pt x="1589739" y="1875628"/>
                </a:cubicBezTo>
                <a:cubicBezTo>
                  <a:pt x="1582585" y="1867709"/>
                  <a:pt x="1572864" y="1862085"/>
                  <a:pt x="1563252" y="1854548"/>
                </a:cubicBezTo>
                <a:cubicBezTo>
                  <a:pt x="1570570" y="1844281"/>
                  <a:pt x="1582585" y="1842206"/>
                  <a:pt x="1592578" y="1837564"/>
                </a:cubicBezTo>
                <a:cubicBezTo>
                  <a:pt x="2087739" y="1608797"/>
                  <a:pt x="4083673" y="688158"/>
                  <a:pt x="4585824" y="455077"/>
                </a:cubicBezTo>
                <a:cubicBezTo>
                  <a:pt x="4604174" y="446612"/>
                  <a:pt x="4620748" y="443459"/>
                  <a:pt x="4637016" y="445056"/>
                </a:cubicBezTo>
                <a:close/>
                <a:moveTo>
                  <a:pt x="4578015" y="415866"/>
                </a:moveTo>
                <a:cubicBezTo>
                  <a:pt x="4578779" y="418323"/>
                  <a:pt x="4579653" y="420781"/>
                  <a:pt x="4580581" y="423184"/>
                </a:cubicBezTo>
                <a:cubicBezTo>
                  <a:pt x="4528536" y="447268"/>
                  <a:pt x="1824565" y="1681593"/>
                  <a:pt x="1546430" y="1808292"/>
                </a:cubicBezTo>
                <a:cubicBezTo>
                  <a:pt x="1530265" y="1815665"/>
                  <a:pt x="1512516" y="1830300"/>
                  <a:pt x="1494713" y="1804742"/>
                </a:cubicBezTo>
                <a:cubicBezTo>
                  <a:pt x="2512449" y="1343495"/>
                  <a:pt x="3529531" y="882574"/>
                  <a:pt x="4546722" y="421928"/>
                </a:cubicBezTo>
                <a:cubicBezTo>
                  <a:pt x="4556116" y="417668"/>
                  <a:pt x="4567529" y="417777"/>
                  <a:pt x="4578015" y="415866"/>
                </a:cubicBezTo>
                <a:close/>
                <a:moveTo>
                  <a:pt x="4495550" y="390978"/>
                </a:moveTo>
                <a:cubicBezTo>
                  <a:pt x="4505885" y="391893"/>
                  <a:pt x="4516657" y="395579"/>
                  <a:pt x="4528372" y="402542"/>
                </a:cubicBezTo>
                <a:cubicBezTo>
                  <a:pt x="4390642" y="464252"/>
                  <a:pt x="1830190" y="1613003"/>
                  <a:pt x="1493457" y="1763948"/>
                </a:cubicBezTo>
                <a:cubicBezTo>
                  <a:pt x="1484446" y="1767990"/>
                  <a:pt x="1474889" y="1771704"/>
                  <a:pt x="1465223" y="1773014"/>
                </a:cubicBezTo>
                <a:cubicBezTo>
                  <a:pt x="1446655" y="1775472"/>
                  <a:pt x="1435022" y="1760453"/>
                  <a:pt x="1429834" y="1748111"/>
                </a:cubicBezTo>
                <a:cubicBezTo>
                  <a:pt x="1424319" y="1735005"/>
                  <a:pt x="1443160" y="1735223"/>
                  <a:pt x="1451515" y="1731509"/>
                </a:cubicBezTo>
                <a:cubicBezTo>
                  <a:pt x="1930292" y="1519344"/>
                  <a:pt x="4441102" y="406091"/>
                  <a:pt x="4465350" y="396043"/>
                </a:cubicBezTo>
                <a:cubicBezTo>
                  <a:pt x="4475317" y="391920"/>
                  <a:pt x="4485215" y="390063"/>
                  <a:pt x="4495550" y="390978"/>
                </a:cubicBezTo>
                <a:close/>
                <a:moveTo>
                  <a:pt x="4398671" y="359616"/>
                </a:moveTo>
                <a:cubicBezTo>
                  <a:pt x="4405333" y="356722"/>
                  <a:pt x="4413852" y="358142"/>
                  <a:pt x="4423027" y="363220"/>
                </a:cubicBezTo>
                <a:cubicBezTo>
                  <a:pt x="4385673" y="379877"/>
                  <a:pt x="4348483" y="396806"/>
                  <a:pt x="4311020" y="413190"/>
                </a:cubicBezTo>
                <a:cubicBezTo>
                  <a:pt x="3388251" y="817313"/>
                  <a:pt x="1440211" y="1670889"/>
                  <a:pt x="1388821" y="1693225"/>
                </a:cubicBezTo>
                <a:cubicBezTo>
                  <a:pt x="1375660" y="1698959"/>
                  <a:pt x="1361516" y="1705512"/>
                  <a:pt x="1348846" y="1685416"/>
                </a:cubicBezTo>
                <a:cubicBezTo>
                  <a:pt x="2365928" y="1243173"/>
                  <a:pt x="3382246" y="801258"/>
                  <a:pt x="4398671" y="359616"/>
                </a:cubicBezTo>
                <a:close/>
                <a:moveTo>
                  <a:pt x="4358093" y="326686"/>
                </a:moveTo>
                <a:cubicBezTo>
                  <a:pt x="4359895" y="331000"/>
                  <a:pt x="4361753" y="335315"/>
                  <a:pt x="4363609" y="339574"/>
                </a:cubicBezTo>
                <a:cubicBezTo>
                  <a:pt x="4323579" y="357050"/>
                  <a:pt x="2307110" y="1227227"/>
                  <a:pt x="1338851" y="1644622"/>
                </a:cubicBezTo>
                <a:cubicBezTo>
                  <a:pt x="1323997" y="1651011"/>
                  <a:pt x="1307832" y="1662316"/>
                  <a:pt x="1289701" y="1641727"/>
                </a:cubicBezTo>
                <a:cubicBezTo>
                  <a:pt x="2313555" y="1203143"/>
                  <a:pt x="3335333" y="763741"/>
                  <a:pt x="4358093" y="326686"/>
                </a:cubicBezTo>
                <a:close/>
                <a:moveTo>
                  <a:pt x="4268552" y="305176"/>
                </a:moveTo>
                <a:cubicBezTo>
                  <a:pt x="4280150" y="304992"/>
                  <a:pt x="4292260" y="308036"/>
                  <a:pt x="4305886" y="316037"/>
                </a:cubicBezTo>
                <a:cubicBezTo>
                  <a:pt x="4235710" y="346018"/>
                  <a:pt x="1383087" y="1555496"/>
                  <a:pt x="1284023" y="1599731"/>
                </a:cubicBezTo>
                <a:cubicBezTo>
                  <a:pt x="1254641" y="1612838"/>
                  <a:pt x="1234272" y="1609015"/>
                  <a:pt x="1214175" y="1582911"/>
                </a:cubicBezTo>
                <a:cubicBezTo>
                  <a:pt x="1298385" y="1547468"/>
                  <a:pt x="4048721" y="392547"/>
                  <a:pt x="4234290" y="313688"/>
                </a:cubicBezTo>
                <a:cubicBezTo>
                  <a:pt x="4245868" y="308773"/>
                  <a:pt x="4256954" y="305360"/>
                  <a:pt x="4268552" y="305176"/>
                </a:cubicBezTo>
                <a:close/>
                <a:moveTo>
                  <a:pt x="4183509" y="274553"/>
                </a:moveTo>
                <a:cubicBezTo>
                  <a:pt x="4190970" y="273317"/>
                  <a:pt x="4199448" y="273658"/>
                  <a:pt x="4209934" y="277317"/>
                </a:cubicBezTo>
                <a:cubicBezTo>
                  <a:pt x="4163132" y="296977"/>
                  <a:pt x="1175563" y="1533596"/>
                  <a:pt x="1171304" y="1535180"/>
                </a:cubicBezTo>
                <a:cubicBezTo>
                  <a:pt x="1161364" y="1538839"/>
                  <a:pt x="1148313" y="1540806"/>
                  <a:pt x="1144872" y="1530266"/>
                </a:cubicBezTo>
                <a:cubicBezTo>
                  <a:pt x="1141213" y="1518906"/>
                  <a:pt x="4069473" y="319750"/>
                  <a:pt x="4163187" y="281249"/>
                </a:cubicBezTo>
                <a:cubicBezTo>
                  <a:pt x="4169604" y="278601"/>
                  <a:pt x="4176048" y="275788"/>
                  <a:pt x="4183509" y="274553"/>
                </a:cubicBezTo>
                <a:close/>
                <a:moveTo>
                  <a:pt x="4160673" y="252742"/>
                </a:moveTo>
                <a:cubicBezTo>
                  <a:pt x="4162312" y="256838"/>
                  <a:pt x="4163950" y="260879"/>
                  <a:pt x="4165589" y="264920"/>
                </a:cubicBezTo>
                <a:cubicBezTo>
                  <a:pt x="4104151" y="290150"/>
                  <a:pt x="2091777" y="1114291"/>
                  <a:pt x="1147001" y="1500994"/>
                </a:cubicBezTo>
                <a:cubicBezTo>
                  <a:pt x="1133457" y="1506564"/>
                  <a:pt x="1119422" y="1517214"/>
                  <a:pt x="1103093" y="1497827"/>
                </a:cubicBezTo>
                <a:cubicBezTo>
                  <a:pt x="2123287" y="1082562"/>
                  <a:pt x="3141626" y="666751"/>
                  <a:pt x="4160673" y="252742"/>
                </a:cubicBezTo>
                <a:close/>
                <a:moveTo>
                  <a:pt x="4050632" y="224119"/>
                </a:moveTo>
                <a:cubicBezTo>
                  <a:pt x="4063043" y="222774"/>
                  <a:pt x="4076026" y="224973"/>
                  <a:pt x="4090116" y="234448"/>
                </a:cubicBezTo>
                <a:cubicBezTo>
                  <a:pt x="4073351" y="241711"/>
                  <a:pt x="1099872" y="1435952"/>
                  <a:pt x="1076499" y="1445728"/>
                </a:cubicBezTo>
                <a:cubicBezTo>
                  <a:pt x="1052743" y="1455667"/>
                  <a:pt x="1032973" y="1451407"/>
                  <a:pt x="1014897" y="1428744"/>
                </a:cubicBezTo>
                <a:cubicBezTo>
                  <a:pt x="1078301" y="1403186"/>
                  <a:pt x="3077076" y="607771"/>
                  <a:pt x="4014589" y="235048"/>
                </a:cubicBezTo>
                <a:cubicBezTo>
                  <a:pt x="4026385" y="230352"/>
                  <a:pt x="4038222" y="225464"/>
                  <a:pt x="4050632" y="224119"/>
                </a:cubicBezTo>
                <a:close/>
                <a:moveTo>
                  <a:pt x="3945130" y="181003"/>
                </a:moveTo>
                <a:cubicBezTo>
                  <a:pt x="3955690" y="181024"/>
                  <a:pt x="3966640" y="183959"/>
                  <a:pt x="3978764" y="191468"/>
                </a:cubicBezTo>
                <a:cubicBezTo>
                  <a:pt x="3908151" y="219210"/>
                  <a:pt x="1250491" y="1255352"/>
                  <a:pt x="977817" y="1362171"/>
                </a:cubicBezTo>
                <a:cubicBezTo>
                  <a:pt x="952804" y="1371947"/>
                  <a:pt x="929267" y="1379374"/>
                  <a:pt x="911518" y="1347645"/>
                </a:cubicBezTo>
                <a:cubicBezTo>
                  <a:pt x="999388" y="1313840"/>
                  <a:pt x="3792539" y="235266"/>
                  <a:pt x="3913830" y="188027"/>
                </a:cubicBezTo>
                <a:cubicBezTo>
                  <a:pt x="3924398" y="183877"/>
                  <a:pt x="3934569" y="180983"/>
                  <a:pt x="3945130" y="181003"/>
                </a:cubicBezTo>
                <a:close/>
                <a:moveTo>
                  <a:pt x="3902580" y="159739"/>
                </a:moveTo>
                <a:cubicBezTo>
                  <a:pt x="3902362" y="170607"/>
                  <a:pt x="3892368" y="168805"/>
                  <a:pt x="3886524" y="171044"/>
                </a:cubicBezTo>
                <a:cubicBezTo>
                  <a:pt x="3086250" y="477413"/>
                  <a:pt x="1097250" y="1238313"/>
                  <a:pt x="902998" y="1312312"/>
                </a:cubicBezTo>
                <a:cubicBezTo>
                  <a:pt x="889618" y="1317446"/>
                  <a:pt x="874982" y="1327821"/>
                  <a:pt x="861056" y="1311821"/>
                </a:cubicBezTo>
                <a:cubicBezTo>
                  <a:pt x="901141" y="1285880"/>
                  <a:pt x="3879534" y="157774"/>
                  <a:pt x="3902580" y="159739"/>
                </a:cubicBezTo>
                <a:close/>
                <a:moveTo>
                  <a:pt x="3862059" y="138932"/>
                </a:moveTo>
                <a:cubicBezTo>
                  <a:pt x="3863534" y="142700"/>
                  <a:pt x="3865008" y="146468"/>
                  <a:pt x="3866483" y="150237"/>
                </a:cubicBezTo>
                <a:cubicBezTo>
                  <a:pt x="3818916" y="168531"/>
                  <a:pt x="1051213" y="1216741"/>
                  <a:pt x="864387" y="1287573"/>
                </a:cubicBezTo>
                <a:cubicBezTo>
                  <a:pt x="852646" y="1291997"/>
                  <a:pt x="841342" y="1298495"/>
                  <a:pt x="824139" y="1283859"/>
                </a:cubicBezTo>
                <a:cubicBezTo>
                  <a:pt x="1839146" y="901306"/>
                  <a:pt x="2850603" y="520119"/>
                  <a:pt x="3862059" y="138932"/>
                </a:cubicBezTo>
                <a:close/>
                <a:moveTo>
                  <a:pt x="3779029" y="120228"/>
                </a:moveTo>
                <a:cubicBezTo>
                  <a:pt x="3795446" y="119463"/>
                  <a:pt x="3811789" y="122986"/>
                  <a:pt x="3828199" y="133854"/>
                </a:cubicBezTo>
                <a:cubicBezTo>
                  <a:pt x="3828418" y="138823"/>
                  <a:pt x="3824213" y="139642"/>
                  <a:pt x="3819734" y="141335"/>
                </a:cubicBezTo>
                <a:cubicBezTo>
                  <a:pt x="3045074" y="431977"/>
                  <a:pt x="1064157" y="1175510"/>
                  <a:pt x="848333" y="1256554"/>
                </a:cubicBezTo>
                <a:cubicBezTo>
                  <a:pt x="803606" y="1273319"/>
                  <a:pt x="796398" y="1271517"/>
                  <a:pt x="760409" y="1232196"/>
                </a:cubicBezTo>
                <a:cubicBezTo>
                  <a:pt x="846804" y="1200249"/>
                  <a:pt x="3562624" y="194964"/>
                  <a:pt x="3729407" y="132325"/>
                </a:cubicBezTo>
                <a:cubicBezTo>
                  <a:pt x="3746118" y="126044"/>
                  <a:pt x="3762611" y="120993"/>
                  <a:pt x="3779029" y="120228"/>
                </a:cubicBezTo>
                <a:close/>
                <a:moveTo>
                  <a:pt x="3758898" y="96554"/>
                </a:moveTo>
                <a:cubicBezTo>
                  <a:pt x="3757095" y="105510"/>
                  <a:pt x="3757095" y="106384"/>
                  <a:pt x="3756768" y="107149"/>
                </a:cubicBezTo>
                <a:cubicBezTo>
                  <a:pt x="3756440" y="107913"/>
                  <a:pt x="3755949" y="109005"/>
                  <a:pt x="3755293" y="109278"/>
                </a:cubicBezTo>
                <a:cubicBezTo>
                  <a:pt x="2757544" y="477359"/>
                  <a:pt x="748939" y="1217124"/>
                  <a:pt x="746317" y="1217725"/>
                </a:cubicBezTo>
                <a:cubicBezTo>
                  <a:pt x="745444" y="1217943"/>
                  <a:pt x="744461" y="1218217"/>
                  <a:pt x="743641" y="1218107"/>
                </a:cubicBezTo>
                <a:cubicBezTo>
                  <a:pt x="741840" y="1217780"/>
                  <a:pt x="740146" y="1217234"/>
                  <a:pt x="738399" y="1216742"/>
                </a:cubicBezTo>
                <a:cubicBezTo>
                  <a:pt x="737525" y="1216469"/>
                  <a:pt x="736597" y="1216305"/>
                  <a:pt x="735832" y="1215813"/>
                </a:cubicBezTo>
                <a:cubicBezTo>
                  <a:pt x="734358" y="1214830"/>
                  <a:pt x="732883" y="1213793"/>
                  <a:pt x="731627" y="1212537"/>
                </a:cubicBezTo>
                <a:cubicBezTo>
                  <a:pt x="731026" y="1211936"/>
                  <a:pt x="730862" y="1210953"/>
                  <a:pt x="728951" y="1206967"/>
                </a:cubicBezTo>
                <a:cubicBezTo>
                  <a:pt x="1738387" y="837029"/>
                  <a:pt x="2746622" y="467529"/>
                  <a:pt x="3758898" y="96554"/>
                </a:cubicBezTo>
                <a:close/>
                <a:moveTo>
                  <a:pt x="3647399" y="74100"/>
                </a:moveTo>
                <a:cubicBezTo>
                  <a:pt x="3674820" y="71576"/>
                  <a:pt x="3699386" y="80526"/>
                  <a:pt x="3726623" y="95189"/>
                </a:cubicBezTo>
                <a:cubicBezTo>
                  <a:pt x="3623135" y="132980"/>
                  <a:pt x="1634628" y="858983"/>
                  <a:pt x="741350" y="1185832"/>
                </a:cubicBezTo>
                <a:cubicBezTo>
                  <a:pt x="717921" y="1194406"/>
                  <a:pt x="700118" y="1193533"/>
                  <a:pt x="682151" y="1176658"/>
                </a:cubicBezTo>
                <a:cubicBezTo>
                  <a:pt x="671720" y="1166882"/>
                  <a:pt x="659924" y="1158636"/>
                  <a:pt x="646272" y="1147713"/>
                </a:cubicBezTo>
                <a:cubicBezTo>
                  <a:pt x="1056621" y="1000482"/>
                  <a:pt x="3035572" y="291135"/>
                  <a:pt x="3618821" y="80662"/>
                </a:cubicBezTo>
                <a:cubicBezTo>
                  <a:pt x="3628800" y="77058"/>
                  <a:pt x="3638258" y="74942"/>
                  <a:pt x="3647399" y="74100"/>
                </a:cubicBezTo>
                <a:close/>
                <a:moveTo>
                  <a:pt x="3575560" y="40789"/>
                </a:moveTo>
                <a:cubicBezTo>
                  <a:pt x="3590490" y="41014"/>
                  <a:pt x="3605549" y="45219"/>
                  <a:pt x="3620895" y="55923"/>
                </a:cubicBezTo>
                <a:cubicBezTo>
                  <a:pt x="3447395" y="117579"/>
                  <a:pt x="395987" y="1200849"/>
                  <a:pt x="173501" y="1281674"/>
                </a:cubicBezTo>
                <a:cubicBezTo>
                  <a:pt x="136966" y="1294945"/>
                  <a:pt x="109387" y="1294235"/>
                  <a:pt x="86505" y="1258137"/>
                </a:cubicBezTo>
                <a:cubicBezTo>
                  <a:pt x="161923" y="1231541"/>
                  <a:pt x="3244624" y="150237"/>
                  <a:pt x="3531004" y="49533"/>
                </a:cubicBezTo>
                <a:cubicBezTo>
                  <a:pt x="3545831" y="44318"/>
                  <a:pt x="3560631" y="40563"/>
                  <a:pt x="3575560" y="40789"/>
                </a:cubicBezTo>
                <a:close/>
                <a:moveTo>
                  <a:pt x="3516300" y="20719"/>
                </a:moveTo>
                <a:cubicBezTo>
                  <a:pt x="3523304" y="19879"/>
                  <a:pt x="3531332" y="20098"/>
                  <a:pt x="3541490" y="22228"/>
                </a:cubicBezTo>
                <a:cubicBezTo>
                  <a:pt x="3330089" y="95898"/>
                  <a:pt x="472769" y="1088460"/>
                  <a:pt x="77492" y="1225862"/>
                </a:cubicBezTo>
                <a:cubicBezTo>
                  <a:pt x="74052" y="1227063"/>
                  <a:pt x="70501" y="1227883"/>
                  <a:pt x="67225" y="1229357"/>
                </a:cubicBezTo>
                <a:cubicBezTo>
                  <a:pt x="59962" y="1232580"/>
                  <a:pt x="51497" y="1234218"/>
                  <a:pt x="48384" y="1225917"/>
                </a:cubicBezTo>
                <a:cubicBezTo>
                  <a:pt x="44124" y="1214667"/>
                  <a:pt x="56084" y="1215923"/>
                  <a:pt x="61655" y="1213957"/>
                </a:cubicBezTo>
                <a:cubicBezTo>
                  <a:pt x="137510" y="1187143"/>
                  <a:pt x="2940711" y="218064"/>
                  <a:pt x="3497255" y="25559"/>
                </a:cubicBezTo>
                <a:cubicBezTo>
                  <a:pt x="3503317" y="23456"/>
                  <a:pt x="3509297" y="21559"/>
                  <a:pt x="3516300" y="20719"/>
                </a:cubicBezTo>
                <a:close/>
                <a:moveTo>
                  <a:pt x="3470803" y="90"/>
                </a:moveTo>
                <a:cubicBezTo>
                  <a:pt x="3481104" y="-517"/>
                  <a:pt x="3491876" y="1831"/>
                  <a:pt x="3503700" y="10268"/>
                </a:cubicBezTo>
                <a:cubicBezTo>
                  <a:pt x="3406491" y="43745"/>
                  <a:pt x="556490" y="1026094"/>
                  <a:pt x="59308" y="1197846"/>
                </a:cubicBezTo>
                <a:cubicBezTo>
                  <a:pt x="37026" y="1205547"/>
                  <a:pt x="17094" y="1208059"/>
                  <a:pt x="0" y="1183265"/>
                </a:cubicBezTo>
                <a:cubicBezTo>
                  <a:pt x="69466" y="1159400"/>
                  <a:pt x="3073963" y="133090"/>
                  <a:pt x="3440733" y="7647"/>
                </a:cubicBezTo>
                <a:cubicBezTo>
                  <a:pt x="3450672" y="4261"/>
                  <a:pt x="3460502" y="698"/>
                  <a:pt x="3470803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0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A3D8204-AE78-42DB-8CE0-C4352D5AFEA1}"/>
              </a:ext>
            </a:extLst>
          </p:cNvPr>
          <p:cNvGrpSpPr/>
          <p:nvPr/>
        </p:nvGrpSpPr>
        <p:grpSpPr>
          <a:xfrm>
            <a:off x="6301620" y="1513902"/>
            <a:ext cx="1331697" cy="963158"/>
            <a:chOff x="4606290" y="2339055"/>
            <a:chExt cx="1417120" cy="1024941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E91AF67B-80B0-464E-AD6D-AAAE335D7060}"/>
                </a:ext>
              </a:extLst>
            </p:cNvPr>
            <p:cNvSpPr/>
            <p:nvPr/>
          </p:nvSpPr>
          <p:spPr>
            <a:xfrm>
              <a:off x="4606290" y="2354580"/>
              <a:ext cx="1403033" cy="1005840"/>
            </a:xfrm>
            <a:custGeom>
              <a:avLst/>
              <a:gdLst>
                <a:gd name="connsiteX0" fmla="*/ 8573 w 1403033"/>
                <a:gd name="connsiteY0" fmla="*/ 517208 h 1005840"/>
                <a:gd name="connsiteX1" fmla="*/ 0 w 1403033"/>
                <a:gd name="connsiteY1" fmla="*/ 820103 h 1005840"/>
                <a:gd name="connsiteX2" fmla="*/ 20003 w 1403033"/>
                <a:gd name="connsiteY2" fmla="*/ 894398 h 1005840"/>
                <a:gd name="connsiteX3" fmla="*/ 231458 w 1403033"/>
                <a:gd name="connsiteY3" fmla="*/ 1005840 h 1005840"/>
                <a:gd name="connsiteX4" fmla="*/ 1168718 w 1403033"/>
                <a:gd name="connsiteY4" fmla="*/ 448628 h 1005840"/>
                <a:gd name="connsiteX5" fmla="*/ 1391603 w 1403033"/>
                <a:gd name="connsiteY5" fmla="*/ 328613 h 1005840"/>
                <a:gd name="connsiteX6" fmla="*/ 1403033 w 1403033"/>
                <a:gd name="connsiteY6" fmla="*/ 208598 h 1005840"/>
                <a:gd name="connsiteX7" fmla="*/ 1385888 w 1403033"/>
                <a:gd name="connsiteY7" fmla="*/ 88583 h 1005840"/>
                <a:gd name="connsiteX8" fmla="*/ 1191578 w 1403033"/>
                <a:gd name="connsiteY8" fmla="*/ 0 h 1005840"/>
                <a:gd name="connsiteX9" fmla="*/ 1014413 w 1403033"/>
                <a:gd name="connsiteY9" fmla="*/ 71438 h 1005840"/>
                <a:gd name="connsiteX10" fmla="*/ 902970 w 1403033"/>
                <a:gd name="connsiteY10" fmla="*/ 57150 h 1005840"/>
                <a:gd name="connsiteX11" fmla="*/ 8573 w 1403033"/>
                <a:gd name="connsiteY11" fmla="*/ 517208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3033" h="1005840">
                  <a:moveTo>
                    <a:pt x="8573" y="517208"/>
                  </a:moveTo>
                  <a:lnTo>
                    <a:pt x="0" y="820103"/>
                  </a:lnTo>
                  <a:lnTo>
                    <a:pt x="20003" y="894398"/>
                  </a:lnTo>
                  <a:lnTo>
                    <a:pt x="231458" y="1005840"/>
                  </a:lnTo>
                  <a:lnTo>
                    <a:pt x="1168718" y="448628"/>
                  </a:lnTo>
                  <a:lnTo>
                    <a:pt x="1391603" y="328613"/>
                  </a:lnTo>
                  <a:lnTo>
                    <a:pt x="1403033" y="208598"/>
                  </a:lnTo>
                  <a:lnTo>
                    <a:pt x="1385888" y="88583"/>
                  </a:lnTo>
                  <a:lnTo>
                    <a:pt x="1191578" y="0"/>
                  </a:lnTo>
                  <a:lnTo>
                    <a:pt x="1014413" y="71438"/>
                  </a:lnTo>
                  <a:lnTo>
                    <a:pt x="902970" y="57150"/>
                  </a:lnTo>
                  <a:lnTo>
                    <a:pt x="8573" y="517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: Shape 85">
              <a:extLst>
                <a:ext uri="{FF2B5EF4-FFF2-40B4-BE49-F238E27FC236}">
                  <a16:creationId xmlns:a16="http://schemas.microsoft.com/office/drawing/2014/main" id="{529E41A4-68B7-4FE7-8D2C-3716993A654C}"/>
                </a:ext>
              </a:extLst>
            </p:cNvPr>
            <p:cNvSpPr/>
            <p:nvPr/>
          </p:nvSpPr>
          <p:spPr>
            <a:xfrm>
              <a:off x="4608749" y="2339055"/>
              <a:ext cx="1414661" cy="1024941"/>
            </a:xfrm>
            <a:custGeom>
              <a:avLst/>
              <a:gdLst>
                <a:gd name="connsiteX0" fmla="*/ 210648 w 676882"/>
                <a:gd name="connsiteY0" fmla="*/ 407429 h 490410"/>
                <a:gd name="connsiteX1" fmla="*/ 181157 w 676882"/>
                <a:gd name="connsiteY1" fmla="*/ 423929 h 490410"/>
                <a:gd name="connsiteX2" fmla="*/ 210648 w 676882"/>
                <a:gd name="connsiteY2" fmla="*/ 407429 h 490410"/>
                <a:gd name="connsiteX3" fmla="*/ 386538 w 676882"/>
                <a:gd name="connsiteY3" fmla="*/ 309302 h 490410"/>
                <a:gd name="connsiteX4" fmla="*/ 254532 w 676882"/>
                <a:gd name="connsiteY4" fmla="*/ 383029 h 490410"/>
                <a:gd name="connsiteX5" fmla="*/ 255410 w 676882"/>
                <a:gd name="connsiteY5" fmla="*/ 386715 h 490410"/>
                <a:gd name="connsiteX6" fmla="*/ 265767 w 676882"/>
                <a:gd name="connsiteY6" fmla="*/ 384960 h 490410"/>
                <a:gd name="connsiteX7" fmla="*/ 374426 w 676882"/>
                <a:gd name="connsiteY7" fmla="*/ 325452 h 490410"/>
                <a:gd name="connsiteX8" fmla="*/ 386012 w 676882"/>
                <a:gd name="connsiteY8" fmla="*/ 311057 h 490410"/>
                <a:gd name="connsiteX9" fmla="*/ 386538 w 676882"/>
                <a:gd name="connsiteY9" fmla="*/ 309302 h 490410"/>
                <a:gd name="connsiteX10" fmla="*/ 456052 w 676882"/>
                <a:gd name="connsiteY10" fmla="*/ 270683 h 490410"/>
                <a:gd name="connsiteX11" fmla="*/ 436041 w 676882"/>
                <a:gd name="connsiteY11" fmla="*/ 281742 h 490410"/>
                <a:gd name="connsiteX12" fmla="*/ 417258 w 676882"/>
                <a:gd name="connsiteY12" fmla="*/ 292274 h 490410"/>
                <a:gd name="connsiteX13" fmla="*/ 429019 w 676882"/>
                <a:gd name="connsiteY13" fmla="*/ 300525 h 490410"/>
                <a:gd name="connsiteX14" fmla="*/ 439727 w 676882"/>
                <a:gd name="connsiteY14" fmla="*/ 295610 h 490410"/>
                <a:gd name="connsiteX15" fmla="*/ 448855 w 676882"/>
                <a:gd name="connsiteY15" fmla="*/ 287710 h 490410"/>
                <a:gd name="connsiteX16" fmla="*/ 456052 w 676882"/>
                <a:gd name="connsiteY16" fmla="*/ 270683 h 490410"/>
                <a:gd name="connsiteX17" fmla="*/ 541014 w 676882"/>
                <a:gd name="connsiteY17" fmla="*/ 97600 h 490410"/>
                <a:gd name="connsiteX18" fmla="*/ 537151 w 676882"/>
                <a:gd name="connsiteY18" fmla="*/ 155353 h 490410"/>
                <a:gd name="connsiteX19" fmla="*/ 532237 w 676882"/>
                <a:gd name="connsiteY19" fmla="*/ 220830 h 490410"/>
                <a:gd name="connsiteX20" fmla="*/ 524864 w 676882"/>
                <a:gd name="connsiteY20" fmla="*/ 232064 h 490410"/>
                <a:gd name="connsiteX21" fmla="*/ 487825 w 676882"/>
                <a:gd name="connsiteY21" fmla="*/ 252251 h 490410"/>
                <a:gd name="connsiteX22" fmla="*/ 498357 w 676882"/>
                <a:gd name="connsiteY22" fmla="*/ 254884 h 490410"/>
                <a:gd name="connsiteX23" fmla="*/ 535221 w 676882"/>
                <a:gd name="connsiteY23" fmla="*/ 232942 h 490410"/>
                <a:gd name="connsiteX24" fmla="*/ 538732 w 676882"/>
                <a:gd name="connsiteY24" fmla="*/ 239437 h 490410"/>
                <a:gd name="connsiteX25" fmla="*/ 503272 w 676882"/>
                <a:gd name="connsiteY25" fmla="*/ 261028 h 490410"/>
                <a:gd name="connsiteX26" fmla="*/ 505379 w 676882"/>
                <a:gd name="connsiteY26" fmla="*/ 287184 h 490410"/>
                <a:gd name="connsiteX27" fmla="*/ 492038 w 676882"/>
                <a:gd name="connsiteY27" fmla="*/ 309477 h 490410"/>
                <a:gd name="connsiteX28" fmla="*/ 452717 w 676882"/>
                <a:gd name="connsiteY28" fmla="*/ 304913 h 490410"/>
                <a:gd name="connsiteX29" fmla="*/ 441131 w 676882"/>
                <a:gd name="connsiteY29" fmla="*/ 311584 h 490410"/>
                <a:gd name="connsiteX30" fmla="*/ 433408 w 676882"/>
                <a:gd name="connsiteY30" fmla="*/ 323872 h 490410"/>
                <a:gd name="connsiteX31" fmla="*/ 412519 w 676882"/>
                <a:gd name="connsiteY31" fmla="*/ 357926 h 490410"/>
                <a:gd name="connsiteX32" fmla="*/ 382150 w 676882"/>
                <a:gd name="connsiteY32" fmla="*/ 346516 h 490410"/>
                <a:gd name="connsiteX33" fmla="*/ 379692 w 676882"/>
                <a:gd name="connsiteY33" fmla="*/ 339319 h 490410"/>
                <a:gd name="connsiteX34" fmla="*/ 375128 w 676882"/>
                <a:gd name="connsiteY34" fmla="*/ 341250 h 490410"/>
                <a:gd name="connsiteX35" fmla="*/ 269629 w 676882"/>
                <a:gd name="connsiteY35" fmla="*/ 398652 h 490410"/>
                <a:gd name="connsiteX36" fmla="*/ 262256 w 676882"/>
                <a:gd name="connsiteY36" fmla="*/ 410062 h 490410"/>
                <a:gd name="connsiteX37" fmla="*/ 253655 w 676882"/>
                <a:gd name="connsiteY37" fmla="*/ 433760 h 490410"/>
                <a:gd name="connsiteX38" fmla="*/ 209945 w 676882"/>
                <a:gd name="connsiteY38" fmla="*/ 431653 h 490410"/>
                <a:gd name="connsiteX39" fmla="*/ 201519 w 676882"/>
                <a:gd name="connsiteY39" fmla="*/ 436042 h 490410"/>
                <a:gd name="connsiteX40" fmla="*/ 193796 w 676882"/>
                <a:gd name="connsiteY40" fmla="*/ 448681 h 490410"/>
                <a:gd name="connsiteX41" fmla="*/ 183263 w 676882"/>
                <a:gd name="connsiteY41" fmla="*/ 477820 h 490410"/>
                <a:gd name="connsiteX42" fmla="*/ 140256 w 676882"/>
                <a:gd name="connsiteY42" fmla="*/ 469921 h 490410"/>
                <a:gd name="connsiteX43" fmla="*/ 109185 w 676882"/>
                <a:gd name="connsiteY43" fmla="*/ 486773 h 490410"/>
                <a:gd name="connsiteX44" fmla="*/ 94089 w 676882"/>
                <a:gd name="connsiteY44" fmla="*/ 486773 h 490410"/>
                <a:gd name="connsiteX45" fmla="*/ 20011 w 676882"/>
                <a:gd name="connsiteY45" fmla="*/ 444292 h 490410"/>
                <a:gd name="connsiteX46" fmla="*/ 5265 w 676882"/>
                <a:gd name="connsiteY46" fmla="*/ 415504 h 490410"/>
                <a:gd name="connsiteX47" fmla="*/ 16676 w 676882"/>
                <a:gd name="connsiteY47" fmla="*/ 421823 h 490410"/>
                <a:gd name="connsiteX48" fmla="*/ 9478 w 676882"/>
                <a:gd name="connsiteY48" fmla="*/ 408657 h 490410"/>
                <a:gd name="connsiteX49" fmla="*/ 0 w 676882"/>
                <a:gd name="connsiteY49" fmla="*/ 392683 h 490410"/>
                <a:gd name="connsiteX50" fmla="*/ 175 w 676882"/>
                <a:gd name="connsiteY50" fmla="*/ 263661 h 490410"/>
                <a:gd name="connsiteX51" fmla="*/ 46166 w 676882"/>
                <a:gd name="connsiteY51" fmla="*/ 291046 h 490410"/>
                <a:gd name="connsiteX52" fmla="*/ 48975 w 676882"/>
                <a:gd name="connsiteY52" fmla="*/ 298769 h 490410"/>
                <a:gd name="connsiteX53" fmla="*/ 49150 w 676882"/>
                <a:gd name="connsiteY53" fmla="*/ 430249 h 490410"/>
                <a:gd name="connsiteX54" fmla="*/ 27384 w 676882"/>
                <a:gd name="connsiteY54" fmla="*/ 418663 h 490410"/>
                <a:gd name="connsiteX55" fmla="*/ 25101 w 676882"/>
                <a:gd name="connsiteY55" fmla="*/ 420067 h 490410"/>
                <a:gd name="connsiteX56" fmla="*/ 30017 w 676882"/>
                <a:gd name="connsiteY56" fmla="*/ 429371 h 490410"/>
                <a:gd name="connsiteX57" fmla="*/ 83030 w 676882"/>
                <a:gd name="connsiteY57" fmla="*/ 459037 h 490410"/>
                <a:gd name="connsiteX58" fmla="*/ 76535 w 676882"/>
                <a:gd name="connsiteY58" fmla="*/ 444994 h 490410"/>
                <a:gd name="connsiteX59" fmla="*/ 55645 w 676882"/>
                <a:gd name="connsiteY59" fmla="*/ 410237 h 490410"/>
                <a:gd name="connsiteX60" fmla="*/ 57401 w 676882"/>
                <a:gd name="connsiteY60" fmla="*/ 307897 h 490410"/>
                <a:gd name="connsiteX61" fmla="*/ 57928 w 676882"/>
                <a:gd name="connsiteY61" fmla="*/ 296839 h 490410"/>
                <a:gd name="connsiteX62" fmla="*/ 110239 w 676882"/>
                <a:gd name="connsiteY62" fmla="*/ 327383 h 490410"/>
                <a:gd name="connsiteX63" fmla="*/ 112696 w 676882"/>
                <a:gd name="connsiteY63" fmla="*/ 334228 h 490410"/>
                <a:gd name="connsiteX64" fmla="*/ 109185 w 676882"/>
                <a:gd name="connsiteY64" fmla="*/ 460793 h 490410"/>
                <a:gd name="connsiteX65" fmla="*/ 102339 w 676882"/>
                <a:gd name="connsiteY65" fmla="*/ 460091 h 490410"/>
                <a:gd name="connsiteX66" fmla="*/ 104270 w 676882"/>
                <a:gd name="connsiteY66" fmla="*/ 473783 h 490410"/>
                <a:gd name="connsiteX67" fmla="*/ 144820 w 676882"/>
                <a:gd name="connsiteY67" fmla="*/ 447803 h 490410"/>
                <a:gd name="connsiteX68" fmla="*/ 143415 w 676882"/>
                <a:gd name="connsiteY68" fmla="*/ 445345 h 490410"/>
                <a:gd name="connsiteX69" fmla="*/ 122175 w 676882"/>
                <a:gd name="connsiteY69" fmla="*/ 456755 h 490410"/>
                <a:gd name="connsiteX70" fmla="*/ 121649 w 676882"/>
                <a:gd name="connsiteY70" fmla="*/ 448154 h 490410"/>
                <a:gd name="connsiteX71" fmla="*/ 122702 w 676882"/>
                <a:gd name="connsiteY71" fmla="*/ 333702 h 490410"/>
                <a:gd name="connsiteX72" fmla="*/ 129197 w 676882"/>
                <a:gd name="connsiteY72" fmla="*/ 321941 h 490410"/>
                <a:gd name="connsiteX73" fmla="*/ 535572 w 676882"/>
                <a:gd name="connsiteY73" fmla="*/ 100234 h 490410"/>
                <a:gd name="connsiteX74" fmla="*/ 541014 w 676882"/>
                <a:gd name="connsiteY74" fmla="*/ 97600 h 490410"/>
                <a:gd name="connsiteX75" fmla="*/ 661786 w 676882"/>
                <a:gd name="connsiteY75" fmla="*/ 79871 h 490410"/>
                <a:gd name="connsiteX76" fmla="*/ 621939 w 676882"/>
                <a:gd name="connsiteY76" fmla="*/ 127969 h 490410"/>
                <a:gd name="connsiteX77" fmla="*/ 622640 w 676882"/>
                <a:gd name="connsiteY77" fmla="*/ 131304 h 490410"/>
                <a:gd name="connsiteX78" fmla="*/ 658100 w 676882"/>
                <a:gd name="connsiteY78" fmla="*/ 117437 h 490410"/>
                <a:gd name="connsiteX79" fmla="*/ 662663 w 676882"/>
                <a:gd name="connsiteY79" fmla="*/ 113399 h 490410"/>
                <a:gd name="connsiteX80" fmla="*/ 661786 w 676882"/>
                <a:gd name="connsiteY80" fmla="*/ 79871 h 490410"/>
                <a:gd name="connsiteX81" fmla="*/ 422349 w 676882"/>
                <a:gd name="connsiteY81" fmla="*/ 32476 h 490410"/>
                <a:gd name="connsiteX82" fmla="*/ 441132 w 676882"/>
                <a:gd name="connsiteY82" fmla="*/ 32476 h 490410"/>
                <a:gd name="connsiteX83" fmla="*/ 525742 w 676882"/>
                <a:gd name="connsiteY83" fmla="*/ 80574 h 490410"/>
                <a:gd name="connsiteX84" fmla="*/ 535572 w 676882"/>
                <a:gd name="connsiteY84" fmla="*/ 86367 h 490410"/>
                <a:gd name="connsiteX85" fmla="*/ 338968 w 676882"/>
                <a:gd name="connsiteY85" fmla="*/ 194850 h 490410"/>
                <a:gd name="connsiteX86" fmla="*/ 131128 w 676882"/>
                <a:gd name="connsiteY86" fmla="*/ 309829 h 490410"/>
                <a:gd name="connsiteX87" fmla="*/ 101637 w 676882"/>
                <a:gd name="connsiteY87" fmla="*/ 309478 h 490410"/>
                <a:gd name="connsiteX88" fmla="*/ 17729 w 676882"/>
                <a:gd name="connsiteY88" fmla="*/ 262609 h 490410"/>
                <a:gd name="connsiteX89" fmla="*/ 7547 w 676882"/>
                <a:gd name="connsiteY89" fmla="*/ 256465 h 490410"/>
                <a:gd name="connsiteX90" fmla="*/ 70391 w 676882"/>
                <a:gd name="connsiteY90" fmla="*/ 222586 h 490410"/>
                <a:gd name="connsiteX91" fmla="*/ 422349 w 676882"/>
                <a:gd name="connsiteY91" fmla="*/ 32476 h 490410"/>
                <a:gd name="connsiteX92" fmla="*/ 573489 w 676882"/>
                <a:gd name="connsiteY92" fmla="*/ 0 h 490410"/>
                <a:gd name="connsiteX93" fmla="*/ 581389 w 676882"/>
                <a:gd name="connsiteY93" fmla="*/ 0 h 490410"/>
                <a:gd name="connsiteX94" fmla="*/ 615092 w 676882"/>
                <a:gd name="connsiteY94" fmla="*/ 13868 h 490410"/>
                <a:gd name="connsiteX95" fmla="*/ 671265 w 676882"/>
                <a:gd name="connsiteY95" fmla="*/ 61966 h 490410"/>
                <a:gd name="connsiteX96" fmla="*/ 674250 w 676882"/>
                <a:gd name="connsiteY96" fmla="*/ 70216 h 490410"/>
                <a:gd name="connsiteX97" fmla="*/ 676882 w 676882"/>
                <a:gd name="connsiteY97" fmla="*/ 132708 h 490410"/>
                <a:gd name="connsiteX98" fmla="*/ 675303 w 676882"/>
                <a:gd name="connsiteY98" fmla="*/ 143592 h 490410"/>
                <a:gd name="connsiteX99" fmla="*/ 665297 w 676882"/>
                <a:gd name="connsiteY99" fmla="*/ 190461 h 490410"/>
                <a:gd name="connsiteX100" fmla="*/ 656520 w 676882"/>
                <a:gd name="connsiteY100" fmla="*/ 203627 h 490410"/>
                <a:gd name="connsiteX101" fmla="*/ 647919 w 676882"/>
                <a:gd name="connsiteY101" fmla="*/ 208542 h 490410"/>
                <a:gd name="connsiteX102" fmla="*/ 624747 w 676882"/>
                <a:gd name="connsiteY102" fmla="*/ 232415 h 490410"/>
                <a:gd name="connsiteX103" fmla="*/ 594554 w 676882"/>
                <a:gd name="connsiteY103" fmla="*/ 251198 h 490410"/>
                <a:gd name="connsiteX104" fmla="*/ 567520 w 676882"/>
                <a:gd name="connsiteY104" fmla="*/ 255411 h 490410"/>
                <a:gd name="connsiteX105" fmla="*/ 544350 w 676882"/>
                <a:gd name="connsiteY105" fmla="*/ 235575 h 490410"/>
                <a:gd name="connsiteX106" fmla="*/ 552600 w 676882"/>
                <a:gd name="connsiteY106" fmla="*/ 119543 h 490410"/>
                <a:gd name="connsiteX107" fmla="*/ 554004 w 676882"/>
                <a:gd name="connsiteY107" fmla="*/ 101813 h 490410"/>
                <a:gd name="connsiteX108" fmla="*/ 537855 w 676882"/>
                <a:gd name="connsiteY108" fmla="*/ 73552 h 490410"/>
                <a:gd name="connsiteX109" fmla="*/ 484665 w 676882"/>
                <a:gd name="connsiteY109" fmla="*/ 44763 h 490410"/>
                <a:gd name="connsiteX110" fmla="*/ 479048 w 676882"/>
                <a:gd name="connsiteY110" fmla="*/ 36512 h 490410"/>
                <a:gd name="connsiteX111" fmla="*/ 488528 w 676882"/>
                <a:gd name="connsiteY111" fmla="*/ 26155 h 490410"/>
                <a:gd name="connsiteX112" fmla="*/ 544174 w 676882"/>
                <a:gd name="connsiteY112" fmla="*/ 11761 h 490410"/>
                <a:gd name="connsiteX113" fmla="*/ 573489 w 676882"/>
                <a:gd name="connsiteY113" fmla="*/ 0 h 49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76882" h="490410">
                  <a:moveTo>
                    <a:pt x="210648" y="407429"/>
                  </a:moveTo>
                  <a:cubicBezTo>
                    <a:pt x="200993" y="412870"/>
                    <a:pt x="191689" y="417961"/>
                    <a:pt x="181157" y="423929"/>
                  </a:cubicBezTo>
                  <a:cubicBezTo>
                    <a:pt x="191338" y="429195"/>
                    <a:pt x="209769" y="418137"/>
                    <a:pt x="210648" y="407429"/>
                  </a:cubicBezTo>
                  <a:close/>
                  <a:moveTo>
                    <a:pt x="386538" y="309302"/>
                  </a:moveTo>
                  <a:cubicBezTo>
                    <a:pt x="342478" y="333877"/>
                    <a:pt x="298593" y="358453"/>
                    <a:pt x="254532" y="383029"/>
                  </a:cubicBezTo>
                  <a:cubicBezTo>
                    <a:pt x="254883" y="384257"/>
                    <a:pt x="255059" y="385486"/>
                    <a:pt x="255410" y="386715"/>
                  </a:cubicBezTo>
                  <a:cubicBezTo>
                    <a:pt x="258746" y="386188"/>
                    <a:pt x="262783" y="386539"/>
                    <a:pt x="265767" y="384960"/>
                  </a:cubicBezTo>
                  <a:cubicBezTo>
                    <a:pt x="302104" y="365299"/>
                    <a:pt x="338440" y="345638"/>
                    <a:pt x="374426" y="325452"/>
                  </a:cubicBezTo>
                  <a:cubicBezTo>
                    <a:pt x="379868" y="322292"/>
                    <a:pt x="381272" y="315621"/>
                    <a:pt x="386012" y="311057"/>
                  </a:cubicBezTo>
                  <a:cubicBezTo>
                    <a:pt x="382326" y="314217"/>
                    <a:pt x="387065" y="310179"/>
                    <a:pt x="386538" y="309302"/>
                  </a:cubicBezTo>
                  <a:close/>
                  <a:moveTo>
                    <a:pt x="456052" y="270683"/>
                  </a:moveTo>
                  <a:cubicBezTo>
                    <a:pt x="449206" y="274369"/>
                    <a:pt x="442536" y="278056"/>
                    <a:pt x="436041" y="281742"/>
                  </a:cubicBezTo>
                  <a:cubicBezTo>
                    <a:pt x="429545" y="285253"/>
                    <a:pt x="423051" y="288939"/>
                    <a:pt x="417258" y="292274"/>
                  </a:cubicBezTo>
                  <a:cubicBezTo>
                    <a:pt x="423051" y="294030"/>
                    <a:pt x="423402" y="295961"/>
                    <a:pt x="429019" y="300525"/>
                  </a:cubicBezTo>
                  <a:cubicBezTo>
                    <a:pt x="431652" y="299121"/>
                    <a:pt x="436743" y="297716"/>
                    <a:pt x="439727" y="295610"/>
                  </a:cubicBezTo>
                  <a:cubicBezTo>
                    <a:pt x="443062" y="293328"/>
                    <a:pt x="447626" y="291046"/>
                    <a:pt x="448855" y="287710"/>
                  </a:cubicBezTo>
                  <a:cubicBezTo>
                    <a:pt x="449206" y="279811"/>
                    <a:pt x="450435" y="275949"/>
                    <a:pt x="456052" y="270683"/>
                  </a:cubicBezTo>
                  <a:close/>
                  <a:moveTo>
                    <a:pt x="541014" y="97600"/>
                  </a:moveTo>
                  <a:cubicBezTo>
                    <a:pt x="539609" y="117437"/>
                    <a:pt x="538556" y="136395"/>
                    <a:pt x="537151" y="155353"/>
                  </a:cubicBezTo>
                  <a:cubicBezTo>
                    <a:pt x="535572" y="177120"/>
                    <a:pt x="533641" y="199063"/>
                    <a:pt x="532237" y="220830"/>
                  </a:cubicBezTo>
                  <a:cubicBezTo>
                    <a:pt x="531886" y="226447"/>
                    <a:pt x="529955" y="229782"/>
                    <a:pt x="524864" y="232064"/>
                  </a:cubicBezTo>
                  <a:cubicBezTo>
                    <a:pt x="513629" y="237857"/>
                    <a:pt x="499762" y="245581"/>
                    <a:pt x="487825" y="252251"/>
                  </a:cubicBezTo>
                  <a:cubicBezTo>
                    <a:pt x="493793" y="253655"/>
                    <a:pt x="495724" y="253480"/>
                    <a:pt x="498357" y="254884"/>
                  </a:cubicBezTo>
                  <a:cubicBezTo>
                    <a:pt x="510821" y="247512"/>
                    <a:pt x="522933" y="240315"/>
                    <a:pt x="535221" y="232942"/>
                  </a:cubicBezTo>
                  <a:cubicBezTo>
                    <a:pt x="535748" y="233819"/>
                    <a:pt x="538205" y="238559"/>
                    <a:pt x="538732" y="239437"/>
                  </a:cubicBezTo>
                  <a:cubicBezTo>
                    <a:pt x="526970" y="246634"/>
                    <a:pt x="515209" y="253831"/>
                    <a:pt x="503272" y="261028"/>
                  </a:cubicBezTo>
                  <a:cubicBezTo>
                    <a:pt x="503273" y="270859"/>
                    <a:pt x="506959" y="277705"/>
                    <a:pt x="505379" y="287184"/>
                  </a:cubicBezTo>
                  <a:cubicBezTo>
                    <a:pt x="504150" y="293679"/>
                    <a:pt x="496777" y="304562"/>
                    <a:pt x="492038" y="309477"/>
                  </a:cubicBezTo>
                  <a:cubicBezTo>
                    <a:pt x="479574" y="322292"/>
                    <a:pt x="465181" y="322116"/>
                    <a:pt x="452717" y="304913"/>
                  </a:cubicBezTo>
                  <a:cubicBezTo>
                    <a:pt x="448855" y="307020"/>
                    <a:pt x="445168" y="309653"/>
                    <a:pt x="441131" y="311584"/>
                  </a:cubicBezTo>
                  <a:cubicBezTo>
                    <a:pt x="435690" y="314041"/>
                    <a:pt x="433934" y="317728"/>
                    <a:pt x="433408" y="323872"/>
                  </a:cubicBezTo>
                  <a:cubicBezTo>
                    <a:pt x="432179" y="338441"/>
                    <a:pt x="425860" y="350554"/>
                    <a:pt x="412519" y="357926"/>
                  </a:cubicBezTo>
                  <a:cubicBezTo>
                    <a:pt x="399528" y="365124"/>
                    <a:pt x="387416" y="360384"/>
                    <a:pt x="382150" y="346516"/>
                  </a:cubicBezTo>
                  <a:cubicBezTo>
                    <a:pt x="381272" y="344410"/>
                    <a:pt x="380570" y="342128"/>
                    <a:pt x="379692" y="339319"/>
                  </a:cubicBezTo>
                  <a:cubicBezTo>
                    <a:pt x="377937" y="340021"/>
                    <a:pt x="376357" y="340548"/>
                    <a:pt x="375128" y="341250"/>
                  </a:cubicBezTo>
                  <a:cubicBezTo>
                    <a:pt x="340020" y="360384"/>
                    <a:pt x="304912" y="379693"/>
                    <a:pt x="269629" y="398652"/>
                  </a:cubicBezTo>
                  <a:cubicBezTo>
                    <a:pt x="264714" y="401285"/>
                    <a:pt x="263310" y="404620"/>
                    <a:pt x="262256" y="410062"/>
                  </a:cubicBezTo>
                  <a:cubicBezTo>
                    <a:pt x="260676" y="418137"/>
                    <a:pt x="258219" y="426914"/>
                    <a:pt x="253655" y="433760"/>
                  </a:cubicBezTo>
                  <a:cubicBezTo>
                    <a:pt x="240665" y="453245"/>
                    <a:pt x="221882" y="452191"/>
                    <a:pt x="209945" y="431653"/>
                  </a:cubicBezTo>
                  <a:cubicBezTo>
                    <a:pt x="207136" y="433233"/>
                    <a:pt x="204503" y="434813"/>
                    <a:pt x="201519" y="436042"/>
                  </a:cubicBezTo>
                  <a:cubicBezTo>
                    <a:pt x="195726" y="438499"/>
                    <a:pt x="194673" y="442186"/>
                    <a:pt x="193796" y="448681"/>
                  </a:cubicBezTo>
                  <a:cubicBezTo>
                    <a:pt x="192567" y="458862"/>
                    <a:pt x="189231" y="469745"/>
                    <a:pt x="183263" y="477820"/>
                  </a:cubicBezTo>
                  <a:cubicBezTo>
                    <a:pt x="168869" y="497305"/>
                    <a:pt x="150086" y="493795"/>
                    <a:pt x="140256" y="469921"/>
                  </a:cubicBezTo>
                  <a:cubicBezTo>
                    <a:pt x="129723" y="475538"/>
                    <a:pt x="119191" y="480804"/>
                    <a:pt x="109185" y="486773"/>
                  </a:cubicBezTo>
                  <a:cubicBezTo>
                    <a:pt x="103919" y="489932"/>
                    <a:pt x="99706" y="490108"/>
                    <a:pt x="94089" y="486773"/>
                  </a:cubicBezTo>
                  <a:cubicBezTo>
                    <a:pt x="69689" y="472203"/>
                    <a:pt x="45289" y="457282"/>
                    <a:pt x="20011" y="444292"/>
                  </a:cubicBezTo>
                  <a:cubicBezTo>
                    <a:pt x="7197" y="437621"/>
                    <a:pt x="3510" y="429020"/>
                    <a:pt x="5265" y="415504"/>
                  </a:cubicBezTo>
                  <a:cubicBezTo>
                    <a:pt x="9127" y="417610"/>
                    <a:pt x="12638" y="419541"/>
                    <a:pt x="16676" y="421823"/>
                  </a:cubicBezTo>
                  <a:cubicBezTo>
                    <a:pt x="19309" y="414099"/>
                    <a:pt x="14920" y="410764"/>
                    <a:pt x="9478" y="408657"/>
                  </a:cubicBezTo>
                  <a:cubicBezTo>
                    <a:pt x="1755" y="405849"/>
                    <a:pt x="-1" y="400583"/>
                    <a:pt x="0" y="392683"/>
                  </a:cubicBezTo>
                  <a:cubicBezTo>
                    <a:pt x="350" y="350203"/>
                    <a:pt x="175" y="307897"/>
                    <a:pt x="175" y="263661"/>
                  </a:cubicBezTo>
                  <a:cubicBezTo>
                    <a:pt x="16325" y="273141"/>
                    <a:pt x="31421" y="281917"/>
                    <a:pt x="46166" y="291046"/>
                  </a:cubicBezTo>
                  <a:cubicBezTo>
                    <a:pt x="48097" y="292274"/>
                    <a:pt x="48975" y="296136"/>
                    <a:pt x="48975" y="298769"/>
                  </a:cubicBezTo>
                  <a:cubicBezTo>
                    <a:pt x="49150" y="341777"/>
                    <a:pt x="49151" y="384960"/>
                    <a:pt x="49150" y="430249"/>
                  </a:cubicBezTo>
                  <a:cubicBezTo>
                    <a:pt x="40374" y="425509"/>
                    <a:pt x="33879" y="422174"/>
                    <a:pt x="27384" y="418663"/>
                  </a:cubicBezTo>
                  <a:cubicBezTo>
                    <a:pt x="26682" y="419190"/>
                    <a:pt x="25804" y="419541"/>
                    <a:pt x="25101" y="420067"/>
                  </a:cubicBezTo>
                  <a:cubicBezTo>
                    <a:pt x="26682" y="423227"/>
                    <a:pt x="27384" y="427791"/>
                    <a:pt x="30017" y="429371"/>
                  </a:cubicBezTo>
                  <a:cubicBezTo>
                    <a:pt x="47395" y="439552"/>
                    <a:pt x="65125" y="449207"/>
                    <a:pt x="83030" y="459037"/>
                  </a:cubicBezTo>
                  <a:cubicBezTo>
                    <a:pt x="86189" y="451314"/>
                    <a:pt x="83205" y="446925"/>
                    <a:pt x="76535" y="444994"/>
                  </a:cubicBezTo>
                  <a:cubicBezTo>
                    <a:pt x="58630" y="439903"/>
                    <a:pt x="54592" y="428318"/>
                    <a:pt x="55645" y="410237"/>
                  </a:cubicBezTo>
                  <a:cubicBezTo>
                    <a:pt x="57752" y="376182"/>
                    <a:pt x="57050" y="342128"/>
                    <a:pt x="57401" y="307897"/>
                  </a:cubicBezTo>
                  <a:cubicBezTo>
                    <a:pt x="57401" y="304738"/>
                    <a:pt x="57752" y="301578"/>
                    <a:pt x="57928" y="296839"/>
                  </a:cubicBezTo>
                  <a:cubicBezTo>
                    <a:pt x="76184" y="307371"/>
                    <a:pt x="93387" y="317201"/>
                    <a:pt x="110239" y="327383"/>
                  </a:cubicBezTo>
                  <a:cubicBezTo>
                    <a:pt x="111818" y="328436"/>
                    <a:pt x="112696" y="331946"/>
                    <a:pt x="112696" y="334228"/>
                  </a:cubicBezTo>
                  <a:cubicBezTo>
                    <a:pt x="111643" y="376182"/>
                    <a:pt x="110414" y="418312"/>
                    <a:pt x="109185" y="460793"/>
                  </a:cubicBezTo>
                  <a:cubicBezTo>
                    <a:pt x="106903" y="460617"/>
                    <a:pt x="104972" y="460442"/>
                    <a:pt x="102339" y="460091"/>
                  </a:cubicBezTo>
                  <a:cubicBezTo>
                    <a:pt x="103042" y="464654"/>
                    <a:pt x="103568" y="468517"/>
                    <a:pt x="104270" y="473783"/>
                  </a:cubicBezTo>
                  <a:cubicBezTo>
                    <a:pt x="117962" y="464304"/>
                    <a:pt x="134463" y="460793"/>
                    <a:pt x="144820" y="447803"/>
                  </a:cubicBezTo>
                  <a:cubicBezTo>
                    <a:pt x="144293" y="446925"/>
                    <a:pt x="143942" y="446223"/>
                    <a:pt x="143415" y="445345"/>
                  </a:cubicBezTo>
                  <a:cubicBezTo>
                    <a:pt x="136569" y="448856"/>
                    <a:pt x="129899" y="452542"/>
                    <a:pt x="122175" y="456755"/>
                  </a:cubicBezTo>
                  <a:cubicBezTo>
                    <a:pt x="121824" y="453069"/>
                    <a:pt x="121648" y="450612"/>
                    <a:pt x="121649" y="448154"/>
                  </a:cubicBezTo>
                  <a:cubicBezTo>
                    <a:pt x="122000" y="409886"/>
                    <a:pt x="122526" y="371794"/>
                    <a:pt x="122702" y="333702"/>
                  </a:cubicBezTo>
                  <a:cubicBezTo>
                    <a:pt x="122702" y="328260"/>
                    <a:pt x="123755" y="324925"/>
                    <a:pt x="129197" y="321941"/>
                  </a:cubicBezTo>
                  <a:cubicBezTo>
                    <a:pt x="264714" y="248214"/>
                    <a:pt x="400055" y="174136"/>
                    <a:pt x="535572" y="100234"/>
                  </a:cubicBezTo>
                  <a:cubicBezTo>
                    <a:pt x="536976" y="99531"/>
                    <a:pt x="538380" y="98829"/>
                    <a:pt x="541014" y="97600"/>
                  </a:cubicBezTo>
                  <a:close/>
                  <a:moveTo>
                    <a:pt x="661786" y="79871"/>
                  </a:moveTo>
                  <a:cubicBezTo>
                    <a:pt x="622816" y="94616"/>
                    <a:pt x="622816" y="94616"/>
                    <a:pt x="621939" y="127969"/>
                  </a:cubicBezTo>
                  <a:cubicBezTo>
                    <a:pt x="621939" y="128671"/>
                    <a:pt x="622113" y="129198"/>
                    <a:pt x="622640" y="131304"/>
                  </a:cubicBezTo>
                  <a:cubicBezTo>
                    <a:pt x="634928" y="126564"/>
                    <a:pt x="646514" y="122176"/>
                    <a:pt x="658100" y="117437"/>
                  </a:cubicBezTo>
                  <a:cubicBezTo>
                    <a:pt x="660030" y="116734"/>
                    <a:pt x="662664" y="114803"/>
                    <a:pt x="662663" y="113399"/>
                  </a:cubicBezTo>
                  <a:cubicBezTo>
                    <a:pt x="662839" y="102340"/>
                    <a:pt x="662137" y="91456"/>
                    <a:pt x="661786" y="79871"/>
                  </a:cubicBezTo>
                  <a:close/>
                  <a:moveTo>
                    <a:pt x="422349" y="32476"/>
                  </a:moveTo>
                  <a:cubicBezTo>
                    <a:pt x="429019" y="28789"/>
                    <a:pt x="434110" y="28438"/>
                    <a:pt x="441132" y="32476"/>
                  </a:cubicBezTo>
                  <a:cubicBezTo>
                    <a:pt x="469043" y="48976"/>
                    <a:pt x="497480" y="64599"/>
                    <a:pt x="525742" y="80574"/>
                  </a:cubicBezTo>
                  <a:cubicBezTo>
                    <a:pt x="528726" y="82329"/>
                    <a:pt x="531885" y="84085"/>
                    <a:pt x="535572" y="86367"/>
                  </a:cubicBezTo>
                  <a:cubicBezTo>
                    <a:pt x="469393" y="122879"/>
                    <a:pt x="404268" y="158865"/>
                    <a:pt x="338968" y="194850"/>
                  </a:cubicBezTo>
                  <a:cubicBezTo>
                    <a:pt x="269629" y="233118"/>
                    <a:pt x="200115" y="271035"/>
                    <a:pt x="131128" y="309829"/>
                  </a:cubicBezTo>
                  <a:cubicBezTo>
                    <a:pt x="120069" y="315973"/>
                    <a:pt x="112345" y="315798"/>
                    <a:pt x="101637" y="309478"/>
                  </a:cubicBezTo>
                  <a:cubicBezTo>
                    <a:pt x="74077" y="292977"/>
                    <a:pt x="45639" y="278057"/>
                    <a:pt x="17729" y="262609"/>
                  </a:cubicBezTo>
                  <a:cubicBezTo>
                    <a:pt x="14745" y="260854"/>
                    <a:pt x="11761" y="258923"/>
                    <a:pt x="7547" y="256465"/>
                  </a:cubicBezTo>
                  <a:cubicBezTo>
                    <a:pt x="29315" y="244704"/>
                    <a:pt x="49853" y="233645"/>
                    <a:pt x="70391" y="222586"/>
                  </a:cubicBezTo>
                  <a:cubicBezTo>
                    <a:pt x="187652" y="159216"/>
                    <a:pt x="305088" y="96021"/>
                    <a:pt x="422349" y="32476"/>
                  </a:cubicBezTo>
                  <a:close/>
                  <a:moveTo>
                    <a:pt x="573489" y="0"/>
                  </a:moveTo>
                  <a:cubicBezTo>
                    <a:pt x="576122" y="0"/>
                    <a:pt x="578755" y="0"/>
                    <a:pt x="581389" y="0"/>
                  </a:cubicBezTo>
                  <a:cubicBezTo>
                    <a:pt x="592623" y="4564"/>
                    <a:pt x="603682" y="9655"/>
                    <a:pt x="615092" y="13868"/>
                  </a:cubicBezTo>
                  <a:cubicBezTo>
                    <a:pt x="639668" y="22996"/>
                    <a:pt x="660733" y="36337"/>
                    <a:pt x="671265" y="61966"/>
                  </a:cubicBezTo>
                  <a:cubicBezTo>
                    <a:pt x="672319" y="64599"/>
                    <a:pt x="674074" y="67408"/>
                    <a:pt x="674250" y="70216"/>
                  </a:cubicBezTo>
                  <a:cubicBezTo>
                    <a:pt x="675303" y="91105"/>
                    <a:pt x="676180" y="111819"/>
                    <a:pt x="676882" y="132708"/>
                  </a:cubicBezTo>
                  <a:cubicBezTo>
                    <a:pt x="676883" y="136219"/>
                    <a:pt x="676531" y="140257"/>
                    <a:pt x="675303" y="143592"/>
                  </a:cubicBezTo>
                  <a:cubicBezTo>
                    <a:pt x="666175" y="157986"/>
                    <a:pt x="667052" y="174487"/>
                    <a:pt x="665297" y="190461"/>
                  </a:cubicBezTo>
                  <a:cubicBezTo>
                    <a:pt x="664595" y="196781"/>
                    <a:pt x="662488" y="201169"/>
                    <a:pt x="656520" y="203627"/>
                  </a:cubicBezTo>
                  <a:cubicBezTo>
                    <a:pt x="653535" y="204855"/>
                    <a:pt x="650903" y="207137"/>
                    <a:pt x="647919" y="208542"/>
                  </a:cubicBezTo>
                  <a:cubicBezTo>
                    <a:pt x="637210" y="213633"/>
                    <a:pt x="625800" y="220303"/>
                    <a:pt x="624747" y="232415"/>
                  </a:cubicBezTo>
                  <a:cubicBezTo>
                    <a:pt x="622113" y="249443"/>
                    <a:pt x="601224" y="259097"/>
                    <a:pt x="594554" y="251198"/>
                  </a:cubicBezTo>
                  <a:cubicBezTo>
                    <a:pt x="588761" y="244352"/>
                    <a:pt x="576298" y="253129"/>
                    <a:pt x="567520" y="255411"/>
                  </a:cubicBezTo>
                  <a:cubicBezTo>
                    <a:pt x="558217" y="257693"/>
                    <a:pt x="543647" y="245932"/>
                    <a:pt x="544350" y="235575"/>
                  </a:cubicBezTo>
                  <a:cubicBezTo>
                    <a:pt x="546982" y="196781"/>
                    <a:pt x="549791" y="158162"/>
                    <a:pt x="552600" y="119543"/>
                  </a:cubicBezTo>
                  <a:cubicBezTo>
                    <a:pt x="552950" y="113574"/>
                    <a:pt x="552424" y="107430"/>
                    <a:pt x="554004" y="101813"/>
                  </a:cubicBezTo>
                  <a:cubicBezTo>
                    <a:pt x="558568" y="86190"/>
                    <a:pt x="550493" y="79520"/>
                    <a:pt x="537855" y="73552"/>
                  </a:cubicBezTo>
                  <a:cubicBezTo>
                    <a:pt x="519598" y="64950"/>
                    <a:pt x="502220" y="54769"/>
                    <a:pt x="484665" y="44763"/>
                  </a:cubicBezTo>
                  <a:cubicBezTo>
                    <a:pt x="481857" y="43358"/>
                    <a:pt x="478522" y="38970"/>
                    <a:pt x="479048" y="36512"/>
                  </a:cubicBezTo>
                  <a:cubicBezTo>
                    <a:pt x="479926" y="31948"/>
                    <a:pt x="480979" y="25102"/>
                    <a:pt x="488528" y="26155"/>
                  </a:cubicBezTo>
                  <a:cubicBezTo>
                    <a:pt x="509066" y="29140"/>
                    <a:pt x="526444" y="19660"/>
                    <a:pt x="544174" y="11761"/>
                  </a:cubicBezTo>
                  <a:cubicBezTo>
                    <a:pt x="553828" y="7373"/>
                    <a:pt x="563659" y="3862"/>
                    <a:pt x="573489" y="0"/>
                  </a:cubicBezTo>
                  <a:close/>
                </a:path>
              </a:pathLst>
            </a:custGeom>
            <a:solidFill>
              <a:schemeClr val="accent4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8A688C8-ECF7-498E-B922-22CCE1852718}"/>
              </a:ext>
            </a:extLst>
          </p:cNvPr>
          <p:cNvGrpSpPr/>
          <p:nvPr/>
        </p:nvGrpSpPr>
        <p:grpSpPr>
          <a:xfrm>
            <a:off x="4499033" y="1282840"/>
            <a:ext cx="2218950" cy="1431738"/>
            <a:chOff x="2007302" y="3500544"/>
            <a:chExt cx="1983609" cy="127988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93CF0D4-D5FC-48D4-B582-65C294009FA8}"/>
                </a:ext>
              </a:extLst>
            </p:cNvPr>
            <p:cNvSpPr/>
            <p:nvPr/>
          </p:nvSpPr>
          <p:spPr>
            <a:xfrm>
              <a:off x="2049341" y="3500544"/>
              <a:ext cx="1921496" cy="1279888"/>
            </a:xfrm>
            <a:custGeom>
              <a:avLst/>
              <a:gdLst>
                <a:gd name="connsiteX0" fmla="*/ 0 w 1924595"/>
                <a:gd name="connsiteY0" fmla="*/ 923109 h 1262743"/>
                <a:gd name="connsiteX1" fmla="*/ 879566 w 1924595"/>
                <a:gd name="connsiteY1" fmla="*/ 470263 h 1262743"/>
                <a:gd name="connsiteX2" fmla="*/ 1698172 w 1924595"/>
                <a:gd name="connsiteY2" fmla="*/ 0 h 1262743"/>
                <a:gd name="connsiteX3" fmla="*/ 1846218 w 1924595"/>
                <a:gd name="connsiteY3" fmla="*/ 34835 h 1262743"/>
                <a:gd name="connsiteX4" fmla="*/ 1915886 w 1924595"/>
                <a:gd name="connsiteY4" fmla="*/ 139338 h 1262743"/>
                <a:gd name="connsiteX5" fmla="*/ 1924595 w 1924595"/>
                <a:gd name="connsiteY5" fmla="*/ 296092 h 1262743"/>
                <a:gd name="connsiteX6" fmla="*/ 174172 w 1924595"/>
                <a:gd name="connsiteY6" fmla="*/ 1262743 h 1262743"/>
                <a:gd name="connsiteX7" fmla="*/ 26126 w 1924595"/>
                <a:gd name="connsiteY7" fmla="*/ 1193075 h 1262743"/>
                <a:gd name="connsiteX8" fmla="*/ 0 w 1924595"/>
                <a:gd name="connsiteY8" fmla="*/ 923109 h 1262743"/>
                <a:gd name="connsiteX0" fmla="*/ 0 w 1901735"/>
                <a:gd name="connsiteY0" fmla="*/ 940254 h 1262743"/>
                <a:gd name="connsiteX1" fmla="*/ 856706 w 1901735"/>
                <a:gd name="connsiteY1" fmla="*/ 470263 h 1262743"/>
                <a:gd name="connsiteX2" fmla="*/ 1675312 w 1901735"/>
                <a:gd name="connsiteY2" fmla="*/ 0 h 1262743"/>
                <a:gd name="connsiteX3" fmla="*/ 1823358 w 1901735"/>
                <a:gd name="connsiteY3" fmla="*/ 34835 h 1262743"/>
                <a:gd name="connsiteX4" fmla="*/ 1893026 w 1901735"/>
                <a:gd name="connsiteY4" fmla="*/ 139338 h 1262743"/>
                <a:gd name="connsiteX5" fmla="*/ 1901735 w 1901735"/>
                <a:gd name="connsiteY5" fmla="*/ 296092 h 1262743"/>
                <a:gd name="connsiteX6" fmla="*/ 151312 w 1901735"/>
                <a:gd name="connsiteY6" fmla="*/ 1262743 h 1262743"/>
                <a:gd name="connsiteX7" fmla="*/ 3266 w 1901735"/>
                <a:gd name="connsiteY7" fmla="*/ 1193075 h 1262743"/>
                <a:gd name="connsiteX8" fmla="*/ 0 w 1901735"/>
                <a:gd name="connsiteY8" fmla="*/ 940254 h 1262743"/>
                <a:gd name="connsiteX0" fmla="*/ 2616 w 1904351"/>
                <a:gd name="connsiteY0" fmla="*/ 940254 h 1262743"/>
                <a:gd name="connsiteX1" fmla="*/ 859322 w 1904351"/>
                <a:gd name="connsiteY1" fmla="*/ 470263 h 1262743"/>
                <a:gd name="connsiteX2" fmla="*/ 1677928 w 1904351"/>
                <a:gd name="connsiteY2" fmla="*/ 0 h 1262743"/>
                <a:gd name="connsiteX3" fmla="*/ 1825974 w 1904351"/>
                <a:gd name="connsiteY3" fmla="*/ 34835 h 1262743"/>
                <a:gd name="connsiteX4" fmla="*/ 1895642 w 1904351"/>
                <a:gd name="connsiteY4" fmla="*/ 139338 h 1262743"/>
                <a:gd name="connsiteX5" fmla="*/ 1904351 w 1904351"/>
                <a:gd name="connsiteY5" fmla="*/ 296092 h 1262743"/>
                <a:gd name="connsiteX6" fmla="*/ 153928 w 1904351"/>
                <a:gd name="connsiteY6" fmla="*/ 1262743 h 1262743"/>
                <a:gd name="connsiteX7" fmla="*/ 167 w 1904351"/>
                <a:gd name="connsiteY7" fmla="*/ 1193075 h 1262743"/>
                <a:gd name="connsiteX8" fmla="*/ 2616 w 1904351"/>
                <a:gd name="connsiteY8" fmla="*/ 940254 h 1262743"/>
                <a:gd name="connsiteX0" fmla="*/ 2616 w 1904351"/>
                <a:gd name="connsiteY0" fmla="*/ 940254 h 1274173"/>
                <a:gd name="connsiteX1" fmla="*/ 859322 w 1904351"/>
                <a:gd name="connsiteY1" fmla="*/ 470263 h 1274173"/>
                <a:gd name="connsiteX2" fmla="*/ 1677928 w 1904351"/>
                <a:gd name="connsiteY2" fmla="*/ 0 h 1274173"/>
                <a:gd name="connsiteX3" fmla="*/ 1825974 w 1904351"/>
                <a:gd name="connsiteY3" fmla="*/ 34835 h 1274173"/>
                <a:gd name="connsiteX4" fmla="*/ 1895642 w 1904351"/>
                <a:gd name="connsiteY4" fmla="*/ 139338 h 1274173"/>
                <a:gd name="connsiteX5" fmla="*/ 1904351 w 1904351"/>
                <a:gd name="connsiteY5" fmla="*/ 296092 h 1274173"/>
                <a:gd name="connsiteX6" fmla="*/ 185361 w 1904351"/>
                <a:gd name="connsiteY6" fmla="*/ 1274173 h 1274173"/>
                <a:gd name="connsiteX7" fmla="*/ 167 w 1904351"/>
                <a:gd name="connsiteY7" fmla="*/ 1193075 h 1274173"/>
                <a:gd name="connsiteX8" fmla="*/ 2616 w 1904351"/>
                <a:gd name="connsiteY8" fmla="*/ 940254 h 1274173"/>
                <a:gd name="connsiteX0" fmla="*/ 2616 w 1921496"/>
                <a:gd name="connsiteY0" fmla="*/ 940254 h 1274173"/>
                <a:gd name="connsiteX1" fmla="*/ 859322 w 1921496"/>
                <a:gd name="connsiteY1" fmla="*/ 47026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56749 w 1921496"/>
                <a:gd name="connsiteY2" fmla="*/ 419946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16819 w 1921496"/>
                <a:gd name="connsiteY3" fmla="*/ 74189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891027 w 1921496"/>
                <a:gd name="connsiteY2" fmla="*/ 445664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1496" h="1279888">
                  <a:moveTo>
                    <a:pt x="2616" y="945969"/>
                  </a:moveTo>
                  <a:lnTo>
                    <a:pt x="827890" y="478835"/>
                  </a:lnTo>
                  <a:cubicBezTo>
                    <a:pt x="881661" y="501179"/>
                    <a:pt x="953372" y="533583"/>
                    <a:pt x="973895" y="557106"/>
                  </a:cubicBezTo>
                  <a:cubicBezTo>
                    <a:pt x="971559" y="497762"/>
                    <a:pt x="953415" y="473762"/>
                    <a:pt x="968179" y="414231"/>
                  </a:cubicBezTo>
                  <a:cubicBezTo>
                    <a:pt x="1084429" y="345361"/>
                    <a:pt x="1413768" y="157514"/>
                    <a:pt x="1528249" y="88476"/>
                  </a:cubicBezTo>
                  <a:cubicBezTo>
                    <a:pt x="1642730" y="19438"/>
                    <a:pt x="1603542" y="5606"/>
                    <a:pt x="1655068" y="0"/>
                  </a:cubicBezTo>
                  <a:cubicBezTo>
                    <a:pt x="1703465" y="27804"/>
                    <a:pt x="1769005" y="27033"/>
                    <a:pt x="1825974" y="40550"/>
                  </a:cubicBezTo>
                  <a:cubicBezTo>
                    <a:pt x="1912062" y="66812"/>
                    <a:pt x="1915281" y="124506"/>
                    <a:pt x="1895642" y="145053"/>
                  </a:cubicBezTo>
                  <a:lnTo>
                    <a:pt x="1921496" y="296092"/>
                  </a:lnTo>
                  <a:lnTo>
                    <a:pt x="185361" y="1279888"/>
                  </a:lnTo>
                  <a:lnTo>
                    <a:pt x="167" y="1198790"/>
                  </a:lnTo>
                  <a:cubicBezTo>
                    <a:pt x="-922" y="1114516"/>
                    <a:pt x="3705" y="1030243"/>
                    <a:pt x="2616" y="9459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Freeform: Shape 86">
              <a:extLst>
                <a:ext uri="{FF2B5EF4-FFF2-40B4-BE49-F238E27FC236}">
                  <a16:creationId xmlns:a16="http://schemas.microsoft.com/office/drawing/2014/main" id="{5D0F372B-564D-49A3-AA78-9FF3D990DE16}"/>
                </a:ext>
              </a:extLst>
            </p:cNvPr>
            <p:cNvSpPr/>
            <p:nvPr/>
          </p:nvSpPr>
          <p:spPr>
            <a:xfrm rot="21374498">
              <a:off x="2007302" y="3542915"/>
              <a:ext cx="1983609" cy="1220103"/>
            </a:xfrm>
            <a:custGeom>
              <a:avLst/>
              <a:gdLst>
                <a:gd name="connsiteX0" fmla="*/ 0 w 1280046"/>
                <a:gd name="connsiteY0" fmla="*/ 684400 h 787347"/>
                <a:gd name="connsiteX1" fmla="*/ 108164 w 1280046"/>
                <a:gd name="connsiteY1" fmla="*/ 755666 h 787347"/>
                <a:gd name="connsiteX2" fmla="*/ 130403 w 1280046"/>
                <a:gd name="connsiteY2" fmla="*/ 757183 h 787347"/>
                <a:gd name="connsiteX3" fmla="*/ 219360 w 1280046"/>
                <a:gd name="connsiteY3" fmla="*/ 713715 h 787347"/>
                <a:gd name="connsiteX4" fmla="*/ 213295 w 1280046"/>
                <a:gd name="connsiteY4" fmla="*/ 741261 h 787347"/>
                <a:gd name="connsiteX5" fmla="*/ 189793 w 1280046"/>
                <a:gd name="connsiteY5" fmla="*/ 749348 h 787347"/>
                <a:gd name="connsiteX6" fmla="*/ 175135 w 1280046"/>
                <a:gd name="connsiteY6" fmla="*/ 741261 h 787347"/>
                <a:gd name="connsiteX7" fmla="*/ 162246 w 1280046"/>
                <a:gd name="connsiteY7" fmla="*/ 747074 h 787347"/>
                <a:gd name="connsiteX8" fmla="*/ 141270 w 1280046"/>
                <a:gd name="connsiteY8" fmla="*/ 770576 h 787347"/>
                <a:gd name="connsiteX9" fmla="*/ 111449 w 1280046"/>
                <a:gd name="connsiteY9" fmla="*/ 777400 h 787347"/>
                <a:gd name="connsiteX10" fmla="*/ 96286 w 1280046"/>
                <a:gd name="connsiteY10" fmla="*/ 766028 h 787347"/>
                <a:gd name="connsiteX11" fmla="*/ 19712 w 1280046"/>
                <a:gd name="connsiteY11" fmla="*/ 713715 h 787347"/>
                <a:gd name="connsiteX12" fmla="*/ 0 w 1280046"/>
                <a:gd name="connsiteY12" fmla="*/ 689960 h 787347"/>
                <a:gd name="connsiteX13" fmla="*/ 0 w 1280046"/>
                <a:gd name="connsiteY13" fmla="*/ 684400 h 787347"/>
                <a:gd name="connsiteX14" fmla="*/ 15163 w 1280046"/>
                <a:gd name="connsiteY14" fmla="*/ 546669 h 787347"/>
                <a:gd name="connsiteX15" fmla="*/ 83144 w 1280046"/>
                <a:gd name="connsiteY15" fmla="*/ 590389 h 787347"/>
                <a:gd name="connsiteX16" fmla="*/ 113218 w 1280046"/>
                <a:gd name="connsiteY16" fmla="*/ 646240 h 787347"/>
                <a:gd name="connsiteX17" fmla="*/ 112712 w 1280046"/>
                <a:gd name="connsiteY17" fmla="*/ 728627 h 787347"/>
                <a:gd name="connsiteX18" fmla="*/ 19459 w 1280046"/>
                <a:gd name="connsiteY18" fmla="*/ 669237 h 787347"/>
                <a:gd name="connsiteX19" fmla="*/ 15416 w 1280046"/>
                <a:gd name="connsiteY19" fmla="*/ 661403 h 787347"/>
                <a:gd name="connsiteX20" fmla="*/ 15163 w 1280046"/>
                <a:gd name="connsiteY20" fmla="*/ 546669 h 787347"/>
                <a:gd name="connsiteX21" fmla="*/ 674001 w 1280046"/>
                <a:gd name="connsiteY21" fmla="*/ 488543 h 787347"/>
                <a:gd name="connsiteX22" fmla="*/ 676022 w 1280046"/>
                <a:gd name="connsiteY22" fmla="*/ 490060 h 787347"/>
                <a:gd name="connsiteX23" fmla="*/ 667935 w 1280046"/>
                <a:gd name="connsiteY23" fmla="*/ 501432 h 787347"/>
                <a:gd name="connsiteX24" fmla="*/ 642664 w 1280046"/>
                <a:gd name="connsiteY24" fmla="*/ 537318 h 787347"/>
                <a:gd name="connsiteX25" fmla="*/ 611579 w 1280046"/>
                <a:gd name="connsiteY25" fmla="*/ 542120 h 787347"/>
                <a:gd name="connsiteX26" fmla="*/ 592120 w 1280046"/>
                <a:gd name="connsiteY26" fmla="*/ 548185 h 787347"/>
                <a:gd name="connsiteX27" fmla="*/ 548652 w 1280046"/>
                <a:gd name="connsiteY27" fmla="*/ 565118 h 787347"/>
                <a:gd name="connsiteX28" fmla="*/ 533742 w 1280046"/>
                <a:gd name="connsiteY28" fmla="*/ 568150 h 787347"/>
                <a:gd name="connsiteX29" fmla="*/ 246653 w 1280046"/>
                <a:gd name="connsiteY29" fmla="*/ 704113 h 787347"/>
                <a:gd name="connsiteX30" fmla="*/ 229722 w 1280046"/>
                <a:gd name="connsiteY30" fmla="*/ 711947 h 787347"/>
                <a:gd name="connsiteX31" fmla="*/ 227953 w 1280046"/>
                <a:gd name="connsiteY31" fmla="*/ 709420 h 787347"/>
                <a:gd name="connsiteX32" fmla="*/ 674001 w 1280046"/>
                <a:gd name="connsiteY32" fmla="*/ 488543 h 787347"/>
                <a:gd name="connsiteX33" fmla="*/ 373328 w 1280046"/>
                <a:gd name="connsiteY33" fmla="*/ 485669 h 787347"/>
                <a:gd name="connsiteX34" fmla="*/ 378319 w 1280046"/>
                <a:gd name="connsiteY34" fmla="*/ 485763 h 787347"/>
                <a:gd name="connsiteX35" fmla="*/ 378067 w 1280046"/>
                <a:gd name="connsiteY35" fmla="*/ 603025 h 787347"/>
                <a:gd name="connsiteX36" fmla="*/ 372760 w 1280046"/>
                <a:gd name="connsiteY36" fmla="*/ 610860 h 787347"/>
                <a:gd name="connsiteX37" fmla="*/ 120547 w 1280046"/>
                <a:gd name="connsiteY37" fmla="*/ 730143 h 787347"/>
                <a:gd name="connsiteX38" fmla="*/ 120547 w 1280046"/>
                <a:gd name="connsiteY38" fmla="*/ 706135 h 787347"/>
                <a:gd name="connsiteX39" fmla="*/ 120799 w 1280046"/>
                <a:gd name="connsiteY39" fmla="*/ 620210 h 787347"/>
                <a:gd name="connsiteX40" fmla="*/ 126612 w 1280046"/>
                <a:gd name="connsiteY40" fmla="*/ 608333 h 787347"/>
                <a:gd name="connsiteX41" fmla="*/ 371749 w 1280046"/>
                <a:gd name="connsiteY41" fmla="*/ 485763 h 787347"/>
                <a:gd name="connsiteX42" fmla="*/ 373328 w 1280046"/>
                <a:gd name="connsiteY42" fmla="*/ 485669 h 787347"/>
                <a:gd name="connsiteX43" fmla="*/ 688910 w 1280046"/>
                <a:gd name="connsiteY43" fmla="*/ 466052 h 787347"/>
                <a:gd name="connsiteX44" fmla="*/ 690679 w 1280046"/>
                <a:gd name="connsiteY44" fmla="*/ 470601 h 787347"/>
                <a:gd name="connsiteX45" fmla="*/ 450597 w 1280046"/>
                <a:gd name="connsiteY45" fmla="*/ 588873 h 787347"/>
                <a:gd name="connsiteX46" fmla="*/ 131161 w 1280046"/>
                <a:gd name="connsiteY46" fmla="*/ 746569 h 787347"/>
                <a:gd name="connsiteX47" fmla="*/ 110185 w 1280046"/>
                <a:gd name="connsiteY47" fmla="*/ 745558 h 787347"/>
                <a:gd name="connsiteX48" fmla="*/ 13141 w 1280046"/>
                <a:gd name="connsiteY48" fmla="*/ 681874 h 787347"/>
                <a:gd name="connsiteX49" fmla="*/ 4802 w 1280046"/>
                <a:gd name="connsiteY49" fmla="*/ 675556 h 787347"/>
                <a:gd name="connsiteX50" fmla="*/ 6318 w 1280046"/>
                <a:gd name="connsiteY50" fmla="*/ 672523 h 787347"/>
                <a:gd name="connsiteX51" fmla="*/ 19459 w 1280046"/>
                <a:gd name="connsiteY51" fmla="*/ 678588 h 787347"/>
                <a:gd name="connsiteX52" fmla="*/ 109680 w 1280046"/>
                <a:gd name="connsiteY52" fmla="*/ 737724 h 787347"/>
                <a:gd name="connsiteX53" fmla="*/ 131666 w 1280046"/>
                <a:gd name="connsiteY53" fmla="*/ 738988 h 787347"/>
                <a:gd name="connsiteX54" fmla="*/ 671473 w 1280046"/>
                <a:gd name="connsiteY54" fmla="*/ 472370 h 787347"/>
                <a:gd name="connsiteX55" fmla="*/ 688910 w 1280046"/>
                <a:gd name="connsiteY55" fmla="*/ 466052 h 787347"/>
                <a:gd name="connsiteX56" fmla="*/ 271641 w 1280046"/>
                <a:gd name="connsiteY56" fmla="*/ 423248 h 787347"/>
                <a:gd name="connsiteX57" fmla="*/ 284056 w 1280046"/>
                <a:gd name="connsiteY57" fmla="*/ 427639 h 787347"/>
                <a:gd name="connsiteX58" fmla="*/ 371749 w 1280046"/>
                <a:gd name="connsiteY58" fmla="*/ 476919 h 787347"/>
                <a:gd name="connsiteX59" fmla="*/ 124843 w 1280046"/>
                <a:gd name="connsiteY59" fmla="*/ 599993 h 787347"/>
                <a:gd name="connsiteX60" fmla="*/ 113724 w 1280046"/>
                <a:gd name="connsiteY60" fmla="*/ 601762 h 787347"/>
                <a:gd name="connsiteX61" fmla="*/ 19965 w 1280046"/>
                <a:gd name="connsiteY61" fmla="*/ 540857 h 787347"/>
                <a:gd name="connsiteX62" fmla="*/ 216074 w 1280046"/>
                <a:gd name="connsiteY62" fmla="*/ 447351 h 787347"/>
                <a:gd name="connsiteX63" fmla="*/ 259037 w 1280046"/>
                <a:gd name="connsiteY63" fmla="*/ 426628 h 787347"/>
                <a:gd name="connsiteX64" fmla="*/ 271641 w 1280046"/>
                <a:gd name="connsiteY64" fmla="*/ 423248 h 787347"/>
                <a:gd name="connsiteX65" fmla="*/ 315393 w 1280046"/>
                <a:gd name="connsiteY65" fmla="*/ 406410 h 787347"/>
                <a:gd name="connsiteX66" fmla="*/ 407887 w 1280046"/>
                <a:gd name="connsiteY66" fmla="*/ 464282 h 787347"/>
                <a:gd name="connsiteX67" fmla="*/ 412942 w 1280046"/>
                <a:gd name="connsiteY67" fmla="*/ 472622 h 787347"/>
                <a:gd name="connsiteX68" fmla="*/ 413195 w 1280046"/>
                <a:gd name="connsiteY68" fmla="*/ 579269 h 787347"/>
                <a:gd name="connsiteX69" fmla="*/ 389186 w 1280046"/>
                <a:gd name="connsiteY69" fmla="*/ 552734 h 787347"/>
                <a:gd name="connsiteX70" fmla="*/ 387923 w 1280046"/>
                <a:gd name="connsiteY70" fmla="*/ 485763 h 787347"/>
                <a:gd name="connsiteX71" fmla="*/ 379583 w 1280046"/>
                <a:gd name="connsiteY71" fmla="*/ 470853 h 787347"/>
                <a:gd name="connsiteX72" fmla="*/ 332830 w 1280046"/>
                <a:gd name="connsiteY72" fmla="*/ 440274 h 787347"/>
                <a:gd name="connsiteX73" fmla="*/ 315393 w 1280046"/>
                <a:gd name="connsiteY73" fmla="*/ 406410 h 787347"/>
                <a:gd name="connsiteX74" fmla="*/ 719996 w 1280046"/>
                <a:gd name="connsiteY74" fmla="*/ 400344 h 787347"/>
                <a:gd name="connsiteX75" fmla="*/ 751839 w 1280046"/>
                <a:gd name="connsiteY75" fmla="*/ 406410 h 787347"/>
                <a:gd name="connsiteX76" fmla="*/ 751839 w 1280046"/>
                <a:gd name="connsiteY76" fmla="*/ 464536 h 787347"/>
                <a:gd name="connsiteX77" fmla="*/ 719996 w 1280046"/>
                <a:gd name="connsiteY77" fmla="*/ 464536 h 787347"/>
                <a:gd name="connsiteX78" fmla="*/ 719996 w 1280046"/>
                <a:gd name="connsiteY78" fmla="*/ 400344 h 787347"/>
                <a:gd name="connsiteX79" fmla="*/ 686889 w 1280046"/>
                <a:gd name="connsiteY79" fmla="*/ 382907 h 787347"/>
                <a:gd name="connsiteX80" fmla="*/ 706855 w 1280046"/>
                <a:gd name="connsiteY80" fmla="*/ 397312 h 787347"/>
                <a:gd name="connsiteX81" fmla="*/ 710898 w 1280046"/>
                <a:gd name="connsiteY81" fmla="*/ 404388 h 787347"/>
                <a:gd name="connsiteX82" fmla="*/ 711151 w 1280046"/>
                <a:gd name="connsiteY82" fmla="*/ 460744 h 787347"/>
                <a:gd name="connsiteX83" fmla="*/ 686889 w 1280046"/>
                <a:gd name="connsiteY83" fmla="*/ 382907 h 787347"/>
                <a:gd name="connsiteX84" fmla="*/ 675012 w 1280046"/>
                <a:gd name="connsiteY84" fmla="*/ 343231 h 787347"/>
                <a:gd name="connsiteX85" fmla="*/ 674759 w 1280046"/>
                <a:gd name="connsiteY85" fmla="*/ 451647 h 787347"/>
                <a:gd name="connsiteX86" fmla="*/ 667936 w 1280046"/>
                <a:gd name="connsiteY86" fmla="*/ 464283 h 787347"/>
                <a:gd name="connsiteX87" fmla="*/ 426083 w 1280046"/>
                <a:gd name="connsiteY87" fmla="*/ 584577 h 787347"/>
                <a:gd name="connsiteX88" fmla="*/ 421029 w 1280046"/>
                <a:gd name="connsiteY88" fmla="*/ 585082 h 787347"/>
                <a:gd name="connsiteX89" fmla="*/ 421029 w 1280046"/>
                <a:gd name="connsiteY89" fmla="*/ 568150 h 787347"/>
                <a:gd name="connsiteX90" fmla="*/ 421282 w 1280046"/>
                <a:gd name="connsiteY90" fmla="*/ 477930 h 787347"/>
                <a:gd name="connsiteX91" fmla="*/ 428610 w 1280046"/>
                <a:gd name="connsiteY91" fmla="*/ 464283 h 787347"/>
                <a:gd name="connsiteX92" fmla="*/ 666672 w 1280046"/>
                <a:gd name="connsiteY92" fmla="*/ 345505 h 787347"/>
                <a:gd name="connsiteX93" fmla="*/ 675012 w 1280046"/>
                <a:gd name="connsiteY93" fmla="*/ 343231 h 787347"/>
                <a:gd name="connsiteX94" fmla="*/ 571239 w 1280046"/>
                <a:gd name="connsiteY94" fmla="*/ 274712 h 787347"/>
                <a:gd name="connsiteX95" fmla="*/ 577463 w 1280046"/>
                <a:gd name="connsiteY95" fmla="*/ 274997 h 787347"/>
                <a:gd name="connsiteX96" fmla="*/ 669452 w 1280046"/>
                <a:gd name="connsiteY96" fmla="*/ 335649 h 787347"/>
                <a:gd name="connsiteX97" fmla="*/ 485979 w 1280046"/>
                <a:gd name="connsiteY97" fmla="*/ 426881 h 787347"/>
                <a:gd name="connsiteX98" fmla="*/ 426084 w 1280046"/>
                <a:gd name="connsiteY98" fmla="*/ 456449 h 787347"/>
                <a:gd name="connsiteX99" fmla="*/ 413954 w 1280046"/>
                <a:gd name="connsiteY99" fmla="*/ 457965 h 787347"/>
                <a:gd name="connsiteX100" fmla="*/ 321205 w 1280046"/>
                <a:gd name="connsiteY100" fmla="*/ 400598 h 787347"/>
                <a:gd name="connsiteX101" fmla="*/ 331820 w 1280046"/>
                <a:gd name="connsiteY101" fmla="*/ 394532 h 787347"/>
                <a:gd name="connsiteX102" fmla="*/ 564068 w 1280046"/>
                <a:gd name="connsiteY102" fmla="*/ 277271 h 787347"/>
                <a:gd name="connsiteX103" fmla="*/ 571239 w 1280046"/>
                <a:gd name="connsiteY103" fmla="*/ 274712 h 787347"/>
                <a:gd name="connsiteX104" fmla="*/ 659848 w 1280046"/>
                <a:gd name="connsiteY104" fmla="*/ 245933 h 787347"/>
                <a:gd name="connsiteX105" fmla="*/ 727324 w 1280046"/>
                <a:gd name="connsiteY105" fmla="*/ 290917 h 787347"/>
                <a:gd name="connsiteX106" fmla="*/ 730609 w 1280046"/>
                <a:gd name="connsiteY106" fmla="*/ 297741 h 787347"/>
                <a:gd name="connsiteX107" fmla="*/ 730862 w 1280046"/>
                <a:gd name="connsiteY107" fmla="*/ 393016 h 787347"/>
                <a:gd name="connsiteX108" fmla="*/ 726566 w 1280046"/>
                <a:gd name="connsiteY108" fmla="*/ 397059 h 787347"/>
                <a:gd name="connsiteX109" fmla="*/ 689922 w 1280046"/>
                <a:gd name="connsiteY109" fmla="*/ 373809 h 787347"/>
                <a:gd name="connsiteX110" fmla="*/ 684867 w 1280046"/>
                <a:gd name="connsiteY110" fmla="*/ 351570 h 787347"/>
                <a:gd name="connsiteX111" fmla="*/ 669705 w 1280046"/>
                <a:gd name="connsiteY111" fmla="*/ 324781 h 787347"/>
                <a:gd name="connsiteX112" fmla="*/ 656816 w 1280046"/>
                <a:gd name="connsiteY112" fmla="*/ 300015 h 787347"/>
                <a:gd name="connsiteX113" fmla="*/ 659848 w 1280046"/>
                <a:gd name="connsiteY113" fmla="*/ 245933 h 787347"/>
                <a:gd name="connsiteX114" fmla="*/ 1277493 w 1280046"/>
                <a:gd name="connsiteY114" fmla="*/ 150911 h 787347"/>
                <a:gd name="connsiteX115" fmla="*/ 1277240 w 1280046"/>
                <a:gd name="connsiteY115" fmla="*/ 199180 h 787347"/>
                <a:gd name="connsiteX116" fmla="*/ 1272438 w 1280046"/>
                <a:gd name="connsiteY116" fmla="*/ 206762 h 787347"/>
                <a:gd name="connsiteX117" fmla="*/ 1240848 w 1280046"/>
                <a:gd name="connsiteY117" fmla="*/ 239363 h 787347"/>
                <a:gd name="connsiteX118" fmla="*/ 1223663 w 1280046"/>
                <a:gd name="connsiteY118" fmla="*/ 242395 h 787347"/>
                <a:gd name="connsiteX119" fmla="*/ 1201172 w 1280046"/>
                <a:gd name="connsiteY119" fmla="*/ 257306 h 787347"/>
                <a:gd name="connsiteX120" fmla="*/ 1184998 w 1280046"/>
                <a:gd name="connsiteY120" fmla="*/ 266909 h 787347"/>
                <a:gd name="connsiteX121" fmla="*/ 1170340 w 1280046"/>
                <a:gd name="connsiteY121" fmla="*/ 264129 h 787347"/>
                <a:gd name="connsiteX122" fmla="*/ 1157957 w 1280046"/>
                <a:gd name="connsiteY122" fmla="*/ 271963 h 787347"/>
                <a:gd name="connsiteX123" fmla="*/ 1130411 w 1280046"/>
                <a:gd name="connsiteY123" fmla="*/ 284094 h 787347"/>
                <a:gd name="connsiteX124" fmla="*/ 1104886 w 1280046"/>
                <a:gd name="connsiteY124" fmla="*/ 301531 h 787347"/>
                <a:gd name="connsiteX125" fmla="*/ 916105 w 1280046"/>
                <a:gd name="connsiteY125" fmla="*/ 393522 h 787347"/>
                <a:gd name="connsiteX126" fmla="*/ 900942 w 1280046"/>
                <a:gd name="connsiteY126" fmla="*/ 399839 h 787347"/>
                <a:gd name="connsiteX127" fmla="*/ 899678 w 1280046"/>
                <a:gd name="connsiteY127" fmla="*/ 375325 h 787347"/>
                <a:gd name="connsiteX128" fmla="*/ 895888 w 1280046"/>
                <a:gd name="connsiteY128" fmla="*/ 373556 h 787347"/>
                <a:gd name="connsiteX129" fmla="*/ 889064 w 1280046"/>
                <a:gd name="connsiteY129" fmla="*/ 385182 h 787347"/>
                <a:gd name="connsiteX130" fmla="*/ 886284 w 1280046"/>
                <a:gd name="connsiteY130" fmla="*/ 402619 h 787347"/>
                <a:gd name="connsiteX131" fmla="*/ 861265 w 1280046"/>
                <a:gd name="connsiteY131" fmla="*/ 416772 h 787347"/>
                <a:gd name="connsiteX132" fmla="*/ 845597 w 1280046"/>
                <a:gd name="connsiteY132" fmla="*/ 423342 h 787347"/>
                <a:gd name="connsiteX133" fmla="*/ 816281 w 1280046"/>
                <a:gd name="connsiteY133" fmla="*/ 438253 h 787347"/>
                <a:gd name="connsiteX134" fmla="*/ 797328 w 1280046"/>
                <a:gd name="connsiteY134" fmla="*/ 448361 h 787347"/>
                <a:gd name="connsiteX135" fmla="*/ 779384 w 1280046"/>
                <a:gd name="connsiteY135" fmla="*/ 466052 h 787347"/>
                <a:gd name="connsiteX136" fmla="*/ 770540 w 1280046"/>
                <a:gd name="connsiteY136" fmla="*/ 443307 h 787347"/>
                <a:gd name="connsiteX137" fmla="*/ 765738 w 1280046"/>
                <a:gd name="connsiteY137" fmla="*/ 468073 h 787347"/>
                <a:gd name="connsiteX138" fmla="*/ 761441 w 1280046"/>
                <a:gd name="connsiteY138" fmla="*/ 467568 h 787347"/>
                <a:gd name="connsiteX139" fmla="*/ 761694 w 1280046"/>
                <a:gd name="connsiteY139" fmla="*/ 406410 h 787347"/>
                <a:gd name="connsiteX140" fmla="*/ 768770 w 1280046"/>
                <a:gd name="connsiteY140" fmla="*/ 400850 h 787347"/>
                <a:gd name="connsiteX141" fmla="*/ 1270416 w 1280046"/>
                <a:gd name="connsiteY141" fmla="*/ 152680 h 787347"/>
                <a:gd name="connsiteX142" fmla="*/ 1277493 w 1280046"/>
                <a:gd name="connsiteY142" fmla="*/ 150911 h 787347"/>
                <a:gd name="connsiteX143" fmla="*/ 1114742 w 1280046"/>
                <a:gd name="connsiteY143" fmla="*/ 110224 h 787347"/>
                <a:gd name="connsiteX144" fmla="*/ 1114489 w 1280046"/>
                <a:gd name="connsiteY144" fmla="*/ 179721 h 787347"/>
                <a:gd name="connsiteX145" fmla="*/ 1109182 w 1280046"/>
                <a:gd name="connsiteY145" fmla="*/ 188061 h 787347"/>
                <a:gd name="connsiteX146" fmla="*/ 976757 w 1280046"/>
                <a:gd name="connsiteY146" fmla="*/ 254526 h 787347"/>
                <a:gd name="connsiteX147" fmla="*/ 977010 w 1280046"/>
                <a:gd name="connsiteY147" fmla="*/ 185028 h 787347"/>
                <a:gd name="connsiteX148" fmla="*/ 982065 w 1280046"/>
                <a:gd name="connsiteY148" fmla="*/ 175425 h 787347"/>
                <a:gd name="connsiteX149" fmla="*/ 1114742 w 1280046"/>
                <a:gd name="connsiteY149" fmla="*/ 110224 h 787347"/>
                <a:gd name="connsiteX150" fmla="*/ 1215577 w 1280046"/>
                <a:gd name="connsiteY150" fmla="*/ 86974 h 787347"/>
                <a:gd name="connsiteX151" fmla="*/ 1220378 w 1280046"/>
                <a:gd name="connsiteY151" fmla="*/ 131705 h 787347"/>
                <a:gd name="connsiteX152" fmla="*/ 1237311 w 1280046"/>
                <a:gd name="connsiteY152" fmla="*/ 132715 h 787347"/>
                <a:gd name="connsiteX153" fmla="*/ 1218862 w 1280046"/>
                <a:gd name="connsiteY153" fmla="*/ 167338 h 787347"/>
                <a:gd name="connsiteX154" fmla="*/ 765485 w 1280046"/>
                <a:gd name="connsiteY154" fmla="*/ 392764 h 787347"/>
                <a:gd name="connsiteX155" fmla="*/ 738444 w 1280046"/>
                <a:gd name="connsiteY155" fmla="*/ 399334 h 787347"/>
                <a:gd name="connsiteX156" fmla="*/ 738697 w 1280046"/>
                <a:gd name="connsiteY156" fmla="*/ 299004 h 787347"/>
                <a:gd name="connsiteX157" fmla="*/ 744256 w 1280046"/>
                <a:gd name="connsiteY157" fmla="*/ 291170 h 787347"/>
                <a:gd name="connsiteX158" fmla="*/ 966396 w 1280046"/>
                <a:gd name="connsiteY158" fmla="*/ 183259 h 787347"/>
                <a:gd name="connsiteX159" fmla="*/ 968923 w 1280046"/>
                <a:gd name="connsiteY159" fmla="*/ 183765 h 787347"/>
                <a:gd name="connsiteX160" fmla="*/ 968923 w 1280046"/>
                <a:gd name="connsiteY160" fmla="*/ 266656 h 787347"/>
                <a:gd name="connsiteX161" fmla="*/ 981054 w 1280046"/>
                <a:gd name="connsiteY161" fmla="*/ 261097 h 787347"/>
                <a:gd name="connsiteX162" fmla="*/ 1111710 w 1280046"/>
                <a:gd name="connsiteY162" fmla="*/ 195895 h 787347"/>
                <a:gd name="connsiteX163" fmla="*/ 1122324 w 1280046"/>
                <a:gd name="connsiteY163" fmla="*/ 179721 h 787347"/>
                <a:gd name="connsiteX164" fmla="*/ 1126367 w 1280046"/>
                <a:gd name="connsiteY164" fmla="*/ 133221 h 787347"/>
                <a:gd name="connsiteX165" fmla="*/ 1166297 w 1280046"/>
                <a:gd name="connsiteY165" fmla="*/ 111487 h 787347"/>
                <a:gd name="connsiteX166" fmla="*/ 1215577 w 1280046"/>
                <a:gd name="connsiteY166" fmla="*/ 86974 h 787347"/>
                <a:gd name="connsiteX167" fmla="*/ 1207143 w 1280046"/>
                <a:gd name="connsiteY167" fmla="*/ 56805 h 787347"/>
                <a:gd name="connsiteX168" fmla="*/ 1212292 w 1280046"/>
                <a:gd name="connsiteY168" fmla="*/ 58416 h 787347"/>
                <a:gd name="connsiteX169" fmla="*/ 1209764 w 1280046"/>
                <a:gd name="connsiteY169" fmla="*/ 79897 h 787347"/>
                <a:gd name="connsiteX170" fmla="*/ 1124850 w 1280046"/>
                <a:gd name="connsiteY170" fmla="*/ 123870 h 787347"/>
                <a:gd name="connsiteX171" fmla="*/ 1119796 w 1280046"/>
                <a:gd name="connsiteY171" fmla="*/ 91775 h 787347"/>
                <a:gd name="connsiteX172" fmla="*/ 1161495 w 1280046"/>
                <a:gd name="connsiteY172" fmla="*/ 73074 h 787347"/>
                <a:gd name="connsiteX173" fmla="*/ 1199150 w 1280046"/>
                <a:gd name="connsiteY173" fmla="*/ 56900 h 787347"/>
                <a:gd name="connsiteX174" fmla="*/ 1207143 w 1280046"/>
                <a:gd name="connsiteY174" fmla="*/ 56805 h 787347"/>
                <a:gd name="connsiteX175" fmla="*/ 1045086 w 1280046"/>
                <a:gd name="connsiteY175" fmla="*/ 53868 h 787347"/>
                <a:gd name="connsiteX176" fmla="*/ 1056111 w 1280046"/>
                <a:gd name="connsiteY176" fmla="*/ 57405 h 787347"/>
                <a:gd name="connsiteX177" fmla="*/ 1104380 w 1280046"/>
                <a:gd name="connsiteY177" fmla="*/ 88490 h 787347"/>
                <a:gd name="connsiteX178" fmla="*/ 1103622 w 1280046"/>
                <a:gd name="connsiteY178" fmla="*/ 107444 h 787347"/>
                <a:gd name="connsiteX179" fmla="*/ 744257 w 1280046"/>
                <a:gd name="connsiteY179" fmla="*/ 282325 h 787347"/>
                <a:gd name="connsiteX180" fmla="*/ 730609 w 1280046"/>
                <a:gd name="connsiteY180" fmla="*/ 283589 h 787347"/>
                <a:gd name="connsiteX181" fmla="*/ 665156 w 1280046"/>
                <a:gd name="connsiteY181" fmla="*/ 240374 h 787347"/>
                <a:gd name="connsiteX182" fmla="*/ 955782 w 1280046"/>
                <a:gd name="connsiteY182" fmla="*/ 97082 h 787347"/>
                <a:gd name="connsiteX183" fmla="*/ 1034630 w 1280046"/>
                <a:gd name="connsiteY183" fmla="*/ 57153 h 787347"/>
                <a:gd name="connsiteX184" fmla="*/ 1045086 w 1280046"/>
                <a:gd name="connsiteY184" fmla="*/ 53868 h 787347"/>
                <a:gd name="connsiteX185" fmla="*/ 1122513 w 1280046"/>
                <a:gd name="connsiteY185" fmla="*/ 133 h 787347"/>
                <a:gd name="connsiteX186" fmla="*/ 1147848 w 1280046"/>
                <a:gd name="connsiteY186" fmla="*/ 10147 h 787347"/>
                <a:gd name="connsiteX187" fmla="*/ 1199150 w 1280046"/>
                <a:gd name="connsiteY187" fmla="*/ 25816 h 787347"/>
                <a:gd name="connsiteX188" fmla="*/ 1229476 w 1280046"/>
                <a:gd name="connsiteY188" fmla="*/ 34661 h 787347"/>
                <a:gd name="connsiteX189" fmla="*/ 1254748 w 1280046"/>
                <a:gd name="connsiteY189" fmla="*/ 50835 h 787347"/>
                <a:gd name="connsiteX190" fmla="*/ 1280020 w 1280046"/>
                <a:gd name="connsiteY190" fmla="*/ 98852 h 787347"/>
                <a:gd name="connsiteX191" fmla="*/ 1277998 w 1280046"/>
                <a:gd name="connsiteY191" fmla="*/ 117806 h 787347"/>
                <a:gd name="connsiteX192" fmla="*/ 1244640 w 1280046"/>
                <a:gd name="connsiteY192" fmla="*/ 153439 h 787347"/>
                <a:gd name="connsiteX193" fmla="*/ 1247672 w 1280046"/>
                <a:gd name="connsiteY193" fmla="*/ 125640 h 787347"/>
                <a:gd name="connsiteX194" fmla="*/ 1228971 w 1280046"/>
                <a:gd name="connsiteY194" fmla="*/ 122608 h 787347"/>
                <a:gd name="connsiteX195" fmla="*/ 1223411 w 1280046"/>
                <a:gd name="connsiteY195" fmla="*/ 67262 h 787347"/>
                <a:gd name="connsiteX196" fmla="*/ 1226191 w 1280046"/>
                <a:gd name="connsiteY196" fmla="*/ 65746 h 787347"/>
                <a:gd name="connsiteX197" fmla="*/ 1231498 w 1280046"/>
                <a:gd name="connsiteY197" fmla="*/ 73074 h 787347"/>
                <a:gd name="connsiteX198" fmla="*/ 1270922 w 1280046"/>
                <a:gd name="connsiteY198" fmla="*/ 116290 h 787347"/>
                <a:gd name="connsiteX199" fmla="*/ 1246914 w 1280046"/>
                <a:gd name="connsiteY199" fmla="*/ 53110 h 787347"/>
                <a:gd name="connsiteX200" fmla="*/ 1191569 w 1280046"/>
                <a:gd name="connsiteY200" fmla="*/ 30618 h 787347"/>
                <a:gd name="connsiteX201" fmla="*/ 1181460 w 1280046"/>
                <a:gd name="connsiteY201" fmla="*/ 32386 h 787347"/>
                <a:gd name="connsiteX202" fmla="*/ 1199908 w 1280046"/>
                <a:gd name="connsiteY202" fmla="*/ 47803 h 787347"/>
                <a:gd name="connsiteX203" fmla="*/ 1118027 w 1280046"/>
                <a:gd name="connsiteY203" fmla="*/ 83688 h 787347"/>
                <a:gd name="connsiteX204" fmla="*/ 1107160 w 1280046"/>
                <a:gd name="connsiteY204" fmla="*/ 80656 h 787347"/>
                <a:gd name="connsiteX205" fmla="*/ 1062176 w 1280046"/>
                <a:gd name="connsiteY205" fmla="*/ 52099 h 787347"/>
                <a:gd name="connsiteX206" fmla="*/ 1033367 w 1280046"/>
                <a:gd name="connsiteY206" fmla="*/ 49824 h 787347"/>
                <a:gd name="connsiteX207" fmla="*/ 1030587 w 1280046"/>
                <a:gd name="connsiteY207" fmla="*/ 47297 h 787347"/>
                <a:gd name="connsiteX208" fmla="*/ 1037157 w 1280046"/>
                <a:gd name="connsiteY208" fmla="*/ 36683 h 787347"/>
                <a:gd name="connsiteX209" fmla="*/ 1096040 w 1280046"/>
                <a:gd name="connsiteY209" fmla="*/ 5093 h 787347"/>
                <a:gd name="connsiteX210" fmla="*/ 1122513 w 1280046"/>
                <a:gd name="connsiteY210" fmla="*/ 133 h 7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80046" h="787347">
                  <a:moveTo>
                    <a:pt x="0" y="684400"/>
                  </a:moveTo>
                  <a:cubicBezTo>
                    <a:pt x="36139" y="708155"/>
                    <a:pt x="72277" y="731405"/>
                    <a:pt x="108164" y="755666"/>
                  </a:cubicBezTo>
                  <a:cubicBezTo>
                    <a:pt x="115998" y="760974"/>
                    <a:pt x="121810" y="761479"/>
                    <a:pt x="130403" y="757183"/>
                  </a:cubicBezTo>
                  <a:cubicBezTo>
                    <a:pt x="159719" y="742272"/>
                    <a:pt x="189793" y="728120"/>
                    <a:pt x="219360" y="713715"/>
                  </a:cubicBezTo>
                  <a:cubicBezTo>
                    <a:pt x="221382" y="725087"/>
                    <a:pt x="216833" y="736713"/>
                    <a:pt x="213295" y="741261"/>
                  </a:cubicBezTo>
                  <a:cubicBezTo>
                    <a:pt x="207988" y="748084"/>
                    <a:pt x="198132" y="750106"/>
                    <a:pt x="189793" y="749348"/>
                  </a:cubicBezTo>
                  <a:cubicBezTo>
                    <a:pt x="186002" y="749095"/>
                    <a:pt x="183222" y="744799"/>
                    <a:pt x="175135" y="741261"/>
                  </a:cubicBezTo>
                  <a:cubicBezTo>
                    <a:pt x="172860" y="742272"/>
                    <a:pt x="167806" y="745052"/>
                    <a:pt x="162246" y="747074"/>
                  </a:cubicBezTo>
                  <a:cubicBezTo>
                    <a:pt x="150620" y="751117"/>
                    <a:pt x="144302" y="757941"/>
                    <a:pt x="141270" y="770576"/>
                  </a:cubicBezTo>
                  <a:cubicBezTo>
                    <a:pt x="136216" y="790794"/>
                    <a:pt x="125854" y="792310"/>
                    <a:pt x="111449" y="777400"/>
                  </a:cubicBezTo>
                  <a:cubicBezTo>
                    <a:pt x="107153" y="772851"/>
                    <a:pt x="101593" y="769566"/>
                    <a:pt x="96286" y="766028"/>
                  </a:cubicBezTo>
                  <a:cubicBezTo>
                    <a:pt x="70761" y="748590"/>
                    <a:pt x="45489" y="730900"/>
                    <a:pt x="19712" y="713715"/>
                  </a:cubicBezTo>
                  <a:cubicBezTo>
                    <a:pt x="10867" y="707650"/>
                    <a:pt x="1769" y="701837"/>
                    <a:pt x="0" y="689960"/>
                  </a:cubicBezTo>
                  <a:cubicBezTo>
                    <a:pt x="0" y="687938"/>
                    <a:pt x="0" y="686169"/>
                    <a:pt x="0" y="684400"/>
                  </a:cubicBezTo>
                  <a:close/>
                  <a:moveTo>
                    <a:pt x="15163" y="546669"/>
                  </a:moveTo>
                  <a:cubicBezTo>
                    <a:pt x="38413" y="561832"/>
                    <a:pt x="59642" y="578258"/>
                    <a:pt x="83144" y="590389"/>
                  </a:cubicBezTo>
                  <a:cubicBezTo>
                    <a:pt x="107153" y="602773"/>
                    <a:pt x="115997" y="619199"/>
                    <a:pt x="113218" y="646240"/>
                  </a:cubicBezTo>
                  <a:cubicBezTo>
                    <a:pt x="110691" y="672776"/>
                    <a:pt x="112712" y="699564"/>
                    <a:pt x="112712" y="728627"/>
                  </a:cubicBezTo>
                  <a:cubicBezTo>
                    <a:pt x="80365" y="708156"/>
                    <a:pt x="49786" y="688950"/>
                    <a:pt x="19459" y="669237"/>
                  </a:cubicBezTo>
                  <a:cubicBezTo>
                    <a:pt x="17185" y="667974"/>
                    <a:pt x="15163" y="664183"/>
                    <a:pt x="15416" y="661403"/>
                  </a:cubicBezTo>
                  <a:cubicBezTo>
                    <a:pt x="15163" y="623748"/>
                    <a:pt x="15163" y="586345"/>
                    <a:pt x="15163" y="546669"/>
                  </a:cubicBezTo>
                  <a:close/>
                  <a:moveTo>
                    <a:pt x="674001" y="488543"/>
                  </a:moveTo>
                  <a:cubicBezTo>
                    <a:pt x="674759" y="489049"/>
                    <a:pt x="675264" y="489554"/>
                    <a:pt x="676022" y="490060"/>
                  </a:cubicBezTo>
                  <a:cubicBezTo>
                    <a:pt x="673242" y="493851"/>
                    <a:pt x="672232" y="499410"/>
                    <a:pt x="667935" y="501432"/>
                  </a:cubicBezTo>
                  <a:cubicBezTo>
                    <a:pt x="643422" y="512804"/>
                    <a:pt x="651508" y="525946"/>
                    <a:pt x="642664" y="537318"/>
                  </a:cubicBezTo>
                  <a:cubicBezTo>
                    <a:pt x="634576" y="547933"/>
                    <a:pt x="619161" y="551218"/>
                    <a:pt x="611579" y="542120"/>
                  </a:cubicBezTo>
                  <a:cubicBezTo>
                    <a:pt x="601976" y="536307"/>
                    <a:pt x="592120" y="538329"/>
                    <a:pt x="592120" y="548185"/>
                  </a:cubicBezTo>
                  <a:cubicBezTo>
                    <a:pt x="592120" y="572446"/>
                    <a:pt x="564068" y="579523"/>
                    <a:pt x="548652" y="565118"/>
                  </a:cubicBezTo>
                  <a:cubicBezTo>
                    <a:pt x="544609" y="563601"/>
                    <a:pt x="538291" y="565876"/>
                    <a:pt x="533742" y="568150"/>
                  </a:cubicBezTo>
                  <a:cubicBezTo>
                    <a:pt x="437961" y="613387"/>
                    <a:pt x="342434" y="658623"/>
                    <a:pt x="246653" y="704113"/>
                  </a:cubicBezTo>
                  <a:cubicBezTo>
                    <a:pt x="241094" y="706640"/>
                    <a:pt x="235282" y="709420"/>
                    <a:pt x="229722" y="711947"/>
                  </a:cubicBezTo>
                  <a:cubicBezTo>
                    <a:pt x="229216" y="711189"/>
                    <a:pt x="228458" y="710178"/>
                    <a:pt x="227953" y="709420"/>
                  </a:cubicBezTo>
                  <a:cubicBezTo>
                    <a:pt x="376804" y="635879"/>
                    <a:pt x="525402" y="562085"/>
                    <a:pt x="674001" y="488543"/>
                  </a:cubicBezTo>
                  <a:close/>
                  <a:moveTo>
                    <a:pt x="373328" y="485669"/>
                  </a:moveTo>
                  <a:cubicBezTo>
                    <a:pt x="374276" y="485700"/>
                    <a:pt x="375792" y="485763"/>
                    <a:pt x="378319" y="485763"/>
                  </a:cubicBezTo>
                  <a:cubicBezTo>
                    <a:pt x="378319" y="524935"/>
                    <a:pt x="378319" y="564107"/>
                    <a:pt x="378067" y="603025"/>
                  </a:cubicBezTo>
                  <a:cubicBezTo>
                    <a:pt x="378067" y="605553"/>
                    <a:pt x="375287" y="609596"/>
                    <a:pt x="372760" y="610860"/>
                  </a:cubicBezTo>
                  <a:cubicBezTo>
                    <a:pt x="289615" y="650537"/>
                    <a:pt x="206218" y="689708"/>
                    <a:pt x="120547" y="730143"/>
                  </a:cubicBezTo>
                  <a:cubicBezTo>
                    <a:pt x="120547" y="721045"/>
                    <a:pt x="120547" y="713463"/>
                    <a:pt x="120547" y="706135"/>
                  </a:cubicBezTo>
                  <a:cubicBezTo>
                    <a:pt x="120547" y="677577"/>
                    <a:pt x="120294" y="648767"/>
                    <a:pt x="120799" y="620210"/>
                  </a:cubicBezTo>
                  <a:cubicBezTo>
                    <a:pt x="120799" y="616167"/>
                    <a:pt x="123327" y="609849"/>
                    <a:pt x="126612" y="608333"/>
                  </a:cubicBezTo>
                  <a:cubicBezTo>
                    <a:pt x="208240" y="567139"/>
                    <a:pt x="290121" y="526451"/>
                    <a:pt x="371749" y="485763"/>
                  </a:cubicBezTo>
                  <a:cubicBezTo>
                    <a:pt x="372002" y="485637"/>
                    <a:pt x="372381" y="485637"/>
                    <a:pt x="373328" y="485669"/>
                  </a:cubicBezTo>
                  <a:close/>
                  <a:moveTo>
                    <a:pt x="688910" y="466052"/>
                  </a:moveTo>
                  <a:cubicBezTo>
                    <a:pt x="689416" y="467568"/>
                    <a:pt x="690174" y="469084"/>
                    <a:pt x="690679" y="470601"/>
                  </a:cubicBezTo>
                  <a:cubicBezTo>
                    <a:pt x="610568" y="510024"/>
                    <a:pt x="530709" y="549449"/>
                    <a:pt x="450597" y="588873"/>
                  </a:cubicBezTo>
                  <a:cubicBezTo>
                    <a:pt x="344203" y="641438"/>
                    <a:pt x="237555" y="693751"/>
                    <a:pt x="131161" y="746569"/>
                  </a:cubicBezTo>
                  <a:cubicBezTo>
                    <a:pt x="123579" y="750360"/>
                    <a:pt x="117767" y="750613"/>
                    <a:pt x="110185" y="745558"/>
                  </a:cubicBezTo>
                  <a:cubicBezTo>
                    <a:pt x="78090" y="724077"/>
                    <a:pt x="45236" y="703355"/>
                    <a:pt x="13141" y="681874"/>
                  </a:cubicBezTo>
                  <a:cubicBezTo>
                    <a:pt x="10109" y="679852"/>
                    <a:pt x="7582" y="677577"/>
                    <a:pt x="4802" y="675556"/>
                  </a:cubicBezTo>
                  <a:cubicBezTo>
                    <a:pt x="5307" y="674545"/>
                    <a:pt x="5813" y="673534"/>
                    <a:pt x="6318" y="672523"/>
                  </a:cubicBezTo>
                  <a:cubicBezTo>
                    <a:pt x="10614" y="674545"/>
                    <a:pt x="15416" y="676061"/>
                    <a:pt x="19459" y="678588"/>
                  </a:cubicBezTo>
                  <a:cubicBezTo>
                    <a:pt x="49533" y="698047"/>
                    <a:pt x="79859" y="717506"/>
                    <a:pt x="109680" y="737724"/>
                  </a:cubicBezTo>
                  <a:cubicBezTo>
                    <a:pt x="117514" y="743031"/>
                    <a:pt x="123327" y="743031"/>
                    <a:pt x="131666" y="738988"/>
                  </a:cubicBezTo>
                  <a:cubicBezTo>
                    <a:pt x="311349" y="650031"/>
                    <a:pt x="491285" y="561074"/>
                    <a:pt x="671473" y="472370"/>
                  </a:cubicBezTo>
                  <a:cubicBezTo>
                    <a:pt x="677033" y="469590"/>
                    <a:pt x="683098" y="468073"/>
                    <a:pt x="688910" y="466052"/>
                  </a:cubicBezTo>
                  <a:close/>
                  <a:moveTo>
                    <a:pt x="271641" y="423248"/>
                  </a:moveTo>
                  <a:cubicBezTo>
                    <a:pt x="275653" y="423532"/>
                    <a:pt x="279634" y="425112"/>
                    <a:pt x="284056" y="427639"/>
                  </a:cubicBezTo>
                  <a:cubicBezTo>
                    <a:pt x="312361" y="444065"/>
                    <a:pt x="340918" y="459733"/>
                    <a:pt x="371749" y="476919"/>
                  </a:cubicBezTo>
                  <a:cubicBezTo>
                    <a:pt x="287595" y="518870"/>
                    <a:pt x="206219" y="559558"/>
                    <a:pt x="124843" y="599993"/>
                  </a:cubicBezTo>
                  <a:cubicBezTo>
                    <a:pt x="121558" y="601762"/>
                    <a:pt x="116251" y="603278"/>
                    <a:pt x="113724" y="601762"/>
                  </a:cubicBezTo>
                  <a:cubicBezTo>
                    <a:pt x="82892" y="582050"/>
                    <a:pt x="52060" y="561833"/>
                    <a:pt x="19965" y="540857"/>
                  </a:cubicBezTo>
                  <a:cubicBezTo>
                    <a:pt x="86683" y="509015"/>
                    <a:pt x="151379" y="477930"/>
                    <a:pt x="216074" y="447351"/>
                  </a:cubicBezTo>
                  <a:cubicBezTo>
                    <a:pt x="230480" y="440527"/>
                    <a:pt x="245137" y="434462"/>
                    <a:pt x="259037" y="426628"/>
                  </a:cubicBezTo>
                  <a:cubicBezTo>
                    <a:pt x="263586" y="423974"/>
                    <a:pt x="267629" y="422963"/>
                    <a:pt x="271641" y="423248"/>
                  </a:cubicBezTo>
                  <a:close/>
                  <a:moveTo>
                    <a:pt x="315393" y="406410"/>
                  </a:moveTo>
                  <a:cubicBezTo>
                    <a:pt x="347235" y="426122"/>
                    <a:pt x="377561" y="445076"/>
                    <a:pt x="407887" y="464282"/>
                  </a:cubicBezTo>
                  <a:cubicBezTo>
                    <a:pt x="410415" y="465799"/>
                    <a:pt x="412942" y="469843"/>
                    <a:pt x="412942" y="472622"/>
                  </a:cubicBezTo>
                  <a:cubicBezTo>
                    <a:pt x="413195" y="508255"/>
                    <a:pt x="413195" y="543636"/>
                    <a:pt x="413195" y="579269"/>
                  </a:cubicBezTo>
                  <a:cubicBezTo>
                    <a:pt x="389692" y="573962"/>
                    <a:pt x="389692" y="573962"/>
                    <a:pt x="389186" y="552734"/>
                  </a:cubicBezTo>
                  <a:cubicBezTo>
                    <a:pt x="388681" y="530242"/>
                    <a:pt x="389186" y="508003"/>
                    <a:pt x="387923" y="485763"/>
                  </a:cubicBezTo>
                  <a:cubicBezTo>
                    <a:pt x="387670" y="480709"/>
                    <a:pt x="383879" y="473886"/>
                    <a:pt x="379583" y="470853"/>
                  </a:cubicBezTo>
                  <a:cubicBezTo>
                    <a:pt x="364673" y="459986"/>
                    <a:pt x="349004" y="449372"/>
                    <a:pt x="332830" y="440274"/>
                  </a:cubicBezTo>
                  <a:cubicBezTo>
                    <a:pt x="319942" y="432945"/>
                    <a:pt x="313876" y="423342"/>
                    <a:pt x="315393" y="406410"/>
                  </a:cubicBezTo>
                  <a:close/>
                  <a:moveTo>
                    <a:pt x="719996" y="400344"/>
                  </a:moveTo>
                  <a:cubicBezTo>
                    <a:pt x="730863" y="402366"/>
                    <a:pt x="741477" y="404388"/>
                    <a:pt x="751839" y="406410"/>
                  </a:cubicBezTo>
                  <a:cubicBezTo>
                    <a:pt x="751839" y="425870"/>
                    <a:pt x="751839" y="444824"/>
                    <a:pt x="751839" y="464536"/>
                  </a:cubicBezTo>
                  <a:cubicBezTo>
                    <a:pt x="740466" y="464536"/>
                    <a:pt x="730611" y="464536"/>
                    <a:pt x="719996" y="464536"/>
                  </a:cubicBezTo>
                  <a:cubicBezTo>
                    <a:pt x="719996" y="443307"/>
                    <a:pt x="719996" y="422332"/>
                    <a:pt x="719996" y="400344"/>
                  </a:cubicBezTo>
                  <a:close/>
                  <a:moveTo>
                    <a:pt x="686889" y="382907"/>
                  </a:moveTo>
                  <a:cubicBezTo>
                    <a:pt x="694471" y="388214"/>
                    <a:pt x="700789" y="392510"/>
                    <a:pt x="706855" y="397312"/>
                  </a:cubicBezTo>
                  <a:cubicBezTo>
                    <a:pt x="708876" y="399081"/>
                    <a:pt x="710898" y="402113"/>
                    <a:pt x="710898" y="404388"/>
                  </a:cubicBezTo>
                  <a:cubicBezTo>
                    <a:pt x="711403" y="423089"/>
                    <a:pt x="711151" y="441537"/>
                    <a:pt x="711151" y="460744"/>
                  </a:cubicBezTo>
                  <a:cubicBezTo>
                    <a:pt x="685626" y="445833"/>
                    <a:pt x="681835" y="433451"/>
                    <a:pt x="686889" y="382907"/>
                  </a:cubicBezTo>
                  <a:close/>
                  <a:moveTo>
                    <a:pt x="675012" y="343231"/>
                  </a:moveTo>
                  <a:cubicBezTo>
                    <a:pt x="675012" y="380633"/>
                    <a:pt x="675264" y="416267"/>
                    <a:pt x="674759" y="451647"/>
                  </a:cubicBezTo>
                  <a:cubicBezTo>
                    <a:pt x="674759" y="455944"/>
                    <a:pt x="671474" y="462514"/>
                    <a:pt x="667936" y="464283"/>
                  </a:cubicBezTo>
                  <a:cubicBezTo>
                    <a:pt x="587571" y="504718"/>
                    <a:pt x="506701" y="544647"/>
                    <a:pt x="426083" y="584577"/>
                  </a:cubicBezTo>
                  <a:cubicBezTo>
                    <a:pt x="425325" y="585082"/>
                    <a:pt x="424314" y="584830"/>
                    <a:pt x="421029" y="585082"/>
                  </a:cubicBezTo>
                  <a:cubicBezTo>
                    <a:pt x="421029" y="579270"/>
                    <a:pt x="421029" y="573710"/>
                    <a:pt x="421029" y="568150"/>
                  </a:cubicBezTo>
                  <a:cubicBezTo>
                    <a:pt x="421029" y="538077"/>
                    <a:pt x="420524" y="508004"/>
                    <a:pt x="421282" y="477930"/>
                  </a:cubicBezTo>
                  <a:cubicBezTo>
                    <a:pt x="421534" y="473128"/>
                    <a:pt x="424820" y="466305"/>
                    <a:pt x="428610" y="464283"/>
                  </a:cubicBezTo>
                  <a:cubicBezTo>
                    <a:pt x="507965" y="424353"/>
                    <a:pt x="587318" y="385181"/>
                    <a:pt x="666672" y="345505"/>
                  </a:cubicBezTo>
                  <a:cubicBezTo>
                    <a:pt x="667936" y="345000"/>
                    <a:pt x="669199" y="344747"/>
                    <a:pt x="675012" y="343231"/>
                  </a:cubicBezTo>
                  <a:close/>
                  <a:moveTo>
                    <a:pt x="571239" y="274712"/>
                  </a:moveTo>
                  <a:cubicBezTo>
                    <a:pt x="573735" y="274175"/>
                    <a:pt x="576073" y="274112"/>
                    <a:pt x="577463" y="274997"/>
                  </a:cubicBezTo>
                  <a:cubicBezTo>
                    <a:pt x="608042" y="294456"/>
                    <a:pt x="638115" y="314673"/>
                    <a:pt x="669452" y="335649"/>
                  </a:cubicBezTo>
                  <a:cubicBezTo>
                    <a:pt x="607283" y="366481"/>
                    <a:pt x="546631" y="396807"/>
                    <a:pt x="485979" y="426881"/>
                  </a:cubicBezTo>
                  <a:cubicBezTo>
                    <a:pt x="466014" y="436737"/>
                    <a:pt x="446301" y="446845"/>
                    <a:pt x="426084" y="456449"/>
                  </a:cubicBezTo>
                  <a:cubicBezTo>
                    <a:pt x="422546" y="458218"/>
                    <a:pt x="416734" y="459987"/>
                    <a:pt x="413954" y="457965"/>
                  </a:cubicBezTo>
                  <a:cubicBezTo>
                    <a:pt x="383374" y="439517"/>
                    <a:pt x="353048" y="420563"/>
                    <a:pt x="321205" y="400598"/>
                  </a:cubicBezTo>
                  <a:cubicBezTo>
                    <a:pt x="325755" y="398070"/>
                    <a:pt x="328787" y="396049"/>
                    <a:pt x="331820" y="394532"/>
                  </a:cubicBezTo>
                  <a:cubicBezTo>
                    <a:pt x="409151" y="355361"/>
                    <a:pt x="486484" y="316190"/>
                    <a:pt x="564068" y="277271"/>
                  </a:cubicBezTo>
                  <a:cubicBezTo>
                    <a:pt x="566090" y="276260"/>
                    <a:pt x="568743" y="275249"/>
                    <a:pt x="571239" y="274712"/>
                  </a:cubicBezTo>
                  <a:close/>
                  <a:moveTo>
                    <a:pt x="659848" y="245933"/>
                  </a:moveTo>
                  <a:cubicBezTo>
                    <a:pt x="683098" y="261349"/>
                    <a:pt x="705337" y="276007"/>
                    <a:pt x="727324" y="290917"/>
                  </a:cubicBezTo>
                  <a:cubicBezTo>
                    <a:pt x="729093" y="292181"/>
                    <a:pt x="730609" y="295466"/>
                    <a:pt x="730609" y="297741"/>
                  </a:cubicBezTo>
                  <a:cubicBezTo>
                    <a:pt x="730862" y="329331"/>
                    <a:pt x="730862" y="361174"/>
                    <a:pt x="730862" y="393016"/>
                  </a:cubicBezTo>
                  <a:cubicBezTo>
                    <a:pt x="729346" y="394280"/>
                    <a:pt x="728082" y="395796"/>
                    <a:pt x="726566" y="397059"/>
                  </a:cubicBezTo>
                  <a:cubicBezTo>
                    <a:pt x="714183" y="389478"/>
                    <a:pt x="700536" y="383160"/>
                    <a:pt x="689922" y="373809"/>
                  </a:cubicBezTo>
                  <a:cubicBezTo>
                    <a:pt x="685120" y="369766"/>
                    <a:pt x="684362" y="359152"/>
                    <a:pt x="684867" y="351570"/>
                  </a:cubicBezTo>
                  <a:cubicBezTo>
                    <a:pt x="685626" y="338681"/>
                    <a:pt x="682087" y="329583"/>
                    <a:pt x="669705" y="324781"/>
                  </a:cubicBezTo>
                  <a:cubicBezTo>
                    <a:pt x="657826" y="320485"/>
                    <a:pt x="655552" y="311640"/>
                    <a:pt x="656816" y="300015"/>
                  </a:cubicBezTo>
                  <a:cubicBezTo>
                    <a:pt x="658585" y="282830"/>
                    <a:pt x="658837" y="265645"/>
                    <a:pt x="659848" y="245933"/>
                  </a:cubicBezTo>
                  <a:close/>
                  <a:moveTo>
                    <a:pt x="1277493" y="150911"/>
                  </a:moveTo>
                  <a:cubicBezTo>
                    <a:pt x="1277493" y="167591"/>
                    <a:pt x="1277745" y="183512"/>
                    <a:pt x="1277240" y="199180"/>
                  </a:cubicBezTo>
                  <a:cubicBezTo>
                    <a:pt x="1277240" y="201707"/>
                    <a:pt x="1274460" y="204740"/>
                    <a:pt x="1272438" y="206762"/>
                  </a:cubicBezTo>
                  <a:cubicBezTo>
                    <a:pt x="1261571" y="217124"/>
                    <a:pt x="1246408" y="223188"/>
                    <a:pt x="1240848" y="239363"/>
                  </a:cubicBezTo>
                  <a:cubicBezTo>
                    <a:pt x="1239837" y="242143"/>
                    <a:pt x="1229476" y="243153"/>
                    <a:pt x="1223663" y="242395"/>
                  </a:cubicBezTo>
                  <a:cubicBezTo>
                    <a:pt x="1207742" y="240374"/>
                    <a:pt x="1204710" y="241890"/>
                    <a:pt x="1201172" y="257306"/>
                  </a:cubicBezTo>
                  <a:cubicBezTo>
                    <a:pt x="1199150" y="266151"/>
                    <a:pt x="1193590" y="269183"/>
                    <a:pt x="1184998" y="266909"/>
                  </a:cubicBezTo>
                  <a:cubicBezTo>
                    <a:pt x="1179943" y="265645"/>
                    <a:pt x="1174889" y="263371"/>
                    <a:pt x="1170340" y="264129"/>
                  </a:cubicBezTo>
                  <a:cubicBezTo>
                    <a:pt x="1165791" y="264887"/>
                    <a:pt x="1159473" y="268173"/>
                    <a:pt x="1157957" y="271963"/>
                  </a:cubicBezTo>
                  <a:cubicBezTo>
                    <a:pt x="1148353" y="293950"/>
                    <a:pt x="1148859" y="293950"/>
                    <a:pt x="1130411" y="284094"/>
                  </a:cubicBezTo>
                  <a:cubicBezTo>
                    <a:pt x="1121060" y="290665"/>
                    <a:pt x="1113478" y="297235"/>
                    <a:pt x="1104886" y="301531"/>
                  </a:cubicBezTo>
                  <a:cubicBezTo>
                    <a:pt x="1041959" y="332363"/>
                    <a:pt x="979032" y="362942"/>
                    <a:pt x="916105" y="393522"/>
                  </a:cubicBezTo>
                  <a:cubicBezTo>
                    <a:pt x="911304" y="395796"/>
                    <a:pt x="906502" y="397565"/>
                    <a:pt x="900942" y="399839"/>
                  </a:cubicBezTo>
                  <a:cubicBezTo>
                    <a:pt x="900436" y="390489"/>
                    <a:pt x="899931" y="382907"/>
                    <a:pt x="899678" y="375325"/>
                  </a:cubicBezTo>
                  <a:cubicBezTo>
                    <a:pt x="898415" y="374820"/>
                    <a:pt x="897151" y="374062"/>
                    <a:pt x="895888" y="373556"/>
                  </a:cubicBezTo>
                  <a:cubicBezTo>
                    <a:pt x="893613" y="377600"/>
                    <a:pt x="890328" y="381138"/>
                    <a:pt x="889064" y="385182"/>
                  </a:cubicBezTo>
                  <a:cubicBezTo>
                    <a:pt x="887295" y="390742"/>
                    <a:pt x="887548" y="396807"/>
                    <a:pt x="886284" y="402619"/>
                  </a:cubicBezTo>
                  <a:cubicBezTo>
                    <a:pt x="883252" y="416266"/>
                    <a:pt x="873649" y="422331"/>
                    <a:pt x="861265" y="416772"/>
                  </a:cubicBezTo>
                  <a:cubicBezTo>
                    <a:pt x="852420" y="412728"/>
                    <a:pt x="848377" y="416266"/>
                    <a:pt x="845597" y="423342"/>
                  </a:cubicBezTo>
                  <a:cubicBezTo>
                    <a:pt x="840037" y="436989"/>
                    <a:pt x="830433" y="442044"/>
                    <a:pt x="816281" y="438253"/>
                  </a:cubicBezTo>
                  <a:cubicBezTo>
                    <a:pt x="806931" y="435725"/>
                    <a:pt x="801876" y="439516"/>
                    <a:pt x="797328" y="448361"/>
                  </a:cubicBezTo>
                  <a:cubicBezTo>
                    <a:pt x="794042" y="454679"/>
                    <a:pt x="786713" y="458975"/>
                    <a:pt x="779384" y="466052"/>
                  </a:cubicBezTo>
                  <a:cubicBezTo>
                    <a:pt x="775847" y="456954"/>
                    <a:pt x="773825" y="451646"/>
                    <a:pt x="770540" y="443307"/>
                  </a:cubicBezTo>
                  <a:cubicBezTo>
                    <a:pt x="768518" y="453415"/>
                    <a:pt x="767254" y="460745"/>
                    <a:pt x="765738" y="468073"/>
                  </a:cubicBezTo>
                  <a:cubicBezTo>
                    <a:pt x="764221" y="467821"/>
                    <a:pt x="762958" y="467821"/>
                    <a:pt x="761441" y="467568"/>
                  </a:cubicBezTo>
                  <a:cubicBezTo>
                    <a:pt x="761441" y="447098"/>
                    <a:pt x="761189" y="426880"/>
                    <a:pt x="761694" y="406410"/>
                  </a:cubicBezTo>
                  <a:cubicBezTo>
                    <a:pt x="761694" y="404641"/>
                    <a:pt x="765990" y="402114"/>
                    <a:pt x="768770" y="400850"/>
                  </a:cubicBezTo>
                  <a:cubicBezTo>
                    <a:pt x="935817" y="317958"/>
                    <a:pt x="1103117" y="235319"/>
                    <a:pt x="1270416" y="152680"/>
                  </a:cubicBezTo>
                  <a:cubicBezTo>
                    <a:pt x="1271680" y="152175"/>
                    <a:pt x="1272944" y="152175"/>
                    <a:pt x="1277493" y="150911"/>
                  </a:cubicBezTo>
                  <a:close/>
                  <a:moveTo>
                    <a:pt x="1114742" y="110224"/>
                  </a:moveTo>
                  <a:cubicBezTo>
                    <a:pt x="1114742" y="134485"/>
                    <a:pt x="1114994" y="157229"/>
                    <a:pt x="1114489" y="179721"/>
                  </a:cubicBezTo>
                  <a:cubicBezTo>
                    <a:pt x="1114489" y="182754"/>
                    <a:pt x="1111709" y="186797"/>
                    <a:pt x="1109182" y="188061"/>
                  </a:cubicBezTo>
                  <a:cubicBezTo>
                    <a:pt x="1065967" y="210048"/>
                    <a:pt x="1022499" y="231782"/>
                    <a:pt x="976757" y="254526"/>
                  </a:cubicBezTo>
                  <a:cubicBezTo>
                    <a:pt x="976757" y="229507"/>
                    <a:pt x="976505" y="207268"/>
                    <a:pt x="977010" y="185028"/>
                  </a:cubicBezTo>
                  <a:cubicBezTo>
                    <a:pt x="977010" y="181743"/>
                    <a:pt x="979285" y="176688"/>
                    <a:pt x="982065" y="175425"/>
                  </a:cubicBezTo>
                  <a:cubicBezTo>
                    <a:pt x="1025785" y="153691"/>
                    <a:pt x="1070010" y="132463"/>
                    <a:pt x="1114742" y="110224"/>
                  </a:cubicBezTo>
                  <a:close/>
                  <a:moveTo>
                    <a:pt x="1215577" y="86974"/>
                  </a:moveTo>
                  <a:cubicBezTo>
                    <a:pt x="1217346" y="102389"/>
                    <a:pt x="1218862" y="116542"/>
                    <a:pt x="1220378" y="131705"/>
                  </a:cubicBezTo>
                  <a:cubicBezTo>
                    <a:pt x="1226191" y="131957"/>
                    <a:pt x="1231751" y="132463"/>
                    <a:pt x="1237311" y="132715"/>
                  </a:cubicBezTo>
                  <a:cubicBezTo>
                    <a:pt x="1239838" y="156976"/>
                    <a:pt x="1239838" y="156976"/>
                    <a:pt x="1218862" y="167338"/>
                  </a:cubicBezTo>
                  <a:cubicBezTo>
                    <a:pt x="1067737" y="242648"/>
                    <a:pt x="916610" y="317706"/>
                    <a:pt x="765485" y="392764"/>
                  </a:cubicBezTo>
                  <a:cubicBezTo>
                    <a:pt x="757903" y="396302"/>
                    <a:pt x="749058" y="396807"/>
                    <a:pt x="738444" y="399334"/>
                  </a:cubicBezTo>
                  <a:cubicBezTo>
                    <a:pt x="738444" y="363448"/>
                    <a:pt x="738191" y="331353"/>
                    <a:pt x="738697" y="299004"/>
                  </a:cubicBezTo>
                  <a:cubicBezTo>
                    <a:pt x="738697" y="296224"/>
                    <a:pt x="741729" y="292434"/>
                    <a:pt x="744256" y="291170"/>
                  </a:cubicBezTo>
                  <a:cubicBezTo>
                    <a:pt x="818303" y="255031"/>
                    <a:pt x="892349" y="219145"/>
                    <a:pt x="966396" y="183259"/>
                  </a:cubicBezTo>
                  <a:cubicBezTo>
                    <a:pt x="966901" y="183006"/>
                    <a:pt x="967406" y="183259"/>
                    <a:pt x="968923" y="183765"/>
                  </a:cubicBezTo>
                  <a:cubicBezTo>
                    <a:pt x="968923" y="210553"/>
                    <a:pt x="968923" y="237847"/>
                    <a:pt x="968923" y="266656"/>
                  </a:cubicBezTo>
                  <a:cubicBezTo>
                    <a:pt x="973977" y="264382"/>
                    <a:pt x="977515" y="262866"/>
                    <a:pt x="981054" y="261097"/>
                  </a:cubicBezTo>
                  <a:cubicBezTo>
                    <a:pt x="1024521" y="239363"/>
                    <a:pt x="1067989" y="217376"/>
                    <a:pt x="1111710" y="195895"/>
                  </a:cubicBezTo>
                  <a:cubicBezTo>
                    <a:pt x="1119291" y="192104"/>
                    <a:pt x="1122324" y="187808"/>
                    <a:pt x="1122324" y="179721"/>
                  </a:cubicBezTo>
                  <a:cubicBezTo>
                    <a:pt x="1122324" y="163800"/>
                    <a:pt x="1119038" y="144846"/>
                    <a:pt x="1126367" y="133221"/>
                  </a:cubicBezTo>
                  <a:cubicBezTo>
                    <a:pt x="1133443" y="122101"/>
                    <a:pt x="1152397" y="118311"/>
                    <a:pt x="1166297" y="111487"/>
                  </a:cubicBezTo>
                  <a:cubicBezTo>
                    <a:pt x="1182218" y="103653"/>
                    <a:pt x="1197886" y="95819"/>
                    <a:pt x="1215577" y="86974"/>
                  </a:cubicBezTo>
                  <a:close/>
                  <a:moveTo>
                    <a:pt x="1207143" y="56805"/>
                  </a:moveTo>
                  <a:cubicBezTo>
                    <a:pt x="1209954" y="57279"/>
                    <a:pt x="1212292" y="58037"/>
                    <a:pt x="1212292" y="58416"/>
                  </a:cubicBezTo>
                  <a:cubicBezTo>
                    <a:pt x="1212292" y="65745"/>
                    <a:pt x="1213555" y="77623"/>
                    <a:pt x="1209764" y="79897"/>
                  </a:cubicBezTo>
                  <a:cubicBezTo>
                    <a:pt x="1182218" y="95566"/>
                    <a:pt x="1153661" y="109213"/>
                    <a:pt x="1124850" y="123870"/>
                  </a:cubicBezTo>
                  <a:cubicBezTo>
                    <a:pt x="1123334" y="113256"/>
                    <a:pt x="1121818" y="103653"/>
                    <a:pt x="1119796" y="91775"/>
                  </a:cubicBezTo>
                  <a:cubicBezTo>
                    <a:pt x="1132938" y="85963"/>
                    <a:pt x="1147090" y="79392"/>
                    <a:pt x="1161495" y="73074"/>
                  </a:cubicBezTo>
                  <a:cubicBezTo>
                    <a:pt x="1174131" y="67514"/>
                    <a:pt x="1186262" y="61702"/>
                    <a:pt x="1199150" y="56900"/>
                  </a:cubicBezTo>
                  <a:cubicBezTo>
                    <a:pt x="1201045" y="56142"/>
                    <a:pt x="1204331" y="56331"/>
                    <a:pt x="1207143" y="56805"/>
                  </a:cubicBezTo>
                  <a:close/>
                  <a:moveTo>
                    <a:pt x="1045086" y="53868"/>
                  </a:moveTo>
                  <a:cubicBezTo>
                    <a:pt x="1048592" y="53678"/>
                    <a:pt x="1052194" y="54625"/>
                    <a:pt x="1056111" y="57405"/>
                  </a:cubicBezTo>
                  <a:cubicBezTo>
                    <a:pt x="1071779" y="68525"/>
                    <a:pt x="1088459" y="78128"/>
                    <a:pt x="1104380" y="88490"/>
                  </a:cubicBezTo>
                  <a:cubicBezTo>
                    <a:pt x="1116005" y="96072"/>
                    <a:pt x="1115752" y="101631"/>
                    <a:pt x="1103622" y="107444"/>
                  </a:cubicBezTo>
                  <a:cubicBezTo>
                    <a:pt x="983834" y="165822"/>
                    <a:pt x="864045" y="224200"/>
                    <a:pt x="744257" y="282325"/>
                  </a:cubicBezTo>
                  <a:cubicBezTo>
                    <a:pt x="740466" y="284094"/>
                    <a:pt x="733895" y="285358"/>
                    <a:pt x="730609" y="283589"/>
                  </a:cubicBezTo>
                  <a:cubicBezTo>
                    <a:pt x="709128" y="269942"/>
                    <a:pt x="688153" y="255537"/>
                    <a:pt x="665156" y="240374"/>
                  </a:cubicBezTo>
                  <a:cubicBezTo>
                    <a:pt x="763463" y="191852"/>
                    <a:pt x="859749" y="144594"/>
                    <a:pt x="955782" y="97082"/>
                  </a:cubicBezTo>
                  <a:cubicBezTo>
                    <a:pt x="982065" y="84194"/>
                    <a:pt x="1008347" y="70294"/>
                    <a:pt x="1034630" y="57153"/>
                  </a:cubicBezTo>
                  <a:cubicBezTo>
                    <a:pt x="1038168" y="55384"/>
                    <a:pt x="1041579" y="54057"/>
                    <a:pt x="1045086" y="53868"/>
                  </a:cubicBezTo>
                  <a:close/>
                  <a:moveTo>
                    <a:pt x="1122513" y="133"/>
                  </a:moveTo>
                  <a:cubicBezTo>
                    <a:pt x="1131358" y="797"/>
                    <a:pt x="1140014" y="3955"/>
                    <a:pt x="1147848" y="10147"/>
                  </a:cubicBezTo>
                  <a:cubicBezTo>
                    <a:pt x="1163264" y="22278"/>
                    <a:pt x="1179185" y="27332"/>
                    <a:pt x="1199150" y="25816"/>
                  </a:cubicBezTo>
                  <a:cubicBezTo>
                    <a:pt x="1209006" y="25058"/>
                    <a:pt x="1219873" y="30365"/>
                    <a:pt x="1229476" y="34661"/>
                  </a:cubicBezTo>
                  <a:cubicBezTo>
                    <a:pt x="1238575" y="38705"/>
                    <a:pt x="1246156" y="46034"/>
                    <a:pt x="1254748" y="50835"/>
                  </a:cubicBezTo>
                  <a:cubicBezTo>
                    <a:pt x="1273702" y="61449"/>
                    <a:pt x="1280526" y="78129"/>
                    <a:pt x="1280020" y="98852"/>
                  </a:cubicBezTo>
                  <a:cubicBezTo>
                    <a:pt x="1279767" y="105170"/>
                    <a:pt x="1278756" y="111488"/>
                    <a:pt x="1277998" y="117806"/>
                  </a:cubicBezTo>
                  <a:cubicBezTo>
                    <a:pt x="1274460" y="145858"/>
                    <a:pt x="1274460" y="145858"/>
                    <a:pt x="1244640" y="153439"/>
                  </a:cubicBezTo>
                  <a:cubicBezTo>
                    <a:pt x="1245650" y="144341"/>
                    <a:pt x="1246661" y="135496"/>
                    <a:pt x="1247672" y="125640"/>
                  </a:cubicBezTo>
                  <a:cubicBezTo>
                    <a:pt x="1241355" y="124629"/>
                    <a:pt x="1235795" y="123618"/>
                    <a:pt x="1228971" y="122608"/>
                  </a:cubicBezTo>
                  <a:cubicBezTo>
                    <a:pt x="1227202" y="103907"/>
                    <a:pt x="1225180" y="85710"/>
                    <a:pt x="1223411" y="67262"/>
                  </a:cubicBezTo>
                  <a:cubicBezTo>
                    <a:pt x="1224422" y="66756"/>
                    <a:pt x="1225180" y="66251"/>
                    <a:pt x="1226191" y="65746"/>
                  </a:cubicBezTo>
                  <a:cubicBezTo>
                    <a:pt x="1227960" y="68020"/>
                    <a:pt x="1230740" y="70295"/>
                    <a:pt x="1231498" y="73074"/>
                  </a:cubicBezTo>
                  <a:cubicBezTo>
                    <a:pt x="1239838" y="102896"/>
                    <a:pt x="1239838" y="102896"/>
                    <a:pt x="1270922" y="116290"/>
                  </a:cubicBezTo>
                  <a:cubicBezTo>
                    <a:pt x="1278504" y="83435"/>
                    <a:pt x="1273702" y="70547"/>
                    <a:pt x="1246914" y="53110"/>
                  </a:cubicBezTo>
                  <a:cubicBezTo>
                    <a:pt x="1229982" y="42243"/>
                    <a:pt x="1214566" y="27080"/>
                    <a:pt x="1191569" y="30618"/>
                  </a:cubicBezTo>
                  <a:cubicBezTo>
                    <a:pt x="1189042" y="31123"/>
                    <a:pt x="1186514" y="31628"/>
                    <a:pt x="1181460" y="32386"/>
                  </a:cubicBezTo>
                  <a:cubicBezTo>
                    <a:pt x="1188284" y="38199"/>
                    <a:pt x="1193338" y="42243"/>
                    <a:pt x="1199908" y="47803"/>
                  </a:cubicBezTo>
                  <a:cubicBezTo>
                    <a:pt x="1171857" y="60185"/>
                    <a:pt x="1145068" y="72316"/>
                    <a:pt x="1118027" y="83688"/>
                  </a:cubicBezTo>
                  <a:cubicBezTo>
                    <a:pt x="1115247" y="84952"/>
                    <a:pt x="1110193" y="82677"/>
                    <a:pt x="1107160" y="80656"/>
                  </a:cubicBezTo>
                  <a:cubicBezTo>
                    <a:pt x="1091997" y="71558"/>
                    <a:pt x="1076581" y="62460"/>
                    <a:pt x="1062176" y="52099"/>
                  </a:cubicBezTo>
                  <a:cubicBezTo>
                    <a:pt x="1052573" y="45528"/>
                    <a:pt x="1043981" y="42748"/>
                    <a:pt x="1033367" y="49824"/>
                  </a:cubicBezTo>
                  <a:cubicBezTo>
                    <a:pt x="1032356" y="48813"/>
                    <a:pt x="1031597" y="48055"/>
                    <a:pt x="1030587" y="47297"/>
                  </a:cubicBezTo>
                  <a:cubicBezTo>
                    <a:pt x="1032608" y="43759"/>
                    <a:pt x="1033872" y="38452"/>
                    <a:pt x="1037157" y="36683"/>
                  </a:cubicBezTo>
                  <a:cubicBezTo>
                    <a:pt x="1056617" y="25563"/>
                    <a:pt x="1075823" y="14191"/>
                    <a:pt x="1096040" y="5093"/>
                  </a:cubicBezTo>
                  <a:cubicBezTo>
                    <a:pt x="1104633" y="1302"/>
                    <a:pt x="1113668" y="-530"/>
                    <a:pt x="1122513" y="133"/>
                  </a:cubicBezTo>
                  <a:close/>
                </a:path>
              </a:pathLst>
            </a:custGeom>
            <a:solidFill>
              <a:schemeClr val="accent2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Freeform: Shape 84">
            <a:extLst>
              <a:ext uri="{FF2B5EF4-FFF2-40B4-BE49-F238E27FC236}">
                <a16:creationId xmlns:a16="http://schemas.microsoft.com/office/drawing/2014/main" id="{190073E3-C7A6-48C8-96E5-7FE190BD8405}"/>
              </a:ext>
            </a:extLst>
          </p:cNvPr>
          <p:cNvSpPr/>
          <p:nvPr/>
        </p:nvSpPr>
        <p:spPr>
          <a:xfrm>
            <a:off x="7366958" y="1076736"/>
            <a:ext cx="2008681" cy="1511918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81852CE7-3506-4AD3-9DC5-1F74DFE8F6AD}"/>
              </a:ext>
            </a:extLst>
          </p:cNvPr>
          <p:cNvSpPr/>
          <p:nvPr/>
        </p:nvSpPr>
        <p:spPr>
          <a:xfrm>
            <a:off x="3105318" y="1329096"/>
            <a:ext cx="2065420" cy="894236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508CC052-3F01-4FF7-83BE-B890DDD57A5B}"/>
              </a:ext>
            </a:extLst>
          </p:cNvPr>
          <p:cNvGrpSpPr/>
          <p:nvPr/>
        </p:nvGrpSpPr>
        <p:grpSpPr>
          <a:xfrm>
            <a:off x="4734173" y="4577715"/>
            <a:ext cx="1406706" cy="2047906"/>
            <a:chOff x="8130688" y="1556890"/>
            <a:chExt cx="3328826" cy="4846161"/>
          </a:xfrm>
        </p:grpSpPr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D6E0FF18-3164-4059-8794-82971BA4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503FA105-8EDB-4212-A661-0550EA72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D451E5C-CE9A-47F5-80A5-B878691E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7">
              <a:extLst>
                <a:ext uri="{FF2B5EF4-FFF2-40B4-BE49-F238E27FC236}">
                  <a16:creationId xmlns:a16="http://schemas.microsoft.com/office/drawing/2014/main" id="{83062D85-CD1F-472C-8F66-04E39F59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8">
              <a:extLst>
                <a:ext uri="{FF2B5EF4-FFF2-40B4-BE49-F238E27FC236}">
                  <a16:creationId xmlns:a16="http://schemas.microsoft.com/office/drawing/2014/main" id="{83DD2DAC-AA88-48F4-8999-7120BDB1C42A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14EF7B6D-346E-44FD-9A9D-C66343085B9C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35D03698-8CF6-496E-AFCF-A782B12F5B34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Chevron 2">
              <a:extLst>
                <a:ext uri="{FF2B5EF4-FFF2-40B4-BE49-F238E27FC236}">
                  <a16:creationId xmlns:a16="http://schemas.microsoft.com/office/drawing/2014/main" id="{D7B23E1A-0977-4809-BE36-CC2A501F3559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08727CCE-53DF-4DDD-A6E5-A8A57B26FFAF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FB675E4-63F3-4AAC-9363-2CEA03CD6DF8}"/>
              </a:ext>
            </a:extLst>
          </p:cNvPr>
          <p:cNvGrpSpPr/>
          <p:nvPr/>
        </p:nvGrpSpPr>
        <p:grpSpPr>
          <a:xfrm>
            <a:off x="6413135" y="5585121"/>
            <a:ext cx="1597099" cy="1135944"/>
            <a:chOff x="1901513" y="1817856"/>
            <a:chExt cx="2196829" cy="1562505"/>
          </a:xfrm>
          <a:solidFill>
            <a:schemeClr val="accent4"/>
          </a:solidFill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2CA41BAA-E6DC-43BE-8182-55BB1CD90CB4}"/>
                </a:ext>
              </a:extLst>
            </p:cNvPr>
            <p:cNvSpPr/>
            <p:nvPr/>
          </p:nvSpPr>
          <p:spPr>
            <a:xfrm>
              <a:off x="1901513" y="3137170"/>
              <a:ext cx="2196829" cy="243191"/>
            </a:xfrm>
            <a:custGeom>
              <a:avLst/>
              <a:gdLst>
                <a:gd name="connsiteX0" fmla="*/ 0 w 2196829"/>
                <a:gd name="connsiteY0" fmla="*/ 24319 h 243191"/>
                <a:gd name="connsiteX1" fmla="*/ 0 w 2196829"/>
                <a:gd name="connsiteY1" fmla="*/ 218872 h 243191"/>
                <a:gd name="connsiteX2" fmla="*/ 24319 w 2196829"/>
                <a:gd name="connsiteY2" fmla="*/ 243191 h 243191"/>
                <a:gd name="connsiteX3" fmla="*/ 2172511 w 2196829"/>
                <a:gd name="connsiteY3" fmla="*/ 243191 h 243191"/>
                <a:gd name="connsiteX4" fmla="*/ 2196830 w 2196829"/>
                <a:gd name="connsiteY4" fmla="*/ 218872 h 243191"/>
                <a:gd name="connsiteX5" fmla="*/ 2196830 w 2196829"/>
                <a:gd name="connsiteY5" fmla="*/ 24319 h 243191"/>
                <a:gd name="connsiteX6" fmla="*/ 2172511 w 2196829"/>
                <a:gd name="connsiteY6" fmla="*/ 0 h 243191"/>
                <a:gd name="connsiteX7" fmla="*/ 24319 w 2196829"/>
                <a:gd name="connsiteY7" fmla="*/ 0 h 243191"/>
                <a:gd name="connsiteX8" fmla="*/ 0 w 2196829"/>
                <a:gd name="connsiteY8" fmla="*/ 24319 h 243191"/>
                <a:gd name="connsiteX9" fmla="*/ 879543 w 2196829"/>
                <a:gd name="connsiteY9" fmla="*/ 194553 h 243191"/>
                <a:gd name="connsiteX10" fmla="*/ 174287 w 2196829"/>
                <a:gd name="connsiteY10" fmla="*/ 194553 h 243191"/>
                <a:gd name="connsiteX11" fmla="*/ 154021 w 2196829"/>
                <a:gd name="connsiteY11" fmla="*/ 174287 h 243191"/>
                <a:gd name="connsiteX12" fmla="*/ 154021 w 2196829"/>
                <a:gd name="connsiteY12" fmla="*/ 68904 h 243191"/>
                <a:gd name="connsiteX13" fmla="*/ 174287 w 2196829"/>
                <a:gd name="connsiteY13" fmla="*/ 48638 h 243191"/>
                <a:gd name="connsiteX14" fmla="*/ 879543 w 2196829"/>
                <a:gd name="connsiteY14" fmla="*/ 48638 h 243191"/>
                <a:gd name="connsiteX15" fmla="*/ 899809 w 2196829"/>
                <a:gd name="connsiteY15" fmla="*/ 68904 h 243191"/>
                <a:gd name="connsiteX16" fmla="*/ 899809 w 2196829"/>
                <a:gd name="connsiteY16" fmla="*/ 174287 h 243191"/>
                <a:gd name="connsiteX17" fmla="*/ 879543 w 2196829"/>
                <a:gd name="connsiteY17" fmla="*/ 194553 h 243191"/>
                <a:gd name="connsiteX18" fmla="*/ 2028623 w 2196829"/>
                <a:gd name="connsiteY18" fmla="*/ 194553 h 243191"/>
                <a:gd name="connsiteX19" fmla="*/ 1311208 w 2196829"/>
                <a:gd name="connsiteY19" fmla="*/ 194553 h 243191"/>
                <a:gd name="connsiteX20" fmla="*/ 1297021 w 2196829"/>
                <a:gd name="connsiteY20" fmla="*/ 180367 h 243191"/>
                <a:gd name="connsiteX21" fmla="*/ 1297021 w 2196829"/>
                <a:gd name="connsiteY21" fmla="*/ 62824 h 243191"/>
                <a:gd name="connsiteX22" fmla="*/ 1311208 w 2196829"/>
                <a:gd name="connsiteY22" fmla="*/ 48638 h 243191"/>
                <a:gd name="connsiteX23" fmla="*/ 2028623 w 2196829"/>
                <a:gd name="connsiteY23" fmla="*/ 48638 h 243191"/>
                <a:gd name="connsiteX24" fmla="*/ 2042809 w 2196829"/>
                <a:gd name="connsiteY24" fmla="*/ 62824 h 243191"/>
                <a:gd name="connsiteX25" fmla="*/ 2042809 w 2196829"/>
                <a:gd name="connsiteY25" fmla="*/ 180367 h 243191"/>
                <a:gd name="connsiteX26" fmla="*/ 2028623 w 2196829"/>
                <a:gd name="connsiteY26" fmla="*/ 194553 h 24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6829" h="243191">
                  <a:moveTo>
                    <a:pt x="0" y="24319"/>
                  </a:moveTo>
                  <a:lnTo>
                    <a:pt x="0" y="218872"/>
                  </a:lnTo>
                  <a:cubicBezTo>
                    <a:pt x="0" y="232329"/>
                    <a:pt x="10863" y="243191"/>
                    <a:pt x="24319" y="243191"/>
                  </a:cubicBezTo>
                  <a:lnTo>
                    <a:pt x="2172511" y="243191"/>
                  </a:lnTo>
                  <a:cubicBezTo>
                    <a:pt x="2185968" y="243191"/>
                    <a:pt x="2196830" y="232329"/>
                    <a:pt x="2196830" y="218872"/>
                  </a:cubicBezTo>
                  <a:lnTo>
                    <a:pt x="2196830" y="24319"/>
                  </a:lnTo>
                  <a:cubicBezTo>
                    <a:pt x="2196830" y="10863"/>
                    <a:pt x="2185968" y="0"/>
                    <a:pt x="2172511" y="0"/>
                  </a:cubicBezTo>
                  <a:lnTo>
                    <a:pt x="24319" y="0"/>
                  </a:lnTo>
                  <a:cubicBezTo>
                    <a:pt x="10863" y="0"/>
                    <a:pt x="0" y="10863"/>
                    <a:pt x="0" y="24319"/>
                  </a:cubicBezTo>
                  <a:close/>
                  <a:moveTo>
                    <a:pt x="879543" y="194553"/>
                  </a:moveTo>
                  <a:lnTo>
                    <a:pt x="174287" y="194553"/>
                  </a:lnTo>
                  <a:cubicBezTo>
                    <a:pt x="163100" y="194553"/>
                    <a:pt x="154021" y="185474"/>
                    <a:pt x="154021" y="174287"/>
                  </a:cubicBezTo>
                  <a:lnTo>
                    <a:pt x="154021" y="68904"/>
                  </a:lnTo>
                  <a:cubicBezTo>
                    <a:pt x="154021" y="57717"/>
                    <a:pt x="163100" y="48638"/>
                    <a:pt x="174287" y="48638"/>
                  </a:cubicBezTo>
                  <a:lnTo>
                    <a:pt x="879543" y="48638"/>
                  </a:lnTo>
                  <a:cubicBezTo>
                    <a:pt x="890729" y="48638"/>
                    <a:pt x="899809" y="57717"/>
                    <a:pt x="899809" y="68904"/>
                  </a:cubicBezTo>
                  <a:lnTo>
                    <a:pt x="899809" y="174287"/>
                  </a:lnTo>
                  <a:cubicBezTo>
                    <a:pt x="899809" y="185474"/>
                    <a:pt x="890729" y="194553"/>
                    <a:pt x="879543" y="194553"/>
                  </a:cubicBezTo>
                  <a:close/>
                  <a:moveTo>
                    <a:pt x="2028623" y="194553"/>
                  </a:moveTo>
                  <a:lnTo>
                    <a:pt x="1311208" y="194553"/>
                  </a:lnTo>
                  <a:cubicBezTo>
                    <a:pt x="1303344" y="194553"/>
                    <a:pt x="1297021" y="188230"/>
                    <a:pt x="1297021" y="180367"/>
                  </a:cubicBezTo>
                  <a:lnTo>
                    <a:pt x="1297021" y="62824"/>
                  </a:lnTo>
                  <a:cubicBezTo>
                    <a:pt x="1297021" y="54961"/>
                    <a:pt x="1303344" y="48638"/>
                    <a:pt x="1311208" y="48638"/>
                  </a:cubicBezTo>
                  <a:lnTo>
                    <a:pt x="2028623" y="48638"/>
                  </a:lnTo>
                  <a:cubicBezTo>
                    <a:pt x="2036486" y="48638"/>
                    <a:pt x="2042809" y="54961"/>
                    <a:pt x="2042809" y="62824"/>
                  </a:cubicBezTo>
                  <a:lnTo>
                    <a:pt x="2042809" y="180367"/>
                  </a:lnTo>
                  <a:cubicBezTo>
                    <a:pt x="2042809" y="188230"/>
                    <a:pt x="2036405" y="194553"/>
                    <a:pt x="2028623" y="194553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4D36375-0B3E-446F-A249-1FCC64FBEB76}"/>
                </a:ext>
              </a:extLst>
            </p:cNvPr>
            <p:cNvSpPr/>
            <p:nvPr/>
          </p:nvSpPr>
          <p:spPr>
            <a:xfrm>
              <a:off x="1974470" y="2456234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1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DBC3F3DB-82DA-4C08-A06B-A6746551F3CF}"/>
                </a:ext>
              </a:extLst>
            </p:cNvPr>
            <p:cNvSpPr/>
            <p:nvPr/>
          </p:nvSpPr>
          <p:spPr>
            <a:xfrm>
              <a:off x="3388305" y="2456234"/>
              <a:ext cx="632298" cy="591765"/>
            </a:xfrm>
            <a:custGeom>
              <a:avLst/>
              <a:gdLst>
                <a:gd name="connsiteX0" fmla="*/ 397132 w 632298"/>
                <a:gd name="connsiteY0" fmla="*/ 0 h 591765"/>
                <a:gd name="connsiteX1" fmla="*/ 397132 w 632298"/>
                <a:gd name="connsiteY1" fmla="*/ 110733 h 591765"/>
                <a:gd name="connsiteX2" fmla="*/ 378163 w 632298"/>
                <a:gd name="connsiteY2" fmla="*/ 129702 h 591765"/>
                <a:gd name="connsiteX3" fmla="*/ 254054 w 632298"/>
                <a:gd name="connsiteY3" fmla="*/ 129702 h 591765"/>
                <a:gd name="connsiteX4" fmla="*/ 235085 w 632298"/>
                <a:gd name="connsiteY4" fmla="*/ 110733 h 591765"/>
                <a:gd name="connsiteX5" fmla="*/ 235085 w 632298"/>
                <a:gd name="connsiteY5" fmla="*/ 0 h 591765"/>
                <a:gd name="connsiteX6" fmla="*/ 0 w 632298"/>
                <a:gd name="connsiteY6" fmla="*/ 0 h 591765"/>
                <a:gd name="connsiteX7" fmla="*/ 0 w 632298"/>
                <a:gd name="connsiteY7" fmla="*/ 543128 h 591765"/>
                <a:gd name="connsiteX8" fmla="*/ 48638 w 632298"/>
                <a:gd name="connsiteY8" fmla="*/ 591766 h 591765"/>
                <a:gd name="connsiteX9" fmla="*/ 583660 w 632298"/>
                <a:gd name="connsiteY9" fmla="*/ 591766 h 591765"/>
                <a:gd name="connsiteX10" fmla="*/ 632298 w 632298"/>
                <a:gd name="connsiteY10" fmla="*/ 543128 h 591765"/>
                <a:gd name="connsiteX11" fmla="*/ 632298 w 632298"/>
                <a:gd name="connsiteY11" fmla="*/ 0 h 591765"/>
                <a:gd name="connsiteX12" fmla="*/ 397132 w 632298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8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5" name="그래픽 2">
              <a:extLst>
                <a:ext uri="{FF2B5EF4-FFF2-40B4-BE49-F238E27FC236}">
                  <a16:creationId xmlns:a16="http://schemas.microsoft.com/office/drawing/2014/main" id="{1CF311FB-2003-474B-9276-A6D4F3241F9C}"/>
                </a:ext>
              </a:extLst>
            </p:cNvPr>
            <p:cNvGrpSpPr/>
            <p:nvPr/>
          </p:nvGrpSpPr>
          <p:grpSpPr>
            <a:xfrm>
              <a:off x="2025784" y="2893978"/>
              <a:ext cx="109841" cy="99465"/>
              <a:chOff x="2025784" y="2893978"/>
              <a:chExt cx="109841" cy="99465"/>
            </a:xfrm>
            <a:grpFill/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46C0A33A-BBB2-4866-ACC9-CC3B5A5582A9}"/>
                  </a:ext>
                </a:extLst>
              </p:cNvPr>
              <p:cNvSpPr/>
              <p:nvPr/>
            </p:nvSpPr>
            <p:spPr>
              <a:xfrm>
                <a:off x="2036646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528E20FE-8F2D-4270-AC87-B8AA006351E2}"/>
                  </a:ext>
                </a:extLst>
              </p:cNvPr>
              <p:cNvSpPr/>
              <p:nvPr/>
            </p:nvSpPr>
            <p:spPr>
              <a:xfrm>
                <a:off x="20916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DE3FD492-F226-4A86-A965-36867252EFF5}"/>
                  </a:ext>
                </a:extLst>
              </p:cNvPr>
              <p:cNvSpPr/>
              <p:nvPr/>
            </p:nvSpPr>
            <p:spPr>
              <a:xfrm>
                <a:off x="2025784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120" y="0"/>
                      <a:pt x="36560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D1109BD2-AD85-4D37-897B-F07FC655A875}"/>
                </a:ext>
              </a:extLst>
            </p:cNvPr>
            <p:cNvSpPr/>
            <p:nvPr/>
          </p:nvSpPr>
          <p:spPr>
            <a:xfrm>
              <a:off x="2681428" y="2456234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38457 w 632297"/>
                <a:gd name="connsiteY13" fmla="*/ 437745 h 591765"/>
                <a:gd name="connsiteX14" fmla="*/ 154994 w 632297"/>
                <a:gd name="connsiteY14" fmla="*/ 458578 h 591765"/>
                <a:gd name="connsiteX15" fmla="*/ 147293 w 632297"/>
                <a:gd name="connsiteY15" fmla="*/ 458578 h 591765"/>
                <a:gd name="connsiteX16" fmla="*/ 147293 w 632297"/>
                <a:gd name="connsiteY16" fmla="*/ 512567 h 591765"/>
                <a:gd name="connsiteX17" fmla="*/ 129702 w 632297"/>
                <a:gd name="connsiteY17" fmla="*/ 512567 h 591765"/>
                <a:gd name="connsiteX18" fmla="*/ 129702 w 632297"/>
                <a:gd name="connsiteY18" fmla="*/ 458659 h 591765"/>
                <a:gd name="connsiteX19" fmla="*/ 121920 w 632297"/>
                <a:gd name="connsiteY19" fmla="*/ 458659 h 591765"/>
                <a:gd name="connsiteX20" fmla="*/ 138457 w 632297"/>
                <a:gd name="connsiteY20" fmla="*/ 437745 h 591765"/>
                <a:gd name="connsiteX21" fmla="*/ 83415 w 632297"/>
                <a:gd name="connsiteY21" fmla="*/ 437745 h 591765"/>
                <a:gd name="connsiteX22" fmla="*/ 99952 w 632297"/>
                <a:gd name="connsiteY22" fmla="*/ 458578 h 591765"/>
                <a:gd name="connsiteX23" fmla="*/ 92251 w 632297"/>
                <a:gd name="connsiteY23" fmla="*/ 458578 h 591765"/>
                <a:gd name="connsiteX24" fmla="*/ 92251 w 632297"/>
                <a:gd name="connsiteY24" fmla="*/ 512567 h 591765"/>
                <a:gd name="connsiteX25" fmla="*/ 74660 w 632297"/>
                <a:gd name="connsiteY25" fmla="*/ 512567 h 591765"/>
                <a:gd name="connsiteX26" fmla="*/ 74660 w 632297"/>
                <a:gd name="connsiteY26" fmla="*/ 458578 h 591765"/>
                <a:gd name="connsiteX27" fmla="*/ 66878 w 632297"/>
                <a:gd name="connsiteY27" fmla="*/ 458578 h 591765"/>
                <a:gd name="connsiteX28" fmla="*/ 83415 w 632297"/>
                <a:gd name="connsiteY28" fmla="*/ 437745 h 591765"/>
                <a:gd name="connsiteX29" fmla="*/ 165857 w 632297"/>
                <a:gd name="connsiteY29" fmla="*/ 537210 h 591765"/>
                <a:gd name="connsiteX30" fmla="*/ 56015 w 632297"/>
                <a:gd name="connsiteY30" fmla="*/ 537210 h 591765"/>
                <a:gd name="connsiteX31" fmla="*/ 56015 w 632297"/>
                <a:gd name="connsiteY31" fmla="*/ 526347 h 591765"/>
                <a:gd name="connsiteX32" fmla="*/ 165857 w 632297"/>
                <a:gd name="connsiteY32" fmla="*/ 526347 h 591765"/>
                <a:gd name="connsiteX33" fmla="*/ 165857 w 632297"/>
                <a:gd name="connsiteY33" fmla="*/ 53721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38457" y="437745"/>
                  </a:moveTo>
                  <a:cubicBezTo>
                    <a:pt x="143969" y="444635"/>
                    <a:pt x="149401" y="451526"/>
                    <a:pt x="154994" y="458578"/>
                  </a:cubicBezTo>
                  <a:cubicBezTo>
                    <a:pt x="152319" y="458578"/>
                    <a:pt x="149887" y="458578"/>
                    <a:pt x="147293" y="458578"/>
                  </a:cubicBezTo>
                  <a:cubicBezTo>
                    <a:pt x="147293" y="476655"/>
                    <a:pt x="147293" y="494571"/>
                    <a:pt x="147293" y="512567"/>
                  </a:cubicBezTo>
                  <a:cubicBezTo>
                    <a:pt x="141375" y="512567"/>
                    <a:pt x="135620" y="512567"/>
                    <a:pt x="129702" y="512567"/>
                  </a:cubicBezTo>
                  <a:cubicBezTo>
                    <a:pt x="129702" y="494651"/>
                    <a:pt x="129702" y="476655"/>
                    <a:pt x="129702" y="458659"/>
                  </a:cubicBezTo>
                  <a:cubicBezTo>
                    <a:pt x="127108" y="458659"/>
                    <a:pt x="124676" y="458659"/>
                    <a:pt x="121920" y="458659"/>
                  </a:cubicBezTo>
                  <a:cubicBezTo>
                    <a:pt x="127432" y="451607"/>
                    <a:pt x="132864" y="444716"/>
                    <a:pt x="138457" y="437745"/>
                  </a:cubicBezTo>
                  <a:close/>
                  <a:moveTo>
                    <a:pt x="83415" y="437745"/>
                  </a:moveTo>
                  <a:cubicBezTo>
                    <a:pt x="89008" y="444716"/>
                    <a:pt x="94439" y="451607"/>
                    <a:pt x="99952" y="458578"/>
                  </a:cubicBezTo>
                  <a:cubicBezTo>
                    <a:pt x="97277" y="458578"/>
                    <a:pt x="94845" y="458578"/>
                    <a:pt x="92251" y="458578"/>
                  </a:cubicBezTo>
                  <a:cubicBezTo>
                    <a:pt x="92251" y="476574"/>
                    <a:pt x="92251" y="494571"/>
                    <a:pt x="92251" y="512567"/>
                  </a:cubicBezTo>
                  <a:cubicBezTo>
                    <a:pt x="86333" y="512567"/>
                    <a:pt x="80577" y="512567"/>
                    <a:pt x="74660" y="512567"/>
                  </a:cubicBezTo>
                  <a:cubicBezTo>
                    <a:pt x="74660" y="494571"/>
                    <a:pt x="74660" y="476655"/>
                    <a:pt x="74660" y="458578"/>
                  </a:cubicBezTo>
                  <a:cubicBezTo>
                    <a:pt x="71985" y="458578"/>
                    <a:pt x="69553" y="458578"/>
                    <a:pt x="66878" y="458578"/>
                  </a:cubicBezTo>
                  <a:cubicBezTo>
                    <a:pt x="72471" y="451526"/>
                    <a:pt x="77902" y="444716"/>
                    <a:pt x="83415" y="437745"/>
                  </a:cubicBezTo>
                  <a:close/>
                  <a:moveTo>
                    <a:pt x="165857" y="537210"/>
                  </a:moveTo>
                  <a:cubicBezTo>
                    <a:pt x="129297" y="537210"/>
                    <a:pt x="92737" y="537210"/>
                    <a:pt x="56015" y="537210"/>
                  </a:cubicBezTo>
                  <a:cubicBezTo>
                    <a:pt x="56015" y="533562"/>
                    <a:pt x="56015" y="529995"/>
                    <a:pt x="56015" y="526347"/>
                  </a:cubicBezTo>
                  <a:cubicBezTo>
                    <a:pt x="92656" y="526347"/>
                    <a:pt x="129216" y="526347"/>
                    <a:pt x="165857" y="526347"/>
                  </a:cubicBezTo>
                  <a:cubicBezTo>
                    <a:pt x="165857" y="529914"/>
                    <a:pt x="165857" y="533481"/>
                    <a:pt x="165857" y="53721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7" name="그래픽 2">
              <a:extLst>
                <a:ext uri="{FF2B5EF4-FFF2-40B4-BE49-F238E27FC236}">
                  <a16:creationId xmlns:a16="http://schemas.microsoft.com/office/drawing/2014/main" id="{2333A723-38F1-4F33-8675-528D364F20D1}"/>
                </a:ext>
              </a:extLst>
            </p:cNvPr>
            <p:cNvGrpSpPr/>
            <p:nvPr/>
          </p:nvGrpSpPr>
          <p:grpSpPr>
            <a:xfrm>
              <a:off x="3449103" y="2893978"/>
              <a:ext cx="109841" cy="99465"/>
              <a:chOff x="3449103" y="2893978"/>
              <a:chExt cx="109841" cy="99465"/>
            </a:xfrm>
            <a:grpFill/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D3DA4DC9-5C80-4285-AA5D-375C720F15A1}"/>
                  </a:ext>
                </a:extLst>
              </p:cNvPr>
              <p:cNvSpPr/>
              <p:nvPr/>
            </p:nvSpPr>
            <p:spPr>
              <a:xfrm>
                <a:off x="3459965" y="2893978"/>
                <a:ext cx="33073" cy="74822"/>
              </a:xfrm>
              <a:custGeom>
                <a:avLst/>
                <a:gdLst>
                  <a:gd name="connsiteX0" fmla="*/ 7782 w 33073"/>
                  <a:gd name="connsiteY0" fmla="*/ 74822 h 74822"/>
                  <a:gd name="connsiteX1" fmla="*/ 25373 w 33073"/>
                  <a:gd name="connsiteY1" fmla="*/ 74822 h 74822"/>
                  <a:gd name="connsiteX2" fmla="*/ 25373 w 33073"/>
                  <a:gd name="connsiteY2" fmla="*/ 20833 h 74822"/>
                  <a:gd name="connsiteX3" fmla="*/ 33074 w 33073"/>
                  <a:gd name="connsiteY3" fmla="*/ 20833 h 74822"/>
                  <a:gd name="connsiteX4" fmla="*/ 16537 w 33073"/>
                  <a:gd name="connsiteY4" fmla="*/ 0 h 74822"/>
                  <a:gd name="connsiteX5" fmla="*/ 0 w 33073"/>
                  <a:gd name="connsiteY5" fmla="*/ 20833 h 74822"/>
                  <a:gd name="connsiteX6" fmla="*/ 7782 w 33073"/>
                  <a:gd name="connsiteY6" fmla="*/ 20833 h 74822"/>
                  <a:gd name="connsiteX7" fmla="*/ 7782 w 33073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3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B197E17C-C6D3-4BA2-B0FB-5D40495F9D39}"/>
                  </a:ext>
                </a:extLst>
              </p:cNvPr>
              <p:cNvSpPr/>
              <p:nvPr/>
            </p:nvSpPr>
            <p:spPr>
              <a:xfrm>
                <a:off x="35150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3581D082-FB12-43FF-9BB2-7F799F7A92E6}"/>
                  </a:ext>
                </a:extLst>
              </p:cNvPr>
              <p:cNvSpPr/>
              <p:nvPr/>
            </p:nvSpPr>
            <p:spPr>
              <a:xfrm>
                <a:off x="3449103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201" y="0"/>
                      <a:pt x="36641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ADE74258-16E1-4CB9-8E79-A0BB3953B4D4}"/>
                </a:ext>
              </a:extLst>
            </p:cNvPr>
            <p:cNvSpPr/>
            <p:nvPr/>
          </p:nvSpPr>
          <p:spPr>
            <a:xfrm>
              <a:off x="2327909" y="1817856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  <a:gd name="connsiteX13" fmla="*/ 150617 w 632297"/>
                <a:gd name="connsiteY13" fmla="*/ 429071 h 591765"/>
                <a:gd name="connsiteX14" fmla="*/ 167154 w 632297"/>
                <a:gd name="connsiteY14" fmla="*/ 449904 h 591765"/>
                <a:gd name="connsiteX15" fmla="*/ 159453 w 632297"/>
                <a:gd name="connsiteY15" fmla="*/ 449904 h 591765"/>
                <a:gd name="connsiteX16" fmla="*/ 159453 w 632297"/>
                <a:gd name="connsiteY16" fmla="*/ 503893 h 591765"/>
                <a:gd name="connsiteX17" fmla="*/ 141862 w 632297"/>
                <a:gd name="connsiteY17" fmla="*/ 503893 h 591765"/>
                <a:gd name="connsiteX18" fmla="*/ 141862 w 632297"/>
                <a:gd name="connsiteY18" fmla="*/ 449985 h 591765"/>
                <a:gd name="connsiteX19" fmla="*/ 134080 w 632297"/>
                <a:gd name="connsiteY19" fmla="*/ 449985 h 591765"/>
                <a:gd name="connsiteX20" fmla="*/ 150617 w 632297"/>
                <a:gd name="connsiteY20" fmla="*/ 429071 h 591765"/>
                <a:gd name="connsiteX21" fmla="*/ 95655 w 632297"/>
                <a:gd name="connsiteY21" fmla="*/ 429071 h 591765"/>
                <a:gd name="connsiteX22" fmla="*/ 112192 w 632297"/>
                <a:gd name="connsiteY22" fmla="*/ 449904 h 591765"/>
                <a:gd name="connsiteX23" fmla="*/ 104491 w 632297"/>
                <a:gd name="connsiteY23" fmla="*/ 449904 h 591765"/>
                <a:gd name="connsiteX24" fmla="*/ 104491 w 632297"/>
                <a:gd name="connsiteY24" fmla="*/ 503893 h 591765"/>
                <a:gd name="connsiteX25" fmla="*/ 86900 w 632297"/>
                <a:gd name="connsiteY25" fmla="*/ 503893 h 591765"/>
                <a:gd name="connsiteX26" fmla="*/ 86900 w 632297"/>
                <a:gd name="connsiteY26" fmla="*/ 449904 h 591765"/>
                <a:gd name="connsiteX27" fmla="*/ 79118 w 632297"/>
                <a:gd name="connsiteY27" fmla="*/ 449904 h 591765"/>
                <a:gd name="connsiteX28" fmla="*/ 95655 w 632297"/>
                <a:gd name="connsiteY28" fmla="*/ 429071 h 591765"/>
                <a:gd name="connsiteX29" fmla="*/ 178016 w 632297"/>
                <a:gd name="connsiteY29" fmla="*/ 528536 h 591765"/>
                <a:gd name="connsiteX30" fmla="*/ 68175 w 632297"/>
                <a:gd name="connsiteY30" fmla="*/ 528536 h 591765"/>
                <a:gd name="connsiteX31" fmla="*/ 68175 w 632297"/>
                <a:gd name="connsiteY31" fmla="*/ 517674 h 591765"/>
                <a:gd name="connsiteX32" fmla="*/ 178016 w 632297"/>
                <a:gd name="connsiteY32" fmla="*/ 517674 h 591765"/>
                <a:gd name="connsiteX33" fmla="*/ 178016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0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  <a:moveTo>
                    <a:pt x="150617" y="429071"/>
                  </a:moveTo>
                  <a:cubicBezTo>
                    <a:pt x="156129" y="435961"/>
                    <a:pt x="161560" y="442852"/>
                    <a:pt x="167154" y="449904"/>
                  </a:cubicBezTo>
                  <a:cubicBezTo>
                    <a:pt x="164479" y="449904"/>
                    <a:pt x="162047" y="449904"/>
                    <a:pt x="159453" y="449904"/>
                  </a:cubicBezTo>
                  <a:cubicBezTo>
                    <a:pt x="159453" y="467982"/>
                    <a:pt x="159453" y="485897"/>
                    <a:pt x="159453" y="503893"/>
                  </a:cubicBezTo>
                  <a:cubicBezTo>
                    <a:pt x="153535" y="503893"/>
                    <a:pt x="147779" y="503893"/>
                    <a:pt x="141862" y="503893"/>
                  </a:cubicBezTo>
                  <a:cubicBezTo>
                    <a:pt x="141862" y="485978"/>
                    <a:pt x="141862" y="467982"/>
                    <a:pt x="141862" y="449985"/>
                  </a:cubicBezTo>
                  <a:cubicBezTo>
                    <a:pt x="139268" y="449985"/>
                    <a:pt x="136836" y="449985"/>
                    <a:pt x="134080" y="449985"/>
                  </a:cubicBezTo>
                  <a:cubicBezTo>
                    <a:pt x="139673" y="442933"/>
                    <a:pt x="145104" y="436042"/>
                    <a:pt x="150617" y="429071"/>
                  </a:cubicBezTo>
                  <a:close/>
                  <a:moveTo>
                    <a:pt x="95655" y="429071"/>
                  </a:moveTo>
                  <a:cubicBezTo>
                    <a:pt x="101249" y="436042"/>
                    <a:pt x="106680" y="442933"/>
                    <a:pt x="112192" y="449904"/>
                  </a:cubicBezTo>
                  <a:cubicBezTo>
                    <a:pt x="109517" y="449904"/>
                    <a:pt x="107085" y="449904"/>
                    <a:pt x="104491" y="449904"/>
                  </a:cubicBezTo>
                  <a:cubicBezTo>
                    <a:pt x="104491" y="467900"/>
                    <a:pt x="104491" y="485897"/>
                    <a:pt x="104491" y="503893"/>
                  </a:cubicBezTo>
                  <a:cubicBezTo>
                    <a:pt x="98574" y="503893"/>
                    <a:pt x="92818" y="503893"/>
                    <a:pt x="86900" y="503893"/>
                  </a:cubicBezTo>
                  <a:cubicBezTo>
                    <a:pt x="86900" y="485897"/>
                    <a:pt x="86900" y="467982"/>
                    <a:pt x="86900" y="449904"/>
                  </a:cubicBezTo>
                  <a:cubicBezTo>
                    <a:pt x="84225" y="449904"/>
                    <a:pt x="81793" y="449904"/>
                    <a:pt x="79118" y="449904"/>
                  </a:cubicBezTo>
                  <a:cubicBezTo>
                    <a:pt x="84631" y="442852"/>
                    <a:pt x="90062" y="436042"/>
                    <a:pt x="95655" y="429071"/>
                  </a:cubicBezTo>
                  <a:close/>
                  <a:moveTo>
                    <a:pt x="178016" y="528536"/>
                  </a:moveTo>
                  <a:cubicBezTo>
                    <a:pt x="141456" y="528536"/>
                    <a:pt x="104897" y="528536"/>
                    <a:pt x="68175" y="528536"/>
                  </a:cubicBezTo>
                  <a:cubicBezTo>
                    <a:pt x="68175" y="524888"/>
                    <a:pt x="68175" y="521321"/>
                    <a:pt x="68175" y="517674"/>
                  </a:cubicBezTo>
                  <a:cubicBezTo>
                    <a:pt x="104816" y="517674"/>
                    <a:pt x="141375" y="517674"/>
                    <a:pt x="178016" y="517674"/>
                  </a:cubicBezTo>
                  <a:cubicBezTo>
                    <a:pt x="178016" y="521240"/>
                    <a:pt x="178016" y="524807"/>
                    <a:pt x="178016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37709CD8-0C46-474B-85E1-24F932D1808A}"/>
                </a:ext>
              </a:extLst>
            </p:cNvPr>
            <p:cNvSpPr/>
            <p:nvPr/>
          </p:nvSpPr>
          <p:spPr>
            <a:xfrm>
              <a:off x="3034867" y="1817856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55318 w 632297"/>
                <a:gd name="connsiteY13" fmla="*/ 429071 h 591765"/>
                <a:gd name="connsiteX14" fmla="*/ 171855 w 632297"/>
                <a:gd name="connsiteY14" fmla="*/ 449904 h 591765"/>
                <a:gd name="connsiteX15" fmla="*/ 164154 w 632297"/>
                <a:gd name="connsiteY15" fmla="*/ 449904 h 591765"/>
                <a:gd name="connsiteX16" fmla="*/ 164154 w 632297"/>
                <a:gd name="connsiteY16" fmla="*/ 503893 h 591765"/>
                <a:gd name="connsiteX17" fmla="*/ 146563 w 632297"/>
                <a:gd name="connsiteY17" fmla="*/ 503893 h 591765"/>
                <a:gd name="connsiteX18" fmla="*/ 146563 w 632297"/>
                <a:gd name="connsiteY18" fmla="*/ 449985 h 591765"/>
                <a:gd name="connsiteX19" fmla="*/ 138781 w 632297"/>
                <a:gd name="connsiteY19" fmla="*/ 449985 h 591765"/>
                <a:gd name="connsiteX20" fmla="*/ 155318 w 632297"/>
                <a:gd name="connsiteY20" fmla="*/ 429071 h 591765"/>
                <a:gd name="connsiteX21" fmla="*/ 100357 w 632297"/>
                <a:gd name="connsiteY21" fmla="*/ 429071 h 591765"/>
                <a:gd name="connsiteX22" fmla="*/ 116894 w 632297"/>
                <a:gd name="connsiteY22" fmla="*/ 449904 h 591765"/>
                <a:gd name="connsiteX23" fmla="*/ 109193 w 632297"/>
                <a:gd name="connsiteY23" fmla="*/ 449904 h 591765"/>
                <a:gd name="connsiteX24" fmla="*/ 109193 w 632297"/>
                <a:gd name="connsiteY24" fmla="*/ 503893 h 591765"/>
                <a:gd name="connsiteX25" fmla="*/ 91602 w 632297"/>
                <a:gd name="connsiteY25" fmla="*/ 503893 h 591765"/>
                <a:gd name="connsiteX26" fmla="*/ 91602 w 632297"/>
                <a:gd name="connsiteY26" fmla="*/ 449904 h 591765"/>
                <a:gd name="connsiteX27" fmla="*/ 83820 w 632297"/>
                <a:gd name="connsiteY27" fmla="*/ 449904 h 591765"/>
                <a:gd name="connsiteX28" fmla="*/ 100357 w 632297"/>
                <a:gd name="connsiteY28" fmla="*/ 429071 h 591765"/>
                <a:gd name="connsiteX29" fmla="*/ 182718 w 632297"/>
                <a:gd name="connsiteY29" fmla="*/ 528536 h 591765"/>
                <a:gd name="connsiteX30" fmla="*/ 72876 w 632297"/>
                <a:gd name="connsiteY30" fmla="*/ 528536 h 591765"/>
                <a:gd name="connsiteX31" fmla="*/ 72876 w 632297"/>
                <a:gd name="connsiteY31" fmla="*/ 517674 h 591765"/>
                <a:gd name="connsiteX32" fmla="*/ 182718 w 632297"/>
                <a:gd name="connsiteY32" fmla="*/ 517674 h 591765"/>
                <a:gd name="connsiteX33" fmla="*/ 182718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0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55318" y="429071"/>
                  </a:moveTo>
                  <a:cubicBezTo>
                    <a:pt x="160831" y="435961"/>
                    <a:pt x="166262" y="442852"/>
                    <a:pt x="171855" y="449904"/>
                  </a:cubicBezTo>
                  <a:cubicBezTo>
                    <a:pt x="169180" y="449904"/>
                    <a:pt x="166748" y="449904"/>
                    <a:pt x="164154" y="449904"/>
                  </a:cubicBezTo>
                  <a:cubicBezTo>
                    <a:pt x="164154" y="467982"/>
                    <a:pt x="164154" y="485897"/>
                    <a:pt x="164154" y="503893"/>
                  </a:cubicBezTo>
                  <a:cubicBezTo>
                    <a:pt x="158237" y="503893"/>
                    <a:pt x="152481" y="503893"/>
                    <a:pt x="146563" y="503893"/>
                  </a:cubicBezTo>
                  <a:cubicBezTo>
                    <a:pt x="146563" y="485978"/>
                    <a:pt x="146563" y="467982"/>
                    <a:pt x="146563" y="449985"/>
                  </a:cubicBezTo>
                  <a:cubicBezTo>
                    <a:pt x="143969" y="449985"/>
                    <a:pt x="141537" y="449985"/>
                    <a:pt x="138781" y="449985"/>
                  </a:cubicBezTo>
                  <a:cubicBezTo>
                    <a:pt x="144375" y="442933"/>
                    <a:pt x="149806" y="436042"/>
                    <a:pt x="155318" y="429071"/>
                  </a:cubicBezTo>
                  <a:close/>
                  <a:moveTo>
                    <a:pt x="100357" y="429071"/>
                  </a:moveTo>
                  <a:cubicBezTo>
                    <a:pt x="105950" y="436042"/>
                    <a:pt x="111382" y="442933"/>
                    <a:pt x="116894" y="449904"/>
                  </a:cubicBezTo>
                  <a:cubicBezTo>
                    <a:pt x="114219" y="449904"/>
                    <a:pt x="111787" y="449904"/>
                    <a:pt x="109193" y="449904"/>
                  </a:cubicBezTo>
                  <a:cubicBezTo>
                    <a:pt x="109193" y="467900"/>
                    <a:pt x="109193" y="485897"/>
                    <a:pt x="109193" y="503893"/>
                  </a:cubicBezTo>
                  <a:cubicBezTo>
                    <a:pt x="103275" y="503893"/>
                    <a:pt x="97520" y="503893"/>
                    <a:pt x="91602" y="503893"/>
                  </a:cubicBezTo>
                  <a:cubicBezTo>
                    <a:pt x="91602" y="485897"/>
                    <a:pt x="91602" y="467982"/>
                    <a:pt x="91602" y="449904"/>
                  </a:cubicBezTo>
                  <a:cubicBezTo>
                    <a:pt x="88927" y="449904"/>
                    <a:pt x="86495" y="449904"/>
                    <a:pt x="83820" y="449904"/>
                  </a:cubicBezTo>
                  <a:cubicBezTo>
                    <a:pt x="89332" y="442852"/>
                    <a:pt x="94764" y="436042"/>
                    <a:pt x="100357" y="429071"/>
                  </a:cubicBezTo>
                  <a:close/>
                  <a:moveTo>
                    <a:pt x="182718" y="528536"/>
                  </a:moveTo>
                  <a:cubicBezTo>
                    <a:pt x="146158" y="528536"/>
                    <a:pt x="109598" y="528536"/>
                    <a:pt x="72876" y="528536"/>
                  </a:cubicBezTo>
                  <a:cubicBezTo>
                    <a:pt x="72876" y="524888"/>
                    <a:pt x="72876" y="521321"/>
                    <a:pt x="72876" y="517674"/>
                  </a:cubicBezTo>
                  <a:cubicBezTo>
                    <a:pt x="109517" y="517674"/>
                    <a:pt x="146077" y="517674"/>
                    <a:pt x="182718" y="517674"/>
                  </a:cubicBezTo>
                  <a:cubicBezTo>
                    <a:pt x="182718" y="521240"/>
                    <a:pt x="182718" y="524807"/>
                    <a:pt x="182718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F41980AA-242E-4916-9D04-A88F8A651BB4}"/>
              </a:ext>
            </a:extLst>
          </p:cNvPr>
          <p:cNvSpPr/>
          <p:nvPr/>
        </p:nvSpPr>
        <p:spPr>
          <a:xfrm>
            <a:off x="5826145" y="2868947"/>
            <a:ext cx="1644316" cy="948982"/>
          </a:xfrm>
          <a:custGeom>
            <a:avLst/>
            <a:gdLst>
              <a:gd name="connsiteX0" fmla="*/ 1938834 w 2261776"/>
              <a:gd name="connsiteY0" fmla="*/ 1083462 h 1305336"/>
              <a:gd name="connsiteX1" fmla="*/ 1974502 w 2261776"/>
              <a:gd name="connsiteY1" fmla="*/ 1126183 h 1305336"/>
              <a:gd name="connsiteX2" fmla="*/ 1938834 w 2261776"/>
              <a:gd name="connsiteY2" fmla="*/ 1168904 h 1305336"/>
              <a:gd name="connsiteX3" fmla="*/ 1903166 w 2261776"/>
              <a:gd name="connsiteY3" fmla="*/ 1126183 h 1305336"/>
              <a:gd name="connsiteX4" fmla="*/ 1938834 w 2261776"/>
              <a:gd name="connsiteY4" fmla="*/ 1083462 h 1305336"/>
              <a:gd name="connsiteX5" fmla="*/ 727335 w 2261776"/>
              <a:gd name="connsiteY5" fmla="*/ 1083462 h 1305336"/>
              <a:gd name="connsiteX6" fmla="*/ 763003 w 2261776"/>
              <a:gd name="connsiteY6" fmla="*/ 1126183 h 1305336"/>
              <a:gd name="connsiteX7" fmla="*/ 727335 w 2261776"/>
              <a:gd name="connsiteY7" fmla="*/ 1168904 h 1305336"/>
              <a:gd name="connsiteX8" fmla="*/ 691667 w 2261776"/>
              <a:gd name="connsiteY8" fmla="*/ 1126183 h 1305336"/>
              <a:gd name="connsiteX9" fmla="*/ 727335 w 2261776"/>
              <a:gd name="connsiteY9" fmla="*/ 1083462 h 1305336"/>
              <a:gd name="connsiteX10" fmla="*/ 356792 w 2261776"/>
              <a:gd name="connsiteY10" fmla="*/ 1083462 h 1305336"/>
              <a:gd name="connsiteX11" fmla="*/ 392460 w 2261776"/>
              <a:gd name="connsiteY11" fmla="*/ 1126183 h 1305336"/>
              <a:gd name="connsiteX12" fmla="*/ 356792 w 2261776"/>
              <a:gd name="connsiteY12" fmla="*/ 1168904 h 1305336"/>
              <a:gd name="connsiteX13" fmla="*/ 321123 w 2261776"/>
              <a:gd name="connsiteY13" fmla="*/ 1126183 h 1305336"/>
              <a:gd name="connsiteX14" fmla="*/ 356792 w 2261776"/>
              <a:gd name="connsiteY14" fmla="*/ 1083462 h 1305336"/>
              <a:gd name="connsiteX15" fmla="*/ 723444 w 2261776"/>
              <a:gd name="connsiteY15" fmla="*/ 1029230 h 1305336"/>
              <a:gd name="connsiteX16" fmla="*/ 638652 w 2261776"/>
              <a:gd name="connsiteY16" fmla="*/ 1135667 h 1305336"/>
              <a:gd name="connsiteX17" fmla="*/ 728713 w 2261776"/>
              <a:gd name="connsiteY17" fmla="*/ 1236997 h 1305336"/>
              <a:gd name="connsiteX18" fmla="*/ 814560 w 2261776"/>
              <a:gd name="connsiteY18" fmla="*/ 1130236 h 1305336"/>
              <a:gd name="connsiteX19" fmla="*/ 723444 w 2261776"/>
              <a:gd name="connsiteY19" fmla="*/ 1029230 h 1305336"/>
              <a:gd name="connsiteX20" fmla="*/ 1944265 w 2261776"/>
              <a:gd name="connsiteY20" fmla="*/ 1029149 h 1305336"/>
              <a:gd name="connsiteX21" fmla="*/ 1857365 w 2261776"/>
              <a:gd name="connsiteY21" fmla="*/ 1131452 h 1305336"/>
              <a:gd name="connsiteX22" fmla="*/ 1941509 w 2261776"/>
              <a:gd name="connsiteY22" fmla="*/ 1237240 h 1305336"/>
              <a:gd name="connsiteX23" fmla="*/ 2031328 w 2261776"/>
              <a:gd name="connsiteY23" fmla="*/ 1134208 h 1305336"/>
              <a:gd name="connsiteX24" fmla="*/ 1944265 w 2261776"/>
              <a:gd name="connsiteY24" fmla="*/ 1029149 h 1305336"/>
              <a:gd name="connsiteX25" fmla="*/ 356549 w 2261776"/>
              <a:gd name="connsiteY25" fmla="*/ 1028744 h 1305336"/>
              <a:gd name="connsiteX26" fmla="*/ 267055 w 2261776"/>
              <a:gd name="connsiteY26" fmla="*/ 1133235 h 1305336"/>
              <a:gd name="connsiteX27" fmla="*/ 357035 w 2261776"/>
              <a:gd name="connsiteY27" fmla="*/ 1237321 h 1305336"/>
              <a:gd name="connsiteX28" fmla="*/ 446287 w 2261776"/>
              <a:gd name="connsiteY28" fmla="*/ 1132668 h 1305336"/>
              <a:gd name="connsiteX29" fmla="*/ 356549 w 2261776"/>
              <a:gd name="connsiteY29" fmla="*/ 1028744 h 1305336"/>
              <a:gd name="connsiteX30" fmla="*/ 723849 w 2261776"/>
              <a:gd name="connsiteY30" fmla="*/ 960812 h 1305336"/>
              <a:gd name="connsiteX31" fmla="*/ 871791 w 2261776"/>
              <a:gd name="connsiteY31" fmla="*/ 1130155 h 1305336"/>
              <a:gd name="connsiteX32" fmla="*/ 727984 w 2261776"/>
              <a:gd name="connsiteY32" fmla="*/ 1304361 h 1305336"/>
              <a:gd name="connsiteX33" fmla="*/ 585393 w 2261776"/>
              <a:gd name="connsiteY33" fmla="*/ 1141909 h 1305336"/>
              <a:gd name="connsiteX34" fmla="*/ 723849 w 2261776"/>
              <a:gd name="connsiteY34" fmla="*/ 960812 h 1305336"/>
              <a:gd name="connsiteX35" fmla="*/ 359954 w 2261776"/>
              <a:gd name="connsiteY35" fmla="*/ 960812 h 1305336"/>
              <a:gd name="connsiteX36" fmla="*/ 502140 w 2261776"/>
              <a:gd name="connsiteY36" fmla="*/ 1134046 h 1305336"/>
              <a:gd name="connsiteX37" fmla="*/ 357360 w 2261776"/>
              <a:gd name="connsiteY37" fmla="*/ 1305334 h 1305336"/>
              <a:gd name="connsiteX38" fmla="*/ 212013 w 2261776"/>
              <a:gd name="connsiteY38" fmla="*/ 1128209 h 1305336"/>
              <a:gd name="connsiteX39" fmla="*/ 359954 w 2261776"/>
              <a:gd name="connsiteY39" fmla="*/ 960812 h 1305336"/>
              <a:gd name="connsiteX40" fmla="*/ 1946535 w 2261776"/>
              <a:gd name="connsiteY40" fmla="*/ 960326 h 1305336"/>
              <a:gd name="connsiteX41" fmla="*/ 2087424 w 2261776"/>
              <a:gd name="connsiteY41" fmla="*/ 1136072 h 1305336"/>
              <a:gd name="connsiteX42" fmla="*/ 1939158 w 2261776"/>
              <a:gd name="connsiteY42" fmla="*/ 1304604 h 1305336"/>
              <a:gd name="connsiteX43" fmla="*/ 1800620 w 2261776"/>
              <a:gd name="connsiteY43" fmla="*/ 1128615 h 1305336"/>
              <a:gd name="connsiteX44" fmla="*/ 1946535 w 2261776"/>
              <a:gd name="connsiteY44" fmla="*/ 960326 h 1305336"/>
              <a:gd name="connsiteX45" fmla="*/ 791446 w 2261776"/>
              <a:gd name="connsiteY45" fmla="*/ 912548 h 1305336"/>
              <a:gd name="connsiteX46" fmla="*/ 1453586 w 2261776"/>
              <a:gd name="connsiteY46" fmla="*/ 912741 h 1305336"/>
              <a:gd name="connsiteX47" fmla="*/ 1486498 w 2261776"/>
              <a:gd name="connsiteY47" fmla="*/ 958542 h 1305336"/>
              <a:gd name="connsiteX48" fmla="*/ 1486498 w 2261776"/>
              <a:gd name="connsiteY48" fmla="*/ 1096107 h 1305336"/>
              <a:gd name="connsiteX49" fmla="*/ 1390519 w 2261776"/>
              <a:gd name="connsiteY49" fmla="*/ 1175712 h 1305336"/>
              <a:gd name="connsiteX50" fmla="*/ 1332963 w 2261776"/>
              <a:gd name="connsiteY50" fmla="*/ 1212596 h 1305336"/>
              <a:gd name="connsiteX51" fmla="*/ 1155109 w 2261776"/>
              <a:gd name="connsiteY51" fmla="*/ 1214299 h 1305336"/>
              <a:gd name="connsiteX52" fmla="*/ 1055887 w 2261776"/>
              <a:gd name="connsiteY52" fmla="*/ 1121075 h 1305336"/>
              <a:gd name="connsiteX53" fmla="*/ 995413 w 2261776"/>
              <a:gd name="connsiteY53" fmla="*/ 1103322 h 1305336"/>
              <a:gd name="connsiteX54" fmla="*/ 882572 w 2261776"/>
              <a:gd name="connsiteY54" fmla="*/ 1041308 h 1305336"/>
              <a:gd name="connsiteX55" fmla="*/ 722795 w 2261776"/>
              <a:gd name="connsiteY55" fmla="*/ 931062 h 1305336"/>
              <a:gd name="connsiteX56" fmla="*/ 578421 w 2261776"/>
              <a:gd name="connsiteY56" fmla="*/ 1031337 h 1305336"/>
              <a:gd name="connsiteX57" fmla="*/ 542672 w 2261776"/>
              <a:gd name="connsiteY57" fmla="*/ 1113293 h 1305336"/>
              <a:gd name="connsiteX58" fmla="*/ 508544 w 2261776"/>
              <a:gd name="connsiteY58" fmla="*/ 1040741 h 1305336"/>
              <a:gd name="connsiteX59" fmla="*/ 355981 w 2261776"/>
              <a:gd name="connsiteY59" fmla="*/ 931143 h 1305336"/>
              <a:gd name="connsiteX60" fmla="*/ 207311 w 2261776"/>
              <a:gd name="connsiteY60" fmla="*/ 1035877 h 1305336"/>
              <a:gd name="connsiteX61" fmla="*/ 136299 w 2261776"/>
              <a:gd name="connsiteY61" fmla="*/ 1100809 h 1305336"/>
              <a:gd name="connsiteX62" fmla="*/ 46399 w 2261776"/>
              <a:gd name="connsiteY62" fmla="*/ 1027203 h 1305336"/>
              <a:gd name="connsiteX63" fmla="*/ 129246 w 2261776"/>
              <a:gd name="connsiteY63" fmla="*/ 912660 h 1305336"/>
              <a:gd name="connsiteX64" fmla="*/ 791446 w 2261776"/>
              <a:gd name="connsiteY64" fmla="*/ 912548 h 1305336"/>
              <a:gd name="connsiteX65" fmla="*/ 1730936 w 2261776"/>
              <a:gd name="connsiteY65" fmla="*/ 260391 h 1305336"/>
              <a:gd name="connsiteX66" fmla="*/ 1595935 w 2261776"/>
              <a:gd name="connsiteY66" fmla="*/ 260989 h 1305336"/>
              <a:gd name="connsiteX67" fmla="*/ 1595935 w 2261776"/>
              <a:gd name="connsiteY67" fmla="*/ 614022 h 1305336"/>
              <a:gd name="connsiteX68" fmla="*/ 2015035 w 2261776"/>
              <a:gd name="connsiteY68" fmla="*/ 614022 h 1305336"/>
              <a:gd name="connsiteX69" fmla="*/ 1912408 w 2261776"/>
              <a:gd name="connsiteY69" fmla="*/ 300791 h 1305336"/>
              <a:gd name="connsiteX70" fmla="*/ 1861743 w 2261776"/>
              <a:gd name="connsiteY70" fmla="*/ 262772 h 1305336"/>
              <a:gd name="connsiteX71" fmla="*/ 1730936 w 2261776"/>
              <a:gd name="connsiteY71" fmla="*/ 260391 h 1305336"/>
              <a:gd name="connsiteX72" fmla="*/ 1891737 w 2261776"/>
              <a:gd name="connsiteY72" fmla="*/ 198407 h 1305336"/>
              <a:gd name="connsiteX73" fmla="*/ 1956182 w 2261776"/>
              <a:gd name="connsiteY73" fmla="*/ 246884 h 1305336"/>
              <a:gd name="connsiteX74" fmla="*/ 2025411 w 2261776"/>
              <a:gd name="connsiteY74" fmla="*/ 463648 h 1305336"/>
              <a:gd name="connsiteX75" fmla="*/ 2159815 w 2261776"/>
              <a:gd name="connsiteY75" fmla="*/ 655769 h 1305336"/>
              <a:gd name="connsiteX76" fmla="*/ 2203671 w 2261776"/>
              <a:gd name="connsiteY76" fmla="*/ 858672 h 1305336"/>
              <a:gd name="connsiteX77" fmla="*/ 2245337 w 2261776"/>
              <a:gd name="connsiteY77" fmla="*/ 955057 h 1305336"/>
              <a:gd name="connsiteX78" fmla="*/ 2245337 w 2261776"/>
              <a:gd name="connsiteY78" fmla="*/ 1083462 h 1305336"/>
              <a:gd name="connsiteX79" fmla="*/ 2174082 w 2261776"/>
              <a:gd name="connsiteY79" fmla="*/ 1083462 h 1305336"/>
              <a:gd name="connsiteX80" fmla="*/ 2094964 w 2261776"/>
              <a:gd name="connsiteY80" fmla="*/ 1044308 h 1305336"/>
              <a:gd name="connsiteX81" fmla="*/ 1883549 w 2261776"/>
              <a:gd name="connsiteY81" fmla="*/ 944195 h 1305336"/>
              <a:gd name="connsiteX82" fmla="*/ 1799648 w 2261776"/>
              <a:gd name="connsiteY82" fmla="*/ 1033203 h 1305336"/>
              <a:gd name="connsiteX83" fmla="*/ 1575426 w 2261776"/>
              <a:gd name="connsiteY83" fmla="*/ 1097730 h 1305336"/>
              <a:gd name="connsiteX84" fmla="*/ 1544702 w 2261776"/>
              <a:gd name="connsiteY84" fmla="*/ 1029149 h 1305336"/>
              <a:gd name="connsiteX85" fmla="*/ 1541784 w 2261776"/>
              <a:gd name="connsiteY85" fmla="*/ 260097 h 1305336"/>
              <a:gd name="connsiteX86" fmla="*/ 1606959 w 2261776"/>
              <a:gd name="connsiteY86" fmla="*/ 199299 h 1305336"/>
              <a:gd name="connsiteX87" fmla="*/ 1891737 w 2261776"/>
              <a:gd name="connsiteY87" fmla="*/ 198407 h 1305336"/>
              <a:gd name="connsiteX88" fmla="*/ 1386952 w 2261776"/>
              <a:gd name="connsiteY88" fmla="*/ 206 h 1305336"/>
              <a:gd name="connsiteX89" fmla="*/ 1493389 w 2261776"/>
              <a:gd name="connsiteY89" fmla="*/ 107373 h 1305336"/>
              <a:gd name="connsiteX90" fmla="*/ 1493226 w 2261776"/>
              <a:gd name="connsiteY90" fmla="*/ 770070 h 1305336"/>
              <a:gd name="connsiteX91" fmla="*/ 1393842 w 2261776"/>
              <a:gd name="connsiteY91" fmla="*/ 870183 h 1305336"/>
              <a:gd name="connsiteX92" fmla="*/ 104197 w 2261776"/>
              <a:gd name="connsiteY92" fmla="*/ 870265 h 1305336"/>
              <a:gd name="connsiteX93" fmla="*/ 760 w 2261776"/>
              <a:gd name="connsiteY93" fmla="*/ 766341 h 1305336"/>
              <a:gd name="connsiteX94" fmla="*/ 760 w 2261776"/>
              <a:gd name="connsiteY94" fmla="*/ 103644 h 1305336"/>
              <a:gd name="connsiteX95" fmla="*/ 104360 w 2261776"/>
              <a:gd name="connsiteY95" fmla="*/ 287 h 1305336"/>
              <a:gd name="connsiteX96" fmla="*/ 1386952 w 2261776"/>
              <a:gd name="connsiteY96" fmla="*/ 206 h 13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261776" h="1305336">
                <a:moveTo>
                  <a:pt x="1938834" y="1083462"/>
                </a:moveTo>
                <a:cubicBezTo>
                  <a:pt x="1958533" y="1083462"/>
                  <a:pt x="1974502" y="1102588"/>
                  <a:pt x="1974502" y="1126183"/>
                </a:cubicBezTo>
                <a:cubicBezTo>
                  <a:pt x="1974502" y="1149777"/>
                  <a:pt x="1958533" y="1168904"/>
                  <a:pt x="1938834" y="1168904"/>
                </a:cubicBezTo>
                <a:cubicBezTo>
                  <a:pt x="1919135" y="1168904"/>
                  <a:pt x="1903166" y="1149777"/>
                  <a:pt x="1903166" y="1126183"/>
                </a:cubicBezTo>
                <a:cubicBezTo>
                  <a:pt x="1903166" y="1102589"/>
                  <a:pt x="1919135" y="1083462"/>
                  <a:pt x="1938834" y="1083462"/>
                </a:cubicBezTo>
                <a:close/>
                <a:moveTo>
                  <a:pt x="727335" y="1083462"/>
                </a:moveTo>
                <a:cubicBezTo>
                  <a:pt x="747034" y="1083462"/>
                  <a:pt x="763003" y="1102588"/>
                  <a:pt x="763003" y="1126183"/>
                </a:cubicBezTo>
                <a:cubicBezTo>
                  <a:pt x="763003" y="1149777"/>
                  <a:pt x="747034" y="1168904"/>
                  <a:pt x="727335" y="1168904"/>
                </a:cubicBezTo>
                <a:cubicBezTo>
                  <a:pt x="707636" y="1168904"/>
                  <a:pt x="691667" y="1149777"/>
                  <a:pt x="691667" y="1126183"/>
                </a:cubicBezTo>
                <a:cubicBezTo>
                  <a:pt x="691667" y="1102589"/>
                  <a:pt x="707636" y="1083462"/>
                  <a:pt x="727335" y="1083462"/>
                </a:cubicBezTo>
                <a:close/>
                <a:moveTo>
                  <a:pt x="356792" y="1083462"/>
                </a:moveTo>
                <a:cubicBezTo>
                  <a:pt x="376491" y="1083462"/>
                  <a:pt x="392460" y="1102588"/>
                  <a:pt x="392460" y="1126183"/>
                </a:cubicBezTo>
                <a:cubicBezTo>
                  <a:pt x="392460" y="1149777"/>
                  <a:pt x="376491" y="1168904"/>
                  <a:pt x="356792" y="1168904"/>
                </a:cubicBezTo>
                <a:cubicBezTo>
                  <a:pt x="337093" y="1168904"/>
                  <a:pt x="321123" y="1149777"/>
                  <a:pt x="321123" y="1126183"/>
                </a:cubicBezTo>
                <a:cubicBezTo>
                  <a:pt x="321123" y="1102589"/>
                  <a:pt x="337093" y="1083462"/>
                  <a:pt x="356792" y="1083462"/>
                </a:cubicBezTo>
                <a:close/>
                <a:moveTo>
                  <a:pt x="723444" y="1029230"/>
                </a:moveTo>
                <a:cubicBezTo>
                  <a:pt x="677724" y="1030851"/>
                  <a:pt x="637435" y="1081354"/>
                  <a:pt x="638652" y="1135667"/>
                </a:cubicBezTo>
                <a:cubicBezTo>
                  <a:pt x="639867" y="1189818"/>
                  <a:pt x="683642" y="1239023"/>
                  <a:pt x="728713" y="1236997"/>
                </a:cubicBezTo>
                <a:cubicBezTo>
                  <a:pt x="772893" y="1234970"/>
                  <a:pt x="815695" y="1181711"/>
                  <a:pt x="814560" y="1130236"/>
                </a:cubicBezTo>
                <a:cubicBezTo>
                  <a:pt x="813344" y="1077787"/>
                  <a:pt x="768110" y="1027690"/>
                  <a:pt x="723444" y="1029230"/>
                </a:cubicBezTo>
                <a:close/>
                <a:moveTo>
                  <a:pt x="1944265" y="1029149"/>
                </a:moveTo>
                <a:cubicBezTo>
                  <a:pt x="1897167" y="1027933"/>
                  <a:pt x="1857770" y="1074221"/>
                  <a:pt x="1857365" y="1131452"/>
                </a:cubicBezTo>
                <a:cubicBezTo>
                  <a:pt x="1856960" y="1187710"/>
                  <a:pt x="1895870" y="1236673"/>
                  <a:pt x="1941509" y="1237240"/>
                </a:cubicBezTo>
                <a:cubicBezTo>
                  <a:pt x="1985932" y="1237727"/>
                  <a:pt x="2030436" y="1186737"/>
                  <a:pt x="2031328" y="1134208"/>
                </a:cubicBezTo>
                <a:cubicBezTo>
                  <a:pt x="2032220" y="1081679"/>
                  <a:pt x="1989661" y="1030284"/>
                  <a:pt x="1944265" y="1029149"/>
                </a:cubicBezTo>
                <a:close/>
                <a:moveTo>
                  <a:pt x="356549" y="1028744"/>
                </a:moveTo>
                <a:cubicBezTo>
                  <a:pt x="312370" y="1029230"/>
                  <a:pt x="266406" y="1082895"/>
                  <a:pt x="267055" y="1133235"/>
                </a:cubicBezTo>
                <a:cubicBezTo>
                  <a:pt x="267785" y="1184873"/>
                  <a:pt x="313342" y="1237564"/>
                  <a:pt x="357035" y="1237321"/>
                </a:cubicBezTo>
                <a:cubicBezTo>
                  <a:pt x="400486" y="1237078"/>
                  <a:pt x="446611" y="1182927"/>
                  <a:pt x="446287" y="1132668"/>
                </a:cubicBezTo>
                <a:cubicBezTo>
                  <a:pt x="445963" y="1080787"/>
                  <a:pt x="400567" y="1028258"/>
                  <a:pt x="356549" y="1028744"/>
                </a:cubicBezTo>
                <a:close/>
                <a:moveTo>
                  <a:pt x="723849" y="960812"/>
                </a:moveTo>
                <a:cubicBezTo>
                  <a:pt x="803940" y="959515"/>
                  <a:pt x="870980" y="1036201"/>
                  <a:pt x="871791" y="1130155"/>
                </a:cubicBezTo>
                <a:cubicBezTo>
                  <a:pt x="872602" y="1223783"/>
                  <a:pt x="807345" y="1302983"/>
                  <a:pt x="727984" y="1304361"/>
                </a:cubicBezTo>
                <a:cubicBezTo>
                  <a:pt x="646596" y="1305820"/>
                  <a:pt x="585960" y="1236834"/>
                  <a:pt x="585393" y="1141909"/>
                </a:cubicBezTo>
                <a:cubicBezTo>
                  <a:pt x="584663" y="1030933"/>
                  <a:pt x="637192" y="962190"/>
                  <a:pt x="723849" y="960812"/>
                </a:cubicBezTo>
                <a:close/>
                <a:moveTo>
                  <a:pt x="359954" y="960812"/>
                </a:moveTo>
                <a:cubicBezTo>
                  <a:pt x="439964" y="963488"/>
                  <a:pt x="503842" y="1041228"/>
                  <a:pt x="502140" y="1134046"/>
                </a:cubicBezTo>
                <a:cubicBezTo>
                  <a:pt x="500437" y="1229377"/>
                  <a:pt x="436640" y="1304847"/>
                  <a:pt x="357360" y="1305334"/>
                </a:cubicBezTo>
                <a:cubicBezTo>
                  <a:pt x="275323" y="1305901"/>
                  <a:pt x="209500" y="1225729"/>
                  <a:pt x="212013" y="1128209"/>
                </a:cubicBezTo>
                <a:cubicBezTo>
                  <a:pt x="214444" y="1033121"/>
                  <a:pt x="280592" y="958218"/>
                  <a:pt x="359954" y="960812"/>
                </a:cubicBezTo>
                <a:close/>
                <a:moveTo>
                  <a:pt x="1946535" y="960326"/>
                </a:moveTo>
                <a:cubicBezTo>
                  <a:pt x="2026464" y="963001"/>
                  <a:pt x="2088802" y="1040822"/>
                  <a:pt x="2087424" y="1136072"/>
                </a:cubicBezTo>
                <a:cubicBezTo>
                  <a:pt x="2086046" y="1230836"/>
                  <a:pt x="2019168" y="1306955"/>
                  <a:pt x="1939158" y="1304604"/>
                </a:cubicBezTo>
                <a:cubicBezTo>
                  <a:pt x="1857689" y="1302253"/>
                  <a:pt x="1799566" y="1228404"/>
                  <a:pt x="1800620" y="1128615"/>
                </a:cubicBezTo>
                <a:cubicBezTo>
                  <a:pt x="1801674" y="1030041"/>
                  <a:pt x="1864498" y="957570"/>
                  <a:pt x="1946535" y="960326"/>
                </a:cubicBezTo>
                <a:close/>
                <a:moveTo>
                  <a:pt x="791446" y="912548"/>
                </a:moveTo>
                <a:cubicBezTo>
                  <a:pt x="1014544" y="912579"/>
                  <a:pt x="1237632" y="912660"/>
                  <a:pt x="1453586" y="912741"/>
                </a:cubicBezTo>
                <a:cubicBezTo>
                  <a:pt x="1472231" y="912741"/>
                  <a:pt x="1489902" y="912417"/>
                  <a:pt x="1486498" y="958542"/>
                </a:cubicBezTo>
                <a:cubicBezTo>
                  <a:pt x="1486498" y="1022988"/>
                  <a:pt x="1486498" y="1036607"/>
                  <a:pt x="1486498" y="1096107"/>
                </a:cubicBezTo>
                <a:cubicBezTo>
                  <a:pt x="1429997" y="1095459"/>
                  <a:pt x="1391086" y="1113212"/>
                  <a:pt x="1390519" y="1175712"/>
                </a:cubicBezTo>
                <a:cubicBezTo>
                  <a:pt x="1390113" y="1211705"/>
                  <a:pt x="1354202" y="1210245"/>
                  <a:pt x="1332963" y="1212596"/>
                </a:cubicBezTo>
                <a:cubicBezTo>
                  <a:pt x="1283757" y="1218108"/>
                  <a:pt x="1204963" y="1215677"/>
                  <a:pt x="1155109" y="1214299"/>
                </a:cubicBezTo>
                <a:cubicBezTo>
                  <a:pt x="1062291" y="1211705"/>
                  <a:pt x="1075099" y="1228647"/>
                  <a:pt x="1055887" y="1121075"/>
                </a:cubicBezTo>
                <a:cubicBezTo>
                  <a:pt x="1048104" y="1097648"/>
                  <a:pt x="1015841" y="1101377"/>
                  <a:pt x="995413" y="1103322"/>
                </a:cubicBezTo>
                <a:cubicBezTo>
                  <a:pt x="905595" y="1111915"/>
                  <a:pt x="907215" y="1104700"/>
                  <a:pt x="882572" y="1041308"/>
                </a:cubicBezTo>
                <a:cubicBezTo>
                  <a:pt x="858658" y="979943"/>
                  <a:pt x="791051" y="929440"/>
                  <a:pt x="722795" y="931062"/>
                </a:cubicBezTo>
                <a:cubicBezTo>
                  <a:pt x="655107" y="932683"/>
                  <a:pt x="608253" y="971999"/>
                  <a:pt x="578421" y="1031337"/>
                </a:cubicBezTo>
                <a:cubicBezTo>
                  <a:pt x="549238" y="1097729"/>
                  <a:pt x="577772" y="1111996"/>
                  <a:pt x="542672" y="1113293"/>
                </a:cubicBezTo>
                <a:cubicBezTo>
                  <a:pt x="520703" y="1111996"/>
                  <a:pt x="534970" y="1097729"/>
                  <a:pt x="508544" y="1040741"/>
                </a:cubicBezTo>
                <a:cubicBezTo>
                  <a:pt x="478550" y="975079"/>
                  <a:pt x="429993" y="931062"/>
                  <a:pt x="355981" y="931143"/>
                </a:cubicBezTo>
                <a:cubicBezTo>
                  <a:pt x="285051" y="931143"/>
                  <a:pt x="237142" y="973782"/>
                  <a:pt x="207311" y="1035877"/>
                </a:cubicBezTo>
                <a:cubicBezTo>
                  <a:pt x="178614" y="1097729"/>
                  <a:pt x="185180" y="1102592"/>
                  <a:pt x="136299" y="1100809"/>
                </a:cubicBezTo>
                <a:cubicBezTo>
                  <a:pt x="50371" y="1097729"/>
                  <a:pt x="44939" y="1099431"/>
                  <a:pt x="46399" y="1027203"/>
                </a:cubicBezTo>
                <a:cubicBezTo>
                  <a:pt x="48750" y="916794"/>
                  <a:pt x="46642" y="912660"/>
                  <a:pt x="129246" y="912660"/>
                </a:cubicBezTo>
                <a:cubicBezTo>
                  <a:pt x="345240" y="912538"/>
                  <a:pt x="568348" y="912518"/>
                  <a:pt x="791446" y="912548"/>
                </a:cubicBezTo>
                <a:close/>
                <a:moveTo>
                  <a:pt x="1730936" y="260391"/>
                </a:moveTo>
                <a:cubicBezTo>
                  <a:pt x="1686848" y="260442"/>
                  <a:pt x="1642060" y="260989"/>
                  <a:pt x="1595935" y="260989"/>
                </a:cubicBezTo>
                <a:cubicBezTo>
                  <a:pt x="1595935" y="384773"/>
                  <a:pt x="1595935" y="497371"/>
                  <a:pt x="1595935" y="614022"/>
                </a:cubicBezTo>
                <a:cubicBezTo>
                  <a:pt x="1735851" y="614022"/>
                  <a:pt x="1871714" y="614022"/>
                  <a:pt x="2015035" y="614022"/>
                </a:cubicBezTo>
                <a:cubicBezTo>
                  <a:pt x="1980259" y="506045"/>
                  <a:pt x="1948806" y="402526"/>
                  <a:pt x="1912408" y="300791"/>
                </a:cubicBezTo>
                <a:cubicBezTo>
                  <a:pt x="1906328" y="283687"/>
                  <a:pt x="1879658" y="263583"/>
                  <a:pt x="1861743" y="262772"/>
                </a:cubicBezTo>
                <a:cubicBezTo>
                  <a:pt x="1818415" y="260786"/>
                  <a:pt x="1775025" y="260340"/>
                  <a:pt x="1730936" y="260391"/>
                </a:cubicBezTo>
                <a:close/>
                <a:moveTo>
                  <a:pt x="1891737" y="198407"/>
                </a:moveTo>
                <a:cubicBezTo>
                  <a:pt x="1929837" y="197272"/>
                  <a:pt x="1946049" y="212350"/>
                  <a:pt x="1956182" y="246884"/>
                </a:cubicBezTo>
                <a:cubicBezTo>
                  <a:pt x="1977502" y="319679"/>
                  <a:pt x="2003280" y="391096"/>
                  <a:pt x="2025411" y="463648"/>
                </a:cubicBezTo>
                <a:cubicBezTo>
                  <a:pt x="2074292" y="627316"/>
                  <a:pt x="2074292" y="627316"/>
                  <a:pt x="2159815" y="655769"/>
                </a:cubicBezTo>
                <a:cubicBezTo>
                  <a:pt x="2243554" y="671172"/>
                  <a:pt x="2202536" y="784013"/>
                  <a:pt x="2203671" y="858672"/>
                </a:cubicBezTo>
                <a:cubicBezTo>
                  <a:pt x="2202617" y="955057"/>
                  <a:pt x="2202617" y="940790"/>
                  <a:pt x="2245337" y="955057"/>
                </a:cubicBezTo>
                <a:cubicBezTo>
                  <a:pt x="2259604" y="955138"/>
                  <a:pt x="2273790" y="1083462"/>
                  <a:pt x="2245337" y="1083462"/>
                </a:cubicBezTo>
                <a:cubicBezTo>
                  <a:pt x="2216803" y="1083462"/>
                  <a:pt x="2202617" y="1083462"/>
                  <a:pt x="2174082" y="1083462"/>
                </a:cubicBezTo>
                <a:cubicBezTo>
                  <a:pt x="2088560" y="1083462"/>
                  <a:pt x="2117094" y="1069195"/>
                  <a:pt x="2094964" y="1044308"/>
                </a:cubicBezTo>
                <a:cubicBezTo>
                  <a:pt x="2045515" y="945573"/>
                  <a:pt x="1967126" y="904230"/>
                  <a:pt x="1883549" y="944195"/>
                </a:cubicBezTo>
                <a:cubicBezTo>
                  <a:pt x="1848935" y="960732"/>
                  <a:pt x="1819509" y="998345"/>
                  <a:pt x="1799648" y="1033203"/>
                </a:cubicBezTo>
                <a:cubicBezTo>
                  <a:pt x="1746470" y="1111916"/>
                  <a:pt x="1775005" y="1097730"/>
                  <a:pt x="1575426" y="1097730"/>
                </a:cubicBezTo>
                <a:cubicBezTo>
                  <a:pt x="1543811" y="1094649"/>
                  <a:pt x="1544865" y="1048686"/>
                  <a:pt x="1544702" y="1029149"/>
                </a:cubicBezTo>
                <a:cubicBezTo>
                  <a:pt x="1542919" y="772826"/>
                  <a:pt x="1543162" y="516502"/>
                  <a:pt x="1541784" y="260097"/>
                </a:cubicBezTo>
                <a:cubicBezTo>
                  <a:pt x="1541541" y="213485"/>
                  <a:pt x="1562374" y="198407"/>
                  <a:pt x="1606959" y="199299"/>
                </a:cubicBezTo>
                <a:cubicBezTo>
                  <a:pt x="1701885" y="201164"/>
                  <a:pt x="1796892" y="201245"/>
                  <a:pt x="1891737" y="198407"/>
                </a:cubicBezTo>
                <a:close/>
                <a:moveTo>
                  <a:pt x="1386952" y="206"/>
                </a:moveTo>
                <a:cubicBezTo>
                  <a:pt x="1483093" y="287"/>
                  <a:pt x="1493064" y="10096"/>
                  <a:pt x="1493389" y="107373"/>
                </a:cubicBezTo>
                <a:cubicBezTo>
                  <a:pt x="1494118" y="328272"/>
                  <a:pt x="1494199" y="549171"/>
                  <a:pt x="1493226" y="770070"/>
                </a:cubicBezTo>
                <a:cubicBezTo>
                  <a:pt x="1492902" y="857456"/>
                  <a:pt x="1480256" y="869941"/>
                  <a:pt x="1393842" y="870183"/>
                </a:cubicBezTo>
                <a:cubicBezTo>
                  <a:pt x="1177807" y="870913"/>
                  <a:pt x="317963" y="870832"/>
                  <a:pt x="104197" y="870265"/>
                </a:cubicBezTo>
                <a:cubicBezTo>
                  <a:pt x="15271" y="870021"/>
                  <a:pt x="1247" y="856646"/>
                  <a:pt x="760" y="766341"/>
                </a:cubicBezTo>
                <a:cubicBezTo>
                  <a:pt x="-294" y="545442"/>
                  <a:pt x="-212" y="324543"/>
                  <a:pt x="760" y="103644"/>
                </a:cubicBezTo>
                <a:cubicBezTo>
                  <a:pt x="1165" y="13663"/>
                  <a:pt x="15433" y="287"/>
                  <a:pt x="104360" y="287"/>
                </a:cubicBezTo>
                <a:cubicBezTo>
                  <a:pt x="531890" y="-37"/>
                  <a:pt x="959421" y="-118"/>
                  <a:pt x="1386952" y="206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20DDA66D-2185-407D-BCEA-0579B81A5972}"/>
              </a:ext>
            </a:extLst>
          </p:cNvPr>
          <p:cNvSpPr/>
          <p:nvPr/>
        </p:nvSpPr>
        <p:spPr>
          <a:xfrm>
            <a:off x="3066716" y="2746650"/>
            <a:ext cx="1398963" cy="1136699"/>
          </a:xfrm>
          <a:custGeom>
            <a:avLst/>
            <a:gdLst>
              <a:gd name="connsiteX0" fmla="*/ 581984 w 3279724"/>
              <a:gd name="connsiteY0" fmla="*/ 2168685 h 2664873"/>
              <a:gd name="connsiteX1" fmla="*/ 496491 w 3279724"/>
              <a:gd name="connsiteY1" fmla="*/ 2193865 h 2664873"/>
              <a:gd name="connsiteX2" fmla="*/ 434248 w 3279724"/>
              <a:gd name="connsiteY2" fmla="*/ 2323390 h 2664873"/>
              <a:gd name="connsiteX3" fmla="*/ 439251 w 3279724"/>
              <a:gd name="connsiteY3" fmla="*/ 2357683 h 2664873"/>
              <a:gd name="connsiteX4" fmla="*/ 547423 w 3279724"/>
              <a:gd name="connsiteY4" fmla="*/ 2466871 h 2664873"/>
              <a:gd name="connsiteX5" fmla="*/ 676730 w 3279724"/>
              <a:gd name="connsiteY5" fmla="*/ 2416917 h 2664873"/>
              <a:gd name="connsiteX6" fmla="*/ 663209 w 3279724"/>
              <a:gd name="connsiteY6" fmla="*/ 2206010 h 2664873"/>
              <a:gd name="connsiteX7" fmla="*/ 581984 w 3279724"/>
              <a:gd name="connsiteY7" fmla="*/ 2168685 h 2664873"/>
              <a:gd name="connsiteX8" fmla="*/ 1902367 w 3279724"/>
              <a:gd name="connsiteY8" fmla="*/ 2089408 h 2664873"/>
              <a:gd name="connsiteX9" fmla="*/ 1799238 w 3279724"/>
              <a:gd name="connsiteY9" fmla="*/ 2139235 h 2664873"/>
              <a:gd name="connsiteX10" fmla="*/ 1797571 w 3279724"/>
              <a:gd name="connsiteY10" fmla="*/ 2385559 h 2664873"/>
              <a:gd name="connsiteX11" fmla="*/ 2008660 w 3279724"/>
              <a:gd name="connsiteY11" fmla="*/ 2400857 h 2664873"/>
              <a:gd name="connsiteX12" fmla="*/ 2074201 w 3279724"/>
              <a:gd name="connsiteY12" fmla="*/ 2264300 h 2664873"/>
              <a:gd name="connsiteX13" fmla="*/ 2055061 w 3279724"/>
              <a:gd name="connsiteY13" fmla="*/ 2189805 h 2664873"/>
              <a:gd name="connsiteX14" fmla="*/ 1902367 w 3279724"/>
              <a:gd name="connsiteY14" fmla="*/ 2089408 h 2664873"/>
              <a:gd name="connsiteX15" fmla="*/ 609222 w 3279724"/>
              <a:gd name="connsiteY15" fmla="*/ 1975558 h 2664873"/>
              <a:gd name="connsiteX16" fmla="*/ 851894 w 3279724"/>
              <a:gd name="connsiteY16" fmla="*/ 2153446 h 2664873"/>
              <a:gd name="connsiteX17" fmla="*/ 781314 w 3279724"/>
              <a:gd name="connsiteY17" fmla="*/ 2579865 h 2664873"/>
              <a:gd name="connsiteX18" fmla="*/ 554057 w 3279724"/>
              <a:gd name="connsiteY18" fmla="*/ 2664873 h 2664873"/>
              <a:gd name="connsiteX19" fmla="*/ 295951 w 3279724"/>
              <a:gd name="connsiteY19" fmla="*/ 2491195 h 2664873"/>
              <a:gd name="connsiteX20" fmla="*/ 333435 w 3279724"/>
              <a:gd name="connsiteY20" fmla="*/ 2090079 h 2664873"/>
              <a:gd name="connsiteX21" fmla="*/ 609222 w 3279724"/>
              <a:gd name="connsiteY21" fmla="*/ 1975558 h 2664873"/>
              <a:gd name="connsiteX22" fmla="*/ 1908998 w 3279724"/>
              <a:gd name="connsiteY22" fmla="*/ 1867433 h 2664873"/>
              <a:gd name="connsiteX23" fmla="*/ 2149857 w 3279724"/>
              <a:gd name="connsiteY23" fmla="*/ 1964288 h 2664873"/>
              <a:gd name="connsiteX24" fmla="*/ 2274306 w 3279724"/>
              <a:gd name="connsiteY24" fmla="*/ 2236242 h 2664873"/>
              <a:gd name="connsiteX25" fmla="*/ 1987743 w 3279724"/>
              <a:gd name="connsiteY25" fmla="*/ 2649321 h 2664873"/>
              <a:gd name="connsiteX26" fmla="*/ 1645172 w 3279724"/>
              <a:gd name="connsiteY26" fmla="*/ 2532919 h 2664873"/>
              <a:gd name="connsiteX27" fmla="*/ 1548926 w 3279724"/>
              <a:gd name="connsiteY27" fmla="*/ 2225911 h 2664873"/>
              <a:gd name="connsiteX28" fmla="*/ 1755194 w 3279724"/>
              <a:gd name="connsiteY28" fmla="*/ 1906069 h 2664873"/>
              <a:gd name="connsiteX29" fmla="*/ 1908998 w 3279724"/>
              <a:gd name="connsiteY29" fmla="*/ 1867433 h 2664873"/>
              <a:gd name="connsiteX30" fmla="*/ 1540662 w 3279724"/>
              <a:gd name="connsiteY30" fmla="*/ 1008752 h 2664873"/>
              <a:gd name="connsiteX31" fmla="*/ 1495384 w 3279724"/>
              <a:gd name="connsiteY31" fmla="*/ 1035614 h 2664873"/>
              <a:gd name="connsiteX32" fmla="*/ 1570605 w 3279724"/>
              <a:gd name="connsiteY32" fmla="*/ 1153937 h 2664873"/>
              <a:gd name="connsiteX33" fmla="*/ 1573940 w 3279724"/>
              <a:gd name="connsiteY33" fmla="*/ 1152016 h 2664873"/>
              <a:gd name="connsiteX34" fmla="*/ 1540662 w 3279724"/>
              <a:gd name="connsiteY34" fmla="*/ 1008752 h 2664873"/>
              <a:gd name="connsiteX35" fmla="*/ 474234 w 3279724"/>
              <a:gd name="connsiteY35" fmla="*/ 266842 h 2664873"/>
              <a:gd name="connsiteX36" fmla="*/ 1543562 w 3279724"/>
              <a:gd name="connsiteY36" fmla="*/ 267495 h 2664873"/>
              <a:gd name="connsiteX37" fmla="*/ 1576695 w 3279724"/>
              <a:gd name="connsiteY37" fmla="*/ 267495 h 2664873"/>
              <a:gd name="connsiteX38" fmla="*/ 1856189 w 3279724"/>
              <a:gd name="connsiteY38" fmla="*/ 1494441 h 2664873"/>
              <a:gd name="connsiteX39" fmla="*/ 1868551 w 3279724"/>
              <a:gd name="connsiteY39" fmla="*/ 1507020 h 2664873"/>
              <a:gd name="connsiteX40" fmla="*/ 1960555 w 3279724"/>
              <a:gd name="connsiteY40" fmla="*/ 1507600 h 2664873"/>
              <a:gd name="connsiteX41" fmla="*/ 1960555 w 3279724"/>
              <a:gd name="connsiteY41" fmla="*/ 269815 h 2664873"/>
              <a:gd name="connsiteX42" fmla="*/ 2159826 w 3279724"/>
              <a:gd name="connsiteY42" fmla="*/ 269815 h 2664873"/>
              <a:gd name="connsiteX43" fmla="*/ 2159826 w 3279724"/>
              <a:gd name="connsiteY43" fmla="*/ 1912160 h 2664873"/>
              <a:gd name="connsiteX44" fmla="*/ 2099686 w 3279724"/>
              <a:gd name="connsiteY44" fmla="*/ 1873009 h 2664873"/>
              <a:gd name="connsiteX45" fmla="*/ 1673267 w 3279724"/>
              <a:gd name="connsiteY45" fmla="*/ 1906469 h 2664873"/>
              <a:gd name="connsiteX46" fmla="*/ 1511045 w 3279724"/>
              <a:gd name="connsiteY46" fmla="*/ 2323825 h 2664873"/>
              <a:gd name="connsiteX47" fmla="*/ 1511516 w 3279724"/>
              <a:gd name="connsiteY47" fmla="*/ 2331039 h 2664873"/>
              <a:gd name="connsiteX48" fmla="*/ 1511516 w 3279724"/>
              <a:gd name="connsiteY48" fmla="*/ 2339630 h 2664873"/>
              <a:gd name="connsiteX49" fmla="*/ 936722 w 3279724"/>
              <a:gd name="connsiteY49" fmla="*/ 2339630 h 2664873"/>
              <a:gd name="connsiteX50" fmla="*/ 931321 w 3279724"/>
              <a:gd name="connsiteY50" fmla="*/ 2265243 h 2664873"/>
              <a:gd name="connsiteX51" fmla="*/ 690071 w 3279724"/>
              <a:gd name="connsiteY51" fmla="*/ 1945873 h 2664873"/>
              <a:gd name="connsiteX52" fmla="*/ 361349 w 3279724"/>
              <a:gd name="connsiteY52" fmla="*/ 1997567 h 2664873"/>
              <a:gd name="connsiteX53" fmla="*/ 213808 w 3279724"/>
              <a:gd name="connsiteY53" fmla="*/ 2261945 h 2664873"/>
              <a:gd name="connsiteX54" fmla="*/ 208225 w 3279724"/>
              <a:gd name="connsiteY54" fmla="*/ 2340029 h 2664873"/>
              <a:gd name="connsiteX55" fmla="*/ 108281 w 3279724"/>
              <a:gd name="connsiteY55" fmla="*/ 2340029 h 2664873"/>
              <a:gd name="connsiteX56" fmla="*/ 54123 w 3279724"/>
              <a:gd name="connsiteY56" fmla="*/ 1740911 h 2664873"/>
              <a:gd name="connsiteX57" fmla="*/ 78338 w 3279724"/>
              <a:gd name="connsiteY57" fmla="*/ 1740911 h 2664873"/>
              <a:gd name="connsiteX58" fmla="*/ 1319858 w 3279724"/>
              <a:gd name="connsiteY58" fmla="*/ 1740440 h 2664873"/>
              <a:gd name="connsiteX59" fmla="*/ 1358537 w 3279724"/>
              <a:gd name="connsiteY59" fmla="*/ 1729673 h 2664873"/>
              <a:gd name="connsiteX60" fmla="*/ 1650864 w 3279724"/>
              <a:gd name="connsiteY60" fmla="*/ 1555995 h 2664873"/>
              <a:gd name="connsiteX61" fmla="*/ 1661667 w 3279724"/>
              <a:gd name="connsiteY61" fmla="*/ 1530330 h 2664873"/>
              <a:gd name="connsiteX62" fmla="*/ 1645245 w 3279724"/>
              <a:gd name="connsiteY62" fmla="*/ 1460112 h 2664873"/>
              <a:gd name="connsiteX63" fmla="*/ 1637560 w 3279724"/>
              <a:gd name="connsiteY63" fmla="*/ 1441986 h 2664873"/>
              <a:gd name="connsiteX64" fmla="*/ 1416285 w 3279724"/>
              <a:gd name="connsiteY64" fmla="*/ 1093978 h 2664873"/>
              <a:gd name="connsiteX65" fmla="*/ 1410557 w 3279724"/>
              <a:gd name="connsiteY65" fmla="*/ 1086039 h 2664873"/>
              <a:gd name="connsiteX66" fmla="*/ 1307786 w 3279724"/>
              <a:gd name="connsiteY66" fmla="*/ 1147666 h 2664873"/>
              <a:gd name="connsiteX67" fmla="*/ 1214948 w 3279724"/>
              <a:gd name="connsiteY67" fmla="*/ 1127365 h 2664873"/>
              <a:gd name="connsiteX68" fmla="*/ 1223829 w 3279724"/>
              <a:gd name="connsiteY68" fmla="*/ 1091114 h 2664873"/>
              <a:gd name="connsiteX69" fmla="*/ 1304705 w 3279724"/>
              <a:gd name="connsiteY69" fmla="*/ 1043118 h 2664873"/>
              <a:gd name="connsiteX70" fmla="*/ 1518984 w 3279724"/>
              <a:gd name="connsiteY70" fmla="*/ 915733 h 2664873"/>
              <a:gd name="connsiteX71" fmla="*/ 1398232 w 3279724"/>
              <a:gd name="connsiteY71" fmla="*/ 395352 h 2664873"/>
              <a:gd name="connsiteX72" fmla="*/ 635079 w 3279724"/>
              <a:gd name="connsiteY72" fmla="*/ 395352 h 2664873"/>
              <a:gd name="connsiteX73" fmla="*/ 390531 w 3279724"/>
              <a:gd name="connsiteY73" fmla="*/ 1449780 h 2664873"/>
              <a:gd name="connsiteX74" fmla="*/ 682930 w 3279724"/>
              <a:gd name="connsiteY74" fmla="*/ 1449780 h 2664873"/>
              <a:gd name="connsiteX75" fmla="*/ 542675 w 3279724"/>
              <a:gd name="connsiteY75" fmla="*/ 910295 h 2664873"/>
              <a:gd name="connsiteX76" fmla="*/ 701092 w 3279724"/>
              <a:gd name="connsiteY76" fmla="*/ 900181 h 2664873"/>
              <a:gd name="connsiteX77" fmla="*/ 759202 w 3279724"/>
              <a:gd name="connsiteY77" fmla="*/ 958037 h 2664873"/>
              <a:gd name="connsiteX78" fmla="*/ 815101 w 3279724"/>
              <a:gd name="connsiteY78" fmla="*/ 1149877 h 2664873"/>
              <a:gd name="connsiteX79" fmla="*/ 834241 w 3279724"/>
              <a:gd name="connsiteY79" fmla="*/ 1245362 h 2664873"/>
              <a:gd name="connsiteX80" fmla="*/ 854107 w 3279724"/>
              <a:gd name="connsiteY80" fmla="*/ 1245362 h 2664873"/>
              <a:gd name="connsiteX81" fmla="*/ 1089737 w 3279724"/>
              <a:gd name="connsiteY81" fmla="*/ 1245398 h 2664873"/>
              <a:gd name="connsiteX82" fmla="*/ 1116889 w 3279724"/>
              <a:gd name="connsiteY82" fmla="*/ 1246485 h 2664873"/>
              <a:gd name="connsiteX83" fmla="*/ 1159919 w 3279724"/>
              <a:gd name="connsiteY83" fmla="*/ 1294627 h 2664873"/>
              <a:gd name="connsiteX84" fmla="*/ 1159919 w 3279724"/>
              <a:gd name="connsiteY84" fmla="*/ 1450687 h 2664873"/>
              <a:gd name="connsiteX85" fmla="*/ 1285927 w 3279724"/>
              <a:gd name="connsiteY85" fmla="*/ 1450687 h 2664873"/>
              <a:gd name="connsiteX86" fmla="*/ 1285927 w 3279724"/>
              <a:gd name="connsiteY86" fmla="*/ 1685157 h 2664873"/>
              <a:gd name="connsiteX87" fmla="*/ 0 w 3279724"/>
              <a:gd name="connsiteY87" fmla="*/ 1685302 h 2664873"/>
              <a:gd name="connsiteX88" fmla="*/ 0 w 3279724"/>
              <a:gd name="connsiteY88" fmla="*/ 1449672 h 2664873"/>
              <a:gd name="connsiteX89" fmla="*/ 152000 w 3279724"/>
              <a:gd name="connsiteY89" fmla="*/ 1451267 h 2664873"/>
              <a:gd name="connsiteX90" fmla="*/ 196190 w 3279724"/>
              <a:gd name="connsiteY90" fmla="*/ 1415668 h 2664873"/>
              <a:gd name="connsiteX91" fmla="*/ 460060 w 3279724"/>
              <a:gd name="connsiteY91" fmla="*/ 280618 h 2664873"/>
              <a:gd name="connsiteX92" fmla="*/ 474234 w 3279724"/>
              <a:gd name="connsiteY92" fmla="*/ 266842 h 2664873"/>
              <a:gd name="connsiteX93" fmla="*/ 2200318 w 3279724"/>
              <a:gd name="connsiteY93" fmla="*/ 0 h 2664873"/>
              <a:gd name="connsiteX94" fmla="*/ 2398864 w 3279724"/>
              <a:gd name="connsiteY94" fmla="*/ 0 h 2664873"/>
              <a:gd name="connsiteX95" fmla="*/ 2398864 w 3279724"/>
              <a:gd name="connsiteY95" fmla="*/ 231135 h 2664873"/>
              <a:gd name="connsiteX96" fmla="*/ 3279724 w 3279724"/>
              <a:gd name="connsiteY96" fmla="*/ 231135 h 2664873"/>
              <a:gd name="connsiteX97" fmla="*/ 3279724 w 3279724"/>
              <a:gd name="connsiteY97" fmla="*/ 289318 h 2664873"/>
              <a:gd name="connsiteX98" fmla="*/ 2400133 w 3279724"/>
              <a:gd name="connsiteY98" fmla="*/ 352032 h 2664873"/>
              <a:gd name="connsiteX99" fmla="*/ 2400133 w 3279724"/>
              <a:gd name="connsiteY99" fmla="*/ 1862315 h 2664873"/>
              <a:gd name="connsiteX100" fmla="*/ 2200318 w 3279724"/>
              <a:gd name="connsiteY100" fmla="*/ 1862315 h 2664873"/>
              <a:gd name="connsiteX101" fmla="*/ 2200318 w 3279724"/>
              <a:gd name="connsiteY101" fmla="*/ 0 h 26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79724" h="2664873">
                <a:moveTo>
                  <a:pt x="581984" y="2168685"/>
                </a:moveTo>
                <a:cubicBezTo>
                  <a:pt x="552671" y="2166487"/>
                  <a:pt x="522646" y="2174707"/>
                  <a:pt x="496491" y="2193865"/>
                </a:cubicBezTo>
                <a:cubicBezTo>
                  <a:pt x="454766" y="2224461"/>
                  <a:pt x="436024" y="2267237"/>
                  <a:pt x="434248" y="2323390"/>
                </a:cubicBezTo>
                <a:cubicBezTo>
                  <a:pt x="435372" y="2331655"/>
                  <a:pt x="435807" y="2345068"/>
                  <a:pt x="439251" y="2357683"/>
                </a:cubicBezTo>
                <a:cubicBezTo>
                  <a:pt x="454621" y="2414307"/>
                  <a:pt x="488733" y="2454690"/>
                  <a:pt x="547423" y="2466871"/>
                </a:cubicBezTo>
                <a:cubicBezTo>
                  <a:pt x="599661" y="2477710"/>
                  <a:pt x="643343" y="2458388"/>
                  <a:pt x="676730" y="2416917"/>
                </a:cubicBezTo>
                <a:cubicBezTo>
                  <a:pt x="725778" y="2355943"/>
                  <a:pt x="719542" y="2260422"/>
                  <a:pt x="663209" y="2206010"/>
                </a:cubicBezTo>
                <a:cubicBezTo>
                  <a:pt x="639900" y="2183498"/>
                  <a:pt x="611298" y="2170883"/>
                  <a:pt x="581984" y="2168685"/>
                </a:cubicBezTo>
                <a:close/>
                <a:moveTo>
                  <a:pt x="1902367" y="2089408"/>
                </a:moveTo>
                <a:cubicBezTo>
                  <a:pt x="1865143" y="2091459"/>
                  <a:pt x="1828194" y="2107588"/>
                  <a:pt x="1799238" y="2139235"/>
                </a:cubicBezTo>
                <a:cubicBezTo>
                  <a:pt x="1736959" y="2207314"/>
                  <a:pt x="1736198" y="2316538"/>
                  <a:pt x="1797571" y="2385559"/>
                </a:cubicBezTo>
                <a:cubicBezTo>
                  <a:pt x="1853216" y="2448128"/>
                  <a:pt x="1946417" y="2455088"/>
                  <a:pt x="2008660" y="2400857"/>
                </a:cubicBezTo>
                <a:cubicBezTo>
                  <a:pt x="2049659" y="2365150"/>
                  <a:pt x="2069235" y="2319365"/>
                  <a:pt x="2074201" y="2264300"/>
                </a:cubicBezTo>
                <a:cubicBezTo>
                  <a:pt x="2067966" y="2239396"/>
                  <a:pt x="2064667" y="2213331"/>
                  <a:pt x="2055061" y="2189805"/>
                </a:cubicBezTo>
                <a:cubicBezTo>
                  <a:pt x="2027216" y="2121676"/>
                  <a:pt x="1964408" y="2085989"/>
                  <a:pt x="1902367" y="2089408"/>
                </a:cubicBezTo>
                <a:close/>
                <a:moveTo>
                  <a:pt x="609222" y="1975558"/>
                </a:moveTo>
                <a:cubicBezTo>
                  <a:pt x="706873" y="1987489"/>
                  <a:pt x="799004" y="2048155"/>
                  <a:pt x="851894" y="2153446"/>
                </a:cubicBezTo>
                <a:cubicBezTo>
                  <a:pt x="923490" y="2295948"/>
                  <a:pt x="895359" y="2469843"/>
                  <a:pt x="781314" y="2579865"/>
                </a:cubicBezTo>
                <a:cubicBezTo>
                  <a:pt x="723530" y="2635691"/>
                  <a:pt x="653530" y="2664655"/>
                  <a:pt x="554057" y="2664873"/>
                </a:cubicBezTo>
                <a:cubicBezTo>
                  <a:pt x="446646" y="2660559"/>
                  <a:pt x="356418" y="2599513"/>
                  <a:pt x="295951" y="2491195"/>
                </a:cubicBezTo>
                <a:cubicBezTo>
                  <a:pt x="227582" y="2368703"/>
                  <a:pt x="243677" y="2197454"/>
                  <a:pt x="333435" y="2090079"/>
                </a:cubicBezTo>
                <a:cubicBezTo>
                  <a:pt x="408402" y="2000431"/>
                  <a:pt x="511572" y="1963627"/>
                  <a:pt x="609222" y="1975558"/>
                </a:cubicBezTo>
                <a:close/>
                <a:moveTo>
                  <a:pt x="1908998" y="1867433"/>
                </a:moveTo>
                <a:cubicBezTo>
                  <a:pt x="1996810" y="1866946"/>
                  <a:pt x="2084265" y="1900600"/>
                  <a:pt x="2149857" y="1964288"/>
                </a:cubicBezTo>
                <a:cubicBezTo>
                  <a:pt x="2229355" y="2041502"/>
                  <a:pt x="2269158" y="2136262"/>
                  <a:pt x="2274306" y="2236242"/>
                </a:cubicBezTo>
                <a:cubicBezTo>
                  <a:pt x="2283042" y="2427393"/>
                  <a:pt x="2170955" y="2608393"/>
                  <a:pt x="1987743" y="2649321"/>
                </a:cubicBezTo>
                <a:cubicBezTo>
                  <a:pt x="1851367" y="2679808"/>
                  <a:pt x="1736307" y="2636887"/>
                  <a:pt x="1645172" y="2532919"/>
                </a:cubicBezTo>
                <a:cubicBezTo>
                  <a:pt x="1568466" y="2445410"/>
                  <a:pt x="1538087" y="2340391"/>
                  <a:pt x="1548926" y="2225911"/>
                </a:cubicBezTo>
                <a:cubicBezTo>
                  <a:pt x="1562230" y="2085004"/>
                  <a:pt x="1627808" y="1974003"/>
                  <a:pt x="1755194" y="1906069"/>
                </a:cubicBezTo>
                <a:cubicBezTo>
                  <a:pt x="1803494" y="1880309"/>
                  <a:pt x="1856310" y="1867726"/>
                  <a:pt x="1908998" y="1867433"/>
                </a:cubicBezTo>
                <a:close/>
                <a:moveTo>
                  <a:pt x="1540662" y="1008752"/>
                </a:moveTo>
                <a:cubicBezTo>
                  <a:pt x="1524457" y="1018359"/>
                  <a:pt x="1510356" y="1026733"/>
                  <a:pt x="1495384" y="1035614"/>
                </a:cubicBezTo>
                <a:cubicBezTo>
                  <a:pt x="1521195" y="1076251"/>
                  <a:pt x="1545918" y="1115112"/>
                  <a:pt x="1570605" y="1153937"/>
                </a:cubicBezTo>
                <a:cubicBezTo>
                  <a:pt x="1571729" y="1153284"/>
                  <a:pt x="1572816" y="1152632"/>
                  <a:pt x="1573940" y="1152016"/>
                </a:cubicBezTo>
                <a:cubicBezTo>
                  <a:pt x="1562992" y="1104962"/>
                  <a:pt x="1552081" y="1057908"/>
                  <a:pt x="1540662" y="1008752"/>
                </a:cubicBezTo>
                <a:close/>
                <a:moveTo>
                  <a:pt x="474234" y="266842"/>
                </a:moveTo>
                <a:cubicBezTo>
                  <a:pt x="706239" y="267350"/>
                  <a:pt x="1419112" y="267495"/>
                  <a:pt x="1543562" y="267495"/>
                </a:cubicBezTo>
                <a:cubicBezTo>
                  <a:pt x="1555416" y="267495"/>
                  <a:pt x="1567270" y="267495"/>
                  <a:pt x="1576695" y="267495"/>
                </a:cubicBezTo>
                <a:cubicBezTo>
                  <a:pt x="1590398" y="376900"/>
                  <a:pt x="1835164" y="1406750"/>
                  <a:pt x="1856189" y="1494441"/>
                </a:cubicBezTo>
                <a:cubicBezTo>
                  <a:pt x="1857422" y="1499516"/>
                  <a:pt x="1864164" y="1506875"/>
                  <a:pt x="1868551" y="1507020"/>
                </a:cubicBezTo>
                <a:cubicBezTo>
                  <a:pt x="1898639" y="1508144"/>
                  <a:pt x="1928763" y="1507600"/>
                  <a:pt x="1960555" y="1507600"/>
                </a:cubicBezTo>
                <a:cubicBezTo>
                  <a:pt x="1960555" y="1094739"/>
                  <a:pt x="1960555" y="683038"/>
                  <a:pt x="1960555" y="269815"/>
                </a:cubicBezTo>
                <a:cubicBezTo>
                  <a:pt x="2027619" y="269815"/>
                  <a:pt x="2093088" y="269815"/>
                  <a:pt x="2159826" y="269815"/>
                </a:cubicBezTo>
                <a:cubicBezTo>
                  <a:pt x="2159826" y="816659"/>
                  <a:pt x="2159826" y="1363685"/>
                  <a:pt x="2159826" y="1912160"/>
                </a:cubicBezTo>
                <a:cubicBezTo>
                  <a:pt x="2139598" y="1898928"/>
                  <a:pt x="2120059" y="1885262"/>
                  <a:pt x="2099686" y="1873009"/>
                </a:cubicBezTo>
                <a:cubicBezTo>
                  <a:pt x="1968639" y="1794272"/>
                  <a:pt x="1790321" y="1808011"/>
                  <a:pt x="1673267" y="1906469"/>
                </a:cubicBezTo>
                <a:cubicBezTo>
                  <a:pt x="1543199" y="2015837"/>
                  <a:pt x="1492955" y="2156636"/>
                  <a:pt x="1511045" y="2323825"/>
                </a:cubicBezTo>
                <a:cubicBezTo>
                  <a:pt x="1511298" y="2326217"/>
                  <a:pt x="1511443" y="2328646"/>
                  <a:pt x="1511516" y="2331039"/>
                </a:cubicBezTo>
                <a:cubicBezTo>
                  <a:pt x="1511588" y="2333431"/>
                  <a:pt x="1511516" y="2335824"/>
                  <a:pt x="1511516" y="2339630"/>
                </a:cubicBezTo>
                <a:cubicBezTo>
                  <a:pt x="1319930" y="2339630"/>
                  <a:pt x="1128816" y="2339630"/>
                  <a:pt x="936722" y="2339630"/>
                </a:cubicBezTo>
                <a:cubicBezTo>
                  <a:pt x="935055" y="2315197"/>
                  <a:pt x="935091" y="2289930"/>
                  <a:pt x="931321" y="2265243"/>
                </a:cubicBezTo>
                <a:cubicBezTo>
                  <a:pt x="908374" y="2115600"/>
                  <a:pt x="834567" y="2001990"/>
                  <a:pt x="690071" y="1945873"/>
                </a:cubicBezTo>
                <a:cubicBezTo>
                  <a:pt x="572365" y="1900161"/>
                  <a:pt x="460603" y="1920824"/>
                  <a:pt x="361349" y="1997567"/>
                </a:cubicBezTo>
                <a:cubicBezTo>
                  <a:pt x="275325" y="2064087"/>
                  <a:pt x="227728" y="2154316"/>
                  <a:pt x="213808" y="2261945"/>
                </a:cubicBezTo>
                <a:cubicBezTo>
                  <a:pt x="210509" y="2287465"/>
                  <a:pt x="210037" y="2313312"/>
                  <a:pt x="208225" y="2340029"/>
                </a:cubicBezTo>
                <a:cubicBezTo>
                  <a:pt x="175563" y="2340029"/>
                  <a:pt x="142683" y="2340029"/>
                  <a:pt x="108281" y="2340029"/>
                </a:cubicBezTo>
                <a:cubicBezTo>
                  <a:pt x="90265" y="2140758"/>
                  <a:pt x="72320" y="1942139"/>
                  <a:pt x="54123" y="1740911"/>
                </a:cubicBezTo>
                <a:cubicBezTo>
                  <a:pt x="63113" y="1740911"/>
                  <a:pt x="70725" y="1740911"/>
                  <a:pt x="78338" y="1740911"/>
                </a:cubicBezTo>
                <a:cubicBezTo>
                  <a:pt x="492178" y="1740911"/>
                  <a:pt x="906018" y="1741020"/>
                  <a:pt x="1319858" y="1740440"/>
                </a:cubicBezTo>
                <a:cubicBezTo>
                  <a:pt x="1332835" y="1740440"/>
                  <a:pt x="1347336" y="1736271"/>
                  <a:pt x="1358537" y="1729673"/>
                </a:cubicBezTo>
                <a:cubicBezTo>
                  <a:pt x="1456270" y="1672252"/>
                  <a:pt x="1553277" y="1613634"/>
                  <a:pt x="1650864" y="1555995"/>
                </a:cubicBezTo>
                <a:cubicBezTo>
                  <a:pt x="1662247" y="1549289"/>
                  <a:pt x="1665618" y="1543525"/>
                  <a:pt x="1661667" y="1530330"/>
                </a:cubicBezTo>
                <a:cubicBezTo>
                  <a:pt x="1654852" y="1507347"/>
                  <a:pt x="1650900" y="1483494"/>
                  <a:pt x="1645245" y="1460112"/>
                </a:cubicBezTo>
                <a:cubicBezTo>
                  <a:pt x="1643723" y="1453804"/>
                  <a:pt x="1641040" y="1447460"/>
                  <a:pt x="1637560" y="1441986"/>
                </a:cubicBezTo>
                <a:cubicBezTo>
                  <a:pt x="1563935" y="1325911"/>
                  <a:pt x="1490092" y="1209945"/>
                  <a:pt x="1416285" y="1093978"/>
                </a:cubicBezTo>
                <a:cubicBezTo>
                  <a:pt x="1414726" y="1091549"/>
                  <a:pt x="1412914" y="1089302"/>
                  <a:pt x="1410557" y="1086039"/>
                </a:cubicBezTo>
                <a:cubicBezTo>
                  <a:pt x="1375829" y="1106811"/>
                  <a:pt x="1341499" y="1126713"/>
                  <a:pt x="1307786" y="1147666"/>
                </a:cubicBezTo>
                <a:cubicBezTo>
                  <a:pt x="1273746" y="1168836"/>
                  <a:pt x="1235031" y="1148644"/>
                  <a:pt x="1214948" y="1127365"/>
                </a:cubicBezTo>
                <a:cubicBezTo>
                  <a:pt x="1204000" y="1115765"/>
                  <a:pt x="1208277" y="1100612"/>
                  <a:pt x="1223829" y="1091114"/>
                </a:cubicBezTo>
                <a:cubicBezTo>
                  <a:pt x="1250582" y="1074765"/>
                  <a:pt x="1277770" y="1059141"/>
                  <a:pt x="1304705" y="1043118"/>
                </a:cubicBezTo>
                <a:cubicBezTo>
                  <a:pt x="1375684" y="1000958"/>
                  <a:pt x="1446663" y="958726"/>
                  <a:pt x="1518984" y="915733"/>
                </a:cubicBezTo>
                <a:cubicBezTo>
                  <a:pt x="1478818" y="742599"/>
                  <a:pt x="1438615" y="569428"/>
                  <a:pt x="1398232" y="395352"/>
                </a:cubicBezTo>
                <a:cubicBezTo>
                  <a:pt x="1144367" y="395352"/>
                  <a:pt x="890792" y="395352"/>
                  <a:pt x="635079" y="395352"/>
                </a:cubicBezTo>
                <a:cubicBezTo>
                  <a:pt x="553804" y="745861"/>
                  <a:pt x="472349" y="1096987"/>
                  <a:pt x="390531" y="1449780"/>
                </a:cubicBezTo>
                <a:cubicBezTo>
                  <a:pt x="488227" y="1449780"/>
                  <a:pt x="584364" y="1449780"/>
                  <a:pt x="682930" y="1449780"/>
                </a:cubicBezTo>
                <a:cubicBezTo>
                  <a:pt x="636166" y="1269831"/>
                  <a:pt x="589657" y="1090897"/>
                  <a:pt x="542675" y="910295"/>
                </a:cubicBezTo>
                <a:cubicBezTo>
                  <a:pt x="595493" y="894816"/>
                  <a:pt x="647259" y="883179"/>
                  <a:pt x="701092" y="900181"/>
                </a:cubicBezTo>
                <a:cubicBezTo>
                  <a:pt x="730346" y="909425"/>
                  <a:pt x="750320" y="930124"/>
                  <a:pt x="759202" y="958037"/>
                </a:cubicBezTo>
                <a:cubicBezTo>
                  <a:pt x="779430" y="1021476"/>
                  <a:pt x="797736" y="1085568"/>
                  <a:pt x="815101" y="1149877"/>
                </a:cubicBezTo>
                <a:cubicBezTo>
                  <a:pt x="823366" y="1180545"/>
                  <a:pt x="827716" y="1212265"/>
                  <a:pt x="834241" y="1245362"/>
                </a:cubicBezTo>
                <a:cubicBezTo>
                  <a:pt x="841201" y="1245362"/>
                  <a:pt x="847654" y="1245362"/>
                  <a:pt x="854107" y="1245362"/>
                </a:cubicBezTo>
                <a:cubicBezTo>
                  <a:pt x="932662" y="1245362"/>
                  <a:pt x="1011182" y="1245325"/>
                  <a:pt x="1089737" y="1245398"/>
                </a:cubicBezTo>
                <a:cubicBezTo>
                  <a:pt x="1098800" y="1245398"/>
                  <a:pt x="1107899" y="1245470"/>
                  <a:pt x="1116889" y="1246485"/>
                </a:cubicBezTo>
                <a:cubicBezTo>
                  <a:pt x="1144730" y="1249748"/>
                  <a:pt x="1159919" y="1266931"/>
                  <a:pt x="1159919" y="1294627"/>
                </a:cubicBezTo>
                <a:cubicBezTo>
                  <a:pt x="1159955" y="1345885"/>
                  <a:pt x="1159919" y="1397144"/>
                  <a:pt x="1159919" y="1450687"/>
                </a:cubicBezTo>
                <a:cubicBezTo>
                  <a:pt x="1202477" y="1450687"/>
                  <a:pt x="1243731" y="1450687"/>
                  <a:pt x="1285927" y="1450687"/>
                </a:cubicBezTo>
                <a:cubicBezTo>
                  <a:pt x="1285927" y="1529460"/>
                  <a:pt x="1285927" y="1605913"/>
                  <a:pt x="1285927" y="1685157"/>
                </a:cubicBezTo>
                <a:cubicBezTo>
                  <a:pt x="857333" y="1685302"/>
                  <a:pt x="428666" y="1685302"/>
                  <a:pt x="0" y="1685302"/>
                </a:cubicBezTo>
                <a:cubicBezTo>
                  <a:pt x="0" y="1606747"/>
                  <a:pt x="0" y="1528227"/>
                  <a:pt x="0" y="1449672"/>
                </a:cubicBezTo>
                <a:cubicBezTo>
                  <a:pt x="50679" y="1450215"/>
                  <a:pt x="101321" y="1450904"/>
                  <a:pt x="152000" y="1451267"/>
                </a:cubicBezTo>
                <a:cubicBezTo>
                  <a:pt x="188323" y="1451520"/>
                  <a:pt x="187924" y="1451230"/>
                  <a:pt x="196190" y="1415668"/>
                </a:cubicBezTo>
                <a:cubicBezTo>
                  <a:pt x="243497" y="1211830"/>
                  <a:pt x="419676" y="455165"/>
                  <a:pt x="460060" y="280618"/>
                </a:cubicBezTo>
                <a:cubicBezTo>
                  <a:pt x="461981" y="272280"/>
                  <a:pt x="462887" y="266806"/>
                  <a:pt x="474234" y="266842"/>
                </a:cubicBezTo>
                <a:close/>
                <a:moveTo>
                  <a:pt x="2200318" y="0"/>
                </a:moveTo>
                <a:cubicBezTo>
                  <a:pt x="2266005" y="0"/>
                  <a:pt x="2331546" y="0"/>
                  <a:pt x="2398864" y="0"/>
                </a:cubicBezTo>
                <a:cubicBezTo>
                  <a:pt x="2398864" y="76453"/>
                  <a:pt x="2398864" y="152870"/>
                  <a:pt x="2398864" y="231135"/>
                </a:cubicBezTo>
                <a:cubicBezTo>
                  <a:pt x="2693294" y="231135"/>
                  <a:pt x="2985983" y="231135"/>
                  <a:pt x="3279724" y="231135"/>
                </a:cubicBezTo>
                <a:cubicBezTo>
                  <a:pt x="3279724" y="251291"/>
                  <a:pt x="3279724" y="269634"/>
                  <a:pt x="3279724" y="289318"/>
                </a:cubicBezTo>
                <a:cubicBezTo>
                  <a:pt x="2986817" y="310199"/>
                  <a:pt x="2694490" y="331043"/>
                  <a:pt x="2400133" y="352032"/>
                </a:cubicBezTo>
                <a:cubicBezTo>
                  <a:pt x="2400133" y="855013"/>
                  <a:pt x="2400133" y="1357885"/>
                  <a:pt x="2400133" y="1862315"/>
                </a:cubicBezTo>
                <a:cubicBezTo>
                  <a:pt x="2331727" y="1862315"/>
                  <a:pt x="2266657" y="1862315"/>
                  <a:pt x="2200318" y="1862315"/>
                </a:cubicBezTo>
                <a:cubicBezTo>
                  <a:pt x="2200318" y="1241483"/>
                  <a:pt x="2200318" y="621376"/>
                  <a:pt x="2200318" y="0"/>
                </a:cubicBezTo>
                <a:close/>
              </a:path>
            </a:pathLst>
          </a:custGeom>
          <a:solidFill>
            <a:schemeClr val="accent2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FBA7F378-13CC-431F-8498-3E7B97FF3091}"/>
              </a:ext>
            </a:extLst>
          </p:cNvPr>
          <p:cNvSpPr/>
          <p:nvPr/>
        </p:nvSpPr>
        <p:spPr>
          <a:xfrm>
            <a:off x="6659834" y="3932387"/>
            <a:ext cx="1014760" cy="1290655"/>
          </a:xfrm>
          <a:custGeom>
            <a:avLst/>
            <a:gdLst>
              <a:gd name="connsiteX0" fmla="*/ 0 w 866396"/>
              <a:gd name="connsiteY0" fmla="*/ 881983 h 1101953"/>
              <a:gd name="connsiteX1" fmla="*/ 866396 w 866396"/>
              <a:gd name="connsiteY1" fmla="*/ 881983 h 1101953"/>
              <a:gd name="connsiteX2" fmla="*/ 866396 w 866396"/>
              <a:gd name="connsiteY2" fmla="*/ 1101953 h 1101953"/>
              <a:gd name="connsiteX3" fmla="*/ 761268 w 866396"/>
              <a:gd name="connsiteY3" fmla="*/ 1101953 h 1101953"/>
              <a:gd name="connsiteX4" fmla="*/ 761268 w 866396"/>
              <a:gd name="connsiteY4" fmla="*/ 1001031 h 1101953"/>
              <a:gd name="connsiteX5" fmla="*/ 485762 w 866396"/>
              <a:gd name="connsiteY5" fmla="*/ 1001031 h 1101953"/>
              <a:gd name="connsiteX6" fmla="*/ 485762 w 866396"/>
              <a:gd name="connsiteY6" fmla="*/ 1101953 h 1101953"/>
              <a:gd name="connsiteX7" fmla="*/ 380634 w 866396"/>
              <a:gd name="connsiteY7" fmla="*/ 1101953 h 1101953"/>
              <a:gd name="connsiteX8" fmla="*/ 380634 w 866396"/>
              <a:gd name="connsiteY8" fmla="*/ 1000378 h 1101953"/>
              <a:gd name="connsiteX9" fmla="*/ 105127 w 866396"/>
              <a:gd name="connsiteY9" fmla="*/ 1000378 h 1101953"/>
              <a:gd name="connsiteX10" fmla="*/ 105127 w 866396"/>
              <a:gd name="connsiteY10" fmla="*/ 1101953 h 1101953"/>
              <a:gd name="connsiteX11" fmla="*/ 0 w 866396"/>
              <a:gd name="connsiteY11" fmla="*/ 1101953 h 1101953"/>
              <a:gd name="connsiteX12" fmla="*/ 0 w 866396"/>
              <a:gd name="connsiteY12" fmla="*/ 881983 h 1101953"/>
              <a:gd name="connsiteX13" fmla="*/ 638160 w 866396"/>
              <a:gd name="connsiteY13" fmla="*/ 193217 h 1101953"/>
              <a:gd name="connsiteX14" fmla="*/ 358158 w 866396"/>
              <a:gd name="connsiteY14" fmla="*/ 555834 h 1101953"/>
              <a:gd name="connsiteX15" fmla="*/ 280690 w 866396"/>
              <a:gd name="connsiteY15" fmla="*/ 401079 h 1101953"/>
              <a:gd name="connsiteX16" fmla="*/ 208261 w 866396"/>
              <a:gd name="connsiteY16" fmla="*/ 437512 h 1101953"/>
              <a:gd name="connsiteX17" fmla="*/ 343658 w 866396"/>
              <a:gd name="connsiteY17" fmla="*/ 666182 h 1101953"/>
              <a:gd name="connsiteX18" fmla="*/ 351307 w 866396"/>
              <a:gd name="connsiteY18" fmla="*/ 666399 h 1101953"/>
              <a:gd name="connsiteX19" fmla="*/ 656648 w 866396"/>
              <a:gd name="connsiteY19" fmla="*/ 204926 h 1101953"/>
              <a:gd name="connsiteX20" fmla="*/ 638160 w 866396"/>
              <a:gd name="connsiteY20" fmla="*/ 193217 h 1101953"/>
              <a:gd name="connsiteX21" fmla="*/ 181 w 866396"/>
              <a:gd name="connsiteY21" fmla="*/ 0 h 1101953"/>
              <a:gd name="connsiteX22" fmla="*/ 864619 w 866396"/>
              <a:gd name="connsiteY22" fmla="*/ 0 h 1101953"/>
              <a:gd name="connsiteX23" fmla="*/ 864619 w 866396"/>
              <a:gd name="connsiteY23" fmla="*/ 864692 h 1101953"/>
              <a:gd name="connsiteX24" fmla="*/ 181 w 866396"/>
              <a:gd name="connsiteY24" fmla="*/ 864692 h 1101953"/>
              <a:gd name="connsiteX25" fmla="*/ 181 w 866396"/>
              <a:gd name="connsiteY25" fmla="*/ 0 h 110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66396" h="1101953">
                <a:moveTo>
                  <a:pt x="0" y="881983"/>
                </a:moveTo>
                <a:cubicBezTo>
                  <a:pt x="287904" y="881983"/>
                  <a:pt x="575519" y="881983"/>
                  <a:pt x="866396" y="881983"/>
                </a:cubicBezTo>
                <a:cubicBezTo>
                  <a:pt x="866396" y="955246"/>
                  <a:pt x="866396" y="1028581"/>
                  <a:pt x="866396" y="1101953"/>
                </a:cubicBezTo>
                <a:cubicBezTo>
                  <a:pt x="831341" y="1101953"/>
                  <a:pt x="796323" y="1101953"/>
                  <a:pt x="761268" y="1101953"/>
                </a:cubicBezTo>
                <a:cubicBezTo>
                  <a:pt x="761268" y="1068385"/>
                  <a:pt x="761268" y="1034780"/>
                  <a:pt x="761268" y="1001031"/>
                </a:cubicBezTo>
                <a:cubicBezTo>
                  <a:pt x="667233" y="1001031"/>
                  <a:pt x="576606" y="1001031"/>
                  <a:pt x="485762" y="1001031"/>
                </a:cubicBezTo>
                <a:cubicBezTo>
                  <a:pt x="485762" y="1035687"/>
                  <a:pt x="485762" y="1068820"/>
                  <a:pt x="485762" y="1101953"/>
                </a:cubicBezTo>
                <a:cubicBezTo>
                  <a:pt x="450707" y="1101953"/>
                  <a:pt x="415689" y="1101953"/>
                  <a:pt x="380634" y="1101953"/>
                </a:cubicBezTo>
                <a:cubicBezTo>
                  <a:pt x="380634" y="1068385"/>
                  <a:pt x="380634" y="1034780"/>
                  <a:pt x="380634" y="1000378"/>
                </a:cubicBezTo>
                <a:cubicBezTo>
                  <a:pt x="287034" y="1000378"/>
                  <a:pt x="196806" y="1000378"/>
                  <a:pt x="105127" y="1000378"/>
                </a:cubicBezTo>
                <a:cubicBezTo>
                  <a:pt x="105127" y="1034780"/>
                  <a:pt x="105127" y="1068349"/>
                  <a:pt x="105127" y="1101953"/>
                </a:cubicBezTo>
                <a:cubicBezTo>
                  <a:pt x="70073" y="1101953"/>
                  <a:pt x="35055" y="1101953"/>
                  <a:pt x="0" y="1101953"/>
                </a:cubicBezTo>
                <a:cubicBezTo>
                  <a:pt x="0" y="1029016"/>
                  <a:pt x="0" y="956080"/>
                  <a:pt x="0" y="881983"/>
                </a:cubicBezTo>
                <a:close/>
                <a:moveTo>
                  <a:pt x="638160" y="193217"/>
                </a:moveTo>
                <a:cubicBezTo>
                  <a:pt x="544633" y="314367"/>
                  <a:pt x="451903" y="434430"/>
                  <a:pt x="358158" y="555834"/>
                </a:cubicBezTo>
                <a:cubicBezTo>
                  <a:pt x="331731" y="503017"/>
                  <a:pt x="306501" y="452628"/>
                  <a:pt x="280690" y="401079"/>
                </a:cubicBezTo>
                <a:cubicBezTo>
                  <a:pt x="256402" y="413296"/>
                  <a:pt x="233129" y="425005"/>
                  <a:pt x="208261" y="437512"/>
                </a:cubicBezTo>
                <a:cubicBezTo>
                  <a:pt x="254191" y="515052"/>
                  <a:pt x="298924" y="590599"/>
                  <a:pt x="343658" y="666182"/>
                </a:cubicBezTo>
                <a:cubicBezTo>
                  <a:pt x="346196" y="666254"/>
                  <a:pt x="348769" y="666327"/>
                  <a:pt x="351307" y="666399"/>
                </a:cubicBezTo>
                <a:cubicBezTo>
                  <a:pt x="452845" y="512950"/>
                  <a:pt x="554384" y="359463"/>
                  <a:pt x="656648" y="204926"/>
                </a:cubicBezTo>
                <a:cubicBezTo>
                  <a:pt x="648310" y="199634"/>
                  <a:pt x="643561" y="196625"/>
                  <a:pt x="638160" y="193217"/>
                </a:cubicBezTo>
                <a:close/>
                <a:moveTo>
                  <a:pt x="181" y="0"/>
                </a:moveTo>
                <a:cubicBezTo>
                  <a:pt x="288702" y="0"/>
                  <a:pt x="576026" y="0"/>
                  <a:pt x="864619" y="0"/>
                </a:cubicBezTo>
                <a:cubicBezTo>
                  <a:pt x="864619" y="288049"/>
                  <a:pt x="864619" y="575772"/>
                  <a:pt x="864619" y="864692"/>
                </a:cubicBezTo>
                <a:cubicBezTo>
                  <a:pt x="576533" y="864692"/>
                  <a:pt x="288847" y="864692"/>
                  <a:pt x="181" y="864692"/>
                </a:cubicBezTo>
                <a:cubicBezTo>
                  <a:pt x="181" y="576642"/>
                  <a:pt x="181" y="289354"/>
                  <a:pt x="181" y="0"/>
                </a:cubicBezTo>
                <a:close/>
              </a:path>
            </a:pathLst>
          </a:custGeom>
          <a:solidFill>
            <a:schemeClr val="accent4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5" name="자유형: 도형 84">
            <a:extLst>
              <a:ext uri="{FF2B5EF4-FFF2-40B4-BE49-F238E27FC236}">
                <a16:creationId xmlns:a16="http://schemas.microsoft.com/office/drawing/2014/main" id="{D6FCC2D0-54FD-4488-A84A-524BFEE72C32}"/>
              </a:ext>
            </a:extLst>
          </p:cNvPr>
          <p:cNvSpPr/>
          <p:nvPr/>
        </p:nvSpPr>
        <p:spPr>
          <a:xfrm>
            <a:off x="4196420" y="3089077"/>
            <a:ext cx="1337311" cy="751056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6998B002-B960-4CA7-A8F4-C278B8537881}"/>
              </a:ext>
            </a:extLst>
          </p:cNvPr>
          <p:cNvGrpSpPr/>
          <p:nvPr/>
        </p:nvGrpSpPr>
        <p:grpSpPr>
          <a:xfrm>
            <a:off x="7630394" y="2770228"/>
            <a:ext cx="1834496" cy="946408"/>
            <a:chOff x="8183960" y="5736725"/>
            <a:chExt cx="2172510" cy="1120788"/>
          </a:xfrm>
          <a:solidFill>
            <a:schemeClr val="accent3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D300ECF5-3DAB-4A63-A173-E59FE496D990}"/>
                </a:ext>
              </a:extLst>
            </p:cNvPr>
            <p:cNvSpPr/>
            <p:nvPr/>
          </p:nvSpPr>
          <p:spPr>
            <a:xfrm>
              <a:off x="8183960" y="6492726"/>
              <a:ext cx="2172510" cy="364787"/>
            </a:xfrm>
            <a:custGeom>
              <a:avLst/>
              <a:gdLst>
                <a:gd name="connsiteX0" fmla="*/ 1977390 w 2172510"/>
                <a:gd name="connsiteY0" fmla="*/ 127432 h 364787"/>
                <a:gd name="connsiteX1" fmla="*/ 2032352 w 2172510"/>
                <a:gd name="connsiteY1" fmla="*/ 182393 h 364787"/>
                <a:gd name="connsiteX2" fmla="*/ 1977390 w 2172510"/>
                <a:gd name="connsiteY2" fmla="*/ 237355 h 364787"/>
                <a:gd name="connsiteX3" fmla="*/ 1922429 w 2172510"/>
                <a:gd name="connsiteY3" fmla="*/ 182393 h 364787"/>
                <a:gd name="connsiteX4" fmla="*/ 1977390 w 2172510"/>
                <a:gd name="connsiteY4" fmla="*/ 127432 h 364787"/>
                <a:gd name="connsiteX5" fmla="*/ 1619817 w 2172510"/>
                <a:gd name="connsiteY5" fmla="*/ 127432 h 364787"/>
                <a:gd name="connsiteX6" fmla="*/ 1674778 w 2172510"/>
                <a:gd name="connsiteY6" fmla="*/ 182393 h 364787"/>
                <a:gd name="connsiteX7" fmla="*/ 1619817 w 2172510"/>
                <a:gd name="connsiteY7" fmla="*/ 237355 h 364787"/>
                <a:gd name="connsiteX8" fmla="*/ 1564855 w 2172510"/>
                <a:gd name="connsiteY8" fmla="*/ 182393 h 364787"/>
                <a:gd name="connsiteX9" fmla="*/ 1619817 w 2172510"/>
                <a:gd name="connsiteY9" fmla="*/ 127432 h 364787"/>
                <a:gd name="connsiteX10" fmla="*/ 1262164 w 2172510"/>
                <a:gd name="connsiteY10" fmla="*/ 127432 h 364787"/>
                <a:gd name="connsiteX11" fmla="*/ 1317125 w 2172510"/>
                <a:gd name="connsiteY11" fmla="*/ 182393 h 364787"/>
                <a:gd name="connsiteX12" fmla="*/ 1262164 w 2172510"/>
                <a:gd name="connsiteY12" fmla="*/ 237355 h 364787"/>
                <a:gd name="connsiteX13" fmla="*/ 1207202 w 2172510"/>
                <a:gd name="connsiteY13" fmla="*/ 182393 h 364787"/>
                <a:gd name="connsiteX14" fmla="*/ 1262164 w 2172510"/>
                <a:gd name="connsiteY14" fmla="*/ 127432 h 364787"/>
                <a:gd name="connsiteX15" fmla="*/ 904591 w 2172510"/>
                <a:gd name="connsiteY15" fmla="*/ 127432 h 364787"/>
                <a:gd name="connsiteX16" fmla="*/ 959553 w 2172510"/>
                <a:gd name="connsiteY16" fmla="*/ 182393 h 364787"/>
                <a:gd name="connsiteX17" fmla="*/ 904591 w 2172510"/>
                <a:gd name="connsiteY17" fmla="*/ 237355 h 364787"/>
                <a:gd name="connsiteX18" fmla="*/ 849630 w 2172510"/>
                <a:gd name="connsiteY18" fmla="*/ 182393 h 364787"/>
                <a:gd name="connsiteX19" fmla="*/ 904591 w 2172510"/>
                <a:gd name="connsiteY19" fmla="*/ 127432 h 364787"/>
                <a:gd name="connsiteX20" fmla="*/ 546938 w 2172510"/>
                <a:gd name="connsiteY20" fmla="*/ 127432 h 364787"/>
                <a:gd name="connsiteX21" fmla="*/ 601900 w 2172510"/>
                <a:gd name="connsiteY21" fmla="*/ 182393 h 364787"/>
                <a:gd name="connsiteX22" fmla="*/ 546938 w 2172510"/>
                <a:gd name="connsiteY22" fmla="*/ 237355 h 364787"/>
                <a:gd name="connsiteX23" fmla="*/ 491977 w 2172510"/>
                <a:gd name="connsiteY23" fmla="*/ 182393 h 364787"/>
                <a:gd name="connsiteX24" fmla="*/ 546938 w 2172510"/>
                <a:gd name="connsiteY24" fmla="*/ 127432 h 364787"/>
                <a:gd name="connsiteX25" fmla="*/ 189364 w 2172510"/>
                <a:gd name="connsiteY25" fmla="*/ 127431 h 364787"/>
                <a:gd name="connsiteX26" fmla="*/ 244326 w 2172510"/>
                <a:gd name="connsiteY26" fmla="*/ 182392 h 364787"/>
                <a:gd name="connsiteX27" fmla="*/ 189364 w 2172510"/>
                <a:gd name="connsiteY27" fmla="*/ 237354 h 364787"/>
                <a:gd name="connsiteX28" fmla="*/ 134403 w 2172510"/>
                <a:gd name="connsiteY28" fmla="*/ 182392 h 364787"/>
                <a:gd name="connsiteX29" fmla="*/ 189364 w 2172510"/>
                <a:gd name="connsiteY29" fmla="*/ 127431 h 364787"/>
                <a:gd name="connsiteX30" fmla="*/ 1977389 w 2172510"/>
                <a:gd name="connsiteY30" fmla="*/ 56744 h 364787"/>
                <a:gd name="connsiteX31" fmla="*/ 1851740 w 2172510"/>
                <a:gd name="connsiteY31" fmla="*/ 182393 h 364787"/>
                <a:gd name="connsiteX32" fmla="*/ 1977389 w 2172510"/>
                <a:gd name="connsiteY32" fmla="*/ 308042 h 364787"/>
                <a:gd name="connsiteX33" fmla="*/ 2103038 w 2172510"/>
                <a:gd name="connsiteY33" fmla="*/ 182393 h 364787"/>
                <a:gd name="connsiteX34" fmla="*/ 1977389 w 2172510"/>
                <a:gd name="connsiteY34" fmla="*/ 56744 h 364787"/>
                <a:gd name="connsiteX35" fmla="*/ 1619817 w 2172510"/>
                <a:gd name="connsiteY35" fmla="*/ 56744 h 364787"/>
                <a:gd name="connsiteX36" fmla="*/ 1494168 w 2172510"/>
                <a:gd name="connsiteY36" fmla="*/ 182393 h 364787"/>
                <a:gd name="connsiteX37" fmla="*/ 1619817 w 2172510"/>
                <a:gd name="connsiteY37" fmla="*/ 308042 h 364787"/>
                <a:gd name="connsiteX38" fmla="*/ 1745466 w 2172510"/>
                <a:gd name="connsiteY38" fmla="*/ 182393 h 364787"/>
                <a:gd name="connsiteX39" fmla="*/ 1619817 w 2172510"/>
                <a:gd name="connsiteY39" fmla="*/ 56744 h 364787"/>
                <a:gd name="connsiteX40" fmla="*/ 1262163 w 2172510"/>
                <a:gd name="connsiteY40" fmla="*/ 56744 h 364787"/>
                <a:gd name="connsiteX41" fmla="*/ 1136514 w 2172510"/>
                <a:gd name="connsiteY41" fmla="*/ 182393 h 364787"/>
                <a:gd name="connsiteX42" fmla="*/ 1262163 w 2172510"/>
                <a:gd name="connsiteY42" fmla="*/ 308042 h 364787"/>
                <a:gd name="connsiteX43" fmla="*/ 1387812 w 2172510"/>
                <a:gd name="connsiteY43" fmla="*/ 182393 h 364787"/>
                <a:gd name="connsiteX44" fmla="*/ 1262163 w 2172510"/>
                <a:gd name="connsiteY44" fmla="*/ 56744 h 364787"/>
                <a:gd name="connsiteX45" fmla="*/ 904591 w 2172510"/>
                <a:gd name="connsiteY45" fmla="*/ 56744 h 364787"/>
                <a:gd name="connsiteX46" fmla="*/ 778942 w 2172510"/>
                <a:gd name="connsiteY46" fmla="*/ 182393 h 364787"/>
                <a:gd name="connsiteX47" fmla="*/ 904591 w 2172510"/>
                <a:gd name="connsiteY47" fmla="*/ 308042 h 364787"/>
                <a:gd name="connsiteX48" fmla="*/ 1030240 w 2172510"/>
                <a:gd name="connsiteY48" fmla="*/ 182393 h 364787"/>
                <a:gd name="connsiteX49" fmla="*/ 904591 w 2172510"/>
                <a:gd name="connsiteY49" fmla="*/ 56744 h 364787"/>
                <a:gd name="connsiteX50" fmla="*/ 546937 w 2172510"/>
                <a:gd name="connsiteY50" fmla="*/ 56744 h 364787"/>
                <a:gd name="connsiteX51" fmla="*/ 421288 w 2172510"/>
                <a:gd name="connsiteY51" fmla="*/ 182393 h 364787"/>
                <a:gd name="connsiteX52" fmla="*/ 546937 w 2172510"/>
                <a:gd name="connsiteY52" fmla="*/ 308042 h 364787"/>
                <a:gd name="connsiteX53" fmla="*/ 672586 w 2172510"/>
                <a:gd name="connsiteY53" fmla="*/ 182393 h 364787"/>
                <a:gd name="connsiteX54" fmla="*/ 546937 w 2172510"/>
                <a:gd name="connsiteY54" fmla="*/ 56744 h 364787"/>
                <a:gd name="connsiteX55" fmla="*/ 189364 w 2172510"/>
                <a:gd name="connsiteY55" fmla="*/ 56744 h 364787"/>
                <a:gd name="connsiteX56" fmla="*/ 63715 w 2172510"/>
                <a:gd name="connsiteY56" fmla="*/ 182393 h 364787"/>
                <a:gd name="connsiteX57" fmla="*/ 189364 w 2172510"/>
                <a:gd name="connsiteY57" fmla="*/ 308042 h 364787"/>
                <a:gd name="connsiteX58" fmla="*/ 315013 w 2172510"/>
                <a:gd name="connsiteY58" fmla="*/ 182393 h 364787"/>
                <a:gd name="connsiteX59" fmla="*/ 189364 w 2172510"/>
                <a:gd name="connsiteY59" fmla="*/ 56744 h 364787"/>
                <a:gd name="connsiteX60" fmla="*/ 182394 w 2172510"/>
                <a:gd name="connsiteY60" fmla="*/ 0 h 364787"/>
                <a:gd name="connsiteX61" fmla="*/ 1990117 w 2172510"/>
                <a:gd name="connsiteY61" fmla="*/ 0 h 364787"/>
                <a:gd name="connsiteX62" fmla="*/ 2172510 w 2172510"/>
                <a:gd name="connsiteY62" fmla="*/ 182394 h 364787"/>
                <a:gd name="connsiteX63" fmla="*/ 1990117 w 2172510"/>
                <a:gd name="connsiteY63" fmla="*/ 364787 h 364787"/>
                <a:gd name="connsiteX64" fmla="*/ 182394 w 2172510"/>
                <a:gd name="connsiteY64" fmla="*/ 364787 h 364787"/>
                <a:gd name="connsiteX65" fmla="*/ 0 w 2172510"/>
                <a:gd name="connsiteY65" fmla="*/ 182394 h 364787"/>
                <a:gd name="connsiteX66" fmla="*/ 182394 w 2172510"/>
                <a:gd name="connsiteY66" fmla="*/ 0 h 3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2510" h="364787">
                  <a:moveTo>
                    <a:pt x="1977390" y="127432"/>
                  </a:moveTo>
                  <a:cubicBezTo>
                    <a:pt x="2007745" y="127432"/>
                    <a:pt x="2032352" y="152039"/>
                    <a:pt x="2032352" y="182393"/>
                  </a:cubicBezTo>
                  <a:cubicBezTo>
                    <a:pt x="2032352" y="212748"/>
                    <a:pt x="2007745" y="237355"/>
                    <a:pt x="1977390" y="237355"/>
                  </a:cubicBezTo>
                  <a:cubicBezTo>
                    <a:pt x="1947036" y="237355"/>
                    <a:pt x="1922429" y="212748"/>
                    <a:pt x="1922429" y="182393"/>
                  </a:cubicBezTo>
                  <a:cubicBezTo>
                    <a:pt x="1922429" y="152039"/>
                    <a:pt x="1947036" y="127432"/>
                    <a:pt x="1977390" y="127432"/>
                  </a:cubicBezTo>
                  <a:close/>
                  <a:moveTo>
                    <a:pt x="1619817" y="127432"/>
                  </a:moveTo>
                  <a:cubicBezTo>
                    <a:pt x="1650171" y="127432"/>
                    <a:pt x="1674778" y="152039"/>
                    <a:pt x="1674778" y="182393"/>
                  </a:cubicBezTo>
                  <a:cubicBezTo>
                    <a:pt x="1674778" y="212748"/>
                    <a:pt x="1650171" y="237355"/>
                    <a:pt x="1619817" y="237355"/>
                  </a:cubicBezTo>
                  <a:cubicBezTo>
                    <a:pt x="1589462" y="237355"/>
                    <a:pt x="1564855" y="212748"/>
                    <a:pt x="1564855" y="182393"/>
                  </a:cubicBezTo>
                  <a:cubicBezTo>
                    <a:pt x="1564855" y="152039"/>
                    <a:pt x="1589462" y="127432"/>
                    <a:pt x="1619817" y="127432"/>
                  </a:cubicBezTo>
                  <a:close/>
                  <a:moveTo>
                    <a:pt x="1262164" y="127432"/>
                  </a:moveTo>
                  <a:cubicBezTo>
                    <a:pt x="1292518" y="127432"/>
                    <a:pt x="1317125" y="152039"/>
                    <a:pt x="1317125" y="182393"/>
                  </a:cubicBezTo>
                  <a:cubicBezTo>
                    <a:pt x="1317125" y="212748"/>
                    <a:pt x="1292518" y="237355"/>
                    <a:pt x="1262164" y="237355"/>
                  </a:cubicBezTo>
                  <a:cubicBezTo>
                    <a:pt x="1231810" y="237355"/>
                    <a:pt x="1207202" y="212748"/>
                    <a:pt x="1207202" y="182393"/>
                  </a:cubicBezTo>
                  <a:cubicBezTo>
                    <a:pt x="1207202" y="152039"/>
                    <a:pt x="1231810" y="127432"/>
                    <a:pt x="1262164" y="127432"/>
                  </a:cubicBezTo>
                  <a:close/>
                  <a:moveTo>
                    <a:pt x="904591" y="127432"/>
                  </a:moveTo>
                  <a:cubicBezTo>
                    <a:pt x="934945" y="127432"/>
                    <a:pt x="959553" y="152039"/>
                    <a:pt x="959553" y="182393"/>
                  </a:cubicBezTo>
                  <a:cubicBezTo>
                    <a:pt x="959553" y="212748"/>
                    <a:pt x="934945" y="237355"/>
                    <a:pt x="904591" y="237355"/>
                  </a:cubicBezTo>
                  <a:cubicBezTo>
                    <a:pt x="874237" y="237355"/>
                    <a:pt x="849630" y="212748"/>
                    <a:pt x="849630" y="182393"/>
                  </a:cubicBezTo>
                  <a:cubicBezTo>
                    <a:pt x="849630" y="152039"/>
                    <a:pt x="874237" y="127432"/>
                    <a:pt x="904591" y="127432"/>
                  </a:cubicBezTo>
                  <a:close/>
                  <a:moveTo>
                    <a:pt x="546938" y="127432"/>
                  </a:moveTo>
                  <a:cubicBezTo>
                    <a:pt x="577293" y="127432"/>
                    <a:pt x="601900" y="152039"/>
                    <a:pt x="601900" y="182393"/>
                  </a:cubicBezTo>
                  <a:cubicBezTo>
                    <a:pt x="601900" y="212748"/>
                    <a:pt x="577293" y="237355"/>
                    <a:pt x="546938" y="237355"/>
                  </a:cubicBezTo>
                  <a:cubicBezTo>
                    <a:pt x="516584" y="237355"/>
                    <a:pt x="491977" y="212748"/>
                    <a:pt x="491977" y="182393"/>
                  </a:cubicBezTo>
                  <a:cubicBezTo>
                    <a:pt x="491977" y="152039"/>
                    <a:pt x="516584" y="127432"/>
                    <a:pt x="546938" y="127432"/>
                  </a:cubicBezTo>
                  <a:close/>
                  <a:moveTo>
                    <a:pt x="189364" y="127431"/>
                  </a:moveTo>
                  <a:cubicBezTo>
                    <a:pt x="219719" y="127431"/>
                    <a:pt x="244326" y="152038"/>
                    <a:pt x="244326" y="182392"/>
                  </a:cubicBezTo>
                  <a:cubicBezTo>
                    <a:pt x="244326" y="212747"/>
                    <a:pt x="219719" y="237354"/>
                    <a:pt x="189364" y="237354"/>
                  </a:cubicBezTo>
                  <a:cubicBezTo>
                    <a:pt x="159010" y="237354"/>
                    <a:pt x="134403" y="212747"/>
                    <a:pt x="134403" y="182392"/>
                  </a:cubicBezTo>
                  <a:cubicBezTo>
                    <a:pt x="134403" y="152038"/>
                    <a:pt x="159010" y="127431"/>
                    <a:pt x="189364" y="127431"/>
                  </a:cubicBezTo>
                  <a:close/>
                  <a:moveTo>
                    <a:pt x="1977389" y="56744"/>
                  </a:moveTo>
                  <a:cubicBezTo>
                    <a:pt x="1907995" y="56744"/>
                    <a:pt x="1851740" y="112999"/>
                    <a:pt x="1851740" y="182393"/>
                  </a:cubicBezTo>
                  <a:cubicBezTo>
                    <a:pt x="1851740" y="251787"/>
                    <a:pt x="1907995" y="308042"/>
                    <a:pt x="1977389" y="308042"/>
                  </a:cubicBezTo>
                  <a:cubicBezTo>
                    <a:pt x="2046783" y="308042"/>
                    <a:pt x="2103038" y="251787"/>
                    <a:pt x="2103038" y="182393"/>
                  </a:cubicBezTo>
                  <a:cubicBezTo>
                    <a:pt x="2103038" y="112999"/>
                    <a:pt x="2046783" y="56744"/>
                    <a:pt x="1977389" y="56744"/>
                  </a:cubicBezTo>
                  <a:close/>
                  <a:moveTo>
                    <a:pt x="1619817" y="56744"/>
                  </a:moveTo>
                  <a:cubicBezTo>
                    <a:pt x="1550423" y="56744"/>
                    <a:pt x="1494168" y="112999"/>
                    <a:pt x="1494168" y="182393"/>
                  </a:cubicBezTo>
                  <a:cubicBezTo>
                    <a:pt x="1494168" y="251787"/>
                    <a:pt x="1550423" y="308042"/>
                    <a:pt x="1619817" y="308042"/>
                  </a:cubicBezTo>
                  <a:cubicBezTo>
                    <a:pt x="1689211" y="308042"/>
                    <a:pt x="1745466" y="251787"/>
                    <a:pt x="1745466" y="182393"/>
                  </a:cubicBezTo>
                  <a:cubicBezTo>
                    <a:pt x="1745466" y="112999"/>
                    <a:pt x="1689211" y="56744"/>
                    <a:pt x="1619817" y="56744"/>
                  </a:cubicBezTo>
                  <a:close/>
                  <a:moveTo>
                    <a:pt x="1262163" y="56744"/>
                  </a:moveTo>
                  <a:cubicBezTo>
                    <a:pt x="1192769" y="56744"/>
                    <a:pt x="1136514" y="112999"/>
                    <a:pt x="1136514" y="182393"/>
                  </a:cubicBezTo>
                  <a:cubicBezTo>
                    <a:pt x="1136514" y="251787"/>
                    <a:pt x="1192769" y="308042"/>
                    <a:pt x="1262163" y="308042"/>
                  </a:cubicBezTo>
                  <a:cubicBezTo>
                    <a:pt x="1331557" y="308042"/>
                    <a:pt x="1387812" y="251787"/>
                    <a:pt x="1387812" y="182393"/>
                  </a:cubicBezTo>
                  <a:cubicBezTo>
                    <a:pt x="1387812" y="112999"/>
                    <a:pt x="1331557" y="56744"/>
                    <a:pt x="1262163" y="56744"/>
                  </a:cubicBezTo>
                  <a:close/>
                  <a:moveTo>
                    <a:pt x="904591" y="56744"/>
                  </a:moveTo>
                  <a:cubicBezTo>
                    <a:pt x="835197" y="56744"/>
                    <a:pt x="778942" y="112999"/>
                    <a:pt x="778942" y="182393"/>
                  </a:cubicBezTo>
                  <a:cubicBezTo>
                    <a:pt x="778942" y="251787"/>
                    <a:pt x="835197" y="308042"/>
                    <a:pt x="904591" y="308042"/>
                  </a:cubicBezTo>
                  <a:cubicBezTo>
                    <a:pt x="973985" y="308042"/>
                    <a:pt x="1030240" y="251787"/>
                    <a:pt x="1030240" y="182393"/>
                  </a:cubicBezTo>
                  <a:cubicBezTo>
                    <a:pt x="1030240" y="112999"/>
                    <a:pt x="973985" y="56744"/>
                    <a:pt x="904591" y="56744"/>
                  </a:cubicBezTo>
                  <a:close/>
                  <a:moveTo>
                    <a:pt x="546937" y="56744"/>
                  </a:moveTo>
                  <a:cubicBezTo>
                    <a:pt x="477543" y="56744"/>
                    <a:pt x="421288" y="112999"/>
                    <a:pt x="421288" y="182393"/>
                  </a:cubicBezTo>
                  <a:cubicBezTo>
                    <a:pt x="421288" y="251787"/>
                    <a:pt x="477543" y="308042"/>
                    <a:pt x="546937" y="308042"/>
                  </a:cubicBezTo>
                  <a:cubicBezTo>
                    <a:pt x="616331" y="308042"/>
                    <a:pt x="672586" y="251787"/>
                    <a:pt x="672586" y="182393"/>
                  </a:cubicBezTo>
                  <a:cubicBezTo>
                    <a:pt x="672586" y="112999"/>
                    <a:pt x="616331" y="56744"/>
                    <a:pt x="546937" y="56744"/>
                  </a:cubicBezTo>
                  <a:close/>
                  <a:moveTo>
                    <a:pt x="189364" y="56744"/>
                  </a:moveTo>
                  <a:cubicBezTo>
                    <a:pt x="119970" y="56744"/>
                    <a:pt x="63715" y="112999"/>
                    <a:pt x="63715" y="182393"/>
                  </a:cubicBezTo>
                  <a:cubicBezTo>
                    <a:pt x="63715" y="251787"/>
                    <a:pt x="119970" y="308042"/>
                    <a:pt x="189364" y="308042"/>
                  </a:cubicBezTo>
                  <a:cubicBezTo>
                    <a:pt x="258758" y="308042"/>
                    <a:pt x="315013" y="251787"/>
                    <a:pt x="315013" y="182393"/>
                  </a:cubicBezTo>
                  <a:cubicBezTo>
                    <a:pt x="315013" y="112999"/>
                    <a:pt x="258758" y="56744"/>
                    <a:pt x="189364" y="56744"/>
                  </a:cubicBezTo>
                  <a:close/>
                  <a:moveTo>
                    <a:pt x="182394" y="0"/>
                  </a:moveTo>
                  <a:lnTo>
                    <a:pt x="1990117" y="0"/>
                  </a:lnTo>
                  <a:cubicBezTo>
                    <a:pt x="2090474" y="0"/>
                    <a:pt x="2172510" y="82037"/>
                    <a:pt x="2172510" y="182394"/>
                  </a:cubicBezTo>
                  <a:cubicBezTo>
                    <a:pt x="2172510" y="282670"/>
                    <a:pt x="2090393" y="364787"/>
                    <a:pt x="1990117" y="364787"/>
                  </a:cubicBezTo>
                  <a:lnTo>
                    <a:pt x="182394" y="364787"/>
                  </a:lnTo>
                  <a:cubicBezTo>
                    <a:pt x="82037" y="364787"/>
                    <a:pt x="0" y="282670"/>
                    <a:pt x="0" y="182394"/>
                  </a:cubicBezTo>
                  <a:cubicBezTo>
                    <a:pt x="0" y="82037"/>
                    <a:pt x="82118" y="0"/>
                    <a:pt x="182394" y="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9B47A1F2-133F-4FA1-95B3-7AF0DAE85CFE}"/>
                </a:ext>
              </a:extLst>
            </p:cNvPr>
            <p:cNvSpPr/>
            <p:nvPr/>
          </p:nvSpPr>
          <p:spPr>
            <a:xfrm>
              <a:off x="9403322" y="5736725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9 h 665290"/>
                <a:gd name="connsiteX19" fmla="*/ 150617 w 710929"/>
                <a:gd name="connsiteY19" fmla="*/ 505839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5" y="505757"/>
                    <a:pt x="182070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9"/>
                  </a:cubicBezTo>
                  <a:cubicBezTo>
                    <a:pt x="156453" y="505839"/>
                    <a:pt x="153697" y="505839"/>
                    <a:pt x="150617" y="505839"/>
                  </a:cubicBezTo>
                  <a:cubicBezTo>
                    <a:pt x="156859" y="497894"/>
                    <a:pt x="162939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07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3"/>
                    <a:pt x="76605" y="586091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0"/>
                    <a:pt x="200065" y="590063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7094EA1B-56B2-439A-B8D4-06084C6BD7A5}"/>
                </a:ext>
              </a:extLst>
            </p:cNvPr>
            <p:cNvSpPr/>
            <p:nvPr/>
          </p:nvSpPr>
          <p:spPr>
            <a:xfrm>
              <a:off x="8576796" y="589431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8 w 542560"/>
                <a:gd name="connsiteY2" fmla="*/ 111300 h 507783"/>
                <a:gd name="connsiteX3" fmla="*/ 217980 w 542560"/>
                <a:gd name="connsiteY3" fmla="*/ 111300 h 507783"/>
                <a:gd name="connsiteX4" fmla="*/ 201686 w 542560"/>
                <a:gd name="connsiteY4" fmla="*/ 95007 h 507783"/>
                <a:gd name="connsiteX5" fmla="*/ 201686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96 w 542560"/>
                <a:gd name="connsiteY13" fmla="*/ 368111 h 507783"/>
                <a:gd name="connsiteX14" fmla="*/ 143483 w 542560"/>
                <a:gd name="connsiteY14" fmla="*/ 385945 h 507783"/>
                <a:gd name="connsiteX15" fmla="*/ 136835 w 542560"/>
                <a:gd name="connsiteY15" fmla="*/ 385945 h 507783"/>
                <a:gd name="connsiteX16" fmla="*/ 136835 w 542560"/>
                <a:gd name="connsiteY16" fmla="*/ 432314 h 507783"/>
                <a:gd name="connsiteX17" fmla="*/ 121758 w 542560"/>
                <a:gd name="connsiteY17" fmla="*/ 432314 h 507783"/>
                <a:gd name="connsiteX18" fmla="*/ 121758 w 542560"/>
                <a:gd name="connsiteY18" fmla="*/ 386026 h 507783"/>
                <a:gd name="connsiteX19" fmla="*/ 115110 w 542560"/>
                <a:gd name="connsiteY19" fmla="*/ 386026 h 507783"/>
                <a:gd name="connsiteX20" fmla="*/ 12929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8 w 542560"/>
                <a:gd name="connsiteY25" fmla="*/ 432232 h 507783"/>
                <a:gd name="connsiteX26" fmla="*/ 74578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805 w 542560"/>
                <a:gd name="connsiteY29" fmla="*/ 453471 h 507783"/>
                <a:gd name="connsiteX30" fmla="*/ 58609 w 542560"/>
                <a:gd name="connsiteY30" fmla="*/ 453471 h 507783"/>
                <a:gd name="connsiteX31" fmla="*/ 58609 w 542560"/>
                <a:gd name="connsiteY31" fmla="*/ 444149 h 507783"/>
                <a:gd name="connsiteX32" fmla="*/ 152805 w 542560"/>
                <a:gd name="connsiteY32" fmla="*/ 444149 h 507783"/>
                <a:gd name="connsiteX33" fmla="*/ 152805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6" y="111300"/>
                    <a:pt x="324498" y="111300"/>
                  </a:cubicBezTo>
                  <a:lnTo>
                    <a:pt x="217980" y="111300"/>
                  </a:lnTo>
                  <a:cubicBezTo>
                    <a:pt x="208982" y="111300"/>
                    <a:pt x="201686" y="104005"/>
                    <a:pt x="201686" y="95007"/>
                  </a:cubicBezTo>
                  <a:lnTo>
                    <a:pt x="201686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96" y="368111"/>
                  </a:moveTo>
                  <a:cubicBezTo>
                    <a:pt x="133998" y="374029"/>
                    <a:pt x="138700" y="379946"/>
                    <a:pt x="143483" y="385945"/>
                  </a:cubicBezTo>
                  <a:cubicBezTo>
                    <a:pt x="141132" y="385945"/>
                    <a:pt x="139105" y="385945"/>
                    <a:pt x="136835" y="385945"/>
                  </a:cubicBezTo>
                  <a:cubicBezTo>
                    <a:pt x="136835" y="401428"/>
                    <a:pt x="136835" y="416830"/>
                    <a:pt x="136835" y="432314"/>
                  </a:cubicBezTo>
                  <a:cubicBezTo>
                    <a:pt x="131729" y="432314"/>
                    <a:pt x="126865" y="432314"/>
                    <a:pt x="121758" y="432314"/>
                  </a:cubicBezTo>
                  <a:cubicBezTo>
                    <a:pt x="121758" y="416911"/>
                    <a:pt x="121758" y="401509"/>
                    <a:pt x="121758" y="386026"/>
                  </a:cubicBezTo>
                  <a:cubicBezTo>
                    <a:pt x="119488" y="386026"/>
                    <a:pt x="117461" y="386026"/>
                    <a:pt x="115110" y="386026"/>
                  </a:cubicBezTo>
                  <a:cubicBezTo>
                    <a:pt x="119812" y="379946"/>
                    <a:pt x="124514" y="374110"/>
                    <a:pt x="12929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4" y="432232"/>
                    <a:pt x="74578" y="432232"/>
                  </a:cubicBezTo>
                  <a:cubicBezTo>
                    <a:pt x="74578" y="416830"/>
                    <a:pt x="74578" y="401428"/>
                    <a:pt x="74578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633" y="379946"/>
                    <a:pt x="77335" y="374110"/>
                    <a:pt x="82037" y="368111"/>
                  </a:cubicBezTo>
                  <a:close/>
                  <a:moveTo>
                    <a:pt x="152805" y="453471"/>
                  </a:moveTo>
                  <a:cubicBezTo>
                    <a:pt x="121433" y="453471"/>
                    <a:pt x="90062" y="453471"/>
                    <a:pt x="58609" y="453471"/>
                  </a:cubicBezTo>
                  <a:cubicBezTo>
                    <a:pt x="58609" y="450309"/>
                    <a:pt x="58609" y="447310"/>
                    <a:pt x="58609" y="444149"/>
                  </a:cubicBezTo>
                  <a:cubicBezTo>
                    <a:pt x="89981" y="444149"/>
                    <a:pt x="121352" y="444149"/>
                    <a:pt x="152805" y="444149"/>
                  </a:cubicBezTo>
                  <a:cubicBezTo>
                    <a:pt x="152805" y="447148"/>
                    <a:pt x="152805" y="450228"/>
                    <a:pt x="152805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AD912CA-2B04-4234-BAB3-2120D35DE170}"/>
              </a:ext>
            </a:extLst>
          </p:cNvPr>
          <p:cNvSpPr/>
          <p:nvPr/>
        </p:nvSpPr>
        <p:spPr>
          <a:xfrm>
            <a:off x="9231434" y="5727379"/>
            <a:ext cx="1140934" cy="56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D8B789AF-7301-4DE5-AFE5-003D49BDA6AA}"/>
              </a:ext>
            </a:extLst>
          </p:cNvPr>
          <p:cNvGrpSpPr/>
          <p:nvPr/>
        </p:nvGrpSpPr>
        <p:grpSpPr>
          <a:xfrm>
            <a:off x="8538967" y="4980327"/>
            <a:ext cx="757629" cy="413859"/>
            <a:chOff x="4853842" y="3030561"/>
            <a:chExt cx="3087435" cy="1686523"/>
          </a:xfrm>
          <a:solidFill>
            <a:schemeClr val="accent2"/>
          </a:solidFill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8FE91DF-3354-4B54-A718-BB27CA56CBB9}"/>
                </a:ext>
              </a:extLst>
            </p:cNvPr>
            <p:cNvSpPr/>
            <p:nvPr/>
          </p:nvSpPr>
          <p:spPr>
            <a:xfrm>
              <a:off x="571792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855308C9-AFAA-4A6D-A79D-73A7E1527430}"/>
                </a:ext>
              </a:extLst>
            </p:cNvPr>
            <p:cNvSpPr/>
            <p:nvPr/>
          </p:nvSpPr>
          <p:spPr>
            <a:xfrm>
              <a:off x="4853842" y="3030561"/>
              <a:ext cx="3087435" cy="1686523"/>
            </a:xfrm>
            <a:custGeom>
              <a:avLst/>
              <a:gdLst>
                <a:gd name="connsiteX0" fmla="*/ 3087436 w 3087435"/>
                <a:gd name="connsiteY0" fmla="*/ 1107860 h 1686523"/>
                <a:gd name="connsiteX1" fmla="*/ 2771872 w 3087435"/>
                <a:gd name="connsiteY1" fmla="*/ 1107670 h 1686523"/>
                <a:gd name="connsiteX2" fmla="*/ 2753204 w 3087435"/>
                <a:gd name="connsiteY2" fmla="*/ 1126244 h 1686523"/>
                <a:gd name="connsiteX3" fmla="*/ 2753204 w 3087435"/>
                <a:gd name="connsiteY3" fmla="*/ 1165487 h 1686523"/>
                <a:gd name="connsiteX4" fmla="*/ 2730820 w 3087435"/>
                <a:gd name="connsiteY4" fmla="*/ 1187870 h 1686523"/>
                <a:gd name="connsiteX5" fmla="*/ 812675 w 3087435"/>
                <a:gd name="connsiteY5" fmla="*/ 1187870 h 1686523"/>
                <a:gd name="connsiteX6" fmla="*/ 809818 w 3087435"/>
                <a:gd name="connsiteY6" fmla="*/ 407106 h 1686523"/>
                <a:gd name="connsiteX7" fmla="*/ 825820 w 3087435"/>
                <a:gd name="connsiteY7" fmla="*/ 391009 h 1686523"/>
                <a:gd name="connsiteX8" fmla="*/ 874016 w 3087435"/>
                <a:gd name="connsiteY8" fmla="*/ 391009 h 1686523"/>
                <a:gd name="connsiteX9" fmla="*/ 885922 w 3087435"/>
                <a:gd name="connsiteY9" fmla="*/ 379103 h 1686523"/>
                <a:gd name="connsiteX10" fmla="*/ 885922 w 3087435"/>
                <a:gd name="connsiteY10" fmla="*/ 166028 h 1686523"/>
                <a:gd name="connsiteX11" fmla="*/ 863253 w 3087435"/>
                <a:gd name="connsiteY11" fmla="*/ 143359 h 1686523"/>
                <a:gd name="connsiteX12" fmla="*/ 499493 w 3087435"/>
                <a:gd name="connsiteY12" fmla="*/ 143359 h 1686523"/>
                <a:gd name="connsiteX13" fmla="*/ 484253 w 3087435"/>
                <a:gd name="connsiteY13" fmla="*/ 129547 h 1686523"/>
                <a:gd name="connsiteX14" fmla="*/ 447677 w 3087435"/>
                <a:gd name="connsiteY14" fmla="*/ 76684 h 1686523"/>
                <a:gd name="connsiteX15" fmla="*/ 409387 w 3087435"/>
                <a:gd name="connsiteY15" fmla="*/ 126404 h 1686523"/>
                <a:gd name="connsiteX16" fmla="*/ 392813 w 3087435"/>
                <a:gd name="connsiteY16" fmla="*/ 143263 h 1686523"/>
                <a:gd name="connsiteX17" fmla="*/ 367667 w 3087435"/>
                <a:gd name="connsiteY17" fmla="*/ 143263 h 1686523"/>
                <a:gd name="connsiteX18" fmla="*/ 352141 w 3087435"/>
                <a:gd name="connsiteY18" fmla="*/ 128023 h 1686523"/>
                <a:gd name="connsiteX19" fmla="*/ 352332 w 3087435"/>
                <a:gd name="connsiteY19" fmla="*/ 10580 h 1686523"/>
                <a:gd name="connsiteX20" fmla="*/ 342045 w 3087435"/>
                <a:gd name="connsiteY20" fmla="*/ 103 h 1686523"/>
                <a:gd name="connsiteX21" fmla="*/ 279180 w 3087435"/>
                <a:gd name="connsiteY21" fmla="*/ 388 h 1686523"/>
                <a:gd name="connsiteX22" fmla="*/ 267083 w 3087435"/>
                <a:gd name="connsiteY22" fmla="*/ 13152 h 1686523"/>
                <a:gd name="connsiteX23" fmla="*/ 266702 w 3087435"/>
                <a:gd name="connsiteY23" fmla="*/ 95734 h 1686523"/>
                <a:gd name="connsiteX24" fmla="*/ 200027 w 3087435"/>
                <a:gd name="connsiteY24" fmla="*/ 143359 h 1686523"/>
                <a:gd name="connsiteX25" fmla="*/ 147544 w 3087435"/>
                <a:gd name="connsiteY25" fmla="*/ 206605 h 1686523"/>
                <a:gd name="connsiteX26" fmla="*/ 191455 w 3087435"/>
                <a:gd name="connsiteY26" fmla="*/ 372625 h 1686523"/>
                <a:gd name="connsiteX27" fmla="*/ 220792 w 3087435"/>
                <a:gd name="connsiteY27" fmla="*/ 403772 h 1686523"/>
                <a:gd name="connsiteX28" fmla="*/ 221173 w 3087435"/>
                <a:gd name="connsiteY28" fmla="*/ 1153485 h 1686523"/>
                <a:gd name="connsiteX29" fmla="*/ 188978 w 3087435"/>
                <a:gd name="connsiteY29" fmla="*/ 1185584 h 1686523"/>
                <a:gd name="connsiteX30" fmla="*/ 41722 w 3087435"/>
                <a:gd name="connsiteY30" fmla="*/ 1184346 h 1686523"/>
                <a:gd name="connsiteX31" fmla="*/ 383 w 3087435"/>
                <a:gd name="connsiteY31" fmla="*/ 1227494 h 1686523"/>
                <a:gd name="connsiteX32" fmla="*/ 3622 w 3087435"/>
                <a:gd name="connsiteY32" fmla="*/ 1551059 h 1686523"/>
                <a:gd name="connsiteX33" fmla="*/ 135352 w 3087435"/>
                <a:gd name="connsiteY33" fmla="*/ 1683742 h 1686523"/>
                <a:gd name="connsiteX34" fmla="*/ 2673098 w 3087435"/>
                <a:gd name="connsiteY34" fmla="*/ 1683837 h 1686523"/>
                <a:gd name="connsiteX35" fmla="*/ 2730343 w 3087435"/>
                <a:gd name="connsiteY35" fmla="*/ 1653452 h 1686523"/>
                <a:gd name="connsiteX36" fmla="*/ 3087436 w 3087435"/>
                <a:gd name="connsiteY36" fmla="*/ 1107860 h 168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87435" h="1686523">
                  <a:moveTo>
                    <a:pt x="3087436" y="1107860"/>
                  </a:moveTo>
                  <a:cubicBezTo>
                    <a:pt x="2999234" y="1107860"/>
                    <a:pt x="2828451" y="1108146"/>
                    <a:pt x="2771872" y="1107670"/>
                  </a:cubicBezTo>
                  <a:cubicBezTo>
                    <a:pt x="2761585" y="1107575"/>
                    <a:pt x="2753204" y="1115957"/>
                    <a:pt x="2753204" y="1126244"/>
                  </a:cubicBezTo>
                  <a:lnTo>
                    <a:pt x="2753204" y="1165487"/>
                  </a:lnTo>
                  <a:cubicBezTo>
                    <a:pt x="2753204" y="1177869"/>
                    <a:pt x="2743202" y="1187870"/>
                    <a:pt x="2730820" y="1187870"/>
                  </a:cubicBezTo>
                  <a:lnTo>
                    <a:pt x="812675" y="1187870"/>
                  </a:lnTo>
                  <a:lnTo>
                    <a:pt x="809818" y="407106"/>
                  </a:lnTo>
                  <a:cubicBezTo>
                    <a:pt x="809818" y="398248"/>
                    <a:pt x="816961" y="391009"/>
                    <a:pt x="825820" y="391009"/>
                  </a:cubicBezTo>
                  <a:lnTo>
                    <a:pt x="874016" y="391009"/>
                  </a:lnTo>
                  <a:cubicBezTo>
                    <a:pt x="880588" y="391009"/>
                    <a:pt x="885922" y="385675"/>
                    <a:pt x="885922" y="379103"/>
                  </a:cubicBezTo>
                  <a:lnTo>
                    <a:pt x="885922" y="166028"/>
                  </a:lnTo>
                  <a:cubicBezTo>
                    <a:pt x="885922" y="153551"/>
                    <a:pt x="875826" y="143359"/>
                    <a:pt x="863253" y="143359"/>
                  </a:cubicBezTo>
                  <a:lnTo>
                    <a:pt x="499493" y="143359"/>
                  </a:lnTo>
                  <a:cubicBezTo>
                    <a:pt x="491683" y="143359"/>
                    <a:pt x="485015" y="137358"/>
                    <a:pt x="484253" y="129547"/>
                  </a:cubicBezTo>
                  <a:cubicBezTo>
                    <a:pt x="478443" y="68302"/>
                    <a:pt x="492159" y="76684"/>
                    <a:pt x="447677" y="76684"/>
                  </a:cubicBezTo>
                  <a:cubicBezTo>
                    <a:pt x="403957" y="76684"/>
                    <a:pt x="408434" y="68683"/>
                    <a:pt x="409387" y="126404"/>
                  </a:cubicBezTo>
                  <a:cubicBezTo>
                    <a:pt x="409577" y="135644"/>
                    <a:pt x="402148" y="143359"/>
                    <a:pt x="392813" y="143263"/>
                  </a:cubicBezTo>
                  <a:cubicBezTo>
                    <a:pt x="385098" y="143263"/>
                    <a:pt x="376144" y="143263"/>
                    <a:pt x="367667" y="143263"/>
                  </a:cubicBezTo>
                  <a:cubicBezTo>
                    <a:pt x="359095" y="143263"/>
                    <a:pt x="352237" y="136501"/>
                    <a:pt x="352141" y="128023"/>
                  </a:cubicBezTo>
                  <a:cubicBezTo>
                    <a:pt x="351665" y="89066"/>
                    <a:pt x="352237" y="39251"/>
                    <a:pt x="352332" y="10580"/>
                  </a:cubicBezTo>
                  <a:cubicBezTo>
                    <a:pt x="352332" y="4865"/>
                    <a:pt x="347760" y="198"/>
                    <a:pt x="342045" y="103"/>
                  </a:cubicBezTo>
                  <a:cubicBezTo>
                    <a:pt x="325471" y="-183"/>
                    <a:pt x="297849" y="198"/>
                    <a:pt x="279180" y="388"/>
                  </a:cubicBezTo>
                  <a:cubicBezTo>
                    <a:pt x="272227" y="484"/>
                    <a:pt x="266797" y="6199"/>
                    <a:pt x="267083" y="13152"/>
                  </a:cubicBezTo>
                  <a:cubicBezTo>
                    <a:pt x="268131" y="37726"/>
                    <a:pt x="266702" y="84209"/>
                    <a:pt x="266702" y="95734"/>
                  </a:cubicBezTo>
                  <a:cubicBezTo>
                    <a:pt x="266702" y="152884"/>
                    <a:pt x="276227" y="143359"/>
                    <a:pt x="200027" y="143359"/>
                  </a:cubicBezTo>
                  <a:cubicBezTo>
                    <a:pt x="142877" y="143359"/>
                    <a:pt x="152402" y="152884"/>
                    <a:pt x="147544" y="206605"/>
                  </a:cubicBezTo>
                  <a:cubicBezTo>
                    <a:pt x="152402" y="381484"/>
                    <a:pt x="133352" y="374054"/>
                    <a:pt x="191455" y="372625"/>
                  </a:cubicBezTo>
                  <a:cubicBezTo>
                    <a:pt x="219077" y="371959"/>
                    <a:pt x="220792" y="387103"/>
                    <a:pt x="220792" y="403772"/>
                  </a:cubicBezTo>
                  <a:cubicBezTo>
                    <a:pt x="220601" y="653708"/>
                    <a:pt x="220315" y="903549"/>
                    <a:pt x="221173" y="1153485"/>
                  </a:cubicBezTo>
                  <a:cubicBezTo>
                    <a:pt x="221268" y="1178726"/>
                    <a:pt x="213553" y="1186346"/>
                    <a:pt x="188978" y="1185584"/>
                  </a:cubicBezTo>
                  <a:cubicBezTo>
                    <a:pt x="139924" y="1184060"/>
                    <a:pt x="133352" y="1181679"/>
                    <a:pt x="41722" y="1184346"/>
                  </a:cubicBezTo>
                  <a:cubicBezTo>
                    <a:pt x="6955" y="1185394"/>
                    <a:pt x="-2093" y="1195300"/>
                    <a:pt x="383" y="1227494"/>
                  </a:cubicBezTo>
                  <a:cubicBezTo>
                    <a:pt x="2193" y="1251688"/>
                    <a:pt x="3145" y="1413994"/>
                    <a:pt x="3622" y="1551059"/>
                  </a:cubicBezTo>
                  <a:cubicBezTo>
                    <a:pt x="3812" y="1623925"/>
                    <a:pt x="62486" y="1682980"/>
                    <a:pt x="135352" y="1683742"/>
                  </a:cubicBezTo>
                  <a:cubicBezTo>
                    <a:pt x="770479" y="1690314"/>
                    <a:pt x="2196467" y="1683075"/>
                    <a:pt x="2673098" y="1683837"/>
                  </a:cubicBezTo>
                  <a:cubicBezTo>
                    <a:pt x="2699864" y="1683837"/>
                    <a:pt x="2715484" y="1675931"/>
                    <a:pt x="2730343" y="1653452"/>
                  </a:cubicBezTo>
                  <a:cubicBezTo>
                    <a:pt x="2844263" y="1482288"/>
                    <a:pt x="3019522" y="1229209"/>
                    <a:pt x="3087436" y="1107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CD300312-D50C-4A95-AEF0-46F05576BDA1}"/>
                </a:ext>
              </a:extLst>
            </p:cNvPr>
            <p:cNvSpPr/>
            <p:nvPr/>
          </p:nvSpPr>
          <p:spPr>
            <a:xfrm>
              <a:off x="571792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0B97CC8-1991-4752-8C1D-4B6A077C3C2D}"/>
                </a:ext>
              </a:extLst>
            </p:cNvPr>
            <p:cNvSpPr/>
            <p:nvPr/>
          </p:nvSpPr>
          <p:spPr>
            <a:xfrm>
              <a:off x="571792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FBD3F603-0529-458A-A988-6937E728A4C1}"/>
                </a:ext>
              </a:extLst>
            </p:cNvPr>
            <p:cNvSpPr/>
            <p:nvPr/>
          </p:nvSpPr>
          <p:spPr>
            <a:xfrm>
              <a:off x="618474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3C3C593A-C033-4D6E-896A-D22FFB79919D}"/>
                </a:ext>
              </a:extLst>
            </p:cNvPr>
            <p:cNvSpPr/>
            <p:nvPr/>
          </p:nvSpPr>
          <p:spPr>
            <a:xfrm>
              <a:off x="618474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E6576E2-BEBA-4F41-9E4B-8053CFB9AF02}"/>
                </a:ext>
              </a:extLst>
            </p:cNvPr>
            <p:cNvSpPr/>
            <p:nvPr/>
          </p:nvSpPr>
          <p:spPr>
            <a:xfrm>
              <a:off x="618474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AE6058C2-D347-4F46-8B3E-834C3B409793}"/>
                </a:ext>
              </a:extLst>
            </p:cNvPr>
            <p:cNvSpPr/>
            <p:nvPr/>
          </p:nvSpPr>
          <p:spPr>
            <a:xfrm>
              <a:off x="665156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1223725C-272E-498C-8952-93934AE20621}"/>
                </a:ext>
              </a:extLst>
            </p:cNvPr>
            <p:cNvSpPr/>
            <p:nvPr/>
          </p:nvSpPr>
          <p:spPr>
            <a:xfrm>
              <a:off x="665156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FDD7F7E-6F20-45EE-AD71-C0116034CEC5}"/>
                </a:ext>
              </a:extLst>
            </p:cNvPr>
            <p:cNvSpPr/>
            <p:nvPr/>
          </p:nvSpPr>
          <p:spPr>
            <a:xfrm>
              <a:off x="665156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D66F550D-1EBB-444D-969E-D610F09C1E63}"/>
                </a:ext>
              </a:extLst>
            </p:cNvPr>
            <p:cNvSpPr/>
            <p:nvPr/>
          </p:nvSpPr>
          <p:spPr>
            <a:xfrm>
              <a:off x="7118385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BB912F5-0D6C-41C3-8231-0DF66C525097}"/>
                </a:ext>
              </a:extLst>
            </p:cNvPr>
            <p:cNvSpPr/>
            <p:nvPr/>
          </p:nvSpPr>
          <p:spPr>
            <a:xfrm>
              <a:off x="7118385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6D2297C8-A220-4E16-B40B-DA4151026C85}"/>
                </a:ext>
              </a:extLst>
            </p:cNvPr>
            <p:cNvSpPr/>
            <p:nvPr/>
          </p:nvSpPr>
          <p:spPr>
            <a:xfrm>
              <a:off x="7118385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7" name="Group 20">
            <a:extLst>
              <a:ext uri="{FF2B5EF4-FFF2-40B4-BE49-F238E27FC236}">
                <a16:creationId xmlns:a16="http://schemas.microsoft.com/office/drawing/2014/main" id="{6CE2694F-B97D-41F1-8F7F-3C2FF2F56FDF}"/>
              </a:ext>
            </a:extLst>
          </p:cNvPr>
          <p:cNvGrpSpPr/>
          <p:nvPr/>
        </p:nvGrpSpPr>
        <p:grpSpPr>
          <a:xfrm flipH="1">
            <a:off x="10874531" y="5098290"/>
            <a:ext cx="727928" cy="372083"/>
            <a:chOff x="6632155" y="3786983"/>
            <a:chExt cx="3838222" cy="1961920"/>
          </a:xfrm>
          <a:solidFill>
            <a:schemeClr val="accent4"/>
          </a:solidFill>
        </p:grpSpPr>
        <p:sp>
          <p:nvSpPr>
            <p:cNvPr id="108" name="Freeform: Shape 21">
              <a:extLst>
                <a:ext uri="{FF2B5EF4-FFF2-40B4-BE49-F238E27FC236}">
                  <a16:creationId xmlns:a16="http://schemas.microsoft.com/office/drawing/2014/main" id="{3C173AAB-7D4E-4EEE-81A4-2109D1C740DB}"/>
                </a:ext>
              </a:extLst>
            </p:cNvPr>
            <p:cNvSpPr/>
            <p:nvPr/>
          </p:nvSpPr>
          <p:spPr>
            <a:xfrm>
              <a:off x="7871325" y="3786983"/>
              <a:ext cx="2597271" cy="1240621"/>
            </a:xfrm>
            <a:custGeom>
              <a:avLst/>
              <a:gdLst>
                <a:gd name="connsiteX0" fmla="*/ 12608 w 2597270"/>
                <a:gd name="connsiteY0" fmla="*/ 1243431 h 1240620"/>
                <a:gd name="connsiteX1" fmla="*/ 23318 w 2597270"/>
                <a:gd name="connsiteY1" fmla="*/ 1243431 h 1240620"/>
                <a:gd name="connsiteX2" fmla="*/ 1300532 w 2597270"/>
                <a:gd name="connsiteY2" fmla="*/ 1243431 h 1240620"/>
                <a:gd name="connsiteX3" fmla="*/ 2341227 w 2597270"/>
                <a:gd name="connsiteY3" fmla="*/ 1243431 h 1240620"/>
                <a:gd name="connsiteX4" fmla="*/ 2586673 w 2597270"/>
                <a:gd name="connsiteY4" fmla="*/ 1243431 h 1240620"/>
                <a:gd name="connsiteX5" fmla="*/ 2600061 w 2597270"/>
                <a:gd name="connsiteY5" fmla="*/ 1230043 h 1240620"/>
                <a:gd name="connsiteX6" fmla="*/ 2600061 w 2597270"/>
                <a:gd name="connsiteY6" fmla="*/ 1222902 h 1240620"/>
                <a:gd name="connsiteX7" fmla="*/ 2600061 w 2597270"/>
                <a:gd name="connsiteY7" fmla="*/ 21553 h 1240620"/>
                <a:gd name="connsiteX8" fmla="*/ 2579532 w 2597270"/>
                <a:gd name="connsiteY8" fmla="*/ 132 h 1240620"/>
                <a:gd name="connsiteX9" fmla="*/ 19747 w 2597270"/>
                <a:gd name="connsiteY9" fmla="*/ 132 h 1240620"/>
                <a:gd name="connsiteX10" fmla="*/ 12608 w 2597270"/>
                <a:gd name="connsiteY10" fmla="*/ 132 h 1240620"/>
                <a:gd name="connsiteX11" fmla="*/ 112 w 2597270"/>
                <a:gd name="connsiteY11" fmla="*/ 12628 h 1240620"/>
                <a:gd name="connsiteX12" fmla="*/ 112 w 2597270"/>
                <a:gd name="connsiteY12" fmla="*/ 21553 h 1240620"/>
                <a:gd name="connsiteX13" fmla="*/ 112 w 2597270"/>
                <a:gd name="connsiteY13" fmla="*/ 1222902 h 1240620"/>
                <a:gd name="connsiteX14" fmla="*/ 112 w 2597270"/>
                <a:gd name="connsiteY14" fmla="*/ 1232720 h 1240620"/>
                <a:gd name="connsiteX15" fmla="*/ 12608 w 2597270"/>
                <a:gd name="connsiteY15" fmla="*/ 1243431 h 124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7270" h="1240620">
                  <a:moveTo>
                    <a:pt x="12608" y="1243431"/>
                  </a:moveTo>
                  <a:cubicBezTo>
                    <a:pt x="16178" y="1243431"/>
                    <a:pt x="19747" y="1243431"/>
                    <a:pt x="23318" y="1243431"/>
                  </a:cubicBezTo>
                  <a:cubicBezTo>
                    <a:pt x="449057" y="1243431"/>
                    <a:pt x="874794" y="1243431"/>
                    <a:pt x="1300532" y="1243431"/>
                  </a:cubicBezTo>
                  <a:cubicBezTo>
                    <a:pt x="1647728" y="1243431"/>
                    <a:pt x="1994923" y="1243431"/>
                    <a:pt x="2341227" y="1243431"/>
                  </a:cubicBezTo>
                  <a:cubicBezTo>
                    <a:pt x="2423339" y="1243431"/>
                    <a:pt x="2504559" y="1243431"/>
                    <a:pt x="2586673" y="1243431"/>
                  </a:cubicBezTo>
                  <a:cubicBezTo>
                    <a:pt x="2596491" y="1243431"/>
                    <a:pt x="2600953" y="1239861"/>
                    <a:pt x="2600061" y="1230043"/>
                  </a:cubicBezTo>
                  <a:cubicBezTo>
                    <a:pt x="2600061" y="1227365"/>
                    <a:pt x="2600061" y="1224688"/>
                    <a:pt x="2600061" y="1222902"/>
                  </a:cubicBezTo>
                  <a:cubicBezTo>
                    <a:pt x="2600061" y="822155"/>
                    <a:pt x="2600061" y="421408"/>
                    <a:pt x="2600061" y="21553"/>
                  </a:cubicBezTo>
                  <a:cubicBezTo>
                    <a:pt x="2600061" y="132"/>
                    <a:pt x="2600061" y="132"/>
                    <a:pt x="2579532" y="132"/>
                  </a:cubicBezTo>
                  <a:cubicBezTo>
                    <a:pt x="1726271" y="132"/>
                    <a:pt x="873010" y="132"/>
                    <a:pt x="19747" y="132"/>
                  </a:cubicBezTo>
                  <a:cubicBezTo>
                    <a:pt x="17070" y="132"/>
                    <a:pt x="14392" y="132"/>
                    <a:pt x="12608" y="132"/>
                  </a:cubicBezTo>
                  <a:cubicBezTo>
                    <a:pt x="3682" y="-760"/>
                    <a:pt x="-780" y="2810"/>
                    <a:pt x="112" y="12628"/>
                  </a:cubicBezTo>
                  <a:cubicBezTo>
                    <a:pt x="112" y="15305"/>
                    <a:pt x="112" y="17983"/>
                    <a:pt x="112" y="21553"/>
                  </a:cubicBezTo>
                  <a:cubicBezTo>
                    <a:pt x="112" y="422300"/>
                    <a:pt x="112" y="823048"/>
                    <a:pt x="112" y="1222902"/>
                  </a:cubicBezTo>
                  <a:cubicBezTo>
                    <a:pt x="112" y="1226473"/>
                    <a:pt x="112" y="1229150"/>
                    <a:pt x="112" y="1232720"/>
                  </a:cubicBezTo>
                  <a:cubicBezTo>
                    <a:pt x="112" y="1240753"/>
                    <a:pt x="3682" y="1244323"/>
                    <a:pt x="12608" y="1243431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22">
              <a:extLst>
                <a:ext uri="{FF2B5EF4-FFF2-40B4-BE49-F238E27FC236}">
                  <a16:creationId xmlns:a16="http://schemas.microsoft.com/office/drawing/2014/main" id="{87DECEC8-9693-4DF7-951D-1C86B13B10F1}"/>
                </a:ext>
              </a:extLst>
            </p:cNvPr>
            <p:cNvSpPr/>
            <p:nvPr/>
          </p:nvSpPr>
          <p:spPr>
            <a:xfrm>
              <a:off x="6632155" y="4094875"/>
              <a:ext cx="2677599" cy="1347725"/>
            </a:xfrm>
            <a:custGeom>
              <a:avLst/>
              <a:gdLst>
                <a:gd name="connsiteX0" fmla="*/ 2677153 w 2677598"/>
                <a:gd name="connsiteY0" fmla="*/ 1034610 h 1347724"/>
                <a:gd name="connsiteX1" fmla="*/ 2686078 w 2677598"/>
                <a:gd name="connsiteY1" fmla="*/ 1023899 h 1347724"/>
                <a:gd name="connsiteX2" fmla="*/ 2671798 w 2677598"/>
                <a:gd name="connsiteY2" fmla="*/ 1021222 h 1347724"/>
                <a:gd name="connsiteX3" fmla="*/ 1882798 w 2677598"/>
                <a:gd name="connsiteY3" fmla="*/ 1021222 h 1347724"/>
                <a:gd name="connsiteX4" fmla="*/ 1882798 w 2677598"/>
                <a:gd name="connsiteY4" fmla="*/ 1020329 h 1347724"/>
                <a:gd name="connsiteX5" fmla="*/ 1093799 w 2677598"/>
                <a:gd name="connsiteY5" fmla="*/ 1020329 h 1347724"/>
                <a:gd name="connsiteX6" fmla="*/ 1079518 w 2677598"/>
                <a:gd name="connsiteY6" fmla="*/ 1006941 h 1347724"/>
                <a:gd name="connsiteX7" fmla="*/ 1079518 w 2677598"/>
                <a:gd name="connsiteY7" fmla="*/ 16230 h 1347724"/>
                <a:gd name="connsiteX8" fmla="*/ 1079518 w 2677598"/>
                <a:gd name="connsiteY8" fmla="*/ 9982 h 1347724"/>
                <a:gd name="connsiteX9" fmla="*/ 1068809 w 2677598"/>
                <a:gd name="connsiteY9" fmla="*/ 164 h 1347724"/>
                <a:gd name="connsiteX10" fmla="*/ 921541 w 2677598"/>
                <a:gd name="connsiteY10" fmla="*/ 9982 h 1347724"/>
                <a:gd name="connsiteX11" fmla="*/ 818007 w 2677598"/>
                <a:gd name="connsiteY11" fmla="*/ 17122 h 1347724"/>
                <a:gd name="connsiteX12" fmla="*/ 643070 w 2677598"/>
                <a:gd name="connsiteY12" fmla="*/ 29618 h 1347724"/>
                <a:gd name="connsiteX13" fmla="*/ 543106 w 2677598"/>
                <a:gd name="connsiteY13" fmla="*/ 36758 h 1347724"/>
                <a:gd name="connsiteX14" fmla="*/ 377095 w 2677598"/>
                <a:gd name="connsiteY14" fmla="*/ 48361 h 1347724"/>
                <a:gd name="connsiteX15" fmla="*/ 280701 w 2677598"/>
                <a:gd name="connsiteY15" fmla="*/ 55501 h 1347724"/>
                <a:gd name="connsiteX16" fmla="*/ 235182 w 2677598"/>
                <a:gd name="connsiteY16" fmla="*/ 82277 h 1347724"/>
                <a:gd name="connsiteX17" fmla="*/ 219117 w 2677598"/>
                <a:gd name="connsiteY17" fmla="*/ 109946 h 1347724"/>
                <a:gd name="connsiteX18" fmla="*/ 183416 w 2677598"/>
                <a:gd name="connsiteY18" fmla="*/ 200984 h 1347724"/>
                <a:gd name="connsiteX19" fmla="*/ 35255 w 2677598"/>
                <a:gd name="connsiteY19" fmla="*/ 585666 h 1347724"/>
                <a:gd name="connsiteX20" fmla="*/ 12049 w 2677598"/>
                <a:gd name="connsiteY20" fmla="*/ 642788 h 1347724"/>
                <a:gd name="connsiteX21" fmla="*/ 446 w 2677598"/>
                <a:gd name="connsiteY21" fmla="*/ 742752 h 1347724"/>
                <a:gd name="connsiteX22" fmla="*/ 1339 w 2677598"/>
                <a:gd name="connsiteY22" fmla="*/ 1197943 h 1347724"/>
                <a:gd name="connsiteX23" fmla="*/ 4909 w 2677598"/>
                <a:gd name="connsiteY23" fmla="*/ 1264883 h 1347724"/>
                <a:gd name="connsiteX24" fmla="*/ 74527 w 2677598"/>
                <a:gd name="connsiteY24" fmla="*/ 1339856 h 1347724"/>
                <a:gd name="connsiteX25" fmla="*/ 122724 w 2677598"/>
                <a:gd name="connsiteY25" fmla="*/ 1344319 h 1347724"/>
                <a:gd name="connsiteX26" fmla="*/ 138789 w 2677598"/>
                <a:gd name="connsiteY26" fmla="*/ 1330039 h 1347724"/>
                <a:gd name="connsiteX27" fmla="*/ 147714 w 2677598"/>
                <a:gd name="connsiteY27" fmla="*/ 1256851 h 1347724"/>
                <a:gd name="connsiteX28" fmla="*/ 356567 w 2677598"/>
                <a:gd name="connsiteY28" fmla="*/ 982843 h 1347724"/>
                <a:gd name="connsiteX29" fmla="*/ 565420 w 2677598"/>
                <a:gd name="connsiteY29" fmla="*/ 942679 h 1347724"/>
                <a:gd name="connsiteX30" fmla="*/ 782305 w 2677598"/>
                <a:gd name="connsiteY30" fmla="*/ 1022115 h 1347724"/>
                <a:gd name="connsiteX31" fmla="*/ 934929 w 2677598"/>
                <a:gd name="connsiteY31" fmla="*/ 1327361 h 1347724"/>
                <a:gd name="connsiteX32" fmla="*/ 956350 w 2677598"/>
                <a:gd name="connsiteY32" fmla="*/ 1348782 h 1347724"/>
                <a:gd name="connsiteX33" fmla="*/ 2487044 w 2677598"/>
                <a:gd name="connsiteY33" fmla="*/ 1348782 h 1347724"/>
                <a:gd name="connsiteX34" fmla="*/ 2525422 w 2677598"/>
                <a:gd name="connsiteY34" fmla="*/ 1349674 h 1347724"/>
                <a:gd name="connsiteX35" fmla="*/ 2539702 w 2677598"/>
                <a:gd name="connsiteY35" fmla="*/ 1336286 h 1347724"/>
                <a:gd name="connsiteX36" fmla="*/ 2542380 w 2677598"/>
                <a:gd name="connsiteY36" fmla="*/ 1293444 h 1347724"/>
                <a:gd name="connsiteX37" fmla="*/ 2677153 w 2677598"/>
                <a:gd name="connsiteY37" fmla="*/ 1034610 h 1347724"/>
                <a:gd name="connsiteX38" fmla="*/ 758207 w 2677598"/>
                <a:gd name="connsiteY38" fmla="*/ 357177 h 1347724"/>
                <a:gd name="connsiteX39" fmla="*/ 758207 w 2677598"/>
                <a:gd name="connsiteY39" fmla="*/ 372350 h 1347724"/>
                <a:gd name="connsiteX40" fmla="*/ 755529 w 2677598"/>
                <a:gd name="connsiteY40" fmla="*/ 589236 h 1347724"/>
                <a:gd name="connsiteX41" fmla="*/ 743034 w 2677598"/>
                <a:gd name="connsiteY41" fmla="*/ 602624 h 1347724"/>
                <a:gd name="connsiteX42" fmla="*/ 574345 w 2677598"/>
                <a:gd name="connsiteY42" fmla="*/ 622260 h 1347724"/>
                <a:gd name="connsiteX43" fmla="*/ 411904 w 2677598"/>
                <a:gd name="connsiteY43" fmla="*/ 641003 h 1347724"/>
                <a:gd name="connsiteX44" fmla="*/ 242323 w 2677598"/>
                <a:gd name="connsiteY44" fmla="*/ 660638 h 1347724"/>
                <a:gd name="connsiteX45" fmla="*/ 173597 w 2677598"/>
                <a:gd name="connsiteY45" fmla="*/ 666886 h 1347724"/>
                <a:gd name="connsiteX46" fmla="*/ 145929 w 2677598"/>
                <a:gd name="connsiteY46" fmla="*/ 664209 h 1347724"/>
                <a:gd name="connsiteX47" fmla="*/ 128079 w 2677598"/>
                <a:gd name="connsiteY47" fmla="*/ 639218 h 1347724"/>
                <a:gd name="connsiteX48" fmla="*/ 137896 w 2677598"/>
                <a:gd name="connsiteY48" fmla="*/ 591021 h 1347724"/>
                <a:gd name="connsiteX49" fmla="*/ 251248 w 2677598"/>
                <a:gd name="connsiteY49" fmla="*/ 289345 h 1347724"/>
                <a:gd name="connsiteX50" fmla="*/ 268206 w 2677598"/>
                <a:gd name="connsiteY50" fmla="*/ 238470 h 1347724"/>
                <a:gd name="connsiteX51" fmla="*/ 321758 w 2677598"/>
                <a:gd name="connsiteY51" fmla="*/ 197414 h 1347724"/>
                <a:gd name="connsiteX52" fmla="*/ 492232 w 2677598"/>
                <a:gd name="connsiteY52" fmla="*/ 186703 h 1347724"/>
                <a:gd name="connsiteX53" fmla="*/ 708225 w 2677598"/>
                <a:gd name="connsiteY53" fmla="*/ 172423 h 1347724"/>
                <a:gd name="connsiteX54" fmla="*/ 752852 w 2677598"/>
                <a:gd name="connsiteY54" fmla="*/ 169745 h 1347724"/>
                <a:gd name="connsiteX55" fmla="*/ 763562 w 2677598"/>
                <a:gd name="connsiteY55" fmla="*/ 179563 h 1347724"/>
                <a:gd name="connsiteX56" fmla="*/ 758207 w 2677598"/>
                <a:gd name="connsiteY56" fmla="*/ 357177 h 134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77598" h="1347724">
                  <a:moveTo>
                    <a:pt x="2677153" y="1034610"/>
                  </a:moveTo>
                  <a:cubicBezTo>
                    <a:pt x="2680723" y="1031040"/>
                    <a:pt x="2687864" y="1028362"/>
                    <a:pt x="2686078" y="1023899"/>
                  </a:cubicBezTo>
                  <a:cubicBezTo>
                    <a:pt x="2684293" y="1017652"/>
                    <a:pt x="2677153" y="1021222"/>
                    <a:pt x="2671798" y="1021222"/>
                  </a:cubicBezTo>
                  <a:cubicBezTo>
                    <a:pt x="2408500" y="1021222"/>
                    <a:pt x="2145203" y="1021222"/>
                    <a:pt x="1882798" y="1021222"/>
                  </a:cubicBezTo>
                  <a:cubicBezTo>
                    <a:pt x="1882798" y="1021222"/>
                    <a:pt x="1882798" y="1020329"/>
                    <a:pt x="1882798" y="1020329"/>
                  </a:cubicBezTo>
                  <a:cubicBezTo>
                    <a:pt x="1619501" y="1020329"/>
                    <a:pt x="1356204" y="1020329"/>
                    <a:pt x="1093799" y="1020329"/>
                  </a:cubicBezTo>
                  <a:cubicBezTo>
                    <a:pt x="1079518" y="1020329"/>
                    <a:pt x="1079518" y="1020329"/>
                    <a:pt x="1079518" y="1006941"/>
                  </a:cubicBezTo>
                  <a:cubicBezTo>
                    <a:pt x="1079518" y="676704"/>
                    <a:pt x="1079518" y="346467"/>
                    <a:pt x="1079518" y="16230"/>
                  </a:cubicBezTo>
                  <a:cubicBezTo>
                    <a:pt x="1079518" y="14445"/>
                    <a:pt x="1079518" y="11767"/>
                    <a:pt x="1079518" y="9982"/>
                  </a:cubicBezTo>
                  <a:cubicBezTo>
                    <a:pt x="1079518" y="1949"/>
                    <a:pt x="1076842" y="-729"/>
                    <a:pt x="1068809" y="164"/>
                  </a:cubicBezTo>
                  <a:cubicBezTo>
                    <a:pt x="1019719" y="3734"/>
                    <a:pt x="970630" y="6412"/>
                    <a:pt x="921541" y="9982"/>
                  </a:cubicBezTo>
                  <a:cubicBezTo>
                    <a:pt x="886732" y="12659"/>
                    <a:pt x="852815" y="14445"/>
                    <a:pt x="818007" y="17122"/>
                  </a:cubicBezTo>
                  <a:cubicBezTo>
                    <a:pt x="759992" y="20692"/>
                    <a:pt x="701085" y="25155"/>
                    <a:pt x="643070" y="29618"/>
                  </a:cubicBezTo>
                  <a:cubicBezTo>
                    <a:pt x="610046" y="32295"/>
                    <a:pt x="576130" y="34080"/>
                    <a:pt x="543106" y="36758"/>
                  </a:cubicBezTo>
                  <a:cubicBezTo>
                    <a:pt x="487769" y="40328"/>
                    <a:pt x="432432" y="44791"/>
                    <a:pt x="377095" y="48361"/>
                  </a:cubicBezTo>
                  <a:cubicBezTo>
                    <a:pt x="344964" y="51039"/>
                    <a:pt x="312833" y="52823"/>
                    <a:pt x="280701" y="55501"/>
                  </a:cubicBezTo>
                  <a:cubicBezTo>
                    <a:pt x="261958" y="57286"/>
                    <a:pt x="245893" y="65319"/>
                    <a:pt x="235182" y="82277"/>
                  </a:cubicBezTo>
                  <a:cubicBezTo>
                    <a:pt x="228935" y="91203"/>
                    <a:pt x="223580" y="100128"/>
                    <a:pt x="219117" y="109946"/>
                  </a:cubicBezTo>
                  <a:cubicBezTo>
                    <a:pt x="205729" y="139399"/>
                    <a:pt x="194126" y="169745"/>
                    <a:pt x="183416" y="200984"/>
                  </a:cubicBezTo>
                  <a:cubicBezTo>
                    <a:pt x="137004" y="330401"/>
                    <a:pt x="88807" y="458926"/>
                    <a:pt x="35255" y="585666"/>
                  </a:cubicBezTo>
                  <a:cubicBezTo>
                    <a:pt x="27222" y="604409"/>
                    <a:pt x="20082" y="624045"/>
                    <a:pt x="12049" y="642788"/>
                  </a:cubicBezTo>
                  <a:cubicBezTo>
                    <a:pt x="-1339" y="674919"/>
                    <a:pt x="-446" y="708835"/>
                    <a:pt x="446" y="742752"/>
                  </a:cubicBezTo>
                  <a:cubicBezTo>
                    <a:pt x="1339" y="894482"/>
                    <a:pt x="1339" y="1046213"/>
                    <a:pt x="1339" y="1197943"/>
                  </a:cubicBezTo>
                  <a:cubicBezTo>
                    <a:pt x="1339" y="1220257"/>
                    <a:pt x="2232" y="1242570"/>
                    <a:pt x="4909" y="1264883"/>
                  </a:cubicBezTo>
                  <a:cubicBezTo>
                    <a:pt x="10264" y="1310403"/>
                    <a:pt x="29900" y="1331823"/>
                    <a:pt x="74527" y="1339856"/>
                  </a:cubicBezTo>
                  <a:cubicBezTo>
                    <a:pt x="90592" y="1342534"/>
                    <a:pt x="106658" y="1343427"/>
                    <a:pt x="122724" y="1344319"/>
                  </a:cubicBezTo>
                  <a:cubicBezTo>
                    <a:pt x="137004" y="1344319"/>
                    <a:pt x="137896" y="1344319"/>
                    <a:pt x="138789" y="1330039"/>
                  </a:cubicBezTo>
                  <a:cubicBezTo>
                    <a:pt x="139681" y="1305047"/>
                    <a:pt x="143252" y="1280949"/>
                    <a:pt x="147714" y="1256851"/>
                  </a:cubicBezTo>
                  <a:cubicBezTo>
                    <a:pt x="173597" y="1132788"/>
                    <a:pt x="241430" y="1039072"/>
                    <a:pt x="356567" y="982843"/>
                  </a:cubicBezTo>
                  <a:cubicBezTo>
                    <a:pt x="421722" y="950712"/>
                    <a:pt x="492232" y="938216"/>
                    <a:pt x="565420" y="942679"/>
                  </a:cubicBezTo>
                  <a:cubicBezTo>
                    <a:pt x="645748" y="948034"/>
                    <a:pt x="718935" y="973025"/>
                    <a:pt x="782305" y="1022115"/>
                  </a:cubicBezTo>
                  <a:cubicBezTo>
                    <a:pt x="882269" y="1098872"/>
                    <a:pt x="926896" y="1204191"/>
                    <a:pt x="934929" y="1327361"/>
                  </a:cubicBezTo>
                  <a:cubicBezTo>
                    <a:pt x="936713" y="1348782"/>
                    <a:pt x="935821" y="1348782"/>
                    <a:pt x="956350" y="1348782"/>
                  </a:cubicBezTo>
                  <a:cubicBezTo>
                    <a:pt x="1466878" y="1348782"/>
                    <a:pt x="1976514" y="1348782"/>
                    <a:pt x="2487044" y="1348782"/>
                  </a:cubicBezTo>
                  <a:cubicBezTo>
                    <a:pt x="2499538" y="1348782"/>
                    <a:pt x="2512926" y="1348782"/>
                    <a:pt x="2525422" y="1349674"/>
                  </a:cubicBezTo>
                  <a:cubicBezTo>
                    <a:pt x="2536133" y="1350567"/>
                    <a:pt x="2538810" y="1346104"/>
                    <a:pt x="2539702" y="1336286"/>
                  </a:cubicBezTo>
                  <a:cubicBezTo>
                    <a:pt x="2540596" y="1322006"/>
                    <a:pt x="2540596" y="1307725"/>
                    <a:pt x="2542380" y="1293444"/>
                  </a:cubicBezTo>
                  <a:cubicBezTo>
                    <a:pt x="2552198" y="1188126"/>
                    <a:pt x="2598610" y="1103335"/>
                    <a:pt x="2677153" y="1034610"/>
                  </a:cubicBezTo>
                  <a:close/>
                  <a:moveTo>
                    <a:pt x="758207" y="357177"/>
                  </a:moveTo>
                  <a:cubicBezTo>
                    <a:pt x="758207" y="362533"/>
                    <a:pt x="758207" y="366995"/>
                    <a:pt x="758207" y="372350"/>
                  </a:cubicBezTo>
                  <a:cubicBezTo>
                    <a:pt x="757314" y="444646"/>
                    <a:pt x="756422" y="516941"/>
                    <a:pt x="755529" y="589236"/>
                  </a:cubicBezTo>
                  <a:cubicBezTo>
                    <a:pt x="755529" y="599054"/>
                    <a:pt x="751959" y="601731"/>
                    <a:pt x="743034" y="602624"/>
                  </a:cubicBezTo>
                  <a:cubicBezTo>
                    <a:pt x="686804" y="608872"/>
                    <a:pt x="630574" y="616012"/>
                    <a:pt x="574345" y="622260"/>
                  </a:cubicBezTo>
                  <a:cubicBezTo>
                    <a:pt x="519901" y="628507"/>
                    <a:pt x="466349" y="634755"/>
                    <a:pt x="411904" y="641003"/>
                  </a:cubicBezTo>
                  <a:cubicBezTo>
                    <a:pt x="355674" y="647250"/>
                    <a:pt x="298552" y="654391"/>
                    <a:pt x="242323" y="660638"/>
                  </a:cubicBezTo>
                  <a:cubicBezTo>
                    <a:pt x="220902" y="663316"/>
                    <a:pt x="199481" y="666886"/>
                    <a:pt x="173597" y="666886"/>
                  </a:cubicBezTo>
                  <a:cubicBezTo>
                    <a:pt x="167350" y="666886"/>
                    <a:pt x="156640" y="667779"/>
                    <a:pt x="145929" y="664209"/>
                  </a:cubicBezTo>
                  <a:cubicBezTo>
                    <a:pt x="133434" y="659746"/>
                    <a:pt x="128079" y="652606"/>
                    <a:pt x="128079" y="639218"/>
                  </a:cubicBezTo>
                  <a:cubicBezTo>
                    <a:pt x="127186" y="622260"/>
                    <a:pt x="132541" y="607087"/>
                    <a:pt x="137896" y="591021"/>
                  </a:cubicBezTo>
                  <a:cubicBezTo>
                    <a:pt x="175383" y="490165"/>
                    <a:pt x="213761" y="390201"/>
                    <a:pt x="251248" y="289345"/>
                  </a:cubicBezTo>
                  <a:cubicBezTo>
                    <a:pt x="257496" y="272387"/>
                    <a:pt x="262851" y="255429"/>
                    <a:pt x="268206" y="238470"/>
                  </a:cubicBezTo>
                  <a:cubicBezTo>
                    <a:pt x="276239" y="212587"/>
                    <a:pt x="294089" y="199199"/>
                    <a:pt x="321758" y="197414"/>
                  </a:cubicBezTo>
                  <a:cubicBezTo>
                    <a:pt x="378880" y="194736"/>
                    <a:pt x="436002" y="190274"/>
                    <a:pt x="492232" y="186703"/>
                  </a:cubicBezTo>
                  <a:cubicBezTo>
                    <a:pt x="564527" y="182241"/>
                    <a:pt x="635930" y="176886"/>
                    <a:pt x="708225" y="172423"/>
                  </a:cubicBezTo>
                  <a:cubicBezTo>
                    <a:pt x="723398" y="171530"/>
                    <a:pt x="738571" y="170638"/>
                    <a:pt x="752852" y="169745"/>
                  </a:cubicBezTo>
                  <a:cubicBezTo>
                    <a:pt x="759992" y="168853"/>
                    <a:pt x="763562" y="171530"/>
                    <a:pt x="763562" y="179563"/>
                  </a:cubicBezTo>
                  <a:cubicBezTo>
                    <a:pt x="760885" y="239363"/>
                    <a:pt x="759099" y="298270"/>
                    <a:pt x="758207" y="357177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3">
              <a:extLst>
                <a:ext uri="{FF2B5EF4-FFF2-40B4-BE49-F238E27FC236}">
                  <a16:creationId xmlns:a16="http://schemas.microsoft.com/office/drawing/2014/main" id="{2DA95ABF-69AB-4024-9CB3-CE9A768FC99A}"/>
                </a:ext>
              </a:extLst>
            </p:cNvPr>
            <p:cNvSpPr/>
            <p:nvPr/>
          </p:nvSpPr>
          <p:spPr>
            <a:xfrm>
              <a:off x="6849487" y="5115205"/>
              <a:ext cx="633698" cy="633698"/>
            </a:xfrm>
            <a:custGeom>
              <a:avLst/>
              <a:gdLst>
                <a:gd name="connsiteX0" fmla="*/ 318634 w 633698"/>
                <a:gd name="connsiteY0" fmla="*/ 0 h 633698"/>
                <a:gd name="connsiteX1" fmla="*/ 0 w 633698"/>
                <a:gd name="connsiteY1" fmla="*/ 316849 h 633698"/>
                <a:gd name="connsiteX2" fmla="*/ 315957 w 633698"/>
                <a:gd name="connsiteY2" fmla="*/ 635484 h 633698"/>
                <a:gd name="connsiteX3" fmla="*/ 635483 w 633698"/>
                <a:gd name="connsiteY3" fmla="*/ 318634 h 633698"/>
                <a:gd name="connsiteX4" fmla="*/ 318634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4" y="0"/>
                  </a:moveTo>
                  <a:cubicBezTo>
                    <a:pt x="141913" y="0"/>
                    <a:pt x="0" y="141020"/>
                    <a:pt x="0" y="316849"/>
                  </a:cubicBezTo>
                  <a:cubicBezTo>
                    <a:pt x="0" y="492678"/>
                    <a:pt x="141020" y="634591"/>
                    <a:pt x="315957" y="635484"/>
                  </a:cubicBezTo>
                  <a:cubicBezTo>
                    <a:pt x="492678" y="635484"/>
                    <a:pt x="634591" y="494463"/>
                    <a:pt x="635483" y="318634"/>
                  </a:cubicBezTo>
                  <a:cubicBezTo>
                    <a:pt x="635483" y="142805"/>
                    <a:pt x="493571" y="0"/>
                    <a:pt x="318634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4">
              <a:extLst>
                <a:ext uri="{FF2B5EF4-FFF2-40B4-BE49-F238E27FC236}">
                  <a16:creationId xmlns:a16="http://schemas.microsoft.com/office/drawing/2014/main" id="{E28BC52C-E494-4540-9123-E715E837E9FF}"/>
                </a:ext>
              </a:extLst>
            </p:cNvPr>
            <p:cNvSpPr/>
            <p:nvPr/>
          </p:nvSpPr>
          <p:spPr>
            <a:xfrm>
              <a:off x="9251293" y="5115205"/>
              <a:ext cx="633698" cy="633698"/>
            </a:xfrm>
            <a:custGeom>
              <a:avLst/>
              <a:gdLst>
                <a:gd name="connsiteX0" fmla="*/ 318635 w 633698"/>
                <a:gd name="connsiteY0" fmla="*/ 0 h 633698"/>
                <a:gd name="connsiteX1" fmla="*/ 0 w 633698"/>
                <a:gd name="connsiteY1" fmla="*/ 316849 h 633698"/>
                <a:gd name="connsiteX2" fmla="*/ 317742 w 633698"/>
                <a:gd name="connsiteY2" fmla="*/ 635484 h 633698"/>
                <a:gd name="connsiteX3" fmla="*/ 635484 w 633698"/>
                <a:gd name="connsiteY3" fmla="*/ 317742 h 633698"/>
                <a:gd name="connsiteX4" fmla="*/ 318635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5" y="0"/>
                  </a:moveTo>
                  <a:cubicBezTo>
                    <a:pt x="142805" y="0"/>
                    <a:pt x="0" y="141912"/>
                    <a:pt x="0" y="316849"/>
                  </a:cubicBezTo>
                  <a:cubicBezTo>
                    <a:pt x="0" y="492678"/>
                    <a:pt x="141913" y="634591"/>
                    <a:pt x="317742" y="635484"/>
                  </a:cubicBezTo>
                  <a:cubicBezTo>
                    <a:pt x="494463" y="635484"/>
                    <a:pt x="635484" y="494463"/>
                    <a:pt x="635484" y="317742"/>
                  </a:cubicBezTo>
                  <a:cubicBezTo>
                    <a:pt x="635484" y="141912"/>
                    <a:pt x="493571" y="0"/>
                    <a:pt x="318635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5">
              <a:extLst>
                <a:ext uri="{FF2B5EF4-FFF2-40B4-BE49-F238E27FC236}">
                  <a16:creationId xmlns:a16="http://schemas.microsoft.com/office/drawing/2014/main" id="{5391783B-6ABD-4FEF-9A29-3BC489E0C777}"/>
                </a:ext>
              </a:extLst>
            </p:cNvPr>
            <p:cNvSpPr/>
            <p:nvPr/>
          </p:nvSpPr>
          <p:spPr>
            <a:xfrm>
              <a:off x="9818828" y="5116637"/>
              <a:ext cx="651549" cy="321312"/>
            </a:xfrm>
            <a:custGeom>
              <a:avLst/>
              <a:gdLst>
                <a:gd name="connsiteX0" fmla="*/ 635600 w 651549"/>
                <a:gd name="connsiteY0" fmla="*/ 353 h 321311"/>
                <a:gd name="connsiteX1" fmla="*/ 324998 w 651549"/>
                <a:gd name="connsiteY1" fmla="*/ 353 h 321311"/>
                <a:gd name="connsiteX2" fmla="*/ 324998 w 651549"/>
                <a:gd name="connsiteY2" fmla="*/ 353 h 321311"/>
                <a:gd name="connsiteX3" fmla="*/ 9935 w 651549"/>
                <a:gd name="connsiteY3" fmla="*/ 353 h 321311"/>
                <a:gd name="connsiteX4" fmla="*/ 116 w 651549"/>
                <a:gd name="connsiteY4" fmla="*/ 3030 h 321311"/>
                <a:gd name="connsiteX5" fmla="*/ 6364 w 651549"/>
                <a:gd name="connsiteY5" fmla="*/ 10170 h 321311"/>
                <a:gd name="connsiteX6" fmla="*/ 149170 w 651549"/>
                <a:gd name="connsiteY6" fmla="*/ 314524 h 321311"/>
                <a:gd name="connsiteX7" fmla="*/ 163450 w 651549"/>
                <a:gd name="connsiteY7" fmla="*/ 327912 h 321311"/>
                <a:gd name="connsiteX8" fmla="*/ 374088 w 651549"/>
                <a:gd name="connsiteY8" fmla="*/ 327912 h 321311"/>
                <a:gd name="connsiteX9" fmla="*/ 392831 w 651549"/>
                <a:gd name="connsiteY9" fmla="*/ 324342 h 321311"/>
                <a:gd name="connsiteX10" fmla="*/ 638277 w 651549"/>
                <a:gd name="connsiteY10" fmla="*/ 237766 h 321311"/>
                <a:gd name="connsiteX11" fmla="*/ 651665 w 651549"/>
                <a:gd name="connsiteY11" fmla="*/ 219023 h 321311"/>
                <a:gd name="connsiteX12" fmla="*/ 650773 w 651549"/>
                <a:gd name="connsiteY12" fmla="*/ 18203 h 321311"/>
                <a:gd name="connsiteX13" fmla="*/ 635600 w 651549"/>
                <a:gd name="connsiteY13" fmla="*/ 353 h 32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549" h="321311">
                  <a:moveTo>
                    <a:pt x="635600" y="353"/>
                  </a:moveTo>
                  <a:cubicBezTo>
                    <a:pt x="532067" y="353"/>
                    <a:pt x="428532" y="353"/>
                    <a:pt x="324998" y="353"/>
                  </a:cubicBezTo>
                  <a:cubicBezTo>
                    <a:pt x="324998" y="353"/>
                    <a:pt x="324998" y="353"/>
                    <a:pt x="324998" y="353"/>
                  </a:cubicBezTo>
                  <a:cubicBezTo>
                    <a:pt x="219680" y="353"/>
                    <a:pt x="115253" y="353"/>
                    <a:pt x="9935" y="353"/>
                  </a:cubicBezTo>
                  <a:cubicBezTo>
                    <a:pt x="6364" y="353"/>
                    <a:pt x="1902" y="-1433"/>
                    <a:pt x="116" y="3030"/>
                  </a:cubicBezTo>
                  <a:cubicBezTo>
                    <a:pt x="-776" y="6600"/>
                    <a:pt x="3686" y="7493"/>
                    <a:pt x="6364" y="10170"/>
                  </a:cubicBezTo>
                  <a:cubicBezTo>
                    <a:pt x="99188" y="90498"/>
                    <a:pt x="146492" y="192247"/>
                    <a:pt x="149170" y="314524"/>
                  </a:cubicBezTo>
                  <a:cubicBezTo>
                    <a:pt x="149170" y="325234"/>
                    <a:pt x="152740" y="327912"/>
                    <a:pt x="163450" y="327912"/>
                  </a:cubicBezTo>
                  <a:cubicBezTo>
                    <a:pt x="233960" y="327912"/>
                    <a:pt x="304471" y="327912"/>
                    <a:pt x="374088" y="327912"/>
                  </a:cubicBezTo>
                  <a:cubicBezTo>
                    <a:pt x="380336" y="327912"/>
                    <a:pt x="386583" y="327020"/>
                    <a:pt x="392831" y="324342"/>
                  </a:cubicBezTo>
                  <a:cubicBezTo>
                    <a:pt x="474944" y="295781"/>
                    <a:pt x="556165" y="266327"/>
                    <a:pt x="638277" y="237766"/>
                  </a:cubicBezTo>
                  <a:cubicBezTo>
                    <a:pt x="648096" y="234196"/>
                    <a:pt x="652559" y="229733"/>
                    <a:pt x="651665" y="219023"/>
                  </a:cubicBezTo>
                  <a:cubicBezTo>
                    <a:pt x="650773" y="152083"/>
                    <a:pt x="650773" y="85143"/>
                    <a:pt x="650773" y="18203"/>
                  </a:cubicBezTo>
                  <a:cubicBezTo>
                    <a:pt x="651665" y="1245"/>
                    <a:pt x="650773" y="353"/>
                    <a:pt x="635600" y="353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그래픽 49">
            <a:extLst>
              <a:ext uri="{FF2B5EF4-FFF2-40B4-BE49-F238E27FC236}">
                <a16:creationId xmlns:a16="http://schemas.microsoft.com/office/drawing/2014/main" id="{720EFFFF-C356-4934-BD47-7C043DF2C5CB}"/>
              </a:ext>
            </a:extLst>
          </p:cNvPr>
          <p:cNvGrpSpPr/>
          <p:nvPr/>
        </p:nvGrpSpPr>
        <p:grpSpPr>
          <a:xfrm>
            <a:off x="9528800" y="5110246"/>
            <a:ext cx="915887" cy="331843"/>
            <a:chOff x="8289511" y="4133850"/>
            <a:chExt cx="1971675" cy="714375"/>
          </a:xfrm>
          <a:solidFill>
            <a:schemeClr val="accent3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D2FB7038-D758-410C-BD65-398EB40D329A}"/>
                </a:ext>
              </a:extLst>
            </p:cNvPr>
            <p:cNvSpPr/>
            <p:nvPr/>
          </p:nvSpPr>
          <p:spPr>
            <a:xfrm>
              <a:off x="8289511" y="4781550"/>
              <a:ext cx="1971675" cy="66675"/>
            </a:xfrm>
            <a:custGeom>
              <a:avLst/>
              <a:gdLst>
                <a:gd name="connsiteX0" fmla="*/ 1938338 w 1971675"/>
                <a:gd name="connsiteY0" fmla="*/ 0 h 66675"/>
                <a:gd name="connsiteX1" fmla="*/ 33338 w 1971675"/>
                <a:gd name="connsiteY1" fmla="*/ 0 h 66675"/>
                <a:gd name="connsiteX2" fmla="*/ 0 w 1971675"/>
                <a:gd name="connsiteY2" fmla="*/ 33338 h 66675"/>
                <a:gd name="connsiteX3" fmla="*/ 33338 w 1971675"/>
                <a:gd name="connsiteY3" fmla="*/ 66675 h 66675"/>
                <a:gd name="connsiteX4" fmla="*/ 1938338 w 1971675"/>
                <a:gd name="connsiteY4" fmla="*/ 66675 h 66675"/>
                <a:gd name="connsiteX5" fmla="*/ 1971675 w 1971675"/>
                <a:gd name="connsiteY5" fmla="*/ 33338 h 66675"/>
                <a:gd name="connsiteX6" fmla="*/ 1938338 w 1971675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75" h="66675">
                  <a:moveTo>
                    <a:pt x="1938338" y="0"/>
                  </a:moveTo>
                  <a:lnTo>
                    <a:pt x="33338" y="0"/>
                  </a:lnTo>
                  <a:cubicBezTo>
                    <a:pt x="14954" y="0"/>
                    <a:pt x="0" y="15049"/>
                    <a:pt x="0" y="33338"/>
                  </a:cubicBezTo>
                  <a:cubicBezTo>
                    <a:pt x="0" y="51626"/>
                    <a:pt x="14954" y="66675"/>
                    <a:pt x="33338" y="66675"/>
                  </a:cubicBezTo>
                  <a:lnTo>
                    <a:pt x="1938338" y="66675"/>
                  </a:lnTo>
                  <a:cubicBezTo>
                    <a:pt x="1956721" y="66675"/>
                    <a:pt x="1971675" y="51626"/>
                    <a:pt x="1971675" y="33338"/>
                  </a:cubicBezTo>
                  <a:cubicBezTo>
                    <a:pt x="1971675" y="15049"/>
                    <a:pt x="1956721" y="0"/>
                    <a:pt x="19383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94821082-6C32-46D8-8467-FC46FB2B1A12}"/>
                </a:ext>
              </a:extLst>
            </p:cNvPr>
            <p:cNvSpPr/>
            <p:nvPr/>
          </p:nvSpPr>
          <p:spPr>
            <a:xfrm>
              <a:off x="8289606" y="4133850"/>
              <a:ext cx="1971352" cy="638175"/>
            </a:xfrm>
            <a:custGeom>
              <a:avLst/>
              <a:gdLst>
                <a:gd name="connsiteX0" fmla="*/ 41339 w 1971352"/>
                <a:gd name="connsiteY0" fmla="*/ 533400 h 638175"/>
                <a:gd name="connsiteX1" fmla="*/ 133350 w 1971352"/>
                <a:gd name="connsiteY1" fmla="*/ 533400 h 638175"/>
                <a:gd name="connsiteX2" fmla="*/ 143161 w 1971352"/>
                <a:gd name="connsiteY2" fmla="*/ 533400 h 638175"/>
                <a:gd name="connsiteX3" fmla="*/ 142875 w 1971352"/>
                <a:gd name="connsiteY3" fmla="*/ 538163 h 638175"/>
                <a:gd name="connsiteX4" fmla="*/ 242888 w 1971352"/>
                <a:gd name="connsiteY4" fmla="*/ 638175 h 638175"/>
                <a:gd name="connsiteX5" fmla="*/ 342900 w 1971352"/>
                <a:gd name="connsiteY5" fmla="*/ 538163 h 638175"/>
                <a:gd name="connsiteX6" fmla="*/ 342615 w 1971352"/>
                <a:gd name="connsiteY6" fmla="*/ 533400 h 638175"/>
                <a:gd name="connsiteX7" fmla="*/ 552641 w 1971352"/>
                <a:gd name="connsiteY7" fmla="*/ 533400 h 638175"/>
                <a:gd name="connsiteX8" fmla="*/ 552355 w 1971352"/>
                <a:gd name="connsiteY8" fmla="*/ 538163 h 638175"/>
                <a:gd name="connsiteX9" fmla="*/ 652368 w 1971352"/>
                <a:gd name="connsiteY9" fmla="*/ 638175 h 638175"/>
                <a:gd name="connsiteX10" fmla="*/ 752380 w 1971352"/>
                <a:gd name="connsiteY10" fmla="*/ 538163 h 638175"/>
                <a:gd name="connsiteX11" fmla="*/ 752095 w 1971352"/>
                <a:gd name="connsiteY11" fmla="*/ 533400 h 638175"/>
                <a:gd name="connsiteX12" fmla="*/ 962121 w 1971352"/>
                <a:gd name="connsiteY12" fmla="*/ 533400 h 638175"/>
                <a:gd name="connsiteX13" fmla="*/ 961835 w 1971352"/>
                <a:gd name="connsiteY13" fmla="*/ 538163 h 638175"/>
                <a:gd name="connsiteX14" fmla="*/ 1061848 w 1971352"/>
                <a:gd name="connsiteY14" fmla="*/ 638175 h 638175"/>
                <a:gd name="connsiteX15" fmla="*/ 1161860 w 1971352"/>
                <a:gd name="connsiteY15" fmla="*/ 538163 h 638175"/>
                <a:gd name="connsiteX16" fmla="*/ 1161574 w 1971352"/>
                <a:gd name="connsiteY16" fmla="*/ 533400 h 638175"/>
                <a:gd name="connsiteX17" fmla="*/ 1371600 w 1971352"/>
                <a:gd name="connsiteY17" fmla="*/ 533400 h 638175"/>
                <a:gd name="connsiteX18" fmla="*/ 1371315 w 1971352"/>
                <a:gd name="connsiteY18" fmla="*/ 538163 h 638175"/>
                <a:gd name="connsiteX19" fmla="*/ 1471327 w 1971352"/>
                <a:gd name="connsiteY19" fmla="*/ 638175 h 638175"/>
                <a:gd name="connsiteX20" fmla="*/ 1571340 w 1971352"/>
                <a:gd name="connsiteY20" fmla="*/ 538163 h 638175"/>
                <a:gd name="connsiteX21" fmla="*/ 1571054 w 1971352"/>
                <a:gd name="connsiteY21" fmla="*/ 533400 h 638175"/>
                <a:gd name="connsiteX22" fmla="*/ 1828515 w 1971352"/>
                <a:gd name="connsiteY22" fmla="*/ 533400 h 638175"/>
                <a:gd name="connsiteX23" fmla="*/ 1838040 w 1971352"/>
                <a:gd name="connsiteY23" fmla="*/ 533400 h 638175"/>
                <a:gd name="connsiteX24" fmla="*/ 1971199 w 1971352"/>
                <a:gd name="connsiteY24" fmla="*/ 393573 h 638175"/>
                <a:gd name="connsiteX25" fmla="*/ 1834230 w 1971352"/>
                <a:gd name="connsiteY25" fmla="*/ 266700 h 638175"/>
                <a:gd name="connsiteX26" fmla="*/ 1827467 w 1971352"/>
                <a:gd name="connsiteY26" fmla="*/ 266700 h 638175"/>
                <a:gd name="connsiteX27" fmla="*/ 1580865 w 1971352"/>
                <a:gd name="connsiteY27" fmla="*/ 266700 h 638175"/>
                <a:gd name="connsiteX28" fmla="*/ 1533240 w 1971352"/>
                <a:gd name="connsiteY28" fmla="*/ 219075 h 638175"/>
                <a:gd name="connsiteX29" fmla="*/ 1580865 w 1971352"/>
                <a:gd name="connsiteY29" fmla="*/ 171450 h 638175"/>
                <a:gd name="connsiteX30" fmla="*/ 1802988 w 1971352"/>
                <a:gd name="connsiteY30" fmla="*/ 171450 h 638175"/>
                <a:gd name="connsiteX31" fmla="*/ 1538288 w 1971352"/>
                <a:gd name="connsiteY31" fmla="*/ 0 h 638175"/>
                <a:gd name="connsiteX32" fmla="*/ 41339 w 1971352"/>
                <a:gd name="connsiteY32" fmla="*/ 0 h 638175"/>
                <a:gd name="connsiteX33" fmla="*/ 0 w 1971352"/>
                <a:gd name="connsiteY33" fmla="*/ 41338 h 638175"/>
                <a:gd name="connsiteX34" fmla="*/ 0 w 1971352"/>
                <a:gd name="connsiteY34" fmla="*/ 491966 h 638175"/>
                <a:gd name="connsiteX35" fmla="*/ 41339 w 1971352"/>
                <a:gd name="connsiteY35" fmla="*/ 533400 h 638175"/>
                <a:gd name="connsiteX36" fmla="*/ 1241394 w 1971352"/>
                <a:gd name="connsiteY36" fmla="*/ 171450 h 638175"/>
                <a:gd name="connsiteX37" fmla="*/ 1327119 w 1971352"/>
                <a:gd name="connsiteY37" fmla="*/ 171450 h 638175"/>
                <a:gd name="connsiteX38" fmla="*/ 1374744 w 1971352"/>
                <a:gd name="connsiteY38" fmla="*/ 219075 h 638175"/>
                <a:gd name="connsiteX39" fmla="*/ 1327119 w 1971352"/>
                <a:gd name="connsiteY39" fmla="*/ 266700 h 638175"/>
                <a:gd name="connsiteX40" fmla="*/ 1241394 w 1971352"/>
                <a:gd name="connsiteY40" fmla="*/ 266700 h 638175"/>
                <a:gd name="connsiteX41" fmla="*/ 1193769 w 1971352"/>
                <a:gd name="connsiteY41" fmla="*/ 219075 h 638175"/>
                <a:gd name="connsiteX42" fmla="*/ 1241394 w 1971352"/>
                <a:gd name="connsiteY42" fmla="*/ 171450 h 638175"/>
                <a:gd name="connsiteX43" fmla="*/ 901637 w 1971352"/>
                <a:gd name="connsiteY43" fmla="*/ 171450 h 638175"/>
                <a:gd name="connsiteX44" fmla="*/ 987362 w 1971352"/>
                <a:gd name="connsiteY44" fmla="*/ 171450 h 638175"/>
                <a:gd name="connsiteX45" fmla="*/ 1034987 w 1971352"/>
                <a:gd name="connsiteY45" fmla="*/ 219075 h 638175"/>
                <a:gd name="connsiteX46" fmla="*/ 987362 w 1971352"/>
                <a:gd name="connsiteY46" fmla="*/ 266700 h 638175"/>
                <a:gd name="connsiteX47" fmla="*/ 901637 w 1971352"/>
                <a:gd name="connsiteY47" fmla="*/ 266700 h 638175"/>
                <a:gd name="connsiteX48" fmla="*/ 854012 w 1971352"/>
                <a:gd name="connsiteY48" fmla="*/ 219075 h 638175"/>
                <a:gd name="connsiteX49" fmla="*/ 901637 w 1971352"/>
                <a:gd name="connsiteY49" fmla="*/ 171450 h 638175"/>
                <a:gd name="connsiteX50" fmla="*/ 561880 w 1971352"/>
                <a:gd name="connsiteY50" fmla="*/ 171450 h 638175"/>
                <a:gd name="connsiteX51" fmla="*/ 647605 w 1971352"/>
                <a:gd name="connsiteY51" fmla="*/ 171450 h 638175"/>
                <a:gd name="connsiteX52" fmla="*/ 695230 w 1971352"/>
                <a:gd name="connsiteY52" fmla="*/ 219075 h 638175"/>
                <a:gd name="connsiteX53" fmla="*/ 647605 w 1971352"/>
                <a:gd name="connsiteY53" fmla="*/ 266700 h 638175"/>
                <a:gd name="connsiteX54" fmla="*/ 561880 w 1971352"/>
                <a:gd name="connsiteY54" fmla="*/ 266700 h 638175"/>
                <a:gd name="connsiteX55" fmla="*/ 514255 w 1971352"/>
                <a:gd name="connsiteY55" fmla="*/ 219075 h 638175"/>
                <a:gd name="connsiteX56" fmla="*/ 561880 w 1971352"/>
                <a:gd name="connsiteY56" fmla="*/ 1714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71352" h="638175">
                  <a:moveTo>
                    <a:pt x="41339" y="533400"/>
                  </a:moveTo>
                  <a:lnTo>
                    <a:pt x="133350" y="533400"/>
                  </a:lnTo>
                  <a:lnTo>
                    <a:pt x="143161" y="533400"/>
                  </a:lnTo>
                  <a:cubicBezTo>
                    <a:pt x="143066" y="535019"/>
                    <a:pt x="142875" y="536543"/>
                    <a:pt x="142875" y="538163"/>
                  </a:cubicBezTo>
                  <a:cubicBezTo>
                    <a:pt x="142875" y="593407"/>
                    <a:pt x="187643" y="638175"/>
                    <a:pt x="242888" y="638175"/>
                  </a:cubicBezTo>
                  <a:cubicBezTo>
                    <a:pt x="298133" y="638175"/>
                    <a:pt x="342900" y="593407"/>
                    <a:pt x="342900" y="538163"/>
                  </a:cubicBezTo>
                  <a:cubicBezTo>
                    <a:pt x="342900" y="536543"/>
                    <a:pt x="342710" y="535019"/>
                    <a:pt x="342615" y="533400"/>
                  </a:cubicBezTo>
                  <a:lnTo>
                    <a:pt x="552641" y="533400"/>
                  </a:lnTo>
                  <a:cubicBezTo>
                    <a:pt x="552546" y="535019"/>
                    <a:pt x="552355" y="536543"/>
                    <a:pt x="552355" y="538163"/>
                  </a:cubicBezTo>
                  <a:cubicBezTo>
                    <a:pt x="552355" y="593407"/>
                    <a:pt x="597123" y="638175"/>
                    <a:pt x="652368" y="638175"/>
                  </a:cubicBezTo>
                  <a:cubicBezTo>
                    <a:pt x="707613" y="638175"/>
                    <a:pt x="752380" y="593407"/>
                    <a:pt x="752380" y="538163"/>
                  </a:cubicBezTo>
                  <a:cubicBezTo>
                    <a:pt x="752380" y="536543"/>
                    <a:pt x="752190" y="535019"/>
                    <a:pt x="752095" y="533400"/>
                  </a:cubicBezTo>
                  <a:lnTo>
                    <a:pt x="962121" y="533400"/>
                  </a:lnTo>
                  <a:cubicBezTo>
                    <a:pt x="962025" y="535019"/>
                    <a:pt x="961835" y="536543"/>
                    <a:pt x="961835" y="538163"/>
                  </a:cubicBezTo>
                  <a:cubicBezTo>
                    <a:pt x="961835" y="593407"/>
                    <a:pt x="1006602" y="638175"/>
                    <a:pt x="1061848" y="638175"/>
                  </a:cubicBezTo>
                  <a:cubicBezTo>
                    <a:pt x="1117093" y="638175"/>
                    <a:pt x="1161860" y="593407"/>
                    <a:pt x="1161860" y="538163"/>
                  </a:cubicBezTo>
                  <a:cubicBezTo>
                    <a:pt x="1161860" y="536543"/>
                    <a:pt x="1161670" y="535019"/>
                    <a:pt x="1161574" y="533400"/>
                  </a:cubicBezTo>
                  <a:lnTo>
                    <a:pt x="1371600" y="533400"/>
                  </a:lnTo>
                  <a:cubicBezTo>
                    <a:pt x="1371505" y="535019"/>
                    <a:pt x="1371315" y="536543"/>
                    <a:pt x="1371315" y="538163"/>
                  </a:cubicBezTo>
                  <a:cubicBezTo>
                    <a:pt x="1371315" y="593407"/>
                    <a:pt x="1416082" y="638175"/>
                    <a:pt x="1471327" y="638175"/>
                  </a:cubicBezTo>
                  <a:cubicBezTo>
                    <a:pt x="1526572" y="638175"/>
                    <a:pt x="1571340" y="593407"/>
                    <a:pt x="1571340" y="538163"/>
                  </a:cubicBezTo>
                  <a:cubicBezTo>
                    <a:pt x="1571340" y="536543"/>
                    <a:pt x="1571149" y="535019"/>
                    <a:pt x="1571054" y="533400"/>
                  </a:cubicBezTo>
                  <a:lnTo>
                    <a:pt x="1828515" y="533400"/>
                  </a:lnTo>
                  <a:lnTo>
                    <a:pt x="1838040" y="533400"/>
                  </a:lnTo>
                  <a:cubicBezTo>
                    <a:pt x="1913859" y="533400"/>
                    <a:pt x="1974819" y="470154"/>
                    <a:pt x="1971199" y="393573"/>
                  </a:cubicBezTo>
                  <a:cubicBezTo>
                    <a:pt x="1967866" y="321850"/>
                    <a:pt x="1906048" y="266700"/>
                    <a:pt x="1834230" y="266700"/>
                  </a:cubicBezTo>
                  <a:lnTo>
                    <a:pt x="1827467" y="266700"/>
                  </a:lnTo>
                  <a:lnTo>
                    <a:pt x="1580865" y="266700"/>
                  </a:lnTo>
                  <a:cubicBezTo>
                    <a:pt x="1554576" y="266700"/>
                    <a:pt x="1533240" y="245364"/>
                    <a:pt x="1533240" y="219075"/>
                  </a:cubicBezTo>
                  <a:cubicBezTo>
                    <a:pt x="1533240" y="192786"/>
                    <a:pt x="1554576" y="171450"/>
                    <a:pt x="1580865" y="171450"/>
                  </a:cubicBezTo>
                  <a:lnTo>
                    <a:pt x="1802988" y="171450"/>
                  </a:lnTo>
                  <a:cubicBezTo>
                    <a:pt x="1757649" y="70390"/>
                    <a:pt x="1656207" y="0"/>
                    <a:pt x="1538288" y="0"/>
                  </a:cubicBezTo>
                  <a:lnTo>
                    <a:pt x="41339" y="0"/>
                  </a:lnTo>
                  <a:cubicBezTo>
                    <a:pt x="18479" y="0"/>
                    <a:pt x="0" y="18479"/>
                    <a:pt x="0" y="41338"/>
                  </a:cubicBezTo>
                  <a:lnTo>
                    <a:pt x="0" y="491966"/>
                  </a:lnTo>
                  <a:cubicBezTo>
                    <a:pt x="-95" y="514921"/>
                    <a:pt x="18479" y="533400"/>
                    <a:pt x="41339" y="533400"/>
                  </a:cubicBezTo>
                  <a:close/>
                  <a:moveTo>
                    <a:pt x="1241394" y="171450"/>
                  </a:moveTo>
                  <a:lnTo>
                    <a:pt x="1327119" y="171450"/>
                  </a:lnTo>
                  <a:cubicBezTo>
                    <a:pt x="1353408" y="171450"/>
                    <a:pt x="1374744" y="192786"/>
                    <a:pt x="1374744" y="219075"/>
                  </a:cubicBezTo>
                  <a:cubicBezTo>
                    <a:pt x="1374744" y="245364"/>
                    <a:pt x="1353408" y="266700"/>
                    <a:pt x="1327119" y="266700"/>
                  </a:cubicBezTo>
                  <a:lnTo>
                    <a:pt x="1241394" y="266700"/>
                  </a:lnTo>
                  <a:cubicBezTo>
                    <a:pt x="1215105" y="266700"/>
                    <a:pt x="1193769" y="245364"/>
                    <a:pt x="1193769" y="219075"/>
                  </a:cubicBezTo>
                  <a:cubicBezTo>
                    <a:pt x="1193769" y="192786"/>
                    <a:pt x="1215105" y="171450"/>
                    <a:pt x="1241394" y="171450"/>
                  </a:cubicBezTo>
                  <a:close/>
                  <a:moveTo>
                    <a:pt x="901637" y="171450"/>
                  </a:moveTo>
                  <a:lnTo>
                    <a:pt x="987362" y="171450"/>
                  </a:lnTo>
                  <a:cubicBezTo>
                    <a:pt x="1013651" y="171450"/>
                    <a:pt x="1034987" y="192786"/>
                    <a:pt x="1034987" y="219075"/>
                  </a:cubicBezTo>
                  <a:cubicBezTo>
                    <a:pt x="1034987" y="245364"/>
                    <a:pt x="1013651" y="266700"/>
                    <a:pt x="987362" y="266700"/>
                  </a:cubicBezTo>
                  <a:lnTo>
                    <a:pt x="901637" y="266700"/>
                  </a:lnTo>
                  <a:cubicBezTo>
                    <a:pt x="875348" y="266700"/>
                    <a:pt x="854012" y="245364"/>
                    <a:pt x="854012" y="219075"/>
                  </a:cubicBezTo>
                  <a:cubicBezTo>
                    <a:pt x="854012" y="192786"/>
                    <a:pt x="875348" y="171450"/>
                    <a:pt x="901637" y="171450"/>
                  </a:cubicBezTo>
                  <a:close/>
                  <a:moveTo>
                    <a:pt x="561880" y="171450"/>
                  </a:moveTo>
                  <a:lnTo>
                    <a:pt x="647605" y="171450"/>
                  </a:lnTo>
                  <a:cubicBezTo>
                    <a:pt x="673894" y="171450"/>
                    <a:pt x="695230" y="192786"/>
                    <a:pt x="695230" y="219075"/>
                  </a:cubicBezTo>
                  <a:cubicBezTo>
                    <a:pt x="695230" y="245364"/>
                    <a:pt x="673894" y="266700"/>
                    <a:pt x="647605" y="266700"/>
                  </a:cubicBezTo>
                  <a:lnTo>
                    <a:pt x="561880" y="266700"/>
                  </a:lnTo>
                  <a:cubicBezTo>
                    <a:pt x="535592" y="266700"/>
                    <a:pt x="514255" y="245364"/>
                    <a:pt x="514255" y="219075"/>
                  </a:cubicBezTo>
                  <a:cubicBezTo>
                    <a:pt x="514255" y="192786"/>
                    <a:pt x="535592" y="171450"/>
                    <a:pt x="561880" y="171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6" name="Freeform: Shape 9">
            <a:extLst>
              <a:ext uri="{FF2B5EF4-FFF2-40B4-BE49-F238E27FC236}">
                <a16:creationId xmlns:a16="http://schemas.microsoft.com/office/drawing/2014/main" id="{E31A3F37-A820-4A6C-9AB8-02C1495C0F50}"/>
              </a:ext>
            </a:extLst>
          </p:cNvPr>
          <p:cNvSpPr/>
          <p:nvPr/>
        </p:nvSpPr>
        <p:spPr>
          <a:xfrm>
            <a:off x="9262442" y="4050229"/>
            <a:ext cx="650933" cy="74619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0">
            <a:extLst>
              <a:ext uri="{FF2B5EF4-FFF2-40B4-BE49-F238E27FC236}">
                <a16:creationId xmlns:a16="http://schemas.microsoft.com/office/drawing/2014/main" id="{6D7A3C0F-999C-4EB0-8CFE-B3DE18085CFB}"/>
              </a:ext>
            </a:extLst>
          </p:cNvPr>
          <p:cNvSpPr/>
          <p:nvPr/>
        </p:nvSpPr>
        <p:spPr>
          <a:xfrm>
            <a:off x="8452102" y="4107504"/>
            <a:ext cx="649732" cy="653255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">
            <a:extLst>
              <a:ext uri="{FF2B5EF4-FFF2-40B4-BE49-F238E27FC236}">
                <a16:creationId xmlns:a16="http://schemas.microsoft.com/office/drawing/2014/main" id="{4EA2249C-D2CF-4C66-98DD-80D58ED8ADFF}"/>
              </a:ext>
            </a:extLst>
          </p:cNvPr>
          <p:cNvSpPr/>
          <p:nvPr/>
        </p:nvSpPr>
        <p:spPr>
          <a:xfrm>
            <a:off x="10962376" y="4107504"/>
            <a:ext cx="575487" cy="653255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4">
            <a:extLst>
              <a:ext uri="{FF2B5EF4-FFF2-40B4-BE49-F238E27FC236}">
                <a16:creationId xmlns:a16="http://schemas.microsoft.com/office/drawing/2014/main" id="{BBC97017-35DC-4E37-B7B2-66C5155495AF}"/>
              </a:ext>
            </a:extLst>
          </p:cNvPr>
          <p:cNvSpPr/>
          <p:nvPr/>
        </p:nvSpPr>
        <p:spPr>
          <a:xfrm flipH="1">
            <a:off x="10162429" y="4005838"/>
            <a:ext cx="512808" cy="753647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6">
            <a:extLst>
              <a:ext uri="{FF2B5EF4-FFF2-40B4-BE49-F238E27FC236}">
                <a16:creationId xmlns:a16="http://schemas.microsoft.com/office/drawing/2014/main" id="{3C3D4929-20E0-42EA-975B-860B4FD3E545}"/>
              </a:ext>
            </a:extLst>
          </p:cNvPr>
          <p:cNvSpPr/>
          <p:nvPr/>
        </p:nvSpPr>
        <p:spPr>
          <a:xfrm>
            <a:off x="8538967" y="5819000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1" name="자유형: 도형 120">
            <a:extLst>
              <a:ext uri="{FF2B5EF4-FFF2-40B4-BE49-F238E27FC236}">
                <a16:creationId xmlns:a16="http://schemas.microsoft.com/office/drawing/2014/main" id="{63122809-B291-4F43-AE72-60691691732C}"/>
              </a:ext>
            </a:extLst>
          </p:cNvPr>
          <p:cNvSpPr/>
          <p:nvPr/>
        </p:nvSpPr>
        <p:spPr>
          <a:xfrm>
            <a:off x="3718487" y="4174791"/>
            <a:ext cx="716110" cy="1444471"/>
          </a:xfrm>
          <a:custGeom>
            <a:avLst/>
            <a:gdLst>
              <a:gd name="connsiteX0" fmla="*/ 414753 w 1157792"/>
              <a:gd name="connsiteY0" fmla="*/ 604896 h 2335390"/>
              <a:gd name="connsiteX1" fmla="*/ 492447 w 1157792"/>
              <a:gd name="connsiteY1" fmla="*/ 618375 h 2335390"/>
              <a:gd name="connsiteX2" fmla="*/ 676436 w 1157792"/>
              <a:gd name="connsiteY2" fmla="*/ 617717 h 2335390"/>
              <a:gd name="connsiteX3" fmla="*/ 770348 w 1157792"/>
              <a:gd name="connsiteY3" fmla="*/ 607855 h 2335390"/>
              <a:gd name="connsiteX4" fmla="*/ 1142162 w 1157792"/>
              <a:gd name="connsiteY4" fmla="*/ 908769 h 2335390"/>
              <a:gd name="connsiteX5" fmla="*/ 1155202 w 1157792"/>
              <a:gd name="connsiteY5" fmla="*/ 1015173 h 2335390"/>
              <a:gd name="connsiteX6" fmla="*/ 1078823 w 1157792"/>
              <a:gd name="connsiteY6" fmla="*/ 1362221 h 2335390"/>
              <a:gd name="connsiteX7" fmla="*/ 1010553 w 1157792"/>
              <a:gd name="connsiteY7" fmla="*/ 1429944 h 2335390"/>
              <a:gd name="connsiteX8" fmla="*/ 906889 w 1157792"/>
              <a:gd name="connsiteY8" fmla="*/ 1325292 h 2335390"/>
              <a:gd name="connsiteX9" fmla="*/ 949734 w 1157792"/>
              <a:gd name="connsiteY9" fmla="*/ 1138782 h 2335390"/>
              <a:gd name="connsiteX10" fmla="*/ 855604 w 1157792"/>
              <a:gd name="connsiteY10" fmla="*/ 921042 h 2335390"/>
              <a:gd name="connsiteX11" fmla="*/ 854398 w 1157792"/>
              <a:gd name="connsiteY11" fmla="*/ 2205130 h 2335390"/>
              <a:gd name="connsiteX12" fmla="*/ 741090 w 1157792"/>
              <a:gd name="connsiteY12" fmla="*/ 2333999 h 2335390"/>
              <a:gd name="connsiteX13" fmla="*/ 620221 w 1157792"/>
              <a:gd name="connsiteY13" fmla="*/ 2202391 h 2335390"/>
              <a:gd name="connsiteX14" fmla="*/ 618467 w 1157792"/>
              <a:gd name="connsiteY14" fmla="*/ 1600344 h 2335390"/>
              <a:gd name="connsiteX15" fmla="*/ 576716 w 1157792"/>
              <a:gd name="connsiteY15" fmla="*/ 1534265 h 2335390"/>
              <a:gd name="connsiteX16" fmla="*/ 542307 w 1157792"/>
              <a:gd name="connsiteY16" fmla="*/ 1600125 h 2335390"/>
              <a:gd name="connsiteX17" fmla="*/ 541431 w 1157792"/>
              <a:gd name="connsiteY17" fmla="*/ 2213459 h 2335390"/>
              <a:gd name="connsiteX18" fmla="*/ 477543 w 1157792"/>
              <a:gd name="connsiteY18" fmla="*/ 2324466 h 2335390"/>
              <a:gd name="connsiteX19" fmla="*/ 342210 w 1157792"/>
              <a:gd name="connsiteY19" fmla="*/ 2296412 h 2335390"/>
              <a:gd name="connsiteX20" fmla="*/ 306376 w 1157792"/>
              <a:gd name="connsiteY20" fmla="*/ 2192967 h 2335390"/>
              <a:gd name="connsiteX21" fmla="*/ 299472 w 1157792"/>
              <a:gd name="connsiteY21" fmla="*/ 912823 h 2335390"/>
              <a:gd name="connsiteX22" fmla="*/ 205012 w 1157792"/>
              <a:gd name="connsiteY22" fmla="*/ 1103717 h 2335390"/>
              <a:gd name="connsiteX23" fmla="*/ 254544 w 1157792"/>
              <a:gd name="connsiteY23" fmla="*/ 1316854 h 2335390"/>
              <a:gd name="connsiteX24" fmla="*/ 192628 w 1157792"/>
              <a:gd name="connsiteY24" fmla="*/ 1432135 h 2335390"/>
              <a:gd name="connsiteX25" fmla="*/ 83375 w 1157792"/>
              <a:gd name="connsiteY25" fmla="*/ 1365618 h 2335390"/>
              <a:gd name="connsiteX26" fmla="*/ 1407 w 1157792"/>
              <a:gd name="connsiteY26" fmla="*/ 986134 h 2335390"/>
              <a:gd name="connsiteX27" fmla="*/ 12036 w 1157792"/>
              <a:gd name="connsiteY27" fmla="*/ 922466 h 2335390"/>
              <a:gd name="connsiteX28" fmla="*/ 414753 w 1157792"/>
              <a:gd name="connsiteY28" fmla="*/ 604896 h 2335390"/>
              <a:gd name="connsiteX29" fmla="*/ 582196 w 1157792"/>
              <a:gd name="connsiteY29" fmla="*/ 0 h 2335390"/>
              <a:gd name="connsiteX30" fmla="*/ 795881 w 1157792"/>
              <a:gd name="connsiteY30" fmla="*/ 273957 h 2335390"/>
              <a:gd name="connsiteX31" fmla="*/ 582196 w 1157792"/>
              <a:gd name="connsiteY31" fmla="*/ 547913 h 2335390"/>
              <a:gd name="connsiteX32" fmla="*/ 368510 w 1157792"/>
              <a:gd name="connsiteY32" fmla="*/ 273957 h 2335390"/>
              <a:gd name="connsiteX33" fmla="*/ 582196 w 1157792"/>
              <a:gd name="connsiteY33" fmla="*/ 0 h 23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57792" h="2335390">
                <a:moveTo>
                  <a:pt x="414753" y="604896"/>
                </a:moveTo>
                <a:cubicBezTo>
                  <a:pt x="440176" y="602265"/>
                  <a:pt x="469216" y="607746"/>
                  <a:pt x="492447" y="618375"/>
                </a:cubicBezTo>
                <a:cubicBezTo>
                  <a:pt x="554908" y="646647"/>
                  <a:pt x="613317" y="648181"/>
                  <a:pt x="676436" y="617717"/>
                </a:cubicBezTo>
                <a:cubicBezTo>
                  <a:pt x="703393" y="604677"/>
                  <a:pt x="740652" y="601718"/>
                  <a:pt x="770348" y="607855"/>
                </a:cubicBezTo>
                <a:cubicBezTo>
                  <a:pt x="945461" y="643579"/>
                  <a:pt x="1068961" y="747463"/>
                  <a:pt x="1142162" y="908769"/>
                </a:cubicBezTo>
                <a:cubicBezTo>
                  <a:pt x="1156408" y="940109"/>
                  <a:pt x="1161339" y="981312"/>
                  <a:pt x="1155202" y="1015173"/>
                </a:cubicBezTo>
                <a:cubicBezTo>
                  <a:pt x="1134162" y="1131769"/>
                  <a:pt x="1109616" y="1247927"/>
                  <a:pt x="1078823" y="1362221"/>
                </a:cubicBezTo>
                <a:cubicBezTo>
                  <a:pt x="1071371" y="1389617"/>
                  <a:pt x="1038387" y="1420847"/>
                  <a:pt x="1010553" y="1429944"/>
                </a:cubicBezTo>
                <a:cubicBezTo>
                  <a:pt x="945461" y="1451202"/>
                  <a:pt x="894505" y="1397945"/>
                  <a:pt x="906889" y="1325292"/>
                </a:cubicBezTo>
                <a:cubicBezTo>
                  <a:pt x="917627" y="1262501"/>
                  <a:pt x="934284" y="1200696"/>
                  <a:pt x="949734" y="1138782"/>
                </a:cubicBezTo>
                <a:cubicBezTo>
                  <a:pt x="979651" y="1018789"/>
                  <a:pt x="972528" y="999941"/>
                  <a:pt x="855604" y="921042"/>
                </a:cubicBezTo>
                <a:cubicBezTo>
                  <a:pt x="855604" y="947890"/>
                  <a:pt x="854946" y="2185076"/>
                  <a:pt x="854398" y="2205130"/>
                </a:cubicBezTo>
                <a:cubicBezTo>
                  <a:pt x="851769" y="2292468"/>
                  <a:pt x="813961" y="2335424"/>
                  <a:pt x="741090" y="2333999"/>
                </a:cubicBezTo>
                <a:cubicBezTo>
                  <a:pt x="666574" y="2332465"/>
                  <a:pt x="620440" y="2283044"/>
                  <a:pt x="620221" y="2202391"/>
                </a:cubicBezTo>
                <a:cubicBezTo>
                  <a:pt x="619562" y="2014347"/>
                  <a:pt x="617700" y="1611960"/>
                  <a:pt x="618467" y="1600344"/>
                </a:cubicBezTo>
                <a:cubicBezTo>
                  <a:pt x="620549" y="1567141"/>
                  <a:pt x="620549" y="1534265"/>
                  <a:pt x="576716" y="1534265"/>
                </a:cubicBezTo>
                <a:cubicBezTo>
                  <a:pt x="533869" y="1534265"/>
                  <a:pt x="542416" y="1572839"/>
                  <a:pt x="542307" y="1600125"/>
                </a:cubicBezTo>
                <a:cubicBezTo>
                  <a:pt x="541431" y="1804606"/>
                  <a:pt x="541869" y="2008978"/>
                  <a:pt x="541431" y="2213459"/>
                </a:cubicBezTo>
                <a:cubicBezTo>
                  <a:pt x="541321" y="2262113"/>
                  <a:pt x="526746" y="2304522"/>
                  <a:pt x="477543" y="2324466"/>
                </a:cubicBezTo>
                <a:cubicBezTo>
                  <a:pt x="426917" y="2344958"/>
                  <a:pt x="375632" y="2337177"/>
                  <a:pt x="342210" y="2296412"/>
                </a:cubicBezTo>
                <a:cubicBezTo>
                  <a:pt x="320293" y="2269675"/>
                  <a:pt x="306595" y="2228034"/>
                  <a:pt x="306376" y="2192967"/>
                </a:cubicBezTo>
                <a:cubicBezTo>
                  <a:pt x="304293" y="1791237"/>
                  <a:pt x="302102" y="943396"/>
                  <a:pt x="299472" y="912823"/>
                </a:cubicBezTo>
                <a:cubicBezTo>
                  <a:pt x="216079" y="966410"/>
                  <a:pt x="188355" y="1025583"/>
                  <a:pt x="205012" y="1103717"/>
                </a:cubicBezTo>
                <a:cubicBezTo>
                  <a:pt x="220244" y="1175054"/>
                  <a:pt x="238653" y="1245625"/>
                  <a:pt x="254544" y="1316854"/>
                </a:cubicBezTo>
                <a:cubicBezTo>
                  <a:pt x="268132" y="1377672"/>
                  <a:pt x="245887" y="1417780"/>
                  <a:pt x="192628" y="1432135"/>
                </a:cubicBezTo>
                <a:cubicBezTo>
                  <a:pt x="145946" y="1444737"/>
                  <a:pt x="96745" y="1419972"/>
                  <a:pt x="83375" y="1365618"/>
                </a:cubicBezTo>
                <a:cubicBezTo>
                  <a:pt x="52583" y="1240037"/>
                  <a:pt x="26612" y="1113140"/>
                  <a:pt x="1407" y="986134"/>
                </a:cubicBezTo>
                <a:cubicBezTo>
                  <a:pt x="-2537" y="966191"/>
                  <a:pt x="2066" y="940437"/>
                  <a:pt x="12036" y="922466"/>
                </a:cubicBezTo>
                <a:cubicBezTo>
                  <a:pt x="101565" y="760504"/>
                  <a:pt x="213998" y="625279"/>
                  <a:pt x="414753" y="604896"/>
                </a:cubicBezTo>
                <a:close/>
                <a:moveTo>
                  <a:pt x="582196" y="0"/>
                </a:moveTo>
                <a:cubicBezTo>
                  <a:pt x="700211" y="0"/>
                  <a:pt x="795881" y="122655"/>
                  <a:pt x="795881" y="273957"/>
                </a:cubicBezTo>
                <a:cubicBezTo>
                  <a:pt x="795881" y="425258"/>
                  <a:pt x="700211" y="547913"/>
                  <a:pt x="582196" y="547913"/>
                </a:cubicBezTo>
                <a:cubicBezTo>
                  <a:pt x="464180" y="547913"/>
                  <a:pt x="368510" y="425258"/>
                  <a:pt x="368510" y="273957"/>
                </a:cubicBezTo>
                <a:cubicBezTo>
                  <a:pt x="368510" y="122655"/>
                  <a:pt x="464180" y="0"/>
                  <a:pt x="582196" y="0"/>
                </a:cubicBezTo>
                <a:close/>
              </a:path>
            </a:pathLst>
          </a:custGeom>
          <a:solidFill>
            <a:schemeClr val="accent5"/>
          </a:solidFill>
          <a:ln w="81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A94A13-278F-4C38-A386-1002638AAE0A}"/>
              </a:ext>
            </a:extLst>
          </p:cNvPr>
          <p:cNvGrpSpPr/>
          <p:nvPr/>
        </p:nvGrpSpPr>
        <p:grpSpPr>
          <a:xfrm>
            <a:off x="323529" y="1344907"/>
            <a:ext cx="3245194" cy="2354503"/>
            <a:chOff x="952254" y="3429000"/>
            <a:chExt cx="2789189" cy="202365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FEA1B9B-FB99-4559-BB7D-E92B29BD63D9}"/>
                </a:ext>
              </a:extLst>
            </p:cNvPr>
            <p:cNvGrpSpPr/>
            <p:nvPr/>
          </p:nvGrpSpPr>
          <p:grpSpPr>
            <a:xfrm>
              <a:off x="1714357" y="3429000"/>
              <a:ext cx="2027086" cy="2023655"/>
              <a:chOff x="7775522" y="81023"/>
              <a:chExt cx="2027086" cy="202365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1D14E8A-F079-416A-B330-786A9087D6AD}"/>
                  </a:ext>
                </a:extLst>
              </p:cNvPr>
              <p:cNvSpPr/>
              <p:nvPr/>
            </p:nvSpPr>
            <p:spPr>
              <a:xfrm>
                <a:off x="7778954" y="81023"/>
                <a:ext cx="2023654" cy="2023655"/>
              </a:xfrm>
              <a:custGeom>
                <a:avLst/>
                <a:gdLst>
                  <a:gd name="connsiteX0" fmla="*/ 4343400 w 4343400"/>
                  <a:gd name="connsiteY0" fmla="*/ 2171700 h 4343400"/>
                  <a:gd name="connsiteX1" fmla="*/ 2171700 w 4343400"/>
                  <a:gd name="connsiteY1" fmla="*/ 4343400 h 4343400"/>
                  <a:gd name="connsiteX2" fmla="*/ 0 w 4343400"/>
                  <a:gd name="connsiteY2" fmla="*/ 2171700 h 4343400"/>
                  <a:gd name="connsiteX3" fmla="*/ 2171700 w 4343400"/>
                  <a:gd name="connsiteY3" fmla="*/ 0 h 4343400"/>
                  <a:gd name="connsiteX4" fmla="*/ 4343400 w 4343400"/>
                  <a:gd name="connsiteY4" fmla="*/ 217170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0" h="4343400">
                    <a:moveTo>
                      <a:pt x="4343400" y="2171700"/>
                    </a:moveTo>
                    <a:cubicBezTo>
                      <a:pt x="4343400" y="3371097"/>
                      <a:pt x="3371097" y="4343400"/>
                      <a:pt x="2171700" y="4343400"/>
                    </a:cubicBezTo>
                    <a:cubicBezTo>
                      <a:pt x="972303" y="4343400"/>
                      <a:pt x="0" y="3371097"/>
                      <a:pt x="0" y="2171700"/>
                    </a:cubicBezTo>
                    <a:cubicBezTo>
                      <a:pt x="0" y="972303"/>
                      <a:pt x="972303" y="0"/>
                      <a:pt x="2171700" y="0"/>
                    </a:cubicBezTo>
                    <a:cubicBezTo>
                      <a:pt x="3371097" y="0"/>
                      <a:pt x="4343400" y="972303"/>
                      <a:pt x="4343400" y="2171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71CD1A4-DD33-4350-A54B-536BBB9096BF}"/>
                  </a:ext>
                </a:extLst>
              </p:cNvPr>
              <p:cNvSpPr/>
              <p:nvPr/>
            </p:nvSpPr>
            <p:spPr>
              <a:xfrm>
                <a:off x="7775522" y="89543"/>
                <a:ext cx="2015680" cy="1866285"/>
              </a:xfrm>
              <a:custGeom>
                <a:avLst/>
                <a:gdLst>
                  <a:gd name="connsiteX0" fmla="*/ 133798 w 4326286"/>
                  <a:gd name="connsiteY0" fmla="*/ 2069568 h 4005634"/>
                  <a:gd name="connsiteX1" fmla="*/ 220726 w 4326286"/>
                  <a:gd name="connsiteY1" fmla="*/ 2138458 h 4005634"/>
                  <a:gd name="connsiteX2" fmla="*/ 395319 w 4326286"/>
                  <a:gd name="connsiteY2" fmla="*/ 2363629 h 4005634"/>
                  <a:gd name="connsiteX3" fmla="*/ 519620 w 4326286"/>
                  <a:gd name="connsiteY3" fmla="*/ 2494026 h 4005634"/>
                  <a:gd name="connsiteX4" fmla="*/ 554672 w 4326286"/>
                  <a:gd name="connsiteY4" fmla="*/ 2595849 h 4005634"/>
                  <a:gd name="connsiteX5" fmla="*/ 718216 w 4326286"/>
                  <a:gd name="connsiteY5" fmla="*/ 2875979 h 4005634"/>
                  <a:gd name="connsiteX6" fmla="*/ 1023588 w 4326286"/>
                  <a:gd name="connsiteY6" fmla="*/ 3072003 h 4005634"/>
                  <a:gd name="connsiteX7" fmla="*/ 1072451 w 4326286"/>
                  <a:gd name="connsiteY7" fmla="*/ 3265742 h 4005634"/>
                  <a:gd name="connsiteX8" fmla="*/ 1042352 w 4326286"/>
                  <a:gd name="connsiteY8" fmla="*/ 3380518 h 4005634"/>
                  <a:gd name="connsiteX9" fmla="*/ 1051020 w 4326286"/>
                  <a:gd name="connsiteY9" fmla="*/ 3515487 h 4005634"/>
                  <a:gd name="connsiteX10" fmla="*/ 993489 w 4326286"/>
                  <a:gd name="connsiteY10" fmla="*/ 3659505 h 4005634"/>
                  <a:gd name="connsiteX11" fmla="*/ 953484 w 4326286"/>
                  <a:gd name="connsiteY11" fmla="*/ 3735324 h 4005634"/>
                  <a:gd name="connsiteX12" fmla="*/ 1044448 w 4326286"/>
                  <a:gd name="connsiteY12" fmla="*/ 3999452 h 4005634"/>
                  <a:gd name="connsiteX13" fmla="*/ 1001109 w 4326286"/>
                  <a:gd name="connsiteY13" fmla="*/ 3989356 h 4005634"/>
                  <a:gd name="connsiteX14" fmla="*/ 245586 w 4326286"/>
                  <a:gd name="connsiteY14" fmla="*/ 3202400 h 4005634"/>
                  <a:gd name="connsiteX15" fmla="*/ 17938 w 4326286"/>
                  <a:gd name="connsiteY15" fmla="*/ 2422779 h 4005634"/>
                  <a:gd name="connsiteX16" fmla="*/ 5746 w 4326286"/>
                  <a:gd name="connsiteY16" fmla="*/ 2157984 h 4005634"/>
                  <a:gd name="connsiteX17" fmla="*/ 27654 w 4326286"/>
                  <a:gd name="connsiteY17" fmla="*/ 2095976 h 4005634"/>
                  <a:gd name="connsiteX18" fmla="*/ 133798 w 4326286"/>
                  <a:gd name="connsiteY18" fmla="*/ 2069568 h 4005634"/>
                  <a:gd name="connsiteX19" fmla="*/ 2062111 w 4326286"/>
                  <a:gd name="connsiteY19" fmla="*/ 500099 h 4005634"/>
                  <a:gd name="connsiteX20" fmla="*/ 2094484 w 4326286"/>
                  <a:gd name="connsiteY20" fmla="*/ 516256 h 4005634"/>
                  <a:gd name="connsiteX21" fmla="*/ 2149252 w 4326286"/>
                  <a:gd name="connsiteY21" fmla="*/ 618745 h 4005634"/>
                  <a:gd name="connsiteX22" fmla="*/ 2024570 w 4326286"/>
                  <a:gd name="connsiteY22" fmla="*/ 685420 h 4005634"/>
                  <a:gd name="connsiteX23" fmla="*/ 1966563 w 4326286"/>
                  <a:gd name="connsiteY23" fmla="*/ 605219 h 4005634"/>
                  <a:gd name="connsiteX24" fmla="*/ 2030380 w 4326286"/>
                  <a:gd name="connsiteY24" fmla="*/ 517875 h 4005634"/>
                  <a:gd name="connsiteX25" fmla="*/ 2062111 w 4326286"/>
                  <a:gd name="connsiteY25" fmla="*/ 500099 h 4005634"/>
                  <a:gd name="connsiteX26" fmla="*/ 1879885 w 4326286"/>
                  <a:gd name="connsiteY26" fmla="*/ 68866 h 4005634"/>
                  <a:gd name="connsiteX27" fmla="*/ 1978945 w 4326286"/>
                  <a:gd name="connsiteY27" fmla="*/ 84201 h 4005634"/>
                  <a:gd name="connsiteX28" fmla="*/ 1691576 w 4326286"/>
                  <a:gd name="connsiteY28" fmla="*/ 312325 h 4005634"/>
                  <a:gd name="connsiteX29" fmla="*/ 1489360 w 4326286"/>
                  <a:gd name="connsiteY29" fmla="*/ 405670 h 4005634"/>
                  <a:gd name="connsiteX30" fmla="*/ 1422018 w 4326286"/>
                  <a:gd name="connsiteY30" fmla="*/ 419862 h 4005634"/>
                  <a:gd name="connsiteX31" fmla="*/ 1371631 w 4326286"/>
                  <a:gd name="connsiteY31" fmla="*/ 381953 h 4005634"/>
                  <a:gd name="connsiteX32" fmla="*/ 1400778 w 4326286"/>
                  <a:gd name="connsiteY32" fmla="*/ 332232 h 4005634"/>
                  <a:gd name="connsiteX33" fmla="*/ 1584991 w 4326286"/>
                  <a:gd name="connsiteY33" fmla="*/ 189833 h 4005634"/>
                  <a:gd name="connsiteX34" fmla="*/ 1605565 w 4326286"/>
                  <a:gd name="connsiteY34" fmla="*/ 156210 h 4005634"/>
                  <a:gd name="connsiteX35" fmla="*/ 1563846 w 4326286"/>
                  <a:gd name="connsiteY35" fmla="*/ 156782 h 4005634"/>
                  <a:gd name="connsiteX36" fmla="*/ 1141316 w 4326286"/>
                  <a:gd name="connsiteY36" fmla="*/ 486823 h 4005634"/>
                  <a:gd name="connsiteX37" fmla="*/ 1093977 w 4326286"/>
                  <a:gd name="connsiteY37" fmla="*/ 614934 h 4005634"/>
                  <a:gd name="connsiteX38" fmla="*/ 969866 w 4326286"/>
                  <a:gd name="connsiteY38" fmla="*/ 760476 h 4005634"/>
                  <a:gd name="connsiteX39" fmla="*/ 691451 w 4326286"/>
                  <a:gd name="connsiteY39" fmla="*/ 882206 h 4005634"/>
                  <a:gd name="connsiteX40" fmla="*/ 277494 w 4326286"/>
                  <a:gd name="connsiteY40" fmla="*/ 1182529 h 4005634"/>
                  <a:gd name="connsiteX41" fmla="*/ 200818 w 4326286"/>
                  <a:gd name="connsiteY41" fmla="*/ 1277398 h 4005634"/>
                  <a:gd name="connsiteX42" fmla="*/ 475233 w 4326286"/>
                  <a:gd name="connsiteY42" fmla="*/ 759714 h 4005634"/>
                  <a:gd name="connsiteX43" fmla="*/ 1154270 w 4326286"/>
                  <a:gd name="connsiteY43" fmla="*/ 213265 h 4005634"/>
                  <a:gd name="connsiteX44" fmla="*/ 1465262 w 4326286"/>
                  <a:gd name="connsiteY44" fmla="*/ 115729 h 4005634"/>
                  <a:gd name="connsiteX45" fmla="*/ 1511553 w 4326286"/>
                  <a:gd name="connsiteY45" fmla="*/ 105061 h 4005634"/>
                  <a:gd name="connsiteX46" fmla="*/ 1879885 w 4326286"/>
                  <a:gd name="connsiteY46" fmla="*/ 68866 h 4005634"/>
                  <a:gd name="connsiteX47" fmla="*/ 2463958 w 4326286"/>
                  <a:gd name="connsiteY47" fmla="*/ 0 h 4005634"/>
                  <a:gd name="connsiteX48" fmla="*/ 3926713 w 4326286"/>
                  <a:gd name="connsiteY48" fmla="*/ 822198 h 4005634"/>
                  <a:gd name="connsiteX49" fmla="*/ 3950906 w 4326286"/>
                  <a:gd name="connsiteY49" fmla="*/ 851154 h 4005634"/>
                  <a:gd name="connsiteX50" fmla="*/ 3983386 w 4326286"/>
                  <a:gd name="connsiteY50" fmla="*/ 896398 h 4005634"/>
                  <a:gd name="connsiteX51" fmla="*/ 4326286 w 4326286"/>
                  <a:gd name="connsiteY51" fmla="*/ 1735074 h 4005634"/>
                  <a:gd name="connsiteX52" fmla="*/ 4303903 w 4326286"/>
                  <a:gd name="connsiteY52" fmla="*/ 1699451 h 4005634"/>
                  <a:gd name="connsiteX53" fmla="*/ 4152265 w 4326286"/>
                  <a:gd name="connsiteY53" fmla="*/ 1325118 h 4005634"/>
                  <a:gd name="connsiteX54" fmla="*/ 4105783 w 4326286"/>
                  <a:gd name="connsiteY54" fmla="*/ 1247775 h 4005634"/>
                  <a:gd name="connsiteX55" fmla="*/ 3999293 w 4326286"/>
                  <a:gd name="connsiteY55" fmla="*/ 1215771 h 4005634"/>
                  <a:gd name="connsiteX56" fmla="*/ 3903567 w 4326286"/>
                  <a:gd name="connsiteY56" fmla="*/ 1211961 h 4005634"/>
                  <a:gd name="connsiteX57" fmla="*/ 3723449 w 4326286"/>
                  <a:gd name="connsiteY57" fmla="*/ 1125665 h 4005634"/>
                  <a:gd name="connsiteX58" fmla="*/ 3680206 w 4326286"/>
                  <a:gd name="connsiteY58" fmla="*/ 1124617 h 4005634"/>
                  <a:gd name="connsiteX59" fmla="*/ 3693255 w 4326286"/>
                  <a:gd name="connsiteY59" fmla="*/ 1167003 h 4005634"/>
                  <a:gd name="connsiteX60" fmla="*/ 3891470 w 4326286"/>
                  <a:gd name="connsiteY60" fmla="*/ 1287113 h 4005634"/>
                  <a:gd name="connsiteX61" fmla="*/ 4029868 w 4326286"/>
                  <a:gd name="connsiteY61" fmla="*/ 1424178 h 4005634"/>
                  <a:gd name="connsiteX62" fmla="*/ 4041870 w 4326286"/>
                  <a:gd name="connsiteY62" fmla="*/ 1528096 h 4005634"/>
                  <a:gd name="connsiteX63" fmla="*/ 3996626 w 4326286"/>
                  <a:gd name="connsiteY63" fmla="*/ 1689926 h 4005634"/>
                  <a:gd name="connsiteX64" fmla="*/ 3783933 w 4326286"/>
                  <a:gd name="connsiteY64" fmla="*/ 1717739 h 4005634"/>
                  <a:gd name="connsiteX65" fmla="*/ 3549237 w 4326286"/>
                  <a:gd name="connsiteY65" fmla="*/ 1501712 h 4005634"/>
                  <a:gd name="connsiteX66" fmla="*/ 3507422 w 4326286"/>
                  <a:gd name="connsiteY66" fmla="*/ 1471232 h 4005634"/>
                  <a:gd name="connsiteX67" fmla="*/ 3688778 w 4326286"/>
                  <a:gd name="connsiteY67" fmla="*/ 1740218 h 4005634"/>
                  <a:gd name="connsiteX68" fmla="*/ 3907091 w 4326286"/>
                  <a:gd name="connsiteY68" fmla="*/ 1952720 h 4005634"/>
                  <a:gd name="connsiteX69" fmla="*/ 3962051 w 4326286"/>
                  <a:gd name="connsiteY69" fmla="*/ 1972913 h 4005634"/>
                  <a:gd name="connsiteX70" fmla="*/ 4046347 w 4326286"/>
                  <a:gd name="connsiteY70" fmla="*/ 2040065 h 4005634"/>
                  <a:gd name="connsiteX71" fmla="*/ 4030916 w 4326286"/>
                  <a:gd name="connsiteY71" fmla="*/ 2241899 h 4005634"/>
                  <a:gd name="connsiteX72" fmla="*/ 3960431 w 4326286"/>
                  <a:gd name="connsiteY72" fmla="*/ 2468880 h 4005634"/>
                  <a:gd name="connsiteX73" fmla="*/ 3764788 w 4326286"/>
                  <a:gd name="connsiteY73" fmla="*/ 3148775 h 4005634"/>
                  <a:gd name="connsiteX74" fmla="*/ 3188430 w 4326286"/>
                  <a:gd name="connsiteY74" fmla="*/ 3839909 h 4005634"/>
                  <a:gd name="connsiteX75" fmla="*/ 3074796 w 4326286"/>
                  <a:gd name="connsiteY75" fmla="*/ 3888486 h 4005634"/>
                  <a:gd name="connsiteX76" fmla="*/ 3035839 w 4326286"/>
                  <a:gd name="connsiteY76" fmla="*/ 3865340 h 4005634"/>
                  <a:gd name="connsiteX77" fmla="*/ 2993072 w 4326286"/>
                  <a:gd name="connsiteY77" fmla="*/ 3680460 h 4005634"/>
                  <a:gd name="connsiteX78" fmla="*/ 2961449 w 4326286"/>
                  <a:gd name="connsiteY78" fmla="*/ 3253835 h 4005634"/>
                  <a:gd name="connsiteX79" fmla="*/ 2917158 w 4326286"/>
                  <a:gd name="connsiteY79" fmla="*/ 3032189 h 4005634"/>
                  <a:gd name="connsiteX80" fmla="*/ 2818860 w 4326286"/>
                  <a:gd name="connsiteY80" fmla="*/ 2708434 h 4005634"/>
                  <a:gd name="connsiteX81" fmla="*/ 2612358 w 4326286"/>
                  <a:gd name="connsiteY81" fmla="*/ 2515076 h 4005634"/>
                  <a:gd name="connsiteX82" fmla="*/ 2181256 w 4326286"/>
                  <a:gd name="connsiteY82" fmla="*/ 2577560 h 4005634"/>
                  <a:gd name="connsiteX83" fmla="*/ 2065051 w 4326286"/>
                  <a:gd name="connsiteY83" fmla="*/ 2579275 h 4005634"/>
                  <a:gd name="connsiteX84" fmla="*/ 1693386 w 4326286"/>
                  <a:gd name="connsiteY84" fmla="*/ 2136553 h 4005634"/>
                  <a:gd name="connsiteX85" fmla="*/ 1716341 w 4326286"/>
                  <a:gd name="connsiteY85" fmla="*/ 1781842 h 4005634"/>
                  <a:gd name="connsiteX86" fmla="*/ 1939607 w 4326286"/>
                  <a:gd name="connsiteY86" fmla="*/ 1440085 h 4005634"/>
                  <a:gd name="connsiteX87" fmla="*/ 2214594 w 4326286"/>
                  <a:gd name="connsiteY87" fmla="*/ 1220724 h 4005634"/>
                  <a:gd name="connsiteX88" fmla="*/ 2555112 w 4326286"/>
                  <a:gd name="connsiteY88" fmla="*/ 1144238 h 4005634"/>
                  <a:gd name="connsiteX89" fmla="*/ 2651887 w 4326286"/>
                  <a:gd name="connsiteY89" fmla="*/ 1180719 h 4005634"/>
                  <a:gd name="connsiteX90" fmla="*/ 2836671 w 4326286"/>
                  <a:gd name="connsiteY90" fmla="*/ 1245299 h 4005634"/>
                  <a:gd name="connsiteX91" fmla="*/ 3236626 w 4326286"/>
                  <a:gd name="connsiteY91" fmla="*/ 1218152 h 4005634"/>
                  <a:gd name="connsiteX92" fmla="*/ 3237198 w 4326286"/>
                  <a:gd name="connsiteY92" fmla="*/ 1148144 h 4005634"/>
                  <a:gd name="connsiteX93" fmla="*/ 3285775 w 4326286"/>
                  <a:gd name="connsiteY93" fmla="*/ 1078230 h 4005634"/>
                  <a:gd name="connsiteX94" fmla="*/ 3281870 w 4326286"/>
                  <a:gd name="connsiteY94" fmla="*/ 1006507 h 4005634"/>
                  <a:gd name="connsiteX95" fmla="*/ 3215957 w 4326286"/>
                  <a:gd name="connsiteY95" fmla="*/ 993267 h 4005634"/>
                  <a:gd name="connsiteX96" fmla="*/ 2971546 w 4326286"/>
                  <a:gd name="connsiteY96" fmla="*/ 1050989 h 4005634"/>
                  <a:gd name="connsiteX97" fmla="*/ 2838577 w 4326286"/>
                  <a:gd name="connsiteY97" fmla="*/ 1020032 h 4005634"/>
                  <a:gd name="connsiteX98" fmla="*/ 2762567 w 4326286"/>
                  <a:gd name="connsiteY98" fmla="*/ 1017556 h 4005634"/>
                  <a:gd name="connsiteX99" fmla="*/ 2664936 w 4326286"/>
                  <a:gd name="connsiteY99" fmla="*/ 1085374 h 4005634"/>
                  <a:gd name="connsiteX100" fmla="*/ 2614834 w 4326286"/>
                  <a:gd name="connsiteY100" fmla="*/ 1081373 h 4005634"/>
                  <a:gd name="connsiteX101" fmla="*/ 2535015 w 4326286"/>
                  <a:gd name="connsiteY101" fmla="*/ 1056513 h 4005634"/>
                  <a:gd name="connsiteX102" fmla="*/ 2480532 w 4326286"/>
                  <a:gd name="connsiteY102" fmla="*/ 990886 h 4005634"/>
                  <a:gd name="connsiteX103" fmla="*/ 2480056 w 4326286"/>
                  <a:gd name="connsiteY103" fmla="*/ 952976 h 4005634"/>
                  <a:gd name="connsiteX104" fmla="*/ 2430716 w 4326286"/>
                  <a:gd name="connsiteY104" fmla="*/ 923830 h 4005634"/>
                  <a:gd name="connsiteX105" fmla="*/ 2258123 w 4326286"/>
                  <a:gd name="connsiteY105" fmla="*/ 1071658 h 4005634"/>
                  <a:gd name="connsiteX106" fmla="*/ 1999234 w 4326286"/>
                  <a:gd name="connsiteY106" fmla="*/ 1186720 h 4005634"/>
                  <a:gd name="connsiteX107" fmla="*/ 1960181 w 4326286"/>
                  <a:gd name="connsiteY107" fmla="*/ 1155192 h 4005634"/>
                  <a:gd name="connsiteX108" fmla="*/ 1928749 w 4326286"/>
                  <a:gd name="connsiteY108" fmla="*/ 993077 h 4005634"/>
                  <a:gd name="connsiteX109" fmla="*/ 1982946 w 4326286"/>
                  <a:gd name="connsiteY109" fmla="*/ 932021 h 4005634"/>
                  <a:gd name="connsiteX110" fmla="*/ 2120677 w 4326286"/>
                  <a:gd name="connsiteY110" fmla="*/ 925259 h 4005634"/>
                  <a:gd name="connsiteX111" fmla="*/ 2173922 w 4326286"/>
                  <a:gd name="connsiteY111" fmla="*/ 860489 h 4005634"/>
                  <a:gd name="connsiteX112" fmla="*/ 2211355 w 4326286"/>
                  <a:gd name="connsiteY112" fmla="*/ 680657 h 4005634"/>
                  <a:gd name="connsiteX113" fmla="*/ 2297271 w 4326286"/>
                  <a:gd name="connsiteY113" fmla="*/ 555403 h 4005634"/>
                  <a:gd name="connsiteX114" fmla="*/ 2420620 w 4326286"/>
                  <a:gd name="connsiteY114" fmla="*/ 509016 h 4005634"/>
                  <a:gd name="connsiteX115" fmla="*/ 2527871 w 4326286"/>
                  <a:gd name="connsiteY115" fmla="*/ 529876 h 4005634"/>
                  <a:gd name="connsiteX116" fmla="*/ 2571972 w 4326286"/>
                  <a:gd name="connsiteY116" fmla="*/ 489776 h 4005634"/>
                  <a:gd name="connsiteX117" fmla="*/ 2509297 w 4326286"/>
                  <a:gd name="connsiteY117" fmla="*/ 299180 h 4005634"/>
                  <a:gd name="connsiteX118" fmla="*/ 2431859 w 4326286"/>
                  <a:gd name="connsiteY118" fmla="*/ 280988 h 4005634"/>
                  <a:gd name="connsiteX119" fmla="*/ 2419000 w 4326286"/>
                  <a:gd name="connsiteY119" fmla="*/ 349091 h 4005634"/>
                  <a:gd name="connsiteX120" fmla="*/ 2432716 w 4326286"/>
                  <a:gd name="connsiteY120" fmla="*/ 362331 h 4005634"/>
                  <a:gd name="connsiteX121" fmla="*/ 2462244 w 4326286"/>
                  <a:gd name="connsiteY121" fmla="*/ 438626 h 4005634"/>
                  <a:gd name="connsiteX122" fmla="*/ 2393950 w 4326286"/>
                  <a:gd name="connsiteY122" fmla="*/ 453676 h 4005634"/>
                  <a:gd name="connsiteX123" fmla="*/ 2313273 w 4326286"/>
                  <a:gd name="connsiteY123" fmla="*/ 449390 h 4005634"/>
                  <a:gd name="connsiteX124" fmla="*/ 2247169 w 4326286"/>
                  <a:gd name="connsiteY124" fmla="*/ 362426 h 4005634"/>
                  <a:gd name="connsiteX125" fmla="*/ 2551398 w 4326286"/>
                  <a:gd name="connsiteY125" fmla="*/ 193834 h 4005634"/>
                  <a:gd name="connsiteX126" fmla="*/ 2643886 w 4326286"/>
                  <a:gd name="connsiteY126" fmla="*/ 178689 h 4005634"/>
                  <a:gd name="connsiteX127" fmla="*/ 2643219 w 4326286"/>
                  <a:gd name="connsiteY127" fmla="*/ 105156 h 4005634"/>
                  <a:gd name="connsiteX128" fmla="*/ 2486723 w 4326286"/>
                  <a:gd name="connsiteY128" fmla="*/ 15716 h 4005634"/>
                  <a:gd name="connsiteX129" fmla="*/ 2463958 w 4326286"/>
                  <a:gd name="connsiteY129" fmla="*/ 0 h 400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326286" h="4005634">
                    <a:moveTo>
                      <a:pt x="133798" y="2069568"/>
                    </a:moveTo>
                    <a:cubicBezTo>
                      <a:pt x="159671" y="2075259"/>
                      <a:pt x="182340" y="2096834"/>
                      <a:pt x="220726" y="2138458"/>
                    </a:cubicBezTo>
                    <a:cubicBezTo>
                      <a:pt x="285400" y="2208467"/>
                      <a:pt x="345122" y="2282476"/>
                      <a:pt x="395319" y="2363629"/>
                    </a:cubicBezTo>
                    <a:cubicBezTo>
                      <a:pt x="427704" y="2415921"/>
                      <a:pt x="477043" y="2451735"/>
                      <a:pt x="519620" y="2494026"/>
                    </a:cubicBezTo>
                    <a:cubicBezTo>
                      <a:pt x="548862" y="2523077"/>
                      <a:pt x="559911" y="2553081"/>
                      <a:pt x="554672" y="2595849"/>
                    </a:cubicBezTo>
                    <a:cubicBezTo>
                      <a:pt x="529717" y="2799874"/>
                      <a:pt x="548100" y="2810161"/>
                      <a:pt x="718216" y="2875979"/>
                    </a:cubicBezTo>
                    <a:cubicBezTo>
                      <a:pt x="833659" y="2920651"/>
                      <a:pt x="937101" y="2981801"/>
                      <a:pt x="1023588" y="3072003"/>
                    </a:cubicBezTo>
                    <a:cubicBezTo>
                      <a:pt x="1077976" y="3128772"/>
                      <a:pt x="1101788" y="3188399"/>
                      <a:pt x="1072451" y="3265742"/>
                    </a:cubicBezTo>
                    <a:cubicBezTo>
                      <a:pt x="1058449" y="3302508"/>
                      <a:pt x="1052068" y="3342132"/>
                      <a:pt x="1042352" y="3380518"/>
                    </a:cubicBezTo>
                    <a:cubicBezTo>
                      <a:pt x="1030827" y="3426428"/>
                      <a:pt x="1034161" y="3470434"/>
                      <a:pt x="1051020" y="3515487"/>
                    </a:cubicBezTo>
                    <a:cubicBezTo>
                      <a:pt x="1083691" y="3602832"/>
                      <a:pt x="1076642" y="3619119"/>
                      <a:pt x="993489" y="3659505"/>
                    </a:cubicBezTo>
                    <a:cubicBezTo>
                      <a:pt x="959866" y="3675793"/>
                      <a:pt x="944626" y="3699034"/>
                      <a:pt x="953484" y="3735324"/>
                    </a:cubicBezTo>
                    <a:cubicBezTo>
                      <a:pt x="975582" y="3826193"/>
                      <a:pt x="1001966" y="3915633"/>
                      <a:pt x="1044448" y="3999452"/>
                    </a:cubicBezTo>
                    <a:cubicBezTo>
                      <a:pt x="1025683" y="4015454"/>
                      <a:pt x="1013301" y="3996119"/>
                      <a:pt x="1001109" y="3989356"/>
                    </a:cubicBezTo>
                    <a:cubicBezTo>
                      <a:pt x="667829" y="3805333"/>
                      <a:pt x="421132" y="3537871"/>
                      <a:pt x="245586" y="3202400"/>
                    </a:cubicBezTo>
                    <a:cubicBezTo>
                      <a:pt x="117570" y="2957799"/>
                      <a:pt x="51943" y="2694813"/>
                      <a:pt x="17938" y="2422779"/>
                    </a:cubicBezTo>
                    <a:cubicBezTo>
                      <a:pt x="6985" y="2334959"/>
                      <a:pt x="-8541" y="2247233"/>
                      <a:pt x="5746" y="2157984"/>
                    </a:cubicBezTo>
                    <a:cubicBezTo>
                      <a:pt x="9175" y="2135600"/>
                      <a:pt x="15462" y="2114931"/>
                      <a:pt x="27654" y="2095976"/>
                    </a:cubicBezTo>
                    <a:cubicBezTo>
                      <a:pt x="78851" y="2074069"/>
                      <a:pt x="107926" y="2063877"/>
                      <a:pt x="133798" y="2069568"/>
                    </a:cubicBezTo>
                    <a:close/>
                    <a:moveTo>
                      <a:pt x="2062111" y="500099"/>
                    </a:moveTo>
                    <a:cubicBezTo>
                      <a:pt x="2072576" y="499206"/>
                      <a:pt x="2083149" y="503969"/>
                      <a:pt x="2094484" y="516256"/>
                    </a:cubicBezTo>
                    <a:cubicBezTo>
                      <a:pt x="2121820" y="545878"/>
                      <a:pt x="2162111" y="569215"/>
                      <a:pt x="2149252" y="618745"/>
                    </a:cubicBezTo>
                    <a:cubicBezTo>
                      <a:pt x="2141442" y="649034"/>
                      <a:pt x="2070766" y="684658"/>
                      <a:pt x="2024570" y="685420"/>
                    </a:cubicBezTo>
                    <a:cubicBezTo>
                      <a:pt x="1960562" y="686467"/>
                      <a:pt x="1944179" y="663607"/>
                      <a:pt x="1966563" y="605219"/>
                    </a:cubicBezTo>
                    <a:cubicBezTo>
                      <a:pt x="1979993" y="570167"/>
                      <a:pt x="2003615" y="543211"/>
                      <a:pt x="2030380" y="517875"/>
                    </a:cubicBezTo>
                    <a:cubicBezTo>
                      <a:pt x="2041287" y="507541"/>
                      <a:pt x="2051645" y="500992"/>
                      <a:pt x="2062111" y="500099"/>
                    </a:cubicBezTo>
                    <a:close/>
                    <a:moveTo>
                      <a:pt x="1879885" y="68866"/>
                    </a:moveTo>
                    <a:cubicBezTo>
                      <a:pt x="1911127" y="69533"/>
                      <a:pt x="1942560" y="68771"/>
                      <a:pt x="1978945" y="84201"/>
                    </a:cubicBezTo>
                    <a:cubicBezTo>
                      <a:pt x="1890934" y="174308"/>
                      <a:pt x="1819496" y="276320"/>
                      <a:pt x="1691576" y="312325"/>
                    </a:cubicBezTo>
                    <a:cubicBezTo>
                      <a:pt x="1619757" y="332518"/>
                      <a:pt x="1552701" y="366141"/>
                      <a:pt x="1489360" y="405670"/>
                    </a:cubicBezTo>
                    <a:cubicBezTo>
                      <a:pt x="1467738" y="419100"/>
                      <a:pt x="1446593" y="425672"/>
                      <a:pt x="1422018" y="419862"/>
                    </a:cubicBezTo>
                    <a:cubicBezTo>
                      <a:pt x="1399825" y="414623"/>
                      <a:pt x="1378108" y="406337"/>
                      <a:pt x="1371631" y="381953"/>
                    </a:cubicBezTo>
                    <a:cubicBezTo>
                      <a:pt x="1365154" y="357378"/>
                      <a:pt x="1384395" y="344900"/>
                      <a:pt x="1400778" y="332232"/>
                    </a:cubicBezTo>
                    <a:cubicBezTo>
                      <a:pt x="1462214" y="284798"/>
                      <a:pt x="1524126" y="237935"/>
                      <a:pt x="1584991" y="189833"/>
                    </a:cubicBezTo>
                    <a:cubicBezTo>
                      <a:pt x="1595278" y="181642"/>
                      <a:pt x="1613280" y="170783"/>
                      <a:pt x="1605565" y="156210"/>
                    </a:cubicBezTo>
                    <a:cubicBezTo>
                      <a:pt x="1595278" y="136684"/>
                      <a:pt x="1575657" y="150590"/>
                      <a:pt x="1563846" y="156782"/>
                    </a:cubicBezTo>
                    <a:cubicBezTo>
                      <a:pt x="1402873" y="240887"/>
                      <a:pt x="1247616" y="332232"/>
                      <a:pt x="1141316" y="486823"/>
                    </a:cubicBezTo>
                    <a:cubicBezTo>
                      <a:pt x="1114266" y="526161"/>
                      <a:pt x="1102455" y="569881"/>
                      <a:pt x="1093977" y="614934"/>
                    </a:cubicBezTo>
                    <a:cubicBezTo>
                      <a:pt x="1080357" y="687991"/>
                      <a:pt x="1044733" y="734568"/>
                      <a:pt x="969866" y="760476"/>
                    </a:cubicBezTo>
                    <a:cubicBezTo>
                      <a:pt x="874426" y="793528"/>
                      <a:pt x="783462" y="839629"/>
                      <a:pt x="691451" y="882206"/>
                    </a:cubicBezTo>
                    <a:cubicBezTo>
                      <a:pt x="533907" y="955167"/>
                      <a:pt x="406939" y="1070515"/>
                      <a:pt x="277494" y="1182529"/>
                    </a:cubicBezTo>
                    <a:cubicBezTo>
                      <a:pt x="245966" y="1209866"/>
                      <a:pt x="233203" y="1251299"/>
                      <a:pt x="200818" y="1277398"/>
                    </a:cubicBezTo>
                    <a:cubicBezTo>
                      <a:pt x="236060" y="1074992"/>
                      <a:pt x="341217" y="910400"/>
                      <a:pt x="475233" y="759714"/>
                    </a:cubicBezTo>
                    <a:cubicBezTo>
                      <a:pt x="671353" y="539496"/>
                      <a:pt x="897572" y="358616"/>
                      <a:pt x="1154270" y="213265"/>
                    </a:cubicBezTo>
                    <a:cubicBezTo>
                      <a:pt x="1252473" y="157639"/>
                      <a:pt x="1358772" y="138970"/>
                      <a:pt x="1465262" y="115729"/>
                    </a:cubicBezTo>
                    <a:cubicBezTo>
                      <a:pt x="1480692" y="112395"/>
                      <a:pt x="1496028" y="108680"/>
                      <a:pt x="1511553" y="105061"/>
                    </a:cubicBezTo>
                    <a:cubicBezTo>
                      <a:pt x="1634045" y="90011"/>
                      <a:pt x="1755679" y="66104"/>
                      <a:pt x="1879885" y="68866"/>
                    </a:cubicBezTo>
                    <a:close/>
                    <a:moveTo>
                      <a:pt x="2463958" y="0"/>
                    </a:moveTo>
                    <a:cubicBezTo>
                      <a:pt x="3051460" y="96203"/>
                      <a:pt x="3551809" y="347567"/>
                      <a:pt x="3926713" y="822198"/>
                    </a:cubicBezTo>
                    <a:cubicBezTo>
                      <a:pt x="3934523" y="832104"/>
                      <a:pt x="3942810" y="841534"/>
                      <a:pt x="3950906" y="851154"/>
                    </a:cubicBezTo>
                    <a:cubicBezTo>
                      <a:pt x="3978148" y="854488"/>
                      <a:pt x="3988054" y="870204"/>
                      <a:pt x="3983386" y="896398"/>
                    </a:cubicBezTo>
                    <a:cubicBezTo>
                      <a:pt x="4156265" y="1152144"/>
                      <a:pt x="4266374" y="1433417"/>
                      <a:pt x="4326286" y="1735074"/>
                    </a:cubicBezTo>
                    <a:cubicBezTo>
                      <a:pt x="4303617" y="1732979"/>
                      <a:pt x="4308284" y="1712119"/>
                      <a:pt x="4303903" y="1699451"/>
                    </a:cubicBezTo>
                    <a:cubicBezTo>
                      <a:pt x="4259897" y="1572006"/>
                      <a:pt x="4214844" y="1445038"/>
                      <a:pt x="4152265" y="1325118"/>
                    </a:cubicBezTo>
                    <a:cubicBezTo>
                      <a:pt x="4138358" y="1298448"/>
                      <a:pt x="4122928" y="1272445"/>
                      <a:pt x="4105783" y="1247775"/>
                    </a:cubicBezTo>
                    <a:cubicBezTo>
                      <a:pt x="4067587" y="1192625"/>
                      <a:pt x="4061587" y="1190816"/>
                      <a:pt x="3999293" y="1215771"/>
                    </a:cubicBezTo>
                    <a:cubicBezTo>
                      <a:pt x="3966242" y="1229011"/>
                      <a:pt x="3935857" y="1228535"/>
                      <a:pt x="3903567" y="1211961"/>
                    </a:cubicBezTo>
                    <a:cubicBezTo>
                      <a:pt x="3844321" y="1181576"/>
                      <a:pt x="3784028" y="1153287"/>
                      <a:pt x="3723449" y="1125665"/>
                    </a:cubicBezTo>
                    <a:cubicBezTo>
                      <a:pt x="3710305" y="1119664"/>
                      <a:pt x="3691826" y="1107472"/>
                      <a:pt x="3680206" y="1124617"/>
                    </a:cubicBezTo>
                    <a:cubicBezTo>
                      <a:pt x="3669728" y="1139952"/>
                      <a:pt x="3683825" y="1154906"/>
                      <a:pt x="3693255" y="1167003"/>
                    </a:cubicBezTo>
                    <a:cubicBezTo>
                      <a:pt x="3744023" y="1232059"/>
                      <a:pt x="3808888" y="1275398"/>
                      <a:pt x="3891470" y="1287113"/>
                    </a:cubicBezTo>
                    <a:cubicBezTo>
                      <a:pt x="4037012" y="1307783"/>
                      <a:pt x="4017105" y="1321213"/>
                      <a:pt x="4029868" y="1424178"/>
                    </a:cubicBezTo>
                    <a:cubicBezTo>
                      <a:pt x="4034155" y="1458754"/>
                      <a:pt x="4039012" y="1493425"/>
                      <a:pt x="4041870" y="1528096"/>
                    </a:cubicBezTo>
                    <a:cubicBezTo>
                      <a:pt x="4046728" y="1587341"/>
                      <a:pt x="4029487" y="1641062"/>
                      <a:pt x="3996626" y="1689926"/>
                    </a:cubicBezTo>
                    <a:cubicBezTo>
                      <a:pt x="3938428" y="1776413"/>
                      <a:pt x="3862038" y="1787271"/>
                      <a:pt x="3783933" y="1717739"/>
                    </a:cubicBezTo>
                    <a:cubicBezTo>
                      <a:pt x="3704590" y="1647063"/>
                      <a:pt x="3627437" y="1573816"/>
                      <a:pt x="3549237" y="1501712"/>
                    </a:cubicBezTo>
                    <a:cubicBezTo>
                      <a:pt x="3536854" y="1490282"/>
                      <a:pt x="3524186" y="1479042"/>
                      <a:pt x="3507422" y="1471232"/>
                    </a:cubicBezTo>
                    <a:cubicBezTo>
                      <a:pt x="3560571" y="1566291"/>
                      <a:pt x="3612102" y="1662113"/>
                      <a:pt x="3688778" y="1740218"/>
                    </a:cubicBezTo>
                    <a:cubicBezTo>
                      <a:pt x="3759930" y="1812608"/>
                      <a:pt x="3834892" y="1881283"/>
                      <a:pt x="3907091" y="1952720"/>
                    </a:cubicBezTo>
                    <a:cubicBezTo>
                      <a:pt x="3923379" y="1968818"/>
                      <a:pt x="3939857" y="1974247"/>
                      <a:pt x="3962051" y="1972913"/>
                    </a:cubicBezTo>
                    <a:cubicBezTo>
                      <a:pt x="4009294" y="1970151"/>
                      <a:pt x="4035488" y="1996059"/>
                      <a:pt x="4046347" y="2040065"/>
                    </a:cubicBezTo>
                    <a:cubicBezTo>
                      <a:pt x="4063396" y="2109026"/>
                      <a:pt x="4048347" y="2176177"/>
                      <a:pt x="4030916" y="2241899"/>
                    </a:cubicBezTo>
                    <a:cubicBezTo>
                      <a:pt x="4010628" y="2318385"/>
                      <a:pt x="3987863" y="2394680"/>
                      <a:pt x="3960431" y="2468880"/>
                    </a:cubicBezTo>
                    <a:cubicBezTo>
                      <a:pt x="3878326" y="2690717"/>
                      <a:pt x="3817842" y="2918746"/>
                      <a:pt x="3764788" y="3148775"/>
                    </a:cubicBezTo>
                    <a:cubicBezTo>
                      <a:pt x="3689159" y="3477006"/>
                      <a:pt x="3481038" y="3693605"/>
                      <a:pt x="3188430" y="3839909"/>
                    </a:cubicBezTo>
                    <a:cubicBezTo>
                      <a:pt x="3151663" y="3858292"/>
                      <a:pt x="3112420" y="3871722"/>
                      <a:pt x="3074796" y="3888486"/>
                    </a:cubicBezTo>
                    <a:cubicBezTo>
                      <a:pt x="3049555" y="3899821"/>
                      <a:pt x="3038221" y="3896201"/>
                      <a:pt x="3035839" y="3865340"/>
                    </a:cubicBezTo>
                    <a:cubicBezTo>
                      <a:pt x="3030886" y="3801809"/>
                      <a:pt x="3014599" y="3739801"/>
                      <a:pt x="2993072" y="3680460"/>
                    </a:cubicBezTo>
                    <a:cubicBezTo>
                      <a:pt x="2942399" y="3540633"/>
                      <a:pt x="2934493" y="3397472"/>
                      <a:pt x="2961449" y="3253835"/>
                    </a:cubicBezTo>
                    <a:cubicBezTo>
                      <a:pt x="2976975" y="3170777"/>
                      <a:pt x="2962116" y="3096959"/>
                      <a:pt x="2917158" y="3032189"/>
                    </a:cubicBezTo>
                    <a:cubicBezTo>
                      <a:pt x="2848768" y="2933605"/>
                      <a:pt x="2831623" y="2821972"/>
                      <a:pt x="2818860" y="2708434"/>
                    </a:cubicBezTo>
                    <a:cubicBezTo>
                      <a:pt x="2803525" y="2570893"/>
                      <a:pt x="2752661" y="2521744"/>
                      <a:pt x="2612358" y="2515076"/>
                    </a:cubicBezTo>
                    <a:cubicBezTo>
                      <a:pt x="2464530" y="2508028"/>
                      <a:pt x="2321845" y="2536889"/>
                      <a:pt x="2181256" y="2577560"/>
                    </a:cubicBezTo>
                    <a:cubicBezTo>
                      <a:pt x="2141251" y="2589086"/>
                      <a:pt x="2104390" y="2589371"/>
                      <a:pt x="2065051" y="2579275"/>
                    </a:cubicBezTo>
                    <a:cubicBezTo>
                      <a:pt x="1851596" y="2524411"/>
                      <a:pt x="1717008" y="2362676"/>
                      <a:pt x="1693386" y="2136553"/>
                    </a:cubicBezTo>
                    <a:cubicBezTo>
                      <a:pt x="1680813" y="2016633"/>
                      <a:pt x="1691005" y="1897951"/>
                      <a:pt x="1716341" y="1781842"/>
                    </a:cubicBezTo>
                    <a:cubicBezTo>
                      <a:pt x="1747011" y="1641634"/>
                      <a:pt x="1839880" y="1537240"/>
                      <a:pt x="1939607" y="1440085"/>
                    </a:cubicBezTo>
                    <a:cubicBezTo>
                      <a:pt x="2023903" y="1357884"/>
                      <a:pt x="2116486" y="1285875"/>
                      <a:pt x="2214594" y="1220724"/>
                    </a:cubicBezTo>
                    <a:cubicBezTo>
                      <a:pt x="2318416" y="1151858"/>
                      <a:pt x="2433193" y="1131094"/>
                      <a:pt x="2555112" y="1144238"/>
                    </a:cubicBezTo>
                    <a:cubicBezTo>
                      <a:pt x="2590069" y="1148048"/>
                      <a:pt x="2625979" y="1157383"/>
                      <a:pt x="2651887" y="1180719"/>
                    </a:cubicBezTo>
                    <a:cubicBezTo>
                      <a:pt x="2705322" y="1228916"/>
                      <a:pt x="2770092" y="1239869"/>
                      <a:pt x="2836671" y="1245299"/>
                    </a:cubicBezTo>
                    <a:cubicBezTo>
                      <a:pt x="2968688" y="1255967"/>
                      <a:pt x="3099085" y="1240250"/>
                      <a:pt x="3236626" y="1218152"/>
                    </a:cubicBezTo>
                    <a:cubicBezTo>
                      <a:pt x="3199288" y="1189863"/>
                      <a:pt x="3213576" y="1169956"/>
                      <a:pt x="3237198" y="1148144"/>
                    </a:cubicBezTo>
                    <a:cubicBezTo>
                      <a:pt x="3258153" y="1128808"/>
                      <a:pt x="3274345" y="1104900"/>
                      <a:pt x="3285775" y="1078230"/>
                    </a:cubicBezTo>
                    <a:cubicBezTo>
                      <a:pt x="3296443" y="1053656"/>
                      <a:pt x="3300349" y="1028986"/>
                      <a:pt x="3281870" y="1006507"/>
                    </a:cubicBezTo>
                    <a:cubicBezTo>
                      <a:pt x="3264058" y="984885"/>
                      <a:pt x="3237198" y="984123"/>
                      <a:pt x="3215957" y="993267"/>
                    </a:cubicBezTo>
                    <a:cubicBezTo>
                      <a:pt x="3137567" y="1026890"/>
                      <a:pt x="3052603" y="1030319"/>
                      <a:pt x="2971546" y="1050989"/>
                    </a:cubicBezTo>
                    <a:cubicBezTo>
                      <a:pt x="2921254" y="1063752"/>
                      <a:pt x="2875534" y="1067943"/>
                      <a:pt x="2838577" y="1020032"/>
                    </a:cubicBezTo>
                    <a:cubicBezTo>
                      <a:pt x="2816955" y="992029"/>
                      <a:pt x="2788951" y="998601"/>
                      <a:pt x="2762567" y="1017556"/>
                    </a:cubicBezTo>
                    <a:cubicBezTo>
                      <a:pt x="2730373" y="1040702"/>
                      <a:pt x="2698178" y="1063752"/>
                      <a:pt x="2664936" y="1085374"/>
                    </a:cubicBezTo>
                    <a:cubicBezTo>
                      <a:pt x="2648553" y="1096042"/>
                      <a:pt x="2632456" y="1101281"/>
                      <a:pt x="2614834" y="1081373"/>
                    </a:cubicBezTo>
                    <a:cubicBezTo>
                      <a:pt x="2594546" y="1058323"/>
                      <a:pt x="2563018" y="1060704"/>
                      <a:pt x="2535015" y="1056513"/>
                    </a:cubicBezTo>
                    <a:cubicBezTo>
                      <a:pt x="2496915" y="1050893"/>
                      <a:pt x="2472721" y="1034987"/>
                      <a:pt x="2480532" y="990886"/>
                    </a:cubicBezTo>
                    <a:cubicBezTo>
                      <a:pt x="2482723" y="978599"/>
                      <a:pt x="2481770" y="965454"/>
                      <a:pt x="2480056" y="952976"/>
                    </a:cubicBezTo>
                    <a:cubicBezTo>
                      <a:pt x="2475960" y="923258"/>
                      <a:pt x="2460910" y="909828"/>
                      <a:pt x="2430716" y="923830"/>
                    </a:cubicBezTo>
                    <a:cubicBezTo>
                      <a:pt x="2359279" y="956786"/>
                      <a:pt x="2293461" y="994886"/>
                      <a:pt x="2258123" y="1071658"/>
                    </a:cubicBezTo>
                    <a:cubicBezTo>
                      <a:pt x="2211260" y="1173385"/>
                      <a:pt x="2107152" y="1217962"/>
                      <a:pt x="1999234" y="1186720"/>
                    </a:cubicBezTo>
                    <a:cubicBezTo>
                      <a:pt x="1981708" y="1181576"/>
                      <a:pt x="1967420" y="1173194"/>
                      <a:pt x="1960181" y="1155192"/>
                    </a:cubicBezTo>
                    <a:cubicBezTo>
                      <a:pt x="1939226" y="1103186"/>
                      <a:pt x="1926082" y="1049750"/>
                      <a:pt x="1928749" y="993077"/>
                    </a:cubicBezTo>
                    <a:cubicBezTo>
                      <a:pt x="1930463" y="957929"/>
                      <a:pt x="1947418" y="938213"/>
                      <a:pt x="1982946" y="932021"/>
                    </a:cubicBezTo>
                    <a:cubicBezTo>
                      <a:pt x="2028761" y="923925"/>
                      <a:pt x="2074767" y="927354"/>
                      <a:pt x="2120677" y="925259"/>
                    </a:cubicBezTo>
                    <a:cubicBezTo>
                      <a:pt x="2179066" y="922687"/>
                      <a:pt x="2185352" y="915924"/>
                      <a:pt x="2173922" y="860489"/>
                    </a:cubicBezTo>
                    <a:cubicBezTo>
                      <a:pt x="2160397" y="794957"/>
                      <a:pt x="2156682" y="735044"/>
                      <a:pt x="2211355" y="680657"/>
                    </a:cubicBezTo>
                    <a:cubicBezTo>
                      <a:pt x="2246598" y="645605"/>
                      <a:pt x="2269553" y="597980"/>
                      <a:pt x="2297271" y="555403"/>
                    </a:cubicBezTo>
                    <a:cubicBezTo>
                      <a:pt x="2327275" y="509492"/>
                      <a:pt x="2368232" y="496157"/>
                      <a:pt x="2420620" y="509016"/>
                    </a:cubicBezTo>
                    <a:cubicBezTo>
                      <a:pt x="2455957" y="517684"/>
                      <a:pt x="2491867" y="524732"/>
                      <a:pt x="2527871" y="529876"/>
                    </a:cubicBezTo>
                    <a:cubicBezTo>
                      <a:pt x="2556446" y="533972"/>
                      <a:pt x="2570543" y="521684"/>
                      <a:pt x="2571972" y="489776"/>
                    </a:cubicBezTo>
                    <a:cubicBezTo>
                      <a:pt x="2575210" y="417671"/>
                      <a:pt x="2567590" y="351377"/>
                      <a:pt x="2509297" y="299180"/>
                    </a:cubicBezTo>
                    <a:cubicBezTo>
                      <a:pt x="2485294" y="277654"/>
                      <a:pt x="2461482" y="267938"/>
                      <a:pt x="2431859" y="280988"/>
                    </a:cubicBezTo>
                    <a:cubicBezTo>
                      <a:pt x="2400331" y="294894"/>
                      <a:pt x="2395569" y="323374"/>
                      <a:pt x="2419000" y="349091"/>
                    </a:cubicBezTo>
                    <a:cubicBezTo>
                      <a:pt x="2423287" y="353759"/>
                      <a:pt x="2428621" y="357473"/>
                      <a:pt x="2432716" y="362331"/>
                    </a:cubicBezTo>
                    <a:cubicBezTo>
                      <a:pt x="2451385" y="384620"/>
                      <a:pt x="2472817" y="411480"/>
                      <a:pt x="2462244" y="438626"/>
                    </a:cubicBezTo>
                    <a:cubicBezTo>
                      <a:pt x="2451766" y="465201"/>
                      <a:pt x="2417572" y="452247"/>
                      <a:pt x="2393950" y="453676"/>
                    </a:cubicBezTo>
                    <a:cubicBezTo>
                      <a:pt x="2367184" y="455295"/>
                      <a:pt x="2340038" y="451961"/>
                      <a:pt x="2313273" y="449390"/>
                    </a:cubicBezTo>
                    <a:cubicBezTo>
                      <a:pt x="2250122" y="443389"/>
                      <a:pt x="2236882" y="425672"/>
                      <a:pt x="2247169" y="362426"/>
                    </a:cubicBezTo>
                    <a:cubicBezTo>
                      <a:pt x="2271649" y="211550"/>
                      <a:pt x="2388330" y="145828"/>
                      <a:pt x="2551398" y="193834"/>
                    </a:cubicBezTo>
                    <a:cubicBezTo>
                      <a:pt x="2586926" y="204311"/>
                      <a:pt x="2615977" y="203740"/>
                      <a:pt x="2643886" y="178689"/>
                    </a:cubicBezTo>
                    <a:cubicBezTo>
                      <a:pt x="2671889" y="153543"/>
                      <a:pt x="2676461" y="130397"/>
                      <a:pt x="2643219" y="105156"/>
                    </a:cubicBezTo>
                    <a:cubicBezTo>
                      <a:pt x="2594832" y="68390"/>
                      <a:pt x="2542540" y="39243"/>
                      <a:pt x="2486723" y="15716"/>
                    </a:cubicBezTo>
                    <a:cubicBezTo>
                      <a:pt x="2478436" y="12192"/>
                      <a:pt x="2471483" y="5334"/>
                      <a:pt x="246395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그래픽 429">
              <a:extLst>
                <a:ext uri="{FF2B5EF4-FFF2-40B4-BE49-F238E27FC236}">
                  <a16:creationId xmlns:a16="http://schemas.microsoft.com/office/drawing/2014/main" id="{A5641A2E-74DE-4E92-85B1-85E90B35683D}"/>
                </a:ext>
              </a:extLst>
            </p:cNvPr>
            <p:cNvSpPr/>
            <p:nvPr/>
          </p:nvSpPr>
          <p:spPr>
            <a:xfrm>
              <a:off x="952254" y="4315714"/>
              <a:ext cx="2435325" cy="1063027"/>
            </a:xfrm>
            <a:custGeom>
              <a:avLst/>
              <a:gdLst>
                <a:gd name="connsiteX0" fmla="*/ 1453430 w 2871231"/>
                <a:gd name="connsiteY0" fmla="*/ 748000 h 1253301"/>
                <a:gd name="connsiteX1" fmla="*/ 1470194 w 2871231"/>
                <a:gd name="connsiteY1" fmla="*/ 729141 h 1253301"/>
                <a:gd name="connsiteX2" fmla="*/ 1423427 w 2871231"/>
                <a:gd name="connsiteY2" fmla="*/ 663418 h 1253301"/>
                <a:gd name="connsiteX3" fmla="*/ 1406758 w 2871231"/>
                <a:gd name="connsiteY3" fmla="*/ 625795 h 1253301"/>
                <a:gd name="connsiteX4" fmla="*/ 1464194 w 2871231"/>
                <a:gd name="connsiteY4" fmla="*/ 616936 h 1253301"/>
                <a:gd name="connsiteX5" fmla="*/ 1614784 w 2871231"/>
                <a:gd name="connsiteY5" fmla="*/ 687231 h 1253301"/>
                <a:gd name="connsiteX6" fmla="*/ 1664123 w 2871231"/>
                <a:gd name="connsiteY6" fmla="*/ 692565 h 1253301"/>
                <a:gd name="connsiteX7" fmla="*/ 2046838 w 2871231"/>
                <a:gd name="connsiteY7" fmla="*/ 513781 h 1253301"/>
                <a:gd name="connsiteX8" fmla="*/ 1673839 w 2871231"/>
                <a:gd name="connsiteY8" fmla="*/ 83632 h 1253301"/>
                <a:gd name="connsiteX9" fmla="*/ 1808999 w 2871231"/>
                <a:gd name="connsiteY9" fmla="*/ 81441 h 1253301"/>
                <a:gd name="connsiteX10" fmla="*/ 2263246 w 2871231"/>
                <a:gd name="connsiteY10" fmla="*/ 367667 h 1253301"/>
                <a:gd name="connsiteX11" fmla="*/ 2346113 w 2871231"/>
                <a:gd name="connsiteY11" fmla="*/ 376049 h 1253301"/>
                <a:gd name="connsiteX12" fmla="*/ 2794836 w 2871231"/>
                <a:gd name="connsiteY12" fmla="*/ 289086 h 1253301"/>
                <a:gd name="connsiteX13" fmla="*/ 2869036 w 2871231"/>
                <a:gd name="connsiteY13" fmla="*/ 306136 h 1253301"/>
                <a:gd name="connsiteX14" fmla="*/ 2826745 w 2871231"/>
                <a:gd name="connsiteY14" fmla="*/ 367381 h 1253301"/>
                <a:gd name="connsiteX15" fmla="*/ 2433839 w 2871231"/>
                <a:gd name="connsiteY15" fmla="*/ 591505 h 1253301"/>
                <a:gd name="connsiteX16" fmla="*/ 2366592 w 2871231"/>
                <a:gd name="connsiteY16" fmla="*/ 659989 h 1253301"/>
                <a:gd name="connsiteX17" fmla="*/ 2197904 w 2871231"/>
                <a:gd name="connsiteY17" fmla="*/ 1193770 h 1253301"/>
                <a:gd name="connsiteX18" fmla="*/ 2110751 w 2871231"/>
                <a:gd name="connsiteY18" fmla="*/ 1253302 h 1253301"/>
                <a:gd name="connsiteX19" fmla="*/ 2102940 w 2871231"/>
                <a:gd name="connsiteY19" fmla="*/ 1217107 h 1253301"/>
                <a:gd name="connsiteX20" fmla="*/ 2109798 w 2871231"/>
                <a:gd name="connsiteY20" fmla="*/ 741809 h 1253301"/>
                <a:gd name="connsiteX21" fmla="*/ 2055696 w 2871231"/>
                <a:gd name="connsiteY21" fmla="*/ 697423 h 1253301"/>
                <a:gd name="connsiteX22" fmla="*/ 1721273 w 2871231"/>
                <a:gd name="connsiteY22" fmla="*/ 787339 h 1253301"/>
                <a:gd name="connsiteX23" fmla="*/ 1661933 w 2871231"/>
                <a:gd name="connsiteY23" fmla="*/ 840107 h 1253301"/>
                <a:gd name="connsiteX24" fmla="*/ 1602782 w 2871231"/>
                <a:gd name="connsiteY24" fmla="*/ 969647 h 1253301"/>
                <a:gd name="connsiteX25" fmla="*/ 1568588 w 2871231"/>
                <a:gd name="connsiteY25" fmla="*/ 1006128 h 1253301"/>
                <a:gd name="connsiteX26" fmla="*/ 1537917 w 2871231"/>
                <a:gd name="connsiteY26" fmla="*/ 988983 h 1253301"/>
                <a:gd name="connsiteX27" fmla="*/ 1531059 w 2871231"/>
                <a:gd name="connsiteY27" fmla="*/ 894304 h 1253301"/>
                <a:gd name="connsiteX28" fmla="*/ 1502960 w 2871231"/>
                <a:gd name="connsiteY28" fmla="*/ 869444 h 1253301"/>
                <a:gd name="connsiteX29" fmla="*/ 1071097 w 2871231"/>
                <a:gd name="connsiteY29" fmla="*/ 916021 h 1253301"/>
                <a:gd name="connsiteX30" fmla="*/ 573130 w 2871231"/>
                <a:gd name="connsiteY30" fmla="*/ 906592 h 1253301"/>
                <a:gd name="connsiteX31" fmla="*/ 137075 w 2871231"/>
                <a:gd name="connsiteY31" fmla="*/ 786672 h 1253301"/>
                <a:gd name="connsiteX32" fmla="*/ 43064 w 2871231"/>
                <a:gd name="connsiteY32" fmla="*/ 441772 h 1253301"/>
                <a:gd name="connsiteX33" fmla="*/ 310526 w 2871231"/>
                <a:gd name="connsiteY33" fmla="*/ 194884 h 1253301"/>
                <a:gd name="connsiteX34" fmla="*/ 514265 w 2871231"/>
                <a:gd name="connsiteY34" fmla="*/ 77917 h 1253301"/>
                <a:gd name="connsiteX35" fmla="*/ 734293 w 2871231"/>
                <a:gd name="connsiteY35" fmla="*/ 2 h 1253301"/>
                <a:gd name="connsiteX36" fmla="*/ 77163 w 2871231"/>
                <a:gd name="connsiteY36" fmla="*/ 471775 h 1253301"/>
                <a:gd name="connsiteX37" fmla="*/ 165746 w 2871231"/>
                <a:gd name="connsiteY37" fmla="*/ 734475 h 1253301"/>
                <a:gd name="connsiteX38" fmla="*/ 299000 w 2871231"/>
                <a:gd name="connsiteY38" fmla="*/ 783052 h 1253301"/>
                <a:gd name="connsiteX39" fmla="*/ 906981 w 2871231"/>
                <a:gd name="connsiteY39" fmla="*/ 824772 h 1253301"/>
                <a:gd name="connsiteX40" fmla="*/ 1453430 w 2871231"/>
                <a:gd name="connsiteY40" fmla="*/ 748000 h 12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1231" h="1253301">
                  <a:moveTo>
                    <a:pt x="1453430" y="748000"/>
                  </a:moveTo>
                  <a:cubicBezTo>
                    <a:pt x="1462289" y="744571"/>
                    <a:pt x="1486006" y="753049"/>
                    <a:pt x="1470194" y="729141"/>
                  </a:cubicBezTo>
                  <a:cubicBezTo>
                    <a:pt x="1455335" y="706662"/>
                    <a:pt x="1437333" y="686278"/>
                    <a:pt x="1423427" y="663418"/>
                  </a:cubicBezTo>
                  <a:cubicBezTo>
                    <a:pt x="1416188" y="651512"/>
                    <a:pt x="1391327" y="640844"/>
                    <a:pt x="1406758" y="625795"/>
                  </a:cubicBezTo>
                  <a:cubicBezTo>
                    <a:pt x="1419998" y="612936"/>
                    <a:pt x="1441905" y="606078"/>
                    <a:pt x="1464194" y="616936"/>
                  </a:cubicBezTo>
                  <a:cubicBezTo>
                    <a:pt x="1514009" y="641225"/>
                    <a:pt x="1564492" y="663895"/>
                    <a:pt x="1614784" y="687231"/>
                  </a:cubicBezTo>
                  <a:cubicBezTo>
                    <a:pt x="1630595" y="694565"/>
                    <a:pt x="1645169" y="701614"/>
                    <a:pt x="1664123" y="692565"/>
                  </a:cubicBezTo>
                  <a:cubicBezTo>
                    <a:pt x="1789949" y="633034"/>
                    <a:pt x="1916345" y="574645"/>
                    <a:pt x="2046838" y="513781"/>
                  </a:cubicBezTo>
                  <a:cubicBezTo>
                    <a:pt x="1921013" y="368620"/>
                    <a:pt x="1797854" y="226602"/>
                    <a:pt x="1673839" y="83632"/>
                  </a:cubicBezTo>
                  <a:cubicBezTo>
                    <a:pt x="1720607" y="52866"/>
                    <a:pt x="1759183" y="48484"/>
                    <a:pt x="1808999" y="81441"/>
                  </a:cubicBezTo>
                  <a:cubicBezTo>
                    <a:pt x="1958160" y="180215"/>
                    <a:pt x="2112084" y="271846"/>
                    <a:pt x="2263246" y="367667"/>
                  </a:cubicBezTo>
                  <a:cubicBezTo>
                    <a:pt x="2291059" y="385288"/>
                    <a:pt x="2313824" y="388432"/>
                    <a:pt x="2346113" y="376049"/>
                  </a:cubicBezTo>
                  <a:cubicBezTo>
                    <a:pt x="2490227" y="320709"/>
                    <a:pt x="2638245" y="281942"/>
                    <a:pt x="2794836" y="289086"/>
                  </a:cubicBezTo>
                  <a:cubicBezTo>
                    <a:pt x="2821506" y="290324"/>
                    <a:pt x="2860368" y="286990"/>
                    <a:pt x="2869036" y="306136"/>
                  </a:cubicBezTo>
                  <a:cubicBezTo>
                    <a:pt x="2880371" y="331091"/>
                    <a:pt x="2845033" y="349570"/>
                    <a:pt x="2826745" y="367381"/>
                  </a:cubicBezTo>
                  <a:cubicBezTo>
                    <a:pt x="2715207" y="475776"/>
                    <a:pt x="2577857" y="540355"/>
                    <a:pt x="2433839" y="591505"/>
                  </a:cubicBezTo>
                  <a:cubicBezTo>
                    <a:pt x="2397453" y="604459"/>
                    <a:pt x="2378117" y="622270"/>
                    <a:pt x="2366592" y="659989"/>
                  </a:cubicBezTo>
                  <a:cubicBezTo>
                    <a:pt x="2311919" y="838393"/>
                    <a:pt x="2252292" y="1015272"/>
                    <a:pt x="2197904" y="1193770"/>
                  </a:cubicBezTo>
                  <a:cubicBezTo>
                    <a:pt x="2183045" y="1242538"/>
                    <a:pt x="2141421" y="1236252"/>
                    <a:pt x="2110751" y="1253302"/>
                  </a:cubicBezTo>
                  <a:cubicBezTo>
                    <a:pt x="2096558" y="1241967"/>
                    <a:pt x="2102750" y="1228346"/>
                    <a:pt x="2102940" y="1217107"/>
                  </a:cubicBezTo>
                  <a:cubicBezTo>
                    <a:pt x="2104845" y="1058706"/>
                    <a:pt x="2107512" y="900210"/>
                    <a:pt x="2109798" y="741809"/>
                  </a:cubicBezTo>
                  <a:cubicBezTo>
                    <a:pt x="2110655" y="683040"/>
                    <a:pt x="2110274" y="682659"/>
                    <a:pt x="2055696" y="697423"/>
                  </a:cubicBezTo>
                  <a:cubicBezTo>
                    <a:pt x="1944254" y="727426"/>
                    <a:pt x="1833097" y="758954"/>
                    <a:pt x="1721273" y="787339"/>
                  </a:cubicBezTo>
                  <a:cubicBezTo>
                    <a:pt x="1690222" y="795244"/>
                    <a:pt x="1673458" y="810961"/>
                    <a:pt x="1661933" y="840107"/>
                  </a:cubicBezTo>
                  <a:cubicBezTo>
                    <a:pt x="1644597" y="884208"/>
                    <a:pt x="1622499" y="926404"/>
                    <a:pt x="1602782" y="969647"/>
                  </a:cubicBezTo>
                  <a:cubicBezTo>
                    <a:pt x="1595448" y="985744"/>
                    <a:pt x="1587542" y="999365"/>
                    <a:pt x="1568588" y="1006128"/>
                  </a:cubicBezTo>
                  <a:cubicBezTo>
                    <a:pt x="1549252" y="1012986"/>
                    <a:pt x="1539060" y="1013081"/>
                    <a:pt x="1537917" y="988983"/>
                  </a:cubicBezTo>
                  <a:cubicBezTo>
                    <a:pt x="1536393" y="957360"/>
                    <a:pt x="1532202" y="925927"/>
                    <a:pt x="1531059" y="894304"/>
                  </a:cubicBezTo>
                  <a:cubicBezTo>
                    <a:pt x="1530392" y="874397"/>
                    <a:pt x="1524582" y="863920"/>
                    <a:pt x="1502960" y="869444"/>
                  </a:cubicBezTo>
                  <a:cubicBezTo>
                    <a:pt x="1381707" y="890780"/>
                    <a:pt x="1164251" y="912592"/>
                    <a:pt x="1071097" y="916021"/>
                  </a:cubicBezTo>
                  <a:cubicBezTo>
                    <a:pt x="904981" y="922117"/>
                    <a:pt x="738674" y="926880"/>
                    <a:pt x="573130" y="906592"/>
                  </a:cubicBezTo>
                  <a:cubicBezTo>
                    <a:pt x="422063" y="888113"/>
                    <a:pt x="273092" y="860872"/>
                    <a:pt x="137075" y="786672"/>
                  </a:cubicBezTo>
                  <a:cubicBezTo>
                    <a:pt x="-1418" y="711329"/>
                    <a:pt x="-39137" y="576265"/>
                    <a:pt x="43064" y="441772"/>
                  </a:cubicBezTo>
                  <a:cubicBezTo>
                    <a:pt x="107929" y="335568"/>
                    <a:pt x="207560" y="261273"/>
                    <a:pt x="310526" y="194884"/>
                  </a:cubicBezTo>
                  <a:cubicBezTo>
                    <a:pt x="375010" y="153259"/>
                    <a:pt x="444542" y="112969"/>
                    <a:pt x="514265" y="77917"/>
                  </a:cubicBezTo>
                  <a:cubicBezTo>
                    <a:pt x="578845" y="45436"/>
                    <a:pt x="648092" y="14575"/>
                    <a:pt x="734293" y="2"/>
                  </a:cubicBezTo>
                  <a:cubicBezTo>
                    <a:pt x="721244" y="-855"/>
                    <a:pt x="191558" y="253748"/>
                    <a:pt x="77163" y="471775"/>
                  </a:cubicBezTo>
                  <a:cubicBezTo>
                    <a:pt x="18394" y="583694"/>
                    <a:pt x="51255" y="680373"/>
                    <a:pt x="165746" y="734475"/>
                  </a:cubicBezTo>
                  <a:cubicBezTo>
                    <a:pt x="208322" y="754668"/>
                    <a:pt x="253376" y="771241"/>
                    <a:pt x="299000" y="783052"/>
                  </a:cubicBezTo>
                  <a:cubicBezTo>
                    <a:pt x="498835" y="834868"/>
                    <a:pt x="702098" y="838012"/>
                    <a:pt x="906981" y="824772"/>
                  </a:cubicBezTo>
                  <a:cubicBezTo>
                    <a:pt x="1012804" y="818009"/>
                    <a:pt x="1388851" y="763621"/>
                    <a:pt x="1453430" y="74800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33E4B68-C7EA-4744-99F2-ACF7E33658EF}"/>
              </a:ext>
            </a:extLst>
          </p:cNvPr>
          <p:cNvGrpSpPr/>
          <p:nvPr/>
        </p:nvGrpSpPr>
        <p:grpSpPr>
          <a:xfrm>
            <a:off x="1210228" y="4195383"/>
            <a:ext cx="2454166" cy="2122981"/>
            <a:chOff x="2133586" y="16"/>
            <a:chExt cx="7924230" cy="6854869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7976C16-0DA9-4028-A695-19F1884C39BE}"/>
                </a:ext>
              </a:extLst>
            </p:cNvPr>
            <p:cNvSpPr/>
            <p:nvPr/>
          </p:nvSpPr>
          <p:spPr>
            <a:xfrm>
              <a:off x="2133586" y="16"/>
              <a:ext cx="7924230" cy="6854869"/>
            </a:xfrm>
            <a:custGeom>
              <a:avLst/>
              <a:gdLst>
                <a:gd name="connsiteX0" fmla="*/ 3353543 w 7924230"/>
                <a:gd name="connsiteY0" fmla="*/ 345136 h 6854869"/>
                <a:gd name="connsiteX1" fmla="*/ 101658 w 7924230"/>
                <a:gd name="connsiteY1" fmla="*/ 5781642 h 6854869"/>
                <a:gd name="connsiteX2" fmla="*/ 710264 w 7924230"/>
                <a:gd name="connsiteY2" fmla="*/ 6854870 h 6854869"/>
                <a:gd name="connsiteX3" fmla="*/ 7213967 w 7924230"/>
                <a:gd name="connsiteY3" fmla="*/ 6854870 h 6854869"/>
                <a:gd name="connsiteX4" fmla="*/ 7822573 w 7924230"/>
                <a:gd name="connsiteY4" fmla="*/ 5781642 h 6854869"/>
                <a:gd name="connsiteX5" fmla="*/ 4570755 w 7924230"/>
                <a:gd name="connsiteY5" fmla="*/ 345136 h 6854869"/>
                <a:gd name="connsiteX6" fmla="*/ 3353543 w 7924230"/>
                <a:gd name="connsiteY6" fmla="*/ 345136 h 6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230" h="6854869">
                  <a:moveTo>
                    <a:pt x="3353543" y="345136"/>
                  </a:moveTo>
                  <a:lnTo>
                    <a:pt x="101658" y="5781642"/>
                  </a:lnTo>
                  <a:cubicBezTo>
                    <a:pt x="-181077" y="6254347"/>
                    <a:pt x="159437" y="6854870"/>
                    <a:pt x="710264" y="6854870"/>
                  </a:cubicBezTo>
                  <a:lnTo>
                    <a:pt x="7213967" y="6854870"/>
                  </a:lnTo>
                  <a:cubicBezTo>
                    <a:pt x="7764794" y="6854870"/>
                    <a:pt x="8105308" y="6254347"/>
                    <a:pt x="7822573" y="5781642"/>
                  </a:cubicBezTo>
                  <a:lnTo>
                    <a:pt x="4570755" y="345136"/>
                  </a:lnTo>
                  <a:cubicBezTo>
                    <a:pt x="4295507" y="-115045"/>
                    <a:pt x="3628790" y="-115045"/>
                    <a:pt x="3353543" y="345136"/>
                  </a:cubicBezTo>
                  <a:close/>
                </a:path>
              </a:pathLst>
            </a:custGeom>
            <a:solidFill>
              <a:srgbClr val="000000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CD3EAAD-E153-47B1-A943-A5DE5F375EC5}"/>
                </a:ext>
              </a:extLst>
            </p:cNvPr>
            <p:cNvSpPr/>
            <p:nvPr/>
          </p:nvSpPr>
          <p:spPr>
            <a:xfrm>
              <a:off x="2584019" y="362165"/>
              <a:ext cx="7023392" cy="6130472"/>
            </a:xfrm>
            <a:custGeom>
              <a:avLst/>
              <a:gdLst>
                <a:gd name="connsiteX0" fmla="*/ 3085592 w 7023392"/>
                <a:gd name="connsiteY0" fmla="*/ 244055 h 6130472"/>
                <a:gd name="connsiteX1" fmla="*/ 68668 w 7023392"/>
                <a:gd name="connsiteY1" fmla="*/ 5386429 h 6130472"/>
                <a:gd name="connsiteX2" fmla="*/ 494792 w 7023392"/>
                <a:gd name="connsiteY2" fmla="*/ 6130472 h 6130472"/>
                <a:gd name="connsiteX3" fmla="*/ 6528573 w 7023392"/>
                <a:gd name="connsiteY3" fmla="*/ 6130472 h 6130472"/>
                <a:gd name="connsiteX4" fmla="*/ 6954696 w 7023392"/>
                <a:gd name="connsiteY4" fmla="*/ 5386429 h 6130472"/>
                <a:gd name="connsiteX5" fmla="*/ 3937839 w 7023392"/>
                <a:gd name="connsiteY5" fmla="*/ 244055 h 6130472"/>
                <a:gd name="connsiteX6" fmla="*/ 3085592 w 7023392"/>
                <a:gd name="connsiteY6" fmla="*/ 244055 h 61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3392" h="6130472">
                  <a:moveTo>
                    <a:pt x="3085592" y="244055"/>
                  </a:moveTo>
                  <a:lnTo>
                    <a:pt x="68668" y="5386429"/>
                  </a:lnTo>
                  <a:cubicBezTo>
                    <a:pt x="-124549" y="5715812"/>
                    <a:pt x="112930" y="6130472"/>
                    <a:pt x="494792" y="6130472"/>
                  </a:cubicBezTo>
                  <a:lnTo>
                    <a:pt x="6528573" y="6130472"/>
                  </a:lnTo>
                  <a:cubicBezTo>
                    <a:pt x="6910435" y="6130472"/>
                    <a:pt x="7147980" y="5715746"/>
                    <a:pt x="6954696" y="5386429"/>
                  </a:cubicBezTo>
                  <a:lnTo>
                    <a:pt x="3937839" y="244055"/>
                  </a:lnTo>
                  <a:cubicBezTo>
                    <a:pt x="3746942" y="-81352"/>
                    <a:pt x="3276490" y="-81352"/>
                    <a:pt x="3085592" y="244055"/>
                  </a:cubicBezTo>
                  <a:close/>
                </a:path>
              </a:pathLst>
            </a:custGeom>
            <a:solidFill>
              <a:schemeClr val="accent3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9" name="그래픽 2">
              <a:extLst>
                <a:ext uri="{FF2B5EF4-FFF2-40B4-BE49-F238E27FC236}">
                  <a16:creationId xmlns:a16="http://schemas.microsoft.com/office/drawing/2014/main" id="{6DE70C4F-C468-490B-97E9-595E2BE7D210}"/>
                </a:ext>
              </a:extLst>
            </p:cNvPr>
            <p:cNvGrpSpPr/>
            <p:nvPr/>
          </p:nvGrpSpPr>
          <p:grpSpPr>
            <a:xfrm>
              <a:off x="4539996" y="1409769"/>
              <a:ext cx="3154084" cy="4420348"/>
              <a:chOff x="4539996" y="1409769"/>
              <a:chExt cx="3154084" cy="4420348"/>
            </a:xfrm>
            <a:solidFill>
              <a:srgbClr val="000000"/>
            </a:solidFill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71A13CC2-19B1-40F8-9C86-B028D32B1A28}"/>
                  </a:ext>
                </a:extLst>
              </p:cNvPr>
              <p:cNvSpPr/>
              <p:nvPr/>
            </p:nvSpPr>
            <p:spPr>
              <a:xfrm>
                <a:off x="4539996" y="3877244"/>
                <a:ext cx="678312" cy="1789720"/>
              </a:xfrm>
              <a:custGeom>
                <a:avLst/>
                <a:gdLst>
                  <a:gd name="connsiteX0" fmla="*/ 512130 w 678312"/>
                  <a:gd name="connsiteY0" fmla="*/ 1743202 h 1789720"/>
                  <a:gd name="connsiteX1" fmla="*/ 512263 w 678312"/>
                  <a:gd name="connsiteY1" fmla="*/ 1634666 h 1789720"/>
                  <a:gd name="connsiteX2" fmla="*/ 512064 w 678312"/>
                  <a:gd name="connsiteY2" fmla="*/ 205353 h 1789720"/>
                  <a:gd name="connsiteX3" fmla="*/ 503185 w 678312"/>
                  <a:gd name="connsiteY3" fmla="*/ 147971 h 1789720"/>
                  <a:gd name="connsiteX4" fmla="*/ 671421 w 678312"/>
                  <a:gd name="connsiteY4" fmla="*/ 149230 h 1789720"/>
                  <a:gd name="connsiteX5" fmla="*/ 678313 w 678312"/>
                  <a:gd name="connsiteY5" fmla="*/ 146050 h 1789720"/>
                  <a:gd name="connsiteX6" fmla="*/ 675066 w 678312"/>
                  <a:gd name="connsiteY6" fmla="*/ 21479 h 1789720"/>
                  <a:gd name="connsiteX7" fmla="*/ 655452 w 678312"/>
                  <a:gd name="connsiteY7" fmla="*/ 11 h 1789720"/>
                  <a:gd name="connsiteX8" fmla="*/ 520413 w 678312"/>
                  <a:gd name="connsiteY8" fmla="*/ 11 h 1789720"/>
                  <a:gd name="connsiteX9" fmla="*/ 501926 w 678312"/>
                  <a:gd name="connsiteY9" fmla="*/ 18895 h 1789720"/>
                  <a:gd name="connsiteX10" fmla="*/ 502125 w 678312"/>
                  <a:gd name="connsiteY10" fmla="*/ 147242 h 1789720"/>
                  <a:gd name="connsiteX11" fmla="*/ 29088 w 678312"/>
                  <a:gd name="connsiteY11" fmla="*/ 146315 h 1789720"/>
                  <a:gd name="connsiteX12" fmla="*/ 0 w 678312"/>
                  <a:gd name="connsiteY12" fmla="*/ 176265 h 1789720"/>
                  <a:gd name="connsiteX13" fmla="*/ 0 w 678312"/>
                  <a:gd name="connsiteY13" fmla="*/ 1759966 h 1789720"/>
                  <a:gd name="connsiteX14" fmla="*/ 29022 w 678312"/>
                  <a:gd name="connsiteY14" fmla="*/ 1789717 h 1789720"/>
                  <a:gd name="connsiteX15" fmla="*/ 502125 w 678312"/>
                  <a:gd name="connsiteY15" fmla="*/ 1789120 h 1789720"/>
                  <a:gd name="connsiteX16" fmla="*/ 503251 w 678312"/>
                  <a:gd name="connsiteY16" fmla="*/ 1783422 h 1789720"/>
                  <a:gd name="connsiteX17" fmla="*/ 512130 w 678312"/>
                  <a:gd name="connsiteY17" fmla="*/ 1743202 h 17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8312" h="1789720">
                    <a:moveTo>
                      <a:pt x="512130" y="1743202"/>
                    </a:moveTo>
                    <a:cubicBezTo>
                      <a:pt x="512462" y="1707023"/>
                      <a:pt x="512263" y="1670845"/>
                      <a:pt x="512263" y="1634666"/>
                    </a:cubicBezTo>
                    <a:cubicBezTo>
                      <a:pt x="512263" y="1158251"/>
                      <a:pt x="512329" y="681769"/>
                      <a:pt x="512064" y="205353"/>
                    </a:cubicBezTo>
                    <a:cubicBezTo>
                      <a:pt x="512064" y="186005"/>
                      <a:pt x="516835" y="165331"/>
                      <a:pt x="503185" y="147971"/>
                    </a:cubicBezTo>
                    <a:cubicBezTo>
                      <a:pt x="559242" y="147110"/>
                      <a:pt x="615365" y="144791"/>
                      <a:pt x="671421" y="149230"/>
                    </a:cubicBezTo>
                    <a:cubicBezTo>
                      <a:pt x="673741" y="148170"/>
                      <a:pt x="676060" y="147110"/>
                      <a:pt x="678313" y="146050"/>
                    </a:cubicBezTo>
                    <a:cubicBezTo>
                      <a:pt x="670030" y="104769"/>
                      <a:pt x="676258" y="63025"/>
                      <a:pt x="675066" y="21479"/>
                    </a:cubicBezTo>
                    <a:cubicBezTo>
                      <a:pt x="674668" y="6902"/>
                      <a:pt x="672150" y="-321"/>
                      <a:pt x="655452" y="11"/>
                    </a:cubicBezTo>
                    <a:cubicBezTo>
                      <a:pt x="610461" y="938"/>
                      <a:pt x="565404" y="872"/>
                      <a:pt x="520413" y="11"/>
                    </a:cubicBezTo>
                    <a:cubicBezTo>
                      <a:pt x="505769" y="-254"/>
                      <a:pt x="501661" y="4782"/>
                      <a:pt x="501926" y="18895"/>
                    </a:cubicBezTo>
                    <a:cubicBezTo>
                      <a:pt x="502655" y="61700"/>
                      <a:pt x="502191" y="104438"/>
                      <a:pt x="502125" y="147242"/>
                    </a:cubicBezTo>
                    <a:cubicBezTo>
                      <a:pt x="344424" y="147176"/>
                      <a:pt x="186789" y="147640"/>
                      <a:pt x="29088" y="146315"/>
                    </a:cubicBezTo>
                    <a:cubicBezTo>
                      <a:pt x="4638" y="146116"/>
                      <a:pt x="0" y="153471"/>
                      <a:pt x="0" y="176265"/>
                    </a:cubicBezTo>
                    <a:cubicBezTo>
                      <a:pt x="662" y="704165"/>
                      <a:pt x="662" y="1232066"/>
                      <a:pt x="0" y="1759966"/>
                    </a:cubicBezTo>
                    <a:cubicBezTo>
                      <a:pt x="0" y="1782826"/>
                      <a:pt x="4771" y="1789916"/>
                      <a:pt x="29022" y="1789717"/>
                    </a:cubicBezTo>
                    <a:cubicBezTo>
                      <a:pt x="186723" y="1788524"/>
                      <a:pt x="344424" y="1789120"/>
                      <a:pt x="502125" y="1789120"/>
                    </a:cubicBezTo>
                    <a:cubicBezTo>
                      <a:pt x="502522" y="1787199"/>
                      <a:pt x="502854" y="1785278"/>
                      <a:pt x="503251" y="1783422"/>
                    </a:cubicBezTo>
                    <a:cubicBezTo>
                      <a:pt x="513058" y="1771628"/>
                      <a:pt x="511998" y="1757183"/>
                      <a:pt x="512130" y="17432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94A6479B-4956-49D6-B6BF-A9B825C15092}"/>
                  </a:ext>
                </a:extLst>
              </p:cNvPr>
              <p:cNvSpPr/>
              <p:nvPr/>
            </p:nvSpPr>
            <p:spPr>
              <a:xfrm>
                <a:off x="7205794" y="4023889"/>
                <a:ext cx="488285" cy="1643276"/>
              </a:xfrm>
              <a:custGeom>
                <a:avLst/>
                <a:gdLst>
                  <a:gd name="connsiteX0" fmla="*/ 487623 w 488285"/>
                  <a:gd name="connsiteY0" fmla="*/ 108072 h 1643276"/>
                  <a:gd name="connsiteX1" fmla="*/ 487954 w 488285"/>
                  <a:gd name="connsiteY1" fmla="*/ 20608 h 1643276"/>
                  <a:gd name="connsiteX2" fmla="*/ 468076 w 488285"/>
                  <a:gd name="connsiteY2" fmla="*/ 1 h 1643276"/>
                  <a:gd name="connsiteX3" fmla="*/ 9550 w 488285"/>
                  <a:gd name="connsiteY3" fmla="*/ 1326 h 1643276"/>
                  <a:gd name="connsiteX4" fmla="*/ 10213 w 488285"/>
                  <a:gd name="connsiteY4" fmla="*/ 663 h 1643276"/>
                  <a:gd name="connsiteX5" fmla="*/ 9550 w 488285"/>
                  <a:gd name="connsiteY5" fmla="*/ 1193 h 1643276"/>
                  <a:gd name="connsiteX6" fmla="*/ 9550 w 488285"/>
                  <a:gd name="connsiteY6" fmla="*/ 1326 h 1643276"/>
                  <a:gd name="connsiteX7" fmla="*/ 9550 w 488285"/>
                  <a:gd name="connsiteY7" fmla="*/ 1326 h 1643276"/>
                  <a:gd name="connsiteX8" fmla="*/ 5575 w 488285"/>
                  <a:gd name="connsiteY8" fmla="*/ 5898 h 1643276"/>
                  <a:gd name="connsiteX9" fmla="*/ 141 w 488285"/>
                  <a:gd name="connsiteY9" fmla="*/ 50359 h 1643276"/>
                  <a:gd name="connsiteX10" fmla="*/ 141 w 488285"/>
                  <a:gd name="connsiteY10" fmla="*/ 1593641 h 1643276"/>
                  <a:gd name="connsiteX11" fmla="*/ 5641 w 488285"/>
                  <a:gd name="connsiteY11" fmla="*/ 1638035 h 1643276"/>
                  <a:gd name="connsiteX12" fmla="*/ 9617 w 488285"/>
                  <a:gd name="connsiteY12" fmla="*/ 1642607 h 1643276"/>
                  <a:gd name="connsiteX13" fmla="*/ 456149 w 488285"/>
                  <a:gd name="connsiteY13" fmla="*/ 1643270 h 1643276"/>
                  <a:gd name="connsiteX14" fmla="*/ 488285 w 488285"/>
                  <a:gd name="connsiteY14" fmla="*/ 1610338 h 1643276"/>
                  <a:gd name="connsiteX15" fmla="*/ 487623 w 488285"/>
                  <a:gd name="connsiteY15" fmla="*/ 108072 h 164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8285" h="1643276">
                    <a:moveTo>
                      <a:pt x="487623" y="108072"/>
                    </a:moveTo>
                    <a:cubicBezTo>
                      <a:pt x="487623" y="78917"/>
                      <a:pt x="486894" y="49696"/>
                      <a:pt x="487954" y="20608"/>
                    </a:cubicBezTo>
                    <a:cubicBezTo>
                      <a:pt x="488550" y="5235"/>
                      <a:pt x="484442" y="-66"/>
                      <a:pt x="468076" y="1"/>
                    </a:cubicBezTo>
                    <a:cubicBezTo>
                      <a:pt x="315212" y="928"/>
                      <a:pt x="162414" y="994"/>
                      <a:pt x="9550" y="1326"/>
                    </a:cubicBezTo>
                    <a:cubicBezTo>
                      <a:pt x="9550" y="1326"/>
                      <a:pt x="10213" y="663"/>
                      <a:pt x="10213" y="663"/>
                    </a:cubicBezTo>
                    <a:cubicBezTo>
                      <a:pt x="10014" y="862"/>
                      <a:pt x="9749" y="994"/>
                      <a:pt x="9550" y="1193"/>
                    </a:cubicBezTo>
                    <a:cubicBezTo>
                      <a:pt x="9550" y="1259"/>
                      <a:pt x="9550" y="1259"/>
                      <a:pt x="9550" y="1326"/>
                    </a:cubicBezTo>
                    <a:lnTo>
                      <a:pt x="9550" y="1326"/>
                    </a:lnTo>
                    <a:cubicBezTo>
                      <a:pt x="8225" y="2850"/>
                      <a:pt x="6900" y="4374"/>
                      <a:pt x="5575" y="5898"/>
                    </a:cubicBezTo>
                    <a:cubicBezTo>
                      <a:pt x="-1382" y="20077"/>
                      <a:pt x="141" y="35384"/>
                      <a:pt x="141" y="50359"/>
                    </a:cubicBezTo>
                    <a:cubicBezTo>
                      <a:pt x="9" y="564808"/>
                      <a:pt x="9" y="1079191"/>
                      <a:pt x="141" y="1593641"/>
                    </a:cubicBezTo>
                    <a:cubicBezTo>
                      <a:pt x="141" y="1608616"/>
                      <a:pt x="-1382" y="1623922"/>
                      <a:pt x="5641" y="1638035"/>
                    </a:cubicBezTo>
                    <a:cubicBezTo>
                      <a:pt x="6966" y="1639559"/>
                      <a:pt x="8291" y="1641084"/>
                      <a:pt x="9617" y="1642607"/>
                    </a:cubicBezTo>
                    <a:cubicBezTo>
                      <a:pt x="158439" y="1642607"/>
                      <a:pt x="307327" y="1641680"/>
                      <a:pt x="456149" y="1643270"/>
                    </a:cubicBezTo>
                    <a:cubicBezTo>
                      <a:pt x="483448" y="1643535"/>
                      <a:pt x="488351" y="1635981"/>
                      <a:pt x="488285" y="1610338"/>
                    </a:cubicBezTo>
                    <a:cubicBezTo>
                      <a:pt x="487424" y="1109605"/>
                      <a:pt x="487623" y="608871"/>
                      <a:pt x="487623" y="108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68D37F7A-F3EA-41B0-A15B-EF33942526DD}"/>
                  </a:ext>
                </a:extLst>
              </p:cNvPr>
              <p:cNvSpPr/>
              <p:nvPr/>
            </p:nvSpPr>
            <p:spPr>
              <a:xfrm>
                <a:off x="7032841" y="5656847"/>
                <a:ext cx="183128" cy="173270"/>
              </a:xfrm>
              <a:custGeom>
                <a:avLst/>
                <a:gdLst>
                  <a:gd name="connsiteX0" fmla="*/ 26260 w 183128"/>
                  <a:gd name="connsiteY0" fmla="*/ 903 h 173270"/>
                  <a:gd name="connsiteX1" fmla="*/ 2274 w 183128"/>
                  <a:gd name="connsiteY1" fmla="*/ 9716 h 173270"/>
                  <a:gd name="connsiteX2" fmla="*/ 21 w 183128"/>
                  <a:gd name="connsiteY2" fmla="*/ 156550 h 173270"/>
                  <a:gd name="connsiteX3" fmla="*/ 20761 w 183128"/>
                  <a:gd name="connsiteY3" fmla="*/ 172916 h 173270"/>
                  <a:gd name="connsiteX4" fmla="*/ 161963 w 183128"/>
                  <a:gd name="connsiteY4" fmla="*/ 173248 h 173270"/>
                  <a:gd name="connsiteX5" fmla="*/ 183100 w 183128"/>
                  <a:gd name="connsiteY5" fmla="*/ 150785 h 173270"/>
                  <a:gd name="connsiteX6" fmla="*/ 182570 w 183128"/>
                  <a:gd name="connsiteY6" fmla="*/ 9782 h 173270"/>
                  <a:gd name="connsiteX7" fmla="*/ 158451 w 183128"/>
                  <a:gd name="connsiteY7" fmla="*/ 837 h 173270"/>
                  <a:gd name="connsiteX8" fmla="*/ 26260 w 183128"/>
                  <a:gd name="connsiteY8" fmla="*/ 903 h 1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8" h="173270">
                    <a:moveTo>
                      <a:pt x="26260" y="903"/>
                    </a:moveTo>
                    <a:cubicBezTo>
                      <a:pt x="17315" y="1168"/>
                      <a:pt x="9165" y="3885"/>
                      <a:pt x="2274" y="9716"/>
                    </a:cubicBezTo>
                    <a:cubicBezTo>
                      <a:pt x="1611" y="58683"/>
                      <a:pt x="1545" y="107649"/>
                      <a:pt x="21" y="156550"/>
                    </a:cubicBezTo>
                    <a:cubicBezTo>
                      <a:pt x="-509" y="173778"/>
                      <a:pt x="8966" y="172983"/>
                      <a:pt x="20761" y="172916"/>
                    </a:cubicBezTo>
                    <a:cubicBezTo>
                      <a:pt x="67806" y="172651"/>
                      <a:pt x="114917" y="171989"/>
                      <a:pt x="161963" y="173248"/>
                    </a:cubicBezTo>
                    <a:cubicBezTo>
                      <a:pt x="179919" y="173711"/>
                      <a:pt x="183498" y="167152"/>
                      <a:pt x="183100" y="150785"/>
                    </a:cubicBezTo>
                    <a:cubicBezTo>
                      <a:pt x="182040" y="103806"/>
                      <a:pt x="182636" y="56761"/>
                      <a:pt x="182570" y="9782"/>
                    </a:cubicBezTo>
                    <a:cubicBezTo>
                      <a:pt x="175613" y="3951"/>
                      <a:pt x="167462" y="1102"/>
                      <a:pt x="158451" y="837"/>
                    </a:cubicBezTo>
                    <a:cubicBezTo>
                      <a:pt x="114388" y="-290"/>
                      <a:pt x="70324" y="-290"/>
                      <a:pt x="26260" y="9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23A8EDB6-E968-48B4-A6EF-B84523B91F02}"/>
                  </a:ext>
                </a:extLst>
              </p:cNvPr>
              <p:cNvSpPr/>
              <p:nvPr/>
            </p:nvSpPr>
            <p:spPr>
              <a:xfrm>
                <a:off x="7215411" y="5666563"/>
                <a:ext cx="662" cy="596"/>
              </a:xfrm>
              <a:custGeom>
                <a:avLst/>
                <a:gdLst>
                  <a:gd name="connsiteX0" fmla="*/ 662 w 662"/>
                  <a:gd name="connsiteY0" fmla="*/ 597 h 596"/>
                  <a:gd name="connsiteX1" fmla="*/ 0 w 662"/>
                  <a:gd name="connsiteY1" fmla="*/ 0 h 596"/>
                  <a:gd name="connsiteX2" fmla="*/ 0 w 662"/>
                  <a:gd name="connsiteY2" fmla="*/ 133 h 596"/>
                  <a:gd name="connsiteX3" fmla="*/ 662 w 662"/>
                  <a:gd name="connsiteY3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596">
                    <a:moveTo>
                      <a:pt x="662" y="597"/>
                    </a:moveTo>
                    <a:lnTo>
                      <a:pt x="0" y="0"/>
                    </a:lnTo>
                    <a:cubicBezTo>
                      <a:pt x="0" y="66"/>
                      <a:pt x="0" y="66"/>
                      <a:pt x="0" y="133"/>
                    </a:cubicBezTo>
                    <a:cubicBezTo>
                      <a:pt x="199" y="265"/>
                      <a:pt x="398" y="398"/>
                      <a:pt x="662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DF1213F5-B0E1-4F6A-AC6E-5C766CC1E9D5}"/>
                  </a:ext>
                </a:extLst>
              </p:cNvPr>
              <p:cNvSpPr/>
              <p:nvPr/>
            </p:nvSpPr>
            <p:spPr>
              <a:xfrm>
                <a:off x="5041988" y="5666496"/>
                <a:ext cx="662" cy="662"/>
              </a:xfrm>
              <a:custGeom>
                <a:avLst/>
                <a:gdLst>
                  <a:gd name="connsiteX0" fmla="*/ 663 w 662"/>
                  <a:gd name="connsiteY0" fmla="*/ 0 h 662"/>
                  <a:gd name="connsiteX1" fmla="*/ 663 w 662"/>
                  <a:gd name="connsiteY1" fmla="*/ 0 h 662"/>
                  <a:gd name="connsiteX2" fmla="*/ 133 w 662"/>
                  <a:gd name="connsiteY2" fmla="*/ 0 h 662"/>
                  <a:gd name="connsiteX3" fmla="*/ 0 w 662"/>
                  <a:gd name="connsiteY3" fmla="*/ 663 h 662"/>
                  <a:gd name="connsiteX4" fmla="*/ 663 w 662"/>
                  <a:gd name="connsiteY4" fmla="*/ 663 h 662"/>
                  <a:gd name="connsiteX5" fmla="*/ 663 w 662"/>
                  <a:gd name="connsiteY5" fmla="*/ 0 h 662"/>
                  <a:gd name="connsiteX6" fmla="*/ 663 w 662"/>
                  <a:gd name="connsiteY6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" h="662">
                    <a:moveTo>
                      <a:pt x="663" y="0"/>
                    </a:moveTo>
                    <a:lnTo>
                      <a:pt x="663" y="0"/>
                    </a:lnTo>
                    <a:cubicBezTo>
                      <a:pt x="464" y="0"/>
                      <a:pt x="331" y="0"/>
                      <a:pt x="133" y="0"/>
                    </a:cubicBezTo>
                    <a:cubicBezTo>
                      <a:pt x="66" y="199"/>
                      <a:pt x="66" y="464"/>
                      <a:pt x="0" y="663"/>
                    </a:cubicBezTo>
                    <a:cubicBezTo>
                      <a:pt x="199" y="663"/>
                      <a:pt x="464" y="663"/>
                      <a:pt x="663" y="663"/>
                    </a:cubicBezTo>
                    <a:cubicBezTo>
                      <a:pt x="663" y="464"/>
                      <a:pt x="663" y="199"/>
                      <a:pt x="663" y="0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4B8A311-59E0-435A-93E1-F3D3FC9CA2C4}"/>
                  </a:ext>
                </a:extLst>
              </p:cNvPr>
              <p:cNvSpPr/>
              <p:nvPr/>
            </p:nvSpPr>
            <p:spPr>
              <a:xfrm>
                <a:off x="5041776" y="5666154"/>
                <a:ext cx="173096" cy="163823"/>
              </a:xfrm>
              <a:custGeom>
                <a:avLst/>
                <a:gdLst>
                  <a:gd name="connsiteX0" fmla="*/ 173086 w 173096"/>
                  <a:gd name="connsiteY0" fmla="*/ 18498 h 163823"/>
                  <a:gd name="connsiteX1" fmla="*/ 153937 w 173096"/>
                  <a:gd name="connsiteY1" fmla="*/ 12 h 163823"/>
                  <a:gd name="connsiteX2" fmla="*/ 874 w 173096"/>
                  <a:gd name="connsiteY2" fmla="*/ 1006 h 163823"/>
                  <a:gd name="connsiteX3" fmla="*/ 13 w 173096"/>
                  <a:gd name="connsiteY3" fmla="*/ 144991 h 163823"/>
                  <a:gd name="connsiteX4" fmla="*/ 18367 w 173096"/>
                  <a:gd name="connsiteY4" fmla="*/ 163808 h 163823"/>
                  <a:gd name="connsiteX5" fmla="*/ 154069 w 173096"/>
                  <a:gd name="connsiteY5" fmla="*/ 163742 h 163823"/>
                  <a:gd name="connsiteX6" fmla="*/ 173086 w 173096"/>
                  <a:gd name="connsiteY6" fmla="*/ 145057 h 163823"/>
                  <a:gd name="connsiteX7" fmla="*/ 173086 w 173096"/>
                  <a:gd name="connsiteY7" fmla="*/ 18498 h 16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96" h="163823">
                    <a:moveTo>
                      <a:pt x="173086" y="18498"/>
                    </a:moveTo>
                    <a:cubicBezTo>
                      <a:pt x="173351" y="3921"/>
                      <a:pt x="168183" y="-253"/>
                      <a:pt x="153937" y="12"/>
                    </a:cubicBezTo>
                    <a:cubicBezTo>
                      <a:pt x="102916" y="939"/>
                      <a:pt x="51895" y="740"/>
                      <a:pt x="874" y="1006"/>
                    </a:cubicBezTo>
                    <a:cubicBezTo>
                      <a:pt x="675" y="48979"/>
                      <a:pt x="940" y="97018"/>
                      <a:pt x="13" y="144991"/>
                    </a:cubicBezTo>
                    <a:cubicBezTo>
                      <a:pt x="-252" y="159170"/>
                      <a:pt x="3591" y="164140"/>
                      <a:pt x="18367" y="163808"/>
                    </a:cubicBezTo>
                    <a:cubicBezTo>
                      <a:pt x="63557" y="162881"/>
                      <a:pt x="108813" y="162947"/>
                      <a:pt x="154069" y="163742"/>
                    </a:cubicBezTo>
                    <a:cubicBezTo>
                      <a:pt x="168448" y="164007"/>
                      <a:pt x="173351" y="159634"/>
                      <a:pt x="173086" y="145057"/>
                    </a:cubicBezTo>
                    <a:cubicBezTo>
                      <a:pt x="172291" y="102915"/>
                      <a:pt x="172357" y="60706"/>
                      <a:pt x="173086" y="184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BEAA25EB-5EB8-43F7-A9AC-8ED0DC306D0E}"/>
                  </a:ext>
                </a:extLst>
              </p:cNvPr>
              <p:cNvSpPr/>
              <p:nvPr/>
            </p:nvSpPr>
            <p:spPr>
              <a:xfrm>
                <a:off x="7034320" y="4024552"/>
                <a:ext cx="795" cy="662"/>
              </a:xfrm>
              <a:custGeom>
                <a:avLst/>
                <a:gdLst>
                  <a:gd name="connsiteX0" fmla="*/ 0 w 795"/>
                  <a:gd name="connsiteY0" fmla="*/ 0 h 662"/>
                  <a:gd name="connsiteX1" fmla="*/ 795 w 795"/>
                  <a:gd name="connsiteY1" fmla="*/ 662 h 662"/>
                  <a:gd name="connsiteX2" fmla="*/ 795 w 795"/>
                  <a:gd name="connsiteY2" fmla="*/ 596 h 662"/>
                  <a:gd name="connsiteX3" fmla="*/ 0 w 795"/>
                  <a:gd name="connsiteY3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" h="662">
                    <a:moveTo>
                      <a:pt x="0" y="0"/>
                    </a:moveTo>
                    <a:lnTo>
                      <a:pt x="795" y="662"/>
                    </a:lnTo>
                    <a:cubicBezTo>
                      <a:pt x="795" y="662"/>
                      <a:pt x="795" y="596"/>
                      <a:pt x="795" y="596"/>
                    </a:cubicBezTo>
                    <a:cubicBezTo>
                      <a:pt x="530" y="398"/>
                      <a:pt x="265" y="26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82C7D987-1056-4920-8571-E038E65E9E9F}"/>
                  </a:ext>
                </a:extLst>
              </p:cNvPr>
              <p:cNvSpPr/>
              <p:nvPr/>
            </p:nvSpPr>
            <p:spPr>
              <a:xfrm>
                <a:off x="7032918" y="3877382"/>
                <a:ext cx="182763" cy="157440"/>
              </a:xfrm>
              <a:custGeom>
                <a:avLst/>
                <a:gdLst>
                  <a:gd name="connsiteX0" fmla="*/ 158307 w 182763"/>
                  <a:gd name="connsiteY0" fmla="*/ 156579 h 157440"/>
                  <a:gd name="connsiteX1" fmla="*/ 182426 w 182763"/>
                  <a:gd name="connsiteY1" fmla="*/ 147700 h 157440"/>
                  <a:gd name="connsiteX2" fmla="*/ 182757 w 182763"/>
                  <a:gd name="connsiteY2" fmla="*/ 18226 h 157440"/>
                  <a:gd name="connsiteX3" fmla="*/ 166722 w 182763"/>
                  <a:gd name="connsiteY3" fmla="*/ 4 h 157440"/>
                  <a:gd name="connsiteX4" fmla="*/ 15979 w 182763"/>
                  <a:gd name="connsiteY4" fmla="*/ 71 h 157440"/>
                  <a:gd name="connsiteX5" fmla="*/ 10 w 182763"/>
                  <a:gd name="connsiteY5" fmla="*/ 15443 h 157440"/>
                  <a:gd name="connsiteX6" fmla="*/ 2130 w 182763"/>
                  <a:gd name="connsiteY6" fmla="*/ 147766 h 157440"/>
                  <a:gd name="connsiteX7" fmla="*/ 26051 w 182763"/>
                  <a:gd name="connsiteY7" fmla="*/ 156513 h 157440"/>
                  <a:gd name="connsiteX8" fmla="*/ 158307 w 182763"/>
                  <a:gd name="connsiteY8" fmla="*/ 156579 h 15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63" h="157440">
                    <a:moveTo>
                      <a:pt x="158307" y="156579"/>
                    </a:moveTo>
                    <a:cubicBezTo>
                      <a:pt x="167319" y="156314"/>
                      <a:pt x="175469" y="153531"/>
                      <a:pt x="182426" y="147700"/>
                    </a:cubicBezTo>
                    <a:cubicBezTo>
                      <a:pt x="182492" y="104564"/>
                      <a:pt x="182227" y="61362"/>
                      <a:pt x="182757" y="18226"/>
                    </a:cubicBezTo>
                    <a:cubicBezTo>
                      <a:pt x="182890" y="6299"/>
                      <a:pt x="181034" y="-194"/>
                      <a:pt x="166722" y="4"/>
                    </a:cubicBezTo>
                    <a:cubicBezTo>
                      <a:pt x="116496" y="667"/>
                      <a:pt x="66271" y="468"/>
                      <a:pt x="15979" y="71"/>
                    </a:cubicBezTo>
                    <a:cubicBezTo>
                      <a:pt x="4714" y="4"/>
                      <a:pt x="-255" y="3384"/>
                      <a:pt x="10" y="15443"/>
                    </a:cubicBezTo>
                    <a:cubicBezTo>
                      <a:pt x="1136" y="59507"/>
                      <a:pt x="1468" y="103637"/>
                      <a:pt x="2130" y="147766"/>
                    </a:cubicBezTo>
                    <a:cubicBezTo>
                      <a:pt x="9021" y="153531"/>
                      <a:pt x="17171" y="156314"/>
                      <a:pt x="26051" y="156513"/>
                    </a:cubicBezTo>
                    <a:cubicBezTo>
                      <a:pt x="70246" y="157772"/>
                      <a:pt x="114310" y="157705"/>
                      <a:pt x="158307" y="1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3CDC545-12F9-4E5A-A49D-AF3961BF49E2}"/>
                  </a:ext>
                </a:extLst>
              </p:cNvPr>
              <p:cNvSpPr/>
              <p:nvPr/>
            </p:nvSpPr>
            <p:spPr>
              <a:xfrm>
                <a:off x="5218242" y="4023028"/>
                <a:ext cx="728" cy="795"/>
              </a:xfrm>
              <a:custGeom>
                <a:avLst/>
                <a:gdLst>
                  <a:gd name="connsiteX0" fmla="*/ 729 w 728"/>
                  <a:gd name="connsiteY0" fmla="*/ 0 h 795"/>
                  <a:gd name="connsiteX1" fmla="*/ 0 w 728"/>
                  <a:gd name="connsiteY1" fmla="*/ 331 h 795"/>
                  <a:gd name="connsiteX2" fmla="*/ 66 w 728"/>
                  <a:gd name="connsiteY2" fmla="*/ 795 h 795"/>
                  <a:gd name="connsiteX3" fmla="*/ 729 w 728"/>
                  <a:gd name="connsiteY3" fmla="*/ 0 h 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" h="795">
                    <a:moveTo>
                      <a:pt x="729" y="0"/>
                    </a:moveTo>
                    <a:cubicBezTo>
                      <a:pt x="464" y="132"/>
                      <a:pt x="265" y="199"/>
                      <a:pt x="0" y="331"/>
                    </a:cubicBezTo>
                    <a:cubicBezTo>
                      <a:pt x="0" y="463"/>
                      <a:pt x="66" y="662"/>
                      <a:pt x="66" y="795"/>
                    </a:cubicBezTo>
                    <a:cubicBezTo>
                      <a:pt x="132" y="729"/>
                      <a:pt x="729" y="0"/>
                      <a:pt x="7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39D006E-76C1-4298-B9BB-D3E60ACE07C3}"/>
                  </a:ext>
                </a:extLst>
              </p:cNvPr>
              <p:cNvSpPr/>
              <p:nvPr/>
            </p:nvSpPr>
            <p:spPr>
              <a:xfrm>
                <a:off x="5213934" y="1409769"/>
                <a:ext cx="1830535" cy="4257324"/>
              </a:xfrm>
              <a:custGeom>
                <a:avLst/>
                <a:gdLst>
                  <a:gd name="connsiteX0" fmla="*/ 1821180 w 1830535"/>
                  <a:gd name="connsiteY0" fmla="*/ 4256728 h 4257324"/>
                  <a:gd name="connsiteX1" fmla="*/ 1825090 w 1830535"/>
                  <a:gd name="connsiteY1" fmla="*/ 4252156 h 4257324"/>
                  <a:gd name="connsiteX2" fmla="*/ 1830391 w 1830535"/>
                  <a:gd name="connsiteY2" fmla="*/ 4207695 h 4257324"/>
                  <a:gd name="connsiteX3" fmla="*/ 1830391 w 1830535"/>
                  <a:gd name="connsiteY3" fmla="*/ 2664546 h 4257324"/>
                  <a:gd name="connsiteX4" fmla="*/ 1825024 w 1830535"/>
                  <a:gd name="connsiteY4" fmla="*/ 2620084 h 4257324"/>
                  <a:gd name="connsiteX5" fmla="*/ 1821180 w 1830535"/>
                  <a:gd name="connsiteY5" fmla="*/ 2615446 h 4257324"/>
                  <a:gd name="connsiteX6" fmla="*/ 1780364 w 1830535"/>
                  <a:gd name="connsiteY6" fmla="*/ 2593580 h 4257324"/>
                  <a:gd name="connsiteX7" fmla="*/ 1118617 w 1830535"/>
                  <a:gd name="connsiteY7" fmla="*/ 1993853 h 4257324"/>
                  <a:gd name="connsiteX8" fmla="*/ 1114707 w 1830535"/>
                  <a:gd name="connsiteY8" fmla="*/ 1958138 h 4257324"/>
                  <a:gd name="connsiteX9" fmla="*/ 1139091 w 1830535"/>
                  <a:gd name="connsiteY9" fmla="*/ 1903606 h 4257324"/>
                  <a:gd name="connsiteX10" fmla="*/ 1155855 w 1830535"/>
                  <a:gd name="connsiteY10" fmla="*/ 1733050 h 4257324"/>
                  <a:gd name="connsiteX11" fmla="*/ 1222712 w 1830535"/>
                  <a:gd name="connsiteY11" fmla="*/ 1630942 h 4257324"/>
                  <a:gd name="connsiteX12" fmla="*/ 1243783 w 1830535"/>
                  <a:gd name="connsiteY12" fmla="*/ 1619479 h 4257324"/>
                  <a:gd name="connsiteX13" fmla="*/ 1262932 w 1830535"/>
                  <a:gd name="connsiteY13" fmla="*/ 1586614 h 4257324"/>
                  <a:gd name="connsiteX14" fmla="*/ 1226158 w 1830535"/>
                  <a:gd name="connsiteY14" fmla="*/ 1573295 h 4257324"/>
                  <a:gd name="connsiteX15" fmla="*/ 1133061 w 1830535"/>
                  <a:gd name="connsiteY15" fmla="*/ 1628954 h 4257324"/>
                  <a:gd name="connsiteX16" fmla="*/ 1077336 w 1830535"/>
                  <a:gd name="connsiteY16" fmla="*/ 1731857 h 4257324"/>
                  <a:gd name="connsiteX17" fmla="*/ 1029893 w 1830535"/>
                  <a:gd name="connsiteY17" fmla="*/ 1832176 h 4257324"/>
                  <a:gd name="connsiteX18" fmla="*/ 951506 w 1830535"/>
                  <a:gd name="connsiteY18" fmla="*/ 1841718 h 4257324"/>
                  <a:gd name="connsiteX19" fmla="*/ 935273 w 1830535"/>
                  <a:gd name="connsiteY19" fmla="*/ 1828267 h 4257324"/>
                  <a:gd name="connsiteX20" fmla="*/ 780620 w 1830535"/>
                  <a:gd name="connsiteY20" fmla="*/ 1837477 h 4257324"/>
                  <a:gd name="connsiteX21" fmla="*/ 755175 w 1830535"/>
                  <a:gd name="connsiteY21" fmla="*/ 1863253 h 4257324"/>
                  <a:gd name="connsiteX22" fmla="*/ 740532 w 1830535"/>
                  <a:gd name="connsiteY22" fmla="*/ 1872596 h 4257324"/>
                  <a:gd name="connsiteX23" fmla="*/ 636834 w 1830535"/>
                  <a:gd name="connsiteY23" fmla="*/ 1778704 h 4257324"/>
                  <a:gd name="connsiteX24" fmla="*/ 716678 w 1830535"/>
                  <a:gd name="connsiteY24" fmla="*/ 1630545 h 4257324"/>
                  <a:gd name="connsiteX25" fmla="*/ 1026779 w 1830535"/>
                  <a:gd name="connsiteY25" fmla="*/ 1401679 h 4257324"/>
                  <a:gd name="connsiteX26" fmla="*/ 1136109 w 1830535"/>
                  <a:gd name="connsiteY26" fmla="*/ 1220257 h 4257324"/>
                  <a:gd name="connsiteX27" fmla="*/ 1148765 w 1830535"/>
                  <a:gd name="connsiteY27" fmla="*/ 1094428 h 4257324"/>
                  <a:gd name="connsiteX28" fmla="*/ 1148632 w 1830535"/>
                  <a:gd name="connsiteY28" fmla="*/ 306785 h 4257324"/>
                  <a:gd name="connsiteX29" fmla="*/ 1141211 w 1830535"/>
                  <a:gd name="connsiteY29" fmla="*/ 235024 h 4257324"/>
                  <a:gd name="connsiteX30" fmla="*/ 818455 w 1830535"/>
                  <a:gd name="connsiteY30" fmla="*/ 1786 h 4257324"/>
                  <a:gd name="connsiteX31" fmla="*/ 555531 w 1830535"/>
                  <a:gd name="connsiteY31" fmla="*/ 294924 h 4257324"/>
                  <a:gd name="connsiteX32" fmla="*/ 555531 w 1830535"/>
                  <a:gd name="connsiteY32" fmla="*/ 1085549 h 4257324"/>
                  <a:gd name="connsiteX33" fmla="*/ 730394 w 1830535"/>
                  <a:gd name="connsiteY33" fmla="*/ 1358544 h 4257324"/>
                  <a:gd name="connsiteX34" fmla="*/ 795065 w 1830535"/>
                  <a:gd name="connsiteY34" fmla="*/ 1382000 h 4257324"/>
                  <a:gd name="connsiteX35" fmla="*/ 766705 w 1830535"/>
                  <a:gd name="connsiteY35" fmla="*/ 1403336 h 4257324"/>
                  <a:gd name="connsiteX36" fmla="*/ 550562 w 1830535"/>
                  <a:gd name="connsiteY36" fmla="*/ 1635647 h 4257324"/>
                  <a:gd name="connsiteX37" fmla="*/ 548442 w 1830535"/>
                  <a:gd name="connsiteY37" fmla="*/ 1893534 h 4257324"/>
                  <a:gd name="connsiteX38" fmla="*/ 631268 w 1830535"/>
                  <a:gd name="connsiteY38" fmla="*/ 1989413 h 4257324"/>
                  <a:gd name="connsiteX39" fmla="*/ 28029 w 1830535"/>
                  <a:gd name="connsiteY39" fmla="*/ 2604049 h 4257324"/>
                  <a:gd name="connsiteX40" fmla="*/ 4705 w 1830535"/>
                  <a:gd name="connsiteY40" fmla="*/ 2613922 h 4257324"/>
                  <a:gd name="connsiteX41" fmla="*/ 994 w 1830535"/>
                  <a:gd name="connsiteY41" fmla="*/ 2648047 h 4257324"/>
                  <a:gd name="connsiteX42" fmla="*/ 0 w 1830535"/>
                  <a:gd name="connsiteY42" fmla="*/ 4220086 h 4257324"/>
                  <a:gd name="connsiteX43" fmla="*/ 37835 w 1830535"/>
                  <a:gd name="connsiteY43" fmla="*/ 4257192 h 4257324"/>
                  <a:gd name="connsiteX44" fmla="*/ 1821180 w 1830535"/>
                  <a:gd name="connsiteY44" fmla="*/ 4256728 h 4257324"/>
                  <a:gd name="connsiteX45" fmla="*/ 1820385 w 1830535"/>
                  <a:gd name="connsiteY45" fmla="*/ 4257325 h 4257324"/>
                  <a:gd name="connsiteX46" fmla="*/ 1821180 w 1830535"/>
                  <a:gd name="connsiteY46" fmla="*/ 4256728 h 4257324"/>
                  <a:gd name="connsiteX47" fmla="*/ 1821180 w 1830535"/>
                  <a:gd name="connsiteY47" fmla="*/ 4256728 h 4257324"/>
                  <a:gd name="connsiteX48" fmla="*/ 1821180 w 1830535"/>
                  <a:gd name="connsiteY48" fmla="*/ 4256728 h 4257324"/>
                  <a:gd name="connsiteX49" fmla="*/ 649423 w 1830535"/>
                  <a:gd name="connsiteY49" fmla="*/ 1049569 h 4257324"/>
                  <a:gd name="connsiteX50" fmla="*/ 860795 w 1830535"/>
                  <a:gd name="connsiteY50" fmla="*/ 842504 h 4257324"/>
                  <a:gd name="connsiteX51" fmla="*/ 1067397 w 1830535"/>
                  <a:gd name="connsiteY51" fmla="*/ 1053214 h 4257324"/>
                  <a:gd name="connsiteX52" fmla="*/ 858609 w 1830535"/>
                  <a:gd name="connsiteY52" fmla="*/ 1262002 h 4257324"/>
                  <a:gd name="connsiteX53" fmla="*/ 649423 w 1830535"/>
                  <a:gd name="connsiteY53" fmla="*/ 1049569 h 4257324"/>
                  <a:gd name="connsiteX54" fmla="*/ 1544409 w 1830535"/>
                  <a:gd name="connsiteY54" fmla="*/ 2613127 h 4257324"/>
                  <a:gd name="connsiteX55" fmla="*/ 225089 w 1830535"/>
                  <a:gd name="connsiteY55" fmla="*/ 2613127 h 4257324"/>
                  <a:gd name="connsiteX56" fmla="*/ 241720 w 1830535"/>
                  <a:gd name="connsiteY56" fmla="*/ 2591526 h 4257324"/>
                  <a:gd name="connsiteX57" fmla="*/ 714624 w 1830535"/>
                  <a:gd name="connsiteY57" fmla="*/ 2112858 h 4257324"/>
                  <a:gd name="connsiteX58" fmla="*/ 757362 w 1830535"/>
                  <a:gd name="connsiteY58" fmla="*/ 2104045 h 4257324"/>
                  <a:gd name="connsiteX59" fmla="*/ 981854 w 1830535"/>
                  <a:gd name="connsiteY59" fmla="*/ 2107159 h 4257324"/>
                  <a:gd name="connsiteX60" fmla="*/ 1021014 w 1830535"/>
                  <a:gd name="connsiteY60" fmla="*/ 2114249 h 4257324"/>
                  <a:gd name="connsiteX61" fmla="*/ 1534602 w 1830535"/>
                  <a:gd name="connsiteY61" fmla="*/ 2598550 h 4257324"/>
                  <a:gd name="connsiteX62" fmla="*/ 1544409 w 1830535"/>
                  <a:gd name="connsiteY62" fmla="*/ 2613127 h 425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30535" h="4257324">
                    <a:moveTo>
                      <a:pt x="1821180" y="4256728"/>
                    </a:moveTo>
                    <a:cubicBezTo>
                      <a:pt x="1822506" y="4255204"/>
                      <a:pt x="1823831" y="4253680"/>
                      <a:pt x="1825090" y="4252156"/>
                    </a:cubicBezTo>
                    <a:cubicBezTo>
                      <a:pt x="1831915" y="4237910"/>
                      <a:pt x="1830391" y="4222670"/>
                      <a:pt x="1830391" y="4207695"/>
                    </a:cubicBezTo>
                    <a:cubicBezTo>
                      <a:pt x="1830523" y="3693312"/>
                      <a:pt x="1830523" y="3178929"/>
                      <a:pt x="1830391" y="2664546"/>
                    </a:cubicBezTo>
                    <a:cubicBezTo>
                      <a:pt x="1830391" y="2649571"/>
                      <a:pt x="1831915" y="2634264"/>
                      <a:pt x="1825024" y="2620084"/>
                    </a:cubicBezTo>
                    <a:cubicBezTo>
                      <a:pt x="1823698" y="2618561"/>
                      <a:pt x="1822439" y="2616970"/>
                      <a:pt x="1821180" y="2615446"/>
                    </a:cubicBezTo>
                    <a:cubicBezTo>
                      <a:pt x="1802627" y="2617434"/>
                      <a:pt x="1792092" y="2604248"/>
                      <a:pt x="1780364" y="2593580"/>
                    </a:cubicBezTo>
                    <a:cubicBezTo>
                      <a:pt x="1559847" y="2393605"/>
                      <a:pt x="1339530" y="2193431"/>
                      <a:pt x="1118617" y="1993853"/>
                    </a:cubicBezTo>
                    <a:cubicBezTo>
                      <a:pt x="1104768" y="1981330"/>
                      <a:pt x="1102250" y="1973113"/>
                      <a:pt x="1114707" y="1958138"/>
                    </a:cubicBezTo>
                    <a:cubicBezTo>
                      <a:pt x="1127495" y="1942700"/>
                      <a:pt x="1133592" y="1923086"/>
                      <a:pt x="1139091" y="1903606"/>
                    </a:cubicBezTo>
                    <a:cubicBezTo>
                      <a:pt x="1154927" y="1847748"/>
                      <a:pt x="1152542" y="1790101"/>
                      <a:pt x="1155855" y="1733050"/>
                    </a:cubicBezTo>
                    <a:cubicBezTo>
                      <a:pt x="1158572" y="1686005"/>
                      <a:pt x="1178052" y="1650423"/>
                      <a:pt x="1222712" y="1630942"/>
                    </a:cubicBezTo>
                    <a:cubicBezTo>
                      <a:pt x="1230001" y="1627762"/>
                      <a:pt x="1237290" y="1624051"/>
                      <a:pt x="1243783" y="1619479"/>
                    </a:cubicBezTo>
                    <a:cubicBezTo>
                      <a:pt x="1255047" y="1611461"/>
                      <a:pt x="1270420" y="1603510"/>
                      <a:pt x="1262932" y="1586614"/>
                    </a:cubicBezTo>
                    <a:cubicBezTo>
                      <a:pt x="1256373" y="1571705"/>
                      <a:pt x="1240603" y="1571241"/>
                      <a:pt x="1226158" y="1573295"/>
                    </a:cubicBezTo>
                    <a:cubicBezTo>
                      <a:pt x="1187329" y="1578729"/>
                      <a:pt x="1156650" y="1598010"/>
                      <a:pt x="1133061" y="1628954"/>
                    </a:cubicBezTo>
                    <a:cubicBezTo>
                      <a:pt x="1109075" y="1660362"/>
                      <a:pt x="1093769" y="1696342"/>
                      <a:pt x="1077336" y="1731857"/>
                    </a:cubicBezTo>
                    <a:cubicBezTo>
                      <a:pt x="1061765" y="1765452"/>
                      <a:pt x="1051892" y="1801829"/>
                      <a:pt x="1029893" y="1832176"/>
                    </a:cubicBezTo>
                    <a:cubicBezTo>
                      <a:pt x="1000142" y="1873258"/>
                      <a:pt x="988414" y="1874252"/>
                      <a:pt x="951506" y="1841718"/>
                    </a:cubicBezTo>
                    <a:cubicBezTo>
                      <a:pt x="946206" y="1837080"/>
                      <a:pt x="940838" y="1832508"/>
                      <a:pt x="935273" y="1828267"/>
                    </a:cubicBezTo>
                    <a:cubicBezTo>
                      <a:pt x="881932" y="1788047"/>
                      <a:pt x="828593" y="1791227"/>
                      <a:pt x="780620" y="1837477"/>
                    </a:cubicBezTo>
                    <a:cubicBezTo>
                      <a:pt x="771940" y="1845826"/>
                      <a:pt x="763723" y="1854705"/>
                      <a:pt x="755175" y="1863253"/>
                    </a:cubicBezTo>
                    <a:cubicBezTo>
                      <a:pt x="751001" y="1867427"/>
                      <a:pt x="747556" y="1872397"/>
                      <a:pt x="740532" y="1872596"/>
                    </a:cubicBezTo>
                    <a:cubicBezTo>
                      <a:pt x="705612" y="1873722"/>
                      <a:pt x="642201" y="1815346"/>
                      <a:pt x="636834" y="1778704"/>
                    </a:cubicBezTo>
                    <a:cubicBezTo>
                      <a:pt x="626696" y="1709130"/>
                      <a:pt x="659561" y="1664338"/>
                      <a:pt x="716678" y="1630545"/>
                    </a:cubicBezTo>
                    <a:cubicBezTo>
                      <a:pt x="827797" y="1564946"/>
                      <a:pt x="927586" y="1483843"/>
                      <a:pt x="1026779" y="1401679"/>
                    </a:cubicBezTo>
                    <a:cubicBezTo>
                      <a:pt x="1085221" y="1353243"/>
                      <a:pt x="1122062" y="1294204"/>
                      <a:pt x="1136109" y="1220257"/>
                    </a:cubicBezTo>
                    <a:cubicBezTo>
                      <a:pt x="1143995" y="1178712"/>
                      <a:pt x="1148765" y="1136702"/>
                      <a:pt x="1148765" y="1094428"/>
                    </a:cubicBezTo>
                    <a:cubicBezTo>
                      <a:pt x="1149096" y="831902"/>
                      <a:pt x="1149163" y="569310"/>
                      <a:pt x="1148632" y="306785"/>
                    </a:cubicBezTo>
                    <a:cubicBezTo>
                      <a:pt x="1148566" y="282865"/>
                      <a:pt x="1146446" y="258348"/>
                      <a:pt x="1141211" y="235024"/>
                    </a:cubicBezTo>
                    <a:cubicBezTo>
                      <a:pt x="1107485" y="83817"/>
                      <a:pt x="970590" y="-14647"/>
                      <a:pt x="818455" y="1786"/>
                    </a:cubicBezTo>
                    <a:cubicBezTo>
                      <a:pt x="670759" y="17689"/>
                      <a:pt x="556790" y="141597"/>
                      <a:pt x="555531" y="294924"/>
                    </a:cubicBezTo>
                    <a:cubicBezTo>
                      <a:pt x="553411" y="558444"/>
                      <a:pt x="553544" y="822029"/>
                      <a:pt x="555531" y="1085549"/>
                    </a:cubicBezTo>
                    <a:cubicBezTo>
                      <a:pt x="556459" y="1211312"/>
                      <a:pt x="616359" y="1303481"/>
                      <a:pt x="730394" y="1358544"/>
                    </a:cubicBezTo>
                    <a:cubicBezTo>
                      <a:pt x="750206" y="1368085"/>
                      <a:pt x="771940" y="1373717"/>
                      <a:pt x="795065" y="1382000"/>
                    </a:cubicBezTo>
                    <a:cubicBezTo>
                      <a:pt x="784131" y="1390216"/>
                      <a:pt x="775319" y="1396710"/>
                      <a:pt x="766705" y="1403336"/>
                    </a:cubicBezTo>
                    <a:cubicBezTo>
                      <a:pt x="681626" y="1468669"/>
                      <a:pt x="603505" y="1540364"/>
                      <a:pt x="550562" y="1635647"/>
                    </a:cubicBezTo>
                    <a:cubicBezTo>
                      <a:pt x="502921" y="1721322"/>
                      <a:pt x="500204" y="1807196"/>
                      <a:pt x="548442" y="1893534"/>
                    </a:cubicBezTo>
                    <a:cubicBezTo>
                      <a:pt x="569314" y="1930839"/>
                      <a:pt x="598601" y="1961120"/>
                      <a:pt x="631268" y="1989413"/>
                    </a:cubicBezTo>
                    <a:cubicBezTo>
                      <a:pt x="429503" y="2194955"/>
                      <a:pt x="228733" y="2399436"/>
                      <a:pt x="28029" y="2604049"/>
                    </a:cubicBezTo>
                    <a:cubicBezTo>
                      <a:pt x="21403" y="2610808"/>
                      <a:pt x="14909" y="2616440"/>
                      <a:pt x="4705" y="2613922"/>
                    </a:cubicBezTo>
                    <a:cubicBezTo>
                      <a:pt x="-2849" y="2624524"/>
                      <a:pt x="994" y="2636716"/>
                      <a:pt x="994" y="2648047"/>
                    </a:cubicBezTo>
                    <a:cubicBezTo>
                      <a:pt x="729" y="3172037"/>
                      <a:pt x="1127" y="3696028"/>
                      <a:pt x="0" y="4220086"/>
                    </a:cubicBezTo>
                    <a:cubicBezTo>
                      <a:pt x="-66" y="4251096"/>
                      <a:pt x="8150" y="4257258"/>
                      <a:pt x="37835" y="4257192"/>
                    </a:cubicBezTo>
                    <a:cubicBezTo>
                      <a:pt x="632195" y="4256397"/>
                      <a:pt x="1226688" y="4256662"/>
                      <a:pt x="1821180" y="4256728"/>
                    </a:cubicBezTo>
                    <a:cubicBezTo>
                      <a:pt x="1821180" y="4256728"/>
                      <a:pt x="1820385" y="4257325"/>
                      <a:pt x="1820385" y="4257325"/>
                    </a:cubicBezTo>
                    <a:cubicBezTo>
                      <a:pt x="1820651" y="4257126"/>
                      <a:pt x="1820915" y="4256993"/>
                      <a:pt x="1821180" y="4256728"/>
                    </a:cubicBezTo>
                    <a:cubicBezTo>
                      <a:pt x="1821180" y="4256794"/>
                      <a:pt x="1821180" y="4256794"/>
                      <a:pt x="1821180" y="4256728"/>
                    </a:cubicBezTo>
                    <a:lnTo>
                      <a:pt x="1821180" y="4256728"/>
                    </a:lnTo>
                    <a:close/>
                    <a:moveTo>
                      <a:pt x="649423" y="1049569"/>
                    </a:moveTo>
                    <a:cubicBezTo>
                      <a:pt x="650616" y="935071"/>
                      <a:pt x="747025" y="840649"/>
                      <a:pt x="860795" y="842504"/>
                    </a:cubicBezTo>
                    <a:cubicBezTo>
                      <a:pt x="977083" y="844359"/>
                      <a:pt x="1067860" y="936992"/>
                      <a:pt x="1067397" y="1053214"/>
                    </a:cubicBezTo>
                    <a:cubicBezTo>
                      <a:pt x="1066933" y="1168640"/>
                      <a:pt x="973373" y="1262200"/>
                      <a:pt x="858609" y="1262002"/>
                    </a:cubicBezTo>
                    <a:cubicBezTo>
                      <a:pt x="743182" y="1261803"/>
                      <a:pt x="648231" y="1165393"/>
                      <a:pt x="649423" y="1049569"/>
                    </a:cubicBezTo>
                    <a:close/>
                    <a:moveTo>
                      <a:pt x="1544409" y="2613127"/>
                    </a:moveTo>
                    <a:cubicBezTo>
                      <a:pt x="1104900" y="2613127"/>
                      <a:pt x="665326" y="2613127"/>
                      <a:pt x="225089" y="2613127"/>
                    </a:cubicBezTo>
                    <a:cubicBezTo>
                      <a:pt x="226612" y="2601465"/>
                      <a:pt x="235823" y="2597490"/>
                      <a:pt x="241720" y="2591526"/>
                    </a:cubicBezTo>
                    <a:cubicBezTo>
                      <a:pt x="399288" y="2431904"/>
                      <a:pt x="557321" y="2272679"/>
                      <a:pt x="714624" y="2112858"/>
                    </a:cubicBezTo>
                    <a:cubicBezTo>
                      <a:pt x="728208" y="2099009"/>
                      <a:pt x="737749" y="2094106"/>
                      <a:pt x="757362" y="2104045"/>
                    </a:cubicBezTo>
                    <a:cubicBezTo>
                      <a:pt x="831110" y="2141350"/>
                      <a:pt x="906847" y="2136778"/>
                      <a:pt x="981854" y="2107159"/>
                    </a:cubicBezTo>
                    <a:cubicBezTo>
                      <a:pt x="998221" y="2100732"/>
                      <a:pt x="1007762" y="2101659"/>
                      <a:pt x="1021014" y="2114249"/>
                    </a:cubicBezTo>
                    <a:cubicBezTo>
                      <a:pt x="1191835" y="2276124"/>
                      <a:pt x="1363384" y="2437138"/>
                      <a:pt x="1534602" y="2598550"/>
                    </a:cubicBezTo>
                    <a:cubicBezTo>
                      <a:pt x="1538512" y="2602260"/>
                      <a:pt x="1545999" y="2603917"/>
                      <a:pt x="1544409" y="26131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7" name="Group 17">
            <a:extLst>
              <a:ext uri="{FF2B5EF4-FFF2-40B4-BE49-F238E27FC236}">
                <a16:creationId xmlns:a16="http://schemas.microsoft.com/office/drawing/2014/main" id="{BAE31557-976B-4015-B547-65012909483F}"/>
              </a:ext>
            </a:extLst>
          </p:cNvPr>
          <p:cNvGrpSpPr/>
          <p:nvPr/>
        </p:nvGrpSpPr>
        <p:grpSpPr>
          <a:xfrm>
            <a:off x="8130783" y="1774185"/>
            <a:ext cx="3174949" cy="4282922"/>
            <a:chOff x="5745956" y="3501865"/>
            <a:chExt cx="2146216" cy="2895189"/>
          </a:xfrm>
        </p:grpSpPr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B7539CF1-3990-4D37-B1AC-9EE1A558C8F5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9">
              <a:extLst>
                <a:ext uri="{FF2B5EF4-FFF2-40B4-BE49-F238E27FC236}">
                  <a16:creationId xmlns:a16="http://schemas.microsoft.com/office/drawing/2014/main" id="{03AD64D7-1661-40C5-B027-FD0213A86489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0">
              <a:extLst>
                <a:ext uri="{FF2B5EF4-FFF2-40B4-BE49-F238E27FC236}">
                  <a16:creationId xmlns:a16="http://schemas.microsoft.com/office/drawing/2014/main" id="{4E0526BD-0798-4140-9688-81D5B400C478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id="{85670B0E-F287-4E09-BFC9-1582AE18354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2">
              <a:extLst>
                <a:ext uri="{FF2B5EF4-FFF2-40B4-BE49-F238E27FC236}">
                  <a16:creationId xmlns:a16="http://schemas.microsoft.com/office/drawing/2014/main" id="{C21B4093-8EB2-4D7B-82E0-F21DFE7F12C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3">
              <a:extLst>
                <a:ext uri="{FF2B5EF4-FFF2-40B4-BE49-F238E27FC236}">
                  <a16:creationId xmlns:a16="http://schemas.microsoft.com/office/drawing/2014/main" id="{229D00D2-80F8-4D50-84EB-D91DC7DB621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4">
              <a:extLst>
                <a:ext uri="{FF2B5EF4-FFF2-40B4-BE49-F238E27FC236}">
                  <a16:creationId xmlns:a16="http://schemas.microsoft.com/office/drawing/2014/main" id="{D3D39178-BC06-43D3-B289-A675948AC246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5" name="Group 25">
              <a:extLst>
                <a:ext uri="{FF2B5EF4-FFF2-40B4-BE49-F238E27FC236}">
                  <a16:creationId xmlns:a16="http://schemas.microsoft.com/office/drawing/2014/main" id="{974DE72F-1699-4015-9139-2147781CBE32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66" name="Oval 26">
                <a:extLst>
                  <a:ext uri="{FF2B5EF4-FFF2-40B4-BE49-F238E27FC236}">
                    <a16:creationId xmlns:a16="http://schemas.microsoft.com/office/drawing/2014/main" id="{AC326D76-990B-44C2-918F-DAD4E8CCFD8A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27">
                <a:extLst>
                  <a:ext uri="{FF2B5EF4-FFF2-40B4-BE49-F238E27FC236}">
                    <a16:creationId xmlns:a16="http://schemas.microsoft.com/office/drawing/2014/main" id="{1E847F45-7962-4DAB-B618-17CB424B362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8" name="Group 1">
            <a:extLst>
              <a:ext uri="{FF2B5EF4-FFF2-40B4-BE49-F238E27FC236}">
                <a16:creationId xmlns:a16="http://schemas.microsoft.com/office/drawing/2014/main" id="{98B297D3-7034-4BD4-8DDF-69E2FFDF8571}"/>
              </a:ext>
            </a:extLst>
          </p:cNvPr>
          <p:cNvGrpSpPr/>
          <p:nvPr/>
        </p:nvGrpSpPr>
        <p:grpSpPr>
          <a:xfrm>
            <a:off x="5117656" y="2388687"/>
            <a:ext cx="1655536" cy="3345213"/>
            <a:chOff x="7135665" y="1639404"/>
            <a:chExt cx="2274703" cy="4596316"/>
          </a:xfrm>
        </p:grpSpPr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288703B8-7117-4B9C-8FAE-7D3135AF7476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90852124-20C6-4ACD-907D-1D0AD04D8432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519DFCDE-85D7-4E03-9EFD-68219F5C559B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FE462681-6714-49AB-92AF-4DF7414FC1AF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56E2D3F9-08BB-4A02-993D-5C2566A9569F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3EB5FFAD-98A7-4639-BAC1-3189353437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F769560B-7B60-4A5A-8F05-473BF3F42B0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F1AA4065-494B-4EA3-B4BC-D27F59886828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E97CDA7D-84C2-4D2C-A312-F2604591C4DD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1EEB728B-6BF3-4CA4-8016-0839E17E365A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F8D25BFB-F8CF-44D4-B86E-DAA76813EC2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4422D5A9-760F-4E24-981A-6062F6FA096C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5129FD2E-7257-4F34-8084-7B0DB4A5A0AA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863796C6-DAC2-480D-B573-2BFE0DAE6241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33">
              <a:extLst>
                <a:ext uri="{FF2B5EF4-FFF2-40B4-BE49-F238E27FC236}">
                  <a16:creationId xmlns:a16="http://schemas.microsoft.com/office/drawing/2014/main" id="{5C8F7589-1A9D-46F5-A831-6D345045053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Oval 34">
              <a:extLst>
                <a:ext uri="{FF2B5EF4-FFF2-40B4-BE49-F238E27FC236}">
                  <a16:creationId xmlns:a16="http://schemas.microsoft.com/office/drawing/2014/main" id="{E21AAB32-5876-45E8-A4C9-73F70A4EC067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E547A0E9-C53E-461C-A197-4254CD65314E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542359" y="726487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511193" y="5171573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B18EA2A-3AE1-43F7-B393-F78C94A61EBB}"/>
              </a:ext>
            </a:extLst>
          </p:cNvPr>
          <p:cNvGrpSpPr/>
          <p:nvPr/>
        </p:nvGrpSpPr>
        <p:grpSpPr>
          <a:xfrm>
            <a:off x="654930" y="3190403"/>
            <a:ext cx="1811450" cy="649686"/>
            <a:chOff x="654930" y="3301583"/>
            <a:chExt cx="1811450" cy="649686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F6444CB1-0A8F-4288-9E10-401EAD8711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E609CA-A5B8-4E65-ACE3-46B01922A829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F26579-D0BB-4813-9AD7-FB1B76201022}"/>
              </a:ext>
            </a:extLst>
          </p:cNvPr>
          <p:cNvGrpSpPr/>
          <p:nvPr/>
        </p:nvGrpSpPr>
        <p:grpSpPr>
          <a:xfrm>
            <a:off x="2925188" y="3190403"/>
            <a:ext cx="1811450" cy="649686"/>
            <a:chOff x="654930" y="3301583"/>
            <a:chExt cx="1811450" cy="649686"/>
          </a:xfrm>
        </p:grpSpPr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A43BE2F1-F20B-4C67-BD7F-B5B7A2FAA1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852106-1BC8-49F3-9BCE-C22114C178D9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48F03BB-3A1B-49EF-A411-28980C8F2169}"/>
              </a:ext>
            </a:extLst>
          </p:cNvPr>
          <p:cNvGrpSpPr/>
          <p:nvPr/>
        </p:nvGrpSpPr>
        <p:grpSpPr>
          <a:xfrm>
            <a:off x="5195446" y="3190403"/>
            <a:ext cx="1811450" cy="649686"/>
            <a:chOff x="654930" y="3301583"/>
            <a:chExt cx="1811450" cy="649686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6D92F6AF-9A21-4FF2-91F8-FF513FBF0D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DDC2CD-564D-42F3-8E8E-46D783C9D242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20329C1-6418-4F8A-8625-41D3E80E1CB7}"/>
              </a:ext>
            </a:extLst>
          </p:cNvPr>
          <p:cNvGrpSpPr/>
          <p:nvPr/>
        </p:nvGrpSpPr>
        <p:grpSpPr>
          <a:xfrm>
            <a:off x="7465704" y="3190403"/>
            <a:ext cx="1811450" cy="649686"/>
            <a:chOff x="654930" y="3301583"/>
            <a:chExt cx="1811450" cy="649686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1AAB6AB4-6441-4848-8C05-C8E07F5E77A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B6FC3C-84DD-4E84-96B0-E2B3D89D0E3C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57D1C13-8B41-4FA9-AB89-1862DF4B908D}"/>
              </a:ext>
            </a:extLst>
          </p:cNvPr>
          <p:cNvGrpSpPr/>
          <p:nvPr/>
        </p:nvGrpSpPr>
        <p:grpSpPr>
          <a:xfrm>
            <a:off x="9735964" y="3190403"/>
            <a:ext cx="1811450" cy="649686"/>
            <a:chOff x="654930" y="3301583"/>
            <a:chExt cx="1811450" cy="649686"/>
          </a:xfrm>
        </p:grpSpPr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A9C1C1D5-025C-48E6-A8C8-B05D81194A8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3158C0-7100-4560-BD69-A0F0E9D92970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EB21647-750A-4315-8A97-032FDE02D01F}"/>
              </a:ext>
            </a:extLst>
          </p:cNvPr>
          <p:cNvGrpSpPr/>
          <p:nvPr/>
        </p:nvGrpSpPr>
        <p:grpSpPr>
          <a:xfrm>
            <a:off x="654930" y="5776876"/>
            <a:ext cx="1811450" cy="649686"/>
            <a:chOff x="654930" y="3301583"/>
            <a:chExt cx="1811450" cy="649686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373FE27B-8FE1-4F79-96D6-A5BF89E6D7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498C2A-B15F-4EC3-9AC6-72EED5AEDB7E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7025C5B-A7E1-4786-A3EA-7E44EB7614A0}"/>
              </a:ext>
            </a:extLst>
          </p:cNvPr>
          <p:cNvGrpSpPr/>
          <p:nvPr/>
        </p:nvGrpSpPr>
        <p:grpSpPr>
          <a:xfrm>
            <a:off x="2925188" y="5776876"/>
            <a:ext cx="1811450" cy="649686"/>
            <a:chOff x="654930" y="3301583"/>
            <a:chExt cx="1811450" cy="649686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1281F9FE-EAB2-4979-81BF-8EA1337F1C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1BC8BE-0013-465F-8B4D-23933E817C87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EC99DE0-3EB5-445A-9D6E-4E4030B93ED4}"/>
              </a:ext>
            </a:extLst>
          </p:cNvPr>
          <p:cNvGrpSpPr/>
          <p:nvPr/>
        </p:nvGrpSpPr>
        <p:grpSpPr>
          <a:xfrm>
            <a:off x="5195446" y="5776876"/>
            <a:ext cx="1811450" cy="649686"/>
            <a:chOff x="654930" y="3301583"/>
            <a:chExt cx="1811450" cy="649686"/>
          </a:xfrm>
        </p:grpSpPr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0A52C990-D825-462A-9B55-05AE0874DE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7786B1-6A8F-4884-9107-91A44255D737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CD4706C-D42B-4A54-ADA2-777D4DF6FE4F}"/>
              </a:ext>
            </a:extLst>
          </p:cNvPr>
          <p:cNvSpPr txBox="1"/>
          <p:nvPr/>
        </p:nvSpPr>
        <p:spPr>
          <a:xfrm>
            <a:off x="9067966" y="5282651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57A9BA1-2290-4E41-807C-2A72B778678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A21872B-9A4E-4CF2-BFA7-F4A083807E3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0856CE3-C9C6-406E-BBFE-8567FFF72D5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E1BB650-8AF7-4D5D-B9C6-B371BEE8CF3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3A5ACD11-862C-4794-B450-FE2BF1D6DCA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8D163087-C67C-43C4-886E-5A7056D8821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97F202C1-B4D0-439A-AD86-D89AF704E39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05E96F7E-61CF-40C8-96E6-3D72FD4C059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lock Arc 9">
            <a:extLst>
              <a:ext uri="{FF2B5EF4-FFF2-40B4-BE49-F238E27FC236}">
                <a16:creationId xmlns:a16="http://schemas.microsoft.com/office/drawing/2014/main" id="{4C5F05B4-3650-4ED7-A2C9-8C4DB9E37DA7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037792-C886-45C2-8731-7629EC9E91E3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A101834A-05DB-41A0-A74D-39A3CC37A291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3050CD7-0142-4E5E-8D3D-9159AFD584F1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A29C6D8-C90C-4ABF-A30E-17942F589562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B705876-42E3-4909-BD13-B0B5054AE8D9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8E3DC85-C234-4B87-A5F1-0EC950149209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E10A9484-8FBE-4234-9F31-0C09B11F2F68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D4213-F1C8-4695-8C3A-325DD40860BD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715BB-2D64-4CAB-B050-DE018066B2C0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899EB-4E33-4A4D-BF22-717BF69728D9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1F80DCCA-4D24-46AC-BFFA-CC0BDA084546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ight Arrow 56">
            <a:extLst>
              <a:ext uri="{FF2B5EF4-FFF2-40B4-BE49-F238E27FC236}">
                <a16:creationId xmlns:a16="http://schemas.microsoft.com/office/drawing/2014/main" id="{EB7BE237-4DE3-497C-8157-51F1D0E52299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7D91D560-3A18-4DB9-9D7F-CACD4F6F1E8B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9B19F-027C-444E-A36C-823C7361CB5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CB6953-7B5F-4BE6-BB82-D5898C36D45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84F9FC2-3672-4075-B703-BFC383A01634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F3F81B-D54B-4F44-A70B-626F260860ED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DB392-D802-424E-9408-F84981263F7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17">
            <a:extLst>
              <a:ext uri="{FF2B5EF4-FFF2-40B4-BE49-F238E27FC236}">
                <a16:creationId xmlns:a16="http://schemas.microsoft.com/office/drawing/2014/main" id="{9ED42A6A-4C0A-47A7-B477-1714062DBD03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DFE1DD0-BC5A-4175-AC6B-9BB174B0F862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3ACF261E-C9FF-46D9-9DBB-529AFE8FCCCC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85A2F4-FEAE-42E2-9170-BB3E1B191C81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AF42C4-EFEA-4354-BE8C-C5A32F6282BE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72BACF3A-E743-4086-B44A-3334C4641CDD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69A9CC-6507-4F72-A020-46664620776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D98F3-82EE-42CC-B744-72846AB6A94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80">
            <a:extLst>
              <a:ext uri="{FF2B5EF4-FFF2-40B4-BE49-F238E27FC236}">
                <a16:creationId xmlns:a16="http://schemas.microsoft.com/office/drawing/2014/main" id="{374DA94B-599B-4E4B-8A6E-096F32C24F98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Freeform 81">
            <a:extLst>
              <a:ext uri="{FF2B5EF4-FFF2-40B4-BE49-F238E27FC236}">
                <a16:creationId xmlns:a16="http://schemas.microsoft.com/office/drawing/2014/main" id="{90FEF0B1-0970-46E8-B925-6AA6CA6BDDEE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ED197555-F9F3-4997-B58D-34F00628E6A5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F0F23-E5DB-47B7-96CA-7FB45E45617D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103FC6-E59E-4189-A5E1-925BC84522F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0F395442-3ACF-40D1-B3FA-1813F11B509A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606E88-AC00-45B7-9169-958D3DE4D608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688D47-DD9D-45BC-AAE0-64227E5857A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0">
            <a:extLst>
              <a:ext uri="{FF2B5EF4-FFF2-40B4-BE49-F238E27FC236}">
                <a16:creationId xmlns:a16="http://schemas.microsoft.com/office/drawing/2014/main" id="{34E0FB4D-5854-48FF-A5C7-A90D9A55F7DA}"/>
              </a:ext>
            </a:extLst>
          </p:cNvPr>
          <p:cNvGrpSpPr/>
          <p:nvPr/>
        </p:nvGrpSpPr>
        <p:grpSpPr>
          <a:xfrm>
            <a:off x="1541418" y="339509"/>
            <a:ext cx="8981098" cy="5270727"/>
            <a:chOff x="2687161" y="3731096"/>
            <a:chExt cx="5158677" cy="302746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Freeform: Shape 341">
              <a:extLst>
                <a:ext uri="{FF2B5EF4-FFF2-40B4-BE49-F238E27FC236}">
                  <a16:creationId xmlns:a16="http://schemas.microsoft.com/office/drawing/2014/main" id="{1A907ACA-0616-4FEE-B3A2-97809BB24BE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2">
              <a:extLst>
                <a:ext uri="{FF2B5EF4-FFF2-40B4-BE49-F238E27FC236}">
                  <a16:creationId xmlns:a16="http://schemas.microsoft.com/office/drawing/2014/main" id="{34AE66F4-BC2E-42C7-A0A9-4F4EF1B2242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3">
              <a:extLst>
                <a:ext uri="{FF2B5EF4-FFF2-40B4-BE49-F238E27FC236}">
                  <a16:creationId xmlns:a16="http://schemas.microsoft.com/office/drawing/2014/main" id="{14046F0B-28F9-4255-93E6-A507B2EC454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4">
              <a:extLst>
                <a:ext uri="{FF2B5EF4-FFF2-40B4-BE49-F238E27FC236}">
                  <a16:creationId xmlns:a16="http://schemas.microsoft.com/office/drawing/2014/main" id="{F0559250-84E8-4112-93A4-25DB6157E83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5">
              <a:extLst>
                <a:ext uri="{FF2B5EF4-FFF2-40B4-BE49-F238E27FC236}">
                  <a16:creationId xmlns:a16="http://schemas.microsoft.com/office/drawing/2014/main" id="{DF7946F6-DC40-42A6-B030-09AD4883918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6">
              <a:extLst>
                <a:ext uri="{FF2B5EF4-FFF2-40B4-BE49-F238E27FC236}">
                  <a16:creationId xmlns:a16="http://schemas.microsoft.com/office/drawing/2014/main" id="{6B7C903D-A159-46E3-84EB-2AA24C8C9E4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7">
              <a:extLst>
                <a:ext uri="{FF2B5EF4-FFF2-40B4-BE49-F238E27FC236}">
                  <a16:creationId xmlns:a16="http://schemas.microsoft.com/office/drawing/2014/main" id="{65463527-8B20-40E6-9147-EF27E854B47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8">
              <a:extLst>
                <a:ext uri="{FF2B5EF4-FFF2-40B4-BE49-F238E27FC236}">
                  <a16:creationId xmlns:a16="http://schemas.microsoft.com/office/drawing/2014/main" id="{519D375F-DE33-4684-89D7-D4E7F9AE9C6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9">
              <a:extLst>
                <a:ext uri="{FF2B5EF4-FFF2-40B4-BE49-F238E27FC236}">
                  <a16:creationId xmlns:a16="http://schemas.microsoft.com/office/drawing/2014/main" id="{55793A38-B7C1-4AB3-B4F5-6A15FE3BAAA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0">
              <a:extLst>
                <a:ext uri="{FF2B5EF4-FFF2-40B4-BE49-F238E27FC236}">
                  <a16:creationId xmlns:a16="http://schemas.microsoft.com/office/drawing/2014/main" id="{1C3DCB55-30AB-41E2-BA5D-CAAEA7138FB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1">
              <a:extLst>
                <a:ext uri="{FF2B5EF4-FFF2-40B4-BE49-F238E27FC236}">
                  <a16:creationId xmlns:a16="http://schemas.microsoft.com/office/drawing/2014/main" id="{6E1D4391-2888-45D7-A0D1-539F9CCC705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2">
              <a:extLst>
                <a:ext uri="{FF2B5EF4-FFF2-40B4-BE49-F238E27FC236}">
                  <a16:creationId xmlns:a16="http://schemas.microsoft.com/office/drawing/2014/main" id="{3A67F1CE-17E9-42D3-BF55-F86FDB39534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3">
              <a:extLst>
                <a:ext uri="{FF2B5EF4-FFF2-40B4-BE49-F238E27FC236}">
                  <a16:creationId xmlns:a16="http://schemas.microsoft.com/office/drawing/2014/main" id="{59A1B5B9-A3BD-4950-8B85-CF0DB51F98A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4">
              <a:extLst>
                <a:ext uri="{FF2B5EF4-FFF2-40B4-BE49-F238E27FC236}">
                  <a16:creationId xmlns:a16="http://schemas.microsoft.com/office/drawing/2014/main" id="{ACBDACC3-E394-4163-9281-A7DEFFFFFB4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5">
              <a:extLst>
                <a:ext uri="{FF2B5EF4-FFF2-40B4-BE49-F238E27FC236}">
                  <a16:creationId xmlns:a16="http://schemas.microsoft.com/office/drawing/2014/main" id="{98C3E96F-28AD-4C63-8306-D6053FFDCC3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6">
              <a:extLst>
                <a:ext uri="{FF2B5EF4-FFF2-40B4-BE49-F238E27FC236}">
                  <a16:creationId xmlns:a16="http://schemas.microsoft.com/office/drawing/2014/main" id="{6312178B-E0A7-42B0-82D4-0A62BC70751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7">
              <a:extLst>
                <a:ext uri="{FF2B5EF4-FFF2-40B4-BE49-F238E27FC236}">
                  <a16:creationId xmlns:a16="http://schemas.microsoft.com/office/drawing/2014/main" id="{899BE685-5639-4A9C-BA13-CBDBCBFBEC9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8">
              <a:extLst>
                <a:ext uri="{FF2B5EF4-FFF2-40B4-BE49-F238E27FC236}">
                  <a16:creationId xmlns:a16="http://schemas.microsoft.com/office/drawing/2014/main" id="{E76FE89B-E412-4BA7-88D4-DCF190A55D1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9">
              <a:extLst>
                <a:ext uri="{FF2B5EF4-FFF2-40B4-BE49-F238E27FC236}">
                  <a16:creationId xmlns:a16="http://schemas.microsoft.com/office/drawing/2014/main" id="{6DAD8E65-BBB7-4C03-88C9-997EC95AE6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0">
              <a:extLst>
                <a:ext uri="{FF2B5EF4-FFF2-40B4-BE49-F238E27FC236}">
                  <a16:creationId xmlns:a16="http://schemas.microsoft.com/office/drawing/2014/main" id="{6DD0EB01-C239-4B7E-8825-C504AD1B511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1">
              <a:extLst>
                <a:ext uri="{FF2B5EF4-FFF2-40B4-BE49-F238E27FC236}">
                  <a16:creationId xmlns:a16="http://schemas.microsoft.com/office/drawing/2014/main" id="{38427345-C920-4307-8254-FE449A29A19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2">
              <a:extLst>
                <a:ext uri="{FF2B5EF4-FFF2-40B4-BE49-F238E27FC236}">
                  <a16:creationId xmlns:a16="http://schemas.microsoft.com/office/drawing/2014/main" id="{31D79F29-43FE-441A-9530-B4E04EB8C5F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3">
              <a:extLst>
                <a:ext uri="{FF2B5EF4-FFF2-40B4-BE49-F238E27FC236}">
                  <a16:creationId xmlns:a16="http://schemas.microsoft.com/office/drawing/2014/main" id="{0B58162D-0987-4FBF-B9E0-2556E77F9D1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4">
              <a:extLst>
                <a:ext uri="{FF2B5EF4-FFF2-40B4-BE49-F238E27FC236}">
                  <a16:creationId xmlns:a16="http://schemas.microsoft.com/office/drawing/2014/main" id="{F5B92E4E-9BC0-4010-A510-B8DBF1811E1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5">
              <a:extLst>
                <a:ext uri="{FF2B5EF4-FFF2-40B4-BE49-F238E27FC236}">
                  <a16:creationId xmlns:a16="http://schemas.microsoft.com/office/drawing/2014/main" id="{4C2A75BB-A779-485A-9BF0-C9A170A50B1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6">
              <a:extLst>
                <a:ext uri="{FF2B5EF4-FFF2-40B4-BE49-F238E27FC236}">
                  <a16:creationId xmlns:a16="http://schemas.microsoft.com/office/drawing/2014/main" id="{E54F0AE0-C6A5-42EB-83B1-960F5562889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7">
              <a:extLst>
                <a:ext uri="{FF2B5EF4-FFF2-40B4-BE49-F238E27FC236}">
                  <a16:creationId xmlns:a16="http://schemas.microsoft.com/office/drawing/2014/main" id="{C1D3786B-1334-4B3D-AAD2-06030008D53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8">
              <a:extLst>
                <a:ext uri="{FF2B5EF4-FFF2-40B4-BE49-F238E27FC236}">
                  <a16:creationId xmlns:a16="http://schemas.microsoft.com/office/drawing/2014/main" id="{1C78F42C-9B03-46B7-85C6-AFC438AF1660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9">
              <a:extLst>
                <a:ext uri="{FF2B5EF4-FFF2-40B4-BE49-F238E27FC236}">
                  <a16:creationId xmlns:a16="http://schemas.microsoft.com/office/drawing/2014/main" id="{6E6BA654-7ABF-4CC2-ADB7-8FB0B7A58E0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0">
              <a:extLst>
                <a:ext uri="{FF2B5EF4-FFF2-40B4-BE49-F238E27FC236}">
                  <a16:creationId xmlns:a16="http://schemas.microsoft.com/office/drawing/2014/main" id="{D3AF7641-97C4-4997-84F0-514EC093D50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1">
              <a:extLst>
                <a:ext uri="{FF2B5EF4-FFF2-40B4-BE49-F238E27FC236}">
                  <a16:creationId xmlns:a16="http://schemas.microsoft.com/office/drawing/2014/main" id="{E4A56385-9E24-426A-90AF-D49CA57F904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2">
              <a:extLst>
                <a:ext uri="{FF2B5EF4-FFF2-40B4-BE49-F238E27FC236}">
                  <a16:creationId xmlns:a16="http://schemas.microsoft.com/office/drawing/2014/main" id="{BE8D3C7A-7FFA-4306-AFEA-134CA3AC685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3">
              <a:extLst>
                <a:ext uri="{FF2B5EF4-FFF2-40B4-BE49-F238E27FC236}">
                  <a16:creationId xmlns:a16="http://schemas.microsoft.com/office/drawing/2014/main" id="{6D69B116-926B-4129-9E3C-FA750959B88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4">
              <a:extLst>
                <a:ext uri="{FF2B5EF4-FFF2-40B4-BE49-F238E27FC236}">
                  <a16:creationId xmlns:a16="http://schemas.microsoft.com/office/drawing/2014/main" id="{D64E67F4-7D25-4C57-BC2F-291B40B17E1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5">
              <a:extLst>
                <a:ext uri="{FF2B5EF4-FFF2-40B4-BE49-F238E27FC236}">
                  <a16:creationId xmlns:a16="http://schemas.microsoft.com/office/drawing/2014/main" id="{699B8E8D-A57C-4B22-9CE7-F4BCC509C4C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6">
              <a:extLst>
                <a:ext uri="{FF2B5EF4-FFF2-40B4-BE49-F238E27FC236}">
                  <a16:creationId xmlns:a16="http://schemas.microsoft.com/office/drawing/2014/main" id="{73382958-0F98-4BD9-8A75-60005A56533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7">
              <a:extLst>
                <a:ext uri="{FF2B5EF4-FFF2-40B4-BE49-F238E27FC236}">
                  <a16:creationId xmlns:a16="http://schemas.microsoft.com/office/drawing/2014/main" id="{6FC4E15B-C6E2-44BC-BCA0-BDB75C39887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8">
              <a:extLst>
                <a:ext uri="{FF2B5EF4-FFF2-40B4-BE49-F238E27FC236}">
                  <a16:creationId xmlns:a16="http://schemas.microsoft.com/office/drawing/2014/main" id="{BC5C9539-CF7A-4AC6-8B11-3A56936E600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9">
              <a:extLst>
                <a:ext uri="{FF2B5EF4-FFF2-40B4-BE49-F238E27FC236}">
                  <a16:creationId xmlns:a16="http://schemas.microsoft.com/office/drawing/2014/main" id="{D1C017EE-9383-454D-8AA7-DD2E8D1F9F8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0">
              <a:extLst>
                <a:ext uri="{FF2B5EF4-FFF2-40B4-BE49-F238E27FC236}">
                  <a16:creationId xmlns:a16="http://schemas.microsoft.com/office/drawing/2014/main" id="{5A3523D2-7EC3-41A7-A033-7ADC2944E3A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1">
              <a:extLst>
                <a:ext uri="{FF2B5EF4-FFF2-40B4-BE49-F238E27FC236}">
                  <a16:creationId xmlns:a16="http://schemas.microsoft.com/office/drawing/2014/main" id="{3C23BAB8-CD29-453A-8887-3D8025ECA3F2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2">
              <a:extLst>
                <a:ext uri="{FF2B5EF4-FFF2-40B4-BE49-F238E27FC236}">
                  <a16:creationId xmlns:a16="http://schemas.microsoft.com/office/drawing/2014/main" id="{C54B11E8-84FA-493B-A2A7-45C502EAD45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3">
              <a:extLst>
                <a:ext uri="{FF2B5EF4-FFF2-40B4-BE49-F238E27FC236}">
                  <a16:creationId xmlns:a16="http://schemas.microsoft.com/office/drawing/2014/main" id="{AED5E8FB-885E-4D6A-AFDE-B090A15691B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4">
              <a:extLst>
                <a:ext uri="{FF2B5EF4-FFF2-40B4-BE49-F238E27FC236}">
                  <a16:creationId xmlns:a16="http://schemas.microsoft.com/office/drawing/2014/main" id="{529EB4A3-9C16-479B-ACA3-CE035B2F13A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5">
              <a:extLst>
                <a:ext uri="{FF2B5EF4-FFF2-40B4-BE49-F238E27FC236}">
                  <a16:creationId xmlns:a16="http://schemas.microsoft.com/office/drawing/2014/main" id="{96F1802F-D63B-41B2-99AC-D6CEB6AD818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6">
              <a:extLst>
                <a:ext uri="{FF2B5EF4-FFF2-40B4-BE49-F238E27FC236}">
                  <a16:creationId xmlns:a16="http://schemas.microsoft.com/office/drawing/2014/main" id="{A59E8F0E-FFE2-44BB-847D-C3E2AB675C3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7">
              <a:extLst>
                <a:ext uri="{FF2B5EF4-FFF2-40B4-BE49-F238E27FC236}">
                  <a16:creationId xmlns:a16="http://schemas.microsoft.com/office/drawing/2014/main" id="{ED054AAE-F2E0-42AF-BBD9-F312198C21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8">
              <a:extLst>
                <a:ext uri="{FF2B5EF4-FFF2-40B4-BE49-F238E27FC236}">
                  <a16:creationId xmlns:a16="http://schemas.microsoft.com/office/drawing/2014/main" id="{0054C6C5-C741-480D-96FA-DA7F793D474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9">
              <a:extLst>
                <a:ext uri="{FF2B5EF4-FFF2-40B4-BE49-F238E27FC236}">
                  <a16:creationId xmlns:a16="http://schemas.microsoft.com/office/drawing/2014/main" id="{80E8512E-E41B-471E-A65E-96269F1795D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0">
              <a:extLst>
                <a:ext uri="{FF2B5EF4-FFF2-40B4-BE49-F238E27FC236}">
                  <a16:creationId xmlns:a16="http://schemas.microsoft.com/office/drawing/2014/main" id="{7D75DA55-9560-462C-97E7-5688D68C598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1">
              <a:extLst>
                <a:ext uri="{FF2B5EF4-FFF2-40B4-BE49-F238E27FC236}">
                  <a16:creationId xmlns:a16="http://schemas.microsoft.com/office/drawing/2014/main" id="{0ED0FA2F-EACB-48DB-A1DD-D260E88F3E5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2">
              <a:extLst>
                <a:ext uri="{FF2B5EF4-FFF2-40B4-BE49-F238E27FC236}">
                  <a16:creationId xmlns:a16="http://schemas.microsoft.com/office/drawing/2014/main" id="{CC14F773-25E4-4021-A593-CFAE6D3396D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3">
              <a:extLst>
                <a:ext uri="{FF2B5EF4-FFF2-40B4-BE49-F238E27FC236}">
                  <a16:creationId xmlns:a16="http://schemas.microsoft.com/office/drawing/2014/main" id="{7AF3E824-019F-4F30-8F72-1BB0E3003DA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4">
              <a:extLst>
                <a:ext uri="{FF2B5EF4-FFF2-40B4-BE49-F238E27FC236}">
                  <a16:creationId xmlns:a16="http://schemas.microsoft.com/office/drawing/2014/main" id="{74F864A1-2526-4EB4-ABD8-26EC58DE315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5">
              <a:extLst>
                <a:ext uri="{FF2B5EF4-FFF2-40B4-BE49-F238E27FC236}">
                  <a16:creationId xmlns:a16="http://schemas.microsoft.com/office/drawing/2014/main" id="{93077FE1-101F-46E8-8CB4-3BB832F9669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6">
              <a:extLst>
                <a:ext uri="{FF2B5EF4-FFF2-40B4-BE49-F238E27FC236}">
                  <a16:creationId xmlns:a16="http://schemas.microsoft.com/office/drawing/2014/main" id="{4B4AF725-09B6-4A7B-B8D7-DF455BC8747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7">
              <a:extLst>
                <a:ext uri="{FF2B5EF4-FFF2-40B4-BE49-F238E27FC236}">
                  <a16:creationId xmlns:a16="http://schemas.microsoft.com/office/drawing/2014/main" id="{E97B67BD-A92B-44B6-9B03-B28E48D91F9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8">
              <a:extLst>
                <a:ext uri="{FF2B5EF4-FFF2-40B4-BE49-F238E27FC236}">
                  <a16:creationId xmlns:a16="http://schemas.microsoft.com/office/drawing/2014/main" id="{87C1122B-694C-416E-B21E-962A9E17D7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9">
              <a:extLst>
                <a:ext uri="{FF2B5EF4-FFF2-40B4-BE49-F238E27FC236}">
                  <a16:creationId xmlns:a16="http://schemas.microsoft.com/office/drawing/2014/main" id="{D39B26C9-27FE-4B4D-B848-F1381D9EA78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0">
              <a:extLst>
                <a:ext uri="{FF2B5EF4-FFF2-40B4-BE49-F238E27FC236}">
                  <a16:creationId xmlns:a16="http://schemas.microsoft.com/office/drawing/2014/main" id="{69F25037-8B8E-4019-BBA3-BACE395764B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1">
              <a:extLst>
                <a:ext uri="{FF2B5EF4-FFF2-40B4-BE49-F238E27FC236}">
                  <a16:creationId xmlns:a16="http://schemas.microsoft.com/office/drawing/2014/main" id="{620FEA4E-13A0-4B7F-B931-6DEC1E9035B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2">
              <a:extLst>
                <a:ext uri="{FF2B5EF4-FFF2-40B4-BE49-F238E27FC236}">
                  <a16:creationId xmlns:a16="http://schemas.microsoft.com/office/drawing/2014/main" id="{A5DD79A8-D3F5-4867-ABCE-5F516444B0E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3">
              <a:extLst>
                <a:ext uri="{FF2B5EF4-FFF2-40B4-BE49-F238E27FC236}">
                  <a16:creationId xmlns:a16="http://schemas.microsoft.com/office/drawing/2014/main" id="{7949CF1A-34D2-4B58-BFF0-B79B13E17ED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4">
              <a:extLst>
                <a:ext uri="{FF2B5EF4-FFF2-40B4-BE49-F238E27FC236}">
                  <a16:creationId xmlns:a16="http://schemas.microsoft.com/office/drawing/2014/main" id="{377A85B0-473A-4EDD-81A5-4F5F1FF9CB0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5">
              <a:extLst>
                <a:ext uri="{FF2B5EF4-FFF2-40B4-BE49-F238E27FC236}">
                  <a16:creationId xmlns:a16="http://schemas.microsoft.com/office/drawing/2014/main" id="{1F8A10B5-638D-403C-8A93-BE84F6BCF31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6">
              <a:extLst>
                <a:ext uri="{FF2B5EF4-FFF2-40B4-BE49-F238E27FC236}">
                  <a16:creationId xmlns:a16="http://schemas.microsoft.com/office/drawing/2014/main" id="{DCF918EB-F463-4057-8333-BF050F50512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7">
              <a:extLst>
                <a:ext uri="{FF2B5EF4-FFF2-40B4-BE49-F238E27FC236}">
                  <a16:creationId xmlns:a16="http://schemas.microsoft.com/office/drawing/2014/main" id="{27D94870-1A83-4025-A623-2518FBB9C9B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8">
              <a:extLst>
                <a:ext uri="{FF2B5EF4-FFF2-40B4-BE49-F238E27FC236}">
                  <a16:creationId xmlns:a16="http://schemas.microsoft.com/office/drawing/2014/main" id="{185D563D-DB8A-4C1B-9AA2-780E2B5F174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9">
              <a:extLst>
                <a:ext uri="{FF2B5EF4-FFF2-40B4-BE49-F238E27FC236}">
                  <a16:creationId xmlns:a16="http://schemas.microsoft.com/office/drawing/2014/main" id="{15B8BA73-F0B0-4F0C-91B2-B23655D2986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0">
              <a:extLst>
                <a:ext uri="{FF2B5EF4-FFF2-40B4-BE49-F238E27FC236}">
                  <a16:creationId xmlns:a16="http://schemas.microsoft.com/office/drawing/2014/main" id="{225A8F16-8283-4E0B-A133-7EA9ACC39D2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1">
              <a:extLst>
                <a:ext uri="{FF2B5EF4-FFF2-40B4-BE49-F238E27FC236}">
                  <a16:creationId xmlns:a16="http://schemas.microsoft.com/office/drawing/2014/main" id="{06E81905-B2F5-4B15-BE6C-05583694D27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2">
              <a:extLst>
                <a:ext uri="{FF2B5EF4-FFF2-40B4-BE49-F238E27FC236}">
                  <a16:creationId xmlns:a16="http://schemas.microsoft.com/office/drawing/2014/main" id="{65B00FF6-DD75-440B-BD55-8D7919DE72F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3">
              <a:extLst>
                <a:ext uri="{FF2B5EF4-FFF2-40B4-BE49-F238E27FC236}">
                  <a16:creationId xmlns:a16="http://schemas.microsoft.com/office/drawing/2014/main" id="{55C07921-7A18-4C12-8CD4-3F4E3332AF6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4">
              <a:extLst>
                <a:ext uri="{FF2B5EF4-FFF2-40B4-BE49-F238E27FC236}">
                  <a16:creationId xmlns:a16="http://schemas.microsoft.com/office/drawing/2014/main" id="{000DD536-278B-4703-B782-B9653D29C98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5">
              <a:extLst>
                <a:ext uri="{FF2B5EF4-FFF2-40B4-BE49-F238E27FC236}">
                  <a16:creationId xmlns:a16="http://schemas.microsoft.com/office/drawing/2014/main" id="{200E814E-B1AD-4347-9C59-7E18575483F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6">
              <a:extLst>
                <a:ext uri="{FF2B5EF4-FFF2-40B4-BE49-F238E27FC236}">
                  <a16:creationId xmlns:a16="http://schemas.microsoft.com/office/drawing/2014/main" id="{124AB844-F87C-4444-94C7-45773182DCC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7">
              <a:extLst>
                <a:ext uri="{FF2B5EF4-FFF2-40B4-BE49-F238E27FC236}">
                  <a16:creationId xmlns:a16="http://schemas.microsoft.com/office/drawing/2014/main" id="{C73605DB-3ACC-471A-A019-9AF1E39488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8">
              <a:extLst>
                <a:ext uri="{FF2B5EF4-FFF2-40B4-BE49-F238E27FC236}">
                  <a16:creationId xmlns:a16="http://schemas.microsoft.com/office/drawing/2014/main" id="{A4A81417-F120-4EA6-8043-18ACCA9DF3B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9">
              <a:extLst>
                <a:ext uri="{FF2B5EF4-FFF2-40B4-BE49-F238E27FC236}">
                  <a16:creationId xmlns:a16="http://schemas.microsoft.com/office/drawing/2014/main" id="{7A240178-5445-41AE-B40C-43A60B376FB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0">
              <a:extLst>
                <a:ext uri="{FF2B5EF4-FFF2-40B4-BE49-F238E27FC236}">
                  <a16:creationId xmlns:a16="http://schemas.microsoft.com/office/drawing/2014/main" id="{794FFCB4-2D9E-4CD2-830A-47B5C2357C1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1">
              <a:extLst>
                <a:ext uri="{FF2B5EF4-FFF2-40B4-BE49-F238E27FC236}">
                  <a16:creationId xmlns:a16="http://schemas.microsoft.com/office/drawing/2014/main" id="{84F20523-EF16-4BC8-B2E6-7A45C306C05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2">
              <a:extLst>
                <a:ext uri="{FF2B5EF4-FFF2-40B4-BE49-F238E27FC236}">
                  <a16:creationId xmlns:a16="http://schemas.microsoft.com/office/drawing/2014/main" id="{C1C9BEB0-BF9C-48FE-B652-954322FBE30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3">
              <a:extLst>
                <a:ext uri="{FF2B5EF4-FFF2-40B4-BE49-F238E27FC236}">
                  <a16:creationId xmlns:a16="http://schemas.microsoft.com/office/drawing/2014/main" id="{871DD0D1-ADEF-44F3-AF5C-066B46E8FD5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4">
              <a:extLst>
                <a:ext uri="{FF2B5EF4-FFF2-40B4-BE49-F238E27FC236}">
                  <a16:creationId xmlns:a16="http://schemas.microsoft.com/office/drawing/2014/main" id="{44361986-945B-4704-85F9-1DA85E97255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5">
              <a:extLst>
                <a:ext uri="{FF2B5EF4-FFF2-40B4-BE49-F238E27FC236}">
                  <a16:creationId xmlns:a16="http://schemas.microsoft.com/office/drawing/2014/main" id="{BE838ECD-21AA-4739-95AB-9CF69DEFA12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6">
              <a:extLst>
                <a:ext uri="{FF2B5EF4-FFF2-40B4-BE49-F238E27FC236}">
                  <a16:creationId xmlns:a16="http://schemas.microsoft.com/office/drawing/2014/main" id="{DFCE7C93-C95B-4227-949E-7783C04EED2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7">
              <a:extLst>
                <a:ext uri="{FF2B5EF4-FFF2-40B4-BE49-F238E27FC236}">
                  <a16:creationId xmlns:a16="http://schemas.microsoft.com/office/drawing/2014/main" id="{CD085D11-7B36-4136-AF95-64102A0D989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8">
              <a:extLst>
                <a:ext uri="{FF2B5EF4-FFF2-40B4-BE49-F238E27FC236}">
                  <a16:creationId xmlns:a16="http://schemas.microsoft.com/office/drawing/2014/main" id="{5EB4DF1F-5BB7-40C3-9810-315BC322E41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9">
              <a:extLst>
                <a:ext uri="{FF2B5EF4-FFF2-40B4-BE49-F238E27FC236}">
                  <a16:creationId xmlns:a16="http://schemas.microsoft.com/office/drawing/2014/main" id="{CCE404D7-3C84-4CDB-9969-3A96E86D265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0">
              <a:extLst>
                <a:ext uri="{FF2B5EF4-FFF2-40B4-BE49-F238E27FC236}">
                  <a16:creationId xmlns:a16="http://schemas.microsoft.com/office/drawing/2014/main" id="{DFD1E535-DF92-4CE6-9BB2-7037FD59132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1">
              <a:extLst>
                <a:ext uri="{FF2B5EF4-FFF2-40B4-BE49-F238E27FC236}">
                  <a16:creationId xmlns:a16="http://schemas.microsoft.com/office/drawing/2014/main" id="{0AC5B7B7-0EB1-4FC9-A90C-C8FCB5F4FC1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2">
              <a:extLst>
                <a:ext uri="{FF2B5EF4-FFF2-40B4-BE49-F238E27FC236}">
                  <a16:creationId xmlns:a16="http://schemas.microsoft.com/office/drawing/2014/main" id="{BAF7D69A-EE99-4D0B-89E1-B4698B1E081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3">
              <a:extLst>
                <a:ext uri="{FF2B5EF4-FFF2-40B4-BE49-F238E27FC236}">
                  <a16:creationId xmlns:a16="http://schemas.microsoft.com/office/drawing/2014/main" id="{0E9FDA6B-EF39-4FD5-90BC-BF73FBAFEB6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4">
              <a:extLst>
                <a:ext uri="{FF2B5EF4-FFF2-40B4-BE49-F238E27FC236}">
                  <a16:creationId xmlns:a16="http://schemas.microsoft.com/office/drawing/2014/main" id="{E6DA0711-F60E-448B-A0C8-F4BFAB9690C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5">
              <a:extLst>
                <a:ext uri="{FF2B5EF4-FFF2-40B4-BE49-F238E27FC236}">
                  <a16:creationId xmlns:a16="http://schemas.microsoft.com/office/drawing/2014/main" id="{52D93748-D306-4EFD-AAAC-0F6F5F584ED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6">
              <a:extLst>
                <a:ext uri="{FF2B5EF4-FFF2-40B4-BE49-F238E27FC236}">
                  <a16:creationId xmlns:a16="http://schemas.microsoft.com/office/drawing/2014/main" id="{33C16674-9862-4E32-A611-356B735C8D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7">
              <a:extLst>
                <a:ext uri="{FF2B5EF4-FFF2-40B4-BE49-F238E27FC236}">
                  <a16:creationId xmlns:a16="http://schemas.microsoft.com/office/drawing/2014/main" id="{E0FBD5F5-0F68-40BE-9CD6-A0301A0EDA5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8">
              <a:extLst>
                <a:ext uri="{FF2B5EF4-FFF2-40B4-BE49-F238E27FC236}">
                  <a16:creationId xmlns:a16="http://schemas.microsoft.com/office/drawing/2014/main" id="{87D0D84A-5EAA-4A1C-A305-5BC4FF96B20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9">
              <a:extLst>
                <a:ext uri="{FF2B5EF4-FFF2-40B4-BE49-F238E27FC236}">
                  <a16:creationId xmlns:a16="http://schemas.microsoft.com/office/drawing/2014/main" id="{BE46E362-DC7F-4D5B-BD0C-1C73602C7BC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0">
              <a:extLst>
                <a:ext uri="{FF2B5EF4-FFF2-40B4-BE49-F238E27FC236}">
                  <a16:creationId xmlns:a16="http://schemas.microsoft.com/office/drawing/2014/main" id="{C875DFB3-69F2-4F4C-B49F-66AB3B15C22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1">
              <a:extLst>
                <a:ext uri="{FF2B5EF4-FFF2-40B4-BE49-F238E27FC236}">
                  <a16:creationId xmlns:a16="http://schemas.microsoft.com/office/drawing/2014/main" id="{6D5C03B8-7EE7-4341-B5B8-93126CE0197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2">
              <a:extLst>
                <a:ext uri="{FF2B5EF4-FFF2-40B4-BE49-F238E27FC236}">
                  <a16:creationId xmlns:a16="http://schemas.microsoft.com/office/drawing/2014/main" id="{37659B64-8631-4B44-8181-509B6B93348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3">
              <a:extLst>
                <a:ext uri="{FF2B5EF4-FFF2-40B4-BE49-F238E27FC236}">
                  <a16:creationId xmlns:a16="http://schemas.microsoft.com/office/drawing/2014/main" id="{B31D25F4-19EF-4AF0-AD39-F779E1F2A18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4">
              <a:extLst>
                <a:ext uri="{FF2B5EF4-FFF2-40B4-BE49-F238E27FC236}">
                  <a16:creationId xmlns:a16="http://schemas.microsoft.com/office/drawing/2014/main" id="{B37476F0-4017-43EA-8767-AB3763E773D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5">
              <a:extLst>
                <a:ext uri="{FF2B5EF4-FFF2-40B4-BE49-F238E27FC236}">
                  <a16:creationId xmlns:a16="http://schemas.microsoft.com/office/drawing/2014/main" id="{BBC474E6-B2AD-4FBB-985C-7D9367149F0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6">
              <a:extLst>
                <a:ext uri="{FF2B5EF4-FFF2-40B4-BE49-F238E27FC236}">
                  <a16:creationId xmlns:a16="http://schemas.microsoft.com/office/drawing/2014/main" id="{DBAE514B-146F-4375-AA08-C7EFBFF561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7">
              <a:extLst>
                <a:ext uri="{FF2B5EF4-FFF2-40B4-BE49-F238E27FC236}">
                  <a16:creationId xmlns:a16="http://schemas.microsoft.com/office/drawing/2014/main" id="{A2C9D9F9-379E-4FBC-B44D-7DA62191432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8">
              <a:extLst>
                <a:ext uri="{FF2B5EF4-FFF2-40B4-BE49-F238E27FC236}">
                  <a16:creationId xmlns:a16="http://schemas.microsoft.com/office/drawing/2014/main" id="{D96EDA9D-96EC-4E7F-8CBF-1E30D1A4877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9">
              <a:extLst>
                <a:ext uri="{FF2B5EF4-FFF2-40B4-BE49-F238E27FC236}">
                  <a16:creationId xmlns:a16="http://schemas.microsoft.com/office/drawing/2014/main" id="{CD2E92B3-A19C-4342-995B-716BC8923C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0">
              <a:extLst>
                <a:ext uri="{FF2B5EF4-FFF2-40B4-BE49-F238E27FC236}">
                  <a16:creationId xmlns:a16="http://schemas.microsoft.com/office/drawing/2014/main" id="{2C18AF20-A6D0-4893-BFC7-7EF81EAF817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1">
              <a:extLst>
                <a:ext uri="{FF2B5EF4-FFF2-40B4-BE49-F238E27FC236}">
                  <a16:creationId xmlns:a16="http://schemas.microsoft.com/office/drawing/2014/main" id="{AF8C9BF9-4D4E-47D7-8F19-67EF5E7CCA1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2">
              <a:extLst>
                <a:ext uri="{FF2B5EF4-FFF2-40B4-BE49-F238E27FC236}">
                  <a16:creationId xmlns:a16="http://schemas.microsoft.com/office/drawing/2014/main" id="{6B4464A6-4883-4721-BCCA-8FEEB9FAE48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ECCB79A1-1160-42B2-83FF-0378194EF075}"/>
              </a:ext>
            </a:extLst>
          </p:cNvPr>
          <p:cNvGrpSpPr/>
          <p:nvPr/>
        </p:nvGrpSpPr>
        <p:grpSpPr>
          <a:xfrm>
            <a:off x="4266387" y="1409565"/>
            <a:ext cx="2559362" cy="2896941"/>
            <a:chOff x="5473588" y="824755"/>
            <a:chExt cx="5393466" cy="6104863"/>
          </a:xfrm>
        </p:grpSpPr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FE7D697B-CA7D-4C12-944F-8B583E40779A}"/>
                </a:ext>
              </a:extLst>
            </p:cNvPr>
            <p:cNvGrpSpPr/>
            <p:nvPr/>
          </p:nvGrpSpPr>
          <p:grpSpPr>
            <a:xfrm>
              <a:off x="5473588" y="1857136"/>
              <a:ext cx="5393466" cy="5072482"/>
              <a:chOff x="5473588" y="1857136"/>
              <a:chExt cx="5393466" cy="5072482"/>
            </a:xfrm>
          </p:grpSpPr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5C48ABE7-D79A-480D-916D-39D2605539A6}"/>
                  </a:ext>
                </a:extLst>
              </p:cNvPr>
              <p:cNvSpPr/>
              <p:nvPr/>
            </p:nvSpPr>
            <p:spPr>
              <a:xfrm>
                <a:off x="5505357" y="5753232"/>
                <a:ext cx="4972626" cy="1176386"/>
              </a:xfrm>
              <a:custGeom>
                <a:avLst/>
                <a:gdLst>
                  <a:gd name="connsiteX0" fmla="*/ 4291479 w 4972626"/>
                  <a:gd name="connsiteY0" fmla="*/ 1174677 h 1176386"/>
                  <a:gd name="connsiteX1" fmla="*/ 882938 w 4972626"/>
                  <a:gd name="connsiteY1" fmla="*/ 799523 h 1176386"/>
                  <a:gd name="connsiteX2" fmla="*/ 723492 w 4972626"/>
                  <a:gd name="connsiteY2" fmla="*/ 721455 h 1176386"/>
                  <a:gd name="connsiteX3" fmla="*/ 0 w 4972626"/>
                  <a:gd name="connsiteY3" fmla="*/ 0 h 1176386"/>
                  <a:gd name="connsiteX4" fmla="*/ 4972627 w 4972626"/>
                  <a:gd name="connsiteY4" fmla="*/ 721285 h 1176386"/>
                  <a:gd name="connsiteX5" fmla="*/ 4506167 w 4972626"/>
                  <a:gd name="connsiteY5" fmla="*/ 1110016 h 1176386"/>
                  <a:gd name="connsiteX6" fmla="*/ 4291479 w 4972626"/>
                  <a:gd name="connsiteY6" fmla="*/ 1174677 h 117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2626" h="1176386">
                    <a:moveTo>
                      <a:pt x="4291479" y="1174677"/>
                    </a:moveTo>
                    <a:lnTo>
                      <a:pt x="882938" y="799523"/>
                    </a:lnTo>
                    <a:cubicBezTo>
                      <a:pt x="822350" y="792820"/>
                      <a:pt x="765920" y="765241"/>
                      <a:pt x="723492" y="721455"/>
                    </a:cubicBezTo>
                    <a:lnTo>
                      <a:pt x="0" y="0"/>
                    </a:lnTo>
                    <a:lnTo>
                      <a:pt x="4972627" y="721285"/>
                    </a:lnTo>
                    <a:lnTo>
                      <a:pt x="4506167" y="1110016"/>
                    </a:lnTo>
                    <a:cubicBezTo>
                      <a:pt x="4446343" y="1159827"/>
                      <a:pt x="4368784" y="1183163"/>
                      <a:pt x="4291479" y="1174677"/>
                    </a:cubicBezTo>
                    <a:close/>
                  </a:path>
                </a:pathLst>
              </a:custGeom>
              <a:solidFill>
                <a:srgbClr val="7A654A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A05288F0-E801-4935-A23F-E10C79D00BC9}"/>
                  </a:ext>
                </a:extLst>
              </p:cNvPr>
              <p:cNvSpPr/>
              <p:nvPr/>
            </p:nvSpPr>
            <p:spPr>
              <a:xfrm>
                <a:off x="5473588" y="1857136"/>
                <a:ext cx="5393466" cy="4612299"/>
              </a:xfrm>
              <a:custGeom>
                <a:avLst/>
                <a:gdLst>
                  <a:gd name="connsiteX0" fmla="*/ 4959761 w 5393466"/>
                  <a:gd name="connsiteY0" fmla="*/ 4611102 h 4612299"/>
                  <a:gd name="connsiteX1" fmla="*/ 106783 w 5393466"/>
                  <a:gd name="connsiteY1" fmla="*/ 3938016 h 4612299"/>
                  <a:gd name="connsiteX2" fmla="*/ 796 w 5393466"/>
                  <a:gd name="connsiteY2" fmla="*/ 3801395 h 4612299"/>
                  <a:gd name="connsiteX3" fmla="*/ 421008 w 5393466"/>
                  <a:gd name="connsiteY3" fmla="*/ 109772 h 4612299"/>
                  <a:gd name="connsiteX4" fmla="*/ 553725 w 5393466"/>
                  <a:gd name="connsiteY4" fmla="*/ 391 h 4612299"/>
                  <a:gd name="connsiteX5" fmla="*/ 5279502 w 5393466"/>
                  <a:gd name="connsiteY5" fmla="*/ 375120 h 4612299"/>
                  <a:gd name="connsiteX6" fmla="*/ 5393126 w 5393466"/>
                  <a:gd name="connsiteY6" fmla="*/ 507582 h 4612299"/>
                  <a:gd name="connsiteX7" fmla="*/ 5100199 w 5393466"/>
                  <a:gd name="connsiteY7" fmla="*/ 4497564 h 4612299"/>
                  <a:gd name="connsiteX8" fmla="*/ 4959761 w 5393466"/>
                  <a:gd name="connsiteY8" fmla="*/ 4611102 h 46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466" h="4612299">
                    <a:moveTo>
                      <a:pt x="4959761" y="4611102"/>
                    </a:moveTo>
                    <a:lnTo>
                      <a:pt x="106783" y="3938016"/>
                    </a:lnTo>
                    <a:cubicBezTo>
                      <a:pt x="40255" y="3928766"/>
                      <a:pt x="-6756" y="3868178"/>
                      <a:pt x="796" y="3801395"/>
                    </a:cubicBezTo>
                    <a:lnTo>
                      <a:pt x="421008" y="109772"/>
                    </a:lnTo>
                    <a:cubicBezTo>
                      <a:pt x="428561" y="43499"/>
                      <a:pt x="487282" y="-4870"/>
                      <a:pt x="553725" y="391"/>
                    </a:cubicBezTo>
                    <a:lnTo>
                      <a:pt x="5279502" y="375120"/>
                    </a:lnTo>
                    <a:cubicBezTo>
                      <a:pt x="5347388" y="380466"/>
                      <a:pt x="5398133" y="439697"/>
                      <a:pt x="5393126" y="507582"/>
                    </a:cubicBezTo>
                    <a:lnTo>
                      <a:pt x="5100199" y="4497564"/>
                    </a:lnTo>
                    <a:cubicBezTo>
                      <a:pt x="5094938" y="4568928"/>
                      <a:pt x="5030532" y="4620946"/>
                      <a:pt x="4959761" y="4611102"/>
                    </a:cubicBezTo>
                    <a:close/>
                  </a:path>
                </a:pathLst>
              </a:custGeom>
              <a:solidFill>
                <a:srgbClr val="917959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524733ED-E69B-40C3-BF1F-BB4BA3562BB3}"/>
                  </a:ext>
                </a:extLst>
              </p:cNvPr>
              <p:cNvSpPr/>
              <p:nvPr/>
            </p:nvSpPr>
            <p:spPr>
              <a:xfrm>
                <a:off x="5603694" y="1957276"/>
                <a:ext cx="5155657" cy="4415944"/>
              </a:xfrm>
              <a:custGeom>
                <a:avLst/>
                <a:gdLst>
                  <a:gd name="connsiteX0" fmla="*/ 4740640 w 5155657"/>
                  <a:gd name="connsiteY0" fmla="*/ 4414819 h 4415944"/>
                  <a:gd name="connsiteX1" fmla="*/ 102011 w 5155657"/>
                  <a:gd name="connsiteY1" fmla="*/ 3770923 h 4415944"/>
                  <a:gd name="connsiteX2" fmla="*/ 776 w 5155657"/>
                  <a:gd name="connsiteY2" fmla="*/ 3640158 h 4415944"/>
                  <a:gd name="connsiteX3" fmla="*/ 402914 w 5155657"/>
                  <a:gd name="connsiteY3" fmla="*/ 105096 h 4415944"/>
                  <a:gd name="connsiteX4" fmla="*/ 529775 w 5155657"/>
                  <a:gd name="connsiteY4" fmla="*/ 382 h 4415944"/>
                  <a:gd name="connsiteX5" fmla="*/ 5046719 w 5155657"/>
                  <a:gd name="connsiteY5" fmla="*/ 358564 h 4415944"/>
                  <a:gd name="connsiteX6" fmla="*/ 5155336 w 5155657"/>
                  <a:gd name="connsiteY6" fmla="*/ 485341 h 4415944"/>
                  <a:gd name="connsiteX7" fmla="*/ 4874799 w 5155657"/>
                  <a:gd name="connsiteY7" fmla="*/ 4306117 h 4415944"/>
                  <a:gd name="connsiteX8" fmla="*/ 4740640 w 5155657"/>
                  <a:gd name="connsiteY8" fmla="*/ 4414819 h 44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5657" h="4415944">
                    <a:moveTo>
                      <a:pt x="4740640" y="4414819"/>
                    </a:moveTo>
                    <a:lnTo>
                      <a:pt x="102011" y="3770923"/>
                    </a:lnTo>
                    <a:cubicBezTo>
                      <a:pt x="38453" y="3762098"/>
                      <a:pt x="-6522" y="3704055"/>
                      <a:pt x="776" y="3640158"/>
                    </a:cubicBezTo>
                    <a:lnTo>
                      <a:pt x="402914" y="105096"/>
                    </a:lnTo>
                    <a:cubicBezTo>
                      <a:pt x="410127" y="41623"/>
                      <a:pt x="466217" y="-4709"/>
                      <a:pt x="529775" y="382"/>
                    </a:cubicBezTo>
                    <a:lnTo>
                      <a:pt x="5046719" y="358564"/>
                    </a:lnTo>
                    <a:cubicBezTo>
                      <a:pt x="5111550" y="363740"/>
                      <a:pt x="5160088" y="420340"/>
                      <a:pt x="5155336" y="485341"/>
                    </a:cubicBezTo>
                    <a:lnTo>
                      <a:pt x="4874799" y="4306117"/>
                    </a:lnTo>
                    <a:cubicBezTo>
                      <a:pt x="4869877" y="4374342"/>
                      <a:pt x="4808271" y="4424153"/>
                      <a:pt x="4740640" y="4414819"/>
                    </a:cubicBezTo>
                    <a:close/>
                  </a:path>
                </a:pathLst>
              </a:custGeom>
              <a:solidFill>
                <a:srgbClr val="B89970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F825255B-9D20-4083-B1E9-242C48CEEF4F}"/>
                  </a:ext>
                </a:extLst>
              </p:cNvPr>
              <p:cNvSpPr/>
              <p:nvPr/>
            </p:nvSpPr>
            <p:spPr>
              <a:xfrm>
                <a:off x="9060999" y="4267371"/>
                <a:ext cx="1418512" cy="2130011"/>
              </a:xfrm>
              <a:custGeom>
                <a:avLst/>
                <a:gdLst>
                  <a:gd name="connsiteX0" fmla="*/ 1384230 w 1418512"/>
                  <a:gd name="connsiteY0" fmla="*/ 1934331 h 2130011"/>
                  <a:gd name="connsiteX1" fmla="*/ 1417408 w 1418512"/>
                  <a:gd name="connsiteY1" fmla="*/ 2019103 h 2130011"/>
                  <a:gd name="connsiteX2" fmla="*/ 1408838 w 1418512"/>
                  <a:gd name="connsiteY2" fmla="*/ 2121017 h 2130011"/>
                  <a:gd name="connsiteX3" fmla="*/ 1392036 w 1418512"/>
                  <a:gd name="connsiteY3" fmla="*/ 2130012 h 2130011"/>
                  <a:gd name="connsiteX4" fmla="*/ 1294621 w 1418512"/>
                  <a:gd name="connsiteY4" fmla="*/ 2111852 h 2130011"/>
                  <a:gd name="connsiteX5" fmla="*/ 1231911 w 1418512"/>
                  <a:gd name="connsiteY5" fmla="*/ 2077994 h 2130011"/>
                  <a:gd name="connsiteX6" fmla="*/ 465 w 1418512"/>
                  <a:gd name="connsiteY6" fmla="*/ 13 h 2130011"/>
                  <a:gd name="connsiteX7" fmla="*/ 1384230 w 1418512"/>
                  <a:gd name="connsiteY7" fmla="*/ 1934331 h 213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512" h="2130011">
                    <a:moveTo>
                      <a:pt x="1384230" y="1934331"/>
                    </a:moveTo>
                    <a:cubicBezTo>
                      <a:pt x="1400013" y="1960721"/>
                      <a:pt x="1423943" y="1983973"/>
                      <a:pt x="1417408" y="2019103"/>
                    </a:cubicBezTo>
                    <a:cubicBezTo>
                      <a:pt x="1420718" y="2022668"/>
                      <a:pt x="1414863" y="2113804"/>
                      <a:pt x="1408838" y="2121017"/>
                    </a:cubicBezTo>
                    <a:cubicBezTo>
                      <a:pt x="1403238" y="2123987"/>
                      <a:pt x="1397637" y="2126957"/>
                      <a:pt x="1392036" y="2130012"/>
                    </a:cubicBezTo>
                    <a:cubicBezTo>
                      <a:pt x="1359621" y="2123902"/>
                      <a:pt x="1327205" y="2117368"/>
                      <a:pt x="1294621" y="2111852"/>
                    </a:cubicBezTo>
                    <a:cubicBezTo>
                      <a:pt x="1269673" y="2107609"/>
                      <a:pt x="1246931" y="2100227"/>
                      <a:pt x="1231911" y="2077994"/>
                    </a:cubicBezTo>
                    <a:cubicBezTo>
                      <a:pt x="1196950" y="2019612"/>
                      <a:pt x="-27284" y="21397"/>
                      <a:pt x="465" y="13"/>
                    </a:cubicBezTo>
                    <a:cubicBezTo>
                      <a:pt x="7762" y="-5757"/>
                      <a:pt x="1318805" y="1842516"/>
                      <a:pt x="1384230" y="1934331"/>
                    </a:cubicBezTo>
                    <a:close/>
                  </a:path>
                </a:pathLst>
              </a:custGeom>
              <a:solidFill>
                <a:srgbClr val="DBCEBD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FE791E99-1804-42AC-81BD-ABDFC0577C47}"/>
                  </a:ext>
                </a:extLst>
              </p:cNvPr>
              <p:cNvSpPr/>
              <p:nvPr/>
            </p:nvSpPr>
            <p:spPr>
              <a:xfrm>
                <a:off x="6005503" y="1951549"/>
                <a:ext cx="2006535" cy="2689982"/>
              </a:xfrm>
              <a:custGeom>
                <a:avLst/>
                <a:gdLst>
                  <a:gd name="connsiteX0" fmla="*/ 34284 w 2006535"/>
                  <a:gd name="connsiteY0" fmla="*/ 195680 h 2689982"/>
                  <a:gd name="connsiteX1" fmla="*/ 1104 w 2006535"/>
                  <a:gd name="connsiteY1" fmla="*/ 110908 h 2689982"/>
                  <a:gd name="connsiteX2" fmla="*/ 9675 w 2006535"/>
                  <a:gd name="connsiteY2" fmla="*/ 8995 h 2689982"/>
                  <a:gd name="connsiteX3" fmla="*/ 26477 w 2006535"/>
                  <a:gd name="connsiteY3" fmla="*/ 0 h 2689982"/>
                  <a:gd name="connsiteX4" fmla="*/ 157835 w 2006535"/>
                  <a:gd name="connsiteY4" fmla="*/ 9674 h 2689982"/>
                  <a:gd name="connsiteX5" fmla="*/ 220545 w 2006535"/>
                  <a:gd name="connsiteY5" fmla="*/ 43532 h 2689982"/>
                  <a:gd name="connsiteX6" fmla="*/ 1884338 w 2006535"/>
                  <a:gd name="connsiteY6" fmla="*/ 2588142 h 2689982"/>
                  <a:gd name="connsiteX7" fmla="*/ 1935252 w 2006535"/>
                  <a:gd name="connsiteY7" fmla="*/ 2672999 h 2689982"/>
                  <a:gd name="connsiteX8" fmla="*/ 1748567 w 2006535"/>
                  <a:gd name="connsiteY8" fmla="*/ 2562685 h 2689982"/>
                  <a:gd name="connsiteX9" fmla="*/ 34284 w 2006535"/>
                  <a:gd name="connsiteY9" fmla="*/ 195680 h 268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6535" h="2689982">
                    <a:moveTo>
                      <a:pt x="34284" y="195680"/>
                    </a:moveTo>
                    <a:cubicBezTo>
                      <a:pt x="18500" y="169290"/>
                      <a:pt x="-5430" y="146039"/>
                      <a:pt x="1104" y="110908"/>
                    </a:cubicBezTo>
                    <a:cubicBezTo>
                      <a:pt x="-2205" y="107344"/>
                      <a:pt x="3650" y="16208"/>
                      <a:pt x="9675" y="8995"/>
                    </a:cubicBezTo>
                    <a:cubicBezTo>
                      <a:pt x="15275" y="6025"/>
                      <a:pt x="20876" y="3055"/>
                      <a:pt x="26477" y="0"/>
                    </a:cubicBezTo>
                    <a:cubicBezTo>
                      <a:pt x="58892" y="6110"/>
                      <a:pt x="125250" y="4158"/>
                      <a:pt x="157835" y="9674"/>
                    </a:cubicBezTo>
                    <a:cubicBezTo>
                      <a:pt x="182783" y="13917"/>
                      <a:pt x="205525" y="21299"/>
                      <a:pt x="220545" y="43532"/>
                    </a:cubicBezTo>
                    <a:cubicBezTo>
                      <a:pt x="250499" y="93597"/>
                      <a:pt x="1663710" y="2375999"/>
                      <a:pt x="1884338" y="2588142"/>
                    </a:cubicBezTo>
                    <a:cubicBezTo>
                      <a:pt x="1974796" y="2675120"/>
                      <a:pt x="2079510" y="2715427"/>
                      <a:pt x="1935252" y="2672999"/>
                    </a:cubicBezTo>
                    <a:cubicBezTo>
                      <a:pt x="1934234" y="2672659"/>
                      <a:pt x="1801687" y="2615805"/>
                      <a:pt x="1748567" y="2562685"/>
                    </a:cubicBezTo>
                    <a:cubicBezTo>
                      <a:pt x="1493995" y="2308198"/>
                      <a:pt x="91901" y="276464"/>
                      <a:pt x="34284" y="195680"/>
                    </a:cubicBezTo>
                    <a:close/>
                  </a:path>
                </a:pathLst>
              </a:custGeom>
              <a:solidFill>
                <a:srgbClr val="8D755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1B5E507F-5FE7-4839-BCE9-67343A11111F}"/>
                  </a:ext>
                </a:extLst>
              </p:cNvPr>
              <p:cNvSpPr/>
              <p:nvPr/>
            </p:nvSpPr>
            <p:spPr>
              <a:xfrm>
                <a:off x="8475340" y="2297632"/>
                <a:ext cx="2323911" cy="2157611"/>
              </a:xfrm>
              <a:custGeom>
                <a:avLst/>
                <a:gdLst>
                  <a:gd name="connsiteX0" fmla="*/ 2130438 w 2323911"/>
                  <a:gd name="connsiteY0" fmla="*/ 47993 h 2157611"/>
                  <a:gd name="connsiteX1" fmla="*/ 2210882 w 2323911"/>
                  <a:gd name="connsiteY1" fmla="*/ 5395 h 2157611"/>
                  <a:gd name="connsiteX2" fmla="*/ 2313050 w 2323911"/>
                  <a:gd name="connsiteY2" fmla="*/ 2340 h 2157611"/>
                  <a:gd name="connsiteX3" fmla="*/ 2323912 w 2323911"/>
                  <a:gd name="connsiteY3" fmla="*/ 18038 h 2157611"/>
                  <a:gd name="connsiteX4" fmla="*/ 2316954 w 2323911"/>
                  <a:gd name="connsiteY4" fmla="*/ 116897 h 2157611"/>
                  <a:gd name="connsiteX5" fmla="*/ 2290478 w 2323911"/>
                  <a:gd name="connsiteY5" fmla="*/ 183001 h 2157611"/>
                  <a:gd name="connsiteX6" fmla="*/ 15 w 2323911"/>
                  <a:gd name="connsiteY6" fmla="*/ 2157371 h 2157611"/>
                  <a:gd name="connsiteX7" fmla="*/ 2130438 w 2323911"/>
                  <a:gd name="connsiteY7" fmla="*/ 47993 h 21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3911" h="2157611">
                    <a:moveTo>
                      <a:pt x="2130438" y="47993"/>
                    </a:moveTo>
                    <a:cubicBezTo>
                      <a:pt x="2154877" y="29324"/>
                      <a:pt x="2175243" y="2934"/>
                      <a:pt x="2210882" y="5395"/>
                    </a:cubicBezTo>
                    <a:cubicBezTo>
                      <a:pt x="2214022" y="1661"/>
                      <a:pt x="2305243" y="-2836"/>
                      <a:pt x="2313050" y="2340"/>
                    </a:cubicBezTo>
                    <a:cubicBezTo>
                      <a:pt x="2316614" y="7601"/>
                      <a:pt x="2320263" y="12777"/>
                      <a:pt x="2323912" y="18038"/>
                    </a:cubicBezTo>
                    <a:cubicBezTo>
                      <a:pt x="2321536" y="50963"/>
                      <a:pt x="2318821" y="83888"/>
                      <a:pt x="2316954" y="116897"/>
                    </a:cubicBezTo>
                    <a:cubicBezTo>
                      <a:pt x="2315596" y="142099"/>
                      <a:pt x="2310844" y="165605"/>
                      <a:pt x="2290478" y="183001"/>
                    </a:cubicBezTo>
                    <a:cubicBezTo>
                      <a:pt x="2236424" y="224411"/>
                      <a:pt x="24454" y="2182573"/>
                      <a:pt x="15" y="2157371"/>
                    </a:cubicBezTo>
                    <a:cubicBezTo>
                      <a:pt x="-6434" y="2150667"/>
                      <a:pt x="2046769" y="123516"/>
                      <a:pt x="2130438" y="47993"/>
                    </a:cubicBezTo>
                    <a:close/>
                  </a:path>
                </a:pathLst>
              </a:custGeom>
              <a:solidFill>
                <a:srgbClr val="E9E3D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D741D0DC-4A2D-42AC-89E5-A88BB546703F}"/>
                  </a:ext>
                </a:extLst>
              </p:cNvPr>
              <p:cNvSpPr/>
              <p:nvPr/>
            </p:nvSpPr>
            <p:spPr>
              <a:xfrm>
                <a:off x="5603791" y="4038734"/>
                <a:ext cx="1725925" cy="1686823"/>
              </a:xfrm>
              <a:custGeom>
                <a:avLst/>
                <a:gdLst>
                  <a:gd name="connsiteX0" fmla="*/ 238109 w 1725925"/>
                  <a:gd name="connsiteY0" fmla="*/ 1644236 h 1686823"/>
                  <a:gd name="connsiteX1" fmla="*/ 170308 w 1725925"/>
                  <a:gd name="connsiteY1" fmla="*/ 1685986 h 1686823"/>
                  <a:gd name="connsiteX2" fmla="*/ 8995 w 1725925"/>
                  <a:gd name="connsiteY2" fmla="*/ 1669014 h 1686823"/>
                  <a:gd name="connsiteX3" fmla="*/ 0 w 1725925"/>
                  <a:gd name="connsiteY3" fmla="*/ 1652212 h 1686823"/>
                  <a:gd name="connsiteX4" fmla="*/ 18075 w 1725925"/>
                  <a:gd name="connsiteY4" fmla="*/ 1554797 h 1686823"/>
                  <a:gd name="connsiteX5" fmla="*/ 51933 w 1725925"/>
                  <a:gd name="connsiteY5" fmla="*/ 1492087 h 1686823"/>
                  <a:gd name="connsiteX6" fmla="*/ 1725909 w 1725925"/>
                  <a:gd name="connsiteY6" fmla="*/ 384 h 1686823"/>
                  <a:gd name="connsiteX7" fmla="*/ 238109 w 1725925"/>
                  <a:gd name="connsiteY7" fmla="*/ 1644236 h 16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5925" h="1686823">
                    <a:moveTo>
                      <a:pt x="238109" y="1644236"/>
                    </a:moveTo>
                    <a:cubicBezTo>
                      <a:pt x="211718" y="1660019"/>
                      <a:pt x="205439" y="1692435"/>
                      <a:pt x="170308" y="1685986"/>
                    </a:cubicBezTo>
                    <a:cubicBezTo>
                      <a:pt x="166744" y="1689380"/>
                      <a:pt x="16208" y="1675039"/>
                      <a:pt x="8995" y="1669014"/>
                    </a:cubicBezTo>
                    <a:cubicBezTo>
                      <a:pt x="6025" y="1663414"/>
                      <a:pt x="2970" y="1657813"/>
                      <a:pt x="0" y="1652212"/>
                    </a:cubicBezTo>
                    <a:cubicBezTo>
                      <a:pt x="6025" y="1619712"/>
                      <a:pt x="12559" y="1587381"/>
                      <a:pt x="18075" y="1554797"/>
                    </a:cubicBezTo>
                    <a:cubicBezTo>
                      <a:pt x="22317" y="1529849"/>
                      <a:pt x="29700" y="1507107"/>
                      <a:pt x="51933" y="1492087"/>
                    </a:cubicBezTo>
                    <a:cubicBezTo>
                      <a:pt x="110314" y="1457126"/>
                      <a:pt x="1704525" y="-27364"/>
                      <a:pt x="1725909" y="384"/>
                    </a:cubicBezTo>
                    <a:cubicBezTo>
                      <a:pt x="1731594" y="7597"/>
                      <a:pt x="329840" y="1578641"/>
                      <a:pt x="238109" y="1644236"/>
                    </a:cubicBezTo>
                    <a:close/>
                  </a:path>
                </a:pathLst>
              </a:custGeom>
              <a:solidFill>
                <a:srgbClr val="806A4F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839400B0-6473-493D-8070-A8A98BABF2E0}"/>
                </a:ext>
              </a:extLst>
            </p:cNvPr>
            <p:cNvSpPr/>
            <p:nvPr/>
          </p:nvSpPr>
          <p:spPr>
            <a:xfrm rot="347117">
              <a:off x="8840074" y="2598783"/>
              <a:ext cx="1512907" cy="1009792"/>
            </a:xfrm>
            <a:custGeom>
              <a:avLst/>
              <a:gdLst>
                <a:gd name="connsiteX0" fmla="*/ 0 w 1512907"/>
                <a:gd name="connsiteY0" fmla="*/ 0 h 1009792"/>
                <a:gd name="connsiteX1" fmla="*/ 1512907 w 1512907"/>
                <a:gd name="connsiteY1" fmla="*/ 0 h 1009792"/>
                <a:gd name="connsiteX2" fmla="*/ 1512907 w 1512907"/>
                <a:gd name="connsiteY2" fmla="*/ 1009793 h 1009792"/>
                <a:gd name="connsiteX3" fmla="*/ 0 w 1512907"/>
                <a:gd name="connsiteY3" fmla="*/ 1009793 h 10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907" h="1009792">
                  <a:moveTo>
                    <a:pt x="0" y="0"/>
                  </a:moveTo>
                  <a:lnTo>
                    <a:pt x="1512907" y="0"/>
                  </a:lnTo>
                  <a:lnTo>
                    <a:pt x="1512907" y="1009793"/>
                  </a:lnTo>
                  <a:lnTo>
                    <a:pt x="0" y="1009793"/>
                  </a:lnTo>
                  <a:close/>
                </a:path>
              </a:pathLst>
            </a:custGeom>
            <a:solidFill>
              <a:srgbClr val="F9EF0A"/>
            </a:solidFill>
            <a:ln w="8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880FC3A4-C791-42FE-8E7A-7D1F8C6EC0CF}"/>
                </a:ext>
              </a:extLst>
            </p:cNvPr>
            <p:cNvGrpSpPr/>
            <p:nvPr/>
          </p:nvGrpSpPr>
          <p:grpSpPr>
            <a:xfrm>
              <a:off x="5526336" y="824755"/>
              <a:ext cx="5305172" cy="5989643"/>
              <a:chOff x="5526336" y="824755"/>
              <a:chExt cx="5305172" cy="5989643"/>
            </a:xfrm>
          </p:grpSpPr>
          <p:grpSp>
            <p:nvGrpSpPr>
              <p:cNvPr id="120" name="그룹 119">
                <a:extLst>
                  <a:ext uri="{FF2B5EF4-FFF2-40B4-BE49-F238E27FC236}">
                    <a16:creationId xmlns:a16="http://schemas.microsoft.com/office/drawing/2014/main" id="{6846199F-0429-4DF3-903B-6C462409FC0F}"/>
                  </a:ext>
                </a:extLst>
              </p:cNvPr>
              <p:cNvGrpSpPr/>
              <p:nvPr/>
            </p:nvGrpSpPr>
            <p:grpSpPr>
              <a:xfrm>
                <a:off x="7069278" y="824755"/>
                <a:ext cx="2556874" cy="1302739"/>
                <a:chOff x="7069278" y="824755"/>
                <a:chExt cx="2556874" cy="1302739"/>
              </a:xfrm>
            </p:grpSpPr>
            <p:sp>
              <p:nvSpPr>
                <p:cNvPr id="127" name="자유형: 도형 126">
                  <a:extLst>
                    <a:ext uri="{FF2B5EF4-FFF2-40B4-BE49-F238E27FC236}">
                      <a16:creationId xmlns:a16="http://schemas.microsoft.com/office/drawing/2014/main" id="{88B987D8-3222-4421-9A58-E7043FA63F2C}"/>
                    </a:ext>
                  </a:extLst>
                </p:cNvPr>
                <p:cNvSpPr/>
                <p:nvPr/>
              </p:nvSpPr>
              <p:spPr>
                <a:xfrm>
                  <a:off x="7069278" y="824755"/>
                  <a:ext cx="2556874" cy="1299303"/>
                </a:xfrm>
                <a:custGeom>
                  <a:avLst/>
                  <a:gdLst>
                    <a:gd name="connsiteX0" fmla="*/ 2541312 w 2556874"/>
                    <a:gd name="connsiteY0" fmla="*/ 637608 h 1316464"/>
                    <a:gd name="connsiteX1" fmla="*/ 2125512 w 2556874"/>
                    <a:gd name="connsiteY1" fmla="*/ 349094 h 1316464"/>
                    <a:gd name="connsiteX2" fmla="*/ 1633341 w 2556874"/>
                    <a:gd name="connsiteY2" fmla="*/ 705494 h 1316464"/>
                    <a:gd name="connsiteX3" fmla="*/ 1387255 w 2556874"/>
                    <a:gd name="connsiteY3" fmla="*/ 1129779 h 1316464"/>
                    <a:gd name="connsiteX4" fmla="*/ 1233834 w 2556874"/>
                    <a:gd name="connsiteY4" fmla="*/ 734515 h 1316464"/>
                    <a:gd name="connsiteX5" fmla="*/ 1244526 w 2556874"/>
                    <a:gd name="connsiteY5" fmla="*/ 226476 h 1316464"/>
                    <a:gd name="connsiteX6" fmla="*/ 1073284 w 2556874"/>
                    <a:gd name="connsiteY6" fmla="*/ 1180 h 1316464"/>
                    <a:gd name="connsiteX7" fmla="*/ 988427 w 2556874"/>
                    <a:gd name="connsiteY7" fmla="*/ 332123 h 1316464"/>
                    <a:gd name="connsiteX8" fmla="*/ 988427 w 2556874"/>
                    <a:gd name="connsiteY8" fmla="*/ 730951 h 1316464"/>
                    <a:gd name="connsiteX9" fmla="*/ 606570 w 2556874"/>
                    <a:gd name="connsiteY9" fmla="*/ 476380 h 1316464"/>
                    <a:gd name="connsiteX10" fmla="*/ 21056 w 2556874"/>
                    <a:gd name="connsiteY10" fmla="*/ 535780 h 1316464"/>
                    <a:gd name="connsiteX11" fmla="*/ 351999 w 2556874"/>
                    <a:gd name="connsiteY11" fmla="*/ 1163722 h 1316464"/>
                    <a:gd name="connsiteX12" fmla="*/ 2346141 w 2556874"/>
                    <a:gd name="connsiteY12" fmla="*/ 1316465 h 1316464"/>
                    <a:gd name="connsiteX13" fmla="*/ 2447969 w 2556874"/>
                    <a:gd name="connsiteY13" fmla="*/ 1172208 h 1316464"/>
                    <a:gd name="connsiteX14" fmla="*/ 2541312 w 2556874"/>
                    <a:gd name="connsiteY14" fmla="*/ 637608 h 1316464"/>
                    <a:gd name="connsiteX15" fmla="*/ 607418 w 2556874"/>
                    <a:gd name="connsiteY15" fmla="*/ 1050693 h 1316464"/>
                    <a:gd name="connsiteX16" fmla="*/ 250085 w 2556874"/>
                    <a:gd name="connsiteY16" fmla="*/ 739437 h 1316464"/>
                    <a:gd name="connsiteX17" fmla="*/ 385857 w 2556874"/>
                    <a:gd name="connsiteY17" fmla="*/ 603665 h 1316464"/>
                    <a:gd name="connsiteX18" fmla="*/ 843746 w 2556874"/>
                    <a:gd name="connsiteY18" fmla="*/ 922983 h 1316464"/>
                    <a:gd name="connsiteX19" fmla="*/ 1036116 w 2556874"/>
                    <a:gd name="connsiteY19" fmla="*/ 1129270 h 1316464"/>
                    <a:gd name="connsiteX20" fmla="*/ 607418 w 2556874"/>
                    <a:gd name="connsiteY20" fmla="*/ 1050693 h 1316464"/>
                    <a:gd name="connsiteX21" fmla="*/ 2261284 w 2556874"/>
                    <a:gd name="connsiteY21" fmla="*/ 875208 h 1316464"/>
                    <a:gd name="connsiteX22" fmla="*/ 1947312 w 2556874"/>
                    <a:gd name="connsiteY22" fmla="*/ 1265551 h 1316464"/>
                    <a:gd name="connsiteX23" fmla="*/ 1675769 w 2556874"/>
                    <a:gd name="connsiteY23" fmla="*/ 1248579 h 1316464"/>
                    <a:gd name="connsiteX24" fmla="*/ 1616369 w 2556874"/>
                    <a:gd name="connsiteY24" fmla="*/ 1163722 h 1316464"/>
                    <a:gd name="connsiteX25" fmla="*/ 1862455 w 2556874"/>
                    <a:gd name="connsiteY25" fmla="*/ 739437 h 1316464"/>
                    <a:gd name="connsiteX26" fmla="*/ 2150969 w 2556874"/>
                    <a:gd name="connsiteY26" fmla="*/ 552751 h 1316464"/>
                    <a:gd name="connsiteX27" fmla="*/ 2261284 w 2556874"/>
                    <a:gd name="connsiteY27" fmla="*/ 875208 h 131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56874" h="1316464">
                      <a:moveTo>
                        <a:pt x="2541312" y="637608"/>
                      </a:moveTo>
                      <a:cubicBezTo>
                        <a:pt x="2515855" y="493351"/>
                        <a:pt x="2337994" y="363180"/>
                        <a:pt x="2125512" y="349094"/>
                      </a:cubicBezTo>
                      <a:cubicBezTo>
                        <a:pt x="1913030" y="335008"/>
                        <a:pt x="1720065" y="589918"/>
                        <a:pt x="1633341" y="705494"/>
                      </a:cubicBezTo>
                      <a:cubicBezTo>
                        <a:pt x="1480598" y="909151"/>
                        <a:pt x="1489084" y="1112808"/>
                        <a:pt x="1387255" y="1129779"/>
                      </a:cubicBezTo>
                      <a:cubicBezTo>
                        <a:pt x="1301889" y="1144035"/>
                        <a:pt x="1276941" y="934608"/>
                        <a:pt x="1233834" y="734515"/>
                      </a:cubicBezTo>
                      <a:cubicBezTo>
                        <a:pt x="1190726" y="534422"/>
                        <a:pt x="1242998" y="298180"/>
                        <a:pt x="1244526" y="226476"/>
                      </a:cubicBezTo>
                      <a:cubicBezTo>
                        <a:pt x="1246053" y="154771"/>
                        <a:pt x="1107227" y="-15792"/>
                        <a:pt x="1073284" y="1180"/>
                      </a:cubicBezTo>
                      <a:cubicBezTo>
                        <a:pt x="1039341" y="18151"/>
                        <a:pt x="1005398" y="204837"/>
                        <a:pt x="988427" y="332123"/>
                      </a:cubicBezTo>
                      <a:cubicBezTo>
                        <a:pt x="971455" y="459408"/>
                        <a:pt x="988427" y="730951"/>
                        <a:pt x="988427" y="730951"/>
                      </a:cubicBezTo>
                      <a:cubicBezTo>
                        <a:pt x="988427" y="730951"/>
                        <a:pt x="784770" y="578208"/>
                        <a:pt x="606570" y="476380"/>
                      </a:cubicBezTo>
                      <a:cubicBezTo>
                        <a:pt x="428370" y="374551"/>
                        <a:pt x="80456" y="340608"/>
                        <a:pt x="21056" y="535780"/>
                      </a:cubicBezTo>
                      <a:cubicBezTo>
                        <a:pt x="-101648" y="938851"/>
                        <a:pt x="351999" y="1163722"/>
                        <a:pt x="351999" y="1163722"/>
                      </a:cubicBezTo>
                      <a:lnTo>
                        <a:pt x="2346141" y="1316465"/>
                      </a:lnTo>
                      <a:cubicBezTo>
                        <a:pt x="2346141" y="1316465"/>
                        <a:pt x="2320684" y="1307979"/>
                        <a:pt x="2447969" y="1172208"/>
                      </a:cubicBezTo>
                      <a:cubicBezTo>
                        <a:pt x="2575255" y="1036437"/>
                        <a:pt x="2567109" y="783987"/>
                        <a:pt x="2541312" y="637608"/>
                      </a:cubicBezTo>
                      <a:close/>
                      <a:moveTo>
                        <a:pt x="607418" y="1050693"/>
                      </a:moveTo>
                      <a:cubicBezTo>
                        <a:pt x="430831" y="934693"/>
                        <a:pt x="275542" y="815808"/>
                        <a:pt x="250085" y="739437"/>
                      </a:cubicBezTo>
                      <a:cubicBezTo>
                        <a:pt x="215209" y="634808"/>
                        <a:pt x="267057" y="561237"/>
                        <a:pt x="385857" y="603665"/>
                      </a:cubicBezTo>
                      <a:cubicBezTo>
                        <a:pt x="504657" y="646094"/>
                        <a:pt x="733092" y="818014"/>
                        <a:pt x="843746" y="922983"/>
                      </a:cubicBezTo>
                      <a:cubicBezTo>
                        <a:pt x="954399" y="1027951"/>
                        <a:pt x="1036116" y="1129270"/>
                        <a:pt x="1036116" y="1129270"/>
                      </a:cubicBezTo>
                      <a:cubicBezTo>
                        <a:pt x="1036116" y="1129270"/>
                        <a:pt x="844170" y="1206151"/>
                        <a:pt x="607418" y="1050693"/>
                      </a:cubicBezTo>
                      <a:close/>
                      <a:moveTo>
                        <a:pt x="2261284" y="875208"/>
                      </a:moveTo>
                      <a:cubicBezTo>
                        <a:pt x="2237608" y="1037370"/>
                        <a:pt x="2074598" y="1257065"/>
                        <a:pt x="1947312" y="1265551"/>
                      </a:cubicBezTo>
                      <a:cubicBezTo>
                        <a:pt x="1820027" y="1274036"/>
                        <a:pt x="1675769" y="1248579"/>
                        <a:pt x="1675769" y="1248579"/>
                      </a:cubicBezTo>
                      <a:cubicBezTo>
                        <a:pt x="1675769" y="1248579"/>
                        <a:pt x="1616369" y="1214637"/>
                        <a:pt x="1616369" y="1163722"/>
                      </a:cubicBezTo>
                      <a:cubicBezTo>
                        <a:pt x="1616369" y="1112808"/>
                        <a:pt x="1803055" y="815808"/>
                        <a:pt x="1862455" y="739437"/>
                      </a:cubicBezTo>
                      <a:cubicBezTo>
                        <a:pt x="1921855" y="663065"/>
                        <a:pt x="2057626" y="493351"/>
                        <a:pt x="2150969" y="552751"/>
                      </a:cubicBezTo>
                      <a:cubicBezTo>
                        <a:pt x="2244312" y="612151"/>
                        <a:pt x="2284959" y="713046"/>
                        <a:pt x="2261284" y="87520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8" name="자유형: 도형 127">
                  <a:extLst>
                    <a:ext uri="{FF2B5EF4-FFF2-40B4-BE49-F238E27FC236}">
                      <a16:creationId xmlns:a16="http://schemas.microsoft.com/office/drawing/2014/main" id="{6FEDAFEE-9577-4BE8-AA1F-BAF2B221F581}"/>
                    </a:ext>
                  </a:extLst>
                </p:cNvPr>
                <p:cNvSpPr/>
                <p:nvPr/>
              </p:nvSpPr>
              <p:spPr>
                <a:xfrm>
                  <a:off x="7080891" y="837815"/>
                  <a:ext cx="2527095" cy="1289679"/>
                </a:xfrm>
                <a:custGeom>
                  <a:avLst/>
                  <a:gdLst>
                    <a:gd name="connsiteX0" fmla="*/ 2038429 w 2527095"/>
                    <a:gd name="connsiteY0" fmla="*/ 1243964 h 1289679"/>
                    <a:gd name="connsiteX1" fmla="*/ 2116275 w 2527095"/>
                    <a:gd name="connsiteY1" fmla="*/ 1269720 h 1289679"/>
                    <a:gd name="connsiteX2" fmla="*/ 2078259 w 2527095"/>
                    <a:gd name="connsiteY2" fmla="*/ 1289679 h 1289679"/>
                    <a:gd name="connsiteX3" fmla="*/ 1963702 w 2527095"/>
                    <a:gd name="connsiteY3" fmla="*/ 1278086 h 1289679"/>
                    <a:gd name="connsiteX4" fmla="*/ 2038429 w 2527095"/>
                    <a:gd name="connsiteY4" fmla="*/ 1243964 h 1289679"/>
                    <a:gd name="connsiteX5" fmla="*/ 1491705 w 2527095"/>
                    <a:gd name="connsiteY5" fmla="*/ 1180578 h 1289679"/>
                    <a:gd name="connsiteX6" fmla="*/ 1576838 w 2527095"/>
                    <a:gd name="connsiteY6" fmla="*/ 1194763 h 1289679"/>
                    <a:gd name="connsiteX7" fmla="*/ 1638699 w 2527095"/>
                    <a:gd name="connsiteY7" fmla="*/ 1243171 h 1289679"/>
                    <a:gd name="connsiteX8" fmla="*/ 1528682 w 2527095"/>
                    <a:gd name="connsiteY8" fmla="*/ 1236189 h 1289679"/>
                    <a:gd name="connsiteX9" fmla="*/ 1454019 w 2527095"/>
                    <a:gd name="connsiteY9" fmla="*/ 1228747 h 1289679"/>
                    <a:gd name="connsiteX10" fmla="*/ 1454159 w 2527095"/>
                    <a:gd name="connsiteY10" fmla="*/ 1226605 h 1289679"/>
                    <a:gd name="connsiteX11" fmla="*/ 1419814 w 2527095"/>
                    <a:gd name="connsiteY11" fmla="*/ 1224358 h 1289679"/>
                    <a:gd name="connsiteX12" fmla="*/ 1451517 w 2527095"/>
                    <a:gd name="connsiteY12" fmla="*/ 1192797 h 1289679"/>
                    <a:gd name="connsiteX13" fmla="*/ 1491705 w 2527095"/>
                    <a:gd name="connsiteY13" fmla="*/ 1180578 h 1289679"/>
                    <a:gd name="connsiteX14" fmla="*/ 2387394 w 2527095"/>
                    <a:gd name="connsiteY14" fmla="*/ 1158045 h 1289679"/>
                    <a:gd name="connsiteX15" fmla="*/ 2366519 w 2527095"/>
                    <a:gd name="connsiteY15" fmla="*/ 1215498 h 1289679"/>
                    <a:gd name="connsiteX16" fmla="*/ 2242797 w 2527095"/>
                    <a:gd name="connsiteY16" fmla="*/ 1283588 h 1289679"/>
                    <a:gd name="connsiteX17" fmla="*/ 2042789 w 2527095"/>
                    <a:gd name="connsiteY17" fmla="*/ 1231159 h 1289679"/>
                    <a:gd name="connsiteX18" fmla="*/ 2031927 w 2527095"/>
                    <a:gd name="connsiteY18" fmla="*/ 1214996 h 1289679"/>
                    <a:gd name="connsiteX19" fmla="*/ 2032521 w 2527095"/>
                    <a:gd name="connsiteY19" fmla="*/ 1214912 h 1289679"/>
                    <a:gd name="connsiteX20" fmla="*/ 2068925 w 2527095"/>
                    <a:gd name="connsiteY20" fmla="*/ 1198749 h 1289679"/>
                    <a:gd name="connsiteX21" fmla="*/ 2228117 w 2527095"/>
                    <a:gd name="connsiteY21" fmla="*/ 1171864 h 1289679"/>
                    <a:gd name="connsiteX22" fmla="*/ 2387394 w 2527095"/>
                    <a:gd name="connsiteY22" fmla="*/ 1158045 h 1289679"/>
                    <a:gd name="connsiteX23" fmla="*/ 1038058 w 2527095"/>
                    <a:gd name="connsiteY23" fmla="*/ 1143095 h 1289679"/>
                    <a:gd name="connsiteX24" fmla="*/ 1079576 w 2527095"/>
                    <a:gd name="connsiteY24" fmla="*/ 1150507 h 1289679"/>
                    <a:gd name="connsiteX25" fmla="*/ 1107239 w 2527095"/>
                    <a:gd name="connsiteY25" fmla="*/ 1172606 h 1289679"/>
                    <a:gd name="connsiteX26" fmla="*/ 1091201 w 2527095"/>
                    <a:gd name="connsiteY26" fmla="*/ 1184524 h 1289679"/>
                    <a:gd name="connsiteX27" fmla="*/ 963491 w 2527095"/>
                    <a:gd name="connsiteY27" fmla="*/ 1184698 h 1289679"/>
                    <a:gd name="connsiteX28" fmla="*/ 921572 w 2527095"/>
                    <a:gd name="connsiteY28" fmla="*/ 1183566 h 1289679"/>
                    <a:gd name="connsiteX29" fmla="*/ 920299 w 2527095"/>
                    <a:gd name="connsiteY29" fmla="*/ 1175737 h 1289679"/>
                    <a:gd name="connsiteX30" fmla="*/ 921317 w 2527095"/>
                    <a:gd name="connsiteY30" fmla="*/ 1174867 h 1289679"/>
                    <a:gd name="connsiteX31" fmla="*/ 1038058 w 2527095"/>
                    <a:gd name="connsiteY31" fmla="*/ 1143095 h 1289679"/>
                    <a:gd name="connsiteX32" fmla="*/ 838474 w 2527095"/>
                    <a:gd name="connsiteY32" fmla="*/ 1136560 h 1289679"/>
                    <a:gd name="connsiteX33" fmla="*/ 879992 w 2527095"/>
                    <a:gd name="connsiteY33" fmla="*/ 1143979 h 1289679"/>
                    <a:gd name="connsiteX34" fmla="*/ 907655 w 2527095"/>
                    <a:gd name="connsiteY34" fmla="*/ 1166092 h 1289679"/>
                    <a:gd name="connsiteX35" fmla="*/ 891617 w 2527095"/>
                    <a:gd name="connsiteY35" fmla="*/ 1178020 h 1289679"/>
                    <a:gd name="connsiteX36" fmla="*/ 763907 w 2527095"/>
                    <a:gd name="connsiteY36" fmla="*/ 1178194 h 1289679"/>
                    <a:gd name="connsiteX37" fmla="*/ 721988 w 2527095"/>
                    <a:gd name="connsiteY37" fmla="*/ 1177063 h 1289679"/>
                    <a:gd name="connsiteX38" fmla="*/ 720715 w 2527095"/>
                    <a:gd name="connsiteY38" fmla="*/ 1169226 h 1289679"/>
                    <a:gd name="connsiteX39" fmla="*/ 721733 w 2527095"/>
                    <a:gd name="connsiteY39" fmla="*/ 1168356 h 1289679"/>
                    <a:gd name="connsiteX40" fmla="*/ 838474 w 2527095"/>
                    <a:gd name="connsiteY40" fmla="*/ 1136560 h 1289679"/>
                    <a:gd name="connsiteX41" fmla="*/ 1371931 w 2527095"/>
                    <a:gd name="connsiteY41" fmla="*/ 1122527 h 1289679"/>
                    <a:gd name="connsiteX42" fmla="*/ 1524566 w 2527095"/>
                    <a:gd name="connsiteY42" fmla="*/ 1158496 h 1289679"/>
                    <a:gd name="connsiteX43" fmla="*/ 1415140 w 2527095"/>
                    <a:gd name="connsiteY43" fmla="*/ 1190684 h 1289679"/>
                    <a:gd name="connsiteX44" fmla="*/ 1394521 w 2527095"/>
                    <a:gd name="connsiteY44" fmla="*/ 1222702 h 1289679"/>
                    <a:gd name="connsiteX45" fmla="*/ 1380901 w 2527095"/>
                    <a:gd name="connsiteY45" fmla="*/ 1221811 h 1289679"/>
                    <a:gd name="connsiteX46" fmla="*/ 1379885 w 2527095"/>
                    <a:gd name="connsiteY46" fmla="*/ 1221477 h 1289679"/>
                    <a:gd name="connsiteX47" fmla="*/ 1367156 w 2527095"/>
                    <a:gd name="connsiteY47" fmla="*/ 1217289 h 1289679"/>
                    <a:gd name="connsiteX48" fmla="*/ 1333213 w 2527095"/>
                    <a:gd name="connsiteY48" fmla="*/ 1192164 h 1289679"/>
                    <a:gd name="connsiteX49" fmla="*/ 1341530 w 2527095"/>
                    <a:gd name="connsiteY49" fmla="*/ 1128848 h 1289679"/>
                    <a:gd name="connsiteX50" fmla="*/ 1371931 w 2527095"/>
                    <a:gd name="connsiteY50" fmla="*/ 1122527 h 1289679"/>
                    <a:gd name="connsiteX51" fmla="*/ 649889 w 2527095"/>
                    <a:gd name="connsiteY51" fmla="*/ 1101015 h 1289679"/>
                    <a:gd name="connsiteX52" fmla="*/ 703914 w 2527095"/>
                    <a:gd name="connsiteY52" fmla="*/ 1114502 h 1289679"/>
                    <a:gd name="connsiteX53" fmla="*/ 747700 w 2527095"/>
                    <a:gd name="connsiteY53" fmla="*/ 1123547 h 1289679"/>
                    <a:gd name="connsiteX54" fmla="*/ 747700 w 2527095"/>
                    <a:gd name="connsiteY54" fmla="*/ 1124049 h 1289679"/>
                    <a:gd name="connsiteX55" fmla="*/ 736329 w 2527095"/>
                    <a:gd name="connsiteY55" fmla="*/ 1148672 h 1289679"/>
                    <a:gd name="connsiteX56" fmla="*/ 667595 w 2527095"/>
                    <a:gd name="connsiteY56" fmla="*/ 1175305 h 1289679"/>
                    <a:gd name="connsiteX57" fmla="*/ 661315 w 2527095"/>
                    <a:gd name="connsiteY57" fmla="*/ 1175891 h 1289679"/>
                    <a:gd name="connsiteX58" fmla="*/ 508912 w 2527095"/>
                    <a:gd name="connsiteY58" fmla="*/ 1166427 h 1289679"/>
                    <a:gd name="connsiteX59" fmla="*/ 649889 w 2527095"/>
                    <a:gd name="connsiteY59" fmla="*/ 1101015 h 1289679"/>
                    <a:gd name="connsiteX60" fmla="*/ 1094425 w 2527095"/>
                    <a:gd name="connsiteY60" fmla="*/ 1031099 h 1289679"/>
                    <a:gd name="connsiteX61" fmla="*/ 1243095 w 2527095"/>
                    <a:gd name="connsiteY61" fmla="*/ 1128515 h 1289679"/>
                    <a:gd name="connsiteX62" fmla="*/ 1320867 w 2527095"/>
                    <a:gd name="connsiteY62" fmla="*/ 1217732 h 1289679"/>
                    <a:gd name="connsiteX63" fmla="*/ 1320892 w 2527095"/>
                    <a:gd name="connsiteY63" fmla="*/ 1217884 h 1289679"/>
                    <a:gd name="connsiteX64" fmla="*/ 1144818 w 2527095"/>
                    <a:gd name="connsiteY64" fmla="*/ 1206362 h 1289679"/>
                    <a:gd name="connsiteX65" fmla="*/ 1120404 w 2527095"/>
                    <a:gd name="connsiteY65" fmla="*/ 1186992 h 1289679"/>
                    <a:gd name="connsiteX66" fmla="*/ 1094425 w 2527095"/>
                    <a:gd name="connsiteY66" fmla="*/ 1031099 h 1289679"/>
                    <a:gd name="connsiteX67" fmla="*/ 1646846 w 2527095"/>
                    <a:gd name="connsiteY67" fmla="*/ 1028808 h 1289679"/>
                    <a:gd name="connsiteX68" fmla="*/ 1591095 w 2527095"/>
                    <a:gd name="connsiteY68" fmla="*/ 1122358 h 1289679"/>
                    <a:gd name="connsiteX69" fmla="*/ 1503692 w 2527095"/>
                    <a:gd name="connsiteY69" fmla="*/ 1134251 h 1289679"/>
                    <a:gd name="connsiteX70" fmla="*/ 1439031 w 2527095"/>
                    <a:gd name="connsiteY70" fmla="*/ 1118338 h 1289679"/>
                    <a:gd name="connsiteX71" fmla="*/ 1428594 w 2527095"/>
                    <a:gd name="connsiteY71" fmla="*/ 1102677 h 1289679"/>
                    <a:gd name="connsiteX72" fmla="*/ 1540605 w 2527095"/>
                    <a:gd name="connsiteY72" fmla="*/ 1042040 h 1289679"/>
                    <a:gd name="connsiteX73" fmla="*/ 1646846 w 2527095"/>
                    <a:gd name="connsiteY73" fmla="*/ 1028808 h 1289679"/>
                    <a:gd name="connsiteX74" fmla="*/ 487734 w 2527095"/>
                    <a:gd name="connsiteY74" fmla="*/ 1025739 h 1289679"/>
                    <a:gd name="connsiteX75" fmla="*/ 521459 w 2527095"/>
                    <a:gd name="connsiteY75" fmla="*/ 1026639 h 1289679"/>
                    <a:gd name="connsiteX76" fmla="*/ 568311 w 2527095"/>
                    <a:gd name="connsiteY76" fmla="*/ 1040571 h 1289679"/>
                    <a:gd name="connsiteX77" fmla="*/ 623129 w 2527095"/>
                    <a:gd name="connsiteY77" fmla="*/ 1074992 h 1289679"/>
                    <a:gd name="connsiteX78" fmla="*/ 442129 w 2527095"/>
                    <a:gd name="connsiteY78" fmla="*/ 1155141 h 1289679"/>
                    <a:gd name="connsiteX79" fmla="*/ 318747 w 2527095"/>
                    <a:gd name="connsiteY79" fmla="*/ 1131859 h 1289679"/>
                    <a:gd name="connsiteX80" fmla="*/ 266814 w 2527095"/>
                    <a:gd name="connsiteY80" fmla="*/ 1085879 h 1289679"/>
                    <a:gd name="connsiteX81" fmla="*/ 390960 w 2527095"/>
                    <a:gd name="connsiteY81" fmla="*/ 1064021 h 1289679"/>
                    <a:gd name="connsiteX82" fmla="*/ 487734 w 2527095"/>
                    <a:gd name="connsiteY82" fmla="*/ 1025739 h 1289679"/>
                    <a:gd name="connsiteX83" fmla="*/ 2488543 w 2527095"/>
                    <a:gd name="connsiteY83" fmla="*/ 996478 h 1289679"/>
                    <a:gd name="connsiteX84" fmla="*/ 2431689 w 2527095"/>
                    <a:gd name="connsiteY84" fmla="*/ 1124282 h 1289679"/>
                    <a:gd name="connsiteX85" fmla="*/ 2219461 w 2527095"/>
                    <a:gd name="connsiteY85" fmla="*/ 1142038 h 1289679"/>
                    <a:gd name="connsiteX86" fmla="*/ 2144193 w 2527095"/>
                    <a:gd name="connsiteY86" fmla="*/ 1137012 h 1289679"/>
                    <a:gd name="connsiteX87" fmla="*/ 2176778 w 2527095"/>
                    <a:gd name="connsiteY87" fmla="*/ 1087683 h 1289679"/>
                    <a:gd name="connsiteX88" fmla="*/ 2368555 w 2527095"/>
                    <a:gd name="connsiteY88" fmla="*/ 1045808 h 1289679"/>
                    <a:gd name="connsiteX89" fmla="*/ 2488543 w 2527095"/>
                    <a:gd name="connsiteY89" fmla="*/ 996478 h 1289679"/>
                    <a:gd name="connsiteX90" fmla="*/ 991409 w 2527095"/>
                    <a:gd name="connsiteY90" fmla="*/ 981289 h 1289679"/>
                    <a:gd name="connsiteX91" fmla="*/ 1053100 w 2527095"/>
                    <a:gd name="connsiteY91" fmla="*/ 1098122 h 1289679"/>
                    <a:gd name="connsiteX92" fmla="*/ 932603 w 2527095"/>
                    <a:gd name="connsiteY92" fmla="*/ 981959 h 1289679"/>
                    <a:gd name="connsiteX93" fmla="*/ 991409 w 2527095"/>
                    <a:gd name="connsiteY93" fmla="*/ 981289 h 1289679"/>
                    <a:gd name="connsiteX94" fmla="*/ 391183 w 2527095"/>
                    <a:gd name="connsiteY94" fmla="*/ 948222 h 1289679"/>
                    <a:gd name="connsiteX95" fmla="*/ 483455 w 2527095"/>
                    <a:gd name="connsiteY95" fmla="*/ 989217 h 1289679"/>
                    <a:gd name="connsiteX96" fmla="*/ 491346 w 2527095"/>
                    <a:gd name="connsiteY96" fmla="*/ 998933 h 1289679"/>
                    <a:gd name="connsiteX97" fmla="*/ 486085 w 2527095"/>
                    <a:gd name="connsiteY97" fmla="*/ 1005884 h 1289679"/>
                    <a:gd name="connsiteX98" fmla="*/ 373819 w 2527095"/>
                    <a:gd name="connsiteY98" fmla="*/ 1047759 h 1289679"/>
                    <a:gd name="connsiteX99" fmla="*/ 211997 w 2527095"/>
                    <a:gd name="connsiteY99" fmla="*/ 1039551 h 1289679"/>
                    <a:gd name="connsiteX100" fmla="*/ 144875 w 2527095"/>
                    <a:gd name="connsiteY100" fmla="*/ 980591 h 1289679"/>
                    <a:gd name="connsiteX101" fmla="*/ 240848 w 2527095"/>
                    <a:gd name="connsiteY101" fmla="*/ 983104 h 1289679"/>
                    <a:gd name="connsiteX102" fmla="*/ 291847 w 2527095"/>
                    <a:gd name="connsiteY102" fmla="*/ 966773 h 1289679"/>
                    <a:gd name="connsiteX103" fmla="*/ 391183 w 2527095"/>
                    <a:gd name="connsiteY103" fmla="*/ 948222 h 1289679"/>
                    <a:gd name="connsiteX104" fmla="*/ 1706585 w 2527095"/>
                    <a:gd name="connsiteY104" fmla="*/ 926046 h 1289679"/>
                    <a:gd name="connsiteX105" fmla="*/ 1685540 w 2527095"/>
                    <a:gd name="connsiteY105" fmla="*/ 968005 h 1289679"/>
                    <a:gd name="connsiteX106" fmla="*/ 1573189 w 2527095"/>
                    <a:gd name="connsiteY106" fmla="*/ 1025291 h 1289679"/>
                    <a:gd name="connsiteX107" fmla="*/ 1460499 w 2527095"/>
                    <a:gd name="connsiteY107" fmla="*/ 1056865 h 1289679"/>
                    <a:gd name="connsiteX108" fmla="*/ 1475349 w 2527095"/>
                    <a:gd name="connsiteY108" fmla="*/ 1017502 h 1289679"/>
                    <a:gd name="connsiteX109" fmla="*/ 1475604 w 2527095"/>
                    <a:gd name="connsiteY109" fmla="*/ 1011053 h 1289679"/>
                    <a:gd name="connsiteX110" fmla="*/ 1616466 w 2527095"/>
                    <a:gd name="connsiteY110" fmla="*/ 939111 h 1289679"/>
                    <a:gd name="connsiteX111" fmla="*/ 1706585 w 2527095"/>
                    <a:gd name="connsiteY111" fmla="*/ 926046 h 1289679"/>
                    <a:gd name="connsiteX112" fmla="*/ 1001641 w 2527095"/>
                    <a:gd name="connsiteY112" fmla="*/ 856394 h 1289679"/>
                    <a:gd name="connsiteX113" fmla="*/ 1023825 w 2527095"/>
                    <a:gd name="connsiteY113" fmla="*/ 893469 h 1289679"/>
                    <a:gd name="connsiteX114" fmla="*/ 1022976 w 2527095"/>
                    <a:gd name="connsiteY114" fmla="*/ 897490 h 1289679"/>
                    <a:gd name="connsiteX115" fmla="*/ 1015169 w 2527095"/>
                    <a:gd name="connsiteY115" fmla="*/ 957121 h 1289679"/>
                    <a:gd name="connsiteX116" fmla="*/ 899594 w 2527095"/>
                    <a:gd name="connsiteY116" fmla="*/ 944725 h 1289679"/>
                    <a:gd name="connsiteX117" fmla="*/ 848680 w 2527095"/>
                    <a:gd name="connsiteY117" fmla="*/ 879399 h 1289679"/>
                    <a:gd name="connsiteX118" fmla="*/ 978172 w 2527095"/>
                    <a:gd name="connsiteY118" fmla="*/ 865413 h 1289679"/>
                    <a:gd name="connsiteX119" fmla="*/ 1001641 w 2527095"/>
                    <a:gd name="connsiteY119" fmla="*/ 856394 h 1289679"/>
                    <a:gd name="connsiteX120" fmla="*/ 1051827 w 2527095"/>
                    <a:gd name="connsiteY120" fmla="*/ 844244 h 1289679"/>
                    <a:gd name="connsiteX121" fmla="*/ 1200497 w 2527095"/>
                    <a:gd name="connsiteY121" fmla="*/ 940390 h 1289679"/>
                    <a:gd name="connsiteX122" fmla="*/ 1286033 w 2527095"/>
                    <a:gd name="connsiteY122" fmla="*/ 1145078 h 1289679"/>
                    <a:gd name="connsiteX123" fmla="*/ 1124210 w 2527095"/>
                    <a:gd name="connsiteY123" fmla="*/ 1034442 h 1289679"/>
                    <a:gd name="connsiteX124" fmla="*/ 1051827 w 2527095"/>
                    <a:gd name="connsiteY124" fmla="*/ 844244 h 1289679"/>
                    <a:gd name="connsiteX125" fmla="*/ 48732 w 2527095"/>
                    <a:gd name="connsiteY125" fmla="*/ 832025 h 1289679"/>
                    <a:gd name="connsiteX126" fmla="*/ 218107 w 2527095"/>
                    <a:gd name="connsiteY126" fmla="*/ 857486 h 1289679"/>
                    <a:gd name="connsiteX127" fmla="*/ 381372 w 2527095"/>
                    <a:gd name="connsiteY127" fmla="*/ 904050 h 1289679"/>
                    <a:gd name="connsiteX128" fmla="*/ 374244 w 2527095"/>
                    <a:gd name="connsiteY128" fmla="*/ 925156 h 1289679"/>
                    <a:gd name="connsiteX129" fmla="*/ 250862 w 2527095"/>
                    <a:gd name="connsiteY129" fmla="*/ 958656 h 1289679"/>
                    <a:gd name="connsiteX130" fmla="*/ 118654 w 2527095"/>
                    <a:gd name="connsiteY130" fmla="*/ 937383 h 1289679"/>
                    <a:gd name="connsiteX131" fmla="*/ 48732 w 2527095"/>
                    <a:gd name="connsiteY131" fmla="*/ 832025 h 1289679"/>
                    <a:gd name="connsiteX132" fmla="*/ 1765985 w 2527095"/>
                    <a:gd name="connsiteY132" fmla="*/ 823030 h 1289679"/>
                    <a:gd name="connsiteX133" fmla="*/ 1742564 w 2527095"/>
                    <a:gd name="connsiteY133" fmla="*/ 864989 h 1289679"/>
                    <a:gd name="connsiteX134" fmla="*/ 1617739 w 2527095"/>
                    <a:gd name="connsiteY134" fmla="*/ 922275 h 1289679"/>
                    <a:gd name="connsiteX135" fmla="*/ 1492575 w 2527095"/>
                    <a:gd name="connsiteY135" fmla="*/ 953849 h 1289679"/>
                    <a:gd name="connsiteX136" fmla="*/ 1509037 w 2527095"/>
                    <a:gd name="connsiteY136" fmla="*/ 914486 h 1289679"/>
                    <a:gd name="connsiteX137" fmla="*/ 1509292 w 2527095"/>
                    <a:gd name="connsiteY137" fmla="*/ 908037 h 1289679"/>
                    <a:gd name="connsiteX138" fmla="*/ 1665853 w 2527095"/>
                    <a:gd name="connsiteY138" fmla="*/ 836095 h 1289679"/>
                    <a:gd name="connsiteX139" fmla="*/ 1765985 w 2527095"/>
                    <a:gd name="connsiteY139" fmla="*/ 823030 h 1289679"/>
                    <a:gd name="connsiteX140" fmla="*/ 2522826 w 2527095"/>
                    <a:gd name="connsiteY140" fmla="*/ 812422 h 1289679"/>
                    <a:gd name="connsiteX141" fmla="*/ 2516546 w 2527095"/>
                    <a:gd name="connsiteY141" fmla="*/ 916190 h 1289679"/>
                    <a:gd name="connsiteX142" fmla="*/ 2305761 w 2527095"/>
                    <a:gd name="connsiteY142" fmla="*/ 1019706 h 1289679"/>
                    <a:gd name="connsiteX143" fmla="*/ 2259345 w 2527095"/>
                    <a:gd name="connsiteY143" fmla="*/ 1022386 h 1289679"/>
                    <a:gd name="connsiteX144" fmla="*/ 2233887 w 2527095"/>
                    <a:gd name="connsiteY144" fmla="*/ 991901 h 1289679"/>
                    <a:gd name="connsiteX145" fmla="*/ 2428889 w 2527095"/>
                    <a:gd name="connsiteY145" fmla="*/ 886961 h 1289679"/>
                    <a:gd name="connsiteX146" fmla="*/ 2522826 w 2527095"/>
                    <a:gd name="connsiteY146" fmla="*/ 812422 h 1289679"/>
                    <a:gd name="connsiteX147" fmla="*/ 1694075 w 2527095"/>
                    <a:gd name="connsiteY147" fmla="*/ 734589 h 1289679"/>
                    <a:gd name="connsiteX148" fmla="*/ 1749014 w 2527095"/>
                    <a:gd name="connsiteY148" fmla="*/ 742481 h 1289679"/>
                    <a:gd name="connsiteX149" fmla="*/ 1816899 w 2527095"/>
                    <a:gd name="connsiteY149" fmla="*/ 742481 h 1289679"/>
                    <a:gd name="connsiteX150" fmla="*/ 1668824 w 2527095"/>
                    <a:gd name="connsiteY150" fmla="*/ 823384 h 1289679"/>
                    <a:gd name="connsiteX151" fmla="*/ 1549260 w 2527095"/>
                    <a:gd name="connsiteY151" fmla="*/ 845913 h 1289679"/>
                    <a:gd name="connsiteX152" fmla="*/ 1565044 w 2527095"/>
                    <a:gd name="connsiteY152" fmla="*/ 801190 h 1289679"/>
                    <a:gd name="connsiteX153" fmla="*/ 1694075 w 2527095"/>
                    <a:gd name="connsiteY153" fmla="*/ 734589 h 1289679"/>
                    <a:gd name="connsiteX154" fmla="*/ 956862 w 2527095"/>
                    <a:gd name="connsiteY154" fmla="*/ 729185 h 1289679"/>
                    <a:gd name="connsiteX155" fmla="*/ 984196 w 2527095"/>
                    <a:gd name="connsiteY155" fmla="*/ 743486 h 1289679"/>
                    <a:gd name="connsiteX156" fmla="*/ 995652 w 2527095"/>
                    <a:gd name="connsiteY156" fmla="*/ 818945 h 1289679"/>
                    <a:gd name="connsiteX157" fmla="*/ 920808 w 2527095"/>
                    <a:gd name="connsiteY157" fmla="*/ 850016 h 1289679"/>
                    <a:gd name="connsiteX158" fmla="*/ 831454 w 2527095"/>
                    <a:gd name="connsiteY158" fmla="*/ 852613 h 1289679"/>
                    <a:gd name="connsiteX159" fmla="*/ 741505 w 2527095"/>
                    <a:gd name="connsiteY159" fmla="*/ 791893 h 1289679"/>
                    <a:gd name="connsiteX160" fmla="*/ 780624 w 2527095"/>
                    <a:gd name="connsiteY160" fmla="*/ 785612 h 1289679"/>
                    <a:gd name="connsiteX161" fmla="*/ 925390 w 2527095"/>
                    <a:gd name="connsiteY161" fmla="*/ 730086 h 1289679"/>
                    <a:gd name="connsiteX162" fmla="*/ 956862 w 2527095"/>
                    <a:gd name="connsiteY162" fmla="*/ 729185 h 1289679"/>
                    <a:gd name="connsiteX163" fmla="*/ 4606 w 2527095"/>
                    <a:gd name="connsiteY163" fmla="*/ 671475 h 1289679"/>
                    <a:gd name="connsiteX164" fmla="*/ 127479 w 2527095"/>
                    <a:gd name="connsiteY164" fmla="*/ 741574 h 1289679"/>
                    <a:gd name="connsiteX165" fmla="*/ 262317 w 2527095"/>
                    <a:gd name="connsiteY165" fmla="*/ 776833 h 1289679"/>
                    <a:gd name="connsiteX166" fmla="*/ 296345 w 2527095"/>
                    <a:gd name="connsiteY166" fmla="*/ 832277 h 1289679"/>
                    <a:gd name="connsiteX167" fmla="*/ 155227 w 2527095"/>
                    <a:gd name="connsiteY167" fmla="*/ 848608 h 1289679"/>
                    <a:gd name="connsiteX168" fmla="*/ 8849 w 2527095"/>
                    <a:gd name="connsiteY168" fmla="*/ 742496 h 1289679"/>
                    <a:gd name="connsiteX169" fmla="*/ 4606 w 2527095"/>
                    <a:gd name="connsiteY169" fmla="*/ 671475 h 1289679"/>
                    <a:gd name="connsiteX170" fmla="*/ 823158 w 2527095"/>
                    <a:gd name="connsiteY170" fmla="*/ 652868 h 1289679"/>
                    <a:gd name="connsiteX171" fmla="*/ 893399 w 2527095"/>
                    <a:gd name="connsiteY171" fmla="*/ 672654 h 1289679"/>
                    <a:gd name="connsiteX172" fmla="*/ 942022 w 2527095"/>
                    <a:gd name="connsiteY172" fmla="*/ 710929 h 1289679"/>
                    <a:gd name="connsiteX173" fmla="*/ 786394 w 2527095"/>
                    <a:gd name="connsiteY173" fmla="*/ 758834 h 1289679"/>
                    <a:gd name="connsiteX174" fmla="*/ 646889 w 2527095"/>
                    <a:gd name="connsiteY174" fmla="*/ 721817 h 1289679"/>
                    <a:gd name="connsiteX175" fmla="*/ 755082 w 2527095"/>
                    <a:gd name="connsiteY175" fmla="*/ 674665 h 1289679"/>
                    <a:gd name="connsiteX176" fmla="*/ 823158 w 2527095"/>
                    <a:gd name="connsiteY176" fmla="*/ 652868 h 1289679"/>
                    <a:gd name="connsiteX177" fmla="*/ 1007872 w 2527095"/>
                    <a:gd name="connsiteY177" fmla="*/ 645084 h 1289679"/>
                    <a:gd name="connsiteX178" fmla="*/ 1157814 w 2527095"/>
                    <a:gd name="connsiteY178" fmla="*/ 739304 h 1289679"/>
                    <a:gd name="connsiteX179" fmla="*/ 1246151 w 2527095"/>
                    <a:gd name="connsiteY179" fmla="*/ 942819 h 1289679"/>
                    <a:gd name="connsiteX180" fmla="*/ 1082886 w 2527095"/>
                    <a:gd name="connsiteY180" fmla="*/ 834277 h 1289679"/>
                    <a:gd name="connsiteX181" fmla="*/ 1007872 w 2527095"/>
                    <a:gd name="connsiteY181" fmla="*/ 645084 h 1289679"/>
                    <a:gd name="connsiteX182" fmla="*/ 1752938 w 2527095"/>
                    <a:gd name="connsiteY182" fmla="*/ 635261 h 1289679"/>
                    <a:gd name="connsiteX183" fmla="*/ 1816645 w 2527095"/>
                    <a:gd name="connsiteY183" fmla="*/ 647300 h 1289679"/>
                    <a:gd name="connsiteX184" fmla="*/ 1899720 w 2527095"/>
                    <a:gd name="connsiteY184" fmla="*/ 650902 h 1289679"/>
                    <a:gd name="connsiteX185" fmla="*/ 1830307 w 2527095"/>
                    <a:gd name="connsiteY185" fmla="*/ 713798 h 1289679"/>
                    <a:gd name="connsiteX186" fmla="*/ 1743583 w 2527095"/>
                    <a:gd name="connsiteY186" fmla="*/ 723346 h 1289679"/>
                    <a:gd name="connsiteX187" fmla="*/ 1615279 w 2527095"/>
                    <a:gd name="connsiteY187" fmla="*/ 736746 h 1289679"/>
                    <a:gd name="connsiteX188" fmla="*/ 1689614 w 2527095"/>
                    <a:gd name="connsiteY188" fmla="*/ 649980 h 1289679"/>
                    <a:gd name="connsiteX189" fmla="*/ 1752938 w 2527095"/>
                    <a:gd name="connsiteY189" fmla="*/ 635261 h 1289679"/>
                    <a:gd name="connsiteX190" fmla="*/ 2516291 w 2527095"/>
                    <a:gd name="connsiteY190" fmla="*/ 616063 h 1289679"/>
                    <a:gd name="connsiteX191" fmla="*/ 2526050 w 2527095"/>
                    <a:gd name="connsiteY191" fmla="*/ 693617 h 1289679"/>
                    <a:gd name="connsiteX192" fmla="*/ 2390872 w 2527095"/>
                    <a:gd name="connsiteY192" fmla="*/ 869828 h 1289679"/>
                    <a:gd name="connsiteX193" fmla="*/ 2287601 w 2527095"/>
                    <a:gd name="connsiteY193" fmla="*/ 908102 h 1289679"/>
                    <a:gd name="connsiteX194" fmla="*/ 2271563 w 2527095"/>
                    <a:gd name="connsiteY194" fmla="*/ 895289 h 1289679"/>
                    <a:gd name="connsiteX195" fmla="*/ 2299311 w 2527095"/>
                    <a:gd name="connsiteY195" fmla="*/ 820582 h 1289679"/>
                    <a:gd name="connsiteX196" fmla="*/ 2416669 w 2527095"/>
                    <a:gd name="connsiteY196" fmla="*/ 731723 h 1289679"/>
                    <a:gd name="connsiteX197" fmla="*/ 2498556 w 2527095"/>
                    <a:gd name="connsiteY197" fmla="*/ 636163 h 1289679"/>
                    <a:gd name="connsiteX198" fmla="*/ 2516291 w 2527095"/>
                    <a:gd name="connsiteY198" fmla="*/ 616063 h 1289679"/>
                    <a:gd name="connsiteX199" fmla="*/ 719803 w 2527095"/>
                    <a:gd name="connsiteY199" fmla="*/ 584400 h 1289679"/>
                    <a:gd name="connsiteX200" fmla="*/ 807949 w 2527095"/>
                    <a:gd name="connsiteY200" fmla="*/ 615566 h 1289679"/>
                    <a:gd name="connsiteX201" fmla="*/ 839430 w 2527095"/>
                    <a:gd name="connsiteY201" fmla="*/ 634996 h 1289679"/>
                    <a:gd name="connsiteX202" fmla="*/ 828993 w 2527095"/>
                    <a:gd name="connsiteY202" fmla="*/ 646470 h 1289679"/>
                    <a:gd name="connsiteX203" fmla="*/ 740996 w 2527095"/>
                    <a:gd name="connsiteY203" fmla="*/ 665649 h 1289679"/>
                    <a:gd name="connsiteX204" fmla="*/ 554820 w 2527095"/>
                    <a:gd name="connsiteY204" fmla="*/ 678714 h 1289679"/>
                    <a:gd name="connsiteX205" fmla="*/ 538018 w 2527095"/>
                    <a:gd name="connsiteY205" fmla="*/ 658279 h 1289679"/>
                    <a:gd name="connsiteX206" fmla="*/ 631276 w 2527095"/>
                    <a:gd name="connsiteY206" fmla="*/ 620759 h 1289679"/>
                    <a:gd name="connsiteX207" fmla="*/ 719803 w 2527095"/>
                    <a:gd name="connsiteY207" fmla="*/ 584400 h 1289679"/>
                    <a:gd name="connsiteX208" fmla="*/ 1822014 w 2527095"/>
                    <a:gd name="connsiteY208" fmla="*/ 528001 h 1289679"/>
                    <a:gd name="connsiteX209" fmla="*/ 1986528 w 2527095"/>
                    <a:gd name="connsiteY209" fmla="*/ 564581 h 1289679"/>
                    <a:gd name="connsiteX210" fmla="*/ 1861618 w 2527095"/>
                    <a:gd name="connsiteY210" fmla="*/ 635518 h 1289679"/>
                    <a:gd name="connsiteX211" fmla="*/ 1748080 w 2527095"/>
                    <a:gd name="connsiteY211" fmla="*/ 619019 h 1289679"/>
                    <a:gd name="connsiteX212" fmla="*/ 1722029 w 2527095"/>
                    <a:gd name="connsiteY212" fmla="*/ 580577 h 1289679"/>
                    <a:gd name="connsiteX213" fmla="*/ 1822014 w 2527095"/>
                    <a:gd name="connsiteY213" fmla="*/ 528001 h 1289679"/>
                    <a:gd name="connsiteX214" fmla="*/ 602763 w 2527095"/>
                    <a:gd name="connsiteY214" fmla="*/ 510774 h 1289679"/>
                    <a:gd name="connsiteX215" fmla="*/ 699670 w 2527095"/>
                    <a:gd name="connsiteY215" fmla="*/ 541740 h 1289679"/>
                    <a:gd name="connsiteX216" fmla="*/ 716557 w 2527095"/>
                    <a:gd name="connsiteY216" fmla="*/ 548943 h 1289679"/>
                    <a:gd name="connsiteX217" fmla="*/ 709599 w 2527095"/>
                    <a:gd name="connsiteY217" fmla="*/ 571388 h 1289679"/>
                    <a:gd name="connsiteX218" fmla="*/ 606412 w 2527095"/>
                    <a:gd name="connsiteY218" fmla="*/ 606563 h 1289679"/>
                    <a:gd name="connsiteX219" fmla="*/ 436189 w 2527095"/>
                    <a:gd name="connsiteY219" fmla="*/ 595257 h 1289679"/>
                    <a:gd name="connsiteX220" fmla="*/ 513239 w 2527095"/>
                    <a:gd name="connsiteY220" fmla="*/ 556815 h 1289679"/>
                    <a:gd name="connsiteX221" fmla="*/ 602763 w 2527095"/>
                    <a:gd name="connsiteY221" fmla="*/ 510774 h 1289679"/>
                    <a:gd name="connsiteX222" fmla="*/ 996416 w 2527095"/>
                    <a:gd name="connsiteY222" fmla="*/ 489456 h 1289679"/>
                    <a:gd name="connsiteX223" fmla="*/ 1142709 w 2527095"/>
                    <a:gd name="connsiteY223" fmla="*/ 584680 h 1289679"/>
                    <a:gd name="connsiteX224" fmla="*/ 1209322 w 2527095"/>
                    <a:gd name="connsiteY224" fmla="*/ 756873 h 1289679"/>
                    <a:gd name="connsiteX225" fmla="*/ 1085261 w 2527095"/>
                    <a:gd name="connsiteY225" fmla="*/ 674629 h 1289679"/>
                    <a:gd name="connsiteX226" fmla="*/ 996416 w 2527095"/>
                    <a:gd name="connsiteY226" fmla="*/ 489456 h 1289679"/>
                    <a:gd name="connsiteX227" fmla="*/ 2423243 w 2527095"/>
                    <a:gd name="connsiteY227" fmla="*/ 478603 h 1289679"/>
                    <a:gd name="connsiteX228" fmla="*/ 2451631 w 2527095"/>
                    <a:gd name="connsiteY228" fmla="*/ 506728 h 1289679"/>
                    <a:gd name="connsiteX229" fmla="*/ 2370168 w 2527095"/>
                    <a:gd name="connsiteY229" fmla="*/ 730092 h 1289679"/>
                    <a:gd name="connsiteX230" fmla="*/ 2288451 w 2527095"/>
                    <a:gd name="connsiteY230" fmla="*/ 783609 h 1289679"/>
                    <a:gd name="connsiteX231" fmla="*/ 2362022 w 2527095"/>
                    <a:gd name="connsiteY231" fmla="*/ 608234 h 1289679"/>
                    <a:gd name="connsiteX232" fmla="*/ 2419216 w 2527095"/>
                    <a:gd name="connsiteY232" fmla="*/ 480430 h 1289679"/>
                    <a:gd name="connsiteX233" fmla="*/ 2423243 w 2527095"/>
                    <a:gd name="connsiteY233" fmla="*/ 478603 h 1289679"/>
                    <a:gd name="connsiteX234" fmla="*/ 72152 w 2527095"/>
                    <a:gd name="connsiteY234" fmla="*/ 461199 h 1289679"/>
                    <a:gd name="connsiteX235" fmla="*/ 73086 w 2527095"/>
                    <a:gd name="connsiteY235" fmla="*/ 481132 h 1289679"/>
                    <a:gd name="connsiteX236" fmla="*/ 165241 w 2527095"/>
                    <a:gd name="connsiteY236" fmla="*/ 638332 h 1289679"/>
                    <a:gd name="connsiteX237" fmla="*/ 211742 w 2527095"/>
                    <a:gd name="connsiteY237" fmla="*/ 673340 h 1289679"/>
                    <a:gd name="connsiteX238" fmla="*/ 229053 w 2527095"/>
                    <a:gd name="connsiteY238" fmla="*/ 731798 h 1289679"/>
                    <a:gd name="connsiteX239" fmla="*/ 134862 w 2527095"/>
                    <a:gd name="connsiteY239" fmla="*/ 715551 h 1289679"/>
                    <a:gd name="connsiteX240" fmla="*/ 8594 w 2527095"/>
                    <a:gd name="connsiteY240" fmla="*/ 589171 h 1289679"/>
                    <a:gd name="connsiteX241" fmla="*/ 8934 w 2527095"/>
                    <a:gd name="connsiteY241" fmla="*/ 539506 h 1289679"/>
                    <a:gd name="connsiteX242" fmla="*/ 43301 w 2527095"/>
                    <a:gd name="connsiteY242" fmla="*/ 483561 h 1289679"/>
                    <a:gd name="connsiteX243" fmla="*/ 72152 w 2527095"/>
                    <a:gd name="connsiteY243" fmla="*/ 461199 h 1289679"/>
                    <a:gd name="connsiteX244" fmla="*/ 476223 w 2527095"/>
                    <a:gd name="connsiteY244" fmla="*/ 440211 h 1289679"/>
                    <a:gd name="connsiteX245" fmla="*/ 509669 w 2527095"/>
                    <a:gd name="connsiteY245" fmla="*/ 440272 h 1289679"/>
                    <a:gd name="connsiteX246" fmla="*/ 556093 w 2527095"/>
                    <a:gd name="connsiteY246" fmla="*/ 453878 h 1289679"/>
                    <a:gd name="connsiteX247" fmla="*/ 599540 w 2527095"/>
                    <a:gd name="connsiteY247" fmla="*/ 475235 h 1289679"/>
                    <a:gd name="connsiteX248" fmla="*/ 596654 w 2527095"/>
                    <a:gd name="connsiteY248" fmla="*/ 489807 h 1289679"/>
                    <a:gd name="connsiteX249" fmla="*/ 480740 w 2527095"/>
                    <a:gd name="connsiteY249" fmla="*/ 536372 h 1289679"/>
                    <a:gd name="connsiteX250" fmla="*/ 382899 w 2527095"/>
                    <a:gd name="connsiteY250" fmla="*/ 569957 h 1289679"/>
                    <a:gd name="connsiteX251" fmla="*/ 360582 w 2527095"/>
                    <a:gd name="connsiteY251" fmla="*/ 567026 h 1289679"/>
                    <a:gd name="connsiteX252" fmla="*/ 335210 w 2527095"/>
                    <a:gd name="connsiteY252" fmla="*/ 556891 h 1289679"/>
                    <a:gd name="connsiteX253" fmla="*/ 350654 w 2527095"/>
                    <a:gd name="connsiteY253" fmla="*/ 537797 h 1289679"/>
                    <a:gd name="connsiteX254" fmla="*/ 391640 w 2527095"/>
                    <a:gd name="connsiteY254" fmla="*/ 489891 h 1289679"/>
                    <a:gd name="connsiteX255" fmla="*/ 476223 w 2527095"/>
                    <a:gd name="connsiteY255" fmla="*/ 440211 h 1289679"/>
                    <a:gd name="connsiteX256" fmla="*/ 1914909 w 2527095"/>
                    <a:gd name="connsiteY256" fmla="*/ 438119 h 1289679"/>
                    <a:gd name="connsiteX257" fmla="*/ 2030569 w 2527095"/>
                    <a:gd name="connsiteY257" fmla="*/ 495656 h 1289679"/>
                    <a:gd name="connsiteX258" fmla="*/ 2062985 w 2527095"/>
                    <a:gd name="connsiteY258" fmla="*/ 521618 h 1289679"/>
                    <a:gd name="connsiteX259" fmla="*/ 1886143 w 2527095"/>
                    <a:gd name="connsiteY259" fmla="*/ 517179 h 1289679"/>
                    <a:gd name="connsiteX260" fmla="*/ 1790339 w 2527095"/>
                    <a:gd name="connsiteY260" fmla="*/ 513662 h 1289679"/>
                    <a:gd name="connsiteX261" fmla="*/ 1914909 w 2527095"/>
                    <a:gd name="connsiteY261" fmla="*/ 438119 h 1289679"/>
                    <a:gd name="connsiteX262" fmla="*/ 358714 w 2527095"/>
                    <a:gd name="connsiteY262" fmla="*/ 404003 h 1289679"/>
                    <a:gd name="connsiteX263" fmla="*/ 438650 w 2527095"/>
                    <a:gd name="connsiteY263" fmla="*/ 411960 h 1289679"/>
                    <a:gd name="connsiteX264" fmla="*/ 437801 w 2527095"/>
                    <a:gd name="connsiteY264" fmla="*/ 426701 h 1289679"/>
                    <a:gd name="connsiteX265" fmla="*/ 337755 w 2527095"/>
                    <a:gd name="connsiteY265" fmla="*/ 508190 h 1289679"/>
                    <a:gd name="connsiteX266" fmla="*/ 260704 w 2527095"/>
                    <a:gd name="connsiteY266" fmla="*/ 579964 h 1289679"/>
                    <a:gd name="connsiteX267" fmla="*/ 252558 w 2527095"/>
                    <a:gd name="connsiteY267" fmla="*/ 541355 h 1289679"/>
                    <a:gd name="connsiteX268" fmla="*/ 358714 w 2527095"/>
                    <a:gd name="connsiteY268" fmla="*/ 404003 h 1289679"/>
                    <a:gd name="connsiteX269" fmla="*/ 272701 w 2527095"/>
                    <a:gd name="connsiteY269" fmla="*/ 387599 h 1289679"/>
                    <a:gd name="connsiteX270" fmla="*/ 283446 w 2527095"/>
                    <a:gd name="connsiteY270" fmla="*/ 395493 h 1289679"/>
                    <a:gd name="connsiteX271" fmla="*/ 272839 w 2527095"/>
                    <a:gd name="connsiteY271" fmla="*/ 422041 h 1289679"/>
                    <a:gd name="connsiteX272" fmla="*/ 254256 w 2527095"/>
                    <a:gd name="connsiteY272" fmla="*/ 436697 h 1289679"/>
                    <a:gd name="connsiteX273" fmla="*/ 224810 w 2527095"/>
                    <a:gd name="connsiteY273" fmla="*/ 535272 h 1289679"/>
                    <a:gd name="connsiteX274" fmla="*/ 230835 w 2527095"/>
                    <a:gd name="connsiteY274" fmla="*/ 612910 h 1289679"/>
                    <a:gd name="connsiteX275" fmla="*/ 195789 w 2527095"/>
                    <a:gd name="connsiteY275" fmla="*/ 631837 h 1289679"/>
                    <a:gd name="connsiteX276" fmla="*/ 185691 w 2527095"/>
                    <a:gd name="connsiteY276" fmla="*/ 625640 h 1289679"/>
                    <a:gd name="connsiteX277" fmla="*/ 131722 w 2527095"/>
                    <a:gd name="connsiteY277" fmla="*/ 454621 h 1289679"/>
                    <a:gd name="connsiteX278" fmla="*/ 140462 w 2527095"/>
                    <a:gd name="connsiteY278" fmla="*/ 433180 h 1289679"/>
                    <a:gd name="connsiteX279" fmla="*/ 150306 w 2527095"/>
                    <a:gd name="connsiteY279" fmla="*/ 419277 h 1289679"/>
                    <a:gd name="connsiteX280" fmla="*/ 162949 w 2527095"/>
                    <a:gd name="connsiteY280" fmla="*/ 418273 h 1289679"/>
                    <a:gd name="connsiteX281" fmla="*/ 258583 w 2527095"/>
                    <a:gd name="connsiteY281" fmla="*/ 387620 h 1289679"/>
                    <a:gd name="connsiteX282" fmla="*/ 272701 w 2527095"/>
                    <a:gd name="connsiteY282" fmla="*/ 387599 h 1289679"/>
                    <a:gd name="connsiteX283" fmla="*/ 2275128 w 2527095"/>
                    <a:gd name="connsiteY283" fmla="*/ 386938 h 1289679"/>
                    <a:gd name="connsiteX284" fmla="*/ 2385442 w 2527095"/>
                    <a:gd name="connsiteY284" fmla="*/ 453938 h 1289679"/>
                    <a:gd name="connsiteX285" fmla="*/ 2327739 w 2527095"/>
                    <a:gd name="connsiteY285" fmla="*/ 614321 h 1289679"/>
                    <a:gd name="connsiteX286" fmla="*/ 2275128 w 2527095"/>
                    <a:gd name="connsiteY286" fmla="*/ 680064 h 1289679"/>
                    <a:gd name="connsiteX287" fmla="*/ 2249670 w 2527095"/>
                    <a:gd name="connsiteY287" fmla="*/ 546064 h 1289679"/>
                    <a:gd name="connsiteX288" fmla="*/ 2275128 w 2527095"/>
                    <a:gd name="connsiteY288" fmla="*/ 386938 h 1289679"/>
                    <a:gd name="connsiteX289" fmla="*/ 2040010 w 2527095"/>
                    <a:gd name="connsiteY289" fmla="*/ 364800 h 1289679"/>
                    <a:gd name="connsiteX290" fmla="*/ 2105414 w 2527095"/>
                    <a:gd name="connsiteY290" fmla="*/ 395034 h 1289679"/>
                    <a:gd name="connsiteX291" fmla="*/ 2164814 w 2527095"/>
                    <a:gd name="connsiteY291" fmla="*/ 529035 h 1289679"/>
                    <a:gd name="connsiteX292" fmla="*/ 2047117 w 2527095"/>
                    <a:gd name="connsiteY292" fmla="*/ 475434 h 1289679"/>
                    <a:gd name="connsiteX293" fmla="*/ 1918728 w 2527095"/>
                    <a:gd name="connsiteY293" fmla="*/ 403409 h 1289679"/>
                    <a:gd name="connsiteX294" fmla="*/ 2040010 w 2527095"/>
                    <a:gd name="connsiteY294" fmla="*/ 364800 h 1289679"/>
                    <a:gd name="connsiteX295" fmla="*/ 2124120 w 2527095"/>
                    <a:gd name="connsiteY295" fmla="*/ 352951 h 1289679"/>
                    <a:gd name="connsiteX296" fmla="*/ 2241100 w 2527095"/>
                    <a:gd name="connsiteY296" fmla="*/ 386587 h 1289679"/>
                    <a:gd name="connsiteX297" fmla="*/ 2253913 w 2527095"/>
                    <a:gd name="connsiteY297" fmla="*/ 504089 h 1289679"/>
                    <a:gd name="connsiteX298" fmla="*/ 2225741 w 2527095"/>
                    <a:gd name="connsiteY298" fmla="*/ 575362 h 1289679"/>
                    <a:gd name="connsiteX299" fmla="*/ 2192137 w 2527095"/>
                    <a:gd name="connsiteY299" fmla="*/ 543704 h 1289679"/>
                    <a:gd name="connsiteX300" fmla="*/ 2177202 w 2527095"/>
                    <a:gd name="connsiteY300" fmla="*/ 472599 h 1289679"/>
                    <a:gd name="connsiteX301" fmla="*/ 2088357 w 2527095"/>
                    <a:gd name="connsiteY301" fmla="*/ 356521 h 1289679"/>
                    <a:gd name="connsiteX302" fmla="*/ 2124120 w 2527095"/>
                    <a:gd name="connsiteY302" fmla="*/ 352951 h 1289679"/>
                    <a:gd name="connsiteX303" fmla="*/ 997519 w 2527095"/>
                    <a:gd name="connsiteY303" fmla="*/ 334253 h 1289679"/>
                    <a:gd name="connsiteX304" fmla="*/ 1118271 w 2527095"/>
                    <a:gd name="connsiteY304" fmla="*/ 416999 h 1289679"/>
                    <a:gd name="connsiteX305" fmla="*/ 1194218 w 2527095"/>
                    <a:gd name="connsiteY305" fmla="*/ 604936 h 1289679"/>
                    <a:gd name="connsiteX306" fmla="*/ 1031462 w 2527095"/>
                    <a:gd name="connsiteY306" fmla="*/ 482744 h 1289679"/>
                    <a:gd name="connsiteX307" fmla="*/ 997519 w 2527095"/>
                    <a:gd name="connsiteY307" fmla="*/ 334253 h 1289679"/>
                    <a:gd name="connsiteX308" fmla="*/ 1019242 w 2527095"/>
                    <a:gd name="connsiteY308" fmla="*/ 157920 h 1289679"/>
                    <a:gd name="connsiteX309" fmla="*/ 1170797 w 2527095"/>
                    <a:gd name="connsiteY309" fmla="*/ 307750 h 1289679"/>
                    <a:gd name="connsiteX310" fmla="*/ 1186072 w 2527095"/>
                    <a:gd name="connsiteY310" fmla="*/ 452639 h 1289679"/>
                    <a:gd name="connsiteX311" fmla="*/ 1060992 w 2527095"/>
                    <a:gd name="connsiteY311" fmla="*/ 337230 h 1289679"/>
                    <a:gd name="connsiteX312" fmla="*/ 1019242 w 2527095"/>
                    <a:gd name="connsiteY312" fmla="*/ 157920 h 1289679"/>
                    <a:gd name="connsiteX313" fmla="*/ 1071090 w 2527095"/>
                    <a:gd name="connsiteY313" fmla="*/ 0 h 1289679"/>
                    <a:gd name="connsiteX314" fmla="*/ 1177670 w 2527095"/>
                    <a:gd name="connsiteY314" fmla="*/ 134420 h 1289679"/>
                    <a:gd name="connsiteX315" fmla="*/ 1195151 w 2527095"/>
                    <a:gd name="connsiteY315" fmla="*/ 311470 h 1289679"/>
                    <a:gd name="connsiteX316" fmla="*/ 1134308 w 2527095"/>
                    <a:gd name="connsiteY316" fmla="*/ 226295 h 1289679"/>
                    <a:gd name="connsiteX317" fmla="*/ 1071090 w 2527095"/>
                    <a:gd name="connsiteY317" fmla="*/ 0 h 128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</a:cxnLst>
                  <a:rect l="l" t="t" r="r" b="b"/>
                  <a:pathLst>
                    <a:path w="2527095" h="1289679">
                      <a:moveTo>
                        <a:pt x="2038429" y="1243964"/>
                      </a:moveTo>
                      <a:cubicBezTo>
                        <a:pt x="2063770" y="1243754"/>
                        <a:pt x="2089630" y="1253525"/>
                        <a:pt x="2116275" y="1269720"/>
                      </a:cubicBezTo>
                      <a:cubicBezTo>
                        <a:pt x="2103886" y="1287289"/>
                        <a:pt x="2087084" y="1271870"/>
                        <a:pt x="2078259" y="1289679"/>
                      </a:cubicBezTo>
                      <a:cubicBezTo>
                        <a:pt x="2040073" y="1285735"/>
                        <a:pt x="2001888" y="1281910"/>
                        <a:pt x="1963702" y="1278086"/>
                      </a:cubicBezTo>
                      <a:cubicBezTo>
                        <a:pt x="1988268" y="1254362"/>
                        <a:pt x="2013089" y="1244173"/>
                        <a:pt x="2038429" y="1243964"/>
                      </a:cubicBezTo>
                      <a:close/>
                      <a:moveTo>
                        <a:pt x="1491705" y="1180578"/>
                      </a:moveTo>
                      <a:cubicBezTo>
                        <a:pt x="1520026" y="1177951"/>
                        <a:pt x="1550405" y="1185132"/>
                        <a:pt x="1576838" y="1194763"/>
                      </a:cubicBezTo>
                      <a:cubicBezTo>
                        <a:pt x="1595422" y="1201547"/>
                        <a:pt x="1629025" y="1233456"/>
                        <a:pt x="1638699" y="1243171"/>
                      </a:cubicBezTo>
                      <a:cubicBezTo>
                        <a:pt x="1598053" y="1238733"/>
                        <a:pt x="1563346" y="1237791"/>
                        <a:pt x="1528682" y="1236189"/>
                      </a:cubicBezTo>
                      <a:lnTo>
                        <a:pt x="1454019" y="1228747"/>
                      </a:lnTo>
                      <a:lnTo>
                        <a:pt x="1454159" y="1226605"/>
                      </a:lnTo>
                      <a:lnTo>
                        <a:pt x="1419814" y="1224358"/>
                      </a:lnTo>
                      <a:lnTo>
                        <a:pt x="1451517" y="1192797"/>
                      </a:lnTo>
                      <a:cubicBezTo>
                        <a:pt x="1463899" y="1185658"/>
                        <a:pt x="1477545" y="1181892"/>
                        <a:pt x="1491705" y="1180578"/>
                      </a:cubicBezTo>
                      <a:close/>
                      <a:moveTo>
                        <a:pt x="2387394" y="1158045"/>
                      </a:moveTo>
                      <a:cubicBezTo>
                        <a:pt x="2386290" y="1185515"/>
                        <a:pt x="2373646" y="1199585"/>
                        <a:pt x="2366519" y="1215498"/>
                      </a:cubicBezTo>
                      <a:cubicBezTo>
                        <a:pt x="2340722" y="1265665"/>
                        <a:pt x="2299312" y="1281159"/>
                        <a:pt x="2242797" y="1283588"/>
                      </a:cubicBezTo>
                      <a:cubicBezTo>
                        <a:pt x="2168886" y="1286770"/>
                        <a:pt x="2111523" y="1240121"/>
                        <a:pt x="2042789" y="1231159"/>
                      </a:cubicBezTo>
                      <a:cubicBezTo>
                        <a:pt x="2035661" y="1230239"/>
                        <a:pt x="2030739" y="1223538"/>
                        <a:pt x="2031927" y="1214996"/>
                      </a:cubicBezTo>
                      <a:lnTo>
                        <a:pt x="2032521" y="1214912"/>
                      </a:lnTo>
                      <a:cubicBezTo>
                        <a:pt x="2044061" y="1208295"/>
                        <a:pt x="2053905" y="1197911"/>
                        <a:pt x="2068925" y="1198749"/>
                      </a:cubicBezTo>
                      <a:cubicBezTo>
                        <a:pt x="2117802" y="1165834"/>
                        <a:pt x="2170244" y="1157710"/>
                        <a:pt x="2228117" y="1171864"/>
                      </a:cubicBezTo>
                      <a:cubicBezTo>
                        <a:pt x="2279879" y="1184511"/>
                        <a:pt x="2332830" y="1192634"/>
                        <a:pt x="2387394" y="1158045"/>
                      </a:cubicBezTo>
                      <a:close/>
                      <a:moveTo>
                        <a:pt x="1038058" y="1143095"/>
                      </a:moveTo>
                      <a:cubicBezTo>
                        <a:pt x="1051578" y="1143357"/>
                        <a:pt x="1065384" y="1145592"/>
                        <a:pt x="1079576" y="1150507"/>
                      </a:cubicBezTo>
                      <a:cubicBezTo>
                        <a:pt x="1091116" y="1154509"/>
                        <a:pt x="1106136" y="1156684"/>
                        <a:pt x="1107239" y="1172606"/>
                      </a:cubicBezTo>
                      <a:cubicBezTo>
                        <a:pt x="1107748" y="1179305"/>
                        <a:pt x="1098159" y="1182610"/>
                        <a:pt x="1091201" y="1184524"/>
                      </a:cubicBezTo>
                      <a:cubicBezTo>
                        <a:pt x="1062859" y="1190353"/>
                        <a:pt x="977153" y="1190005"/>
                        <a:pt x="963491" y="1184698"/>
                      </a:cubicBezTo>
                      <a:cubicBezTo>
                        <a:pt x="949490" y="1184350"/>
                        <a:pt x="935488" y="1184002"/>
                        <a:pt x="921572" y="1183566"/>
                      </a:cubicBezTo>
                      <a:cubicBezTo>
                        <a:pt x="921317" y="1180957"/>
                        <a:pt x="920808" y="1178347"/>
                        <a:pt x="920299" y="1175737"/>
                      </a:cubicBezTo>
                      <a:cubicBezTo>
                        <a:pt x="920299" y="1175737"/>
                        <a:pt x="921317" y="1174867"/>
                        <a:pt x="921317" y="1174867"/>
                      </a:cubicBezTo>
                      <a:cubicBezTo>
                        <a:pt x="959503" y="1159272"/>
                        <a:pt x="997498" y="1142307"/>
                        <a:pt x="1038058" y="1143095"/>
                      </a:cubicBezTo>
                      <a:close/>
                      <a:moveTo>
                        <a:pt x="838474" y="1136560"/>
                      </a:moveTo>
                      <a:cubicBezTo>
                        <a:pt x="851994" y="1136823"/>
                        <a:pt x="865799" y="1139059"/>
                        <a:pt x="879992" y="1143979"/>
                      </a:cubicBezTo>
                      <a:cubicBezTo>
                        <a:pt x="891532" y="1147983"/>
                        <a:pt x="906552" y="1150160"/>
                        <a:pt x="907655" y="1166092"/>
                      </a:cubicBezTo>
                      <a:cubicBezTo>
                        <a:pt x="908164" y="1172796"/>
                        <a:pt x="898575" y="1176104"/>
                        <a:pt x="891617" y="1178020"/>
                      </a:cubicBezTo>
                      <a:cubicBezTo>
                        <a:pt x="863275" y="1183853"/>
                        <a:pt x="777484" y="1183418"/>
                        <a:pt x="763907" y="1178194"/>
                      </a:cubicBezTo>
                      <a:cubicBezTo>
                        <a:pt x="749906" y="1177845"/>
                        <a:pt x="735904" y="1177498"/>
                        <a:pt x="721988" y="1177063"/>
                      </a:cubicBezTo>
                      <a:cubicBezTo>
                        <a:pt x="721733" y="1174450"/>
                        <a:pt x="721224" y="1171838"/>
                        <a:pt x="720715" y="1169226"/>
                      </a:cubicBezTo>
                      <a:cubicBezTo>
                        <a:pt x="720715" y="1169226"/>
                        <a:pt x="721733" y="1168356"/>
                        <a:pt x="721733" y="1168356"/>
                      </a:cubicBezTo>
                      <a:cubicBezTo>
                        <a:pt x="759919" y="1152750"/>
                        <a:pt x="797913" y="1135773"/>
                        <a:pt x="838474" y="1136560"/>
                      </a:cubicBezTo>
                      <a:close/>
                      <a:moveTo>
                        <a:pt x="1371931" y="1122527"/>
                      </a:moveTo>
                      <a:cubicBezTo>
                        <a:pt x="1411998" y="1119394"/>
                        <a:pt x="1476516" y="1127214"/>
                        <a:pt x="1524566" y="1158496"/>
                      </a:cubicBezTo>
                      <a:cubicBezTo>
                        <a:pt x="1476134" y="1166787"/>
                        <a:pt x="1440781" y="1165704"/>
                        <a:pt x="1415140" y="1190684"/>
                      </a:cubicBezTo>
                      <a:lnTo>
                        <a:pt x="1394521" y="1222702"/>
                      </a:lnTo>
                      <a:lnTo>
                        <a:pt x="1380901" y="1221811"/>
                      </a:lnTo>
                      <a:lnTo>
                        <a:pt x="1379885" y="1221477"/>
                      </a:lnTo>
                      <a:cubicBezTo>
                        <a:pt x="1374963" y="1218545"/>
                        <a:pt x="1370042" y="1215614"/>
                        <a:pt x="1367156" y="1217289"/>
                      </a:cubicBezTo>
                      <a:cubicBezTo>
                        <a:pt x="1358671" y="1208914"/>
                        <a:pt x="1352052" y="1207239"/>
                        <a:pt x="1333213" y="1192164"/>
                      </a:cubicBezTo>
                      <a:cubicBezTo>
                        <a:pt x="1305126" y="1169634"/>
                        <a:pt x="1320400" y="1146520"/>
                        <a:pt x="1341530" y="1128848"/>
                      </a:cubicBezTo>
                      <a:cubicBezTo>
                        <a:pt x="1347937" y="1125833"/>
                        <a:pt x="1358575" y="1123572"/>
                        <a:pt x="1371931" y="1122527"/>
                      </a:cubicBezTo>
                      <a:close/>
                      <a:moveTo>
                        <a:pt x="649889" y="1101015"/>
                      </a:moveTo>
                      <a:cubicBezTo>
                        <a:pt x="668480" y="1102211"/>
                        <a:pt x="686879" y="1106587"/>
                        <a:pt x="703914" y="1114502"/>
                      </a:cubicBezTo>
                      <a:cubicBezTo>
                        <a:pt x="718679" y="1121369"/>
                        <a:pt x="731662" y="1126981"/>
                        <a:pt x="747700" y="1123547"/>
                      </a:cubicBezTo>
                      <a:cubicBezTo>
                        <a:pt x="747700" y="1123547"/>
                        <a:pt x="747700" y="1124049"/>
                        <a:pt x="747700" y="1124049"/>
                      </a:cubicBezTo>
                      <a:cubicBezTo>
                        <a:pt x="755167" y="1137366"/>
                        <a:pt x="748209" y="1146578"/>
                        <a:pt x="736329" y="1148672"/>
                      </a:cubicBezTo>
                      <a:cubicBezTo>
                        <a:pt x="711296" y="1153027"/>
                        <a:pt x="691440" y="1169024"/>
                        <a:pt x="667595" y="1175305"/>
                      </a:cubicBezTo>
                      <a:cubicBezTo>
                        <a:pt x="665473" y="1175556"/>
                        <a:pt x="663352" y="1175724"/>
                        <a:pt x="661315" y="1175891"/>
                      </a:cubicBezTo>
                      <a:cubicBezTo>
                        <a:pt x="610486" y="1172709"/>
                        <a:pt x="558893" y="1181838"/>
                        <a:pt x="508912" y="1166427"/>
                      </a:cubicBezTo>
                      <a:cubicBezTo>
                        <a:pt x="536597" y="1122457"/>
                        <a:pt x="594113" y="1097426"/>
                        <a:pt x="649889" y="1101015"/>
                      </a:cubicBezTo>
                      <a:close/>
                      <a:moveTo>
                        <a:pt x="1094425" y="1031099"/>
                      </a:moveTo>
                      <a:cubicBezTo>
                        <a:pt x="1127520" y="1084050"/>
                        <a:pt x="1190569" y="1100173"/>
                        <a:pt x="1243095" y="1128515"/>
                      </a:cubicBezTo>
                      <a:cubicBezTo>
                        <a:pt x="1286585" y="1152021"/>
                        <a:pt x="1309560" y="1182463"/>
                        <a:pt x="1320867" y="1217732"/>
                      </a:cubicBezTo>
                      <a:lnTo>
                        <a:pt x="1320892" y="1217884"/>
                      </a:lnTo>
                      <a:lnTo>
                        <a:pt x="1144818" y="1206362"/>
                      </a:lnTo>
                      <a:lnTo>
                        <a:pt x="1120404" y="1186992"/>
                      </a:lnTo>
                      <a:cubicBezTo>
                        <a:pt x="1084656" y="1145720"/>
                        <a:pt x="1079661" y="1091751"/>
                        <a:pt x="1094425" y="1031099"/>
                      </a:cubicBezTo>
                      <a:close/>
                      <a:moveTo>
                        <a:pt x="1646846" y="1028808"/>
                      </a:moveTo>
                      <a:cubicBezTo>
                        <a:pt x="1630129" y="1056948"/>
                        <a:pt x="1609424" y="1112391"/>
                        <a:pt x="1591095" y="1122358"/>
                      </a:cubicBezTo>
                      <a:cubicBezTo>
                        <a:pt x="1563092" y="1137600"/>
                        <a:pt x="1535598" y="1147986"/>
                        <a:pt x="1503692" y="1134251"/>
                      </a:cubicBezTo>
                      <a:cubicBezTo>
                        <a:pt x="1483242" y="1125373"/>
                        <a:pt x="1461688" y="1117668"/>
                        <a:pt x="1439031" y="1118338"/>
                      </a:cubicBezTo>
                      <a:cubicBezTo>
                        <a:pt x="1427406" y="1118673"/>
                        <a:pt x="1423842" y="1114402"/>
                        <a:pt x="1428594" y="1102677"/>
                      </a:cubicBezTo>
                      <a:cubicBezTo>
                        <a:pt x="1454475" y="1057535"/>
                        <a:pt x="1496140" y="1042376"/>
                        <a:pt x="1540605" y="1042040"/>
                      </a:cubicBezTo>
                      <a:cubicBezTo>
                        <a:pt x="1576584" y="1041706"/>
                        <a:pt x="1612139" y="1043716"/>
                        <a:pt x="1646846" y="1028808"/>
                      </a:cubicBezTo>
                      <a:close/>
                      <a:moveTo>
                        <a:pt x="487734" y="1025739"/>
                      </a:moveTo>
                      <a:cubicBezTo>
                        <a:pt x="498808" y="1024774"/>
                        <a:pt x="510035" y="1025031"/>
                        <a:pt x="521459" y="1026639"/>
                      </a:cubicBezTo>
                      <a:cubicBezTo>
                        <a:pt x="536691" y="1028783"/>
                        <a:pt x="552273" y="1033326"/>
                        <a:pt x="568311" y="1040571"/>
                      </a:cubicBezTo>
                      <a:cubicBezTo>
                        <a:pt x="591308" y="1040654"/>
                        <a:pt x="606073" y="1054724"/>
                        <a:pt x="623129" y="1074992"/>
                      </a:cubicBezTo>
                      <a:cubicBezTo>
                        <a:pt x="552358" y="1081357"/>
                        <a:pt x="509845" y="1144002"/>
                        <a:pt x="442129" y="1155141"/>
                      </a:cubicBezTo>
                      <a:cubicBezTo>
                        <a:pt x="400040" y="1141239"/>
                        <a:pt x="332409" y="1140234"/>
                        <a:pt x="318747" y="1131859"/>
                      </a:cubicBezTo>
                      <a:cubicBezTo>
                        <a:pt x="299484" y="1120134"/>
                        <a:pt x="281155" y="1108492"/>
                        <a:pt x="266814" y="1085879"/>
                      </a:cubicBezTo>
                      <a:cubicBezTo>
                        <a:pt x="312976" y="1094422"/>
                        <a:pt x="355659" y="1088057"/>
                        <a:pt x="390960" y="1064021"/>
                      </a:cubicBezTo>
                      <a:cubicBezTo>
                        <a:pt x="422654" y="1042539"/>
                        <a:pt x="454509" y="1028635"/>
                        <a:pt x="487734" y="1025739"/>
                      </a:cubicBezTo>
                      <a:close/>
                      <a:moveTo>
                        <a:pt x="2488543" y="996478"/>
                      </a:moveTo>
                      <a:cubicBezTo>
                        <a:pt x="2482858" y="1045640"/>
                        <a:pt x="2456976" y="1084835"/>
                        <a:pt x="2431689" y="1124282"/>
                      </a:cubicBezTo>
                      <a:cubicBezTo>
                        <a:pt x="2364227" y="1168670"/>
                        <a:pt x="2294305" y="1171351"/>
                        <a:pt x="2219461" y="1142038"/>
                      </a:cubicBezTo>
                      <a:cubicBezTo>
                        <a:pt x="2197313" y="1133327"/>
                        <a:pt x="2169735" y="1138353"/>
                        <a:pt x="2144193" y="1137012"/>
                      </a:cubicBezTo>
                      <a:cubicBezTo>
                        <a:pt x="2151745" y="1118252"/>
                        <a:pt x="2176184" y="1110547"/>
                        <a:pt x="2176778" y="1087683"/>
                      </a:cubicBezTo>
                      <a:cubicBezTo>
                        <a:pt x="2237281" y="1059208"/>
                        <a:pt x="2295323" y="1033747"/>
                        <a:pt x="2368555" y="1045808"/>
                      </a:cubicBezTo>
                      <a:cubicBezTo>
                        <a:pt x="2407505" y="1052256"/>
                        <a:pt x="2453752" y="1028722"/>
                        <a:pt x="2488543" y="996478"/>
                      </a:cubicBezTo>
                      <a:close/>
                      <a:moveTo>
                        <a:pt x="991409" y="981289"/>
                      </a:moveTo>
                      <a:cubicBezTo>
                        <a:pt x="1053100" y="980871"/>
                        <a:pt x="1067441" y="1049379"/>
                        <a:pt x="1053100" y="1098122"/>
                      </a:cubicBezTo>
                      <a:cubicBezTo>
                        <a:pt x="1027388" y="1099629"/>
                        <a:pt x="939901" y="1004405"/>
                        <a:pt x="932603" y="981959"/>
                      </a:cubicBezTo>
                      <a:cubicBezTo>
                        <a:pt x="952205" y="981708"/>
                        <a:pt x="971807" y="981457"/>
                        <a:pt x="991409" y="981289"/>
                      </a:cubicBezTo>
                      <a:close/>
                      <a:moveTo>
                        <a:pt x="391183" y="948222"/>
                      </a:moveTo>
                      <a:cubicBezTo>
                        <a:pt x="423121" y="952158"/>
                        <a:pt x="453882" y="966019"/>
                        <a:pt x="483455" y="989217"/>
                      </a:cubicBezTo>
                      <a:cubicBezTo>
                        <a:pt x="486170" y="992400"/>
                        <a:pt x="489395" y="995331"/>
                        <a:pt x="491346" y="998933"/>
                      </a:cubicBezTo>
                      <a:cubicBezTo>
                        <a:pt x="493977" y="1003790"/>
                        <a:pt x="490922" y="1006302"/>
                        <a:pt x="486085" y="1005884"/>
                      </a:cubicBezTo>
                      <a:cubicBezTo>
                        <a:pt x="441960" y="1002450"/>
                        <a:pt x="408950" y="1028078"/>
                        <a:pt x="373819" y="1047759"/>
                      </a:cubicBezTo>
                      <a:cubicBezTo>
                        <a:pt x="317983" y="1079082"/>
                        <a:pt x="264354" y="1073052"/>
                        <a:pt x="211997" y="1039551"/>
                      </a:cubicBezTo>
                      <a:cubicBezTo>
                        <a:pt x="189595" y="1019870"/>
                        <a:pt x="167192" y="1000189"/>
                        <a:pt x="144875" y="980591"/>
                      </a:cubicBezTo>
                      <a:cubicBezTo>
                        <a:pt x="176866" y="967443"/>
                        <a:pt x="206736" y="999938"/>
                        <a:pt x="240848" y="983104"/>
                      </a:cubicBezTo>
                      <a:cubicBezTo>
                        <a:pt x="255783" y="975733"/>
                        <a:pt x="275300" y="974729"/>
                        <a:pt x="291847" y="966773"/>
                      </a:cubicBezTo>
                      <a:cubicBezTo>
                        <a:pt x="326129" y="950274"/>
                        <a:pt x="359245" y="944285"/>
                        <a:pt x="391183" y="948222"/>
                      </a:cubicBezTo>
                      <a:close/>
                      <a:moveTo>
                        <a:pt x="1706585" y="926046"/>
                      </a:moveTo>
                      <a:cubicBezTo>
                        <a:pt x="1697759" y="943718"/>
                        <a:pt x="1691650" y="955861"/>
                        <a:pt x="1685540" y="968005"/>
                      </a:cubicBezTo>
                      <a:cubicBezTo>
                        <a:pt x="1658131" y="1010215"/>
                        <a:pt x="1619776" y="1026798"/>
                        <a:pt x="1573189" y="1025291"/>
                      </a:cubicBezTo>
                      <a:cubicBezTo>
                        <a:pt x="1536276" y="1024119"/>
                        <a:pt x="1498854" y="1021606"/>
                        <a:pt x="1460499" y="1056865"/>
                      </a:cubicBezTo>
                      <a:cubicBezTo>
                        <a:pt x="1467712" y="1037602"/>
                        <a:pt x="1471530" y="1027552"/>
                        <a:pt x="1475349" y="1017502"/>
                      </a:cubicBezTo>
                      <a:cubicBezTo>
                        <a:pt x="1475349" y="1015325"/>
                        <a:pt x="1475434" y="1013147"/>
                        <a:pt x="1475604" y="1011053"/>
                      </a:cubicBezTo>
                      <a:cubicBezTo>
                        <a:pt x="1506576" y="950334"/>
                        <a:pt x="1552569" y="925460"/>
                        <a:pt x="1616466" y="939111"/>
                      </a:cubicBezTo>
                      <a:cubicBezTo>
                        <a:pt x="1645233" y="945225"/>
                        <a:pt x="1673830" y="936012"/>
                        <a:pt x="1706585" y="926046"/>
                      </a:cubicBezTo>
                      <a:close/>
                      <a:moveTo>
                        <a:pt x="1001641" y="856394"/>
                      </a:moveTo>
                      <a:cubicBezTo>
                        <a:pt x="1020133" y="852170"/>
                        <a:pt x="1024652" y="862880"/>
                        <a:pt x="1023825" y="893469"/>
                      </a:cubicBezTo>
                      <a:cubicBezTo>
                        <a:pt x="1023825" y="894810"/>
                        <a:pt x="1023485" y="896234"/>
                        <a:pt x="1022976" y="897490"/>
                      </a:cubicBezTo>
                      <a:cubicBezTo>
                        <a:pt x="1015763" y="916585"/>
                        <a:pt x="1052252" y="939784"/>
                        <a:pt x="1015169" y="957121"/>
                      </a:cubicBezTo>
                      <a:cubicBezTo>
                        <a:pt x="991240" y="968343"/>
                        <a:pt x="934385" y="954189"/>
                        <a:pt x="899594" y="944725"/>
                      </a:cubicBezTo>
                      <a:cubicBezTo>
                        <a:pt x="881435" y="927306"/>
                        <a:pt x="846643" y="884676"/>
                        <a:pt x="848680" y="879399"/>
                      </a:cubicBezTo>
                      <a:cubicBezTo>
                        <a:pt x="894163" y="895564"/>
                        <a:pt x="936507" y="885179"/>
                        <a:pt x="978172" y="865413"/>
                      </a:cubicBezTo>
                      <a:cubicBezTo>
                        <a:pt x="987761" y="860870"/>
                        <a:pt x="995477" y="857802"/>
                        <a:pt x="1001641" y="856394"/>
                      </a:cubicBezTo>
                      <a:close/>
                      <a:moveTo>
                        <a:pt x="1051827" y="844244"/>
                      </a:moveTo>
                      <a:cubicBezTo>
                        <a:pt x="1084921" y="896505"/>
                        <a:pt x="1147970" y="912418"/>
                        <a:pt x="1200497" y="940390"/>
                      </a:cubicBezTo>
                      <a:cubicBezTo>
                        <a:pt x="1287475" y="986789"/>
                        <a:pt x="1292397" y="1060573"/>
                        <a:pt x="1286033" y="1145078"/>
                      </a:cubicBezTo>
                      <a:cubicBezTo>
                        <a:pt x="1245641" y="1089132"/>
                        <a:pt x="1181659" y="1066268"/>
                        <a:pt x="1124210" y="1034442"/>
                      </a:cubicBezTo>
                      <a:cubicBezTo>
                        <a:pt x="1047669" y="992065"/>
                        <a:pt x="1032140" y="924059"/>
                        <a:pt x="1051827" y="844244"/>
                      </a:cubicBezTo>
                      <a:close/>
                      <a:moveTo>
                        <a:pt x="48732" y="832025"/>
                      </a:moveTo>
                      <a:cubicBezTo>
                        <a:pt x="109320" y="869294"/>
                        <a:pt x="160234" y="874487"/>
                        <a:pt x="218107" y="857486"/>
                      </a:cubicBezTo>
                      <a:cubicBezTo>
                        <a:pt x="279034" y="839562"/>
                        <a:pt x="331900" y="871304"/>
                        <a:pt x="381372" y="904050"/>
                      </a:cubicBezTo>
                      <a:cubicBezTo>
                        <a:pt x="383578" y="912594"/>
                        <a:pt x="398428" y="925407"/>
                        <a:pt x="374244" y="925156"/>
                      </a:cubicBezTo>
                      <a:cubicBezTo>
                        <a:pt x="329694" y="924653"/>
                        <a:pt x="292017" y="947852"/>
                        <a:pt x="250862" y="958656"/>
                      </a:cubicBezTo>
                      <a:cubicBezTo>
                        <a:pt x="205124" y="970716"/>
                        <a:pt x="159810" y="962425"/>
                        <a:pt x="118654" y="937383"/>
                      </a:cubicBezTo>
                      <a:cubicBezTo>
                        <a:pt x="95488" y="907233"/>
                        <a:pt x="72153" y="877167"/>
                        <a:pt x="48732" y="832025"/>
                      </a:cubicBezTo>
                      <a:close/>
                      <a:moveTo>
                        <a:pt x="1765985" y="823030"/>
                      </a:moveTo>
                      <a:cubicBezTo>
                        <a:pt x="1756141" y="840702"/>
                        <a:pt x="1749353" y="852845"/>
                        <a:pt x="1742564" y="864989"/>
                      </a:cubicBezTo>
                      <a:cubicBezTo>
                        <a:pt x="1712100" y="907199"/>
                        <a:pt x="1669502" y="923782"/>
                        <a:pt x="1617739" y="922275"/>
                      </a:cubicBezTo>
                      <a:cubicBezTo>
                        <a:pt x="1576753" y="921102"/>
                        <a:pt x="1535173" y="918590"/>
                        <a:pt x="1492575" y="953849"/>
                      </a:cubicBezTo>
                      <a:cubicBezTo>
                        <a:pt x="1500552" y="934586"/>
                        <a:pt x="1504794" y="924536"/>
                        <a:pt x="1509037" y="914486"/>
                      </a:cubicBezTo>
                      <a:cubicBezTo>
                        <a:pt x="1509037" y="912309"/>
                        <a:pt x="1509122" y="910130"/>
                        <a:pt x="1509292" y="908037"/>
                      </a:cubicBezTo>
                      <a:cubicBezTo>
                        <a:pt x="1543744" y="847318"/>
                        <a:pt x="1594828" y="822444"/>
                        <a:pt x="1665853" y="836095"/>
                      </a:cubicBezTo>
                      <a:cubicBezTo>
                        <a:pt x="1697844" y="842209"/>
                        <a:pt x="1729581" y="832996"/>
                        <a:pt x="1765985" y="823030"/>
                      </a:cubicBezTo>
                      <a:close/>
                      <a:moveTo>
                        <a:pt x="2522826" y="812422"/>
                      </a:moveTo>
                      <a:cubicBezTo>
                        <a:pt x="2535385" y="848854"/>
                        <a:pt x="2516207" y="882019"/>
                        <a:pt x="2516546" y="916190"/>
                      </a:cubicBezTo>
                      <a:cubicBezTo>
                        <a:pt x="2470808" y="999355"/>
                        <a:pt x="2399359" y="1030929"/>
                        <a:pt x="2305761" y="1019706"/>
                      </a:cubicBezTo>
                      <a:cubicBezTo>
                        <a:pt x="2290487" y="1017863"/>
                        <a:pt x="2273261" y="1017194"/>
                        <a:pt x="2259345" y="1022386"/>
                      </a:cubicBezTo>
                      <a:cubicBezTo>
                        <a:pt x="2216916" y="1037964"/>
                        <a:pt x="2227862" y="1013676"/>
                        <a:pt x="2233887" y="991901"/>
                      </a:cubicBezTo>
                      <a:cubicBezTo>
                        <a:pt x="2284547" y="930930"/>
                        <a:pt x="2350396" y="899104"/>
                        <a:pt x="2428889" y="886961"/>
                      </a:cubicBezTo>
                      <a:cubicBezTo>
                        <a:pt x="2471487" y="880344"/>
                        <a:pt x="2491429" y="839306"/>
                        <a:pt x="2522826" y="812422"/>
                      </a:cubicBezTo>
                      <a:close/>
                      <a:moveTo>
                        <a:pt x="1694075" y="734589"/>
                      </a:moveTo>
                      <a:cubicBezTo>
                        <a:pt x="1711141" y="734891"/>
                        <a:pt x="1729369" y="737582"/>
                        <a:pt x="1749014" y="742481"/>
                      </a:cubicBezTo>
                      <a:cubicBezTo>
                        <a:pt x="1779053" y="750019"/>
                        <a:pt x="1788388" y="749181"/>
                        <a:pt x="1816899" y="742481"/>
                      </a:cubicBezTo>
                      <a:cubicBezTo>
                        <a:pt x="1765985" y="811910"/>
                        <a:pt x="1732212" y="832597"/>
                        <a:pt x="1668824" y="823384"/>
                      </a:cubicBezTo>
                      <a:cubicBezTo>
                        <a:pt x="1630723" y="817857"/>
                        <a:pt x="1590925" y="819699"/>
                        <a:pt x="1549260" y="845913"/>
                      </a:cubicBezTo>
                      <a:cubicBezTo>
                        <a:pt x="1556218" y="826064"/>
                        <a:pt x="1560631" y="813585"/>
                        <a:pt x="1565044" y="801190"/>
                      </a:cubicBezTo>
                      <a:cubicBezTo>
                        <a:pt x="1602147" y="754269"/>
                        <a:pt x="1642879" y="733682"/>
                        <a:pt x="1694075" y="734589"/>
                      </a:cubicBezTo>
                      <a:close/>
                      <a:moveTo>
                        <a:pt x="956862" y="729185"/>
                      </a:moveTo>
                      <a:cubicBezTo>
                        <a:pt x="966652" y="731048"/>
                        <a:pt x="975753" y="735445"/>
                        <a:pt x="984196" y="743486"/>
                      </a:cubicBezTo>
                      <a:cubicBezTo>
                        <a:pt x="987081" y="746333"/>
                        <a:pt x="1005750" y="803786"/>
                        <a:pt x="995652" y="818945"/>
                      </a:cubicBezTo>
                      <a:cubicBezTo>
                        <a:pt x="981226" y="840552"/>
                        <a:pt x="945926" y="838627"/>
                        <a:pt x="920808" y="850016"/>
                      </a:cubicBezTo>
                      <a:cubicBezTo>
                        <a:pt x="891278" y="863500"/>
                        <a:pt x="861239" y="852948"/>
                        <a:pt x="831454" y="852613"/>
                      </a:cubicBezTo>
                      <a:cubicBezTo>
                        <a:pt x="798105" y="837873"/>
                        <a:pt x="768829" y="817522"/>
                        <a:pt x="741505" y="791893"/>
                      </a:cubicBezTo>
                      <a:cubicBezTo>
                        <a:pt x="755082" y="783351"/>
                        <a:pt x="770781" y="803032"/>
                        <a:pt x="780624" y="785612"/>
                      </a:cubicBezTo>
                      <a:cubicBezTo>
                        <a:pt x="830181" y="770369"/>
                        <a:pt x="873458" y="739716"/>
                        <a:pt x="925390" y="730086"/>
                      </a:cubicBezTo>
                      <a:cubicBezTo>
                        <a:pt x="936591" y="727992"/>
                        <a:pt x="947071" y="727322"/>
                        <a:pt x="956862" y="729185"/>
                      </a:cubicBezTo>
                      <a:close/>
                      <a:moveTo>
                        <a:pt x="4606" y="671475"/>
                      </a:moveTo>
                      <a:cubicBezTo>
                        <a:pt x="42283" y="701709"/>
                        <a:pt x="75462" y="741826"/>
                        <a:pt x="127479" y="741574"/>
                      </a:cubicBezTo>
                      <a:cubicBezTo>
                        <a:pt x="176527" y="741323"/>
                        <a:pt x="220398" y="753719"/>
                        <a:pt x="262317" y="776833"/>
                      </a:cubicBezTo>
                      <a:cubicBezTo>
                        <a:pt x="263335" y="799447"/>
                        <a:pt x="290320" y="806900"/>
                        <a:pt x="296345" y="832277"/>
                      </a:cubicBezTo>
                      <a:cubicBezTo>
                        <a:pt x="245600" y="825744"/>
                        <a:pt x="200626" y="850618"/>
                        <a:pt x="155227" y="848608"/>
                      </a:cubicBezTo>
                      <a:cubicBezTo>
                        <a:pt x="86917" y="845509"/>
                        <a:pt x="33627" y="810166"/>
                        <a:pt x="8849" y="742496"/>
                      </a:cubicBezTo>
                      <a:cubicBezTo>
                        <a:pt x="9188" y="719716"/>
                        <a:pt x="-7953" y="698275"/>
                        <a:pt x="4606" y="671475"/>
                      </a:cubicBezTo>
                      <a:close/>
                      <a:moveTo>
                        <a:pt x="823158" y="652868"/>
                      </a:moveTo>
                      <a:cubicBezTo>
                        <a:pt x="846431" y="651863"/>
                        <a:pt x="870063" y="657788"/>
                        <a:pt x="893399" y="672654"/>
                      </a:cubicBezTo>
                      <a:cubicBezTo>
                        <a:pt x="898151" y="675669"/>
                        <a:pt x="931415" y="699958"/>
                        <a:pt x="942022" y="710929"/>
                      </a:cubicBezTo>
                      <a:cubicBezTo>
                        <a:pt x="894163" y="714446"/>
                        <a:pt x="794795" y="760091"/>
                        <a:pt x="786394" y="758834"/>
                      </a:cubicBezTo>
                      <a:cubicBezTo>
                        <a:pt x="736668" y="765953"/>
                        <a:pt x="689063" y="765116"/>
                        <a:pt x="646889" y="721817"/>
                      </a:cubicBezTo>
                      <a:cubicBezTo>
                        <a:pt x="691099" y="717545"/>
                        <a:pt x="721733" y="694179"/>
                        <a:pt x="755082" y="674665"/>
                      </a:cubicBezTo>
                      <a:cubicBezTo>
                        <a:pt x="776975" y="661809"/>
                        <a:pt x="799886" y="653873"/>
                        <a:pt x="823158" y="652868"/>
                      </a:cubicBezTo>
                      <a:close/>
                      <a:moveTo>
                        <a:pt x="1007872" y="645084"/>
                      </a:moveTo>
                      <a:cubicBezTo>
                        <a:pt x="1041645" y="696926"/>
                        <a:pt x="1104864" y="712001"/>
                        <a:pt x="1157814" y="739304"/>
                      </a:cubicBezTo>
                      <a:cubicBezTo>
                        <a:pt x="1245387" y="784529"/>
                        <a:pt x="1251327" y="858314"/>
                        <a:pt x="1246151" y="942819"/>
                      </a:cubicBezTo>
                      <a:cubicBezTo>
                        <a:pt x="1204995" y="887376"/>
                        <a:pt x="1140673" y="865349"/>
                        <a:pt x="1082886" y="834277"/>
                      </a:cubicBezTo>
                      <a:cubicBezTo>
                        <a:pt x="1005666" y="792989"/>
                        <a:pt x="989288" y="725150"/>
                        <a:pt x="1007872" y="645084"/>
                      </a:cubicBezTo>
                      <a:close/>
                      <a:moveTo>
                        <a:pt x="1752938" y="635261"/>
                      </a:moveTo>
                      <a:cubicBezTo>
                        <a:pt x="1774153" y="634654"/>
                        <a:pt x="1795431" y="638506"/>
                        <a:pt x="1816645" y="647300"/>
                      </a:cubicBezTo>
                      <a:cubicBezTo>
                        <a:pt x="1846854" y="659862"/>
                        <a:pt x="1862128" y="648221"/>
                        <a:pt x="1899720" y="650902"/>
                      </a:cubicBezTo>
                      <a:cubicBezTo>
                        <a:pt x="1876384" y="674268"/>
                        <a:pt x="1859328" y="687166"/>
                        <a:pt x="1830307" y="713798"/>
                      </a:cubicBezTo>
                      <a:cubicBezTo>
                        <a:pt x="1808329" y="733480"/>
                        <a:pt x="1779138" y="729711"/>
                        <a:pt x="1743583" y="723346"/>
                      </a:cubicBezTo>
                      <a:cubicBezTo>
                        <a:pt x="1702003" y="715808"/>
                        <a:pt x="1659065" y="715725"/>
                        <a:pt x="1615279" y="736746"/>
                      </a:cubicBezTo>
                      <a:cubicBezTo>
                        <a:pt x="1631996" y="699728"/>
                        <a:pt x="1687238" y="650064"/>
                        <a:pt x="1689614" y="649980"/>
                      </a:cubicBezTo>
                      <a:cubicBezTo>
                        <a:pt x="1710573" y="640935"/>
                        <a:pt x="1731724" y="635868"/>
                        <a:pt x="1752938" y="635261"/>
                      </a:cubicBezTo>
                      <a:close/>
                      <a:moveTo>
                        <a:pt x="2516291" y="616063"/>
                      </a:moveTo>
                      <a:cubicBezTo>
                        <a:pt x="2519685" y="641942"/>
                        <a:pt x="2525031" y="667737"/>
                        <a:pt x="2526050" y="693617"/>
                      </a:cubicBezTo>
                      <a:cubicBezTo>
                        <a:pt x="2530038" y="791688"/>
                        <a:pt x="2487864" y="845037"/>
                        <a:pt x="2390872" y="869828"/>
                      </a:cubicBezTo>
                      <a:cubicBezTo>
                        <a:pt x="2355402" y="878874"/>
                        <a:pt x="2316707" y="879292"/>
                        <a:pt x="2287601" y="908102"/>
                      </a:cubicBezTo>
                      <a:cubicBezTo>
                        <a:pt x="2277673" y="917901"/>
                        <a:pt x="2272666" y="905171"/>
                        <a:pt x="2271563" y="895289"/>
                      </a:cubicBezTo>
                      <a:cubicBezTo>
                        <a:pt x="2289383" y="873429"/>
                        <a:pt x="2280728" y="842106"/>
                        <a:pt x="2299311" y="820582"/>
                      </a:cubicBezTo>
                      <a:cubicBezTo>
                        <a:pt x="2326635" y="775859"/>
                        <a:pt x="2372798" y="754001"/>
                        <a:pt x="2416669" y="731723"/>
                      </a:cubicBezTo>
                      <a:cubicBezTo>
                        <a:pt x="2458928" y="710282"/>
                        <a:pt x="2486167" y="680467"/>
                        <a:pt x="2498556" y="636163"/>
                      </a:cubicBezTo>
                      <a:cubicBezTo>
                        <a:pt x="2501271" y="626532"/>
                        <a:pt x="2506872" y="619748"/>
                        <a:pt x="2516291" y="616063"/>
                      </a:cubicBezTo>
                      <a:close/>
                      <a:moveTo>
                        <a:pt x="719803" y="584400"/>
                      </a:moveTo>
                      <a:cubicBezTo>
                        <a:pt x="747318" y="583490"/>
                        <a:pt x="774769" y="593833"/>
                        <a:pt x="807949" y="615566"/>
                      </a:cubicBezTo>
                      <a:cubicBezTo>
                        <a:pt x="818301" y="622350"/>
                        <a:pt x="828993" y="628547"/>
                        <a:pt x="839430" y="634996"/>
                      </a:cubicBezTo>
                      <a:cubicBezTo>
                        <a:pt x="838497" y="641194"/>
                        <a:pt x="837055" y="649318"/>
                        <a:pt x="828993" y="646470"/>
                      </a:cubicBezTo>
                      <a:cubicBezTo>
                        <a:pt x="795390" y="634661"/>
                        <a:pt x="766878" y="649820"/>
                        <a:pt x="740996" y="665649"/>
                      </a:cubicBezTo>
                      <a:cubicBezTo>
                        <a:pt x="680493" y="702583"/>
                        <a:pt x="619651" y="712549"/>
                        <a:pt x="554820" y="678714"/>
                      </a:cubicBezTo>
                      <a:cubicBezTo>
                        <a:pt x="551510" y="670757"/>
                        <a:pt x="538273" y="671763"/>
                        <a:pt x="538018" y="658279"/>
                      </a:cubicBezTo>
                      <a:cubicBezTo>
                        <a:pt x="574082" y="658446"/>
                        <a:pt x="603443" y="640105"/>
                        <a:pt x="631276" y="620759"/>
                      </a:cubicBezTo>
                      <a:cubicBezTo>
                        <a:pt x="664709" y="597476"/>
                        <a:pt x="692288" y="585311"/>
                        <a:pt x="719803" y="584400"/>
                      </a:cubicBezTo>
                      <a:close/>
                      <a:moveTo>
                        <a:pt x="1822014" y="528001"/>
                      </a:moveTo>
                      <a:cubicBezTo>
                        <a:pt x="1871839" y="528594"/>
                        <a:pt x="1917582" y="564581"/>
                        <a:pt x="1986528" y="564581"/>
                      </a:cubicBezTo>
                      <a:cubicBezTo>
                        <a:pt x="1961156" y="581415"/>
                        <a:pt x="1903962" y="640544"/>
                        <a:pt x="1861618" y="635518"/>
                      </a:cubicBezTo>
                      <a:cubicBezTo>
                        <a:pt x="1828524" y="631582"/>
                        <a:pt x="1753256" y="618852"/>
                        <a:pt x="1748080" y="619019"/>
                      </a:cubicBezTo>
                      <a:cubicBezTo>
                        <a:pt x="1702257" y="620778"/>
                        <a:pt x="1702257" y="620778"/>
                        <a:pt x="1722029" y="580577"/>
                      </a:cubicBezTo>
                      <a:cubicBezTo>
                        <a:pt x="1760756" y="540032"/>
                        <a:pt x="1792120" y="527646"/>
                        <a:pt x="1822014" y="528001"/>
                      </a:cubicBezTo>
                      <a:close/>
                      <a:moveTo>
                        <a:pt x="602763" y="510774"/>
                      </a:moveTo>
                      <a:cubicBezTo>
                        <a:pt x="631042" y="508617"/>
                        <a:pt x="660551" y="519295"/>
                        <a:pt x="699670" y="541740"/>
                      </a:cubicBezTo>
                      <a:cubicBezTo>
                        <a:pt x="705016" y="544672"/>
                        <a:pt x="710956" y="546514"/>
                        <a:pt x="716557" y="548943"/>
                      </a:cubicBezTo>
                      <a:cubicBezTo>
                        <a:pt x="717321" y="557151"/>
                        <a:pt x="738620" y="568792"/>
                        <a:pt x="709599" y="571388"/>
                      </a:cubicBezTo>
                      <a:cubicBezTo>
                        <a:pt x="672940" y="574654"/>
                        <a:pt x="638998" y="588138"/>
                        <a:pt x="606412" y="606563"/>
                      </a:cubicBezTo>
                      <a:cubicBezTo>
                        <a:pt x="548031" y="639729"/>
                        <a:pt x="490922" y="628590"/>
                        <a:pt x="436189" y="595257"/>
                      </a:cubicBezTo>
                      <a:cubicBezTo>
                        <a:pt x="464446" y="587468"/>
                        <a:pt x="490073" y="576413"/>
                        <a:pt x="513239" y="556815"/>
                      </a:cubicBezTo>
                      <a:cubicBezTo>
                        <a:pt x="547436" y="527921"/>
                        <a:pt x="574485" y="512930"/>
                        <a:pt x="602763" y="510774"/>
                      </a:cubicBezTo>
                      <a:close/>
                      <a:moveTo>
                        <a:pt x="996416" y="489456"/>
                      </a:moveTo>
                      <a:cubicBezTo>
                        <a:pt x="1030868" y="542721"/>
                        <a:pt x="1092983" y="555368"/>
                        <a:pt x="1142709" y="584680"/>
                      </a:cubicBezTo>
                      <a:cubicBezTo>
                        <a:pt x="1213735" y="626724"/>
                        <a:pt x="1218317" y="688783"/>
                        <a:pt x="1209322" y="756873"/>
                      </a:cubicBezTo>
                      <a:cubicBezTo>
                        <a:pt x="1177501" y="716002"/>
                        <a:pt x="1130999" y="696907"/>
                        <a:pt x="1085261" y="674629"/>
                      </a:cubicBezTo>
                      <a:cubicBezTo>
                        <a:pt x="1008805" y="637443"/>
                        <a:pt x="970959" y="579572"/>
                        <a:pt x="996416" y="489456"/>
                      </a:cubicBezTo>
                      <a:close/>
                      <a:moveTo>
                        <a:pt x="2423243" y="478603"/>
                      </a:moveTo>
                      <a:cubicBezTo>
                        <a:pt x="2430629" y="481854"/>
                        <a:pt x="2446094" y="498060"/>
                        <a:pt x="2451631" y="506728"/>
                      </a:cubicBezTo>
                      <a:cubicBezTo>
                        <a:pt x="2498472" y="579926"/>
                        <a:pt x="2469027" y="705971"/>
                        <a:pt x="2370168" y="730092"/>
                      </a:cubicBezTo>
                      <a:cubicBezTo>
                        <a:pt x="2336055" y="738467"/>
                        <a:pt x="2322478" y="775988"/>
                        <a:pt x="2288451" y="783609"/>
                      </a:cubicBezTo>
                      <a:cubicBezTo>
                        <a:pt x="2283105" y="712923"/>
                        <a:pt x="2306865" y="651701"/>
                        <a:pt x="2362022" y="608234"/>
                      </a:cubicBezTo>
                      <a:cubicBezTo>
                        <a:pt x="2405978" y="573645"/>
                        <a:pt x="2419046" y="531267"/>
                        <a:pt x="2419216" y="480430"/>
                      </a:cubicBezTo>
                      <a:cubicBezTo>
                        <a:pt x="2419216" y="477876"/>
                        <a:pt x="2420780" y="477520"/>
                        <a:pt x="2423243" y="478603"/>
                      </a:cubicBezTo>
                      <a:close/>
                      <a:moveTo>
                        <a:pt x="72152" y="461199"/>
                      </a:moveTo>
                      <a:cubicBezTo>
                        <a:pt x="77923" y="467899"/>
                        <a:pt x="73850" y="474431"/>
                        <a:pt x="73086" y="481132"/>
                      </a:cubicBezTo>
                      <a:cubicBezTo>
                        <a:pt x="64600" y="555838"/>
                        <a:pt x="95912" y="607177"/>
                        <a:pt x="165241" y="638332"/>
                      </a:cubicBezTo>
                      <a:cubicBezTo>
                        <a:pt x="182552" y="646122"/>
                        <a:pt x="196383" y="661447"/>
                        <a:pt x="211742" y="673340"/>
                      </a:cubicBezTo>
                      <a:cubicBezTo>
                        <a:pt x="217513" y="692854"/>
                        <a:pt x="223283" y="712285"/>
                        <a:pt x="229053" y="731798"/>
                      </a:cubicBezTo>
                      <a:cubicBezTo>
                        <a:pt x="197656" y="726187"/>
                        <a:pt x="166514" y="717979"/>
                        <a:pt x="134862" y="715551"/>
                      </a:cubicBezTo>
                      <a:cubicBezTo>
                        <a:pt x="63158" y="710106"/>
                        <a:pt x="12328" y="661029"/>
                        <a:pt x="8594" y="589171"/>
                      </a:cubicBezTo>
                      <a:cubicBezTo>
                        <a:pt x="7746" y="572672"/>
                        <a:pt x="8764" y="556089"/>
                        <a:pt x="8934" y="539506"/>
                      </a:cubicBezTo>
                      <a:cubicBezTo>
                        <a:pt x="26924" y="524849"/>
                        <a:pt x="23105" y="497128"/>
                        <a:pt x="43301" y="483561"/>
                      </a:cubicBezTo>
                      <a:cubicBezTo>
                        <a:pt x="53399" y="476776"/>
                        <a:pt x="58575" y="463544"/>
                        <a:pt x="72152" y="461199"/>
                      </a:cubicBezTo>
                      <a:close/>
                      <a:moveTo>
                        <a:pt x="476223" y="440211"/>
                      </a:moveTo>
                      <a:cubicBezTo>
                        <a:pt x="487070" y="438810"/>
                        <a:pt x="498264" y="438819"/>
                        <a:pt x="509669" y="440272"/>
                      </a:cubicBezTo>
                      <a:cubicBezTo>
                        <a:pt x="524876" y="442210"/>
                        <a:pt x="540458" y="446717"/>
                        <a:pt x="556093" y="453878"/>
                      </a:cubicBezTo>
                      <a:cubicBezTo>
                        <a:pt x="570773" y="460578"/>
                        <a:pt x="585114" y="468116"/>
                        <a:pt x="599540" y="475235"/>
                      </a:cubicBezTo>
                      <a:cubicBezTo>
                        <a:pt x="598946" y="480176"/>
                        <a:pt x="618463" y="489389"/>
                        <a:pt x="596654" y="489807"/>
                      </a:cubicBezTo>
                      <a:cubicBezTo>
                        <a:pt x="551850" y="490644"/>
                        <a:pt x="515361" y="509824"/>
                        <a:pt x="480740" y="536372"/>
                      </a:cubicBezTo>
                      <a:cubicBezTo>
                        <a:pt x="452567" y="557897"/>
                        <a:pt x="418539" y="567193"/>
                        <a:pt x="382899" y="569957"/>
                      </a:cubicBezTo>
                      <a:cubicBezTo>
                        <a:pt x="375432" y="569036"/>
                        <a:pt x="367795" y="568784"/>
                        <a:pt x="360582" y="567026"/>
                      </a:cubicBezTo>
                      <a:cubicBezTo>
                        <a:pt x="351587" y="564848"/>
                        <a:pt x="338010" y="569622"/>
                        <a:pt x="335210" y="556891"/>
                      </a:cubicBezTo>
                      <a:cubicBezTo>
                        <a:pt x="333088" y="547345"/>
                        <a:pt x="345138" y="544078"/>
                        <a:pt x="350654" y="537797"/>
                      </a:cubicBezTo>
                      <a:cubicBezTo>
                        <a:pt x="364570" y="522052"/>
                        <a:pt x="378656" y="506306"/>
                        <a:pt x="391640" y="489891"/>
                      </a:cubicBezTo>
                      <a:cubicBezTo>
                        <a:pt x="414265" y="461295"/>
                        <a:pt x="443683" y="444412"/>
                        <a:pt x="476223" y="440211"/>
                      </a:cubicBezTo>
                      <a:close/>
                      <a:moveTo>
                        <a:pt x="1914909" y="438119"/>
                      </a:moveTo>
                      <a:cubicBezTo>
                        <a:pt x="1965993" y="437281"/>
                        <a:pt x="2002227" y="458972"/>
                        <a:pt x="2030569" y="495656"/>
                      </a:cubicBezTo>
                      <a:cubicBezTo>
                        <a:pt x="2045759" y="515253"/>
                        <a:pt x="2044062" y="496409"/>
                        <a:pt x="2062985" y="521618"/>
                      </a:cubicBezTo>
                      <a:cubicBezTo>
                        <a:pt x="1969642" y="563494"/>
                        <a:pt x="1945034" y="548586"/>
                        <a:pt x="1886143" y="517179"/>
                      </a:cubicBezTo>
                      <a:cubicBezTo>
                        <a:pt x="1856273" y="501267"/>
                        <a:pt x="1823603" y="508804"/>
                        <a:pt x="1790339" y="513662"/>
                      </a:cubicBezTo>
                      <a:cubicBezTo>
                        <a:pt x="1793903" y="504282"/>
                        <a:pt x="1868153" y="438872"/>
                        <a:pt x="1914909" y="438119"/>
                      </a:cubicBezTo>
                      <a:close/>
                      <a:moveTo>
                        <a:pt x="358714" y="404003"/>
                      </a:moveTo>
                      <a:cubicBezTo>
                        <a:pt x="386208" y="402747"/>
                        <a:pt x="411835" y="411541"/>
                        <a:pt x="438650" y="411960"/>
                      </a:cubicBezTo>
                      <a:cubicBezTo>
                        <a:pt x="437716" y="416817"/>
                        <a:pt x="458591" y="422429"/>
                        <a:pt x="437801" y="426701"/>
                      </a:cubicBezTo>
                      <a:cubicBezTo>
                        <a:pt x="390027" y="436499"/>
                        <a:pt x="359648" y="466984"/>
                        <a:pt x="337755" y="508190"/>
                      </a:cubicBezTo>
                      <a:cubicBezTo>
                        <a:pt x="320529" y="540601"/>
                        <a:pt x="299314" y="569495"/>
                        <a:pt x="260704" y="579964"/>
                      </a:cubicBezTo>
                      <a:cubicBezTo>
                        <a:pt x="258159" y="567066"/>
                        <a:pt x="257819" y="553080"/>
                        <a:pt x="252558" y="541355"/>
                      </a:cubicBezTo>
                      <a:cubicBezTo>
                        <a:pt x="221331" y="471256"/>
                        <a:pt x="292611" y="407019"/>
                        <a:pt x="358714" y="404003"/>
                      </a:cubicBezTo>
                      <a:close/>
                      <a:moveTo>
                        <a:pt x="272701" y="387599"/>
                      </a:moveTo>
                      <a:cubicBezTo>
                        <a:pt x="277124" y="388646"/>
                        <a:pt x="280985" y="391012"/>
                        <a:pt x="283446" y="395493"/>
                      </a:cubicBezTo>
                      <a:cubicBezTo>
                        <a:pt x="289811" y="407050"/>
                        <a:pt x="279967" y="414587"/>
                        <a:pt x="272839" y="422041"/>
                      </a:cubicBezTo>
                      <a:cubicBezTo>
                        <a:pt x="267408" y="427737"/>
                        <a:pt x="260196" y="431337"/>
                        <a:pt x="254256" y="436697"/>
                      </a:cubicBezTo>
                      <a:cubicBezTo>
                        <a:pt x="224471" y="463833"/>
                        <a:pt x="211488" y="495825"/>
                        <a:pt x="224810" y="535272"/>
                      </a:cubicBezTo>
                      <a:cubicBezTo>
                        <a:pt x="233381" y="560733"/>
                        <a:pt x="232532" y="586863"/>
                        <a:pt x="230835" y="612910"/>
                      </a:cubicBezTo>
                      <a:cubicBezTo>
                        <a:pt x="229308" y="636276"/>
                        <a:pt x="220228" y="648504"/>
                        <a:pt x="195789" y="631837"/>
                      </a:cubicBezTo>
                      <a:cubicBezTo>
                        <a:pt x="192565" y="629576"/>
                        <a:pt x="189085" y="627649"/>
                        <a:pt x="185691" y="625640"/>
                      </a:cubicBezTo>
                      <a:cubicBezTo>
                        <a:pt x="96082" y="573714"/>
                        <a:pt x="87851" y="547500"/>
                        <a:pt x="131722" y="454621"/>
                      </a:cubicBezTo>
                      <a:cubicBezTo>
                        <a:pt x="134862" y="447586"/>
                        <a:pt x="138341" y="440634"/>
                        <a:pt x="140462" y="433180"/>
                      </a:cubicBezTo>
                      <a:cubicBezTo>
                        <a:pt x="142414" y="427569"/>
                        <a:pt x="145893" y="423130"/>
                        <a:pt x="150306" y="419277"/>
                      </a:cubicBezTo>
                      <a:cubicBezTo>
                        <a:pt x="154549" y="418943"/>
                        <a:pt x="158706" y="418607"/>
                        <a:pt x="162949" y="418273"/>
                      </a:cubicBezTo>
                      <a:cubicBezTo>
                        <a:pt x="189764" y="392728"/>
                        <a:pt x="225234" y="393148"/>
                        <a:pt x="258583" y="387620"/>
                      </a:cubicBezTo>
                      <a:cubicBezTo>
                        <a:pt x="263292" y="386824"/>
                        <a:pt x="268278" y="386552"/>
                        <a:pt x="272701" y="387599"/>
                      </a:cubicBezTo>
                      <a:close/>
                      <a:moveTo>
                        <a:pt x="2275128" y="386938"/>
                      </a:moveTo>
                      <a:cubicBezTo>
                        <a:pt x="2286498" y="378227"/>
                        <a:pt x="2378653" y="437774"/>
                        <a:pt x="2385442" y="453938"/>
                      </a:cubicBezTo>
                      <a:cubicBezTo>
                        <a:pt x="2411663" y="516751"/>
                        <a:pt x="2381623" y="572194"/>
                        <a:pt x="2327739" y="614321"/>
                      </a:cubicBezTo>
                      <a:cubicBezTo>
                        <a:pt x="2308816" y="629060"/>
                        <a:pt x="2289299" y="661304"/>
                        <a:pt x="2275128" y="680064"/>
                      </a:cubicBezTo>
                      <a:cubicBezTo>
                        <a:pt x="2262569" y="696564"/>
                        <a:pt x="2230238" y="589112"/>
                        <a:pt x="2249670" y="546064"/>
                      </a:cubicBezTo>
                      <a:cubicBezTo>
                        <a:pt x="2306355" y="492212"/>
                        <a:pt x="2263248" y="396066"/>
                        <a:pt x="2275128" y="386938"/>
                      </a:cubicBezTo>
                      <a:close/>
                      <a:moveTo>
                        <a:pt x="2040010" y="364800"/>
                      </a:moveTo>
                      <a:cubicBezTo>
                        <a:pt x="2066294" y="365889"/>
                        <a:pt x="2083266" y="378451"/>
                        <a:pt x="2105414" y="395034"/>
                      </a:cubicBezTo>
                      <a:cubicBezTo>
                        <a:pt x="2127561" y="411700"/>
                        <a:pt x="2158364" y="508432"/>
                        <a:pt x="2164814" y="529035"/>
                      </a:cubicBezTo>
                      <a:cubicBezTo>
                        <a:pt x="2168123" y="539504"/>
                        <a:pt x="2069519" y="503156"/>
                        <a:pt x="2047117" y="475434"/>
                      </a:cubicBezTo>
                      <a:cubicBezTo>
                        <a:pt x="2019708" y="441515"/>
                        <a:pt x="1961411" y="408099"/>
                        <a:pt x="1918728" y="403409"/>
                      </a:cubicBezTo>
                      <a:cubicBezTo>
                        <a:pt x="1978128" y="374096"/>
                        <a:pt x="2013726" y="363711"/>
                        <a:pt x="2040010" y="364800"/>
                      </a:cubicBezTo>
                      <a:close/>
                      <a:moveTo>
                        <a:pt x="2124120" y="352951"/>
                      </a:moveTo>
                      <a:cubicBezTo>
                        <a:pt x="2167863" y="354788"/>
                        <a:pt x="2228371" y="371135"/>
                        <a:pt x="2241100" y="386587"/>
                      </a:cubicBezTo>
                      <a:cubicBezTo>
                        <a:pt x="2268509" y="419920"/>
                        <a:pt x="2269442" y="469752"/>
                        <a:pt x="2253913" y="504089"/>
                      </a:cubicBezTo>
                      <a:cubicBezTo>
                        <a:pt x="2243476" y="527121"/>
                        <a:pt x="2232954" y="549985"/>
                        <a:pt x="2225741" y="575362"/>
                      </a:cubicBezTo>
                      <a:cubicBezTo>
                        <a:pt x="2209872" y="567824"/>
                        <a:pt x="2200538" y="556266"/>
                        <a:pt x="2192137" y="543704"/>
                      </a:cubicBezTo>
                      <a:cubicBezTo>
                        <a:pt x="2180851" y="521259"/>
                        <a:pt x="2178306" y="497474"/>
                        <a:pt x="2177202" y="472599"/>
                      </a:cubicBezTo>
                      <a:cubicBezTo>
                        <a:pt x="2175420" y="429300"/>
                        <a:pt x="2098285" y="363221"/>
                        <a:pt x="2088357" y="356521"/>
                      </a:cubicBezTo>
                      <a:cubicBezTo>
                        <a:pt x="2096822" y="353338"/>
                        <a:pt x="2109539" y="352338"/>
                        <a:pt x="2124120" y="352951"/>
                      </a:cubicBezTo>
                      <a:close/>
                      <a:moveTo>
                        <a:pt x="997519" y="334253"/>
                      </a:moveTo>
                      <a:cubicBezTo>
                        <a:pt x="1033414" y="368340"/>
                        <a:pt x="1073127" y="394554"/>
                        <a:pt x="1118271" y="416999"/>
                      </a:cubicBezTo>
                      <a:cubicBezTo>
                        <a:pt x="1193454" y="454352"/>
                        <a:pt x="1210935" y="523278"/>
                        <a:pt x="1194218" y="604936"/>
                      </a:cubicBezTo>
                      <a:cubicBezTo>
                        <a:pt x="1160106" y="538270"/>
                        <a:pt x="1079322" y="531905"/>
                        <a:pt x="1031462" y="482744"/>
                      </a:cubicBezTo>
                      <a:cubicBezTo>
                        <a:pt x="990052" y="440198"/>
                        <a:pt x="975117" y="389947"/>
                        <a:pt x="997519" y="334253"/>
                      </a:cubicBezTo>
                      <a:close/>
                      <a:moveTo>
                        <a:pt x="1019242" y="157920"/>
                      </a:moveTo>
                      <a:cubicBezTo>
                        <a:pt x="1053949" y="232291"/>
                        <a:pt x="1131508" y="247869"/>
                        <a:pt x="1170797" y="307750"/>
                      </a:cubicBezTo>
                      <a:cubicBezTo>
                        <a:pt x="1200073" y="352389"/>
                        <a:pt x="1192266" y="395688"/>
                        <a:pt x="1186072" y="452639"/>
                      </a:cubicBezTo>
                      <a:cubicBezTo>
                        <a:pt x="1150686" y="397363"/>
                        <a:pt x="1102572" y="371233"/>
                        <a:pt x="1060992" y="337230"/>
                      </a:cubicBezTo>
                      <a:cubicBezTo>
                        <a:pt x="1008805" y="294518"/>
                        <a:pt x="1000574" y="234301"/>
                        <a:pt x="1019242" y="157920"/>
                      </a:cubicBezTo>
                      <a:close/>
                      <a:moveTo>
                        <a:pt x="1071090" y="0"/>
                      </a:moveTo>
                      <a:cubicBezTo>
                        <a:pt x="1088910" y="59798"/>
                        <a:pt x="1138212" y="92461"/>
                        <a:pt x="1177670" y="134420"/>
                      </a:cubicBezTo>
                      <a:cubicBezTo>
                        <a:pt x="1223917" y="183414"/>
                        <a:pt x="1232828" y="245474"/>
                        <a:pt x="1195151" y="311470"/>
                      </a:cubicBezTo>
                      <a:cubicBezTo>
                        <a:pt x="1185477" y="273195"/>
                        <a:pt x="1162820" y="243883"/>
                        <a:pt x="1134308" y="226295"/>
                      </a:cubicBezTo>
                      <a:cubicBezTo>
                        <a:pt x="1056579" y="178306"/>
                        <a:pt x="1027049" y="133750"/>
                        <a:pt x="1071090" y="0"/>
                      </a:cubicBezTo>
                      <a:close/>
                    </a:path>
                  </a:pathLst>
                </a:custGeom>
                <a:solidFill>
                  <a:srgbClr val="B88B32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1" name="그룹 120">
                <a:extLst>
                  <a:ext uri="{FF2B5EF4-FFF2-40B4-BE49-F238E27FC236}">
                    <a16:creationId xmlns:a16="http://schemas.microsoft.com/office/drawing/2014/main" id="{927BAB81-BB02-4A3F-98CE-70C55FAF3CFE}"/>
                  </a:ext>
                </a:extLst>
              </p:cNvPr>
              <p:cNvGrpSpPr/>
              <p:nvPr/>
            </p:nvGrpSpPr>
            <p:grpSpPr>
              <a:xfrm>
                <a:off x="7802260" y="1931175"/>
                <a:ext cx="550467" cy="4883223"/>
                <a:chOff x="7802260" y="1931175"/>
                <a:chExt cx="550467" cy="4883223"/>
              </a:xfrm>
            </p:grpSpPr>
            <p:sp>
              <p:nvSpPr>
                <p:cNvPr id="125" name="자유형: 도형 124">
                  <a:extLst>
                    <a:ext uri="{FF2B5EF4-FFF2-40B4-BE49-F238E27FC236}">
                      <a16:creationId xmlns:a16="http://schemas.microsoft.com/office/drawing/2014/main" id="{95A56426-9670-4055-A9B7-BFD753B5281F}"/>
                    </a:ext>
                  </a:extLst>
                </p:cNvPr>
                <p:cNvSpPr/>
                <p:nvPr/>
              </p:nvSpPr>
              <p:spPr>
                <a:xfrm>
                  <a:off x="7802260" y="1931175"/>
                  <a:ext cx="550467" cy="4883223"/>
                </a:xfrm>
                <a:custGeom>
                  <a:avLst/>
                  <a:gdLst>
                    <a:gd name="connsiteX0" fmla="*/ 299725 w 550467"/>
                    <a:gd name="connsiteY0" fmla="*/ 122288 h 4883223"/>
                    <a:gd name="connsiteX1" fmla="*/ 96068 w 550467"/>
                    <a:gd name="connsiteY1" fmla="*/ 1963687 h 4883223"/>
                    <a:gd name="connsiteX2" fmla="*/ 45068 w 550467"/>
                    <a:gd name="connsiteY2" fmla="*/ 2791044 h 4883223"/>
                    <a:gd name="connsiteX3" fmla="*/ 518 w 550467"/>
                    <a:gd name="connsiteY3" fmla="*/ 3991262 h 4883223"/>
                    <a:gd name="connsiteX4" fmla="*/ 67131 w 550467"/>
                    <a:gd name="connsiteY4" fmla="*/ 4699904 h 4883223"/>
                    <a:gd name="connsiteX5" fmla="*/ 231839 w 550467"/>
                    <a:gd name="connsiteY5" fmla="*/ 4882686 h 4883223"/>
                    <a:gd name="connsiteX6" fmla="*/ 312623 w 550467"/>
                    <a:gd name="connsiteY6" fmla="*/ 4699904 h 4883223"/>
                    <a:gd name="connsiteX7" fmla="*/ 240325 w 550467"/>
                    <a:gd name="connsiteY7" fmla="*/ 3991687 h 4883223"/>
                    <a:gd name="connsiteX8" fmla="*/ 367610 w 550467"/>
                    <a:gd name="connsiteY8" fmla="*/ 1581745 h 4883223"/>
                    <a:gd name="connsiteX9" fmla="*/ 537325 w 550467"/>
                    <a:gd name="connsiteY9" fmla="*/ 283431 h 4883223"/>
                    <a:gd name="connsiteX10" fmla="*/ 469439 w 550467"/>
                    <a:gd name="connsiteY10" fmla="*/ 3403 h 4883223"/>
                    <a:gd name="connsiteX11" fmla="*/ 299725 w 550467"/>
                    <a:gd name="connsiteY11" fmla="*/ 122288 h 488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0467" h="4883223">
                      <a:moveTo>
                        <a:pt x="299725" y="122288"/>
                      </a:moveTo>
                      <a:lnTo>
                        <a:pt x="96068" y="1963687"/>
                      </a:lnTo>
                      <a:cubicBezTo>
                        <a:pt x="96068" y="1963687"/>
                        <a:pt x="44984" y="2625572"/>
                        <a:pt x="45068" y="2791044"/>
                      </a:cubicBezTo>
                      <a:cubicBezTo>
                        <a:pt x="45153" y="2956515"/>
                        <a:pt x="4252" y="3803983"/>
                        <a:pt x="518" y="3991262"/>
                      </a:cubicBezTo>
                      <a:cubicBezTo>
                        <a:pt x="-5761" y="4305743"/>
                        <a:pt x="46681" y="4601979"/>
                        <a:pt x="67131" y="4699904"/>
                      </a:cubicBezTo>
                      <a:cubicBezTo>
                        <a:pt x="87582" y="4797829"/>
                        <a:pt x="146982" y="4891172"/>
                        <a:pt x="231839" y="4882686"/>
                      </a:cubicBezTo>
                      <a:cubicBezTo>
                        <a:pt x="316696" y="4874201"/>
                        <a:pt x="342577" y="4864951"/>
                        <a:pt x="312623" y="4699904"/>
                      </a:cubicBezTo>
                      <a:cubicBezTo>
                        <a:pt x="282753" y="4534772"/>
                        <a:pt x="231839" y="4229287"/>
                        <a:pt x="240325" y="3991687"/>
                      </a:cubicBezTo>
                      <a:cubicBezTo>
                        <a:pt x="248810" y="3754087"/>
                        <a:pt x="367610" y="1581745"/>
                        <a:pt x="367610" y="1581745"/>
                      </a:cubicBezTo>
                      <a:cubicBezTo>
                        <a:pt x="367610" y="1581745"/>
                        <a:pt x="520353" y="393745"/>
                        <a:pt x="537325" y="283431"/>
                      </a:cubicBezTo>
                      <a:cubicBezTo>
                        <a:pt x="549459" y="204260"/>
                        <a:pt x="579753" y="20374"/>
                        <a:pt x="469439" y="3403"/>
                      </a:cubicBezTo>
                      <a:cubicBezTo>
                        <a:pt x="291494" y="-23921"/>
                        <a:pt x="299725" y="122288"/>
                        <a:pt x="299725" y="12228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6" name="자유형: 도형 125">
                  <a:extLst>
                    <a:ext uri="{FF2B5EF4-FFF2-40B4-BE49-F238E27FC236}">
                      <a16:creationId xmlns:a16="http://schemas.microsoft.com/office/drawing/2014/main" id="{54D4B800-33C5-4C8D-8434-1CB07E856BAB}"/>
                    </a:ext>
                  </a:extLst>
                </p:cNvPr>
                <p:cNvSpPr/>
                <p:nvPr/>
              </p:nvSpPr>
              <p:spPr>
                <a:xfrm>
                  <a:off x="7819023" y="1967429"/>
                  <a:ext cx="518503" cy="4827093"/>
                </a:xfrm>
                <a:custGeom>
                  <a:avLst/>
                  <a:gdLst>
                    <a:gd name="connsiteX0" fmla="*/ 70310 w 518503"/>
                    <a:gd name="connsiteY0" fmla="*/ 4585666 h 4827093"/>
                    <a:gd name="connsiteX1" fmla="*/ 226107 w 518503"/>
                    <a:gd name="connsiteY1" fmla="*/ 4683845 h 4827093"/>
                    <a:gd name="connsiteX2" fmla="*/ 291447 w 518503"/>
                    <a:gd name="connsiteY2" fmla="*/ 4795602 h 4827093"/>
                    <a:gd name="connsiteX3" fmla="*/ 181133 w 518503"/>
                    <a:gd name="connsiteY3" fmla="*/ 4821060 h 4827093"/>
                    <a:gd name="connsiteX4" fmla="*/ 70310 w 518503"/>
                    <a:gd name="connsiteY4" fmla="*/ 4585666 h 4827093"/>
                    <a:gd name="connsiteX5" fmla="*/ 37215 w 518503"/>
                    <a:gd name="connsiteY5" fmla="*/ 4418073 h 4827093"/>
                    <a:gd name="connsiteX6" fmla="*/ 219573 w 518503"/>
                    <a:gd name="connsiteY6" fmla="*/ 4533054 h 4827093"/>
                    <a:gd name="connsiteX7" fmla="*/ 277615 w 518503"/>
                    <a:gd name="connsiteY7" fmla="*/ 4688852 h 4827093"/>
                    <a:gd name="connsiteX8" fmla="*/ 169762 w 518503"/>
                    <a:gd name="connsiteY8" fmla="*/ 4624106 h 4827093"/>
                    <a:gd name="connsiteX9" fmla="*/ 37215 w 518503"/>
                    <a:gd name="connsiteY9" fmla="*/ 4418073 h 4827093"/>
                    <a:gd name="connsiteX10" fmla="*/ 27032 w 518503"/>
                    <a:gd name="connsiteY10" fmla="*/ 4279417 h 4827093"/>
                    <a:gd name="connsiteX11" fmla="*/ 166028 w 518503"/>
                    <a:gd name="connsiteY11" fmla="*/ 4358419 h 4827093"/>
                    <a:gd name="connsiteX12" fmla="*/ 259965 w 518503"/>
                    <a:gd name="connsiteY12" fmla="*/ 4544765 h 4827093"/>
                    <a:gd name="connsiteX13" fmla="*/ 108071 w 518503"/>
                    <a:gd name="connsiteY13" fmla="*/ 4453204 h 4827093"/>
                    <a:gd name="connsiteX14" fmla="*/ 27032 w 518503"/>
                    <a:gd name="connsiteY14" fmla="*/ 4279417 h 4827093"/>
                    <a:gd name="connsiteX15" fmla="*/ 4546 w 518503"/>
                    <a:gd name="connsiteY15" fmla="*/ 4100623 h 4827093"/>
                    <a:gd name="connsiteX16" fmla="*/ 179860 w 518503"/>
                    <a:gd name="connsiteY16" fmla="*/ 4226042 h 4827093"/>
                    <a:gd name="connsiteX17" fmla="*/ 228738 w 518503"/>
                    <a:gd name="connsiteY17" fmla="*/ 4384979 h 4827093"/>
                    <a:gd name="connsiteX18" fmla="*/ 124873 w 518503"/>
                    <a:gd name="connsiteY18" fmla="*/ 4314039 h 4827093"/>
                    <a:gd name="connsiteX19" fmla="*/ 4546 w 518503"/>
                    <a:gd name="connsiteY19" fmla="*/ 4100623 h 4827093"/>
                    <a:gd name="connsiteX20" fmla="*/ 10061 w 518503"/>
                    <a:gd name="connsiteY20" fmla="*/ 3961542 h 4827093"/>
                    <a:gd name="connsiteX21" fmla="*/ 136074 w 518503"/>
                    <a:gd name="connsiteY21" fmla="*/ 4052000 h 4827093"/>
                    <a:gd name="connsiteX22" fmla="*/ 207608 w 518503"/>
                    <a:gd name="connsiteY22" fmla="*/ 4241486 h 4827093"/>
                    <a:gd name="connsiteX23" fmla="*/ 70395 w 518503"/>
                    <a:gd name="connsiteY23" fmla="*/ 4137536 h 4827093"/>
                    <a:gd name="connsiteX24" fmla="*/ 10061 w 518503"/>
                    <a:gd name="connsiteY24" fmla="*/ 3961542 h 4827093"/>
                    <a:gd name="connsiteX25" fmla="*/ 8449 w 518503"/>
                    <a:gd name="connsiteY25" fmla="*/ 3797937 h 4827093"/>
                    <a:gd name="connsiteX26" fmla="*/ 139808 w 518503"/>
                    <a:gd name="connsiteY26" fmla="*/ 3901293 h 4827093"/>
                    <a:gd name="connsiteX27" fmla="*/ 196662 w 518503"/>
                    <a:gd name="connsiteY27" fmla="*/ 4080850 h 4827093"/>
                    <a:gd name="connsiteX28" fmla="*/ 85244 w 518503"/>
                    <a:gd name="connsiteY28" fmla="*/ 3991666 h 4827093"/>
                    <a:gd name="connsiteX29" fmla="*/ 8449 w 518503"/>
                    <a:gd name="connsiteY29" fmla="*/ 3797937 h 4827093"/>
                    <a:gd name="connsiteX30" fmla="*/ 16340 w 518503"/>
                    <a:gd name="connsiteY30" fmla="*/ 3660469 h 4827093"/>
                    <a:gd name="connsiteX31" fmla="*/ 133698 w 518503"/>
                    <a:gd name="connsiteY31" fmla="*/ 3746429 h 4827093"/>
                    <a:gd name="connsiteX32" fmla="*/ 205742 w 518503"/>
                    <a:gd name="connsiteY32" fmla="*/ 3938715 h 4827093"/>
                    <a:gd name="connsiteX33" fmla="*/ 47738 w 518503"/>
                    <a:gd name="connsiteY33" fmla="*/ 3812024 h 4827093"/>
                    <a:gd name="connsiteX34" fmla="*/ 16340 w 518503"/>
                    <a:gd name="connsiteY34" fmla="*/ 3660469 h 4827093"/>
                    <a:gd name="connsiteX35" fmla="*/ 14050 w 518503"/>
                    <a:gd name="connsiteY35" fmla="*/ 3507896 h 4827093"/>
                    <a:gd name="connsiteX36" fmla="*/ 193947 w 518503"/>
                    <a:gd name="connsiteY36" fmla="*/ 3646552 h 4827093"/>
                    <a:gd name="connsiteX37" fmla="*/ 230096 w 518503"/>
                    <a:gd name="connsiteY37" fmla="*/ 3798617 h 4827093"/>
                    <a:gd name="connsiteX38" fmla="*/ 82784 w 518503"/>
                    <a:gd name="connsiteY38" fmla="*/ 3692969 h 4827093"/>
                    <a:gd name="connsiteX39" fmla="*/ 14050 w 518503"/>
                    <a:gd name="connsiteY39" fmla="*/ 3507896 h 4827093"/>
                    <a:gd name="connsiteX40" fmla="*/ 26523 w 518503"/>
                    <a:gd name="connsiteY40" fmla="*/ 3356256 h 4827093"/>
                    <a:gd name="connsiteX41" fmla="*/ 168319 w 518503"/>
                    <a:gd name="connsiteY41" fmla="*/ 3472086 h 4827093"/>
                    <a:gd name="connsiteX42" fmla="*/ 228229 w 518503"/>
                    <a:gd name="connsiteY42" fmla="*/ 3653341 h 4827093"/>
                    <a:gd name="connsiteX43" fmla="*/ 145238 w 518503"/>
                    <a:gd name="connsiteY43" fmla="*/ 3578327 h 4827093"/>
                    <a:gd name="connsiteX44" fmla="*/ 26523 w 518503"/>
                    <a:gd name="connsiteY44" fmla="*/ 3356256 h 4827093"/>
                    <a:gd name="connsiteX45" fmla="*/ 33651 w 518503"/>
                    <a:gd name="connsiteY45" fmla="*/ 3198083 h 4827093"/>
                    <a:gd name="connsiteX46" fmla="*/ 194456 w 518503"/>
                    <a:gd name="connsiteY46" fmla="*/ 3329781 h 4827093"/>
                    <a:gd name="connsiteX47" fmla="*/ 236375 w 518503"/>
                    <a:gd name="connsiteY47" fmla="*/ 3490331 h 4827093"/>
                    <a:gd name="connsiteX48" fmla="*/ 141080 w 518503"/>
                    <a:gd name="connsiteY48" fmla="*/ 3415657 h 4827093"/>
                    <a:gd name="connsiteX49" fmla="*/ 33651 w 518503"/>
                    <a:gd name="connsiteY49" fmla="*/ 3198083 h 4827093"/>
                    <a:gd name="connsiteX50" fmla="*/ 47313 w 518503"/>
                    <a:gd name="connsiteY50" fmla="*/ 3044067 h 4827093"/>
                    <a:gd name="connsiteX51" fmla="*/ 166028 w 518503"/>
                    <a:gd name="connsiteY51" fmla="*/ 3145386 h 4827093"/>
                    <a:gd name="connsiteX52" fmla="*/ 226616 w 518503"/>
                    <a:gd name="connsiteY52" fmla="*/ 3347516 h 4827093"/>
                    <a:gd name="connsiteX53" fmla="*/ 97633 w 518503"/>
                    <a:gd name="connsiteY53" fmla="*/ 3231516 h 4827093"/>
                    <a:gd name="connsiteX54" fmla="*/ 47313 w 518503"/>
                    <a:gd name="connsiteY54" fmla="*/ 3044067 h 4827093"/>
                    <a:gd name="connsiteX55" fmla="*/ 54610 w 518503"/>
                    <a:gd name="connsiteY55" fmla="*/ 2875626 h 4827093"/>
                    <a:gd name="connsiteX56" fmla="*/ 202941 w 518503"/>
                    <a:gd name="connsiteY56" fmla="*/ 3021241 h 4827093"/>
                    <a:gd name="connsiteX57" fmla="*/ 230265 w 518503"/>
                    <a:gd name="connsiteY57" fmla="*/ 3184930 h 4827093"/>
                    <a:gd name="connsiteX58" fmla="*/ 142013 w 518503"/>
                    <a:gd name="connsiteY58" fmla="*/ 3101940 h 4827093"/>
                    <a:gd name="connsiteX59" fmla="*/ 54610 w 518503"/>
                    <a:gd name="connsiteY59" fmla="*/ 2875626 h 4827093"/>
                    <a:gd name="connsiteX60" fmla="*/ 65048 w 518503"/>
                    <a:gd name="connsiteY60" fmla="*/ 2739600 h 4827093"/>
                    <a:gd name="connsiteX61" fmla="*/ 181726 w 518503"/>
                    <a:gd name="connsiteY61" fmla="*/ 2839222 h 4827093"/>
                    <a:gd name="connsiteX62" fmla="*/ 241296 w 518503"/>
                    <a:gd name="connsiteY62" fmla="*/ 3037873 h 4827093"/>
                    <a:gd name="connsiteX63" fmla="*/ 114519 w 518503"/>
                    <a:gd name="connsiteY63" fmla="*/ 2923825 h 4827093"/>
                    <a:gd name="connsiteX64" fmla="*/ 65048 w 518503"/>
                    <a:gd name="connsiteY64" fmla="*/ 2739600 h 4827093"/>
                    <a:gd name="connsiteX65" fmla="*/ 71583 w 518503"/>
                    <a:gd name="connsiteY65" fmla="*/ 2593136 h 4827093"/>
                    <a:gd name="connsiteX66" fmla="*/ 197680 w 518503"/>
                    <a:gd name="connsiteY66" fmla="*/ 2702941 h 4827093"/>
                    <a:gd name="connsiteX67" fmla="*/ 245370 w 518503"/>
                    <a:gd name="connsiteY67" fmla="*/ 2885044 h 4827093"/>
                    <a:gd name="connsiteX68" fmla="*/ 138620 w 518503"/>
                    <a:gd name="connsiteY68" fmla="*/ 2790429 h 4827093"/>
                    <a:gd name="connsiteX69" fmla="*/ 71583 w 518503"/>
                    <a:gd name="connsiteY69" fmla="*/ 2593136 h 4827093"/>
                    <a:gd name="connsiteX70" fmla="*/ 77692 w 518503"/>
                    <a:gd name="connsiteY70" fmla="*/ 2455668 h 4827093"/>
                    <a:gd name="connsiteX71" fmla="*/ 190637 w 518503"/>
                    <a:gd name="connsiteY71" fmla="*/ 2547399 h 4827093"/>
                    <a:gd name="connsiteX72" fmla="*/ 253091 w 518503"/>
                    <a:gd name="connsiteY72" fmla="*/ 2743079 h 4827093"/>
                    <a:gd name="connsiteX73" fmla="*/ 101537 w 518503"/>
                    <a:gd name="connsiteY73" fmla="*/ 2608580 h 4827093"/>
                    <a:gd name="connsiteX74" fmla="*/ 77692 w 518503"/>
                    <a:gd name="connsiteY74" fmla="*/ 2455668 h 4827093"/>
                    <a:gd name="connsiteX75" fmla="*/ 80747 w 518503"/>
                    <a:gd name="connsiteY75" fmla="*/ 2289178 h 4827093"/>
                    <a:gd name="connsiteX76" fmla="*/ 246134 w 518503"/>
                    <a:gd name="connsiteY76" fmla="*/ 2444806 h 4827093"/>
                    <a:gd name="connsiteX77" fmla="*/ 267094 w 518503"/>
                    <a:gd name="connsiteY77" fmla="*/ 2599755 h 4827093"/>
                    <a:gd name="connsiteX78" fmla="*/ 130898 w 518503"/>
                    <a:gd name="connsiteY78" fmla="*/ 2480106 h 4827093"/>
                    <a:gd name="connsiteX79" fmla="*/ 80747 w 518503"/>
                    <a:gd name="connsiteY79" fmla="*/ 2289178 h 4827093"/>
                    <a:gd name="connsiteX80" fmla="*/ 91524 w 518503"/>
                    <a:gd name="connsiteY80" fmla="*/ 2138896 h 4827093"/>
                    <a:gd name="connsiteX81" fmla="*/ 222883 w 518503"/>
                    <a:gd name="connsiteY81" fmla="*/ 2266521 h 4827093"/>
                    <a:gd name="connsiteX82" fmla="*/ 266924 w 518503"/>
                    <a:gd name="connsiteY82" fmla="*/ 2452273 h 4827093"/>
                    <a:gd name="connsiteX83" fmla="*/ 190722 w 518503"/>
                    <a:gd name="connsiteY83" fmla="*/ 2370386 h 4827093"/>
                    <a:gd name="connsiteX84" fmla="*/ 91524 w 518503"/>
                    <a:gd name="connsiteY84" fmla="*/ 2138896 h 4827093"/>
                    <a:gd name="connsiteX85" fmla="*/ 98992 w 518503"/>
                    <a:gd name="connsiteY85" fmla="*/ 1989038 h 4827093"/>
                    <a:gd name="connsiteX86" fmla="*/ 247322 w 518503"/>
                    <a:gd name="connsiteY86" fmla="*/ 2134653 h 4827093"/>
                    <a:gd name="connsiteX87" fmla="*/ 274646 w 518503"/>
                    <a:gd name="connsiteY87" fmla="*/ 2298342 h 4827093"/>
                    <a:gd name="connsiteX88" fmla="*/ 186394 w 518503"/>
                    <a:gd name="connsiteY88" fmla="*/ 2215352 h 4827093"/>
                    <a:gd name="connsiteX89" fmla="*/ 98992 w 518503"/>
                    <a:gd name="connsiteY89" fmla="*/ 1989038 h 4827093"/>
                    <a:gd name="connsiteX90" fmla="*/ 116132 w 518503"/>
                    <a:gd name="connsiteY90" fmla="*/ 1852079 h 4827093"/>
                    <a:gd name="connsiteX91" fmla="*/ 234847 w 518503"/>
                    <a:gd name="connsiteY91" fmla="*/ 1953398 h 4827093"/>
                    <a:gd name="connsiteX92" fmla="*/ 295435 w 518503"/>
                    <a:gd name="connsiteY92" fmla="*/ 2155528 h 4827093"/>
                    <a:gd name="connsiteX93" fmla="*/ 166452 w 518503"/>
                    <a:gd name="connsiteY93" fmla="*/ 2039528 h 4827093"/>
                    <a:gd name="connsiteX94" fmla="*/ 116132 w 518503"/>
                    <a:gd name="connsiteY94" fmla="*/ 1852079 h 4827093"/>
                    <a:gd name="connsiteX95" fmla="*/ 129624 w 518503"/>
                    <a:gd name="connsiteY95" fmla="*/ 1691190 h 4827093"/>
                    <a:gd name="connsiteX96" fmla="*/ 269723 w 518503"/>
                    <a:gd name="connsiteY96" fmla="*/ 1828744 h 4827093"/>
                    <a:gd name="connsiteX97" fmla="*/ 295520 w 518503"/>
                    <a:gd name="connsiteY97" fmla="*/ 1983353 h 4827093"/>
                    <a:gd name="connsiteX98" fmla="*/ 212190 w 518503"/>
                    <a:gd name="connsiteY98" fmla="*/ 1905030 h 4827093"/>
                    <a:gd name="connsiteX99" fmla="*/ 129624 w 518503"/>
                    <a:gd name="connsiteY99" fmla="*/ 1691190 h 4827093"/>
                    <a:gd name="connsiteX100" fmla="*/ 148039 w 518503"/>
                    <a:gd name="connsiteY100" fmla="*/ 1571202 h 4827093"/>
                    <a:gd name="connsiteX101" fmla="*/ 258268 w 518503"/>
                    <a:gd name="connsiteY101" fmla="*/ 1665308 h 4827093"/>
                    <a:gd name="connsiteX102" fmla="*/ 314528 w 518503"/>
                    <a:gd name="connsiteY102" fmla="*/ 1852927 h 4827093"/>
                    <a:gd name="connsiteX103" fmla="*/ 194795 w 518503"/>
                    <a:gd name="connsiteY103" fmla="*/ 1745244 h 4827093"/>
                    <a:gd name="connsiteX104" fmla="*/ 148039 w 518503"/>
                    <a:gd name="connsiteY104" fmla="*/ 1571202 h 4827093"/>
                    <a:gd name="connsiteX105" fmla="*/ 162634 w 518503"/>
                    <a:gd name="connsiteY105" fmla="*/ 1432800 h 4827093"/>
                    <a:gd name="connsiteX106" fmla="*/ 281688 w 518503"/>
                    <a:gd name="connsiteY106" fmla="*/ 1536495 h 4827093"/>
                    <a:gd name="connsiteX107" fmla="*/ 326832 w 518503"/>
                    <a:gd name="connsiteY107" fmla="*/ 1708501 h 4827093"/>
                    <a:gd name="connsiteX108" fmla="*/ 225937 w 518503"/>
                    <a:gd name="connsiteY108" fmla="*/ 1619146 h 4827093"/>
                    <a:gd name="connsiteX109" fmla="*/ 162634 w 518503"/>
                    <a:gd name="connsiteY109" fmla="*/ 1432800 h 4827093"/>
                    <a:gd name="connsiteX110" fmla="*/ 176890 w 518503"/>
                    <a:gd name="connsiteY110" fmla="*/ 1303054 h 4827093"/>
                    <a:gd name="connsiteX111" fmla="*/ 283556 w 518503"/>
                    <a:gd name="connsiteY111" fmla="*/ 1389693 h 4827093"/>
                    <a:gd name="connsiteX112" fmla="*/ 342531 w 518503"/>
                    <a:gd name="connsiteY112" fmla="*/ 1574512 h 4827093"/>
                    <a:gd name="connsiteX113" fmla="*/ 199377 w 518503"/>
                    <a:gd name="connsiteY113" fmla="*/ 1447481 h 4827093"/>
                    <a:gd name="connsiteX114" fmla="*/ 176890 w 518503"/>
                    <a:gd name="connsiteY114" fmla="*/ 1303054 h 4827093"/>
                    <a:gd name="connsiteX115" fmla="*/ 188175 w 518503"/>
                    <a:gd name="connsiteY115" fmla="*/ 1154214 h 4827093"/>
                    <a:gd name="connsiteX116" fmla="*/ 344397 w 518503"/>
                    <a:gd name="connsiteY116" fmla="*/ 1301272 h 4827093"/>
                    <a:gd name="connsiteX117" fmla="*/ 364254 w 518503"/>
                    <a:gd name="connsiteY117" fmla="*/ 1447565 h 4827093"/>
                    <a:gd name="connsiteX118" fmla="*/ 235611 w 518503"/>
                    <a:gd name="connsiteY118" fmla="*/ 1334535 h 4827093"/>
                    <a:gd name="connsiteX119" fmla="*/ 188175 w 518503"/>
                    <a:gd name="connsiteY119" fmla="*/ 1154214 h 4827093"/>
                    <a:gd name="connsiteX120" fmla="*/ 206929 w 518503"/>
                    <a:gd name="connsiteY120" fmla="*/ 1012333 h 4827093"/>
                    <a:gd name="connsiteX121" fmla="*/ 330990 w 518503"/>
                    <a:gd name="connsiteY121" fmla="*/ 1132830 h 4827093"/>
                    <a:gd name="connsiteX122" fmla="*/ 372570 w 518503"/>
                    <a:gd name="connsiteY122" fmla="*/ 1308314 h 4827093"/>
                    <a:gd name="connsiteX123" fmla="*/ 300611 w 518503"/>
                    <a:gd name="connsiteY123" fmla="*/ 1231010 h 4827093"/>
                    <a:gd name="connsiteX124" fmla="*/ 206929 w 518503"/>
                    <a:gd name="connsiteY124" fmla="*/ 1012333 h 4827093"/>
                    <a:gd name="connsiteX125" fmla="*/ 222458 w 518503"/>
                    <a:gd name="connsiteY125" fmla="*/ 870707 h 4827093"/>
                    <a:gd name="connsiteX126" fmla="*/ 362557 w 518503"/>
                    <a:gd name="connsiteY126" fmla="*/ 1008260 h 4827093"/>
                    <a:gd name="connsiteX127" fmla="*/ 388354 w 518503"/>
                    <a:gd name="connsiteY127" fmla="*/ 1162870 h 4827093"/>
                    <a:gd name="connsiteX128" fmla="*/ 305024 w 518503"/>
                    <a:gd name="connsiteY128" fmla="*/ 1084547 h 4827093"/>
                    <a:gd name="connsiteX129" fmla="*/ 222458 w 518503"/>
                    <a:gd name="connsiteY129" fmla="*/ 870707 h 4827093"/>
                    <a:gd name="connsiteX130" fmla="*/ 240873 w 518503"/>
                    <a:gd name="connsiteY130" fmla="*/ 750719 h 4827093"/>
                    <a:gd name="connsiteX131" fmla="*/ 351102 w 518503"/>
                    <a:gd name="connsiteY131" fmla="*/ 844825 h 4827093"/>
                    <a:gd name="connsiteX132" fmla="*/ 407362 w 518503"/>
                    <a:gd name="connsiteY132" fmla="*/ 1032445 h 4827093"/>
                    <a:gd name="connsiteX133" fmla="*/ 287629 w 518503"/>
                    <a:gd name="connsiteY133" fmla="*/ 924761 h 4827093"/>
                    <a:gd name="connsiteX134" fmla="*/ 240873 w 518503"/>
                    <a:gd name="connsiteY134" fmla="*/ 750719 h 4827093"/>
                    <a:gd name="connsiteX135" fmla="*/ 255468 w 518503"/>
                    <a:gd name="connsiteY135" fmla="*/ 612317 h 4827093"/>
                    <a:gd name="connsiteX136" fmla="*/ 374522 w 518503"/>
                    <a:gd name="connsiteY136" fmla="*/ 716012 h 4827093"/>
                    <a:gd name="connsiteX137" fmla="*/ 419666 w 518503"/>
                    <a:gd name="connsiteY137" fmla="*/ 888018 h 4827093"/>
                    <a:gd name="connsiteX138" fmla="*/ 318771 w 518503"/>
                    <a:gd name="connsiteY138" fmla="*/ 798663 h 4827093"/>
                    <a:gd name="connsiteX139" fmla="*/ 255468 w 518503"/>
                    <a:gd name="connsiteY139" fmla="*/ 612317 h 4827093"/>
                    <a:gd name="connsiteX140" fmla="*/ 269724 w 518503"/>
                    <a:gd name="connsiteY140" fmla="*/ 482570 h 4827093"/>
                    <a:gd name="connsiteX141" fmla="*/ 376389 w 518503"/>
                    <a:gd name="connsiteY141" fmla="*/ 569209 h 4827093"/>
                    <a:gd name="connsiteX142" fmla="*/ 435365 w 518503"/>
                    <a:gd name="connsiteY142" fmla="*/ 754028 h 4827093"/>
                    <a:gd name="connsiteX143" fmla="*/ 292211 w 518503"/>
                    <a:gd name="connsiteY143" fmla="*/ 626997 h 4827093"/>
                    <a:gd name="connsiteX144" fmla="*/ 269724 w 518503"/>
                    <a:gd name="connsiteY144" fmla="*/ 482570 h 4827093"/>
                    <a:gd name="connsiteX145" fmla="*/ 281010 w 518503"/>
                    <a:gd name="connsiteY145" fmla="*/ 333731 h 4827093"/>
                    <a:gd name="connsiteX146" fmla="*/ 437232 w 518503"/>
                    <a:gd name="connsiteY146" fmla="*/ 480788 h 4827093"/>
                    <a:gd name="connsiteX147" fmla="*/ 457088 w 518503"/>
                    <a:gd name="connsiteY147" fmla="*/ 627082 h 4827093"/>
                    <a:gd name="connsiteX148" fmla="*/ 328445 w 518503"/>
                    <a:gd name="connsiteY148" fmla="*/ 514052 h 4827093"/>
                    <a:gd name="connsiteX149" fmla="*/ 281010 w 518503"/>
                    <a:gd name="connsiteY149" fmla="*/ 333731 h 4827093"/>
                    <a:gd name="connsiteX150" fmla="*/ 303582 w 518503"/>
                    <a:gd name="connsiteY150" fmla="*/ 151628 h 4827093"/>
                    <a:gd name="connsiteX151" fmla="*/ 428746 w 518503"/>
                    <a:gd name="connsiteY151" fmla="*/ 291812 h 4827093"/>
                    <a:gd name="connsiteX152" fmla="*/ 460313 w 518503"/>
                    <a:gd name="connsiteY152" fmla="*/ 485116 h 4827093"/>
                    <a:gd name="connsiteX153" fmla="*/ 388269 w 518503"/>
                    <a:gd name="connsiteY153" fmla="*/ 395762 h 4827093"/>
                    <a:gd name="connsiteX154" fmla="*/ 303582 w 518503"/>
                    <a:gd name="connsiteY154" fmla="*/ 151628 h 4827093"/>
                    <a:gd name="connsiteX155" fmla="*/ 385214 w 518503"/>
                    <a:gd name="connsiteY155" fmla="*/ 1771 h 4827093"/>
                    <a:gd name="connsiteX156" fmla="*/ 512924 w 518503"/>
                    <a:gd name="connsiteY156" fmla="*/ 142633 h 4827093"/>
                    <a:gd name="connsiteX157" fmla="*/ 486449 w 518503"/>
                    <a:gd name="connsiteY157" fmla="*/ 295206 h 4827093"/>
                    <a:gd name="connsiteX158" fmla="*/ 374861 w 518503"/>
                    <a:gd name="connsiteY158" fmla="*/ 195414 h 4827093"/>
                    <a:gd name="connsiteX159" fmla="*/ 310031 w 518503"/>
                    <a:gd name="connsiteY159" fmla="*/ 99866 h 4827093"/>
                    <a:gd name="connsiteX160" fmla="*/ 385214 w 518503"/>
                    <a:gd name="connsiteY160" fmla="*/ 1771 h 4827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518503" h="4827093">
                      <a:moveTo>
                        <a:pt x="70310" y="4585666"/>
                      </a:moveTo>
                      <a:cubicBezTo>
                        <a:pt x="107477" y="4647951"/>
                        <a:pt x="177993" y="4647951"/>
                        <a:pt x="226107" y="4683845"/>
                      </a:cubicBezTo>
                      <a:cubicBezTo>
                        <a:pt x="272439" y="4718467"/>
                        <a:pt x="293314" y="4741209"/>
                        <a:pt x="291447" y="4795602"/>
                      </a:cubicBezTo>
                      <a:cubicBezTo>
                        <a:pt x="282962" y="4829545"/>
                        <a:pt x="215246" y="4832515"/>
                        <a:pt x="181133" y="4821060"/>
                      </a:cubicBezTo>
                      <a:cubicBezTo>
                        <a:pt x="98397" y="4793311"/>
                        <a:pt x="67594" y="4690040"/>
                        <a:pt x="70310" y="4585666"/>
                      </a:cubicBezTo>
                      <a:close/>
                      <a:moveTo>
                        <a:pt x="37215" y="4418073"/>
                      </a:moveTo>
                      <a:cubicBezTo>
                        <a:pt x="80747" y="4490965"/>
                        <a:pt x="163228" y="4491050"/>
                        <a:pt x="219573" y="4533054"/>
                      </a:cubicBezTo>
                      <a:cubicBezTo>
                        <a:pt x="273966" y="4573531"/>
                        <a:pt x="279821" y="4625124"/>
                        <a:pt x="277615" y="4688852"/>
                      </a:cubicBezTo>
                      <a:cubicBezTo>
                        <a:pt x="243078" y="4657115"/>
                        <a:pt x="209729" y="4637513"/>
                        <a:pt x="169762" y="4624106"/>
                      </a:cubicBezTo>
                      <a:cubicBezTo>
                        <a:pt x="72940" y="4591605"/>
                        <a:pt x="33990" y="4540267"/>
                        <a:pt x="37215" y="4418073"/>
                      </a:cubicBezTo>
                      <a:close/>
                      <a:moveTo>
                        <a:pt x="27032" y="4279417"/>
                      </a:moveTo>
                      <a:cubicBezTo>
                        <a:pt x="60890" y="4326173"/>
                        <a:pt x="117490" y="4336101"/>
                        <a:pt x="166028" y="4358419"/>
                      </a:cubicBezTo>
                      <a:cubicBezTo>
                        <a:pt x="246473" y="4395247"/>
                        <a:pt x="257674" y="4464575"/>
                        <a:pt x="259965" y="4544765"/>
                      </a:cubicBezTo>
                      <a:cubicBezTo>
                        <a:pt x="219404" y="4495124"/>
                        <a:pt x="161276" y="4478661"/>
                        <a:pt x="108071" y="4453204"/>
                      </a:cubicBezTo>
                      <a:cubicBezTo>
                        <a:pt x="37130" y="4419346"/>
                        <a:pt x="17274" y="4356298"/>
                        <a:pt x="27032" y="4279417"/>
                      </a:cubicBezTo>
                      <a:close/>
                      <a:moveTo>
                        <a:pt x="4546" y="4100623"/>
                      </a:moveTo>
                      <a:cubicBezTo>
                        <a:pt x="43749" y="4175976"/>
                        <a:pt x="126061" y="4180813"/>
                        <a:pt x="179860" y="4226042"/>
                      </a:cubicBezTo>
                      <a:cubicBezTo>
                        <a:pt x="231878" y="4269658"/>
                        <a:pt x="234678" y="4321506"/>
                        <a:pt x="228738" y="4384979"/>
                      </a:cubicBezTo>
                      <a:cubicBezTo>
                        <a:pt x="196153" y="4351291"/>
                        <a:pt x="163992" y="4329737"/>
                        <a:pt x="124873" y="4314039"/>
                      </a:cubicBezTo>
                      <a:cubicBezTo>
                        <a:pt x="30088" y="4275938"/>
                        <a:pt x="-5722" y="4222393"/>
                        <a:pt x="4546" y="4100623"/>
                      </a:cubicBezTo>
                      <a:close/>
                      <a:moveTo>
                        <a:pt x="10061" y="3961542"/>
                      </a:moveTo>
                      <a:cubicBezTo>
                        <a:pt x="37894" y="4010081"/>
                        <a:pt x="91524" y="4025525"/>
                        <a:pt x="136074" y="4052000"/>
                      </a:cubicBezTo>
                      <a:cubicBezTo>
                        <a:pt x="209900" y="4095786"/>
                        <a:pt x="213548" y="4163842"/>
                        <a:pt x="207608" y="4241486"/>
                      </a:cubicBezTo>
                      <a:cubicBezTo>
                        <a:pt x="173581" y="4189469"/>
                        <a:pt x="119187" y="4167575"/>
                        <a:pt x="70395" y="4137536"/>
                      </a:cubicBezTo>
                      <a:cubicBezTo>
                        <a:pt x="5479" y="4097568"/>
                        <a:pt x="-7250" y="4034689"/>
                        <a:pt x="10061" y="3961542"/>
                      </a:cubicBezTo>
                      <a:close/>
                      <a:moveTo>
                        <a:pt x="8449" y="3797937"/>
                      </a:moveTo>
                      <a:cubicBezTo>
                        <a:pt x="38658" y="3854027"/>
                        <a:pt x="95088" y="3869302"/>
                        <a:pt x="139808" y="3901293"/>
                      </a:cubicBezTo>
                      <a:cubicBezTo>
                        <a:pt x="203790" y="3947116"/>
                        <a:pt x="206505" y="4011183"/>
                        <a:pt x="196662" y="4080850"/>
                      </a:cubicBezTo>
                      <a:cubicBezTo>
                        <a:pt x="168574" y="4037573"/>
                        <a:pt x="126570" y="4016274"/>
                        <a:pt x="85244" y="3991666"/>
                      </a:cubicBezTo>
                      <a:cubicBezTo>
                        <a:pt x="16340" y="3950595"/>
                        <a:pt x="-16839" y="3889668"/>
                        <a:pt x="8449" y="3797937"/>
                      </a:cubicBezTo>
                      <a:close/>
                      <a:moveTo>
                        <a:pt x="16340" y="3660469"/>
                      </a:moveTo>
                      <a:cubicBezTo>
                        <a:pt x="51132" y="3695685"/>
                        <a:pt x="89742" y="3722924"/>
                        <a:pt x="133698" y="3746429"/>
                      </a:cubicBezTo>
                      <a:cubicBezTo>
                        <a:pt x="206930" y="3785633"/>
                        <a:pt x="223222" y="3855895"/>
                        <a:pt x="205742" y="3938715"/>
                      </a:cubicBezTo>
                      <a:cubicBezTo>
                        <a:pt x="173156" y="3870405"/>
                        <a:pt x="93985" y="3862769"/>
                        <a:pt x="47738" y="3812024"/>
                      </a:cubicBezTo>
                      <a:cubicBezTo>
                        <a:pt x="7685" y="3768153"/>
                        <a:pt x="-6316" y="3716814"/>
                        <a:pt x="16340" y="3660469"/>
                      </a:cubicBezTo>
                      <a:close/>
                      <a:moveTo>
                        <a:pt x="14050" y="3507896"/>
                      </a:moveTo>
                      <a:cubicBezTo>
                        <a:pt x="60806" y="3582231"/>
                        <a:pt x="144390" y="3588170"/>
                        <a:pt x="193947" y="3646552"/>
                      </a:cubicBezTo>
                      <a:cubicBezTo>
                        <a:pt x="230944" y="3689999"/>
                        <a:pt x="228738" y="3737180"/>
                        <a:pt x="230096" y="3798617"/>
                      </a:cubicBezTo>
                      <a:cubicBezTo>
                        <a:pt x="185291" y="3744647"/>
                        <a:pt x="131152" y="3723433"/>
                        <a:pt x="82784" y="3692969"/>
                      </a:cubicBezTo>
                      <a:cubicBezTo>
                        <a:pt x="22026" y="3654699"/>
                        <a:pt x="5055" y="3591820"/>
                        <a:pt x="14050" y="3507896"/>
                      </a:cubicBezTo>
                      <a:close/>
                      <a:moveTo>
                        <a:pt x="26523" y="3356256"/>
                      </a:moveTo>
                      <a:cubicBezTo>
                        <a:pt x="59023" y="3414638"/>
                        <a:pt x="117660" y="3437464"/>
                        <a:pt x="168319" y="3472086"/>
                      </a:cubicBezTo>
                      <a:cubicBezTo>
                        <a:pt x="227719" y="3512733"/>
                        <a:pt x="251564" y="3575526"/>
                        <a:pt x="228229" y="3653341"/>
                      </a:cubicBezTo>
                      <a:cubicBezTo>
                        <a:pt x="209221" y="3615494"/>
                        <a:pt x="178927" y="3590122"/>
                        <a:pt x="145238" y="3578327"/>
                      </a:cubicBezTo>
                      <a:cubicBezTo>
                        <a:pt x="53593" y="3546251"/>
                        <a:pt x="12607" y="3506453"/>
                        <a:pt x="26523" y="3356256"/>
                      </a:cubicBezTo>
                      <a:close/>
                      <a:moveTo>
                        <a:pt x="33651" y="3198083"/>
                      </a:moveTo>
                      <a:cubicBezTo>
                        <a:pt x="68528" y="3274709"/>
                        <a:pt x="145323" y="3282601"/>
                        <a:pt x="194456" y="3329781"/>
                      </a:cubicBezTo>
                      <a:cubicBezTo>
                        <a:pt x="241891" y="3375265"/>
                        <a:pt x="243333" y="3427112"/>
                        <a:pt x="236375" y="3490331"/>
                      </a:cubicBezTo>
                      <a:cubicBezTo>
                        <a:pt x="206675" y="3455455"/>
                        <a:pt x="177230" y="3432798"/>
                        <a:pt x="141080" y="3415657"/>
                      </a:cubicBezTo>
                      <a:cubicBezTo>
                        <a:pt x="53508" y="3374161"/>
                        <a:pt x="21262" y="3319344"/>
                        <a:pt x="33651" y="3198083"/>
                      </a:cubicBezTo>
                      <a:close/>
                      <a:moveTo>
                        <a:pt x="47313" y="3044067"/>
                      </a:moveTo>
                      <a:cubicBezTo>
                        <a:pt x="72176" y="3096339"/>
                        <a:pt x="123769" y="3115347"/>
                        <a:pt x="166028" y="3145386"/>
                      </a:cubicBezTo>
                      <a:cubicBezTo>
                        <a:pt x="236035" y="3195113"/>
                        <a:pt x="236290" y="3266562"/>
                        <a:pt x="226616" y="3347516"/>
                      </a:cubicBezTo>
                      <a:cubicBezTo>
                        <a:pt x="195898" y="3291256"/>
                        <a:pt x="143796" y="3265459"/>
                        <a:pt x="97633" y="3231516"/>
                      </a:cubicBezTo>
                      <a:cubicBezTo>
                        <a:pt x="36112" y="3186203"/>
                        <a:pt x="26778" y="3119759"/>
                        <a:pt x="47313" y="3044067"/>
                      </a:cubicBezTo>
                      <a:close/>
                      <a:moveTo>
                        <a:pt x="54610" y="2875626"/>
                      </a:moveTo>
                      <a:cubicBezTo>
                        <a:pt x="82444" y="2955137"/>
                        <a:pt x="158136" y="2969902"/>
                        <a:pt x="202941" y="3021241"/>
                      </a:cubicBezTo>
                      <a:cubicBezTo>
                        <a:pt x="246133" y="3070882"/>
                        <a:pt x="242908" y="3122730"/>
                        <a:pt x="230265" y="3184930"/>
                      </a:cubicBezTo>
                      <a:cubicBezTo>
                        <a:pt x="203874" y="3147593"/>
                        <a:pt x="176550" y="3122306"/>
                        <a:pt x="142013" y="3101940"/>
                      </a:cubicBezTo>
                      <a:cubicBezTo>
                        <a:pt x="58514" y="3052723"/>
                        <a:pt x="31360" y="2995275"/>
                        <a:pt x="54610" y="2875626"/>
                      </a:cubicBezTo>
                      <a:close/>
                      <a:moveTo>
                        <a:pt x="65048" y="2739600"/>
                      </a:moveTo>
                      <a:cubicBezTo>
                        <a:pt x="89487" y="2791023"/>
                        <a:pt x="140231" y="2809692"/>
                        <a:pt x="181726" y="2839222"/>
                      </a:cubicBezTo>
                      <a:cubicBezTo>
                        <a:pt x="250545" y="2888100"/>
                        <a:pt x="250800" y="2958277"/>
                        <a:pt x="241296" y="3037873"/>
                      </a:cubicBezTo>
                      <a:cubicBezTo>
                        <a:pt x="211087" y="2982546"/>
                        <a:pt x="159918" y="2957258"/>
                        <a:pt x="114519" y="2923825"/>
                      </a:cubicBezTo>
                      <a:cubicBezTo>
                        <a:pt x="54101" y="2879360"/>
                        <a:pt x="44937" y="2814020"/>
                        <a:pt x="65048" y="2739600"/>
                      </a:cubicBezTo>
                      <a:close/>
                      <a:moveTo>
                        <a:pt x="71583" y="2593136"/>
                      </a:moveTo>
                      <a:cubicBezTo>
                        <a:pt x="98992" y="2650669"/>
                        <a:pt x="154573" y="2668744"/>
                        <a:pt x="197680" y="2702941"/>
                      </a:cubicBezTo>
                      <a:cubicBezTo>
                        <a:pt x="259202" y="2751734"/>
                        <a:pt x="258693" y="2815886"/>
                        <a:pt x="245370" y="2885044"/>
                      </a:cubicBezTo>
                      <a:cubicBezTo>
                        <a:pt x="219488" y="2840494"/>
                        <a:pt x="178588" y="2817074"/>
                        <a:pt x="138620" y="2790429"/>
                      </a:cubicBezTo>
                      <a:cubicBezTo>
                        <a:pt x="71837" y="2745964"/>
                        <a:pt x="41713" y="2683509"/>
                        <a:pt x="71583" y="2593136"/>
                      </a:cubicBezTo>
                      <a:close/>
                      <a:moveTo>
                        <a:pt x="77692" y="2455668"/>
                      </a:moveTo>
                      <a:cubicBezTo>
                        <a:pt x="110616" y="2492581"/>
                        <a:pt x="147868" y="2521771"/>
                        <a:pt x="190637" y="2547399"/>
                      </a:cubicBezTo>
                      <a:cubicBezTo>
                        <a:pt x="261916" y="2590251"/>
                        <a:pt x="274645" y="2661277"/>
                        <a:pt x="253091" y="2743079"/>
                      </a:cubicBezTo>
                      <a:cubicBezTo>
                        <a:pt x="223985" y="2673157"/>
                        <a:pt x="145323" y="2661616"/>
                        <a:pt x="101537" y="2608580"/>
                      </a:cubicBezTo>
                      <a:cubicBezTo>
                        <a:pt x="63690" y="2562758"/>
                        <a:pt x="52320" y="2510825"/>
                        <a:pt x="77692" y="2455668"/>
                      </a:cubicBezTo>
                      <a:close/>
                      <a:moveTo>
                        <a:pt x="80747" y="2289178"/>
                      </a:moveTo>
                      <a:cubicBezTo>
                        <a:pt x="119951" y="2367756"/>
                        <a:pt x="202517" y="2381927"/>
                        <a:pt x="246134" y="2444806"/>
                      </a:cubicBezTo>
                      <a:cubicBezTo>
                        <a:pt x="278634" y="2491817"/>
                        <a:pt x="271846" y="2538488"/>
                        <a:pt x="267094" y="2599755"/>
                      </a:cubicBezTo>
                      <a:cubicBezTo>
                        <a:pt x="227805" y="2541628"/>
                        <a:pt x="176042" y="2515237"/>
                        <a:pt x="130898" y="2480106"/>
                      </a:cubicBezTo>
                      <a:cubicBezTo>
                        <a:pt x="74213" y="2436066"/>
                        <a:pt x="63521" y="2371744"/>
                        <a:pt x="80747" y="2289178"/>
                      </a:cubicBezTo>
                      <a:close/>
                      <a:moveTo>
                        <a:pt x="91524" y="2138896"/>
                      </a:moveTo>
                      <a:cubicBezTo>
                        <a:pt x="118848" y="2199823"/>
                        <a:pt x="175363" y="2227572"/>
                        <a:pt x="222883" y="2266521"/>
                      </a:cubicBezTo>
                      <a:cubicBezTo>
                        <a:pt x="278464" y="2312174"/>
                        <a:pt x="296878" y="2376750"/>
                        <a:pt x="266924" y="2452273"/>
                      </a:cubicBezTo>
                      <a:cubicBezTo>
                        <a:pt x="251225" y="2412984"/>
                        <a:pt x="223222" y="2385067"/>
                        <a:pt x="190722" y="2370386"/>
                      </a:cubicBezTo>
                      <a:cubicBezTo>
                        <a:pt x="102216" y="2330503"/>
                        <a:pt x="64794" y="2287396"/>
                        <a:pt x="91524" y="2138896"/>
                      </a:cubicBezTo>
                      <a:close/>
                      <a:moveTo>
                        <a:pt x="98992" y="1989038"/>
                      </a:moveTo>
                      <a:cubicBezTo>
                        <a:pt x="126825" y="2068549"/>
                        <a:pt x="202517" y="2083314"/>
                        <a:pt x="247322" y="2134653"/>
                      </a:cubicBezTo>
                      <a:cubicBezTo>
                        <a:pt x="290514" y="2184294"/>
                        <a:pt x="287289" y="2236142"/>
                        <a:pt x="274646" y="2298342"/>
                      </a:cubicBezTo>
                      <a:cubicBezTo>
                        <a:pt x="248255" y="2261005"/>
                        <a:pt x="220931" y="2235718"/>
                        <a:pt x="186394" y="2215352"/>
                      </a:cubicBezTo>
                      <a:cubicBezTo>
                        <a:pt x="102895" y="2166135"/>
                        <a:pt x="75740" y="2108687"/>
                        <a:pt x="98992" y="1989038"/>
                      </a:cubicBezTo>
                      <a:close/>
                      <a:moveTo>
                        <a:pt x="116132" y="1852079"/>
                      </a:moveTo>
                      <a:cubicBezTo>
                        <a:pt x="140995" y="1904351"/>
                        <a:pt x="192588" y="1923359"/>
                        <a:pt x="234847" y="1953398"/>
                      </a:cubicBezTo>
                      <a:cubicBezTo>
                        <a:pt x="304854" y="2003125"/>
                        <a:pt x="305109" y="2074574"/>
                        <a:pt x="295435" y="2155528"/>
                      </a:cubicBezTo>
                      <a:cubicBezTo>
                        <a:pt x="264717" y="2099268"/>
                        <a:pt x="212614" y="2073471"/>
                        <a:pt x="166452" y="2039528"/>
                      </a:cubicBezTo>
                      <a:cubicBezTo>
                        <a:pt x="104931" y="1994215"/>
                        <a:pt x="95597" y="1927771"/>
                        <a:pt x="116132" y="1852079"/>
                      </a:cubicBezTo>
                      <a:close/>
                      <a:moveTo>
                        <a:pt x="129624" y="1691190"/>
                      </a:moveTo>
                      <a:cubicBezTo>
                        <a:pt x="155930" y="1766289"/>
                        <a:pt x="227465" y="1780205"/>
                        <a:pt x="269723" y="1828744"/>
                      </a:cubicBezTo>
                      <a:cubicBezTo>
                        <a:pt x="310540" y="1875585"/>
                        <a:pt x="307485" y="1924547"/>
                        <a:pt x="295520" y="1983353"/>
                      </a:cubicBezTo>
                      <a:cubicBezTo>
                        <a:pt x="270572" y="1948053"/>
                        <a:pt x="244775" y="1924208"/>
                        <a:pt x="212190" y="1905030"/>
                      </a:cubicBezTo>
                      <a:cubicBezTo>
                        <a:pt x="133358" y="1858528"/>
                        <a:pt x="107646" y="1804220"/>
                        <a:pt x="129624" y="1691190"/>
                      </a:cubicBezTo>
                      <a:close/>
                      <a:moveTo>
                        <a:pt x="148039" y="1571202"/>
                      </a:moveTo>
                      <a:cubicBezTo>
                        <a:pt x="171120" y="1619740"/>
                        <a:pt x="219064" y="1637390"/>
                        <a:pt x="258268" y="1665308"/>
                      </a:cubicBezTo>
                      <a:cubicBezTo>
                        <a:pt x="323269" y="1711471"/>
                        <a:pt x="323523" y="1777744"/>
                        <a:pt x="314528" y="1852927"/>
                      </a:cubicBezTo>
                      <a:cubicBezTo>
                        <a:pt x="286016" y="1800740"/>
                        <a:pt x="237648" y="1776726"/>
                        <a:pt x="194795" y="1745244"/>
                      </a:cubicBezTo>
                      <a:cubicBezTo>
                        <a:pt x="137686" y="1703155"/>
                        <a:pt x="128946" y="1641464"/>
                        <a:pt x="148039" y="1571202"/>
                      </a:cubicBezTo>
                      <a:close/>
                      <a:moveTo>
                        <a:pt x="162634" y="1432800"/>
                      </a:moveTo>
                      <a:cubicBezTo>
                        <a:pt x="188515" y="1487108"/>
                        <a:pt x="240957" y="1504165"/>
                        <a:pt x="281688" y="1536495"/>
                      </a:cubicBezTo>
                      <a:cubicBezTo>
                        <a:pt x="339815" y="1582658"/>
                        <a:pt x="339391" y="1643246"/>
                        <a:pt x="326832" y="1708501"/>
                      </a:cubicBezTo>
                      <a:cubicBezTo>
                        <a:pt x="302393" y="1666412"/>
                        <a:pt x="263783" y="1644264"/>
                        <a:pt x="225937" y="1619146"/>
                      </a:cubicBezTo>
                      <a:cubicBezTo>
                        <a:pt x="162803" y="1577142"/>
                        <a:pt x="134376" y="1518166"/>
                        <a:pt x="162634" y="1432800"/>
                      </a:cubicBezTo>
                      <a:close/>
                      <a:moveTo>
                        <a:pt x="176890" y="1303054"/>
                      </a:moveTo>
                      <a:cubicBezTo>
                        <a:pt x="208033" y="1337930"/>
                        <a:pt x="243164" y="1365424"/>
                        <a:pt x="283556" y="1389693"/>
                      </a:cubicBezTo>
                      <a:cubicBezTo>
                        <a:pt x="350932" y="1430085"/>
                        <a:pt x="362897" y="1497207"/>
                        <a:pt x="342531" y="1574512"/>
                      </a:cubicBezTo>
                      <a:cubicBezTo>
                        <a:pt x="315038" y="1508493"/>
                        <a:pt x="240703" y="1497547"/>
                        <a:pt x="199377" y="1447481"/>
                      </a:cubicBezTo>
                      <a:cubicBezTo>
                        <a:pt x="163653" y="1404204"/>
                        <a:pt x="152876" y="1355156"/>
                        <a:pt x="176890" y="1303054"/>
                      </a:cubicBezTo>
                      <a:close/>
                      <a:moveTo>
                        <a:pt x="188175" y="1154214"/>
                      </a:moveTo>
                      <a:cubicBezTo>
                        <a:pt x="225258" y="1228464"/>
                        <a:pt x="303242" y="1241787"/>
                        <a:pt x="344397" y="1301272"/>
                      </a:cubicBezTo>
                      <a:cubicBezTo>
                        <a:pt x="375201" y="1345567"/>
                        <a:pt x="368751" y="1389692"/>
                        <a:pt x="364254" y="1447565"/>
                      </a:cubicBezTo>
                      <a:cubicBezTo>
                        <a:pt x="327171" y="1392663"/>
                        <a:pt x="278209" y="1367715"/>
                        <a:pt x="235611" y="1334535"/>
                      </a:cubicBezTo>
                      <a:cubicBezTo>
                        <a:pt x="182066" y="1292955"/>
                        <a:pt x="171968" y="1232198"/>
                        <a:pt x="188175" y="1154214"/>
                      </a:cubicBezTo>
                      <a:close/>
                      <a:moveTo>
                        <a:pt x="206929" y="1012333"/>
                      </a:moveTo>
                      <a:cubicBezTo>
                        <a:pt x="232726" y="1069951"/>
                        <a:pt x="286101" y="1096087"/>
                        <a:pt x="330990" y="1132830"/>
                      </a:cubicBezTo>
                      <a:cubicBezTo>
                        <a:pt x="383517" y="1175937"/>
                        <a:pt x="400913" y="1236950"/>
                        <a:pt x="372570" y="1308314"/>
                      </a:cubicBezTo>
                      <a:cubicBezTo>
                        <a:pt x="357720" y="1271147"/>
                        <a:pt x="331245" y="1244842"/>
                        <a:pt x="300611" y="1231010"/>
                      </a:cubicBezTo>
                      <a:cubicBezTo>
                        <a:pt x="216942" y="1193333"/>
                        <a:pt x="181642" y="1152602"/>
                        <a:pt x="206929" y="1012333"/>
                      </a:cubicBezTo>
                      <a:close/>
                      <a:moveTo>
                        <a:pt x="222458" y="870707"/>
                      </a:moveTo>
                      <a:cubicBezTo>
                        <a:pt x="248764" y="945806"/>
                        <a:pt x="320299" y="959722"/>
                        <a:pt x="362557" y="1008260"/>
                      </a:cubicBezTo>
                      <a:cubicBezTo>
                        <a:pt x="403374" y="1055101"/>
                        <a:pt x="400319" y="1104064"/>
                        <a:pt x="388354" y="1162870"/>
                      </a:cubicBezTo>
                      <a:cubicBezTo>
                        <a:pt x="363406" y="1127569"/>
                        <a:pt x="337609" y="1103725"/>
                        <a:pt x="305024" y="1084547"/>
                      </a:cubicBezTo>
                      <a:cubicBezTo>
                        <a:pt x="226192" y="1038045"/>
                        <a:pt x="200480" y="983737"/>
                        <a:pt x="222458" y="870707"/>
                      </a:cubicBezTo>
                      <a:close/>
                      <a:moveTo>
                        <a:pt x="240873" y="750719"/>
                      </a:moveTo>
                      <a:cubicBezTo>
                        <a:pt x="263954" y="799257"/>
                        <a:pt x="311898" y="816908"/>
                        <a:pt x="351102" y="844825"/>
                      </a:cubicBezTo>
                      <a:cubicBezTo>
                        <a:pt x="416103" y="890988"/>
                        <a:pt x="416357" y="957261"/>
                        <a:pt x="407362" y="1032445"/>
                      </a:cubicBezTo>
                      <a:cubicBezTo>
                        <a:pt x="378850" y="980257"/>
                        <a:pt x="330482" y="956243"/>
                        <a:pt x="287629" y="924761"/>
                      </a:cubicBezTo>
                      <a:cubicBezTo>
                        <a:pt x="230520" y="882672"/>
                        <a:pt x="221780" y="820981"/>
                        <a:pt x="240873" y="750719"/>
                      </a:cubicBezTo>
                      <a:close/>
                      <a:moveTo>
                        <a:pt x="255468" y="612317"/>
                      </a:moveTo>
                      <a:cubicBezTo>
                        <a:pt x="281349" y="666625"/>
                        <a:pt x="333791" y="683682"/>
                        <a:pt x="374522" y="716012"/>
                      </a:cubicBezTo>
                      <a:cubicBezTo>
                        <a:pt x="432649" y="762175"/>
                        <a:pt x="432225" y="822763"/>
                        <a:pt x="419666" y="888018"/>
                      </a:cubicBezTo>
                      <a:cubicBezTo>
                        <a:pt x="395227" y="845929"/>
                        <a:pt x="356617" y="823781"/>
                        <a:pt x="318771" y="798663"/>
                      </a:cubicBezTo>
                      <a:cubicBezTo>
                        <a:pt x="255637" y="756659"/>
                        <a:pt x="227210" y="697683"/>
                        <a:pt x="255468" y="612317"/>
                      </a:cubicBezTo>
                      <a:close/>
                      <a:moveTo>
                        <a:pt x="269724" y="482570"/>
                      </a:moveTo>
                      <a:cubicBezTo>
                        <a:pt x="300866" y="517446"/>
                        <a:pt x="335997" y="544940"/>
                        <a:pt x="376389" y="569209"/>
                      </a:cubicBezTo>
                      <a:cubicBezTo>
                        <a:pt x="443766" y="609601"/>
                        <a:pt x="455730" y="676723"/>
                        <a:pt x="435365" y="754028"/>
                      </a:cubicBezTo>
                      <a:cubicBezTo>
                        <a:pt x="407871" y="688009"/>
                        <a:pt x="333536" y="677062"/>
                        <a:pt x="292211" y="626997"/>
                      </a:cubicBezTo>
                      <a:cubicBezTo>
                        <a:pt x="256486" y="583720"/>
                        <a:pt x="245709" y="534672"/>
                        <a:pt x="269724" y="482570"/>
                      </a:cubicBezTo>
                      <a:close/>
                      <a:moveTo>
                        <a:pt x="281010" y="333731"/>
                      </a:moveTo>
                      <a:cubicBezTo>
                        <a:pt x="318092" y="407981"/>
                        <a:pt x="396076" y="421303"/>
                        <a:pt x="437232" y="480788"/>
                      </a:cubicBezTo>
                      <a:cubicBezTo>
                        <a:pt x="468035" y="525084"/>
                        <a:pt x="461585" y="569209"/>
                        <a:pt x="457088" y="627082"/>
                      </a:cubicBezTo>
                      <a:cubicBezTo>
                        <a:pt x="420006" y="572179"/>
                        <a:pt x="371043" y="547232"/>
                        <a:pt x="328445" y="514052"/>
                      </a:cubicBezTo>
                      <a:cubicBezTo>
                        <a:pt x="274900" y="472472"/>
                        <a:pt x="264802" y="411715"/>
                        <a:pt x="281010" y="333731"/>
                      </a:cubicBezTo>
                      <a:close/>
                      <a:moveTo>
                        <a:pt x="303582" y="151628"/>
                      </a:moveTo>
                      <a:cubicBezTo>
                        <a:pt x="327087" y="216035"/>
                        <a:pt x="382923" y="248535"/>
                        <a:pt x="428746" y="291812"/>
                      </a:cubicBezTo>
                      <a:cubicBezTo>
                        <a:pt x="482376" y="342472"/>
                        <a:pt x="496462" y="409933"/>
                        <a:pt x="460313" y="485116"/>
                      </a:cubicBezTo>
                      <a:cubicBezTo>
                        <a:pt x="447075" y="443706"/>
                        <a:pt x="420430" y="413158"/>
                        <a:pt x="388269" y="395762"/>
                      </a:cubicBezTo>
                      <a:cubicBezTo>
                        <a:pt x="300527" y="348497"/>
                        <a:pt x="265396" y="301655"/>
                        <a:pt x="303582" y="151628"/>
                      </a:cubicBezTo>
                      <a:close/>
                      <a:moveTo>
                        <a:pt x="385214" y="1771"/>
                      </a:moveTo>
                      <a:cubicBezTo>
                        <a:pt x="488061" y="-10618"/>
                        <a:pt x="535666" y="42587"/>
                        <a:pt x="512924" y="142633"/>
                      </a:cubicBezTo>
                      <a:cubicBezTo>
                        <a:pt x="502317" y="188880"/>
                        <a:pt x="483988" y="233684"/>
                        <a:pt x="486449" y="295206"/>
                      </a:cubicBezTo>
                      <a:cubicBezTo>
                        <a:pt x="452421" y="244970"/>
                        <a:pt x="414914" y="218919"/>
                        <a:pt x="374861" y="195414"/>
                      </a:cubicBezTo>
                      <a:cubicBezTo>
                        <a:pt x="338712" y="174200"/>
                        <a:pt x="319874" y="138305"/>
                        <a:pt x="310031" y="99866"/>
                      </a:cubicBezTo>
                      <a:cubicBezTo>
                        <a:pt x="296284" y="46236"/>
                        <a:pt x="327087" y="8729"/>
                        <a:pt x="385214" y="1771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2" name="그룹 121">
                <a:extLst>
                  <a:ext uri="{FF2B5EF4-FFF2-40B4-BE49-F238E27FC236}">
                    <a16:creationId xmlns:a16="http://schemas.microsoft.com/office/drawing/2014/main" id="{31E09D48-ADBD-42B5-AF6E-5D8FE32C30DB}"/>
                  </a:ext>
                </a:extLst>
              </p:cNvPr>
              <p:cNvGrpSpPr/>
              <p:nvPr/>
            </p:nvGrpSpPr>
            <p:grpSpPr>
              <a:xfrm>
                <a:off x="5526336" y="3720534"/>
                <a:ext cx="5305172" cy="794374"/>
                <a:chOff x="5526336" y="3720534"/>
                <a:chExt cx="5305172" cy="794374"/>
              </a:xfrm>
            </p:grpSpPr>
            <p:sp>
              <p:nvSpPr>
                <p:cNvPr id="123" name="자유형: 도형 122">
                  <a:extLst>
                    <a:ext uri="{FF2B5EF4-FFF2-40B4-BE49-F238E27FC236}">
                      <a16:creationId xmlns:a16="http://schemas.microsoft.com/office/drawing/2014/main" id="{1C72D3C4-9D90-49A6-8524-50AEB30366C8}"/>
                    </a:ext>
                  </a:extLst>
                </p:cNvPr>
                <p:cNvSpPr/>
                <p:nvPr/>
              </p:nvSpPr>
              <p:spPr>
                <a:xfrm>
                  <a:off x="5526336" y="3720534"/>
                  <a:ext cx="5305172" cy="794374"/>
                </a:xfrm>
                <a:custGeom>
                  <a:avLst/>
                  <a:gdLst>
                    <a:gd name="connsiteX0" fmla="*/ 255061 w 5305172"/>
                    <a:gd name="connsiteY0" fmla="*/ 455 h 794374"/>
                    <a:gd name="connsiteX1" fmla="*/ 4776587 w 5305172"/>
                    <a:gd name="connsiteY1" fmla="*/ 420243 h 794374"/>
                    <a:gd name="connsiteX2" fmla="*/ 5258490 w 5305172"/>
                    <a:gd name="connsiteY2" fmla="*/ 611426 h 794374"/>
                    <a:gd name="connsiteX3" fmla="*/ 5290991 w 5305172"/>
                    <a:gd name="connsiteY3" fmla="*/ 751440 h 794374"/>
                    <a:gd name="connsiteX4" fmla="*/ 5078848 w 5305172"/>
                    <a:gd name="connsiteY4" fmla="*/ 768412 h 794374"/>
                    <a:gd name="connsiteX5" fmla="*/ 4773362 w 5305172"/>
                    <a:gd name="connsiteY5" fmla="*/ 675069 h 794374"/>
                    <a:gd name="connsiteX6" fmla="*/ 292907 w 5305172"/>
                    <a:gd name="connsiteY6" fmla="*/ 242298 h 794374"/>
                    <a:gd name="connsiteX7" fmla="*/ 63793 w 5305172"/>
                    <a:gd name="connsiteY7" fmla="*/ 284726 h 794374"/>
                    <a:gd name="connsiteX8" fmla="*/ 12879 w 5305172"/>
                    <a:gd name="connsiteY8" fmla="*/ 98040 h 794374"/>
                    <a:gd name="connsiteX9" fmla="*/ 255061 w 5305172"/>
                    <a:gd name="connsiteY9" fmla="*/ 455 h 79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05172" h="794374">
                      <a:moveTo>
                        <a:pt x="255061" y="455"/>
                      </a:moveTo>
                      <a:lnTo>
                        <a:pt x="4776587" y="420243"/>
                      </a:lnTo>
                      <a:cubicBezTo>
                        <a:pt x="4776587" y="420243"/>
                        <a:pt x="5112791" y="420497"/>
                        <a:pt x="5258490" y="611426"/>
                      </a:cubicBezTo>
                      <a:cubicBezTo>
                        <a:pt x="5308811" y="677360"/>
                        <a:pt x="5316448" y="717497"/>
                        <a:pt x="5290991" y="751440"/>
                      </a:cubicBezTo>
                      <a:cubicBezTo>
                        <a:pt x="5265534" y="785383"/>
                        <a:pt x="5155219" y="819326"/>
                        <a:pt x="5078848" y="768412"/>
                      </a:cubicBezTo>
                      <a:cubicBezTo>
                        <a:pt x="5002477" y="717497"/>
                        <a:pt x="4892162" y="700526"/>
                        <a:pt x="4773362" y="675069"/>
                      </a:cubicBezTo>
                      <a:cubicBezTo>
                        <a:pt x="4654562" y="649612"/>
                        <a:pt x="344161" y="248662"/>
                        <a:pt x="292907" y="242298"/>
                      </a:cubicBezTo>
                      <a:cubicBezTo>
                        <a:pt x="225021" y="233812"/>
                        <a:pt x="123193" y="318669"/>
                        <a:pt x="63793" y="284726"/>
                      </a:cubicBezTo>
                      <a:cubicBezTo>
                        <a:pt x="4393" y="250783"/>
                        <a:pt x="-15803" y="160156"/>
                        <a:pt x="12879" y="98040"/>
                      </a:cubicBezTo>
                      <a:cubicBezTo>
                        <a:pt x="63878" y="-12358"/>
                        <a:pt x="255061" y="455"/>
                        <a:pt x="255061" y="455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4" name="자유형: 도형 123">
                  <a:extLst>
                    <a:ext uri="{FF2B5EF4-FFF2-40B4-BE49-F238E27FC236}">
                      <a16:creationId xmlns:a16="http://schemas.microsoft.com/office/drawing/2014/main" id="{D8DCA553-6A74-42D4-983F-D8BF0B30ABB4}"/>
                    </a:ext>
                  </a:extLst>
                </p:cNvPr>
                <p:cNvSpPr/>
                <p:nvPr/>
              </p:nvSpPr>
              <p:spPr>
                <a:xfrm>
                  <a:off x="5549031" y="3738554"/>
                  <a:ext cx="5251993" cy="753914"/>
                </a:xfrm>
                <a:custGeom>
                  <a:avLst/>
                  <a:gdLst>
                    <a:gd name="connsiteX0" fmla="*/ 5013809 w 5251993"/>
                    <a:gd name="connsiteY0" fmla="*/ 478763 h 753914"/>
                    <a:gd name="connsiteX1" fmla="*/ 5225952 w 5251993"/>
                    <a:gd name="connsiteY1" fmla="*/ 623020 h 753914"/>
                    <a:gd name="connsiteX2" fmla="*/ 5234437 w 5251993"/>
                    <a:gd name="connsiteY2" fmla="*/ 716363 h 753914"/>
                    <a:gd name="connsiteX3" fmla="*/ 5064723 w 5251993"/>
                    <a:gd name="connsiteY3" fmla="*/ 682420 h 753914"/>
                    <a:gd name="connsiteX4" fmla="*/ 5013809 w 5251993"/>
                    <a:gd name="connsiteY4" fmla="*/ 478763 h 753914"/>
                    <a:gd name="connsiteX5" fmla="*/ 4846231 w 5251993"/>
                    <a:gd name="connsiteY5" fmla="*/ 443878 h 753914"/>
                    <a:gd name="connsiteX6" fmla="*/ 4996838 w 5251993"/>
                    <a:gd name="connsiteY6" fmla="*/ 521192 h 753914"/>
                    <a:gd name="connsiteX7" fmla="*/ 5047752 w 5251993"/>
                    <a:gd name="connsiteY7" fmla="*/ 716363 h 753914"/>
                    <a:gd name="connsiteX8" fmla="*/ 4878038 w 5251993"/>
                    <a:gd name="connsiteY8" fmla="*/ 586192 h 753914"/>
                    <a:gd name="connsiteX9" fmla="*/ 4793181 w 5251993"/>
                    <a:gd name="connsiteY9" fmla="*/ 444821 h 753914"/>
                    <a:gd name="connsiteX10" fmla="*/ 4846231 w 5251993"/>
                    <a:gd name="connsiteY10" fmla="*/ 443878 h 753914"/>
                    <a:gd name="connsiteX11" fmla="*/ 4647397 w 5251993"/>
                    <a:gd name="connsiteY11" fmla="*/ 421994 h 753914"/>
                    <a:gd name="connsiteX12" fmla="*/ 4820590 w 5251993"/>
                    <a:gd name="connsiteY12" fmla="*/ 510839 h 753914"/>
                    <a:gd name="connsiteX13" fmla="*/ 4906890 w 5251993"/>
                    <a:gd name="connsiteY13" fmla="*/ 667401 h 753914"/>
                    <a:gd name="connsiteX14" fmla="*/ 4762208 w 5251993"/>
                    <a:gd name="connsiteY14" fmla="*/ 614280 h 753914"/>
                    <a:gd name="connsiteX15" fmla="*/ 4647397 w 5251993"/>
                    <a:gd name="connsiteY15" fmla="*/ 421994 h 753914"/>
                    <a:gd name="connsiteX16" fmla="*/ 4500509 w 5251993"/>
                    <a:gd name="connsiteY16" fmla="*/ 400610 h 753914"/>
                    <a:gd name="connsiteX17" fmla="*/ 4702384 w 5251993"/>
                    <a:gd name="connsiteY17" fmla="*/ 545207 h 753914"/>
                    <a:gd name="connsiteX18" fmla="*/ 4765008 w 5251993"/>
                    <a:gd name="connsiteY18" fmla="*/ 635919 h 753914"/>
                    <a:gd name="connsiteX19" fmla="*/ 4595549 w 5251993"/>
                    <a:gd name="connsiteY19" fmla="*/ 554116 h 753914"/>
                    <a:gd name="connsiteX20" fmla="*/ 4500509 w 5251993"/>
                    <a:gd name="connsiteY20" fmla="*/ 400610 h 753914"/>
                    <a:gd name="connsiteX21" fmla="*/ 4350991 w 5251993"/>
                    <a:gd name="connsiteY21" fmla="*/ 388306 h 753914"/>
                    <a:gd name="connsiteX22" fmla="*/ 4554393 w 5251993"/>
                    <a:gd name="connsiteY22" fmla="*/ 520598 h 753914"/>
                    <a:gd name="connsiteX23" fmla="*/ 4617358 w 5251993"/>
                    <a:gd name="connsiteY23" fmla="*/ 624039 h 753914"/>
                    <a:gd name="connsiteX24" fmla="*/ 4462918 w 5251993"/>
                    <a:gd name="connsiteY24" fmla="*/ 563451 h 753914"/>
                    <a:gd name="connsiteX25" fmla="*/ 4350991 w 5251993"/>
                    <a:gd name="connsiteY25" fmla="*/ 388306 h 753914"/>
                    <a:gd name="connsiteX26" fmla="*/ 4213353 w 5251993"/>
                    <a:gd name="connsiteY26" fmla="*/ 376765 h 753914"/>
                    <a:gd name="connsiteX27" fmla="*/ 4386377 w 5251993"/>
                    <a:gd name="connsiteY27" fmla="*/ 464761 h 753914"/>
                    <a:gd name="connsiteX28" fmla="*/ 4473270 w 5251993"/>
                    <a:gd name="connsiteY28" fmla="*/ 614874 h 753914"/>
                    <a:gd name="connsiteX29" fmla="*/ 4288027 w 5251993"/>
                    <a:gd name="connsiteY29" fmla="*/ 513894 h 753914"/>
                    <a:gd name="connsiteX30" fmla="*/ 4213353 w 5251993"/>
                    <a:gd name="connsiteY30" fmla="*/ 376765 h 753914"/>
                    <a:gd name="connsiteX31" fmla="*/ 4053057 w 5251993"/>
                    <a:gd name="connsiteY31" fmla="*/ 356908 h 753914"/>
                    <a:gd name="connsiteX32" fmla="*/ 4245258 w 5251993"/>
                    <a:gd name="connsiteY32" fmla="*/ 481818 h 753914"/>
                    <a:gd name="connsiteX33" fmla="*/ 4304743 w 5251993"/>
                    <a:gd name="connsiteY33" fmla="*/ 579488 h 753914"/>
                    <a:gd name="connsiteX34" fmla="*/ 4158704 w 5251993"/>
                    <a:gd name="connsiteY34" fmla="*/ 522379 h 753914"/>
                    <a:gd name="connsiteX35" fmla="*/ 4053057 w 5251993"/>
                    <a:gd name="connsiteY35" fmla="*/ 356908 h 753914"/>
                    <a:gd name="connsiteX36" fmla="*/ 3931881 w 5251993"/>
                    <a:gd name="connsiteY36" fmla="*/ 350035 h 753914"/>
                    <a:gd name="connsiteX37" fmla="*/ 4092515 w 5251993"/>
                    <a:gd name="connsiteY37" fmla="*/ 431668 h 753914"/>
                    <a:gd name="connsiteX38" fmla="*/ 4173215 w 5251993"/>
                    <a:gd name="connsiteY38" fmla="*/ 571088 h 753914"/>
                    <a:gd name="connsiteX39" fmla="*/ 4001209 w 5251993"/>
                    <a:gd name="connsiteY39" fmla="*/ 477321 h 753914"/>
                    <a:gd name="connsiteX40" fmla="*/ 3931881 w 5251993"/>
                    <a:gd name="connsiteY40" fmla="*/ 350035 h 753914"/>
                    <a:gd name="connsiteX41" fmla="*/ 3793479 w 5251993"/>
                    <a:gd name="connsiteY41" fmla="*/ 335864 h 753914"/>
                    <a:gd name="connsiteX42" fmla="*/ 3962769 w 5251993"/>
                    <a:gd name="connsiteY42" fmla="*/ 436250 h 753914"/>
                    <a:gd name="connsiteX43" fmla="*/ 4029382 w 5251993"/>
                    <a:gd name="connsiteY43" fmla="*/ 553353 h 753914"/>
                    <a:gd name="connsiteX44" fmla="*/ 3870360 w 5251993"/>
                    <a:gd name="connsiteY44" fmla="*/ 473757 h 753914"/>
                    <a:gd name="connsiteX45" fmla="*/ 3793479 w 5251993"/>
                    <a:gd name="connsiteY45" fmla="*/ 335864 h 753914"/>
                    <a:gd name="connsiteX46" fmla="*/ 3703598 w 5251993"/>
                    <a:gd name="connsiteY46" fmla="*/ 319613 h 753914"/>
                    <a:gd name="connsiteX47" fmla="*/ 3800268 w 5251993"/>
                    <a:gd name="connsiteY47" fmla="*/ 374898 h 753914"/>
                    <a:gd name="connsiteX48" fmla="*/ 3894968 w 5251993"/>
                    <a:gd name="connsiteY48" fmla="*/ 541133 h 753914"/>
                    <a:gd name="connsiteX49" fmla="*/ 3726357 w 5251993"/>
                    <a:gd name="connsiteY49" fmla="*/ 445330 h 753914"/>
                    <a:gd name="connsiteX50" fmla="*/ 3663563 w 5251993"/>
                    <a:gd name="connsiteY50" fmla="*/ 323051 h 753914"/>
                    <a:gd name="connsiteX51" fmla="*/ 3703598 w 5251993"/>
                    <a:gd name="connsiteY51" fmla="*/ 319613 h 753914"/>
                    <a:gd name="connsiteX52" fmla="*/ 3515657 w 5251993"/>
                    <a:gd name="connsiteY52" fmla="*/ 303364 h 753914"/>
                    <a:gd name="connsiteX53" fmla="*/ 3682316 w 5251993"/>
                    <a:gd name="connsiteY53" fmla="*/ 386948 h 753914"/>
                    <a:gd name="connsiteX54" fmla="*/ 3766325 w 5251993"/>
                    <a:gd name="connsiteY54" fmla="*/ 536127 h 753914"/>
                    <a:gd name="connsiteX55" fmla="*/ 3627244 w 5251993"/>
                    <a:gd name="connsiteY55" fmla="*/ 486570 h 753914"/>
                    <a:gd name="connsiteX56" fmla="*/ 3515657 w 5251993"/>
                    <a:gd name="connsiteY56" fmla="*/ 303364 h 753914"/>
                    <a:gd name="connsiteX57" fmla="*/ 3373013 w 5251993"/>
                    <a:gd name="connsiteY57" fmla="*/ 292332 h 753914"/>
                    <a:gd name="connsiteX58" fmla="*/ 3567590 w 5251993"/>
                    <a:gd name="connsiteY58" fmla="*/ 429122 h 753914"/>
                    <a:gd name="connsiteX59" fmla="*/ 3628348 w 5251993"/>
                    <a:gd name="connsiteY59" fmla="*/ 515506 h 753914"/>
                    <a:gd name="connsiteX60" fmla="*/ 3465337 w 5251993"/>
                    <a:gd name="connsiteY60" fmla="*/ 438626 h 753914"/>
                    <a:gd name="connsiteX61" fmla="*/ 3373013 w 5251993"/>
                    <a:gd name="connsiteY61" fmla="*/ 292332 h 753914"/>
                    <a:gd name="connsiteX62" fmla="*/ 3231131 w 5251993"/>
                    <a:gd name="connsiteY62" fmla="*/ 278416 h 753914"/>
                    <a:gd name="connsiteX63" fmla="*/ 3423332 w 5251993"/>
                    <a:gd name="connsiteY63" fmla="*/ 403326 h 753914"/>
                    <a:gd name="connsiteX64" fmla="*/ 3482817 w 5251993"/>
                    <a:gd name="connsiteY64" fmla="*/ 500996 h 753914"/>
                    <a:gd name="connsiteX65" fmla="*/ 3336778 w 5251993"/>
                    <a:gd name="connsiteY65" fmla="*/ 443887 h 753914"/>
                    <a:gd name="connsiteX66" fmla="*/ 3231131 w 5251993"/>
                    <a:gd name="connsiteY66" fmla="*/ 278416 h 753914"/>
                    <a:gd name="connsiteX67" fmla="*/ 3109956 w 5251993"/>
                    <a:gd name="connsiteY67" fmla="*/ 271542 h 753914"/>
                    <a:gd name="connsiteX68" fmla="*/ 3270590 w 5251993"/>
                    <a:gd name="connsiteY68" fmla="*/ 353175 h 753914"/>
                    <a:gd name="connsiteX69" fmla="*/ 3351289 w 5251993"/>
                    <a:gd name="connsiteY69" fmla="*/ 492595 h 753914"/>
                    <a:gd name="connsiteX70" fmla="*/ 3179284 w 5251993"/>
                    <a:gd name="connsiteY70" fmla="*/ 398828 h 753914"/>
                    <a:gd name="connsiteX71" fmla="*/ 3109956 w 5251993"/>
                    <a:gd name="connsiteY71" fmla="*/ 271542 h 753914"/>
                    <a:gd name="connsiteX72" fmla="*/ 2971553 w 5251993"/>
                    <a:gd name="connsiteY72" fmla="*/ 257371 h 753914"/>
                    <a:gd name="connsiteX73" fmla="*/ 3140843 w 5251993"/>
                    <a:gd name="connsiteY73" fmla="*/ 357757 h 753914"/>
                    <a:gd name="connsiteX74" fmla="*/ 3207456 w 5251993"/>
                    <a:gd name="connsiteY74" fmla="*/ 474860 h 753914"/>
                    <a:gd name="connsiteX75" fmla="*/ 3048434 w 5251993"/>
                    <a:gd name="connsiteY75" fmla="*/ 395264 h 753914"/>
                    <a:gd name="connsiteX76" fmla="*/ 2971553 w 5251993"/>
                    <a:gd name="connsiteY76" fmla="*/ 257371 h 753914"/>
                    <a:gd name="connsiteX77" fmla="*/ 2881672 w 5251993"/>
                    <a:gd name="connsiteY77" fmla="*/ 241120 h 753914"/>
                    <a:gd name="connsiteX78" fmla="*/ 2978342 w 5251993"/>
                    <a:gd name="connsiteY78" fmla="*/ 296405 h 753914"/>
                    <a:gd name="connsiteX79" fmla="*/ 3073043 w 5251993"/>
                    <a:gd name="connsiteY79" fmla="*/ 462640 h 753914"/>
                    <a:gd name="connsiteX80" fmla="*/ 2904431 w 5251993"/>
                    <a:gd name="connsiteY80" fmla="*/ 366837 h 753914"/>
                    <a:gd name="connsiteX81" fmla="*/ 2841637 w 5251993"/>
                    <a:gd name="connsiteY81" fmla="*/ 244558 h 753914"/>
                    <a:gd name="connsiteX82" fmla="*/ 2881672 w 5251993"/>
                    <a:gd name="connsiteY82" fmla="*/ 241120 h 753914"/>
                    <a:gd name="connsiteX83" fmla="*/ 2693646 w 5251993"/>
                    <a:gd name="connsiteY83" fmla="*/ 224956 h 753914"/>
                    <a:gd name="connsiteX84" fmla="*/ 2860305 w 5251993"/>
                    <a:gd name="connsiteY84" fmla="*/ 308540 h 753914"/>
                    <a:gd name="connsiteX85" fmla="*/ 2944314 w 5251993"/>
                    <a:gd name="connsiteY85" fmla="*/ 457719 h 753914"/>
                    <a:gd name="connsiteX86" fmla="*/ 2805233 w 5251993"/>
                    <a:gd name="connsiteY86" fmla="*/ 408162 h 753914"/>
                    <a:gd name="connsiteX87" fmla="*/ 2693646 w 5251993"/>
                    <a:gd name="connsiteY87" fmla="*/ 224956 h 753914"/>
                    <a:gd name="connsiteX88" fmla="*/ 2551087 w 5251993"/>
                    <a:gd name="connsiteY88" fmla="*/ 213840 h 753914"/>
                    <a:gd name="connsiteX89" fmla="*/ 2745664 w 5251993"/>
                    <a:gd name="connsiteY89" fmla="*/ 350630 h 753914"/>
                    <a:gd name="connsiteX90" fmla="*/ 2806422 w 5251993"/>
                    <a:gd name="connsiteY90" fmla="*/ 437014 h 753914"/>
                    <a:gd name="connsiteX91" fmla="*/ 2643412 w 5251993"/>
                    <a:gd name="connsiteY91" fmla="*/ 360134 h 753914"/>
                    <a:gd name="connsiteX92" fmla="*/ 2551087 w 5251993"/>
                    <a:gd name="connsiteY92" fmla="*/ 213840 h 753914"/>
                    <a:gd name="connsiteX93" fmla="*/ 2470861 w 5251993"/>
                    <a:gd name="connsiteY93" fmla="*/ 213060 h 753914"/>
                    <a:gd name="connsiteX94" fmla="*/ 2573998 w 5251993"/>
                    <a:gd name="connsiteY94" fmla="*/ 270100 h 753914"/>
                    <a:gd name="connsiteX95" fmla="*/ 2676845 w 5251993"/>
                    <a:gd name="connsiteY95" fmla="*/ 444651 h 753914"/>
                    <a:gd name="connsiteX96" fmla="*/ 2496863 w 5251993"/>
                    <a:gd name="connsiteY96" fmla="*/ 345792 h 753914"/>
                    <a:gd name="connsiteX97" fmla="*/ 2428553 w 5251993"/>
                    <a:gd name="connsiteY97" fmla="*/ 217319 h 753914"/>
                    <a:gd name="connsiteX98" fmla="*/ 2470861 w 5251993"/>
                    <a:gd name="connsiteY98" fmla="*/ 213060 h 753914"/>
                    <a:gd name="connsiteX99" fmla="*/ 2264609 w 5251993"/>
                    <a:gd name="connsiteY99" fmla="*/ 188297 h 753914"/>
                    <a:gd name="connsiteX100" fmla="*/ 2442300 w 5251993"/>
                    <a:gd name="connsiteY100" fmla="*/ 274258 h 753914"/>
                    <a:gd name="connsiteX101" fmla="*/ 2533521 w 5251993"/>
                    <a:gd name="connsiteY101" fmla="*/ 430904 h 753914"/>
                    <a:gd name="connsiteX102" fmla="*/ 2385530 w 5251993"/>
                    <a:gd name="connsiteY102" fmla="*/ 380499 h 753914"/>
                    <a:gd name="connsiteX103" fmla="*/ 2264609 w 5251993"/>
                    <a:gd name="connsiteY103" fmla="*/ 188297 h 753914"/>
                    <a:gd name="connsiteX104" fmla="*/ 2115091 w 5251993"/>
                    <a:gd name="connsiteY104" fmla="*/ 169883 h 753914"/>
                    <a:gd name="connsiteX105" fmla="*/ 2323161 w 5251993"/>
                    <a:gd name="connsiteY105" fmla="*/ 311764 h 753914"/>
                    <a:gd name="connsiteX106" fmla="*/ 2388840 w 5251993"/>
                    <a:gd name="connsiteY106" fmla="*/ 402307 h 753914"/>
                    <a:gd name="connsiteX107" fmla="*/ 2215053 w 5251993"/>
                    <a:gd name="connsiteY107" fmla="*/ 323305 h 753914"/>
                    <a:gd name="connsiteX108" fmla="*/ 2115091 w 5251993"/>
                    <a:gd name="connsiteY108" fmla="*/ 169883 h 753914"/>
                    <a:gd name="connsiteX109" fmla="*/ 1966421 w 5251993"/>
                    <a:gd name="connsiteY109" fmla="*/ 148499 h 753914"/>
                    <a:gd name="connsiteX110" fmla="*/ 2171775 w 5251993"/>
                    <a:gd name="connsiteY110" fmla="*/ 277821 h 753914"/>
                    <a:gd name="connsiteX111" fmla="*/ 2236267 w 5251993"/>
                    <a:gd name="connsiteY111" fmla="*/ 380329 h 753914"/>
                    <a:gd name="connsiteX112" fmla="*/ 2080808 w 5251993"/>
                    <a:gd name="connsiteY112" fmla="*/ 322032 h 753914"/>
                    <a:gd name="connsiteX113" fmla="*/ 1966421 w 5251993"/>
                    <a:gd name="connsiteY113" fmla="*/ 148499 h 753914"/>
                    <a:gd name="connsiteX114" fmla="*/ 1828783 w 5251993"/>
                    <a:gd name="connsiteY114" fmla="*/ 138910 h 753914"/>
                    <a:gd name="connsiteX115" fmla="*/ 2003079 w 5251993"/>
                    <a:gd name="connsiteY115" fmla="*/ 224446 h 753914"/>
                    <a:gd name="connsiteX116" fmla="*/ 2092095 w 5251993"/>
                    <a:gd name="connsiteY116" fmla="*/ 373285 h 753914"/>
                    <a:gd name="connsiteX117" fmla="*/ 1905409 w 5251993"/>
                    <a:gd name="connsiteY117" fmla="*/ 274936 h 753914"/>
                    <a:gd name="connsiteX118" fmla="*/ 1828783 w 5251993"/>
                    <a:gd name="connsiteY118" fmla="*/ 138910 h 753914"/>
                    <a:gd name="connsiteX119" fmla="*/ 1668318 w 5251993"/>
                    <a:gd name="connsiteY119" fmla="*/ 121345 h 753914"/>
                    <a:gd name="connsiteX120" fmla="*/ 1862301 w 5251993"/>
                    <a:gd name="connsiteY120" fmla="*/ 243454 h 753914"/>
                    <a:gd name="connsiteX121" fmla="*/ 1923144 w 5251993"/>
                    <a:gd name="connsiteY121" fmla="*/ 340276 h 753914"/>
                    <a:gd name="connsiteX122" fmla="*/ 1776341 w 5251993"/>
                    <a:gd name="connsiteY122" fmla="*/ 285204 h 753914"/>
                    <a:gd name="connsiteX123" fmla="*/ 1668318 w 5251993"/>
                    <a:gd name="connsiteY123" fmla="*/ 121345 h 753914"/>
                    <a:gd name="connsiteX124" fmla="*/ 1547057 w 5251993"/>
                    <a:gd name="connsiteY124" fmla="*/ 116254 h 753914"/>
                    <a:gd name="connsiteX125" fmla="*/ 1708879 w 5251993"/>
                    <a:gd name="connsiteY125" fmla="*/ 195595 h 753914"/>
                    <a:gd name="connsiteX126" fmla="*/ 1791530 w 5251993"/>
                    <a:gd name="connsiteY126" fmla="*/ 333827 h 753914"/>
                    <a:gd name="connsiteX127" fmla="*/ 1618167 w 5251993"/>
                    <a:gd name="connsiteY127" fmla="*/ 242521 h 753914"/>
                    <a:gd name="connsiteX128" fmla="*/ 1547057 w 5251993"/>
                    <a:gd name="connsiteY128" fmla="*/ 116254 h 753914"/>
                    <a:gd name="connsiteX129" fmla="*/ 1408401 w 5251993"/>
                    <a:gd name="connsiteY129" fmla="*/ 104035 h 753914"/>
                    <a:gd name="connsiteX130" fmla="*/ 1579134 w 5251993"/>
                    <a:gd name="connsiteY130" fmla="*/ 201959 h 753914"/>
                    <a:gd name="connsiteX131" fmla="*/ 1647443 w 5251993"/>
                    <a:gd name="connsiteY131" fmla="*/ 318129 h 753914"/>
                    <a:gd name="connsiteX132" fmla="*/ 1487318 w 5251993"/>
                    <a:gd name="connsiteY132" fmla="*/ 240824 h 753914"/>
                    <a:gd name="connsiteX133" fmla="*/ 1408401 w 5251993"/>
                    <a:gd name="connsiteY133" fmla="*/ 104035 h 753914"/>
                    <a:gd name="connsiteX134" fmla="*/ 1318253 w 5251993"/>
                    <a:gd name="connsiteY134" fmla="*/ 89130 h 753914"/>
                    <a:gd name="connsiteX135" fmla="*/ 1415699 w 5251993"/>
                    <a:gd name="connsiteY135" fmla="*/ 142984 h 753914"/>
                    <a:gd name="connsiteX136" fmla="*/ 1512860 w 5251993"/>
                    <a:gd name="connsiteY136" fmla="*/ 307862 h 753914"/>
                    <a:gd name="connsiteX137" fmla="*/ 1342806 w 5251993"/>
                    <a:gd name="connsiteY137" fmla="*/ 214519 h 753914"/>
                    <a:gd name="connsiteX138" fmla="*/ 1278315 w 5251993"/>
                    <a:gd name="connsiteY138" fmla="*/ 93173 h 753914"/>
                    <a:gd name="connsiteX139" fmla="*/ 1318253 w 5251993"/>
                    <a:gd name="connsiteY139" fmla="*/ 89130 h 753914"/>
                    <a:gd name="connsiteX140" fmla="*/ 1130154 w 5251993"/>
                    <a:gd name="connsiteY140" fmla="*/ 75522 h 753914"/>
                    <a:gd name="connsiteX141" fmla="*/ 1298001 w 5251993"/>
                    <a:gd name="connsiteY141" fmla="*/ 156730 h 753914"/>
                    <a:gd name="connsiteX142" fmla="*/ 1384131 w 5251993"/>
                    <a:gd name="connsiteY142" fmla="*/ 304721 h 753914"/>
                    <a:gd name="connsiteX143" fmla="*/ 1244372 w 5251993"/>
                    <a:gd name="connsiteY143" fmla="*/ 257116 h 753914"/>
                    <a:gd name="connsiteX144" fmla="*/ 1130154 w 5251993"/>
                    <a:gd name="connsiteY144" fmla="*/ 75522 h 753914"/>
                    <a:gd name="connsiteX145" fmla="*/ 987255 w 5251993"/>
                    <a:gd name="connsiteY145" fmla="*/ 66612 h 753914"/>
                    <a:gd name="connsiteX146" fmla="*/ 1183784 w 5251993"/>
                    <a:gd name="connsiteY146" fmla="*/ 200601 h 753914"/>
                    <a:gd name="connsiteX147" fmla="*/ 1245815 w 5251993"/>
                    <a:gd name="connsiteY147" fmla="*/ 286137 h 753914"/>
                    <a:gd name="connsiteX148" fmla="*/ 1081701 w 5251993"/>
                    <a:gd name="connsiteY148" fmla="*/ 211548 h 753914"/>
                    <a:gd name="connsiteX149" fmla="*/ 987255 w 5251993"/>
                    <a:gd name="connsiteY149" fmla="*/ 66612 h 753914"/>
                    <a:gd name="connsiteX150" fmla="*/ 845289 w 5251993"/>
                    <a:gd name="connsiteY150" fmla="*/ 54732 h 753914"/>
                    <a:gd name="connsiteX151" fmla="*/ 1039272 w 5251993"/>
                    <a:gd name="connsiteY151" fmla="*/ 176841 h 753914"/>
                    <a:gd name="connsiteX152" fmla="*/ 1100115 w 5251993"/>
                    <a:gd name="connsiteY152" fmla="*/ 273663 h 753914"/>
                    <a:gd name="connsiteX153" fmla="*/ 953312 w 5251993"/>
                    <a:gd name="connsiteY153" fmla="*/ 218591 h 753914"/>
                    <a:gd name="connsiteX154" fmla="*/ 845289 w 5251993"/>
                    <a:gd name="connsiteY154" fmla="*/ 54732 h 753914"/>
                    <a:gd name="connsiteX155" fmla="*/ 724028 w 5251993"/>
                    <a:gd name="connsiteY155" fmla="*/ 49641 h 753914"/>
                    <a:gd name="connsiteX156" fmla="*/ 885851 w 5251993"/>
                    <a:gd name="connsiteY156" fmla="*/ 128982 h 753914"/>
                    <a:gd name="connsiteX157" fmla="*/ 968501 w 5251993"/>
                    <a:gd name="connsiteY157" fmla="*/ 267214 h 753914"/>
                    <a:gd name="connsiteX158" fmla="*/ 795138 w 5251993"/>
                    <a:gd name="connsiteY158" fmla="*/ 175908 h 753914"/>
                    <a:gd name="connsiteX159" fmla="*/ 724028 w 5251993"/>
                    <a:gd name="connsiteY159" fmla="*/ 49641 h 753914"/>
                    <a:gd name="connsiteX160" fmla="*/ 585372 w 5251993"/>
                    <a:gd name="connsiteY160" fmla="*/ 37422 h 753914"/>
                    <a:gd name="connsiteX161" fmla="*/ 756105 w 5251993"/>
                    <a:gd name="connsiteY161" fmla="*/ 135347 h 753914"/>
                    <a:gd name="connsiteX162" fmla="*/ 824415 w 5251993"/>
                    <a:gd name="connsiteY162" fmla="*/ 251516 h 753914"/>
                    <a:gd name="connsiteX163" fmla="*/ 664289 w 5251993"/>
                    <a:gd name="connsiteY163" fmla="*/ 174211 h 753914"/>
                    <a:gd name="connsiteX164" fmla="*/ 585372 w 5251993"/>
                    <a:gd name="connsiteY164" fmla="*/ 37422 h 753914"/>
                    <a:gd name="connsiteX165" fmla="*/ 495224 w 5251993"/>
                    <a:gd name="connsiteY165" fmla="*/ 22517 h 753914"/>
                    <a:gd name="connsiteX166" fmla="*/ 592670 w 5251993"/>
                    <a:gd name="connsiteY166" fmla="*/ 76371 h 753914"/>
                    <a:gd name="connsiteX167" fmla="*/ 689831 w 5251993"/>
                    <a:gd name="connsiteY167" fmla="*/ 241249 h 753914"/>
                    <a:gd name="connsiteX168" fmla="*/ 519777 w 5251993"/>
                    <a:gd name="connsiteY168" fmla="*/ 147906 h 753914"/>
                    <a:gd name="connsiteX169" fmla="*/ 455286 w 5251993"/>
                    <a:gd name="connsiteY169" fmla="*/ 26560 h 753914"/>
                    <a:gd name="connsiteX170" fmla="*/ 495224 w 5251993"/>
                    <a:gd name="connsiteY170" fmla="*/ 22517 h 753914"/>
                    <a:gd name="connsiteX171" fmla="*/ 109925 w 5251993"/>
                    <a:gd name="connsiteY171" fmla="*/ 10789 h 753914"/>
                    <a:gd name="connsiteX172" fmla="*/ 143012 w 5251993"/>
                    <a:gd name="connsiteY172" fmla="*/ 12049 h 753914"/>
                    <a:gd name="connsiteX173" fmla="*/ 211661 w 5251993"/>
                    <a:gd name="connsiteY173" fmla="*/ 85790 h 753914"/>
                    <a:gd name="connsiteX174" fmla="*/ 278783 w 5251993"/>
                    <a:gd name="connsiteY174" fmla="*/ 207221 h 753914"/>
                    <a:gd name="connsiteX175" fmla="*/ 124852 w 5251993"/>
                    <a:gd name="connsiteY175" fmla="*/ 236581 h 753914"/>
                    <a:gd name="connsiteX176" fmla="*/ 11144 w 5251993"/>
                    <a:gd name="connsiteY176" fmla="*/ 84178 h 753914"/>
                    <a:gd name="connsiteX177" fmla="*/ 109925 w 5251993"/>
                    <a:gd name="connsiteY177" fmla="*/ 10789 h 753914"/>
                    <a:gd name="connsiteX178" fmla="*/ 307125 w 5251993"/>
                    <a:gd name="connsiteY178" fmla="*/ 8910 h 753914"/>
                    <a:gd name="connsiteX179" fmla="*/ 474972 w 5251993"/>
                    <a:gd name="connsiteY179" fmla="*/ 90118 h 753914"/>
                    <a:gd name="connsiteX180" fmla="*/ 561102 w 5251993"/>
                    <a:gd name="connsiteY180" fmla="*/ 238109 h 753914"/>
                    <a:gd name="connsiteX181" fmla="*/ 421343 w 5251993"/>
                    <a:gd name="connsiteY181" fmla="*/ 190504 h 753914"/>
                    <a:gd name="connsiteX182" fmla="*/ 307125 w 5251993"/>
                    <a:gd name="connsiteY182" fmla="*/ 8910 h 753914"/>
                    <a:gd name="connsiteX183" fmla="*/ 164311 w 5251993"/>
                    <a:gd name="connsiteY183" fmla="*/ 0 h 753914"/>
                    <a:gd name="connsiteX184" fmla="*/ 360840 w 5251993"/>
                    <a:gd name="connsiteY184" fmla="*/ 133989 h 753914"/>
                    <a:gd name="connsiteX185" fmla="*/ 422871 w 5251993"/>
                    <a:gd name="connsiteY185" fmla="*/ 219525 h 753914"/>
                    <a:gd name="connsiteX186" fmla="*/ 258757 w 5251993"/>
                    <a:gd name="connsiteY186" fmla="*/ 144936 h 753914"/>
                    <a:gd name="connsiteX187" fmla="*/ 164311 w 5251993"/>
                    <a:gd name="connsiteY187" fmla="*/ 0 h 75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5251993" h="753914">
                      <a:moveTo>
                        <a:pt x="5013809" y="478763"/>
                      </a:moveTo>
                      <a:cubicBezTo>
                        <a:pt x="5090180" y="504220"/>
                        <a:pt x="5204822" y="595951"/>
                        <a:pt x="5225952" y="623020"/>
                      </a:cubicBezTo>
                      <a:cubicBezTo>
                        <a:pt x="5246148" y="648901"/>
                        <a:pt x="5268380" y="682420"/>
                        <a:pt x="5234437" y="716363"/>
                      </a:cubicBezTo>
                      <a:cubicBezTo>
                        <a:pt x="5192009" y="767277"/>
                        <a:pt x="5098666" y="775763"/>
                        <a:pt x="5064723" y="682420"/>
                      </a:cubicBezTo>
                      <a:cubicBezTo>
                        <a:pt x="5042321" y="620814"/>
                        <a:pt x="5073209" y="589077"/>
                        <a:pt x="5013809" y="478763"/>
                      </a:cubicBezTo>
                      <a:close/>
                      <a:moveTo>
                        <a:pt x="4846231" y="443878"/>
                      </a:moveTo>
                      <a:cubicBezTo>
                        <a:pt x="4903235" y="451678"/>
                        <a:pt x="4967435" y="483643"/>
                        <a:pt x="4996838" y="521192"/>
                      </a:cubicBezTo>
                      <a:cubicBezTo>
                        <a:pt x="5042067" y="579064"/>
                        <a:pt x="4996838" y="639992"/>
                        <a:pt x="5047752" y="716363"/>
                      </a:cubicBezTo>
                      <a:cubicBezTo>
                        <a:pt x="4954410" y="682420"/>
                        <a:pt x="4906211" y="670371"/>
                        <a:pt x="4878038" y="586192"/>
                      </a:cubicBezTo>
                      <a:cubicBezTo>
                        <a:pt x="4861067" y="535617"/>
                        <a:pt x="4824154" y="487673"/>
                        <a:pt x="4793181" y="444821"/>
                      </a:cubicBezTo>
                      <a:cubicBezTo>
                        <a:pt x="4809028" y="441363"/>
                        <a:pt x="4827230" y="441278"/>
                        <a:pt x="4846231" y="443878"/>
                      </a:cubicBezTo>
                      <a:close/>
                      <a:moveTo>
                        <a:pt x="4647397" y="421994"/>
                      </a:moveTo>
                      <a:cubicBezTo>
                        <a:pt x="4730557" y="423012"/>
                        <a:pt x="4790212" y="446942"/>
                        <a:pt x="4820590" y="510839"/>
                      </a:cubicBezTo>
                      <a:cubicBezTo>
                        <a:pt x="4844775" y="561754"/>
                        <a:pt x="4859285" y="617250"/>
                        <a:pt x="4906890" y="667401"/>
                      </a:cubicBezTo>
                      <a:cubicBezTo>
                        <a:pt x="4846981" y="658915"/>
                        <a:pt x="4800564" y="655606"/>
                        <a:pt x="4762208" y="614280"/>
                      </a:cubicBezTo>
                      <a:cubicBezTo>
                        <a:pt x="4710870" y="558953"/>
                        <a:pt x="4714774" y="476387"/>
                        <a:pt x="4647397" y="421994"/>
                      </a:cubicBezTo>
                      <a:close/>
                      <a:moveTo>
                        <a:pt x="4500509" y="400610"/>
                      </a:moveTo>
                      <a:cubicBezTo>
                        <a:pt x="4649179" y="406296"/>
                        <a:pt x="4682782" y="451524"/>
                        <a:pt x="4702384" y="545207"/>
                      </a:cubicBezTo>
                      <a:cubicBezTo>
                        <a:pt x="4709597" y="579574"/>
                        <a:pt x="4730472" y="612414"/>
                        <a:pt x="4765008" y="635919"/>
                      </a:cubicBezTo>
                      <a:cubicBezTo>
                        <a:pt x="4685922" y="648732"/>
                        <a:pt x="4627625" y="617335"/>
                        <a:pt x="4595549" y="554116"/>
                      </a:cubicBezTo>
                      <a:cubicBezTo>
                        <a:pt x="4568140" y="500147"/>
                        <a:pt x="4553375" y="439814"/>
                        <a:pt x="4500509" y="400610"/>
                      </a:cubicBezTo>
                      <a:close/>
                      <a:moveTo>
                        <a:pt x="4350991" y="388306"/>
                      </a:moveTo>
                      <a:cubicBezTo>
                        <a:pt x="4472846" y="390258"/>
                        <a:pt x="4523421" y="428783"/>
                        <a:pt x="4554393" y="520598"/>
                      </a:cubicBezTo>
                      <a:cubicBezTo>
                        <a:pt x="4567207" y="558529"/>
                        <a:pt x="4586215" y="590435"/>
                        <a:pt x="4617358" y="624039"/>
                      </a:cubicBezTo>
                      <a:cubicBezTo>
                        <a:pt x="4553799" y="623530"/>
                        <a:pt x="4502461" y="615977"/>
                        <a:pt x="4462918" y="563451"/>
                      </a:cubicBezTo>
                      <a:cubicBezTo>
                        <a:pt x="4421846" y="509057"/>
                        <a:pt x="4423035" y="431922"/>
                        <a:pt x="4350991" y="388306"/>
                      </a:cubicBezTo>
                      <a:close/>
                      <a:moveTo>
                        <a:pt x="4213353" y="376765"/>
                      </a:moveTo>
                      <a:cubicBezTo>
                        <a:pt x="4291676" y="372352"/>
                        <a:pt x="4354725" y="395263"/>
                        <a:pt x="4386377" y="464761"/>
                      </a:cubicBezTo>
                      <a:cubicBezTo>
                        <a:pt x="4410136" y="516949"/>
                        <a:pt x="4424562" y="573209"/>
                        <a:pt x="4473270" y="614874"/>
                      </a:cubicBezTo>
                      <a:cubicBezTo>
                        <a:pt x="4392062" y="607661"/>
                        <a:pt x="4322225" y="592641"/>
                        <a:pt x="4288027" y="513894"/>
                      </a:cubicBezTo>
                      <a:cubicBezTo>
                        <a:pt x="4267322" y="466289"/>
                        <a:pt x="4259430" y="411896"/>
                        <a:pt x="4213353" y="376765"/>
                      </a:cubicBezTo>
                      <a:close/>
                      <a:moveTo>
                        <a:pt x="4053057" y="356908"/>
                      </a:moveTo>
                      <a:cubicBezTo>
                        <a:pt x="4168208" y="358775"/>
                        <a:pt x="4215983" y="395094"/>
                        <a:pt x="4245258" y="481818"/>
                      </a:cubicBezTo>
                      <a:cubicBezTo>
                        <a:pt x="4257308" y="517627"/>
                        <a:pt x="4275382" y="547752"/>
                        <a:pt x="4304743" y="579488"/>
                      </a:cubicBezTo>
                      <a:cubicBezTo>
                        <a:pt x="4244749" y="578979"/>
                        <a:pt x="4196296" y="571851"/>
                        <a:pt x="4158704" y="522379"/>
                      </a:cubicBezTo>
                      <a:cubicBezTo>
                        <a:pt x="4120009" y="470956"/>
                        <a:pt x="4121112" y="398149"/>
                        <a:pt x="4053057" y="356908"/>
                      </a:cubicBezTo>
                      <a:close/>
                      <a:moveTo>
                        <a:pt x="3931881" y="350035"/>
                      </a:moveTo>
                      <a:cubicBezTo>
                        <a:pt x="4004604" y="345962"/>
                        <a:pt x="4063240" y="367176"/>
                        <a:pt x="4092515" y="431668"/>
                      </a:cubicBezTo>
                      <a:cubicBezTo>
                        <a:pt x="4114578" y="480121"/>
                        <a:pt x="4127986" y="532393"/>
                        <a:pt x="4173215" y="571088"/>
                      </a:cubicBezTo>
                      <a:cubicBezTo>
                        <a:pt x="4097777" y="564384"/>
                        <a:pt x="4033031" y="550383"/>
                        <a:pt x="4001209" y="477321"/>
                      </a:cubicBezTo>
                      <a:cubicBezTo>
                        <a:pt x="3981947" y="433195"/>
                        <a:pt x="3974649" y="382620"/>
                        <a:pt x="3931881" y="350035"/>
                      </a:cubicBezTo>
                      <a:close/>
                      <a:moveTo>
                        <a:pt x="3793479" y="335864"/>
                      </a:moveTo>
                      <a:cubicBezTo>
                        <a:pt x="3882834" y="325851"/>
                        <a:pt x="3934681" y="365818"/>
                        <a:pt x="3962769" y="436250"/>
                      </a:cubicBezTo>
                      <a:cubicBezTo>
                        <a:pt x="3979571" y="478424"/>
                        <a:pt x="3993233" y="520767"/>
                        <a:pt x="4029382" y="553353"/>
                      </a:cubicBezTo>
                      <a:cubicBezTo>
                        <a:pt x="3962939" y="552165"/>
                        <a:pt x="3903539" y="540115"/>
                        <a:pt x="3870360" y="473757"/>
                      </a:cubicBezTo>
                      <a:cubicBezTo>
                        <a:pt x="3847109" y="427255"/>
                        <a:pt x="3841254" y="372352"/>
                        <a:pt x="3793479" y="335864"/>
                      </a:cubicBezTo>
                      <a:close/>
                      <a:moveTo>
                        <a:pt x="3703598" y="319613"/>
                      </a:moveTo>
                      <a:cubicBezTo>
                        <a:pt x="3741717" y="322122"/>
                        <a:pt x="3774047" y="341995"/>
                        <a:pt x="3800268" y="374898"/>
                      </a:cubicBezTo>
                      <a:cubicBezTo>
                        <a:pt x="3840660" y="425643"/>
                        <a:pt x="3836077" y="500571"/>
                        <a:pt x="3894968" y="541133"/>
                      </a:cubicBezTo>
                      <a:cubicBezTo>
                        <a:pt x="3815203" y="545037"/>
                        <a:pt x="3751984" y="519495"/>
                        <a:pt x="3726357" y="445330"/>
                      </a:cubicBezTo>
                      <a:cubicBezTo>
                        <a:pt x="3710913" y="400780"/>
                        <a:pt x="3691227" y="360727"/>
                        <a:pt x="3663563" y="323051"/>
                      </a:cubicBezTo>
                      <a:cubicBezTo>
                        <a:pt x="3677543" y="319869"/>
                        <a:pt x="3690892" y="318776"/>
                        <a:pt x="3703598" y="319613"/>
                      </a:cubicBezTo>
                      <a:close/>
                      <a:moveTo>
                        <a:pt x="3515657" y="303364"/>
                      </a:moveTo>
                      <a:cubicBezTo>
                        <a:pt x="3595338" y="303534"/>
                        <a:pt x="3652616" y="325936"/>
                        <a:pt x="3682316" y="386948"/>
                      </a:cubicBezTo>
                      <a:cubicBezTo>
                        <a:pt x="3705906" y="435487"/>
                        <a:pt x="3720247" y="488522"/>
                        <a:pt x="3766325" y="536127"/>
                      </a:cubicBezTo>
                      <a:cubicBezTo>
                        <a:pt x="3708792" y="528575"/>
                        <a:pt x="3664327" y="525774"/>
                        <a:pt x="3627244" y="486570"/>
                      </a:cubicBezTo>
                      <a:cubicBezTo>
                        <a:pt x="3577603" y="434044"/>
                        <a:pt x="3580657" y="354957"/>
                        <a:pt x="3515657" y="303364"/>
                      </a:cubicBezTo>
                      <a:close/>
                      <a:moveTo>
                        <a:pt x="3373013" y="292332"/>
                      </a:moveTo>
                      <a:cubicBezTo>
                        <a:pt x="3515403" y="296490"/>
                        <a:pt x="3547988" y="339513"/>
                        <a:pt x="3567590" y="429122"/>
                      </a:cubicBezTo>
                      <a:cubicBezTo>
                        <a:pt x="3574718" y="461961"/>
                        <a:pt x="3595084" y="493274"/>
                        <a:pt x="3628348" y="515506"/>
                      </a:cubicBezTo>
                      <a:cubicBezTo>
                        <a:pt x="3552655" y="528489"/>
                        <a:pt x="3496565" y="498959"/>
                        <a:pt x="3465337" y="438626"/>
                      </a:cubicBezTo>
                      <a:cubicBezTo>
                        <a:pt x="3438607" y="387117"/>
                        <a:pt x="3424012" y="329499"/>
                        <a:pt x="3373013" y="292332"/>
                      </a:cubicBezTo>
                      <a:close/>
                      <a:moveTo>
                        <a:pt x="3231131" y="278416"/>
                      </a:moveTo>
                      <a:cubicBezTo>
                        <a:pt x="3346282" y="280283"/>
                        <a:pt x="3394056" y="316602"/>
                        <a:pt x="3423332" y="403326"/>
                      </a:cubicBezTo>
                      <a:cubicBezTo>
                        <a:pt x="3435382" y="439135"/>
                        <a:pt x="3453456" y="469260"/>
                        <a:pt x="3482817" y="500996"/>
                      </a:cubicBezTo>
                      <a:cubicBezTo>
                        <a:pt x="3422823" y="500572"/>
                        <a:pt x="3374285" y="493359"/>
                        <a:pt x="3336778" y="443887"/>
                      </a:cubicBezTo>
                      <a:cubicBezTo>
                        <a:pt x="3298083" y="392464"/>
                        <a:pt x="3299186" y="319657"/>
                        <a:pt x="3231131" y="278416"/>
                      </a:cubicBezTo>
                      <a:close/>
                      <a:moveTo>
                        <a:pt x="3109956" y="271542"/>
                      </a:moveTo>
                      <a:cubicBezTo>
                        <a:pt x="3182678" y="267469"/>
                        <a:pt x="3241230" y="288683"/>
                        <a:pt x="3270590" y="353175"/>
                      </a:cubicBezTo>
                      <a:cubicBezTo>
                        <a:pt x="3292653" y="401628"/>
                        <a:pt x="3306061" y="453900"/>
                        <a:pt x="3351289" y="492595"/>
                      </a:cubicBezTo>
                      <a:cubicBezTo>
                        <a:pt x="3275852" y="485891"/>
                        <a:pt x="3211106" y="471890"/>
                        <a:pt x="3179284" y="398828"/>
                      </a:cubicBezTo>
                      <a:cubicBezTo>
                        <a:pt x="3160022" y="354702"/>
                        <a:pt x="3152724" y="304127"/>
                        <a:pt x="3109956" y="271542"/>
                      </a:cubicBezTo>
                      <a:close/>
                      <a:moveTo>
                        <a:pt x="2971553" y="257371"/>
                      </a:moveTo>
                      <a:cubicBezTo>
                        <a:pt x="3060908" y="247358"/>
                        <a:pt x="3112755" y="287325"/>
                        <a:pt x="3140843" y="357757"/>
                      </a:cubicBezTo>
                      <a:cubicBezTo>
                        <a:pt x="3157645" y="399931"/>
                        <a:pt x="3171307" y="442274"/>
                        <a:pt x="3207456" y="474860"/>
                      </a:cubicBezTo>
                      <a:cubicBezTo>
                        <a:pt x="3140928" y="473672"/>
                        <a:pt x="3081613" y="461622"/>
                        <a:pt x="3048434" y="395264"/>
                      </a:cubicBezTo>
                      <a:cubicBezTo>
                        <a:pt x="3025183" y="348762"/>
                        <a:pt x="3019328" y="293859"/>
                        <a:pt x="2971553" y="257371"/>
                      </a:cubicBezTo>
                      <a:close/>
                      <a:moveTo>
                        <a:pt x="2881672" y="241120"/>
                      </a:moveTo>
                      <a:cubicBezTo>
                        <a:pt x="2919791" y="243629"/>
                        <a:pt x="2952121" y="263502"/>
                        <a:pt x="2978342" y="296405"/>
                      </a:cubicBezTo>
                      <a:cubicBezTo>
                        <a:pt x="3018734" y="347150"/>
                        <a:pt x="3014152" y="422078"/>
                        <a:pt x="3073043" y="462640"/>
                      </a:cubicBezTo>
                      <a:cubicBezTo>
                        <a:pt x="2993192" y="466544"/>
                        <a:pt x="2930058" y="441002"/>
                        <a:pt x="2904431" y="366837"/>
                      </a:cubicBezTo>
                      <a:cubicBezTo>
                        <a:pt x="2888987" y="322287"/>
                        <a:pt x="2869301" y="282234"/>
                        <a:pt x="2841637" y="244558"/>
                      </a:cubicBezTo>
                      <a:cubicBezTo>
                        <a:pt x="2855617" y="241376"/>
                        <a:pt x="2868966" y="240283"/>
                        <a:pt x="2881672" y="241120"/>
                      </a:cubicBezTo>
                      <a:close/>
                      <a:moveTo>
                        <a:pt x="2693646" y="224956"/>
                      </a:moveTo>
                      <a:cubicBezTo>
                        <a:pt x="2773327" y="225126"/>
                        <a:pt x="2830606" y="247528"/>
                        <a:pt x="2860305" y="308540"/>
                      </a:cubicBezTo>
                      <a:cubicBezTo>
                        <a:pt x="2883896" y="357078"/>
                        <a:pt x="2898237" y="410114"/>
                        <a:pt x="2944314" y="457719"/>
                      </a:cubicBezTo>
                      <a:cubicBezTo>
                        <a:pt x="2886866" y="450082"/>
                        <a:pt x="2842316" y="447281"/>
                        <a:pt x="2805233" y="408162"/>
                      </a:cubicBezTo>
                      <a:cubicBezTo>
                        <a:pt x="2755592" y="355636"/>
                        <a:pt x="2758647" y="276549"/>
                        <a:pt x="2693646" y="224956"/>
                      </a:cubicBezTo>
                      <a:close/>
                      <a:moveTo>
                        <a:pt x="2551087" y="213840"/>
                      </a:moveTo>
                      <a:cubicBezTo>
                        <a:pt x="2693477" y="217998"/>
                        <a:pt x="2726062" y="261021"/>
                        <a:pt x="2745664" y="350630"/>
                      </a:cubicBezTo>
                      <a:cubicBezTo>
                        <a:pt x="2752792" y="383469"/>
                        <a:pt x="2773158" y="414782"/>
                        <a:pt x="2806422" y="437014"/>
                      </a:cubicBezTo>
                      <a:cubicBezTo>
                        <a:pt x="2730730" y="449997"/>
                        <a:pt x="2674639" y="420467"/>
                        <a:pt x="2643412" y="360134"/>
                      </a:cubicBezTo>
                      <a:cubicBezTo>
                        <a:pt x="2616682" y="308625"/>
                        <a:pt x="2602086" y="251007"/>
                        <a:pt x="2551087" y="213840"/>
                      </a:cubicBezTo>
                      <a:close/>
                      <a:moveTo>
                        <a:pt x="2470861" y="213060"/>
                      </a:moveTo>
                      <a:cubicBezTo>
                        <a:pt x="2511230" y="215128"/>
                        <a:pt x="2545741" y="235669"/>
                        <a:pt x="2573998" y="270100"/>
                      </a:cubicBezTo>
                      <a:cubicBezTo>
                        <a:pt x="2617615" y="323220"/>
                        <a:pt x="2613881" y="402647"/>
                        <a:pt x="2676845" y="444651"/>
                      </a:cubicBezTo>
                      <a:cubicBezTo>
                        <a:pt x="2592412" y="450082"/>
                        <a:pt x="2525120" y="423946"/>
                        <a:pt x="2496863" y="345792"/>
                      </a:cubicBezTo>
                      <a:cubicBezTo>
                        <a:pt x="2479892" y="298951"/>
                        <a:pt x="2458423" y="256777"/>
                        <a:pt x="2428553" y="217319"/>
                      </a:cubicBezTo>
                      <a:cubicBezTo>
                        <a:pt x="2443297" y="213734"/>
                        <a:pt x="2457404" y="212371"/>
                        <a:pt x="2470861" y="213060"/>
                      </a:cubicBezTo>
                      <a:close/>
                      <a:moveTo>
                        <a:pt x="2264609" y="188297"/>
                      </a:moveTo>
                      <a:cubicBezTo>
                        <a:pt x="2348957" y="187279"/>
                        <a:pt x="2409969" y="210190"/>
                        <a:pt x="2442300" y="274258"/>
                      </a:cubicBezTo>
                      <a:cubicBezTo>
                        <a:pt x="2468096" y="325257"/>
                        <a:pt x="2484050" y="381178"/>
                        <a:pt x="2533521" y="430904"/>
                      </a:cubicBezTo>
                      <a:cubicBezTo>
                        <a:pt x="2472509" y="423776"/>
                        <a:pt x="2425328" y="421485"/>
                        <a:pt x="2385530" y="380499"/>
                      </a:cubicBezTo>
                      <a:cubicBezTo>
                        <a:pt x="2332155" y="325681"/>
                        <a:pt x="2334192" y="241927"/>
                        <a:pt x="2264609" y="188297"/>
                      </a:cubicBezTo>
                      <a:close/>
                      <a:moveTo>
                        <a:pt x="2115091" y="169883"/>
                      </a:moveTo>
                      <a:cubicBezTo>
                        <a:pt x="2265967" y="172174"/>
                        <a:pt x="2301098" y="217233"/>
                        <a:pt x="2323161" y="311764"/>
                      </a:cubicBezTo>
                      <a:cubicBezTo>
                        <a:pt x="2331307" y="346471"/>
                        <a:pt x="2353285" y="379311"/>
                        <a:pt x="2388840" y="402307"/>
                      </a:cubicBezTo>
                      <a:cubicBezTo>
                        <a:pt x="2308990" y="417242"/>
                        <a:pt x="2249080" y="386778"/>
                        <a:pt x="2215053" y="323305"/>
                      </a:cubicBezTo>
                      <a:cubicBezTo>
                        <a:pt x="2186032" y="269166"/>
                        <a:pt x="2169654" y="208408"/>
                        <a:pt x="2115091" y="169883"/>
                      </a:cubicBezTo>
                      <a:close/>
                      <a:moveTo>
                        <a:pt x="1966421" y="148499"/>
                      </a:moveTo>
                      <a:cubicBezTo>
                        <a:pt x="2088361" y="148669"/>
                        <a:pt x="2139529" y="186430"/>
                        <a:pt x="2171775" y="277821"/>
                      </a:cubicBezTo>
                      <a:cubicBezTo>
                        <a:pt x="2185183" y="315498"/>
                        <a:pt x="2204700" y="347234"/>
                        <a:pt x="2236267" y="380329"/>
                      </a:cubicBezTo>
                      <a:cubicBezTo>
                        <a:pt x="2172794" y="380753"/>
                        <a:pt x="2121285" y="373964"/>
                        <a:pt x="2080808" y="322032"/>
                      </a:cubicBezTo>
                      <a:cubicBezTo>
                        <a:pt x="2038974" y="268232"/>
                        <a:pt x="2039059" y="191097"/>
                        <a:pt x="1966421" y="148499"/>
                      </a:cubicBezTo>
                      <a:close/>
                      <a:moveTo>
                        <a:pt x="1828783" y="138910"/>
                      </a:moveTo>
                      <a:cubicBezTo>
                        <a:pt x="1907021" y="133394"/>
                        <a:pt x="1970494" y="155372"/>
                        <a:pt x="2003079" y="224446"/>
                      </a:cubicBezTo>
                      <a:cubicBezTo>
                        <a:pt x="2027518" y="276294"/>
                        <a:pt x="2042793" y="332300"/>
                        <a:pt x="2092095" y="373285"/>
                      </a:cubicBezTo>
                      <a:cubicBezTo>
                        <a:pt x="2010801" y="367176"/>
                        <a:pt x="1940794" y="353174"/>
                        <a:pt x="1905409" y="274936"/>
                      </a:cubicBezTo>
                      <a:cubicBezTo>
                        <a:pt x="1884025" y="227671"/>
                        <a:pt x="1875369" y="173362"/>
                        <a:pt x="1828783" y="138910"/>
                      </a:cubicBezTo>
                      <a:close/>
                      <a:moveTo>
                        <a:pt x="1668318" y="121345"/>
                      </a:moveTo>
                      <a:cubicBezTo>
                        <a:pt x="1783469" y="121515"/>
                        <a:pt x="1831838" y="157155"/>
                        <a:pt x="1862301" y="243454"/>
                      </a:cubicBezTo>
                      <a:cubicBezTo>
                        <a:pt x="1874860" y="279094"/>
                        <a:pt x="1893274" y="308964"/>
                        <a:pt x="1923144" y="340276"/>
                      </a:cubicBezTo>
                      <a:cubicBezTo>
                        <a:pt x="1863150" y="340701"/>
                        <a:pt x="1814527" y="334251"/>
                        <a:pt x="1776341" y="285204"/>
                      </a:cubicBezTo>
                      <a:cubicBezTo>
                        <a:pt x="1736883" y="234460"/>
                        <a:pt x="1736967" y="161567"/>
                        <a:pt x="1668318" y="121345"/>
                      </a:cubicBezTo>
                      <a:close/>
                      <a:moveTo>
                        <a:pt x="1547057" y="116254"/>
                      </a:moveTo>
                      <a:cubicBezTo>
                        <a:pt x="1619610" y="111077"/>
                        <a:pt x="1678501" y="131528"/>
                        <a:pt x="1708879" y="195595"/>
                      </a:cubicBezTo>
                      <a:cubicBezTo>
                        <a:pt x="1731536" y="243709"/>
                        <a:pt x="1745792" y="295811"/>
                        <a:pt x="1791530" y="333827"/>
                      </a:cubicBezTo>
                      <a:cubicBezTo>
                        <a:pt x="1716007" y="328142"/>
                        <a:pt x="1651007" y="315158"/>
                        <a:pt x="1618167" y="242521"/>
                      </a:cubicBezTo>
                      <a:cubicBezTo>
                        <a:pt x="1598395" y="198650"/>
                        <a:pt x="1590249" y="148245"/>
                        <a:pt x="1547057" y="116254"/>
                      </a:cubicBezTo>
                      <a:close/>
                      <a:moveTo>
                        <a:pt x="1408401" y="104035"/>
                      </a:moveTo>
                      <a:cubicBezTo>
                        <a:pt x="1497586" y="92748"/>
                        <a:pt x="1550028" y="131952"/>
                        <a:pt x="1579134" y="201959"/>
                      </a:cubicBezTo>
                      <a:cubicBezTo>
                        <a:pt x="1596529" y="243879"/>
                        <a:pt x="1610785" y="286053"/>
                        <a:pt x="1647443" y="318129"/>
                      </a:cubicBezTo>
                      <a:cubicBezTo>
                        <a:pt x="1580916" y="317959"/>
                        <a:pt x="1521431" y="306758"/>
                        <a:pt x="1487318" y="240824"/>
                      </a:cubicBezTo>
                      <a:cubicBezTo>
                        <a:pt x="1463389" y="194662"/>
                        <a:pt x="1456685" y="139844"/>
                        <a:pt x="1408401" y="104035"/>
                      </a:cubicBezTo>
                      <a:close/>
                      <a:moveTo>
                        <a:pt x="1318253" y="89130"/>
                      </a:moveTo>
                      <a:cubicBezTo>
                        <a:pt x="1356367" y="91067"/>
                        <a:pt x="1388969" y="110462"/>
                        <a:pt x="1415699" y="142984"/>
                      </a:cubicBezTo>
                      <a:cubicBezTo>
                        <a:pt x="1456939" y="193135"/>
                        <a:pt x="1453375" y="268148"/>
                        <a:pt x="1512860" y="307862"/>
                      </a:cubicBezTo>
                      <a:cubicBezTo>
                        <a:pt x="1433094" y="312953"/>
                        <a:pt x="1369536" y="288260"/>
                        <a:pt x="1342806" y="214519"/>
                      </a:cubicBezTo>
                      <a:cubicBezTo>
                        <a:pt x="1326853" y="170223"/>
                        <a:pt x="1306572" y="130425"/>
                        <a:pt x="1278315" y="93173"/>
                      </a:cubicBezTo>
                      <a:cubicBezTo>
                        <a:pt x="1292231" y="89779"/>
                        <a:pt x="1305549" y="88485"/>
                        <a:pt x="1318253" y="89130"/>
                      </a:cubicBezTo>
                      <a:close/>
                      <a:moveTo>
                        <a:pt x="1130154" y="75522"/>
                      </a:moveTo>
                      <a:cubicBezTo>
                        <a:pt x="1209835" y="74588"/>
                        <a:pt x="1267453" y="96227"/>
                        <a:pt x="1298001" y="156730"/>
                      </a:cubicBezTo>
                      <a:cubicBezTo>
                        <a:pt x="1322270" y="204929"/>
                        <a:pt x="1337375" y="257795"/>
                        <a:pt x="1384131" y="304721"/>
                      </a:cubicBezTo>
                      <a:cubicBezTo>
                        <a:pt x="1326513" y="298017"/>
                        <a:pt x="1281963" y="295811"/>
                        <a:pt x="1244372" y="257116"/>
                      </a:cubicBezTo>
                      <a:cubicBezTo>
                        <a:pt x="1193967" y="205268"/>
                        <a:pt x="1195833" y="126182"/>
                        <a:pt x="1130154" y="75522"/>
                      </a:cubicBezTo>
                      <a:close/>
                      <a:moveTo>
                        <a:pt x="987255" y="66612"/>
                      </a:moveTo>
                      <a:cubicBezTo>
                        <a:pt x="1129730" y="68733"/>
                        <a:pt x="1162909" y="111332"/>
                        <a:pt x="1183784" y="200601"/>
                      </a:cubicBezTo>
                      <a:cubicBezTo>
                        <a:pt x="1191421" y="233441"/>
                        <a:pt x="1212211" y="264414"/>
                        <a:pt x="1245815" y="286137"/>
                      </a:cubicBezTo>
                      <a:cubicBezTo>
                        <a:pt x="1170377" y="300139"/>
                        <a:pt x="1113862" y="271457"/>
                        <a:pt x="1081701" y="211548"/>
                      </a:cubicBezTo>
                      <a:cubicBezTo>
                        <a:pt x="1054292" y="160379"/>
                        <a:pt x="1038763" y="103016"/>
                        <a:pt x="987255" y="66612"/>
                      </a:cubicBezTo>
                      <a:close/>
                      <a:moveTo>
                        <a:pt x="845289" y="54732"/>
                      </a:moveTo>
                      <a:cubicBezTo>
                        <a:pt x="960440" y="54902"/>
                        <a:pt x="1008809" y="90542"/>
                        <a:pt x="1039272" y="176841"/>
                      </a:cubicBezTo>
                      <a:cubicBezTo>
                        <a:pt x="1051831" y="212481"/>
                        <a:pt x="1070245" y="242351"/>
                        <a:pt x="1100115" y="273663"/>
                      </a:cubicBezTo>
                      <a:cubicBezTo>
                        <a:pt x="1040121" y="274087"/>
                        <a:pt x="991498" y="267638"/>
                        <a:pt x="953312" y="218591"/>
                      </a:cubicBezTo>
                      <a:cubicBezTo>
                        <a:pt x="913853" y="167846"/>
                        <a:pt x="913938" y="94954"/>
                        <a:pt x="845289" y="54732"/>
                      </a:cubicBezTo>
                      <a:close/>
                      <a:moveTo>
                        <a:pt x="724028" y="49641"/>
                      </a:moveTo>
                      <a:cubicBezTo>
                        <a:pt x="796666" y="44464"/>
                        <a:pt x="855557" y="64830"/>
                        <a:pt x="885851" y="128982"/>
                      </a:cubicBezTo>
                      <a:cubicBezTo>
                        <a:pt x="908507" y="177096"/>
                        <a:pt x="922763" y="229198"/>
                        <a:pt x="968501" y="267214"/>
                      </a:cubicBezTo>
                      <a:cubicBezTo>
                        <a:pt x="892978" y="261529"/>
                        <a:pt x="827978" y="248546"/>
                        <a:pt x="795138" y="175908"/>
                      </a:cubicBezTo>
                      <a:cubicBezTo>
                        <a:pt x="775367" y="132037"/>
                        <a:pt x="767220" y="81632"/>
                        <a:pt x="724028" y="49641"/>
                      </a:cubicBezTo>
                      <a:close/>
                      <a:moveTo>
                        <a:pt x="585372" y="37422"/>
                      </a:moveTo>
                      <a:cubicBezTo>
                        <a:pt x="674557" y="26135"/>
                        <a:pt x="726999" y="65340"/>
                        <a:pt x="756105" y="135347"/>
                      </a:cubicBezTo>
                      <a:cubicBezTo>
                        <a:pt x="773500" y="177266"/>
                        <a:pt x="787756" y="219440"/>
                        <a:pt x="824415" y="251516"/>
                      </a:cubicBezTo>
                      <a:cubicBezTo>
                        <a:pt x="757887" y="251261"/>
                        <a:pt x="698402" y="240145"/>
                        <a:pt x="664289" y="174211"/>
                      </a:cubicBezTo>
                      <a:cubicBezTo>
                        <a:pt x="640359" y="128049"/>
                        <a:pt x="633656" y="73231"/>
                        <a:pt x="585372" y="37422"/>
                      </a:cubicBezTo>
                      <a:close/>
                      <a:moveTo>
                        <a:pt x="495224" y="22517"/>
                      </a:moveTo>
                      <a:cubicBezTo>
                        <a:pt x="533338" y="24454"/>
                        <a:pt x="565940" y="43849"/>
                        <a:pt x="592670" y="76371"/>
                      </a:cubicBezTo>
                      <a:cubicBezTo>
                        <a:pt x="633910" y="126522"/>
                        <a:pt x="630346" y="201535"/>
                        <a:pt x="689831" y="241249"/>
                      </a:cubicBezTo>
                      <a:cubicBezTo>
                        <a:pt x="610065" y="246340"/>
                        <a:pt x="546507" y="221647"/>
                        <a:pt x="519777" y="147906"/>
                      </a:cubicBezTo>
                      <a:cubicBezTo>
                        <a:pt x="503824" y="103610"/>
                        <a:pt x="483543" y="63812"/>
                        <a:pt x="455286" y="26560"/>
                      </a:cubicBezTo>
                      <a:cubicBezTo>
                        <a:pt x="469202" y="23166"/>
                        <a:pt x="482520" y="21872"/>
                        <a:pt x="495224" y="22517"/>
                      </a:cubicBezTo>
                      <a:close/>
                      <a:moveTo>
                        <a:pt x="109925" y="10789"/>
                      </a:moveTo>
                      <a:cubicBezTo>
                        <a:pt x="122858" y="7806"/>
                        <a:pt x="134526" y="7806"/>
                        <a:pt x="143012" y="12049"/>
                      </a:cubicBezTo>
                      <a:cubicBezTo>
                        <a:pt x="178482" y="29784"/>
                        <a:pt x="197829" y="46247"/>
                        <a:pt x="211661" y="85790"/>
                      </a:cubicBezTo>
                      <a:cubicBezTo>
                        <a:pt x="227020" y="129661"/>
                        <a:pt x="236015" y="164113"/>
                        <a:pt x="278783" y="207221"/>
                      </a:cubicBezTo>
                      <a:cubicBezTo>
                        <a:pt x="218874" y="192964"/>
                        <a:pt x="171863" y="230896"/>
                        <a:pt x="124852" y="236581"/>
                      </a:cubicBezTo>
                      <a:cubicBezTo>
                        <a:pt x="15726" y="249649"/>
                        <a:pt x="-20847" y="182697"/>
                        <a:pt x="11144" y="84178"/>
                      </a:cubicBezTo>
                      <a:cubicBezTo>
                        <a:pt x="20945" y="55538"/>
                        <a:pt x="71127" y="19739"/>
                        <a:pt x="109925" y="10789"/>
                      </a:cubicBezTo>
                      <a:close/>
                      <a:moveTo>
                        <a:pt x="307125" y="8910"/>
                      </a:moveTo>
                      <a:cubicBezTo>
                        <a:pt x="386806" y="7976"/>
                        <a:pt x="444424" y="29615"/>
                        <a:pt x="474972" y="90118"/>
                      </a:cubicBezTo>
                      <a:cubicBezTo>
                        <a:pt x="499242" y="138317"/>
                        <a:pt x="514346" y="191183"/>
                        <a:pt x="561102" y="238109"/>
                      </a:cubicBezTo>
                      <a:cubicBezTo>
                        <a:pt x="503484" y="231405"/>
                        <a:pt x="458934" y="229199"/>
                        <a:pt x="421343" y="190504"/>
                      </a:cubicBezTo>
                      <a:cubicBezTo>
                        <a:pt x="370938" y="138656"/>
                        <a:pt x="372804" y="59570"/>
                        <a:pt x="307125" y="8910"/>
                      </a:cubicBezTo>
                      <a:close/>
                      <a:moveTo>
                        <a:pt x="164311" y="0"/>
                      </a:moveTo>
                      <a:cubicBezTo>
                        <a:pt x="306786" y="2121"/>
                        <a:pt x="339965" y="44720"/>
                        <a:pt x="360840" y="133989"/>
                      </a:cubicBezTo>
                      <a:cubicBezTo>
                        <a:pt x="368477" y="166829"/>
                        <a:pt x="389267" y="197802"/>
                        <a:pt x="422871" y="219525"/>
                      </a:cubicBezTo>
                      <a:cubicBezTo>
                        <a:pt x="347348" y="233527"/>
                        <a:pt x="290833" y="204760"/>
                        <a:pt x="258757" y="144936"/>
                      </a:cubicBezTo>
                      <a:cubicBezTo>
                        <a:pt x="231348" y="93767"/>
                        <a:pt x="215819" y="36404"/>
                        <a:pt x="164311" y="0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29A3E053-FBE0-4FD7-9E9B-265B320C03E3}"/>
              </a:ext>
            </a:extLst>
          </p:cNvPr>
          <p:cNvGrpSpPr/>
          <p:nvPr/>
        </p:nvGrpSpPr>
        <p:grpSpPr>
          <a:xfrm>
            <a:off x="3139" y="4039574"/>
            <a:ext cx="4440968" cy="2964857"/>
            <a:chOff x="3139" y="4543618"/>
            <a:chExt cx="3685978" cy="2460814"/>
          </a:xfrm>
        </p:grpSpPr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78D0CCF4-AF2B-4658-AD2D-B78FF4641903}"/>
                </a:ext>
              </a:extLst>
            </p:cNvPr>
            <p:cNvGrpSpPr/>
            <p:nvPr/>
          </p:nvGrpSpPr>
          <p:grpSpPr>
            <a:xfrm>
              <a:off x="2211695" y="5416526"/>
              <a:ext cx="1477422" cy="1587906"/>
              <a:chOff x="2111511" y="5402625"/>
              <a:chExt cx="1477422" cy="1587906"/>
            </a:xfrm>
          </p:grpSpPr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D0A27DE3-4407-448A-8242-38F767C79C1D}"/>
                  </a:ext>
                </a:extLst>
              </p:cNvPr>
              <p:cNvSpPr/>
              <p:nvPr/>
            </p:nvSpPr>
            <p:spPr>
              <a:xfrm rot="20654554">
                <a:off x="2718338" y="6228473"/>
                <a:ext cx="870595" cy="762058"/>
              </a:xfrm>
              <a:custGeom>
                <a:avLst/>
                <a:gdLst>
                  <a:gd name="connsiteX0" fmla="*/ 623217 w 870595"/>
                  <a:gd name="connsiteY0" fmla="*/ 1366 h 762058"/>
                  <a:gd name="connsiteX1" fmla="*/ 631335 w 870595"/>
                  <a:gd name="connsiteY1" fmla="*/ 13027 h 762058"/>
                  <a:gd name="connsiteX2" fmla="*/ 869585 w 870595"/>
                  <a:gd name="connsiteY2" fmla="*/ 758890 h 762058"/>
                  <a:gd name="connsiteX3" fmla="*/ 870595 w 870595"/>
                  <a:gd name="connsiteY3" fmla="*/ 762058 h 762058"/>
                  <a:gd name="connsiteX4" fmla="*/ 108245 w 870595"/>
                  <a:gd name="connsiteY4" fmla="*/ 546947 h 762058"/>
                  <a:gd name="connsiteX5" fmla="*/ 99546 w 870595"/>
                  <a:gd name="connsiteY5" fmla="*/ 520118 h 762058"/>
                  <a:gd name="connsiteX6" fmla="*/ 2234 w 870595"/>
                  <a:gd name="connsiteY6" fmla="*/ 220062 h 762058"/>
                  <a:gd name="connsiteX7" fmla="*/ 16822 w 870595"/>
                  <a:gd name="connsiteY7" fmla="*/ 192970 h 762058"/>
                  <a:gd name="connsiteX8" fmla="*/ 55092 w 870595"/>
                  <a:gd name="connsiteY8" fmla="*/ 179974 h 762058"/>
                  <a:gd name="connsiteX9" fmla="*/ 609018 w 870595"/>
                  <a:gd name="connsiteY9" fmla="*/ 1697 h 762058"/>
                  <a:gd name="connsiteX10" fmla="*/ 623217 w 870595"/>
                  <a:gd name="connsiteY10" fmla="*/ 1366 h 76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5" h="762058">
                    <a:moveTo>
                      <a:pt x="623217" y="1366"/>
                    </a:moveTo>
                    <a:cubicBezTo>
                      <a:pt x="626779" y="3279"/>
                      <a:pt x="629327" y="7191"/>
                      <a:pt x="631335" y="13027"/>
                    </a:cubicBezTo>
                    <a:cubicBezTo>
                      <a:pt x="636901" y="29343"/>
                      <a:pt x="766573" y="435862"/>
                      <a:pt x="869585" y="758890"/>
                    </a:cubicBezTo>
                    <a:lnTo>
                      <a:pt x="870595" y="762058"/>
                    </a:lnTo>
                    <a:lnTo>
                      <a:pt x="108245" y="546947"/>
                    </a:lnTo>
                    <a:lnTo>
                      <a:pt x="99546" y="520118"/>
                    </a:lnTo>
                    <a:cubicBezTo>
                      <a:pt x="47062" y="358100"/>
                      <a:pt x="4579" y="226627"/>
                      <a:pt x="2234" y="220062"/>
                    </a:cubicBezTo>
                    <a:cubicBezTo>
                      <a:pt x="-2426" y="201685"/>
                      <a:pt x="-797" y="198275"/>
                      <a:pt x="16822" y="192970"/>
                    </a:cubicBezTo>
                    <a:cubicBezTo>
                      <a:pt x="29743" y="189067"/>
                      <a:pt x="42740" y="185581"/>
                      <a:pt x="55092" y="179974"/>
                    </a:cubicBezTo>
                    <a:cubicBezTo>
                      <a:pt x="224540" y="125941"/>
                      <a:pt x="593861" y="7077"/>
                      <a:pt x="609018" y="1697"/>
                    </a:cubicBezTo>
                    <a:cubicBezTo>
                      <a:pt x="615081" y="-463"/>
                      <a:pt x="619656" y="-548"/>
                      <a:pt x="623217" y="13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2B500FB6-D9F7-4022-A357-03B94573F67D}"/>
                  </a:ext>
                </a:extLst>
              </p:cNvPr>
              <p:cNvSpPr/>
              <p:nvPr/>
            </p:nvSpPr>
            <p:spPr>
              <a:xfrm rot="20654554">
                <a:off x="2662226" y="6204716"/>
                <a:ext cx="536344" cy="257195"/>
              </a:xfrm>
              <a:custGeom>
                <a:avLst/>
                <a:gdLst>
                  <a:gd name="connsiteX0" fmla="*/ 61723 w 1137625"/>
                  <a:gd name="connsiteY0" fmla="*/ 545529 h 545529"/>
                  <a:gd name="connsiteX1" fmla="*/ 0 w 1137625"/>
                  <a:gd name="connsiteY1" fmla="*/ 338418 h 545529"/>
                  <a:gd name="connsiteX2" fmla="*/ 1037405 w 1137625"/>
                  <a:gd name="connsiteY2" fmla="*/ 3922 h 545529"/>
                  <a:gd name="connsiteX3" fmla="*/ 1083376 w 1137625"/>
                  <a:gd name="connsiteY3" fmla="*/ 32774 h 545529"/>
                  <a:gd name="connsiteX4" fmla="*/ 1137625 w 1137625"/>
                  <a:gd name="connsiteY4" fmla="*/ 198254 h 545529"/>
                  <a:gd name="connsiteX5" fmla="*/ 77797 w 1137625"/>
                  <a:gd name="connsiteY5" fmla="*/ 542154 h 545529"/>
                  <a:gd name="connsiteX6" fmla="*/ 61723 w 1137625"/>
                  <a:gd name="connsiteY6" fmla="*/ 545529 h 5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25" h="545529">
                    <a:moveTo>
                      <a:pt x="61723" y="545529"/>
                    </a:moveTo>
                    <a:cubicBezTo>
                      <a:pt x="50231" y="473760"/>
                      <a:pt x="18887" y="407937"/>
                      <a:pt x="0" y="338418"/>
                    </a:cubicBezTo>
                    <a:cubicBezTo>
                      <a:pt x="19208" y="315593"/>
                      <a:pt x="1006061" y="16218"/>
                      <a:pt x="1037405" y="3922"/>
                    </a:cubicBezTo>
                    <a:cubicBezTo>
                      <a:pt x="1069151" y="-8536"/>
                      <a:pt x="1076143" y="10753"/>
                      <a:pt x="1083376" y="32774"/>
                    </a:cubicBezTo>
                    <a:cubicBezTo>
                      <a:pt x="1101540" y="87907"/>
                      <a:pt x="1119542" y="143041"/>
                      <a:pt x="1137625" y="198254"/>
                    </a:cubicBezTo>
                    <a:cubicBezTo>
                      <a:pt x="1039013" y="230804"/>
                      <a:pt x="332487" y="460177"/>
                      <a:pt x="77797" y="542154"/>
                    </a:cubicBezTo>
                    <a:cubicBezTo>
                      <a:pt x="72574" y="543841"/>
                      <a:pt x="67028" y="544484"/>
                      <a:pt x="61723" y="54552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459F089D-6FC2-4801-9155-9C8514D1DB84}"/>
                  </a:ext>
                </a:extLst>
              </p:cNvPr>
              <p:cNvSpPr/>
              <p:nvPr/>
            </p:nvSpPr>
            <p:spPr>
              <a:xfrm rot="20654554">
                <a:off x="2111511" y="5402625"/>
                <a:ext cx="867551" cy="1038099"/>
              </a:xfrm>
              <a:custGeom>
                <a:avLst/>
                <a:gdLst>
                  <a:gd name="connsiteX0" fmla="*/ 1399153 w 1840138"/>
                  <a:gd name="connsiteY0" fmla="*/ 625765 h 2201884"/>
                  <a:gd name="connsiteX1" fmla="*/ 1705439 w 1840138"/>
                  <a:gd name="connsiteY1" fmla="*/ 880696 h 2201884"/>
                  <a:gd name="connsiteX2" fmla="*/ 1836843 w 1840138"/>
                  <a:gd name="connsiteY2" fmla="*/ 1540205 h 2201884"/>
                  <a:gd name="connsiteX3" fmla="*/ 1807910 w 1840138"/>
                  <a:gd name="connsiteY3" fmla="*/ 1699497 h 2201884"/>
                  <a:gd name="connsiteX4" fmla="*/ 1817394 w 1840138"/>
                  <a:gd name="connsiteY4" fmla="*/ 1845045 h 2201884"/>
                  <a:gd name="connsiteX5" fmla="*/ 1840138 w 1840138"/>
                  <a:gd name="connsiteY5" fmla="*/ 1922682 h 2201884"/>
                  <a:gd name="connsiteX6" fmla="*/ 1613979 w 1840138"/>
                  <a:gd name="connsiteY6" fmla="*/ 1997747 h 2201884"/>
                  <a:gd name="connsiteX7" fmla="*/ 1002692 w 1840138"/>
                  <a:gd name="connsiteY7" fmla="*/ 2195455 h 2201884"/>
                  <a:gd name="connsiteX8" fmla="*/ 973678 w 1840138"/>
                  <a:gd name="connsiteY8" fmla="*/ 2201884 h 2201884"/>
                  <a:gd name="connsiteX9" fmla="*/ 906008 w 1840138"/>
                  <a:gd name="connsiteY9" fmla="*/ 2082697 h 2201884"/>
                  <a:gd name="connsiteX10" fmla="*/ 792526 w 1840138"/>
                  <a:gd name="connsiteY10" fmla="*/ 2011731 h 2201884"/>
                  <a:gd name="connsiteX11" fmla="*/ 663775 w 1840138"/>
                  <a:gd name="connsiteY11" fmla="*/ 1917297 h 2201884"/>
                  <a:gd name="connsiteX12" fmla="*/ 452565 w 1840138"/>
                  <a:gd name="connsiteY12" fmla="*/ 1719428 h 2201884"/>
                  <a:gd name="connsiteX13" fmla="*/ 297292 w 1840138"/>
                  <a:gd name="connsiteY13" fmla="*/ 1430180 h 2201884"/>
                  <a:gd name="connsiteX14" fmla="*/ 393654 w 1840138"/>
                  <a:gd name="connsiteY14" fmla="*/ 1222506 h 2201884"/>
                  <a:gd name="connsiteX15" fmla="*/ 409648 w 1840138"/>
                  <a:gd name="connsiteY15" fmla="*/ 1172757 h 2201884"/>
                  <a:gd name="connsiteX16" fmla="*/ 170871 w 1840138"/>
                  <a:gd name="connsiteY16" fmla="*/ 596591 h 2201884"/>
                  <a:gd name="connsiteX17" fmla="*/ 57952 w 1840138"/>
                  <a:gd name="connsiteY17" fmla="*/ 311200 h 2201884"/>
                  <a:gd name="connsiteX18" fmla="*/ 29582 w 1840138"/>
                  <a:gd name="connsiteY18" fmla="*/ 59725 h 2201884"/>
                  <a:gd name="connsiteX19" fmla="*/ 166692 w 1840138"/>
                  <a:gd name="connsiteY19" fmla="*/ 413 h 2201884"/>
                  <a:gd name="connsiteX20" fmla="*/ 280494 w 1840138"/>
                  <a:gd name="connsiteY20" fmla="*/ 116707 h 2201884"/>
                  <a:gd name="connsiteX21" fmla="*/ 547963 w 1840138"/>
                  <a:gd name="connsiteY21" fmla="*/ 703884 h 2201884"/>
                  <a:gd name="connsiteX22" fmla="*/ 588067 w 1840138"/>
                  <a:gd name="connsiteY22" fmla="*/ 711117 h 2201884"/>
                  <a:gd name="connsiteX23" fmla="*/ 852321 w 1840138"/>
                  <a:gd name="connsiteY23" fmla="*/ 653492 h 2201884"/>
                  <a:gd name="connsiteX24" fmla="*/ 917340 w 1840138"/>
                  <a:gd name="connsiteY24" fmla="*/ 683470 h 2201884"/>
                  <a:gd name="connsiteX25" fmla="*/ 966365 w 1840138"/>
                  <a:gd name="connsiteY25" fmla="*/ 678246 h 2201884"/>
                  <a:gd name="connsiteX26" fmla="*/ 1197828 w 1840138"/>
                  <a:gd name="connsiteY26" fmla="*/ 634525 h 2201884"/>
                  <a:gd name="connsiteX27" fmla="*/ 1262927 w 1840138"/>
                  <a:gd name="connsiteY27" fmla="*/ 664824 h 2201884"/>
                  <a:gd name="connsiteX28" fmla="*/ 1330598 w 1840138"/>
                  <a:gd name="connsiteY28" fmla="*/ 658073 h 2201884"/>
                  <a:gd name="connsiteX29" fmla="*/ 1352940 w 1840138"/>
                  <a:gd name="connsiteY29" fmla="*/ 639347 h 2201884"/>
                  <a:gd name="connsiteX30" fmla="*/ 1399153 w 1840138"/>
                  <a:gd name="connsiteY30" fmla="*/ 625765 h 220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40138" h="2201884">
                    <a:moveTo>
                      <a:pt x="1399153" y="625765"/>
                    </a:moveTo>
                    <a:cubicBezTo>
                      <a:pt x="1535780" y="548048"/>
                      <a:pt x="1662603" y="786423"/>
                      <a:pt x="1705439" y="880696"/>
                    </a:cubicBezTo>
                    <a:cubicBezTo>
                      <a:pt x="1799632" y="1087727"/>
                      <a:pt x="1849541" y="1312278"/>
                      <a:pt x="1836843" y="1540205"/>
                    </a:cubicBezTo>
                    <a:cubicBezTo>
                      <a:pt x="1833870" y="1593811"/>
                      <a:pt x="1825351" y="1648944"/>
                      <a:pt x="1807910" y="1699497"/>
                    </a:cubicBezTo>
                    <a:cubicBezTo>
                      <a:pt x="1789747" y="1752058"/>
                      <a:pt x="1799391" y="1797226"/>
                      <a:pt x="1817394" y="1845045"/>
                    </a:cubicBezTo>
                    <a:cubicBezTo>
                      <a:pt x="1826877" y="1870201"/>
                      <a:pt x="1838049" y="1895196"/>
                      <a:pt x="1840138" y="1922682"/>
                    </a:cubicBezTo>
                    <a:cubicBezTo>
                      <a:pt x="1767002" y="1954267"/>
                      <a:pt x="1689446" y="1972832"/>
                      <a:pt x="1613979" y="1997747"/>
                    </a:cubicBezTo>
                    <a:cubicBezTo>
                      <a:pt x="1410645" y="2064855"/>
                      <a:pt x="1206588" y="2129874"/>
                      <a:pt x="1002692" y="2195455"/>
                    </a:cubicBezTo>
                    <a:cubicBezTo>
                      <a:pt x="993288" y="2198509"/>
                      <a:pt x="983323" y="2199795"/>
                      <a:pt x="973678" y="2201884"/>
                    </a:cubicBezTo>
                    <a:cubicBezTo>
                      <a:pt x="953184" y="2160896"/>
                      <a:pt x="949407" y="2109942"/>
                      <a:pt x="906008" y="2082697"/>
                    </a:cubicBezTo>
                    <a:cubicBezTo>
                      <a:pt x="868234" y="2058988"/>
                      <a:pt x="829898" y="2036324"/>
                      <a:pt x="792526" y="2011731"/>
                    </a:cubicBezTo>
                    <a:cubicBezTo>
                      <a:pt x="747921" y="1982316"/>
                      <a:pt x="707254" y="1947998"/>
                      <a:pt x="663775" y="1917297"/>
                    </a:cubicBezTo>
                    <a:cubicBezTo>
                      <a:pt x="584290" y="1861280"/>
                      <a:pt x="518066" y="1790394"/>
                      <a:pt x="452565" y="1719428"/>
                    </a:cubicBezTo>
                    <a:cubicBezTo>
                      <a:pt x="376214" y="1636728"/>
                      <a:pt x="317946" y="1541812"/>
                      <a:pt x="297292" y="1430180"/>
                    </a:cubicBezTo>
                    <a:cubicBezTo>
                      <a:pt x="281298" y="1343783"/>
                      <a:pt x="304284" y="1276434"/>
                      <a:pt x="393654" y="1222506"/>
                    </a:cubicBezTo>
                    <a:cubicBezTo>
                      <a:pt x="414229" y="1210049"/>
                      <a:pt x="419131" y="1195180"/>
                      <a:pt x="409648" y="1172757"/>
                    </a:cubicBezTo>
                    <a:cubicBezTo>
                      <a:pt x="328796" y="981238"/>
                      <a:pt x="248668" y="789397"/>
                      <a:pt x="170871" y="596591"/>
                    </a:cubicBezTo>
                    <a:cubicBezTo>
                      <a:pt x="132615" y="501675"/>
                      <a:pt x="94842" y="406598"/>
                      <a:pt x="57952" y="311200"/>
                    </a:cubicBezTo>
                    <a:cubicBezTo>
                      <a:pt x="26126" y="228982"/>
                      <a:pt x="-37526" y="138567"/>
                      <a:pt x="29582" y="59725"/>
                    </a:cubicBezTo>
                    <a:cubicBezTo>
                      <a:pt x="60685" y="23237"/>
                      <a:pt x="118310" y="-3686"/>
                      <a:pt x="166692" y="413"/>
                    </a:cubicBezTo>
                    <a:cubicBezTo>
                      <a:pt x="229862" y="5797"/>
                      <a:pt x="257187" y="65029"/>
                      <a:pt x="280494" y="116707"/>
                    </a:cubicBezTo>
                    <a:cubicBezTo>
                      <a:pt x="369061" y="313290"/>
                      <a:pt x="464379" y="505774"/>
                      <a:pt x="547963" y="703884"/>
                    </a:cubicBezTo>
                    <a:cubicBezTo>
                      <a:pt x="556965" y="725182"/>
                      <a:pt x="572315" y="722610"/>
                      <a:pt x="588067" y="711117"/>
                    </a:cubicBezTo>
                    <a:cubicBezTo>
                      <a:pt x="667713" y="653171"/>
                      <a:pt x="756199" y="633159"/>
                      <a:pt x="852321" y="653492"/>
                    </a:cubicBezTo>
                    <a:cubicBezTo>
                      <a:pt x="875146" y="658314"/>
                      <a:pt x="897729" y="670209"/>
                      <a:pt x="917340" y="683470"/>
                    </a:cubicBezTo>
                    <a:cubicBezTo>
                      <a:pt x="937432" y="697133"/>
                      <a:pt x="951979" y="693918"/>
                      <a:pt x="966365" y="678246"/>
                    </a:cubicBezTo>
                    <a:cubicBezTo>
                      <a:pt x="1032670" y="605833"/>
                      <a:pt x="1113681" y="612906"/>
                      <a:pt x="1197828" y="634525"/>
                    </a:cubicBezTo>
                    <a:cubicBezTo>
                      <a:pt x="1221617" y="640633"/>
                      <a:pt x="1242835" y="650438"/>
                      <a:pt x="1262927" y="664824"/>
                    </a:cubicBezTo>
                    <a:cubicBezTo>
                      <a:pt x="1286395" y="681621"/>
                      <a:pt x="1310264" y="688453"/>
                      <a:pt x="1330598" y="658073"/>
                    </a:cubicBezTo>
                    <a:cubicBezTo>
                      <a:pt x="1335741" y="650358"/>
                      <a:pt x="1348601" y="649554"/>
                      <a:pt x="1352940" y="639347"/>
                    </a:cubicBezTo>
                    <a:cubicBezTo>
                      <a:pt x="1365478" y="625122"/>
                      <a:pt x="1384767" y="633963"/>
                      <a:pt x="1399153" y="625765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3D03230B-9A00-4B1B-BDC1-9CFB69B7DD99}"/>
                </a:ext>
              </a:extLst>
            </p:cNvPr>
            <p:cNvGrpSpPr/>
            <p:nvPr/>
          </p:nvGrpSpPr>
          <p:grpSpPr>
            <a:xfrm>
              <a:off x="3139" y="4543618"/>
              <a:ext cx="2056838" cy="2338751"/>
              <a:chOff x="376574" y="4371919"/>
              <a:chExt cx="2056838" cy="2338751"/>
            </a:xfrm>
          </p:grpSpPr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E34842F3-B10C-4712-A8E7-7ECC6C9E61F8}"/>
                  </a:ext>
                </a:extLst>
              </p:cNvPr>
              <p:cNvSpPr/>
              <p:nvPr/>
            </p:nvSpPr>
            <p:spPr>
              <a:xfrm>
                <a:off x="376574" y="5557193"/>
                <a:ext cx="1426092" cy="1153477"/>
              </a:xfrm>
              <a:custGeom>
                <a:avLst/>
                <a:gdLst>
                  <a:gd name="connsiteX0" fmla="*/ 0 w 3024844"/>
                  <a:gd name="connsiteY0" fmla="*/ 2017015 h 2446608"/>
                  <a:gd name="connsiteX1" fmla="*/ 1990985 w 3024844"/>
                  <a:gd name="connsiteY1" fmla="*/ 19520 h 2446608"/>
                  <a:gd name="connsiteX2" fmla="*/ 2047645 w 3024844"/>
                  <a:gd name="connsiteY2" fmla="*/ 18636 h 2446608"/>
                  <a:gd name="connsiteX3" fmla="*/ 2998895 w 3024844"/>
                  <a:gd name="connsiteY3" fmla="*/ 968037 h 2446608"/>
                  <a:gd name="connsiteX4" fmla="*/ 2999618 w 3024844"/>
                  <a:gd name="connsiteY4" fmla="*/ 1035467 h 2446608"/>
                  <a:gd name="connsiteX5" fmla="*/ 1567600 w 3024844"/>
                  <a:gd name="connsiteY5" fmla="*/ 2445865 h 2446608"/>
                  <a:gd name="connsiteX6" fmla="*/ 0 w 3024844"/>
                  <a:gd name="connsiteY6" fmla="*/ 2442650 h 2446608"/>
                  <a:gd name="connsiteX7" fmla="*/ 0 w 3024844"/>
                  <a:gd name="connsiteY7" fmla="*/ 2017015 h 24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844" h="2446608">
                    <a:moveTo>
                      <a:pt x="0" y="2017015"/>
                    </a:moveTo>
                    <a:cubicBezTo>
                      <a:pt x="82459" y="1935842"/>
                      <a:pt x="1933441" y="76261"/>
                      <a:pt x="1990985" y="19520"/>
                    </a:cubicBezTo>
                    <a:cubicBezTo>
                      <a:pt x="2017426" y="-6519"/>
                      <a:pt x="2021365" y="-6198"/>
                      <a:pt x="2047645" y="18636"/>
                    </a:cubicBezTo>
                    <a:cubicBezTo>
                      <a:pt x="2078989" y="48292"/>
                      <a:pt x="2992304" y="962089"/>
                      <a:pt x="2998895" y="968037"/>
                    </a:cubicBezTo>
                    <a:cubicBezTo>
                      <a:pt x="3033293" y="999059"/>
                      <a:pt x="3033453" y="1001631"/>
                      <a:pt x="2999618" y="1035467"/>
                    </a:cubicBezTo>
                    <a:cubicBezTo>
                      <a:pt x="2537334" y="1497589"/>
                      <a:pt x="1588336" y="2448356"/>
                      <a:pt x="1567600" y="2445865"/>
                    </a:cubicBezTo>
                    <a:cubicBezTo>
                      <a:pt x="1058060" y="2445865"/>
                      <a:pt x="12618" y="2448919"/>
                      <a:pt x="0" y="2442650"/>
                    </a:cubicBezTo>
                    <a:cubicBezTo>
                      <a:pt x="0" y="2300798"/>
                      <a:pt x="0" y="2158867"/>
                      <a:pt x="0" y="2017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BC17E5BD-30C2-4DB0-A936-796CD757C6AF}"/>
                  </a:ext>
                </a:extLst>
              </p:cNvPr>
              <p:cNvSpPr/>
              <p:nvPr/>
            </p:nvSpPr>
            <p:spPr>
              <a:xfrm>
                <a:off x="1383825" y="5555849"/>
                <a:ext cx="452647" cy="452089"/>
              </a:xfrm>
              <a:custGeom>
                <a:avLst/>
                <a:gdLst>
                  <a:gd name="connsiteX0" fmla="*/ 0 w 960097"/>
                  <a:gd name="connsiteY0" fmla="*/ 116082 h 958913"/>
                  <a:gd name="connsiteX1" fmla="*/ 108097 w 960097"/>
                  <a:gd name="connsiteY1" fmla="*/ 5896 h 958913"/>
                  <a:gd name="connsiteX2" fmla="*/ 138637 w 960097"/>
                  <a:gd name="connsiteY2" fmla="*/ 12004 h 958913"/>
                  <a:gd name="connsiteX3" fmla="*/ 174401 w 960097"/>
                  <a:gd name="connsiteY3" fmla="*/ 40133 h 958913"/>
                  <a:gd name="connsiteX4" fmla="*/ 947874 w 960097"/>
                  <a:gd name="connsiteY4" fmla="*/ 821482 h 958913"/>
                  <a:gd name="connsiteX5" fmla="*/ 948276 w 960097"/>
                  <a:gd name="connsiteY5" fmla="*/ 860622 h 958913"/>
                  <a:gd name="connsiteX6" fmla="*/ 843555 w 960097"/>
                  <a:gd name="connsiteY6" fmla="*/ 958913 h 958913"/>
                  <a:gd name="connsiteX7" fmla="*/ 0 w 960097"/>
                  <a:gd name="connsiteY7" fmla="*/ 116082 h 95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097" h="958913">
                    <a:moveTo>
                      <a:pt x="0" y="116082"/>
                    </a:moveTo>
                    <a:cubicBezTo>
                      <a:pt x="36086" y="79353"/>
                      <a:pt x="72252" y="42785"/>
                      <a:pt x="108097" y="5896"/>
                    </a:cubicBezTo>
                    <a:cubicBezTo>
                      <a:pt x="121920" y="-8329"/>
                      <a:pt x="129073" y="7021"/>
                      <a:pt x="138637" y="12004"/>
                    </a:cubicBezTo>
                    <a:cubicBezTo>
                      <a:pt x="155595" y="14897"/>
                      <a:pt x="163873" y="29525"/>
                      <a:pt x="174401" y="40133"/>
                    </a:cubicBezTo>
                    <a:cubicBezTo>
                      <a:pt x="345105" y="210757"/>
                      <a:pt x="904153" y="778565"/>
                      <a:pt x="947874" y="821482"/>
                    </a:cubicBezTo>
                    <a:cubicBezTo>
                      <a:pt x="962742" y="836029"/>
                      <a:pt x="965394" y="846638"/>
                      <a:pt x="948276" y="860622"/>
                    </a:cubicBezTo>
                    <a:cubicBezTo>
                      <a:pt x="911145" y="890921"/>
                      <a:pt x="883498" y="931507"/>
                      <a:pt x="843555" y="958913"/>
                    </a:cubicBezTo>
                    <a:cubicBezTo>
                      <a:pt x="646650" y="762732"/>
                      <a:pt x="84307" y="200791"/>
                      <a:pt x="0" y="11608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359C5D2E-004A-4F0B-9475-28AC847F766B}"/>
                  </a:ext>
                </a:extLst>
              </p:cNvPr>
              <p:cNvSpPr/>
              <p:nvPr/>
            </p:nvSpPr>
            <p:spPr>
              <a:xfrm>
                <a:off x="1441771" y="4818573"/>
                <a:ext cx="742232" cy="1062809"/>
              </a:xfrm>
              <a:custGeom>
                <a:avLst/>
                <a:gdLst>
                  <a:gd name="connsiteX0" fmla="*/ 1058599 w 1574328"/>
                  <a:gd name="connsiteY0" fmla="*/ 2050559 h 2254295"/>
                  <a:gd name="connsiteX1" fmla="*/ 902924 w 1574328"/>
                  <a:gd name="connsiteY1" fmla="*/ 2123776 h 2254295"/>
                  <a:gd name="connsiteX2" fmla="*/ 695974 w 1574328"/>
                  <a:gd name="connsiteY2" fmla="*/ 2254295 h 2254295"/>
                  <a:gd name="connsiteX3" fmla="*/ 15729 w 1574328"/>
                  <a:gd name="connsiteY3" fmla="*/ 1575819 h 2254295"/>
                  <a:gd name="connsiteX4" fmla="*/ 3111 w 1574328"/>
                  <a:gd name="connsiteY4" fmla="*/ 1321370 h 2254295"/>
                  <a:gd name="connsiteX5" fmla="*/ 12595 w 1574328"/>
                  <a:gd name="connsiteY5" fmla="*/ 1036542 h 2254295"/>
                  <a:gd name="connsiteX6" fmla="*/ 22962 w 1574328"/>
                  <a:gd name="connsiteY6" fmla="*/ 363531 h 2254295"/>
                  <a:gd name="connsiteX7" fmla="*/ 1825 w 1574328"/>
                  <a:gd name="connsiteY7" fmla="*/ 229796 h 2254295"/>
                  <a:gd name="connsiteX8" fmla="*/ 46269 w 1574328"/>
                  <a:gd name="connsiteY8" fmla="*/ 41411 h 2254295"/>
                  <a:gd name="connsiteX9" fmla="*/ 203712 w 1574328"/>
                  <a:gd name="connsiteY9" fmla="*/ 45269 h 2254295"/>
                  <a:gd name="connsiteX10" fmla="*/ 295655 w 1574328"/>
                  <a:gd name="connsiteY10" fmla="*/ 200221 h 2254295"/>
                  <a:gd name="connsiteX11" fmla="*/ 826091 w 1574328"/>
                  <a:gd name="connsiteY11" fmla="*/ 618140 h 2254295"/>
                  <a:gd name="connsiteX12" fmla="*/ 1574328 w 1574328"/>
                  <a:gd name="connsiteY12" fmla="*/ 1568746 h 2254295"/>
                  <a:gd name="connsiteX13" fmla="*/ 1166374 w 1574328"/>
                  <a:gd name="connsiteY13" fmla="*/ 1989720 h 2254295"/>
                  <a:gd name="connsiteX14" fmla="*/ 1058599 w 1574328"/>
                  <a:gd name="connsiteY14" fmla="*/ 2050559 h 225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4328" h="2254295">
                    <a:moveTo>
                      <a:pt x="1058599" y="2050559"/>
                    </a:moveTo>
                    <a:cubicBezTo>
                      <a:pt x="1007645" y="2076840"/>
                      <a:pt x="955405" y="2100790"/>
                      <a:pt x="902924" y="2123776"/>
                    </a:cubicBezTo>
                    <a:cubicBezTo>
                      <a:pt x="884922" y="2131652"/>
                      <a:pt x="680623" y="2241999"/>
                      <a:pt x="695974" y="2254295"/>
                    </a:cubicBezTo>
                    <a:cubicBezTo>
                      <a:pt x="637224" y="2207360"/>
                      <a:pt x="22641" y="1584338"/>
                      <a:pt x="15729" y="1575819"/>
                    </a:cubicBezTo>
                    <a:cubicBezTo>
                      <a:pt x="30196" y="1489181"/>
                      <a:pt x="8014" y="1407687"/>
                      <a:pt x="3111" y="1321370"/>
                    </a:cubicBezTo>
                    <a:cubicBezTo>
                      <a:pt x="-2354" y="1226374"/>
                      <a:pt x="3915" y="1131136"/>
                      <a:pt x="12595" y="1036542"/>
                    </a:cubicBezTo>
                    <a:cubicBezTo>
                      <a:pt x="33491" y="808615"/>
                      <a:pt x="51734" y="591859"/>
                      <a:pt x="22962" y="363531"/>
                    </a:cubicBezTo>
                    <a:cubicBezTo>
                      <a:pt x="17336" y="318765"/>
                      <a:pt x="6326" y="274642"/>
                      <a:pt x="1825" y="229796"/>
                    </a:cubicBezTo>
                    <a:cubicBezTo>
                      <a:pt x="-5006" y="162447"/>
                      <a:pt x="6808" y="97830"/>
                      <a:pt x="46269" y="41411"/>
                    </a:cubicBezTo>
                    <a:cubicBezTo>
                      <a:pt x="86132" y="-15571"/>
                      <a:pt x="148258" y="-13240"/>
                      <a:pt x="203712" y="45269"/>
                    </a:cubicBezTo>
                    <a:cubicBezTo>
                      <a:pt x="218420" y="56279"/>
                      <a:pt x="295655" y="184790"/>
                      <a:pt x="295655" y="200221"/>
                    </a:cubicBezTo>
                    <a:cubicBezTo>
                      <a:pt x="439274" y="618301"/>
                      <a:pt x="351913" y="883358"/>
                      <a:pt x="826091" y="618140"/>
                    </a:cubicBezTo>
                    <a:cubicBezTo>
                      <a:pt x="916748" y="616774"/>
                      <a:pt x="1574328" y="1553074"/>
                      <a:pt x="1574328" y="1568746"/>
                    </a:cubicBezTo>
                    <a:cubicBezTo>
                      <a:pt x="1493155" y="1695087"/>
                      <a:pt x="1335632" y="1884195"/>
                      <a:pt x="1166374" y="1989720"/>
                    </a:cubicBezTo>
                    <a:cubicBezTo>
                      <a:pt x="1131253" y="2011500"/>
                      <a:pt x="1095247" y="2031673"/>
                      <a:pt x="1058599" y="205055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42" name="Group 246">
                <a:extLst>
                  <a:ext uri="{FF2B5EF4-FFF2-40B4-BE49-F238E27FC236}">
                    <a16:creationId xmlns:a16="http://schemas.microsoft.com/office/drawing/2014/main" id="{62F385F5-BA8F-4C1E-918F-C0433CAC4882}"/>
                  </a:ext>
                </a:extLst>
              </p:cNvPr>
              <p:cNvGrpSpPr/>
              <p:nvPr/>
            </p:nvGrpSpPr>
            <p:grpSpPr>
              <a:xfrm>
                <a:off x="1598540" y="4371919"/>
                <a:ext cx="711658" cy="1409974"/>
                <a:chOff x="8649228" y="336362"/>
                <a:chExt cx="3202165" cy="6344296"/>
              </a:xfrm>
            </p:grpSpPr>
            <p:sp>
              <p:nvSpPr>
                <p:cNvPr id="143" name="Freeform: Shape 247">
                  <a:extLst>
                    <a:ext uri="{FF2B5EF4-FFF2-40B4-BE49-F238E27FC236}">
                      <a16:creationId xmlns:a16="http://schemas.microsoft.com/office/drawing/2014/main" id="{3D9035A3-39FD-4B07-91F1-CF23FA4EA115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248">
                  <a:extLst>
                    <a:ext uri="{FF2B5EF4-FFF2-40B4-BE49-F238E27FC236}">
                      <a16:creationId xmlns:a16="http://schemas.microsoft.com/office/drawing/2014/main" id="{64530B39-0B33-42BC-91E1-722E707237AE}"/>
                    </a:ext>
                  </a:extLst>
                </p:cNvPr>
                <p:cNvSpPr/>
                <p:nvPr/>
              </p:nvSpPr>
              <p:spPr>
                <a:xfrm>
                  <a:off x="8857422" y="502455"/>
                  <a:ext cx="2824676" cy="6012113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249">
                  <a:extLst>
                    <a:ext uri="{FF2B5EF4-FFF2-40B4-BE49-F238E27FC236}">
                      <a16:creationId xmlns:a16="http://schemas.microsoft.com/office/drawing/2014/main" id="{68346250-4E7D-421E-B8D4-5CFBC0E4A19B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250">
                  <a:extLst>
                    <a:ext uri="{FF2B5EF4-FFF2-40B4-BE49-F238E27FC236}">
                      <a16:creationId xmlns:a16="http://schemas.microsoft.com/office/drawing/2014/main" id="{F6BBFBA1-FAE1-434E-9676-8DBF7949D233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251">
                  <a:extLst>
                    <a:ext uri="{FF2B5EF4-FFF2-40B4-BE49-F238E27FC236}">
                      <a16:creationId xmlns:a16="http://schemas.microsoft.com/office/drawing/2014/main" id="{56ACA8EA-1379-476F-A9FC-D74A3F068107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8" name="Group 252">
                  <a:extLst>
                    <a:ext uri="{FF2B5EF4-FFF2-40B4-BE49-F238E27FC236}">
                      <a16:creationId xmlns:a16="http://schemas.microsoft.com/office/drawing/2014/main" id="{BB859D4D-4783-4414-8A0A-52AC8E1BE5CC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149" name="Freeform: Shape 253">
                    <a:extLst>
                      <a:ext uri="{FF2B5EF4-FFF2-40B4-BE49-F238E27FC236}">
                        <a16:creationId xmlns:a16="http://schemas.microsoft.com/office/drawing/2014/main" id="{CAE9938E-9D88-4B6E-BFDB-3AFF688C9314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: Shape 254">
                    <a:extLst>
                      <a:ext uri="{FF2B5EF4-FFF2-40B4-BE49-F238E27FC236}">
                        <a16:creationId xmlns:a16="http://schemas.microsoft.com/office/drawing/2014/main" id="{52B526A5-2C3A-4651-87B6-617846865814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77624994-7127-4608-A675-BCE802FE70E4}"/>
                  </a:ext>
                </a:extLst>
              </p:cNvPr>
              <p:cNvSpPr/>
              <p:nvPr/>
            </p:nvSpPr>
            <p:spPr>
              <a:xfrm>
                <a:off x="2148799" y="4715837"/>
                <a:ext cx="284613" cy="764068"/>
              </a:xfrm>
              <a:custGeom>
                <a:avLst/>
                <a:gdLst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2756 w 1039828"/>
                  <a:gd name="connsiteY6" fmla="*/ 1465422 h 1620643"/>
                  <a:gd name="connsiteX7" fmla="*/ 448621 w 1039828"/>
                  <a:gd name="connsiteY7" fmla="*/ 1465341 h 1620643"/>
                  <a:gd name="connsiteX8" fmla="*/ 485269 w 1039828"/>
                  <a:gd name="connsiteY8" fmla="*/ 1433756 h 1620643"/>
                  <a:gd name="connsiteX9" fmla="*/ 514202 w 1039828"/>
                  <a:gd name="connsiteY9" fmla="*/ 1382883 h 1620643"/>
                  <a:gd name="connsiteX10" fmla="*/ 587016 w 1039828"/>
                  <a:gd name="connsiteY10" fmla="*/ 1309907 h 1620643"/>
                  <a:gd name="connsiteX11" fmla="*/ 587499 w 1039828"/>
                  <a:gd name="connsiteY11" fmla="*/ 1265383 h 1620643"/>
                  <a:gd name="connsiteX12" fmla="*/ 528588 w 1039828"/>
                  <a:gd name="connsiteY12" fmla="*/ 1206794 h 1620643"/>
                  <a:gd name="connsiteX13" fmla="*/ 491538 w 1039828"/>
                  <a:gd name="connsiteY13" fmla="*/ 1152143 h 1620643"/>
                  <a:gd name="connsiteX14" fmla="*/ 511550 w 1039828"/>
                  <a:gd name="connsiteY14" fmla="*/ 1045975 h 1620643"/>
                  <a:gd name="connsiteX15" fmla="*/ 582114 w 1039828"/>
                  <a:gd name="connsiteY15" fmla="*/ 975411 h 1620643"/>
                  <a:gd name="connsiteX16" fmla="*/ 580185 w 1039828"/>
                  <a:gd name="connsiteY16" fmla="*/ 943022 h 1620643"/>
                  <a:gd name="connsiteX17" fmla="*/ 482456 w 1039828"/>
                  <a:gd name="connsiteY17" fmla="*/ 848026 h 1620643"/>
                  <a:gd name="connsiteX18" fmla="*/ 445326 w 1039828"/>
                  <a:gd name="connsiteY18" fmla="*/ 793455 h 1620643"/>
                  <a:gd name="connsiteX19" fmla="*/ 459390 w 1039828"/>
                  <a:gd name="connsiteY19" fmla="*/ 694280 h 1620643"/>
                  <a:gd name="connsiteX20" fmla="*/ 672368 w 1039828"/>
                  <a:gd name="connsiteY20" fmla="*/ 479373 h 1620643"/>
                  <a:gd name="connsiteX21" fmla="*/ 684504 w 1039828"/>
                  <a:gd name="connsiteY21" fmla="*/ 475595 h 1620643"/>
                  <a:gd name="connsiteX22" fmla="*/ 745263 w 1039828"/>
                  <a:gd name="connsiteY22" fmla="*/ 409934 h 1620643"/>
                  <a:gd name="connsiteX23" fmla="*/ 771865 w 1039828"/>
                  <a:gd name="connsiteY23" fmla="*/ 376822 h 1620643"/>
                  <a:gd name="connsiteX24" fmla="*/ 772749 w 1039828"/>
                  <a:gd name="connsiteY24" fmla="*/ 9454 h 1620643"/>
                  <a:gd name="connsiteX25" fmla="*/ 846368 w 1039828"/>
                  <a:gd name="connsiteY25" fmla="*/ 2623 h 1620643"/>
                  <a:gd name="connsiteX26" fmla="*/ 948035 w 1039828"/>
                  <a:gd name="connsiteY26" fmla="*/ 78411 h 1620643"/>
                  <a:gd name="connsiteX27" fmla="*/ 1005820 w 1039828"/>
                  <a:gd name="connsiteY27" fmla="*/ 153154 h 1620643"/>
                  <a:gd name="connsiteX28" fmla="*/ 990952 w 1039828"/>
                  <a:gd name="connsiteY28" fmla="*/ 237944 h 1620643"/>
                  <a:gd name="connsiteX29" fmla="*/ 882453 w 1039828"/>
                  <a:gd name="connsiteY29" fmla="*/ 346523 h 1620643"/>
                  <a:gd name="connsiteX30" fmla="*/ 865415 w 1039828"/>
                  <a:gd name="connsiteY30" fmla="*/ 369508 h 1620643"/>
                  <a:gd name="connsiteX31" fmla="*/ 868951 w 1039828"/>
                  <a:gd name="connsiteY31" fmla="*/ 417971 h 1620643"/>
                  <a:gd name="connsiteX32" fmla="*/ 990148 w 1039828"/>
                  <a:gd name="connsiteY32" fmla="*/ 581683 h 1620643"/>
                  <a:gd name="connsiteX33" fmla="*/ 977851 w 1039828"/>
                  <a:gd name="connsiteY33" fmla="*/ 662293 h 1620643"/>
                  <a:gd name="connsiteX34" fmla="*/ 900536 w 1039828"/>
                  <a:gd name="connsiteY34" fmla="*/ 739206 h 1620643"/>
                  <a:gd name="connsiteX35" fmla="*/ 899893 w 1039828"/>
                  <a:gd name="connsiteY35" fmla="*/ 784856 h 1620643"/>
                  <a:gd name="connsiteX36" fmla="*/ 1003248 w 1039828"/>
                  <a:gd name="connsiteY36" fmla="*/ 887085 h 1620643"/>
                  <a:gd name="connsiteX37" fmla="*/ 1004614 w 1039828"/>
                  <a:gd name="connsiteY37" fmla="*/ 1035045 h 1620643"/>
                  <a:gd name="connsiteX38" fmla="*/ 871764 w 1039828"/>
                  <a:gd name="connsiteY38" fmla="*/ 1168377 h 1620643"/>
                  <a:gd name="connsiteX39" fmla="*/ 873050 w 1039828"/>
                  <a:gd name="connsiteY39" fmla="*/ 1207999 h 1620643"/>
                  <a:gd name="connsiteX40" fmla="*/ 926415 w 1039828"/>
                  <a:gd name="connsiteY40" fmla="*/ 1262088 h 1620643"/>
                  <a:gd name="connsiteX41" fmla="*/ 933970 w 1039828"/>
                  <a:gd name="connsiteY41" fmla="*/ 1370827 h 1620643"/>
                  <a:gd name="connsiteX42" fmla="*/ 785046 w 1039828"/>
                  <a:gd name="connsiteY42" fmla="*/ 1527306 h 1620643"/>
                  <a:gd name="connsiteX43" fmla="*/ 738753 w 1039828"/>
                  <a:gd name="connsiteY43" fmla="*/ 1573679 h 1620643"/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48621 w 1039828"/>
                  <a:gd name="connsiteY6" fmla="*/ 1465341 h 1620643"/>
                  <a:gd name="connsiteX7" fmla="*/ 485269 w 1039828"/>
                  <a:gd name="connsiteY7" fmla="*/ 1433756 h 1620643"/>
                  <a:gd name="connsiteX8" fmla="*/ 514202 w 1039828"/>
                  <a:gd name="connsiteY8" fmla="*/ 1382883 h 1620643"/>
                  <a:gd name="connsiteX9" fmla="*/ 587016 w 1039828"/>
                  <a:gd name="connsiteY9" fmla="*/ 1309907 h 1620643"/>
                  <a:gd name="connsiteX10" fmla="*/ 587499 w 1039828"/>
                  <a:gd name="connsiteY10" fmla="*/ 1265383 h 1620643"/>
                  <a:gd name="connsiteX11" fmla="*/ 528588 w 1039828"/>
                  <a:gd name="connsiteY11" fmla="*/ 1206794 h 1620643"/>
                  <a:gd name="connsiteX12" fmla="*/ 491538 w 1039828"/>
                  <a:gd name="connsiteY12" fmla="*/ 1152143 h 1620643"/>
                  <a:gd name="connsiteX13" fmla="*/ 511550 w 1039828"/>
                  <a:gd name="connsiteY13" fmla="*/ 1045975 h 1620643"/>
                  <a:gd name="connsiteX14" fmla="*/ 582114 w 1039828"/>
                  <a:gd name="connsiteY14" fmla="*/ 975411 h 1620643"/>
                  <a:gd name="connsiteX15" fmla="*/ 580185 w 1039828"/>
                  <a:gd name="connsiteY15" fmla="*/ 943022 h 1620643"/>
                  <a:gd name="connsiteX16" fmla="*/ 482456 w 1039828"/>
                  <a:gd name="connsiteY16" fmla="*/ 848026 h 1620643"/>
                  <a:gd name="connsiteX17" fmla="*/ 445326 w 1039828"/>
                  <a:gd name="connsiteY17" fmla="*/ 793455 h 1620643"/>
                  <a:gd name="connsiteX18" fmla="*/ 459390 w 1039828"/>
                  <a:gd name="connsiteY18" fmla="*/ 694280 h 1620643"/>
                  <a:gd name="connsiteX19" fmla="*/ 672368 w 1039828"/>
                  <a:gd name="connsiteY19" fmla="*/ 479373 h 1620643"/>
                  <a:gd name="connsiteX20" fmla="*/ 684504 w 1039828"/>
                  <a:gd name="connsiteY20" fmla="*/ 475595 h 1620643"/>
                  <a:gd name="connsiteX21" fmla="*/ 745263 w 1039828"/>
                  <a:gd name="connsiteY21" fmla="*/ 409934 h 1620643"/>
                  <a:gd name="connsiteX22" fmla="*/ 771865 w 1039828"/>
                  <a:gd name="connsiteY22" fmla="*/ 376822 h 1620643"/>
                  <a:gd name="connsiteX23" fmla="*/ 772749 w 1039828"/>
                  <a:gd name="connsiteY23" fmla="*/ 9454 h 1620643"/>
                  <a:gd name="connsiteX24" fmla="*/ 846368 w 1039828"/>
                  <a:gd name="connsiteY24" fmla="*/ 2623 h 1620643"/>
                  <a:gd name="connsiteX25" fmla="*/ 948035 w 1039828"/>
                  <a:gd name="connsiteY25" fmla="*/ 78411 h 1620643"/>
                  <a:gd name="connsiteX26" fmla="*/ 1005820 w 1039828"/>
                  <a:gd name="connsiteY26" fmla="*/ 153154 h 1620643"/>
                  <a:gd name="connsiteX27" fmla="*/ 990952 w 1039828"/>
                  <a:gd name="connsiteY27" fmla="*/ 237944 h 1620643"/>
                  <a:gd name="connsiteX28" fmla="*/ 882453 w 1039828"/>
                  <a:gd name="connsiteY28" fmla="*/ 346523 h 1620643"/>
                  <a:gd name="connsiteX29" fmla="*/ 865415 w 1039828"/>
                  <a:gd name="connsiteY29" fmla="*/ 369508 h 1620643"/>
                  <a:gd name="connsiteX30" fmla="*/ 868951 w 1039828"/>
                  <a:gd name="connsiteY30" fmla="*/ 417971 h 1620643"/>
                  <a:gd name="connsiteX31" fmla="*/ 990148 w 1039828"/>
                  <a:gd name="connsiteY31" fmla="*/ 581683 h 1620643"/>
                  <a:gd name="connsiteX32" fmla="*/ 977851 w 1039828"/>
                  <a:gd name="connsiteY32" fmla="*/ 662293 h 1620643"/>
                  <a:gd name="connsiteX33" fmla="*/ 900536 w 1039828"/>
                  <a:gd name="connsiteY33" fmla="*/ 739206 h 1620643"/>
                  <a:gd name="connsiteX34" fmla="*/ 899893 w 1039828"/>
                  <a:gd name="connsiteY34" fmla="*/ 784856 h 1620643"/>
                  <a:gd name="connsiteX35" fmla="*/ 1003248 w 1039828"/>
                  <a:gd name="connsiteY35" fmla="*/ 887085 h 1620643"/>
                  <a:gd name="connsiteX36" fmla="*/ 1004614 w 1039828"/>
                  <a:gd name="connsiteY36" fmla="*/ 1035045 h 1620643"/>
                  <a:gd name="connsiteX37" fmla="*/ 871764 w 1039828"/>
                  <a:gd name="connsiteY37" fmla="*/ 1168377 h 1620643"/>
                  <a:gd name="connsiteX38" fmla="*/ 873050 w 1039828"/>
                  <a:gd name="connsiteY38" fmla="*/ 1207999 h 1620643"/>
                  <a:gd name="connsiteX39" fmla="*/ 926415 w 1039828"/>
                  <a:gd name="connsiteY39" fmla="*/ 1262088 h 1620643"/>
                  <a:gd name="connsiteX40" fmla="*/ 933970 w 1039828"/>
                  <a:gd name="connsiteY40" fmla="*/ 1370827 h 1620643"/>
                  <a:gd name="connsiteX41" fmla="*/ 785046 w 1039828"/>
                  <a:gd name="connsiteY41" fmla="*/ 1527306 h 1620643"/>
                  <a:gd name="connsiteX42" fmla="*/ 738753 w 1039828"/>
                  <a:gd name="connsiteY42" fmla="*/ 1573679 h 1620643"/>
                  <a:gd name="connsiteX0" fmla="*/ 699082 w 1000157"/>
                  <a:gd name="connsiteY0" fmla="*/ 1573679 h 1620643"/>
                  <a:gd name="connsiteX1" fmla="*/ 551364 w 1000157"/>
                  <a:gd name="connsiteY1" fmla="*/ 1579385 h 1620643"/>
                  <a:gd name="connsiteX2" fmla="*/ 467298 w 1000157"/>
                  <a:gd name="connsiteY2" fmla="*/ 1490899 h 1620643"/>
                  <a:gd name="connsiteX3" fmla="*/ 431774 w 1000157"/>
                  <a:gd name="connsiteY3" fmla="*/ 1480210 h 1620643"/>
                  <a:gd name="connsiteX4" fmla="*/ 31 w 1000157"/>
                  <a:gd name="connsiteY4" fmla="*/ 1480451 h 1620643"/>
                  <a:gd name="connsiteX5" fmla="*/ 408950 w 1000157"/>
                  <a:gd name="connsiteY5" fmla="*/ 1465341 h 1620643"/>
                  <a:gd name="connsiteX6" fmla="*/ 445598 w 1000157"/>
                  <a:gd name="connsiteY6" fmla="*/ 1433756 h 1620643"/>
                  <a:gd name="connsiteX7" fmla="*/ 474531 w 1000157"/>
                  <a:gd name="connsiteY7" fmla="*/ 1382883 h 1620643"/>
                  <a:gd name="connsiteX8" fmla="*/ 547345 w 1000157"/>
                  <a:gd name="connsiteY8" fmla="*/ 1309907 h 1620643"/>
                  <a:gd name="connsiteX9" fmla="*/ 547828 w 1000157"/>
                  <a:gd name="connsiteY9" fmla="*/ 1265383 h 1620643"/>
                  <a:gd name="connsiteX10" fmla="*/ 488917 w 1000157"/>
                  <a:gd name="connsiteY10" fmla="*/ 1206794 h 1620643"/>
                  <a:gd name="connsiteX11" fmla="*/ 451867 w 1000157"/>
                  <a:gd name="connsiteY11" fmla="*/ 1152143 h 1620643"/>
                  <a:gd name="connsiteX12" fmla="*/ 471879 w 1000157"/>
                  <a:gd name="connsiteY12" fmla="*/ 1045975 h 1620643"/>
                  <a:gd name="connsiteX13" fmla="*/ 542443 w 1000157"/>
                  <a:gd name="connsiteY13" fmla="*/ 975411 h 1620643"/>
                  <a:gd name="connsiteX14" fmla="*/ 540514 w 1000157"/>
                  <a:gd name="connsiteY14" fmla="*/ 943022 h 1620643"/>
                  <a:gd name="connsiteX15" fmla="*/ 442785 w 1000157"/>
                  <a:gd name="connsiteY15" fmla="*/ 848026 h 1620643"/>
                  <a:gd name="connsiteX16" fmla="*/ 405655 w 1000157"/>
                  <a:gd name="connsiteY16" fmla="*/ 793455 h 1620643"/>
                  <a:gd name="connsiteX17" fmla="*/ 419719 w 1000157"/>
                  <a:gd name="connsiteY17" fmla="*/ 694280 h 1620643"/>
                  <a:gd name="connsiteX18" fmla="*/ 632697 w 1000157"/>
                  <a:gd name="connsiteY18" fmla="*/ 479373 h 1620643"/>
                  <a:gd name="connsiteX19" fmla="*/ 644833 w 1000157"/>
                  <a:gd name="connsiteY19" fmla="*/ 475595 h 1620643"/>
                  <a:gd name="connsiteX20" fmla="*/ 705592 w 1000157"/>
                  <a:gd name="connsiteY20" fmla="*/ 409934 h 1620643"/>
                  <a:gd name="connsiteX21" fmla="*/ 732194 w 1000157"/>
                  <a:gd name="connsiteY21" fmla="*/ 376822 h 1620643"/>
                  <a:gd name="connsiteX22" fmla="*/ 733078 w 1000157"/>
                  <a:gd name="connsiteY22" fmla="*/ 9454 h 1620643"/>
                  <a:gd name="connsiteX23" fmla="*/ 806697 w 1000157"/>
                  <a:gd name="connsiteY23" fmla="*/ 2623 h 1620643"/>
                  <a:gd name="connsiteX24" fmla="*/ 908364 w 1000157"/>
                  <a:gd name="connsiteY24" fmla="*/ 78411 h 1620643"/>
                  <a:gd name="connsiteX25" fmla="*/ 966149 w 1000157"/>
                  <a:gd name="connsiteY25" fmla="*/ 153154 h 1620643"/>
                  <a:gd name="connsiteX26" fmla="*/ 951281 w 1000157"/>
                  <a:gd name="connsiteY26" fmla="*/ 237944 h 1620643"/>
                  <a:gd name="connsiteX27" fmla="*/ 842782 w 1000157"/>
                  <a:gd name="connsiteY27" fmla="*/ 346523 h 1620643"/>
                  <a:gd name="connsiteX28" fmla="*/ 825744 w 1000157"/>
                  <a:gd name="connsiteY28" fmla="*/ 369508 h 1620643"/>
                  <a:gd name="connsiteX29" fmla="*/ 829280 w 1000157"/>
                  <a:gd name="connsiteY29" fmla="*/ 417971 h 1620643"/>
                  <a:gd name="connsiteX30" fmla="*/ 950477 w 1000157"/>
                  <a:gd name="connsiteY30" fmla="*/ 581683 h 1620643"/>
                  <a:gd name="connsiteX31" fmla="*/ 938180 w 1000157"/>
                  <a:gd name="connsiteY31" fmla="*/ 662293 h 1620643"/>
                  <a:gd name="connsiteX32" fmla="*/ 860865 w 1000157"/>
                  <a:gd name="connsiteY32" fmla="*/ 739206 h 1620643"/>
                  <a:gd name="connsiteX33" fmla="*/ 860222 w 1000157"/>
                  <a:gd name="connsiteY33" fmla="*/ 784856 h 1620643"/>
                  <a:gd name="connsiteX34" fmla="*/ 963577 w 1000157"/>
                  <a:gd name="connsiteY34" fmla="*/ 887085 h 1620643"/>
                  <a:gd name="connsiteX35" fmla="*/ 964943 w 1000157"/>
                  <a:gd name="connsiteY35" fmla="*/ 1035045 h 1620643"/>
                  <a:gd name="connsiteX36" fmla="*/ 832093 w 1000157"/>
                  <a:gd name="connsiteY36" fmla="*/ 1168377 h 1620643"/>
                  <a:gd name="connsiteX37" fmla="*/ 833379 w 1000157"/>
                  <a:gd name="connsiteY37" fmla="*/ 1207999 h 1620643"/>
                  <a:gd name="connsiteX38" fmla="*/ 886744 w 1000157"/>
                  <a:gd name="connsiteY38" fmla="*/ 1262088 h 1620643"/>
                  <a:gd name="connsiteX39" fmla="*/ 894299 w 1000157"/>
                  <a:gd name="connsiteY39" fmla="*/ 1370827 h 1620643"/>
                  <a:gd name="connsiteX40" fmla="*/ 745375 w 1000157"/>
                  <a:gd name="connsiteY40" fmla="*/ 1527306 h 1620643"/>
                  <a:gd name="connsiteX41" fmla="*/ 699082 w 1000157"/>
                  <a:gd name="connsiteY41" fmla="*/ 1573679 h 1620643"/>
                  <a:gd name="connsiteX0" fmla="*/ 302610 w 603685"/>
                  <a:gd name="connsiteY0" fmla="*/ 1573679 h 1620643"/>
                  <a:gd name="connsiteX1" fmla="*/ 154892 w 603685"/>
                  <a:gd name="connsiteY1" fmla="*/ 1579385 h 1620643"/>
                  <a:gd name="connsiteX2" fmla="*/ 70826 w 603685"/>
                  <a:gd name="connsiteY2" fmla="*/ 1490899 h 1620643"/>
                  <a:gd name="connsiteX3" fmla="*/ 35302 w 603685"/>
                  <a:gd name="connsiteY3" fmla="*/ 1480210 h 1620643"/>
                  <a:gd name="connsiteX4" fmla="*/ 12478 w 603685"/>
                  <a:gd name="connsiteY4" fmla="*/ 1465341 h 1620643"/>
                  <a:gd name="connsiteX5" fmla="*/ 49126 w 603685"/>
                  <a:gd name="connsiteY5" fmla="*/ 1433756 h 1620643"/>
                  <a:gd name="connsiteX6" fmla="*/ 78059 w 603685"/>
                  <a:gd name="connsiteY6" fmla="*/ 1382883 h 1620643"/>
                  <a:gd name="connsiteX7" fmla="*/ 150873 w 603685"/>
                  <a:gd name="connsiteY7" fmla="*/ 1309907 h 1620643"/>
                  <a:gd name="connsiteX8" fmla="*/ 151356 w 603685"/>
                  <a:gd name="connsiteY8" fmla="*/ 1265383 h 1620643"/>
                  <a:gd name="connsiteX9" fmla="*/ 92445 w 603685"/>
                  <a:gd name="connsiteY9" fmla="*/ 1206794 h 1620643"/>
                  <a:gd name="connsiteX10" fmla="*/ 55395 w 603685"/>
                  <a:gd name="connsiteY10" fmla="*/ 1152143 h 1620643"/>
                  <a:gd name="connsiteX11" fmla="*/ 75407 w 603685"/>
                  <a:gd name="connsiteY11" fmla="*/ 1045975 h 1620643"/>
                  <a:gd name="connsiteX12" fmla="*/ 145971 w 603685"/>
                  <a:gd name="connsiteY12" fmla="*/ 975411 h 1620643"/>
                  <a:gd name="connsiteX13" fmla="*/ 144042 w 603685"/>
                  <a:gd name="connsiteY13" fmla="*/ 943022 h 1620643"/>
                  <a:gd name="connsiteX14" fmla="*/ 46313 w 603685"/>
                  <a:gd name="connsiteY14" fmla="*/ 848026 h 1620643"/>
                  <a:gd name="connsiteX15" fmla="*/ 9183 w 603685"/>
                  <a:gd name="connsiteY15" fmla="*/ 793455 h 1620643"/>
                  <a:gd name="connsiteX16" fmla="*/ 23247 w 603685"/>
                  <a:gd name="connsiteY16" fmla="*/ 694280 h 1620643"/>
                  <a:gd name="connsiteX17" fmla="*/ 236225 w 603685"/>
                  <a:gd name="connsiteY17" fmla="*/ 479373 h 1620643"/>
                  <a:gd name="connsiteX18" fmla="*/ 248361 w 603685"/>
                  <a:gd name="connsiteY18" fmla="*/ 475595 h 1620643"/>
                  <a:gd name="connsiteX19" fmla="*/ 309120 w 603685"/>
                  <a:gd name="connsiteY19" fmla="*/ 409934 h 1620643"/>
                  <a:gd name="connsiteX20" fmla="*/ 335722 w 603685"/>
                  <a:gd name="connsiteY20" fmla="*/ 376822 h 1620643"/>
                  <a:gd name="connsiteX21" fmla="*/ 336606 w 603685"/>
                  <a:gd name="connsiteY21" fmla="*/ 9454 h 1620643"/>
                  <a:gd name="connsiteX22" fmla="*/ 410225 w 603685"/>
                  <a:gd name="connsiteY22" fmla="*/ 2623 h 1620643"/>
                  <a:gd name="connsiteX23" fmla="*/ 511892 w 603685"/>
                  <a:gd name="connsiteY23" fmla="*/ 78411 h 1620643"/>
                  <a:gd name="connsiteX24" fmla="*/ 569677 w 603685"/>
                  <a:gd name="connsiteY24" fmla="*/ 153154 h 1620643"/>
                  <a:gd name="connsiteX25" fmla="*/ 554809 w 603685"/>
                  <a:gd name="connsiteY25" fmla="*/ 237944 h 1620643"/>
                  <a:gd name="connsiteX26" fmla="*/ 446310 w 603685"/>
                  <a:gd name="connsiteY26" fmla="*/ 346523 h 1620643"/>
                  <a:gd name="connsiteX27" fmla="*/ 429272 w 603685"/>
                  <a:gd name="connsiteY27" fmla="*/ 369508 h 1620643"/>
                  <a:gd name="connsiteX28" fmla="*/ 432808 w 603685"/>
                  <a:gd name="connsiteY28" fmla="*/ 417971 h 1620643"/>
                  <a:gd name="connsiteX29" fmla="*/ 554005 w 603685"/>
                  <a:gd name="connsiteY29" fmla="*/ 581683 h 1620643"/>
                  <a:gd name="connsiteX30" fmla="*/ 541708 w 603685"/>
                  <a:gd name="connsiteY30" fmla="*/ 662293 h 1620643"/>
                  <a:gd name="connsiteX31" fmla="*/ 464393 w 603685"/>
                  <a:gd name="connsiteY31" fmla="*/ 739206 h 1620643"/>
                  <a:gd name="connsiteX32" fmla="*/ 463750 w 603685"/>
                  <a:gd name="connsiteY32" fmla="*/ 784856 h 1620643"/>
                  <a:gd name="connsiteX33" fmla="*/ 567105 w 603685"/>
                  <a:gd name="connsiteY33" fmla="*/ 887085 h 1620643"/>
                  <a:gd name="connsiteX34" fmla="*/ 568471 w 603685"/>
                  <a:gd name="connsiteY34" fmla="*/ 1035045 h 1620643"/>
                  <a:gd name="connsiteX35" fmla="*/ 435621 w 603685"/>
                  <a:gd name="connsiteY35" fmla="*/ 1168377 h 1620643"/>
                  <a:gd name="connsiteX36" fmla="*/ 436907 w 603685"/>
                  <a:gd name="connsiteY36" fmla="*/ 1207999 h 1620643"/>
                  <a:gd name="connsiteX37" fmla="*/ 490272 w 603685"/>
                  <a:gd name="connsiteY37" fmla="*/ 1262088 h 1620643"/>
                  <a:gd name="connsiteX38" fmla="*/ 497827 w 603685"/>
                  <a:gd name="connsiteY38" fmla="*/ 1370827 h 1620643"/>
                  <a:gd name="connsiteX39" fmla="*/ 348903 w 603685"/>
                  <a:gd name="connsiteY39" fmla="*/ 1527306 h 1620643"/>
                  <a:gd name="connsiteX40" fmla="*/ 302610 w 603685"/>
                  <a:gd name="connsiteY40" fmla="*/ 1573679 h 16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3685" h="1620643">
                    <a:moveTo>
                      <a:pt x="302610" y="1573679"/>
                    </a:moveTo>
                    <a:cubicBezTo>
                      <a:pt x="250210" y="1634197"/>
                      <a:pt x="211472" y="1636367"/>
                      <a:pt x="154892" y="1579385"/>
                    </a:cubicBezTo>
                    <a:cubicBezTo>
                      <a:pt x="126200" y="1550533"/>
                      <a:pt x="92686" y="1526020"/>
                      <a:pt x="70826" y="1490899"/>
                    </a:cubicBezTo>
                    <a:cubicBezTo>
                      <a:pt x="61422" y="1475789"/>
                      <a:pt x="47760" y="1480290"/>
                      <a:pt x="35302" y="1480210"/>
                    </a:cubicBezTo>
                    <a:lnTo>
                      <a:pt x="12478" y="1465341"/>
                    </a:lnTo>
                    <a:cubicBezTo>
                      <a:pt x="86739" y="1457559"/>
                      <a:pt x="50171" y="1462770"/>
                      <a:pt x="49126" y="1433756"/>
                    </a:cubicBezTo>
                    <a:cubicBezTo>
                      <a:pt x="48403" y="1413101"/>
                      <a:pt x="64316" y="1397429"/>
                      <a:pt x="78059" y="1382883"/>
                    </a:cubicBezTo>
                    <a:cubicBezTo>
                      <a:pt x="101687" y="1357888"/>
                      <a:pt x="125959" y="1333616"/>
                      <a:pt x="150873" y="1309907"/>
                    </a:cubicBezTo>
                    <a:cubicBezTo>
                      <a:pt x="167268" y="1294316"/>
                      <a:pt x="168072" y="1281135"/>
                      <a:pt x="151356" y="1265383"/>
                    </a:cubicBezTo>
                    <a:cubicBezTo>
                      <a:pt x="131183" y="1246416"/>
                      <a:pt x="112216" y="1226163"/>
                      <a:pt x="92445" y="1206794"/>
                    </a:cubicBezTo>
                    <a:cubicBezTo>
                      <a:pt x="76371" y="1191041"/>
                      <a:pt x="64075" y="1172798"/>
                      <a:pt x="55395" y="1152143"/>
                    </a:cubicBezTo>
                    <a:cubicBezTo>
                      <a:pt x="38357" y="1111556"/>
                      <a:pt x="44786" y="1077158"/>
                      <a:pt x="75407" y="1045975"/>
                    </a:cubicBezTo>
                    <a:cubicBezTo>
                      <a:pt x="98714" y="1022266"/>
                      <a:pt x="122262" y="998798"/>
                      <a:pt x="145971" y="975411"/>
                    </a:cubicBezTo>
                    <a:cubicBezTo>
                      <a:pt x="158187" y="963356"/>
                      <a:pt x="157785" y="954435"/>
                      <a:pt x="144042" y="943022"/>
                    </a:cubicBezTo>
                    <a:cubicBezTo>
                      <a:pt x="109001" y="914009"/>
                      <a:pt x="79023" y="879531"/>
                      <a:pt x="46313" y="848026"/>
                    </a:cubicBezTo>
                    <a:cubicBezTo>
                      <a:pt x="30079" y="832354"/>
                      <a:pt x="17621" y="814191"/>
                      <a:pt x="9183" y="793455"/>
                    </a:cubicBezTo>
                    <a:cubicBezTo>
                      <a:pt x="-5364" y="757771"/>
                      <a:pt x="-3998" y="723373"/>
                      <a:pt x="23247" y="694280"/>
                    </a:cubicBezTo>
                    <a:cubicBezTo>
                      <a:pt x="92204" y="620662"/>
                      <a:pt x="165500" y="551303"/>
                      <a:pt x="236225" y="479373"/>
                    </a:cubicBezTo>
                    <a:cubicBezTo>
                      <a:pt x="239440" y="476078"/>
                      <a:pt x="243619" y="474792"/>
                      <a:pt x="248361" y="475595"/>
                    </a:cubicBezTo>
                    <a:cubicBezTo>
                      <a:pt x="271347" y="456226"/>
                      <a:pt x="297145" y="439510"/>
                      <a:pt x="309120" y="409934"/>
                    </a:cubicBezTo>
                    <a:cubicBezTo>
                      <a:pt x="336365" y="413550"/>
                      <a:pt x="335722" y="395950"/>
                      <a:pt x="335722" y="376822"/>
                    </a:cubicBezTo>
                    <a:cubicBezTo>
                      <a:pt x="335722" y="254339"/>
                      <a:pt x="336285" y="131937"/>
                      <a:pt x="336606" y="9454"/>
                    </a:cubicBezTo>
                    <a:cubicBezTo>
                      <a:pt x="361601" y="16446"/>
                      <a:pt x="381452" y="-7745"/>
                      <a:pt x="410225" y="2623"/>
                    </a:cubicBezTo>
                    <a:cubicBezTo>
                      <a:pt x="453142" y="18134"/>
                      <a:pt x="480708" y="49880"/>
                      <a:pt x="511892" y="78411"/>
                    </a:cubicBezTo>
                    <a:cubicBezTo>
                      <a:pt x="535279" y="99789"/>
                      <a:pt x="560917" y="120283"/>
                      <a:pt x="569677" y="153154"/>
                    </a:cubicBezTo>
                    <a:cubicBezTo>
                      <a:pt x="577714" y="183534"/>
                      <a:pt x="583099" y="212547"/>
                      <a:pt x="554809" y="237944"/>
                    </a:cubicBezTo>
                    <a:cubicBezTo>
                      <a:pt x="516714" y="272101"/>
                      <a:pt x="487379" y="315098"/>
                      <a:pt x="446310" y="346523"/>
                    </a:cubicBezTo>
                    <a:cubicBezTo>
                      <a:pt x="439318" y="351907"/>
                      <a:pt x="429111" y="357613"/>
                      <a:pt x="429272" y="369508"/>
                    </a:cubicBezTo>
                    <a:cubicBezTo>
                      <a:pt x="398008" y="388395"/>
                      <a:pt x="423566" y="400611"/>
                      <a:pt x="432808" y="417971"/>
                    </a:cubicBezTo>
                    <a:cubicBezTo>
                      <a:pt x="465277" y="478649"/>
                      <a:pt x="527403" y="517146"/>
                      <a:pt x="554005" y="581683"/>
                    </a:cubicBezTo>
                    <a:cubicBezTo>
                      <a:pt x="566060" y="610857"/>
                      <a:pt x="567748" y="638021"/>
                      <a:pt x="541708" y="662293"/>
                    </a:cubicBezTo>
                    <a:cubicBezTo>
                      <a:pt x="515106" y="687047"/>
                      <a:pt x="491156" y="714613"/>
                      <a:pt x="464393" y="739206"/>
                    </a:cubicBezTo>
                    <a:cubicBezTo>
                      <a:pt x="446552" y="755601"/>
                      <a:pt x="443337" y="766612"/>
                      <a:pt x="463750" y="784856"/>
                    </a:cubicBezTo>
                    <a:cubicBezTo>
                      <a:pt x="499836" y="817164"/>
                      <a:pt x="532948" y="852687"/>
                      <a:pt x="567105" y="887085"/>
                    </a:cubicBezTo>
                    <a:cubicBezTo>
                      <a:pt x="615487" y="935869"/>
                      <a:pt x="615809" y="987627"/>
                      <a:pt x="568471" y="1035045"/>
                    </a:cubicBezTo>
                    <a:lnTo>
                      <a:pt x="435621" y="1168377"/>
                    </a:lnTo>
                    <a:cubicBezTo>
                      <a:pt x="420914" y="1182924"/>
                      <a:pt x="424530" y="1195381"/>
                      <a:pt x="436907" y="1207999"/>
                    </a:cubicBezTo>
                    <a:cubicBezTo>
                      <a:pt x="454588" y="1226163"/>
                      <a:pt x="472511" y="1244005"/>
                      <a:pt x="490272" y="1262088"/>
                    </a:cubicBezTo>
                    <a:cubicBezTo>
                      <a:pt x="531743" y="1304201"/>
                      <a:pt x="536806" y="1324213"/>
                      <a:pt x="497827" y="1370827"/>
                    </a:cubicBezTo>
                    <a:cubicBezTo>
                      <a:pt x="451775" y="1425961"/>
                      <a:pt x="406527" y="1482782"/>
                      <a:pt x="348903" y="1527306"/>
                    </a:cubicBezTo>
                    <a:cubicBezTo>
                      <a:pt x="330177" y="1539683"/>
                      <a:pt x="325596" y="1565803"/>
                      <a:pt x="302610" y="157367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DB8C7A29-8EC3-4CB7-B902-B11E34EFA00E}"/>
              </a:ext>
            </a:extLst>
          </p:cNvPr>
          <p:cNvGrpSpPr/>
          <p:nvPr/>
        </p:nvGrpSpPr>
        <p:grpSpPr>
          <a:xfrm>
            <a:off x="8609112" y="0"/>
            <a:ext cx="3392137" cy="2191173"/>
            <a:chOff x="8263430" y="-1"/>
            <a:chExt cx="3392137" cy="2191173"/>
          </a:xfrm>
        </p:grpSpPr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4333FCB-641A-40C6-87B9-DBF7C92199CE}"/>
                </a:ext>
              </a:extLst>
            </p:cNvPr>
            <p:cNvSpPr/>
            <p:nvPr/>
          </p:nvSpPr>
          <p:spPr>
            <a:xfrm rot="16200000" flipH="1">
              <a:off x="9965279" y="-273798"/>
              <a:ext cx="1416491" cy="1964085"/>
            </a:xfrm>
            <a:custGeom>
              <a:avLst/>
              <a:gdLst>
                <a:gd name="connsiteX0" fmla="*/ 0 w 1525355"/>
                <a:gd name="connsiteY0" fmla="*/ 858092 h 1964086"/>
                <a:gd name="connsiteX1" fmla="*/ 0 w 1525355"/>
                <a:gd name="connsiteY1" fmla="*/ 1962659 h 1964086"/>
                <a:gd name="connsiteX2" fmla="*/ 11294 w 1525355"/>
                <a:gd name="connsiteY2" fmla="*/ 1964085 h 1964086"/>
                <a:gd name="connsiteX3" fmla="*/ 1416902 w 1525355"/>
                <a:gd name="connsiteY3" fmla="*/ 588174 h 1964086"/>
                <a:gd name="connsiteX4" fmla="*/ 1416491 w 1525355"/>
                <a:gd name="connsiteY4" fmla="*/ 549872 h 1964086"/>
                <a:gd name="connsiteX5" fmla="*/ 876155 w 1525355"/>
                <a:gd name="connsiteY5" fmla="*/ 10586 h 1964086"/>
                <a:gd name="connsiteX6" fmla="*/ 843970 w 1525355"/>
                <a:gd name="connsiteY6" fmla="*/ 11088 h 1964086"/>
                <a:gd name="connsiteX7" fmla="*/ 82836 w 1525355"/>
                <a:gd name="connsiteY7" fmla="*/ 774951 h 1964086"/>
                <a:gd name="connsiteX0" fmla="*/ 0 w 1436882"/>
                <a:gd name="connsiteY0" fmla="*/ 858092 h 1964085"/>
                <a:gd name="connsiteX1" fmla="*/ 0 w 1436882"/>
                <a:gd name="connsiteY1" fmla="*/ 1962659 h 1964085"/>
                <a:gd name="connsiteX2" fmla="*/ 11294 w 1436882"/>
                <a:gd name="connsiteY2" fmla="*/ 1964085 h 1964085"/>
                <a:gd name="connsiteX3" fmla="*/ 1416491 w 1436882"/>
                <a:gd name="connsiteY3" fmla="*/ 549872 h 1964085"/>
                <a:gd name="connsiteX4" fmla="*/ 876155 w 1436882"/>
                <a:gd name="connsiteY4" fmla="*/ 10586 h 1964085"/>
                <a:gd name="connsiteX5" fmla="*/ 843970 w 1436882"/>
                <a:gd name="connsiteY5" fmla="*/ 11088 h 1964085"/>
                <a:gd name="connsiteX6" fmla="*/ 82836 w 1436882"/>
                <a:gd name="connsiteY6" fmla="*/ 774951 h 1964085"/>
                <a:gd name="connsiteX7" fmla="*/ 0 w 1436882"/>
                <a:gd name="connsiteY7" fmla="*/ 858092 h 1964085"/>
                <a:gd name="connsiteX0" fmla="*/ 0 w 1462256"/>
                <a:gd name="connsiteY0" fmla="*/ 858092 h 1964085"/>
                <a:gd name="connsiteX1" fmla="*/ 0 w 1462256"/>
                <a:gd name="connsiteY1" fmla="*/ 1962659 h 1964085"/>
                <a:gd name="connsiteX2" fmla="*/ 11294 w 1462256"/>
                <a:gd name="connsiteY2" fmla="*/ 1964085 h 1964085"/>
                <a:gd name="connsiteX3" fmla="*/ 1416491 w 1462256"/>
                <a:gd name="connsiteY3" fmla="*/ 549872 h 1964085"/>
                <a:gd name="connsiteX4" fmla="*/ 876155 w 1462256"/>
                <a:gd name="connsiteY4" fmla="*/ 10586 h 1964085"/>
                <a:gd name="connsiteX5" fmla="*/ 843970 w 1462256"/>
                <a:gd name="connsiteY5" fmla="*/ 11088 h 1964085"/>
                <a:gd name="connsiteX6" fmla="*/ 82836 w 1462256"/>
                <a:gd name="connsiteY6" fmla="*/ 774951 h 1964085"/>
                <a:gd name="connsiteX7" fmla="*/ 0 w 1462256"/>
                <a:gd name="connsiteY7" fmla="*/ 858092 h 1964085"/>
                <a:gd name="connsiteX0" fmla="*/ 0 w 1464759"/>
                <a:gd name="connsiteY0" fmla="*/ 858092 h 1964085"/>
                <a:gd name="connsiteX1" fmla="*/ 0 w 1464759"/>
                <a:gd name="connsiteY1" fmla="*/ 1962659 h 1964085"/>
                <a:gd name="connsiteX2" fmla="*/ 11294 w 1464759"/>
                <a:gd name="connsiteY2" fmla="*/ 1964085 h 1964085"/>
                <a:gd name="connsiteX3" fmla="*/ 1416491 w 1464759"/>
                <a:gd name="connsiteY3" fmla="*/ 549872 h 1964085"/>
                <a:gd name="connsiteX4" fmla="*/ 876155 w 1464759"/>
                <a:gd name="connsiteY4" fmla="*/ 10586 h 1964085"/>
                <a:gd name="connsiteX5" fmla="*/ 843970 w 1464759"/>
                <a:gd name="connsiteY5" fmla="*/ 11088 h 1964085"/>
                <a:gd name="connsiteX6" fmla="*/ 82836 w 1464759"/>
                <a:gd name="connsiteY6" fmla="*/ 774951 h 1964085"/>
                <a:gd name="connsiteX7" fmla="*/ 0 w 1464759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82836 w 1416491"/>
                <a:gd name="connsiteY6" fmla="*/ 774951 h 1964085"/>
                <a:gd name="connsiteX7" fmla="*/ 0 w 1416491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82836 w 1416491"/>
                <a:gd name="connsiteY6" fmla="*/ 774951 h 1964085"/>
                <a:gd name="connsiteX7" fmla="*/ 0 w 1416491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0 w 1416491"/>
                <a:gd name="connsiteY6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0 w 1416491"/>
                <a:gd name="connsiteY6" fmla="*/ 858092 h 196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491" h="1964085">
                  <a:moveTo>
                    <a:pt x="0" y="858092"/>
                  </a:moveTo>
                  <a:lnTo>
                    <a:pt x="0" y="1962659"/>
                  </a:lnTo>
                  <a:lnTo>
                    <a:pt x="11294" y="1964085"/>
                  </a:lnTo>
                  <a:cubicBezTo>
                    <a:pt x="247376" y="1728621"/>
                    <a:pt x="1115598" y="866753"/>
                    <a:pt x="1416491" y="549872"/>
                  </a:cubicBezTo>
                  <a:cubicBezTo>
                    <a:pt x="1304618" y="431004"/>
                    <a:pt x="893959" y="27431"/>
                    <a:pt x="876155" y="10586"/>
                  </a:cubicBezTo>
                  <a:cubicBezTo>
                    <a:pt x="861227" y="-3521"/>
                    <a:pt x="858990" y="-3703"/>
                    <a:pt x="843970" y="11088"/>
                  </a:cubicBezTo>
                  <a:cubicBezTo>
                    <a:pt x="697944" y="152339"/>
                    <a:pt x="332250" y="532830"/>
                    <a:pt x="0" y="858092"/>
                  </a:cubicBezTo>
                  <a:close/>
                </a:path>
              </a:pathLst>
            </a:custGeom>
            <a:solidFill>
              <a:srgbClr val="000000"/>
            </a:solidFill>
            <a:ln w="80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45A6CA66-42F2-41BE-B6AD-1574B2CE1290}"/>
                </a:ext>
              </a:extLst>
            </p:cNvPr>
            <p:cNvSpPr/>
            <p:nvPr/>
          </p:nvSpPr>
          <p:spPr>
            <a:xfrm rot="16200000" flipH="1">
              <a:off x="9689525" y="926936"/>
              <a:ext cx="545362" cy="544689"/>
            </a:xfrm>
            <a:custGeom>
              <a:avLst/>
              <a:gdLst>
                <a:gd name="connsiteX0" fmla="*/ 0 w 960097"/>
                <a:gd name="connsiteY0" fmla="*/ 116082 h 958913"/>
                <a:gd name="connsiteX1" fmla="*/ 108097 w 960097"/>
                <a:gd name="connsiteY1" fmla="*/ 5896 h 958913"/>
                <a:gd name="connsiteX2" fmla="*/ 138637 w 960097"/>
                <a:gd name="connsiteY2" fmla="*/ 12004 h 958913"/>
                <a:gd name="connsiteX3" fmla="*/ 174401 w 960097"/>
                <a:gd name="connsiteY3" fmla="*/ 40133 h 958913"/>
                <a:gd name="connsiteX4" fmla="*/ 947874 w 960097"/>
                <a:gd name="connsiteY4" fmla="*/ 821482 h 958913"/>
                <a:gd name="connsiteX5" fmla="*/ 948276 w 960097"/>
                <a:gd name="connsiteY5" fmla="*/ 860622 h 958913"/>
                <a:gd name="connsiteX6" fmla="*/ 843555 w 960097"/>
                <a:gd name="connsiteY6" fmla="*/ 958913 h 958913"/>
                <a:gd name="connsiteX7" fmla="*/ 0 w 960097"/>
                <a:gd name="connsiteY7" fmla="*/ 116082 h 95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097" h="958913">
                  <a:moveTo>
                    <a:pt x="0" y="116082"/>
                  </a:moveTo>
                  <a:cubicBezTo>
                    <a:pt x="36086" y="79353"/>
                    <a:pt x="72252" y="42785"/>
                    <a:pt x="108097" y="5896"/>
                  </a:cubicBezTo>
                  <a:cubicBezTo>
                    <a:pt x="121920" y="-8329"/>
                    <a:pt x="129073" y="7021"/>
                    <a:pt x="138637" y="12004"/>
                  </a:cubicBezTo>
                  <a:cubicBezTo>
                    <a:pt x="155595" y="14897"/>
                    <a:pt x="163873" y="29525"/>
                    <a:pt x="174401" y="40133"/>
                  </a:cubicBezTo>
                  <a:cubicBezTo>
                    <a:pt x="345105" y="210757"/>
                    <a:pt x="904153" y="778565"/>
                    <a:pt x="947874" y="821482"/>
                  </a:cubicBezTo>
                  <a:cubicBezTo>
                    <a:pt x="962742" y="836029"/>
                    <a:pt x="965394" y="846638"/>
                    <a:pt x="948276" y="860622"/>
                  </a:cubicBezTo>
                  <a:cubicBezTo>
                    <a:pt x="911145" y="890921"/>
                    <a:pt x="883498" y="931507"/>
                    <a:pt x="843555" y="958913"/>
                  </a:cubicBezTo>
                  <a:cubicBezTo>
                    <a:pt x="646650" y="762732"/>
                    <a:pt x="84307" y="200791"/>
                    <a:pt x="0" y="1160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3586AA4C-EDB7-49B6-9E39-8AB2716BD78E}"/>
                </a:ext>
              </a:extLst>
            </p:cNvPr>
            <p:cNvSpPr/>
            <p:nvPr/>
          </p:nvSpPr>
          <p:spPr>
            <a:xfrm rot="16200000" flipH="1">
              <a:off x="8994691" y="803295"/>
              <a:ext cx="894262" cy="1280502"/>
            </a:xfrm>
            <a:custGeom>
              <a:avLst/>
              <a:gdLst>
                <a:gd name="connsiteX0" fmla="*/ 1058599 w 1574328"/>
                <a:gd name="connsiteY0" fmla="*/ 2050559 h 2254295"/>
                <a:gd name="connsiteX1" fmla="*/ 902924 w 1574328"/>
                <a:gd name="connsiteY1" fmla="*/ 2123776 h 2254295"/>
                <a:gd name="connsiteX2" fmla="*/ 695974 w 1574328"/>
                <a:gd name="connsiteY2" fmla="*/ 2254295 h 2254295"/>
                <a:gd name="connsiteX3" fmla="*/ 15729 w 1574328"/>
                <a:gd name="connsiteY3" fmla="*/ 1575819 h 2254295"/>
                <a:gd name="connsiteX4" fmla="*/ 3111 w 1574328"/>
                <a:gd name="connsiteY4" fmla="*/ 1321370 h 2254295"/>
                <a:gd name="connsiteX5" fmla="*/ 12595 w 1574328"/>
                <a:gd name="connsiteY5" fmla="*/ 1036542 h 2254295"/>
                <a:gd name="connsiteX6" fmla="*/ 22962 w 1574328"/>
                <a:gd name="connsiteY6" fmla="*/ 363531 h 2254295"/>
                <a:gd name="connsiteX7" fmla="*/ 1825 w 1574328"/>
                <a:gd name="connsiteY7" fmla="*/ 229796 h 2254295"/>
                <a:gd name="connsiteX8" fmla="*/ 46269 w 1574328"/>
                <a:gd name="connsiteY8" fmla="*/ 41411 h 2254295"/>
                <a:gd name="connsiteX9" fmla="*/ 203712 w 1574328"/>
                <a:gd name="connsiteY9" fmla="*/ 45269 h 2254295"/>
                <a:gd name="connsiteX10" fmla="*/ 295655 w 1574328"/>
                <a:gd name="connsiteY10" fmla="*/ 200221 h 2254295"/>
                <a:gd name="connsiteX11" fmla="*/ 826091 w 1574328"/>
                <a:gd name="connsiteY11" fmla="*/ 618140 h 2254295"/>
                <a:gd name="connsiteX12" fmla="*/ 1574328 w 1574328"/>
                <a:gd name="connsiteY12" fmla="*/ 1568746 h 2254295"/>
                <a:gd name="connsiteX13" fmla="*/ 1166374 w 1574328"/>
                <a:gd name="connsiteY13" fmla="*/ 1989720 h 2254295"/>
                <a:gd name="connsiteX14" fmla="*/ 1058599 w 1574328"/>
                <a:gd name="connsiteY14" fmla="*/ 2050559 h 22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328" h="2254295">
                  <a:moveTo>
                    <a:pt x="1058599" y="2050559"/>
                  </a:moveTo>
                  <a:cubicBezTo>
                    <a:pt x="1007645" y="2076840"/>
                    <a:pt x="955405" y="2100790"/>
                    <a:pt x="902924" y="2123776"/>
                  </a:cubicBezTo>
                  <a:cubicBezTo>
                    <a:pt x="884922" y="2131652"/>
                    <a:pt x="680623" y="2241999"/>
                    <a:pt x="695974" y="2254295"/>
                  </a:cubicBezTo>
                  <a:cubicBezTo>
                    <a:pt x="637224" y="2207360"/>
                    <a:pt x="22641" y="1584338"/>
                    <a:pt x="15729" y="1575819"/>
                  </a:cubicBezTo>
                  <a:cubicBezTo>
                    <a:pt x="30196" y="1489181"/>
                    <a:pt x="8014" y="1407687"/>
                    <a:pt x="3111" y="1321370"/>
                  </a:cubicBezTo>
                  <a:cubicBezTo>
                    <a:pt x="-2354" y="1226374"/>
                    <a:pt x="3915" y="1131136"/>
                    <a:pt x="12595" y="1036542"/>
                  </a:cubicBezTo>
                  <a:cubicBezTo>
                    <a:pt x="33491" y="808615"/>
                    <a:pt x="51734" y="591859"/>
                    <a:pt x="22962" y="363531"/>
                  </a:cubicBezTo>
                  <a:cubicBezTo>
                    <a:pt x="17336" y="318765"/>
                    <a:pt x="6326" y="274642"/>
                    <a:pt x="1825" y="229796"/>
                  </a:cubicBezTo>
                  <a:cubicBezTo>
                    <a:pt x="-5006" y="162447"/>
                    <a:pt x="6808" y="97830"/>
                    <a:pt x="46269" y="41411"/>
                  </a:cubicBezTo>
                  <a:cubicBezTo>
                    <a:pt x="86132" y="-15571"/>
                    <a:pt x="148258" y="-13240"/>
                    <a:pt x="203712" y="45269"/>
                  </a:cubicBezTo>
                  <a:cubicBezTo>
                    <a:pt x="218420" y="56279"/>
                    <a:pt x="295655" y="184790"/>
                    <a:pt x="295655" y="200221"/>
                  </a:cubicBezTo>
                  <a:cubicBezTo>
                    <a:pt x="439274" y="618301"/>
                    <a:pt x="351913" y="883358"/>
                    <a:pt x="826091" y="618140"/>
                  </a:cubicBezTo>
                  <a:cubicBezTo>
                    <a:pt x="916748" y="616774"/>
                    <a:pt x="1574328" y="1553074"/>
                    <a:pt x="1574328" y="1568746"/>
                  </a:cubicBezTo>
                  <a:cubicBezTo>
                    <a:pt x="1493155" y="1695087"/>
                    <a:pt x="1335632" y="1884195"/>
                    <a:pt x="1166374" y="1989720"/>
                  </a:cubicBezTo>
                  <a:cubicBezTo>
                    <a:pt x="1131253" y="2011500"/>
                    <a:pt x="1095247" y="2031673"/>
                    <a:pt x="1058599" y="2050559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84" name="Group 246">
              <a:extLst>
                <a:ext uri="{FF2B5EF4-FFF2-40B4-BE49-F238E27FC236}">
                  <a16:creationId xmlns:a16="http://schemas.microsoft.com/office/drawing/2014/main" id="{8625D01F-1240-45F7-940B-0761845D41B6}"/>
                </a:ext>
              </a:extLst>
            </p:cNvPr>
            <p:cNvGrpSpPr/>
            <p:nvPr/>
          </p:nvGrpSpPr>
          <p:grpSpPr>
            <a:xfrm rot="16200000" flipH="1">
              <a:off x="8684105" y="764619"/>
              <a:ext cx="857425" cy="1698776"/>
              <a:chOff x="8649228" y="336362"/>
              <a:chExt cx="3202165" cy="6344296"/>
            </a:xfrm>
          </p:grpSpPr>
          <p:sp>
            <p:nvSpPr>
              <p:cNvPr id="186" name="Freeform: Shape 247">
                <a:extLst>
                  <a:ext uri="{FF2B5EF4-FFF2-40B4-BE49-F238E27FC236}">
                    <a16:creationId xmlns:a16="http://schemas.microsoft.com/office/drawing/2014/main" id="{722FFA0D-21A3-42E3-8491-092E1A6EB852}"/>
                  </a:ext>
                </a:extLst>
              </p:cNvPr>
              <p:cNvSpPr/>
              <p:nvPr/>
            </p:nvSpPr>
            <p:spPr>
              <a:xfrm>
                <a:off x="8688116" y="336362"/>
                <a:ext cx="3163277" cy="6344296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rgbClr val="537EC0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48">
                <a:extLst>
                  <a:ext uri="{FF2B5EF4-FFF2-40B4-BE49-F238E27FC236}">
                    <a16:creationId xmlns:a16="http://schemas.microsoft.com/office/drawing/2014/main" id="{C4E5FF61-DDFC-482D-9C0B-6737F904043E}"/>
                  </a:ext>
                </a:extLst>
              </p:cNvPr>
              <p:cNvSpPr/>
              <p:nvPr/>
            </p:nvSpPr>
            <p:spPr>
              <a:xfrm>
                <a:off x="8857422" y="502455"/>
                <a:ext cx="2824676" cy="6012113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C7D2E7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49">
                <a:extLst>
                  <a:ext uri="{FF2B5EF4-FFF2-40B4-BE49-F238E27FC236}">
                    <a16:creationId xmlns:a16="http://schemas.microsoft.com/office/drawing/2014/main" id="{E8A1078C-8A73-49C4-85F9-F9586B7493E7}"/>
                  </a:ext>
                </a:extLst>
              </p:cNvPr>
              <p:cNvSpPr/>
              <p:nvPr/>
            </p:nvSpPr>
            <p:spPr>
              <a:xfrm>
                <a:off x="9482659" y="443288"/>
                <a:ext cx="1574192" cy="285136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250">
                <a:extLst>
                  <a:ext uri="{FF2B5EF4-FFF2-40B4-BE49-F238E27FC236}">
                    <a16:creationId xmlns:a16="http://schemas.microsoft.com/office/drawing/2014/main" id="{962F045F-A4A5-485A-AD41-55CBE89C43F7}"/>
                  </a:ext>
                </a:extLst>
              </p:cNvPr>
              <p:cNvSpPr/>
              <p:nvPr/>
            </p:nvSpPr>
            <p:spPr>
              <a:xfrm>
                <a:off x="8649228" y="1134306"/>
                <a:ext cx="38889" cy="235000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51">
                <a:extLst>
                  <a:ext uri="{FF2B5EF4-FFF2-40B4-BE49-F238E27FC236}">
                    <a16:creationId xmlns:a16="http://schemas.microsoft.com/office/drawing/2014/main" id="{7E506A9F-3415-40C7-8DEF-7AB101C06694}"/>
                  </a:ext>
                </a:extLst>
              </p:cNvPr>
              <p:cNvSpPr/>
              <p:nvPr/>
            </p:nvSpPr>
            <p:spPr>
              <a:xfrm>
                <a:off x="8649228" y="2184561"/>
                <a:ext cx="38810" cy="460416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Group 252">
                <a:extLst>
                  <a:ext uri="{FF2B5EF4-FFF2-40B4-BE49-F238E27FC236}">
                    <a16:creationId xmlns:a16="http://schemas.microsoft.com/office/drawing/2014/main" id="{440CFAB8-6B3A-4DAE-BADF-280C3D1BBF1A}"/>
                  </a:ext>
                </a:extLst>
              </p:cNvPr>
              <p:cNvGrpSpPr/>
              <p:nvPr/>
            </p:nvGrpSpPr>
            <p:grpSpPr>
              <a:xfrm>
                <a:off x="9957333" y="558847"/>
                <a:ext cx="624845" cy="109460"/>
                <a:chOff x="9998875" y="558847"/>
                <a:chExt cx="624845" cy="109460"/>
              </a:xfrm>
            </p:grpSpPr>
            <p:sp>
              <p:nvSpPr>
                <p:cNvPr id="192" name="Freeform: Shape 253">
                  <a:extLst>
                    <a:ext uri="{FF2B5EF4-FFF2-40B4-BE49-F238E27FC236}">
                      <a16:creationId xmlns:a16="http://schemas.microsoft.com/office/drawing/2014/main" id="{96D469BE-293F-4EB8-A34F-9A697F180BC1}"/>
                    </a:ext>
                  </a:extLst>
                </p:cNvPr>
                <p:cNvSpPr/>
                <p:nvPr/>
              </p:nvSpPr>
              <p:spPr>
                <a:xfrm>
                  <a:off x="9998875" y="590054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254">
                  <a:extLst>
                    <a:ext uri="{FF2B5EF4-FFF2-40B4-BE49-F238E27FC236}">
                      <a16:creationId xmlns:a16="http://schemas.microsoft.com/office/drawing/2014/main" id="{248DFA2B-89BB-4EB0-9576-C0930BC8CC97}"/>
                    </a:ext>
                  </a:extLst>
                </p:cNvPr>
                <p:cNvSpPr/>
                <p:nvPr/>
              </p:nvSpPr>
              <p:spPr>
                <a:xfrm>
                  <a:off x="10514260" y="558847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828D962-A90E-4C89-9E63-66079B9993D1}"/>
                </a:ext>
              </a:extLst>
            </p:cNvPr>
            <p:cNvSpPr/>
            <p:nvPr/>
          </p:nvSpPr>
          <p:spPr>
            <a:xfrm rot="16200000" flipH="1">
              <a:off x="8966622" y="1559432"/>
              <a:ext cx="342910" cy="920570"/>
            </a:xfrm>
            <a:custGeom>
              <a:avLst/>
              <a:gdLst>
                <a:gd name="connsiteX0" fmla="*/ 738753 w 1039828"/>
                <a:gd name="connsiteY0" fmla="*/ 1573679 h 1620643"/>
                <a:gd name="connsiteX1" fmla="*/ 591035 w 1039828"/>
                <a:gd name="connsiteY1" fmla="*/ 1579385 h 1620643"/>
                <a:gd name="connsiteX2" fmla="*/ 506969 w 1039828"/>
                <a:gd name="connsiteY2" fmla="*/ 1490899 h 1620643"/>
                <a:gd name="connsiteX3" fmla="*/ 471445 w 1039828"/>
                <a:gd name="connsiteY3" fmla="*/ 1480210 h 1620643"/>
                <a:gd name="connsiteX4" fmla="*/ 39702 w 1039828"/>
                <a:gd name="connsiteY4" fmla="*/ 1480451 h 1620643"/>
                <a:gd name="connsiteX5" fmla="*/ 0 w 1039828"/>
                <a:gd name="connsiteY5" fmla="*/ 1478924 h 1620643"/>
                <a:gd name="connsiteX6" fmla="*/ 42756 w 1039828"/>
                <a:gd name="connsiteY6" fmla="*/ 1465422 h 1620643"/>
                <a:gd name="connsiteX7" fmla="*/ 448621 w 1039828"/>
                <a:gd name="connsiteY7" fmla="*/ 1465341 h 1620643"/>
                <a:gd name="connsiteX8" fmla="*/ 485269 w 1039828"/>
                <a:gd name="connsiteY8" fmla="*/ 1433756 h 1620643"/>
                <a:gd name="connsiteX9" fmla="*/ 514202 w 1039828"/>
                <a:gd name="connsiteY9" fmla="*/ 1382883 h 1620643"/>
                <a:gd name="connsiteX10" fmla="*/ 587016 w 1039828"/>
                <a:gd name="connsiteY10" fmla="*/ 1309907 h 1620643"/>
                <a:gd name="connsiteX11" fmla="*/ 587499 w 1039828"/>
                <a:gd name="connsiteY11" fmla="*/ 1265383 h 1620643"/>
                <a:gd name="connsiteX12" fmla="*/ 528588 w 1039828"/>
                <a:gd name="connsiteY12" fmla="*/ 1206794 h 1620643"/>
                <a:gd name="connsiteX13" fmla="*/ 491538 w 1039828"/>
                <a:gd name="connsiteY13" fmla="*/ 1152143 h 1620643"/>
                <a:gd name="connsiteX14" fmla="*/ 511550 w 1039828"/>
                <a:gd name="connsiteY14" fmla="*/ 1045975 h 1620643"/>
                <a:gd name="connsiteX15" fmla="*/ 582114 w 1039828"/>
                <a:gd name="connsiteY15" fmla="*/ 975411 h 1620643"/>
                <a:gd name="connsiteX16" fmla="*/ 580185 w 1039828"/>
                <a:gd name="connsiteY16" fmla="*/ 943022 h 1620643"/>
                <a:gd name="connsiteX17" fmla="*/ 482456 w 1039828"/>
                <a:gd name="connsiteY17" fmla="*/ 848026 h 1620643"/>
                <a:gd name="connsiteX18" fmla="*/ 445326 w 1039828"/>
                <a:gd name="connsiteY18" fmla="*/ 793455 h 1620643"/>
                <a:gd name="connsiteX19" fmla="*/ 459390 w 1039828"/>
                <a:gd name="connsiteY19" fmla="*/ 694280 h 1620643"/>
                <a:gd name="connsiteX20" fmla="*/ 672368 w 1039828"/>
                <a:gd name="connsiteY20" fmla="*/ 479373 h 1620643"/>
                <a:gd name="connsiteX21" fmla="*/ 684504 w 1039828"/>
                <a:gd name="connsiteY21" fmla="*/ 475595 h 1620643"/>
                <a:gd name="connsiteX22" fmla="*/ 745263 w 1039828"/>
                <a:gd name="connsiteY22" fmla="*/ 409934 h 1620643"/>
                <a:gd name="connsiteX23" fmla="*/ 771865 w 1039828"/>
                <a:gd name="connsiteY23" fmla="*/ 376822 h 1620643"/>
                <a:gd name="connsiteX24" fmla="*/ 772749 w 1039828"/>
                <a:gd name="connsiteY24" fmla="*/ 9454 h 1620643"/>
                <a:gd name="connsiteX25" fmla="*/ 846368 w 1039828"/>
                <a:gd name="connsiteY25" fmla="*/ 2623 h 1620643"/>
                <a:gd name="connsiteX26" fmla="*/ 948035 w 1039828"/>
                <a:gd name="connsiteY26" fmla="*/ 78411 h 1620643"/>
                <a:gd name="connsiteX27" fmla="*/ 1005820 w 1039828"/>
                <a:gd name="connsiteY27" fmla="*/ 153154 h 1620643"/>
                <a:gd name="connsiteX28" fmla="*/ 990952 w 1039828"/>
                <a:gd name="connsiteY28" fmla="*/ 237944 h 1620643"/>
                <a:gd name="connsiteX29" fmla="*/ 882453 w 1039828"/>
                <a:gd name="connsiteY29" fmla="*/ 346523 h 1620643"/>
                <a:gd name="connsiteX30" fmla="*/ 865415 w 1039828"/>
                <a:gd name="connsiteY30" fmla="*/ 369508 h 1620643"/>
                <a:gd name="connsiteX31" fmla="*/ 868951 w 1039828"/>
                <a:gd name="connsiteY31" fmla="*/ 417971 h 1620643"/>
                <a:gd name="connsiteX32" fmla="*/ 990148 w 1039828"/>
                <a:gd name="connsiteY32" fmla="*/ 581683 h 1620643"/>
                <a:gd name="connsiteX33" fmla="*/ 977851 w 1039828"/>
                <a:gd name="connsiteY33" fmla="*/ 662293 h 1620643"/>
                <a:gd name="connsiteX34" fmla="*/ 900536 w 1039828"/>
                <a:gd name="connsiteY34" fmla="*/ 739206 h 1620643"/>
                <a:gd name="connsiteX35" fmla="*/ 899893 w 1039828"/>
                <a:gd name="connsiteY35" fmla="*/ 784856 h 1620643"/>
                <a:gd name="connsiteX36" fmla="*/ 1003248 w 1039828"/>
                <a:gd name="connsiteY36" fmla="*/ 887085 h 1620643"/>
                <a:gd name="connsiteX37" fmla="*/ 1004614 w 1039828"/>
                <a:gd name="connsiteY37" fmla="*/ 1035045 h 1620643"/>
                <a:gd name="connsiteX38" fmla="*/ 871764 w 1039828"/>
                <a:gd name="connsiteY38" fmla="*/ 1168377 h 1620643"/>
                <a:gd name="connsiteX39" fmla="*/ 873050 w 1039828"/>
                <a:gd name="connsiteY39" fmla="*/ 1207999 h 1620643"/>
                <a:gd name="connsiteX40" fmla="*/ 926415 w 1039828"/>
                <a:gd name="connsiteY40" fmla="*/ 1262088 h 1620643"/>
                <a:gd name="connsiteX41" fmla="*/ 933970 w 1039828"/>
                <a:gd name="connsiteY41" fmla="*/ 1370827 h 1620643"/>
                <a:gd name="connsiteX42" fmla="*/ 785046 w 1039828"/>
                <a:gd name="connsiteY42" fmla="*/ 1527306 h 1620643"/>
                <a:gd name="connsiteX43" fmla="*/ 738753 w 1039828"/>
                <a:gd name="connsiteY43" fmla="*/ 1573679 h 1620643"/>
                <a:gd name="connsiteX0" fmla="*/ 738753 w 1039828"/>
                <a:gd name="connsiteY0" fmla="*/ 1573679 h 1620643"/>
                <a:gd name="connsiteX1" fmla="*/ 591035 w 1039828"/>
                <a:gd name="connsiteY1" fmla="*/ 1579385 h 1620643"/>
                <a:gd name="connsiteX2" fmla="*/ 506969 w 1039828"/>
                <a:gd name="connsiteY2" fmla="*/ 1490899 h 1620643"/>
                <a:gd name="connsiteX3" fmla="*/ 471445 w 1039828"/>
                <a:gd name="connsiteY3" fmla="*/ 1480210 h 1620643"/>
                <a:gd name="connsiteX4" fmla="*/ 39702 w 1039828"/>
                <a:gd name="connsiteY4" fmla="*/ 1480451 h 1620643"/>
                <a:gd name="connsiteX5" fmla="*/ 0 w 1039828"/>
                <a:gd name="connsiteY5" fmla="*/ 1478924 h 1620643"/>
                <a:gd name="connsiteX6" fmla="*/ 448621 w 1039828"/>
                <a:gd name="connsiteY6" fmla="*/ 1465341 h 1620643"/>
                <a:gd name="connsiteX7" fmla="*/ 485269 w 1039828"/>
                <a:gd name="connsiteY7" fmla="*/ 1433756 h 1620643"/>
                <a:gd name="connsiteX8" fmla="*/ 514202 w 1039828"/>
                <a:gd name="connsiteY8" fmla="*/ 1382883 h 1620643"/>
                <a:gd name="connsiteX9" fmla="*/ 587016 w 1039828"/>
                <a:gd name="connsiteY9" fmla="*/ 1309907 h 1620643"/>
                <a:gd name="connsiteX10" fmla="*/ 587499 w 1039828"/>
                <a:gd name="connsiteY10" fmla="*/ 1265383 h 1620643"/>
                <a:gd name="connsiteX11" fmla="*/ 528588 w 1039828"/>
                <a:gd name="connsiteY11" fmla="*/ 1206794 h 1620643"/>
                <a:gd name="connsiteX12" fmla="*/ 491538 w 1039828"/>
                <a:gd name="connsiteY12" fmla="*/ 1152143 h 1620643"/>
                <a:gd name="connsiteX13" fmla="*/ 511550 w 1039828"/>
                <a:gd name="connsiteY13" fmla="*/ 1045975 h 1620643"/>
                <a:gd name="connsiteX14" fmla="*/ 582114 w 1039828"/>
                <a:gd name="connsiteY14" fmla="*/ 975411 h 1620643"/>
                <a:gd name="connsiteX15" fmla="*/ 580185 w 1039828"/>
                <a:gd name="connsiteY15" fmla="*/ 943022 h 1620643"/>
                <a:gd name="connsiteX16" fmla="*/ 482456 w 1039828"/>
                <a:gd name="connsiteY16" fmla="*/ 848026 h 1620643"/>
                <a:gd name="connsiteX17" fmla="*/ 445326 w 1039828"/>
                <a:gd name="connsiteY17" fmla="*/ 793455 h 1620643"/>
                <a:gd name="connsiteX18" fmla="*/ 459390 w 1039828"/>
                <a:gd name="connsiteY18" fmla="*/ 694280 h 1620643"/>
                <a:gd name="connsiteX19" fmla="*/ 672368 w 1039828"/>
                <a:gd name="connsiteY19" fmla="*/ 479373 h 1620643"/>
                <a:gd name="connsiteX20" fmla="*/ 684504 w 1039828"/>
                <a:gd name="connsiteY20" fmla="*/ 475595 h 1620643"/>
                <a:gd name="connsiteX21" fmla="*/ 745263 w 1039828"/>
                <a:gd name="connsiteY21" fmla="*/ 409934 h 1620643"/>
                <a:gd name="connsiteX22" fmla="*/ 771865 w 1039828"/>
                <a:gd name="connsiteY22" fmla="*/ 376822 h 1620643"/>
                <a:gd name="connsiteX23" fmla="*/ 772749 w 1039828"/>
                <a:gd name="connsiteY23" fmla="*/ 9454 h 1620643"/>
                <a:gd name="connsiteX24" fmla="*/ 846368 w 1039828"/>
                <a:gd name="connsiteY24" fmla="*/ 2623 h 1620643"/>
                <a:gd name="connsiteX25" fmla="*/ 948035 w 1039828"/>
                <a:gd name="connsiteY25" fmla="*/ 78411 h 1620643"/>
                <a:gd name="connsiteX26" fmla="*/ 1005820 w 1039828"/>
                <a:gd name="connsiteY26" fmla="*/ 153154 h 1620643"/>
                <a:gd name="connsiteX27" fmla="*/ 990952 w 1039828"/>
                <a:gd name="connsiteY27" fmla="*/ 237944 h 1620643"/>
                <a:gd name="connsiteX28" fmla="*/ 882453 w 1039828"/>
                <a:gd name="connsiteY28" fmla="*/ 346523 h 1620643"/>
                <a:gd name="connsiteX29" fmla="*/ 865415 w 1039828"/>
                <a:gd name="connsiteY29" fmla="*/ 369508 h 1620643"/>
                <a:gd name="connsiteX30" fmla="*/ 868951 w 1039828"/>
                <a:gd name="connsiteY30" fmla="*/ 417971 h 1620643"/>
                <a:gd name="connsiteX31" fmla="*/ 990148 w 1039828"/>
                <a:gd name="connsiteY31" fmla="*/ 581683 h 1620643"/>
                <a:gd name="connsiteX32" fmla="*/ 977851 w 1039828"/>
                <a:gd name="connsiteY32" fmla="*/ 662293 h 1620643"/>
                <a:gd name="connsiteX33" fmla="*/ 900536 w 1039828"/>
                <a:gd name="connsiteY33" fmla="*/ 739206 h 1620643"/>
                <a:gd name="connsiteX34" fmla="*/ 899893 w 1039828"/>
                <a:gd name="connsiteY34" fmla="*/ 784856 h 1620643"/>
                <a:gd name="connsiteX35" fmla="*/ 1003248 w 1039828"/>
                <a:gd name="connsiteY35" fmla="*/ 887085 h 1620643"/>
                <a:gd name="connsiteX36" fmla="*/ 1004614 w 1039828"/>
                <a:gd name="connsiteY36" fmla="*/ 1035045 h 1620643"/>
                <a:gd name="connsiteX37" fmla="*/ 871764 w 1039828"/>
                <a:gd name="connsiteY37" fmla="*/ 1168377 h 1620643"/>
                <a:gd name="connsiteX38" fmla="*/ 873050 w 1039828"/>
                <a:gd name="connsiteY38" fmla="*/ 1207999 h 1620643"/>
                <a:gd name="connsiteX39" fmla="*/ 926415 w 1039828"/>
                <a:gd name="connsiteY39" fmla="*/ 1262088 h 1620643"/>
                <a:gd name="connsiteX40" fmla="*/ 933970 w 1039828"/>
                <a:gd name="connsiteY40" fmla="*/ 1370827 h 1620643"/>
                <a:gd name="connsiteX41" fmla="*/ 785046 w 1039828"/>
                <a:gd name="connsiteY41" fmla="*/ 1527306 h 1620643"/>
                <a:gd name="connsiteX42" fmla="*/ 738753 w 1039828"/>
                <a:gd name="connsiteY42" fmla="*/ 1573679 h 1620643"/>
                <a:gd name="connsiteX0" fmla="*/ 699082 w 1000157"/>
                <a:gd name="connsiteY0" fmla="*/ 1573679 h 1620643"/>
                <a:gd name="connsiteX1" fmla="*/ 551364 w 1000157"/>
                <a:gd name="connsiteY1" fmla="*/ 1579385 h 1620643"/>
                <a:gd name="connsiteX2" fmla="*/ 467298 w 1000157"/>
                <a:gd name="connsiteY2" fmla="*/ 1490899 h 1620643"/>
                <a:gd name="connsiteX3" fmla="*/ 431774 w 1000157"/>
                <a:gd name="connsiteY3" fmla="*/ 1480210 h 1620643"/>
                <a:gd name="connsiteX4" fmla="*/ 31 w 1000157"/>
                <a:gd name="connsiteY4" fmla="*/ 1480451 h 1620643"/>
                <a:gd name="connsiteX5" fmla="*/ 408950 w 1000157"/>
                <a:gd name="connsiteY5" fmla="*/ 1465341 h 1620643"/>
                <a:gd name="connsiteX6" fmla="*/ 445598 w 1000157"/>
                <a:gd name="connsiteY6" fmla="*/ 1433756 h 1620643"/>
                <a:gd name="connsiteX7" fmla="*/ 474531 w 1000157"/>
                <a:gd name="connsiteY7" fmla="*/ 1382883 h 1620643"/>
                <a:gd name="connsiteX8" fmla="*/ 547345 w 1000157"/>
                <a:gd name="connsiteY8" fmla="*/ 1309907 h 1620643"/>
                <a:gd name="connsiteX9" fmla="*/ 547828 w 1000157"/>
                <a:gd name="connsiteY9" fmla="*/ 1265383 h 1620643"/>
                <a:gd name="connsiteX10" fmla="*/ 488917 w 1000157"/>
                <a:gd name="connsiteY10" fmla="*/ 1206794 h 1620643"/>
                <a:gd name="connsiteX11" fmla="*/ 451867 w 1000157"/>
                <a:gd name="connsiteY11" fmla="*/ 1152143 h 1620643"/>
                <a:gd name="connsiteX12" fmla="*/ 471879 w 1000157"/>
                <a:gd name="connsiteY12" fmla="*/ 1045975 h 1620643"/>
                <a:gd name="connsiteX13" fmla="*/ 542443 w 1000157"/>
                <a:gd name="connsiteY13" fmla="*/ 975411 h 1620643"/>
                <a:gd name="connsiteX14" fmla="*/ 540514 w 1000157"/>
                <a:gd name="connsiteY14" fmla="*/ 943022 h 1620643"/>
                <a:gd name="connsiteX15" fmla="*/ 442785 w 1000157"/>
                <a:gd name="connsiteY15" fmla="*/ 848026 h 1620643"/>
                <a:gd name="connsiteX16" fmla="*/ 405655 w 1000157"/>
                <a:gd name="connsiteY16" fmla="*/ 793455 h 1620643"/>
                <a:gd name="connsiteX17" fmla="*/ 419719 w 1000157"/>
                <a:gd name="connsiteY17" fmla="*/ 694280 h 1620643"/>
                <a:gd name="connsiteX18" fmla="*/ 632697 w 1000157"/>
                <a:gd name="connsiteY18" fmla="*/ 479373 h 1620643"/>
                <a:gd name="connsiteX19" fmla="*/ 644833 w 1000157"/>
                <a:gd name="connsiteY19" fmla="*/ 475595 h 1620643"/>
                <a:gd name="connsiteX20" fmla="*/ 705592 w 1000157"/>
                <a:gd name="connsiteY20" fmla="*/ 409934 h 1620643"/>
                <a:gd name="connsiteX21" fmla="*/ 732194 w 1000157"/>
                <a:gd name="connsiteY21" fmla="*/ 376822 h 1620643"/>
                <a:gd name="connsiteX22" fmla="*/ 733078 w 1000157"/>
                <a:gd name="connsiteY22" fmla="*/ 9454 h 1620643"/>
                <a:gd name="connsiteX23" fmla="*/ 806697 w 1000157"/>
                <a:gd name="connsiteY23" fmla="*/ 2623 h 1620643"/>
                <a:gd name="connsiteX24" fmla="*/ 908364 w 1000157"/>
                <a:gd name="connsiteY24" fmla="*/ 78411 h 1620643"/>
                <a:gd name="connsiteX25" fmla="*/ 966149 w 1000157"/>
                <a:gd name="connsiteY25" fmla="*/ 153154 h 1620643"/>
                <a:gd name="connsiteX26" fmla="*/ 951281 w 1000157"/>
                <a:gd name="connsiteY26" fmla="*/ 237944 h 1620643"/>
                <a:gd name="connsiteX27" fmla="*/ 842782 w 1000157"/>
                <a:gd name="connsiteY27" fmla="*/ 346523 h 1620643"/>
                <a:gd name="connsiteX28" fmla="*/ 825744 w 1000157"/>
                <a:gd name="connsiteY28" fmla="*/ 369508 h 1620643"/>
                <a:gd name="connsiteX29" fmla="*/ 829280 w 1000157"/>
                <a:gd name="connsiteY29" fmla="*/ 417971 h 1620643"/>
                <a:gd name="connsiteX30" fmla="*/ 950477 w 1000157"/>
                <a:gd name="connsiteY30" fmla="*/ 581683 h 1620643"/>
                <a:gd name="connsiteX31" fmla="*/ 938180 w 1000157"/>
                <a:gd name="connsiteY31" fmla="*/ 662293 h 1620643"/>
                <a:gd name="connsiteX32" fmla="*/ 860865 w 1000157"/>
                <a:gd name="connsiteY32" fmla="*/ 739206 h 1620643"/>
                <a:gd name="connsiteX33" fmla="*/ 860222 w 1000157"/>
                <a:gd name="connsiteY33" fmla="*/ 784856 h 1620643"/>
                <a:gd name="connsiteX34" fmla="*/ 963577 w 1000157"/>
                <a:gd name="connsiteY34" fmla="*/ 887085 h 1620643"/>
                <a:gd name="connsiteX35" fmla="*/ 964943 w 1000157"/>
                <a:gd name="connsiteY35" fmla="*/ 1035045 h 1620643"/>
                <a:gd name="connsiteX36" fmla="*/ 832093 w 1000157"/>
                <a:gd name="connsiteY36" fmla="*/ 1168377 h 1620643"/>
                <a:gd name="connsiteX37" fmla="*/ 833379 w 1000157"/>
                <a:gd name="connsiteY37" fmla="*/ 1207999 h 1620643"/>
                <a:gd name="connsiteX38" fmla="*/ 886744 w 1000157"/>
                <a:gd name="connsiteY38" fmla="*/ 1262088 h 1620643"/>
                <a:gd name="connsiteX39" fmla="*/ 894299 w 1000157"/>
                <a:gd name="connsiteY39" fmla="*/ 1370827 h 1620643"/>
                <a:gd name="connsiteX40" fmla="*/ 745375 w 1000157"/>
                <a:gd name="connsiteY40" fmla="*/ 1527306 h 1620643"/>
                <a:gd name="connsiteX41" fmla="*/ 699082 w 1000157"/>
                <a:gd name="connsiteY41" fmla="*/ 1573679 h 1620643"/>
                <a:gd name="connsiteX0" fmla="*/ 302610 w 603685"/>
                <a:gd name="connsiteY0" fmla="*/ 1573679 h 1620643"/>
                <a:gd name="connsiteX1" fmla="*/ 154892 w 603685"/>
                <a:gd name="connsiteY1" fmla="*/ 1579385 h 1620643"/>
                <a:gd name="connsiteX2" fmla="*/ 70826 w 603685"/>
                <a:gd name="connsiteY2" fmla="*/ 1490899 h 1620643"/>
                <a:gd name="connsiteX3" fmla="*/ 35302 w 603685"/>
                <a:gd name="connsiteY3" fmla="*/ 1480210 h 1620643"/>
                <a:gd name="connsiteX4" fmla="*/ 12478 w 603685"/>
                <a:gd name="connsiteY4" fmla="*/ 1465341 h 1620643"/>
                <a:gd name="connsiteX5" fmla="*/ 49126 w 603685"/>
                <a:gd name="connsiteY5" fmla="*/ 1433756 h 1620643"/>
                <a:gd name="connsiteX6" fmla="*/ 78059 w 603685"/>
                <a:gd name="connsiteY6" fmla="*/ 1382883 h 1620643"/>
                <a:gd name="connsiteX7" fmla="*/ 150873 w 603685"/>
                <a:gd name="connsiteY7" fmla="*/ 1309907 h 1620643"/>
                <a:gd name="connsiteX8" fmla="*/ 151356 w 603685"/>
                <a:gd name="connsiteY8" fmla="*/ 1265383 h 1620643"/>
                <a:gd name="connsiteX9" fmla="*/ 92445 w 603685"/>
                <a:gd name="connsiteY9" fmla="*/ 1206794 h 1620643"/>
                <a:gd name="connsiteX10" fmla="*/ 55395 w 603685"/>
                <a:gd name="connsiteY10" fmla="*/ 1152143 h 1620643"/>
                <a:gd name="connsiteX11" fmla="*/ 75407 w 603685"/>
                <a:gd name="connsiteY11" fmla="*/ 1045975 h 1620643"/>
                <a:gd name="connsiteX12" fmla="*/ 145971 w 603685"/>
                <a:gd name="connsiteY12" fmla="*/ 975411 h 1620643"/>
                <a:gd name="connsiteX13" fmla="*/ 144042 w 603685"/>
                <a:gd name="connsiteY13" fmla="*/ 943022 h 1620643"/>
                <a:gd name="connsiteX14" fmla="*/ 46313 w 603685"/>
                <a:gd name="connsiteY14" fmla="*/ 848026 h 1620643"/>
                <a:gd name="connsiteX15" fmla="*/ 9183 w 603685"/>
                <a:gd name="connsiteY15" fmla="*/ 793455 h 1620643"/>
                <a:gd name="connsiteX16" fmla="*/ 23247 w 603685"/>
                <a:gd name="connsiteY16" fmla="*/ 694280 h 1620643"/>
                <a:gd name="connsiteX17" fmla="*/ 236225 w 603685"/>
                <a:gd name="connsiteY17" fmla="*/ 479373 h 1620643"/>
                <a:gd name="connsiteX18" fmla="*/ 248361 w 603685"/>
                <a:gd name="connsiteY18" fmla="*/ 475595 h 1620643"/>
                <a:gd name="connsiteX19" fmla="*/ 309120 w 603685"/>
                <a:gd name="connsiteY19" fmla="*/ 409934 h 1620643"/>
                <a:gd name="connsiteX20" fmla="*/ 335722 w 603685"/>
                <a:gd name="connsiteY20" fmla="*/ 376822 h 1620643"/>
                <a:gd name="connsiteX21" fmla="*/ 336606 w 603685"/>
                <a:gd name="connsiteY21" fmla="*/ 9454 h 1620643"/>
                <a:gd name="connsiteX22" fmla="*/ 410225 w 603685"/>
                <a:gd name="connsiteY22" fmla="*/ 2623 h 1620643"/>
                <a:gd name="connsiteX23" fmla="*/ 511892 w 603685"/>
                <a:gd name="connsiteY23" fmla="*/ 78411 h 1620643"/>
                <a:gd name="connsiteX24" fmla="*/ 569677 w 603685"/>
                <a:gd name="connsiteY24" fmla="*/ 153154 h 1620643"/>
                <a:gd name="connsiteX25" fmla="*/ 554809 w 603685"/>
                <a:gd name="connsiteY25" fmla="*/ 237944 h 1620643"/>
                <a:gd name="connsiteX26" fmla="*/ 446310 w 603685"/>
                <a:gd name="connsiteY26" fmla="*/ 346523 h 1620643"/>
                <a:gd name="connsiteX27" fmla="*/ 429272 w 603685"/>
                <a:gd name="connsiteY27" fmla="*/ 369508 h 1620643"/>
                <a:gd name="connsiteX28" fmla="*/ 432808 w 603685"/>
                <a:gd name="connsiteY28" fmla="*/ 417971 h 1620643"/>
                <a:gd name="connsiteX29" fmla="*/ 554005 w 603685"/>
                <a:gd name="connsiteY29" fmla="*/ 581683 h 1620643"/>
                <a:gd name="connsiteX30" fmla="*/ 541708 w 603685"/>
                <a:gd name="connsiteY30" fmla="*/ 662293 h 1620643"/>
                <a:gd name="connsiteX31" fmla="*/ 464393 w 603685"/>
                <a:gd name="connsiteY31" fmla="*/ 739206 h 1620643"/>
                <a:gd name="connsiteX32" fmla="*/ 463750 w 603685"/>
                <a:gd name="connsiteY32" fmla="*/ 784856 h 1620643"/>
                <a:gd name="connsiteX33" fmla="*/ 567105 w 603685"/>
                <a:gd name="connsiteY33" fmla="*/ 887085 h 1620643"/>
                <a:gd name="connsiteX34" fmla="*/ 568471 w 603685"/>
                <a:gd name="connsiteY34" fmla="*/ 1035045 h 1620643"/>
                <a:gd name="connsiteX35" fmla="*/ 435621 w 603685"/>
                <a:gd name="connsiteY35" fmla="*/ 1168377 h 1620643"/>
                <a:gd name="connsiteX36" fmla="*/ 436907 w 603685"/>
                <a:gd name="connsiteY36" fmla="*/ 1207999 h 1620643"/>
                <a:gd name="connsiteX37" fmla="*/ 490272 w 603685"/>
                <a:gd name="connsiteY37" fmla="*/ 1262088 h 1620643"/>
                <a:gd name="connsiteX38" fmla="*/ 497827 w 603685"/>
                <a:gd name="connsiteY38" fmla="*/ 1370827 h 1620643"/>
                <a:gd name="connsiteX39" fmla="*/ 348903 w 603685"/>
                <a:gd name="connsiteY39" fmla="*/ 1527306 h 1620643"/>
                <a:gd name="connsiteX40" fmla="*/ 302610 w 603685"/>
                <a:gd name="connsiteY40" fmla="*/ 1573679 h 16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3685" h="1620643">
                  <a:moveTo>
                    <a:pt x="302610" y="1573679"/>
                  </a:moveTo>
                  <a:cubicBezTo>
                    <a:pt x="250210" y="1634197"/>
                    <a:pt x="211472" y="1636367"/>
                    <a:pt x="154892" y="1579385"/>
                  </a:cubicBezTo>
                  <a:cubicBezTo>
                    <a:pt x="126200" y="1550533"/>
                    <a:pt x="92686" y="1526020"/>
                    <a:pt x="70826" y="1490899"/>
                  </a:cubicBezTo>
                  <a:cubicBezTo>
                    <a:pt x="61422" y="1475789"/>
                    <a:pt x="47760" y="1480290"/>
                    <a:pt x="35302" y="1480210"/>
                  </a:cubicBezTo>
                  <a:lnTo>
                    <a:pt x="12478" y="1465341"/>
                  </a:lnTo>
                  <a:cubicBezTo>
                    <a:pt x="86739" y="1457559"/>
                    <a:pt x="50171" y="1462770"/>
                    <a:pt x="49126" y="1433756"/>
                  </a:cubicBezTo>
                  <a:cubicBezTo>
                    <a:pt x="48403" y="1413101"/>
                    <a:pt x="64316" y="1397429"/>
                    <a:pt x="78059" y="1382883"/>
                  </a:cubicBezTo>
                  <a:cubicBezTo>
                    <a:pt x="101687" y="1357888"/>
                    <a:pt x="125959" y="1333616"/>
                    <a:pt x="150873" y="1309907"/>
                  </a:cubicBezTo>
                  <a:cubicBezTo>
                    <a:pt x="167268" y="1294316"/>
                    <a:pt x="168072" y="1281135"/>
                    <a:pt x="151356" y="1265383"/>
                  </a:cubicBezTo>
                  <a:cubicBezTo>
                    <a:pt x="131183" y="1246416"/>
                    <a:pt x="112216" y="1226163"/>
                    <a:pt x="92445" y="1206794"/>
                  </a:cubicBezTo>
                  <a:cubicBezTo>
                    <a:pt x="76371" y="1191041"/>
                    <a:pt x="64075" y="1172798"/>
                    <a:pt x="55395" y="1152143"/>
                  </a:cubicBezTo>
                  <a:cubicBezTo>
                    <a:pt x="38357" y="1111556"/>
                    <a:pt x="44786" y="1077158"/>
                    <a:pt x="75407" y="1045975"/>
                  </a:cubicBezTo>
                  <a:cubicBezTo>
                    <a:pt x="98714" y="1022266"/>
                    <a:pt x="122262" y="998798"/>
                    <a:pt x="145971" y="975411"/>
                  </a:cubicBezTo>
                  <a:cubicBezTo>
                    <a:pt x="158187" y="963356"/>
                    <a:pt x="157785" y="954435"/>
                    <a:pt x="144042" y="943022"/>
                  </a:cubicBezTo>
                  <a:cubicBezTo>
                    <a:pt x="109001" y="914009"/>
                    <a:pt x="79023" y="879531"/>
                    <a:pt x="46313" y="848026"/>
                  </a:cubicBezTo>
                  <a:cubicBezTo>
                    <a:pt x="30079" y="832354"/>
                    <a:pt x="17621" y="814191"/>
                    <a:pt x="9183" y="793455"/>
                  </a:cubicBezTo>
                  <a:cubicBezTo>
                    <a:pt x="-5364" y="757771"/>
                    <a:pt x="-3998" y="723373"/>
                    <a:pt x="23247" y="694280"/>
                  </a:cubicBezTo>
                  <a:cubicBezTo>
                    <a:pt x="92204" y="620662"/>
                    <a:pt x="165500" y="551303"/>
                    <a:pt x="236225" y="479373"/>
                  </a:cubicBezTo>
                  <a:cubicBezTo>
                    <a:pt x="239440" y="476078"/>
                    <a:pt x="243619" y="474792"/>
                    <a:pt x="248361" y="475595"/>
                  </a:cubicBezTo>
                  <a:cubicBezTo>
                    <a:pt x="271347" y="456226"/>
                    <a:pt x="297145" y="439510"/>
                    <a:pt x="309120" y="409934"/>
                  </a:cubicBezTo>
                  <a:cubicBezTo>
                    <a:pt x="336365" y="413550"/>
                    <a:pt x="335722" y="395950"/>
                    <a:pt x="335722" y="376822"/>
                  </a:cubicBezTo>
                  <a:cubicBezTo>
                    <a:pt x="335722" y="254339"/>
                    <a:pt x="336285" y="131937"/>
                    <a:pt x="336606" y="9454"/>
                  </a:cubicBezTo>
                  <a:cubicBezTo>
                    <a:pt x="361601" y="16446"/>
                    <a:pt x="381452" y="-7745"/>
                    <a:pt x="410225" y="2623"/>
                  </a:cubicBezTo>
                  <a:cubicBezTo>
                    <a:pt x="453142" y="18134"/>
                    <a:pt x="480708" y="49880"/>
                    <a:pt x="511892" y="78411"/>
                  </a:cubicBezTo>
                  <a:cubicBezTo>
                    <a:pt x="535279" y="99789"/>
                    <a:pt x="560917" y="120283"/>
                    <a:pt x="569677" y="153154"/>
                  </a:cubicBezTo>
                  <a:cubicBezTo>
                    <a:pt x="577714" y="183534"/>
                    <a:pt x="583099" y="212547"/>
                    <a:pt x="554809" y="237944"/>
                  </a:cubicBezTo>
                  <a:cubicBezTo>
                    <a:pt x="516714" y="272101"/>
                    <a:pt x="487379" y="315098"/>
                    <a:pt x="446310" y="346523"/>
                  </a:cubicBezTo>
                  <a:cubicBezTo>
                    <a:pt x="439318" y="351907"/>
                    <a:pt x="429111" y="357613"/>
                    <a:pt x="429272" y="369508"/>
                  </a:cubicBezTo>
                  <a:cubicBezTo>
                    <a:pt x="398008" y="388395"/>
                    <a:pt x="423566" y="400611"/>
                    <a:pt x="432808" y="417971"/>
                  </a:cubicBezTo>
                  <a:cubicBezTo>
                    <a:pt x="465277" y="478649"/>
                    <a:pt x="527403" y="517146"/>
                    <a:pt x="554005" y="581683"/>
                  </a:cubicBezTo>
                  <a:cubicBezTo>
                    <a:pt x="566060" y="610857"/>
                    <a:pt x="567748" y="638021"/>
                    <a:pt x="541708" y="662293"/>
                  </a:cubicBezTo>
                  <a:cubicBezTo>
                    <a:pt x="515106" y="687047"/>
                    <a:pt x="491156" y="714613"/>
                    <a:pt x="464393" y="739206"/>
                  </a:cubicBezTo>
                  <a:cubicBezTo>
                    <a:pt x="446552" y="755601"/>
                    <a:pt x="443337" y="766612"/>
                    <a:pt x="463750" y="784856"/>
                  </a:cubicBezTo>
                  <a:cubicBezTo>
                    <a:pt x="499836" y="817164"/>
                    <a:pt x="532948" y="852687"/>
                    <a:pt x="567105" y="887085"/>
                  </a:cubicBezTo>
                  <a:cubicBezTo>
                    <a:pt x="615487" y="935869"/>
                    <a:pt x="615809" y="987627"/>
                    <a:pt x="568471" y="1035045"/>
                  </a:cubicBezTo>
                  <a:lnTo>
                    <a:pt x="435621" y="1168377"/>
                  </a:lnTo>
                  <a:cubicBezTo>
                    <a:pt x="420914" y="1182924"/>
                    <a:pt x="424530" y="1195381"/>
                    <a:pt x="436907" y="1207999"/>
                  </a:cubicBezTo>
                  <a:cubicBezTo>
                    <a:pt x="454588" y="1226163"/>
                    <a:pt x="472511" y="1244005"/>
                    <a:pt x="490272" y="1262088"/>
                  </a:cubicBezTo>
                  <a:cubicBezTo>
                    <a:pt x="531743" y="1304201"/>
                    <a:pt x="536806" y="1324213"/>
                    <a:pt x="497827" y="1370827"/>
                  </a:cubicBezTo>
                  <a:cubicBezTo>
                    <a:pt x="451775" y="1425961"/>
                    <a:pt x="406527" y="1482782"/>
                    <a:pt x="348903" y="1527306"/>
                  </a:cubicBezTo>
                  <a:cubicBezTo>
                    <a:pt x="330177" y="1539683"/>
                    <a:pt x="325596" y="1565803"/>
                    <a:pt x="302610" y="1573679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A2480EF4-0839-4CF0-B17E-865CCE15513A}"/>
              </a:ext>
            </a:extLst>
          </p:cNvPr>
          <p:cNvGrpSpPr/>
          <p:nvPr/>
        </p:nvGrpSpPr>
        <p:grpSpPr>
          <a:xfrm>
            <a:off x="2128121" y="2343994"/>
            <a:ext cx="1780242" cy="1523268"/>
            <a:chOff x="2128121" y="2343994"/>
            <a:chExt cx="1780242" cy="1523268"/>
          </a:xfrm>
        </p:grpSpPr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36AC723E-7779-4CA8-85CA-4C3A84FF29C9}"/>
                </a:ext>
              </a:extLst>
            </p:cNvPr>
            <p:cNvGrpSpPr/>
            <p:nvPr/>
          </p:nvGrpSpPr>
          <p:grpSpPr>
            <a:xfrm rot="1995951">
              <a:off x="2128121" y="3300931"/>
              <a:ext cx="308872" cy="566331"/>
              <a:chOff x="11798850" y="3973946"/>
              <a:chExt cx="834497" cy="1530089"/>
            </a:xfrm>
          </p:grpSpPr>
          <p:sp>
            <p:nvSpPr>
              <p:cNvPr id="200" name="이등변 삼각형 199">
                <a:extLst>
                  <a:ext uri="{FF2B5EF4-FFF2-40B4-BE49-F238E27FC236}">
                    <a16:creationId xmlns:a16="http://schemas.microsoft.com/office/drawing/2014/main" id="{DFE1AA8C-0B54-4F03-9986-EFB8FD47B510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이등변 삼각형 200">
                <a:extLst>
                  <a:ext uri="{FF2B5EF4-FFF2-40B4-BE49-F238E27FC236}">
                    <a16:creationId xmlns:a16="http://schemas.microsoft.com/office/drawing/2014/main" id="{36BCD619-50C2-440B-9196-035744698BE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3" name="그룹 202">
              <a:extLst>
                <a:ext uri="{FF2B5EF4-FFF2-40B4-BE49-F238E27FC236}">
                  <a16:creationId xmlns:a16="http://schemas.microsoft.com/office/drawing/2014/main" id="{D6FE7C6A-E827-429C-A159-FEBDDFA128F3}"/>
                </a:ext>
              </a:extLst>
            </p:cNvPr>
            <p:cNvGrpSpPr/>
            <p:nvPr/>
          </p:nvGrpSpPr>
          <p:grpSpPr>
            <a:xfrm rot="3177383">
              <a:off x="2761220" y="2649268"/>
              <a:ext cx="308872" cy="566331"/>
              <a:chOff x="11798850" y="3973946"/>
              <a:chExt cx="834497" cy="1530089"/>
            </a:xfrm>
          </p:grpSpPr>
          <p:sp>
            <p:nvSpPr>
              <p:cNvPr id="204" name="이등변 삼각형 203">
                <a:extLst>
                  <a:ext uri="{FF2B5EF4-FFF2-40B4-BE49-F238E27FC236}">
                    <a16:creationId xmlns:a16="http://schemas.microsoft.com/office/drawing/2014/main" id="{957D2B33-19AF-4582-85AA-4593FE2D8BCE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이등변 삼각형 204">
                <a:extLst>
                  <a:ext uri="{FF2B5EF4-FFF2-40B4-BE49-F238E27FC236}">
                    <a16:creationId xmlns:a16="http://schemas.microsoft.com/office/drawing/2014/main" id="{400AE701-5775-4BFC-A2D3-21302EF21110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6" name="그룹 205">
              <a:extLst>
                <a:ext uri="{FF2B5EF4-FFF2-40B4-BE49-F238E27FC236}">
                  <a16:creationId xmlns:a16="http://schemas.microsoft.com/office/drawing/2014/main" id="{8BC0491D-4146-413C-9A78-D7E7A34E602D}"/>
                </a:ext>
              </a:extLst>
            </p:cNvPr>
            <p:cNvGrpSpPr/>
            <p:nvPr/>
          </p:nvGrpSpPr>
          <p:grpSpPr>
            <a:xfrm rot="4279343">
              <a:off x="3470762" y="2215264"/>
              <a:ext cx="308872" cy="566331"/>
              <a:chOff x="11798850" y="3973946"/>
              <a:chExt cx="834497" cy="1530089"/>
            </a:xfrm>
          </p:grpSpPr>
          <p:sp>
            <p:nvSpPr>
              <p:cNvPr id="207" name="이등변 삼각형 206">
                <a:extLst>
                  <a:ext uri="{FF2B5EF4-FFF2-40B4-BE49-F238E27FC236}">
                    <a16:creationId xmlns:a16="http://schemas.microsoft.com/office/drawing/2014/main" id="{5FFEB191-5AB0-4466-8B9A-E433268C66E3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이등변 삼각형 207">
                <a:extLst>
                  <a:ext uri="{FF2B5EF4-FFF2-40B4-BE49-F238E27FC236}">
                    <a16:creationId xmlns:a16="http://schemas.microsoft.com/office/drawing/2014/main" id="{8CA8FC35-35E9-4543-B329-A43BB06C4656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CE9A771E-C08E-4D7A-B59B-6DB419F9662E}"/>
              </a:ext>
            </a:extLst>
          </p:cNvPr>
          <p:cNvGrpSpPr/>
          <p:nvPr/>
        </p:nvGrpSpPr>
        <p:grpSpPr>
          <a:xfrm rot="18338106" flipV="1">
            <a:off x="7290934" y="1952006"/>
            <a:ext cx="1850415" cy="1616178"/>
            <a:chOff x="2151734" y="2266066"/>
            <a:chExt cx="1850415" cy="1616178"/>
          </a:xfrm>
        </p:grpSpPr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7ECA8B0A-FF43-462C-A9AC-1A338770A176}"/>
                </a:ext>
              </a:extLst>
            </p:cNvPr>
            <p:cNvGrpSpPr/>
            <p:nvPr/>
          </p:nvGrpSpPr>
          <p:grpSpPr>
            <a:xfrm rot="1995951">
              <a:off x="2151734" y="3315913"/>
              <a:ext cx="308872" cy="566331"/>
              <a:chOff x="11798850" y="3973946"/>
              <a:chExt cx="834497" cy="1530089"/>
            </a:xfrm>
          </p:grpSpPr>
          <p:sp>
            <p:nvSpPr>
              <p:cNvPr id="210" name="이등변 삼각형 209">
                <a:extLst>
                  <a:ext uri="{FF2B5EF4-FFF2-40B4-BE49-F238E27FC236}">
                    <a16:creationId xmlns:a16="http://schemas.microsoft.com/office/drawing/2014/main" id="{15E5A8C0-4CC3-490C-AF22-FBA6396F8285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이등변 삼각형 210">
                <a:extLst>
                  <a:ext uri="{FF2B5EF4-FFF2-40B4-BE49-F238E27FC236}">
                    <a16:creationId xmlns:a16="http://schemas.microsoft.com/office/drawing/2014/main" id="{851890F3-DEBA-420C-BCC6-56F9EE4E79C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2" name="그룹 211">
              <a:extLst>
                <a:ext uri="{FF2B5EF4-FFF2-40B4-BE49-F238E27FC236}">
                  <a16:creationId xmlns:a16="http://schemas.microsoft.com/office/drawing/2014/main" id="{4A680A20-FD2F-4320-A6F7-F9A93BEFB930}"/>
                </a:ext>
              </a:extLst>
            </p:cNvPr>
            <p:cNvGrpSpPr/>
            <p:nvPr/>
          </p:nvGrpSpPr>
          <p:grpSpPr>
            <a:xfrm rot="3177383">
              <a:off x="2698247" y="2604346"/>
              <a:ext cx="308872" cy="566331"/>
              <a:chOff x="11798850" y="3973946"/>
              <a:chExt cx="834497" cy="1530089"/>
            </a:xfrm>
          </p:grpSpPr>
          <p:sp>
            <p:nvSpPr>
              <p:cNvPr id="213" name="이등변 삼각형 212">
                <a:extLst>
                  <a:ext uri="{FF2B5EF4-FFF2-40B4-BE49-F238E27FC236}">
                    <a16:creationId xmlns:a16="http://schemas.microsoft.com/office/drawing/2014/main" id="{F404B832-380D-4306-9B84-16DB325FE2F3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이등변 삼각형 213">
                <a:extLst>
                  <a:ext uri="{FF2B5EF4-FFF2-40B4-BE49-F238E27FC236}">
                    <a16:creationId xmlns:a16="http://schemas.microsoft.com/office/drawing/2014/main" id="{3E8D965A-FF63-4C21-B68C-5C4C82D11B9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810D013D-A949-4D94-880C-8D1EE1B0198B}"/>
                </a:ext>
              </a:extLst>
            </p:cNvPr>
            <p:cNvGrpSpPr/>
            <p:nvPr/>
          </p:nvGrpSpPr>
          <p:grpSpPr>
            <a:xfrm rot="4279343">
              <a:off x="3564548" y="2137336"/>
              <a:ext cx="308872" cy="566331"/>
              <a:chOff x="11798850" y="3973946"/>
              <a:chExt cx="834497" cy="1530089"/>
            </a:xfrm>
          </p:grpSpPr>
          <p:sp>
            <p:nvSpPr>
              <p:cNvPr id="216" name="이등변 삼각형 215">
                <a:extLst>
                  <a:ext uri="{FF2B5EF4-FFF2-40B4-BE49-F238E27FC236}">
                    <a16:creationId xmlns:a16="http://schemas.microsoft.com/office/drawing/2014/main" id="{BC31D6CA-F3B2-44EC-8656-2DC4B2382044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이등변 삼각형 216">
                <a:extLst>
                  <a:ext uri="{FF2B5EF4-FFF2-40B4-BE49-F238E27FC236}">
                    <a16:creationId xmlns:a16="http://schemas.microsoft.com/office/drawing/2014/main" id="{E86DACB4-FA32-4E03-91FF-578E224C336B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20" name="Group 31">
            <a:extLst>
              <a:ext uri="{FF2B5EF4-FFF2-40B4-BE49-F238E27FC236}">
                <a16:creationId xmlns:a16="http://schemas.microsoft.com/office/drawing/2014/main" id="{683E03F7-7AEA-4A95-9C31-9F5B820B40EB}"/>
              </a:ext>
            </a:extLst>
          </p:cNvPr>
          <p:cNvGrpSpPr/>
          <p:nvPr/>
        </p:nvGrpSpPr>
        <p:grpSpPr>
          <a:xfrm>
            <a:off x="8559864" y="4938009"/>
            <a:ext cx="1453193" cy="1502877"/>
            <a:chOff x="2079598" y="4199174"/>
            <a:chExt cx="3303211" cy="1502877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E211A69-0775-4788-BA2B-C97D4EB95536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BC21F76-475D-412C-8DE0-18506163867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3" name="Group 34">
            <a:extLst>
              <a:ext uri="{FF2B5EF4-FFF2-40B4-BE49-F238E27FC236}">
                <a16:creationId xmlns:a16="http://schemas.microsoft.com/office/drawing/2014/main" id="{F8F09E14-5F4A-4A6C-8161-83907E5D95D5}"/>
              </a:ext>
            </a:extLst>
          </p:cNvPr>
          <p:cNvGrpSpPr/>
          <p:nvPr/>
        </p:nvGrpSpPr>
        <p:grpSpPr>
          <a:xfrm>
            <a:off x="6903267" y="4938009"/>
            <a:ext cx="1453193" cy="1502877"/>
            <a:chOff x="2079598" y="4199174"/>
            <a:chExt cx="3303211" cy="15028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A041B56-3BE1-4EF1-B7B2-D5C734A3FF40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BE6EF87-DB51-4320-B1E0-73FA2C89443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6" name="Group 37">
            <a:extLst>
              <a:ext uri="{FF2B5EF4-FFF2-40B4-BE49-F238E27FC236}">
                <a16:creationId xmlns:a16="http://schemas.microsoft.com/office/drawing/2014/main" id="{90C160A9-0276-402B-8B71-125718AC67CB}"/>
              </a:ext>
            </a:extLst>
          </p:cNvPr>
          <p:cNvGrpSpPr/>
          <p:nvPr/>
        </p:nvGrpSpPr>
        <p:grpSpPr>
          <a:xfrm>
            <a:off x="10217817" y="4938009"/>
            <a:ext cx="1453193" cy="1502877"/>
            <a:chOff x="2079598" y="4199174"/>
            <a:chExt cx="3303211" cy="15028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269FF74-98BB-4735-AD2F-1AF31A8B169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C513C16-27F0-4B57-8998-7376BFED303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9" name="Oval 41">
            <a:extLst>
              <a:ext uri="{FF2B5EF4-FFF2-40B4-BE49-F238E27FC236}">
                <a16:creationId xmlns:a16="http://schemas.microsoft.com/office/drawing/2014/main" id="{E37D161E-F964-4D40-8902-FD2AC80E0B25}"/>
              </a:ext>
            </a:extLst>
          </p:cNvPr>
          <p:cNvSpPr/>
          <p:nvPr/>
        </p:nvSpPr>
        <p:spPr>
          <a:xfrm>
            <a:off x="8972593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30" name="Oval 42">
            <a:extLst>
              <a:ext uri="{FF2B5EF4-FFF2-40B4-BE49-F238E27FC236}">
                <a16:creationId xmlns:a16="http://schemas.microsoft.com/office/drawing/2014/main" id="{129E1373-7507-4F7A-961E-452EBABEFE9A}"/>
              </a:ext>
            </a:extLst>
          </p:cNvPr>
          <p:cNvSpPr/>
          <p:nvPr/>
        </p:nvSpPr>
        <p:spPr>
          <a:xfrm>
            <a:off x="10629721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31" name="Oval 43">
            <a:extLst>
              <a:ext uri="{FF2B5EF4-FFF2-40B4-BE49-F238E27FC236}">
                <a16:creationId xmlns:a16="http://schemas.microsoft.com/office/drawing/2014/main" id="{21CC650B-009D-451E-BCFB-224F9E288EE6}"/>
              </a:ext>
            </a:extLst>
          </p:cNvPr>
          <p:cNvSpPr/>
          <p:nvPr/>
        </p:nvSpPr>
        <p:spPr>
          <a:xfrm>
            <a:off x="7315467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2" name="Isosceles Triangle 8">
            <a:extLst>
              <a:ext uri="{FF2B5EF4-FFF2-40B4-BE49-F238E27FC236}">
                <a16:creationId xmlns:a16="http://schemas.microsoft.com/office/drawing/2014/main" id="{41847D99-7AAE-471B-8272-DC45A4F0AEDA}"/>
              </a:ext>
            </a:extLst>
          </p:cNvPr>
          <p:cNvSpPr/>
          <p:nvPr/>
        </p:nvSpPr>
        <p:spPr>
          <a:xfrm rot="16200000">
            <a:off x="7516605" y="4224561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3" name="Oval 7">
            <a:extLst>
              <a:ext uri="{FF2B5EF4-FFF2-40B4-BE49-F238E27FC236}">
                <a16:creationId xmlns:a16="http://schemas.microsoft.com/office/drawing/2014/main" id="{EF172DDD-88DF-4233-A91A-AB54B65F00F6}"/>
              </a:ext>
            </a:extLst>
          </p:cNvPr>
          <p:cNvSpPr/>
          <p:nvPr/>
        </p:nvSpPr>
        <p:spPr>
          <a:xfrm>
            <a:off x="9149730" y="424216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4" name="Donut 24">
            <a:extLst>
              <a:ext uri="{FF2B5EF4-FFF2-40B4-BE49-F238E27FC236}">
                <a16:creationId xmlns:a16="http://schemas.microsoft.com/office/drawing/2014/main" id="{DC700E38-973B-4F05-8181-EB10CC992C91}"/>
              </a:ext>
            </a:extLst>
          </p:cNvPr>
          <p:cNvSpPr/>
          <p:nvPr/>
        </p:nvSpPr>
        <p:spPr>
          <a:xfrm>
            <a:off x="10794773" y="4219915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9EEADA0-F21C-4EB1-BAA7-9A07DE03B944}"/>
              </a:ext>
            </a:extLst>
          </p:cNvPr>
          <p:cNvSpPr txBox="1"/>
          <p:nvPr/>
        </p:nvSpPr>
        <p:spPr>
          <a:xfrm>
            <a:off x="723442" y="512709"/>
            <a:ext cx="37113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altLang="ko-KR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D8EDC6E-7EA2-4586-A4D7-CE61A5152C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3">
            <a:extLst>
              <a:ext uri="{FF2B5EF4-FFF2-40B4-BE49-F238E27FC236}">
                <a16:creationId xmlns:a16="http://schemas.microsoft.com/office/drawing/2014/main" id="{2D358A17-711D-4EA3-AA12-2EE68EFCBA1C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EB72B-3CEB-4328-8104-E12869DF25D8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36BD1-275C-4252-AA59-62D7CF808CBA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001C1-6371-41DD-90CF-5FE9843A410B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GB" altLang="ko-KR" sz="1800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3EF68-B3DA-4F9C-A621-E40370396A3B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C7DED80-E274-4B00-A513-F1D15952C839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54F70548-F6F7-4643-AB30-E4F273E5677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B3E30A-4624-4D79-9459-FDB3975F8C0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F34C75E-5D45-4740-B644-880060FAEA1D}"/>
              </a:ext>
            </a:extLst>
          </p:cNvPr>
          <p:cNvSpPr/>
          <p:nvPr/>
        </p:nvSpPr>
        <p:spPr>
          <a:xfrm>
            <a:off x="410664" y="2272331"/>
            <a:ext cx="6365505" cy="3878196"/>
          </a:xfrm>
          <a:custGeom>
            <a:avLst/>
            <a:gdLst>
              <a:gd name="connsiteX0" fmla="*/ 6713263 w 6773827"/>
              <a:gd name="connsiteY0" fmla="*/ 1243413 h 4126967"/>
              <a:gd name="connsiteX1" fmla="*/ 6748651 w 6773827"/>
              <a:gd name="connsiteY1" fmla="*/ 1251147 h 4126967"/>
              <a:gd name="connsiteX2" fmla="*/ 6773772 w 6773827"/>
              <a:gd name="connsiteY2" fmla="*/ 1259229 h 4126967"/>
              <a:gd name="connsiteX3" fmla="*/ 6773827 w 6773827"/>
              <a:gd name="connsiteY3" fmla="*/ 1264691 h 4126967"/>
              <a:gd name="connsiteX4" fmla="*/ 3370450 w 6773827"/>
              <a:gd name="connsiteY4" fmla="*/ 4116932 h 4126967"/>
              <a:gd name="connsiteX5" fmla="*/ 3331567 w 6773827"/>
              <a:gd name="connsiteY5" fmla="*/ 4115949 h 4126967"/>
              <a:gd name="connsiteX6" fmla="*/ 3274989 w 6773827"/>
              <a:gd name="connsiteY6" fmla="*/ 4065324 h 4126967"/>
              <a:gd name="connsiteX7" fmla="*/ 6680332 w 6773827"/>
              <a:gd name="connsiteY7" fmla="*/ 1261032 h 4126967"/>
              <a:gd name="connsiteX8" fmla="*/ 6713263 w 6773827"/>
              <a:gd name="connsiteY8" fmla="*/ 1243413 h 4126967"/>
              <a:gd name="connsiteX9" fmla="*/ 6650459 w 6773827"/>
              <a:gd name="connsiteY9" fmla="*/ 1217451 h 4126967"/>
              <a:gd name="connsiteX10" fmla="*/ 6672686 w 6773827"/>
              <a:gd name="connsiteY10" fmla="*/ 1224169 h 4126967"/>
              <a:gd name="connsiteX11" fmla="*/ 6662364 w 6773827"/>
              <a:gd name="connsiteY11" fmla="*/ 1238969 h 4126967"/>
              <a:gd name="connsiteX12" fmla="*/ 5224776 w 6773827"/>
              <a:gd name="connsiteY12" fmla="*/ 2411911 h 4126967"/>
              <a:gd name="connsiteX13" fmla="*/ 3271766 w 6773827"/>
              <a:gd name="connsiteY13" fmla="*/ 4004651 h 4126967"/>
              <a:gd name="connsiteX14" fmla="*/ 3200610 w 6773827"/>
              <a:gd name="connsiteY14" fmla="*/ 3999463 h 4126967"/>
              <a:gd name="connsiteX15" fmla="*/ 4995517 w 6773827"/>
              <a:gd name="connsiteY15" fmla="*/ 2549313 h 4126967"/>
              <a:gd name="connsiteX16" fmla="*/ 6616273 w 6773827"/>
              <a:gd name="connsiteY16" fmla="*/ 1239187 h 4126967"/>
              <a:gd name="connsiteX17" fmla="*/ 6650459 w 6773827"/>
              <a:gd name="connsiteY17" fmla="*/ 1217451 h 4126967"/>
              <a:gd name="connsiteX18" fmla="*/ 6528090 w 6773827"/>
              <a:gd name="connsiteY18" fmla="*/ 1171277 h 4126967"/>
              <a:gd name="connsiteX19" fmla="*/ 6554016 w 6773827"/>
              <a:gd name="connsiteY19" fmla="*/ 1176055 h 4126967"/>
              <a:gd name="connsiteX20" fmla="*/ 6618513 w 6773827"/>
              <a:gd name="connsiteY20" fmla="*/ 1201504 h 4126967"/>
              <a:gd name="connsiteX21" fmla="*/ 3189031 w 6773827"/>
              <a:gd name="connsiteY21" fmla="*/ 3947473 h 4126967"/>
              <a:gd name="connsiteX22" fmla="*/ 3138679 w 6773827"/>
              <a:gd name="connsiteY22" fmla="*/ 3945944 h 4126967"/>
              <a:gd name="connsiteX23" fmla="*/ 3070797 w 6773827"/>
              <a:gd name="connsiteY23" fmla="*/ 3887018 h 4126967"/>
              <a:gd name="connsiteX24" fmla="*/ 3071070 w 6773827"/>
              <a:gd name="connsiteY24" fmla="*/ 3857747 h 4126967"/>
              <a:gd name="connsiteX25" fmla="*/ 6504211 w 6773827"/>
              <a:gd name="connsiteY25" fmla="*/ 1182718 h 4126967"/>
              <a:gd name="connsiteX26" fmla="*/ 6528090 w 6773827"/>
              <a:gd name="connsiteY26" fmla="*/ 1171277 h 4126967"/>
              <a:gd name="connsiteX27" fmla="*/ 6393752 w 6773827"/>
              <a:gd name="connsiteY27" fmla="*/ 1116332 h 4126967"/>
              <a:gd name="connsiteX28" fmla="*/ 6436656 w 6773827"/>
              <a:gd name="connsiteY28" fmla="*/ 1131658 h 4126967"/>
              <a:gd name="connsiteX29" fmla="*/ 2975172 w 6773827"/>
              <a:gd name="connsiteY29" fmla="*/ 3759665 h 4126967"/>
              <a:gd name="connsiteX30" fmla="*/ 2922472 w 6773827"/>
              <a:gd name="connsiteY30" fmla="*/ 3757535 h 4126967"/>
              <a:gd name="connsiteX31" fmla="*/ 2926676 w 6773827"/>
              <a:gd name="connsiteY31" fmla="*/ 3682117 h 4126967"/>
              <a:gd name="connsiteX32" fmla="*/ 6350152 w 6773827"/>
              <a:gd name="connsiteY32" fmla="*/ 1127507 h 4126967"/>
              <a:gd name="connsiteX33" fmla="*/ 6393752 w 6773827"/>
              <a:gd name="connsiteY33" fmla="*/ 1116332 h 4126967"/>
              <a:gd name="connsiteX34" fmla="*/ 6276187 w 6773827"/>
              <a:gd name="connsiteY34" fmla="*/ 1071386 h 4126967"/>
              <a:gd name="connsiteX35" fmla="*/ 6318203 w 6773827"/>
              <a:gd name="connsiteY35" fmla="*/ 1086766 h 4126967"/>
              <a:gd name="connsiteX36" fmla="*/ 2833456 w 6773827"/>
              <a:gd name="connsiteY36" fmla="*/ 3642195 h 4126967"/>
              <a:gd name="connsiteX37" fmla="*/ 2789111 w 6773827"/>
              <a:gd name="connsiteY37" fmla="*/ 3640666 h 4126967"/>
              <a:gd name="connsiteX38" fmla="*/ 2791513 w 6773827"/>
              <a:gd name="connsiteY38" fmla="*/ 3564592 h 4126967"/>
              <a:gd name="connsiteX39" fmla="*/ 6232573 w 6773827"/>
              <a:gd name="connsiteY39" fmla="*/ 1082506 h 4126967"/>
              <a:gd name="connsiteX40" fmla="*/ 6276187 w 6773827"/>
              <a:gd name="connsiteY40" fmla="*/ 1071386 h 4126967"/>
              <a:gd name="connsiteX41" fmla="*/ 6187977 w 6773827"/>
              <a:gd name="connsiteY41" fmla="*/ 1038279 h 4126967"/>
              <a:gd name="connsiteX42" fmla="*/ 6229844 w 6773827"/>
              <a:gd name="connsiteY42" fmla="*/ 1054601 h 4126967"/>
              <a:gd name="connsiteX43" fmla="*/ 2733463 w 6773827"/>
              <a:gd name="connsiteY43" fmla="*/ 3555527 h 4126967"/>
              <a:gd name="connsiteX44" fmla="*/ 2690920 w 6773827"/>
              <a:gd name="connsiteY44" fmla="*/ 3554763 h 4126967"/>
              <a:gd name="connsiteX45" fmla="*/ 2694525 w 6773827"/>
              <a:gd name="connsiteY45" fmla="*/ 3478908 h 4126967"/>
              <a:gd name="connsiteX46" fmla="*/ 6143940 w 6773827"/>
              <a:gd name="connsiteY46" fmla="*/ 1051160 h 4126967"/>
              <a:gd name="connsiteX47" fmla="*/ 6187977 w 6773827"/>
              <a:gd name="connsiteY47" fmla="*/ 1038279 h 4126967"/>
              <a:gd name="connsiteX48" fmla="*/ 6069565 w 6773827"/>
              <a:gd name="connsiteY48" fmla="*/ 994972 h 4126967"/>
              <a:gd name="connsiteX49" fmla="*/ 6114559 w 6773827"/>
              <a:gd name="connsiteY49" fmla="*/ 1011348 h 4126967"/>
              <a:gd name="connsiteX50" fmla="*/ 2617849 w 6773827"/>
              <a:gd name="connsiteY50" fmla="*/ 3431505 h 4126967"/>
              <a:gd name="connsiteX51" fmla="*/ 2577821 w 6773827"/>
              <a:gd name="connsiteY51" fmla="*/ 3450619 h 4126967"/>
              <a:gd name="connsiteX52" fmla="*/ 2523919 w 6773827"/>
              <a:gd name="connsiteY52" fmla="*/ 3405892 h 4126967"/>
              <a:gd name="connsiteX53" fmla="*/ 2535824 w 6773827"/>
              <a:gd name="connsiteY53" fmla="*/ 3389727 h 4126967"/>
              <a:gd name="connsiteX54" fmla="*/ 6024286 w 6773827"/>
              <a:gd name="connsiteY54" fmla="*/ 1011894 h 4126967"/>
              <a:gd name="connsiteX55" fmla="*/ 6069565 w 6773827"/>
              <a:gd name="connsiteY55" fmla="*/ 994972 h 4126967"/>
              <a:gd name="connsiteX56" fmla="*/ 5981034 w 6773827"/>
              <a:gd name="connsiteY56" fmla="*/ 962362 h 4126967"/>
              <a:gd name="connsiteX57" fmla="*/ 6030512 w 6773827"/>
              <a:gd name="connsiteY57" fmla="*/ 979674 h 4126967"/>
              <a:gd name="connsiteX58" fmla="*/ 2517911 w 6773827"/>
              <a:gd name="connsiteY58" fmla="*/ 3353848 h 4126967"/>
              <a:gd name="connsiteX59" fmla="*/ 2482413 w 6773827"/>
              <a:gd name="connsiteY59" fmla="*/ 3368211 h 4126967"/>
              <a:gd name="connsiteX60" fmla="*/ 2431406 w 6773827"/>
              <a:gd name="connsiteY60" fmla="*/ 3323757 h 4126967"/>
              <a:gd name="connsiteX61" fmla="*/ 2444185 w 6773827"/>
              <a:gd name="connsiteY61" fmla="*/ 3307865 h 4126967"/>
              <a:gd name="connsiteX62" fmla="*/ 5933030 w 6773827"/>
              <a:gd name="connsiteY62" fmla="*/ 985026 h 4126967"/>
              <a:gd name="connsiteX63" fmla="*/ 5981034 w 6773827"/>
              <a:gd name="connsiteY63" fmla="*/ 962362 h 4126967"/>
              <a:gd name="connsiteX64" fmla="*/ 5878084 w 6773827"/>
              <a:gd name="connsiteY64" fmla="*/ 921001 h 4126967"/>
              <a:gd name="connsiteX65" fmla="*/ 5920634 w 6773827"/>
              <a:gd name="connsiteY65" fmla="*/ 936531 h 4126967"/>
              <a:gd name="connsiteX66" fmla="*/ 2967855 w 6773827"/>
              <a:gd name="connsiteY66" fmla="*/ 2871903 h 4126967"/>
              <a:gd name="connsiteX67" fmla="*/ 2863110 w 6773827"/>
              <a:gd name="connsiteY67" fmla="*/ 2854372 h 4126967"/>
              <a:gd name="connsiteX68" fmla="*/ 5834839 w 6773827"/>
              <a:gd name="connsiteY68" fmla="*/ 935329 h 4126967"/>
              <a:gd name="connsiteX69" fmla="*/ 5878084 w 6773827"/>
              <a:gd name="connsiteY69" fmla="*/ 921001 h 4126967"/>
              <a:gd name="connsiteX70" fmla="*/ 5765934 w 6773827"/>
              <a:gd name="connsiteY70" fmla="*/ 879728 h 4126967"/>
              <a:gd name="connsiteX71" fmla="*/ 5811739 w 6773827"/>
              <a:gd name="connsiteY71" fmla="*/ 896446 h 4126967"/>
              <a:gd name="connsiteX72" fmla="*/ 2845635 w 6773827"/>
              <a:gd name="connsiteY72" fmla="*/ 2782777 h 4126967"/>
              <a:gd name="connsiteX73" fmla="*/ 2834275 w 6773827"/>
              <a:gd name="connsiteY73" fmla="*/ 2790204 h 4126967"/>
              <a:gd name="connsiteX74" fmla="*/ 2770435 w 6773827"/>
              <a:gd name="connsiteY74" fmla="*/ 2786381 h 4126967"/>
              <a:gd name="connsiteX75" fmla="*/ 2773383 w 6773827"/>
              <a:gd name="connsiteY75" fmla="*/ 2745914 h 4126967"/>
              <a:gd name="connsiteX76" fmla="*/ 5721521 w 6773827"/>
              <a:gd name="connsiteY76" fmla="*/ 898030 h 4126967"/>
              <a:gd name="connsiteX77" fmla="*/ 5765934 w 6773827"/>
              <a:gd name="connsiteY77" fmla="*/ 879728 h 4126967"/>
              <a:gd name="connsiteX78" fmla="*/ 5689477 w 6773827"/>
              <a:gd name="connsiteY78" fmla="*/ 849501 h 4126967"/>
              <a:gd name="connsiteX79" fmla="*/ 5732770 w 6773827"/>
              <a:gd name="connsiteY79" fmla="*/ 865153 h 4126967"/>
              <a:gd name="connsiteX80" fmla="*/ 5520606 w 6773827"/>
              <a:gd name="connsiteY80" fmla="*/ 997641 h 4126967"/>
              <a:gd name="connsiteX81" fmla="*/ 2745423 w 6773827"/>
              <a:gd name="connsiteY81" fmla="*/ 2723359 h 4126967"/>
              <a:gd name="connsiteX82" fmla="*/ 2662850 w 6773827"/>
              <a:gd name="connsiteY82" fmla="*/ 2703208 h 4126967"/>
              <a:gd name="connsiteX83" fmla="*/ 2675957 w 6773827"/>
              <a:gd name="connsiteY83" fmla="*/ 2687644 h 4126967"/>
              <a:gd name="connsiteX84" fmla="*/ 5282992 w 6773827"/>
              <a:gd name="connsiteY84" fmla="*/ 1088678 h 4126967"/>
              <a:gd name="connsiteX85" fmla="*/ 5646430 w 6773827"/>
              <a:gd name="connsiteY85" fmla="*/ 864935 h 4126967"/>
              <a:gd name="connsiteX86" fmla="*/ 5689477 w 6773827"/>
              <a:gd name="connsiteY86" fmla="*/ 849501 h 4126967"/>
              <a:gd name="connsiteX87" fmla="*/ 5521231 w 6773827"/>
              <a:gd name="connsiteY87" fmla="*/ 793860 h 4126967"/>
              <a:gd name="connsiteX88" fmla="*/ 5605309 w 6773827"/>
              <a:gd name="connsiteY88" fmla="*/ 813382 h 4126967"/>
              <a:gd name="connsiteX89" fmla="*/ 2604525 w 6773827"/>
              <a:gd name="connsiteY89" fmla="*/ 2615720 h 4126967"/>
              <a:gd name="connsiteX90" fmla="*/ 2544344 w 6773827"/>
              <a:gd name="connsiteY90" fmla="*/ 2612498 h 4126967"/>
              <a:gd name="connsiteX91" fmla="*/ 2490661 w 6773827"/>
              <a:gd name="connsiteY91" fmla="*/ 2569628 h 4126967"/>
              <a:gd name="connsiteX92" fmla="*/ 2787473 w 6773827"/>
              <a:gd name="connsiteY92" fmla="*/ 2394818 h 4126967"/>
              <a:gd name="connsiteX93" fmla="*/ 5491389 w 6773827"/>
              <a:gd name="connsiteY93" fmla="*/ 805463 h 4126967"/>
              <a:gd name="connsiteX94" fmla="*/ 5521231 w 6773827"/>
              <a:gd name="connsiteY94" fmla="*/ 793860 h 4126967"/>
              <a:gd name="connsiteX95" fmla="*/ 5475429 w 6773827"/>
              <a:gd name="connsiteY95" fmla="*/ 769004 h 4126967"/>
              <a:gd name="connsiteX96" fmla="*/ 5501820 w 6773827"/>
              <a:gd name="connsiteY96" fmla="*/ 775973 h 4126967"/>
              <a:gd name="connsiteX97" fmla="*/ 2472692 w 6773827"/>
              <a:gd name="connsiteY97" fmla="*/ 2542760 h 4126967"/>
              <a:gd name="connsiteX98" fmla="*/ 2443638 w 6773827"/>
              <a:gd name="connsiteY98" fmla="*/ 2531292 h 4126967"/>
              <a:gd name="connsiteX99" fmla="*/ 5452724 w 6773827"/>
              <a:gd name="connsiteY99" fmla="*/ 779687 h 4126967"/>
              <a:gd name="connsiteX100" fmla="*/ 5475429 w 6773827"/>
              <a:gd name="connsiteY100" fmla="*/ 769004 h 4126967"/>
              <a:gd name="connsiteX101" fmla="*/ 5404864 w 6773827"/>
              <a:gd name="connsiteY101" fmla="*/ 743036 h 4126967"/>
              <a:gd name="connsiteX102" fmla="*/ 5451086 w 6773827"/>
              <a:gd name="connsiteY102" fmla="*/ 757187 h 4126967"/>
              <a:gd name="connsiteX103" fmla="*/ 2455873 w 6773827"/>
              <a:gd name="connsiteY103" fmla="*/ 2481814 h 4126967"/>
              <a:gd name="connsiteX104" fmla="*/ 2359539 w 6773827"/>
              <a:gd name="connsiteY104" fmla="*/ 2465485 h 4126967"/>
              <a:gd name="connsiteX105" fmla="*/ 5362124 w 6773827"/>
              <a:gd name="connsiteY105" fmla="*/ 758662 h 4126967"/>
              <a:gd name="connsiteX106" fmla="*/ 5404864 w 6773827"/>
              <a:gd name="connsiteY106" fmla="*/ 743036 h 4126967"/>
              <a:gd name="connsiteX107" fmla="*/ 5333118 w 6773827"/>
              <a:gd name="connsiteY107" fmla="*/ 714727 h 4126967"/>
              <a:gd name="connsiteX108" fmla="*/ 5372773 w 6773827"/>
              <a:gd name="connsiteY108" fmla="*/ 728134 h 4126967"/>
              <a:gd name="connsiteX109" fmla="*/ 5306256 w 6773827"/>
              <a:gd name="connsiteY109" fmla="*/ 768219 h 4126967"/>
              <a:gd name="connsiteX110" fmla="*/ 2376796 w 6773827"/>
              <a:gd name="connsiteY110" fmla="*/ 2421141 h 4126967"/>
              <a:gd name="connsiteX111" fmla="*/ 2281663 w 6773827"/>
              <a:gd name="connsiteY111" fmla="*/ 2405740 h 4126967"/>
              <a:gd name="connsiteX112" fmla="*/ 5293259 w 6773827"/>
              <a:gd name="connsiteY112" fmla="*/ 727370 h 4126967"/>
              <a:gd name="connsiteX113" fmla="*/ 5333118 w 6773827"/>
              <a:gd name="connsiteY113" fmla="*/ 714727 h 4126967"/>
              <a:gd name="connsiteX114" fmla="*/ 5209450 w 6773827"/>
              <a:gd name="connsiteY114" fmla="*/ 668478 h 4126967"/>
              <a:gd name="connsiteX115" fmla="*/ 5251754 w 6773827"/>
              <a:gd name="connsiteY115" fmla="*/ 678820 h 4126967"/>
              <a:gd name="connsiteX116" fmla="*/ 2242178 w 6773827"/>
              <a:gd name="connsiteY116" fmla="*/ 2327428 h 4126967"/>
              <a:gd name="connsiteX117" fmla="*/ 2155619 w 6773827"/>
              <a:gd name="connsiteY117" fmla="*/ 2307768 h 4126967"/>
              <a:gd name="connsiteX118" fmla="*/ 5167925 w 6773827"/>
              <a:gd name="connsiteY118" fmla="*/ 683080 h 4126967"/>
              <a:gd name="connsiteX119" fmla="*/ 5209450 w 6773827"/>
              <a:gd name="connsiteY119" fmla="*/ 668478 h 4126967"/>
              <a:gd name="connsiteX120" fmla="*/ 5140114 w 6773827"/>
              <a:gd name="connsiteY120" fmla="*/ 641671 h 4126967"/>
              <a:gd name="connsiteX121" fmla="*/ 5183981 w 6773827"/>
              <a:gd name="connsiteY121" fmla="*/ 653590 h 4126967"/>
              <a:gd name="connsiteX122" fmla="*/ 4993223 w 6773827"/>
              <a:gd name="connsiteY122" fmla="*/ 756423 h 4126967"/>
              <a:gd name="connsiteX123" fmla="*/ 2175770 w 6773827"/>
              <a:gd name="connsiteY123" fmla="*/ 2265280 h 4126967"/>
              <a:gd name="connsiteX124" fmla="*/ 2080200 w 6773827"/>
              <a:gd name="connsiteY124" fmla="*/ 2252064 h 4126967"/>
              <a:gd name="connsiteX125" fmla="*/ 5099442 w 6773827"/>
              <a:gd name="connsiteY125" fmla="*/ 654245 h 4126967"/>
              <a:gd name="connsiteX126" fmla="*/ 5140114 w 6773827"/>
              <a:gd name="connsiteY126" fmla="*/ 641671 h 4126967"/>
              <a:gd name="connsiteX127" fmla="*/ 5061647 w 6773827"/>
              <a:gd name="connsiteY127" fmla="*/ 605786 h 4126967"/>
              <a:gd name="connsiteX128" fmla="*/ 5089012 w 6773827"/>
              <a:gd name="connsiteY128" fmla="*/ 618311 h 4126967"/>
              <a:gd name="connsiteX129" fmla="*/ 2077197 w 6773827"/>
              <a:gd name="connsiteY129" fmla="*/ 2191828 h 4126967"/>
              <a:gd name="connsiteX130" fmla="*/ 1984685 w 6773827"/>
              <a:gd name="connsiteY130" fmla="*/ 2177410 h 4126967"/>
              <a:gd name="connsiteX131" fmla="*/ 4988636 w 6773827"/>
              <a:gd name="connsiteY131" fmla="*/ 627213 h 4126967"/>
              <a:gd name="connsiteX132" fmla="*/ 5061647 w 6773827"/>
              <a:gd name="connsiteY132" fmla="*/ 605786 h 4126967"/>
              <a:gd name="connsiteX133" fmla="*/ 4958409 w 6773827"/>
              <a:gd name="connsiteY133" fmla="*/ 569556 h 4126967"/>
              <a:gd name="connsiteX134" fmla="*/ 4995299 w 6773827"/>
              <a:gd name="connsiteY134" fmla="*/ 583905 h 4126967"/>
              <a:gd name="connsiteX135" fmla="*/ 1984795 w 6773827"/>
              <a:gd name="connsiteY135" fmla="*/ 2119030 h 4126967"/>
              <a:gd name="connsiteX136" fmla="*/ 1892557 w 6773827"/>
              <a:gd name="connsiteY136" fmla="*/ 2105378 h 4126967"/>
              <a:gd name="connsiteX137" fmla="*/ 4921847 w 6773827"/>
              <a:gd name="connsiteY137" fmla="*/ 578881 h 4126967"/>
              <a:gd name="connsiteX138" fmla="*/ 4958409 w 6773827"/>
              <a:gd name="connsiteY138" fmla="*/ 569556 h 4126967"/>
              <a:gd name="connsiteX139" fmla="*/ 4864982 w 6773827"/>
              <a:gd name="connsiteY139" fmla="*/ 534531 h 4126967"/>
              <a:gd name="connsiteX140" fmla="*/ 4903552 w 6773827"/>
              <a:gd name="connsiteY140" fmla="*/ 549337 h 4126967"/>
              <a:gd name="connsiteX141" fmla="*/ 1882344 w 6773827"/>
              <a:gd name="connsiteY141" fmla="*/ 2052077 h 4126967"/>
              <a:gd name="connsiteX142" fmla="*/ 1801629 w 6773827"/>
              <a:gd name="connsiteY142" fmla="*/ 2034656 h 4126967"/>
              <a:gd name="connsiteX143" fmla="*/ 4826823 w 6773827"/>
              <a:gd name="connsiteY143" fmla="*/ 546552 h 4126967"/>
              <a:gd name="connsiteX144" fmla="*/ 4864982 w 6773827"/>
              <a:gd name="connsiteY144" fmla="*/ 534531 h 4126967"/>
              <a:gd name="connsiteX145" fmla="*/ 4784902 w 6773827"/>
              <a:gd name="connsiteY145" fmla="*/ 500547 h 4126967"/>
              <a:gd name="connsiteX146" fmla="*/ 4815847 w 6773827"/>
              <a:gd name="connsiteY146" fmla="*/ 514985 h 4126967"/>
              <a:gd name="connsiteX147" fmla="*/ 1795841 w 6773827"/>
              <a:gd name="connsiteY147" fmla="*/ 1981901 h 4126967"/>
              <a:gd name="connsiteX148" fmla="*/ 1713978 w 6773827"/>
              <a:gd name="connsiteY148" fmla="*/ 1969122 h 4126967"/>
              <a:gd name="connsiteX149" fmla="*/ 4751788 w 6773827"/>
              <a:gd name="connsiteY149" fmla="*/ 506630 h 4126967"/>
              <a:gd name="connsiteX150" fmla="*/ 4784902 w 6773827"/>
              <a:gd name="connsiteY150" fmla="*/ 500547 h 4126967"/>
              <a:gd name="connsiteX151" fmla="*/ 4716440 w 6773827"/>
              <a:gd name="connsiteY151" fmla="*/ 475249 h 4126967"/>
              <a:gd name="connsiteX152" fmla="*/ 4751186 w 6773827"/>
              <a:gd name="connsiteY152" fmla="*/ 488718 h 4126967"/>
              <a:gd name="connsiteX153" fmla="*/ 1726703 w 6773827"/>
              <a:gd name="connsiteY153" fmla="*/ 1933243 h 4126967"/>
              <a:gd name="connsiteX154" fmla="*/ 1647134 w 6773827"/>
              <a:gd name="connsiteY154" fmla="*/ 1917406 h 4126967"/>
              <a:gd name="connsiteX155" fmla="*/ 4681284 w 6773827"/>
              <a:gd name="connsiteY155" fmla="*/ 484349 h 4126967"/>
              <a:gd name="connsiteX156" fmla="*/ 4716440 w 6773827"/>
              <a:gd name="connsiteY156" fmla="*/ 475249 h 4126967"/>
              <a:gd name="connsiteX157" fmla="*/ 4637016 w 6773827"/>
              <a:gd name="connsiteY157" fmla="*/ 445056 h 4126967"/>
              <a:gd name="connsiteX158" fmla="*/ 4686364 w 6773827"/>
              <a:gd name="connsiteY158" fmla="*/ 463542 h 4126967"/>
              <a:gd name="connsiteX159" fmla="*/ 2126130 w 6773827"/>
              <a:gd name="connsiteY159" fmla="*/ 1665757 h 4126967"/>
              <a:gd name="connsiteX160" fmla="*/ 1662044 w 6773827"/>
              <a:gd name="connsiteY160" fmla="*/ 1884202 h 4126967"/>
              <a:gd name="connsiteX161" fmla="*/ 1589739 w 6773827"/>
              <a:gd name="connsiteY161" fmla="*/ 1875628 h 4126967"/>
              <a:gd name="connsiteX162" fmla="*/ 1563252 w 6773827"/>
              <a:gd name="connsiteY162" fmla="*/ 1854548 h 4126967"/>
              <a:gd name="connsiteX163" fmla="*/ 1592578 w 6773827"/>
              <a:gd name="connsiteY163" fmla="*/ 1837564 h 4126967"/>
              <a:gd name="connsiteX164" fmla="*/ 4585824 w 6773827"/>
              <a:gd name="connsiteY164" fmla="*/ 455077 h 4126967"/>
              <a:gd name="connsiteX165" fmla="*/ 4637016 w 6773827"/>
              <a:gd name="connsiteY165" fmla="*/ 445056 h 4126967"/>
              <a:gd name="connsiteX166" fmla="*/ 4578015 w 6773827"/>
              <a:gd name="connsiteY166" fmla="*/ 415866 h 4126967"/>
              <a:gd name="connsiteX167" fmla="*/ 4580581 w 6773827"/>
              <a:gd name="connsiteY167" fmla="*/ 423184 h 4126967"/>
              <a:gd name="connsiteX168" fmla="*/ 1546430 w 6773827"/>
              <a:gd name="connsiteY168" fmla="*/ 1808292 h 4126967"/>
              <a:gd name="connsiteX169" fmla="*/ 1494713 w 6773827"/>
              <a:gd name="connsiteY169" fmla="*/ 1804742 h 4126967"/>
              <a:gd name="connsiteX170" fmla="*/ 4546722 w 6773827"/>
              <a:gd name="connsiteY170" fmla="*/ 421928 h 4126967"/>
              <a:gd name="connsiteX171" fmla="*/ 4578015 w 6773827"/>
              <a:gd name="connsiteY171" fmla="*/ 415866 h 4126967"/>
              <a:gd name="connsiteX172" fmla="*/ 4495550 w 6773827"/>
              <a:gd name="connsiteY172" fmla="*/ 390978 h 4126967"/>
              <a:gd name="connsiteX173" fmla="*/ 4528372 w 6773827"/>
              <a:gd name="connsiteY173" fmla="*/ 402542 h 4126967"/>
              <a:gd name="connsiteX174" fmla="*/ 1493457 w 6773827"/>
              <a:gd name="connsiteY174" fmla="*/ 1763948 h 4126967"/>
              <a:gd name="connsiteX175" fmla="*/ 1465223 w 6773827"/>
              <a:gd name="connsiteY175" fmla="*/ 1773014 h 4126967"/>
              <a:gd name="connsiteX176" fmla="*/ 1429834 w 6773827"/>
              <a:gd name="connsiteY176" fmla="*/ 1748111 h 4126967"/>
              <a:gd name="connsiteX177" fmla="*/ 1451515 w 6773827"/>
              <a:gd name="connsiteY177" fmla="*/ 1731509 h 4126967"/>
              <a:gd name="connsiteX178" fmla="*/ 4465350 w 6773827"/>
              <a:gd name="connsiteY178" fmla="*/ 396043 h 4126967"/>
              <a:gd name="connsiteX179" fmla="*/ 4495550 w 6773827"/>
              <a:gd name="connsiteY179" fmla="*/ 390978 h 4126967"/>
              <a:gd name="connsiteX180" fmla="*/ 4398671 w 6773827"/>
              <a:gd name="connsiteY180" fmla="*/ 359616 h 4126967"/>
              <a:gd name="connsiteX181" fmla="*/ 4423027 w 6773827"/>
              <a:gd name="connsiteY181" fmla="*/ 363220 h 4126967"/>
              <a:gd name="connsiteX182" fmla="*/ 4311020 w 6773827"/>
              <a:gd name="connsiteY182" fmla="*/ 413190 h 4126967"/>
              <a:gd name="connsiteX183" fmla="*/ 1388821 w 6773827"/>
              <a:gd name="connsiteY183" fmla="*/ 1693225 h 4126967"/>
              <a:gd name="connsiteX184" fmla="*/ 1348846 w 6773827"/>
              <a:gd name="connsiteY184" fmla="*/ 1685416 h 4126967"/>
              <a:gd name="connsiteX185" fmla="*/ 4398671 w 6773827"/>
              <a:gd name="connsiteY185" fmla="*/ 359616 h 4126967"/>
              <a:gd name="connsiteX186" fmla="*/ 4358093 w 6773827"/>
              <a:gd name="connsiteY186" fmla="*/ 326686 h 4126967"/>
              <a:gd name="connsiteX187" fmla="*/ 4363609 w 6773827"/>
              <a:gd name="connsiteY187" fmla="*/ 339574 h 4126967"/>
              <a:gd name="connsiteX188" fmla="*/ 1338851 w 6773827"/>
              <a:gd name="connsiteY188" fmla="*/ 1644622 h 4126967"/>
              <a:gd name="connsiteX189" fmla="*/ 1289701 w 6773827"/>
              <a:gd name="connsiteY189" fmla="*/ 1641727 h 4126967"/>
              <a:gd name="connsiteX190" fmla="*/ 4358093 w 6773827"/>
              <a:gd name="connsiteY190" fmla="*/ 326686 h 4126967"/>
              <a:gd name="connsiteX191" fmla="*/ 4268552 w 6773827"/>
              <a:gd name="connsiteY191" fmla="*/ 305176 h 4126967"/>
              <a:gd name="connsiteX192" fmla="*/ 4305886 w 6773827"/>
              <a:gd name="connsiteY192" fmla="*/ 316037 h 4126967"/>
              <a:gd name="connsiteX193" fmla="*/ 1284023 w 6773827"/>
              <a:gd name="connsiteY193" fmla="*/ 1599731 h 4126967"/>
              <a:gd name="connsiteX194" fmla="*/ 1214175 w 6773827"/>
              <a:gd name="connsiteY194" fmla="*/ 1582911 h 4126967"/>
              <a:gd name="connsiteX195" fmla="*/ 4234290 w 6773827"/>
              <a:gd name="connsiteY195" fmla="*/ 313688 h 4126967"/>
              <a:gd name="connsiteX196" fmla="*/ 4268552 w 6773827"/>
              <a:gd name="connsiteY196" fmla="*/ 305176 h 4126967"/>
              <a:gd name="connsiteX197" fmla="*/ 4183509 w 6773827"/>
              <a:gd name="connsiteY197" fmla="*/ 274553 h 4126967"/>
              <a:gd name="connsiteX198" fmla="*/ 4209934 w 6773827"/>
              <a:gd name="connsiteY198" fmla="*/ 277317 h 4126967"/>
              <a:gd name="connsiteX199" fmla="*/ 1171304 w 6773827"/>
              <a:gd name="connsiteY199" fmla="*/ 1535180 h 4126967"/>
              <a:gd name="connsiteX200" fmla="*/ 1144872 w 6773827"/>
              <a:gd name="connsiteY200" fmla="*/ 1530266 h 4126967"/>
              <a:gd name="connsiteX201" fmla="*/ 4163187 w 6773827"/>
              <a:gd name="connsiteY201" fmla="*/ 281249 h 4126967"/>
              <a:gd name="connsiteX202" fmla="*/ 4183509 w 6773827"/>
              <a:gd name="connsiteY202" fmla="*/ 274553 h 4126967"/>
              <a:gd name="connsiteX203" fmla="*/ 4160673 w 6773827"/>
              <a:gd name="connsiteY203" fmla="*/ 252742 h 4126967"/>
              <a:gd name="connsiteX204" fmla="*/ 4165589 w 6773827"/>
              <a:gd name="connsiteY204" fmla="*/ 264920 h 4126967"/>
              <a:gd name="connsiteX205" fmla="*/ 1147001 w 6773827"/>
              <a:gd name="connsiteY205" fmla="*/ 1500994 h 4126967"/>
              <a:gd name="connsiteX206" fmla="*/ 1103093 w 6773827"/>
              <a:gd name="connsiteY206" fmla="*/ 1497827 h 4126967"/>
              <a:gd name="connsiteX207" fmla="*/ 4160673 w 6773827"/>
              <a:gd name="connsiteY207" fmla="*/ 252742 h 4126967"/>
              <a:gd name="connsiteX208" fmla="*/ 4050632 w 6773827"/>
              <a:gd name="connsiteY208" fmla="*/ 224119 h 4126967"/>
              <a:gd name="connsiteX209" fmla="*/ 4090116 w 6773827"/>
              <a:gd name="connsiteY209" fmla="*/ 234448 h 4126967"/>
              <a:gd name="connsiteX210" fmla="*/ 1076499 w 6773827"/>
              <a:gd name="connsiteY210" fmla="*/ 1445728 h 4126967"/>
              <a:gd name="connsiteX211" fmla="*/ 1014897 w 6773827"/>
              <a:gd name="connsiteY211" fmla="*/ 1428744 h 4126967"/>
              <a:gd name="connsiteX212" fmla="*/ 4014589 w 6773827"/>
              <a:gd name="connsiteY212" fmla="*/ 235048 h 4126967"/>
              <a:gd name="connsiteX213" fmla="*/ 4050632 w 6773827"/>
              <a:gd name="connsiteY213" fmla="*/ 224119 h 4126967"/>
              <a:gd name="connsiteX214" fmla="*/ 3945130 w 6773827"/>
              <a:gd name="connsiteY214" fmla="*/ 181003 h 4126967"/>
              <a:gd name="connsiteX215" fmla="*/ 3978764 w 6773827"/>
              <a:gd name="connsiteY215" fmla="*/ 191468 h 4126967"/>
              <a:gd name="connsiteX216" fmla="*/ 977817 w 6773827"/>
              <a:gd name="connsiteY216" fmla="*/ 1362171 h 4126967"/>
              <a:gd name="connsiteX217" fmla="*/ 911518 w 6773827"/>
              <a:gd name="connsiteY217" fmla="*/ 1347645 h 4126967"/>
              <a:gd name="connsiteX218" fmla="*/ 3913830 w 6773827"/>
              <a:gd name="connsiteY218" fmla="*/ 188027 h 4126967"/>
              <a:gd name="connsiteX219" fmla="*/ 3945130 w 6773827"/>
              <a:gd name="connsiteY219" fmla="*/ 181003 h 4126967"/>
              <a:gd name="connsiteX220" fmla="*/ 3902580 w 6773827"/>
              <a:gd name="connsiteY220" fmla="*/ 159739 h 4126967"/>
              <a:gd name="connsiteX221" fmla="*/ 3886524 w 6773827"/>
              <a:gd name="connsiteY221" fmla="*/ 171044 h 4126967"/>
              <a:gd name="connsiteX222" fmla="*/ 902998 w 6773827"/>
              <a:gd name="connsiteY222" fmla="*/ 1312312 h 4126967"/>
              <a:gd name="connsiteX223" fmla="*/ 861056 w 6773827"/>
              <a:gd name="connsiteY223" fmla="*/ 1311821 h 4126967"/>
              <a:gd name="connsiteX224" fmla="*/ 3902580 w 6773827"/>
              <a:gd name="connsiteY224" fmla="*/ 159739 h 4126967"/>
              <a:gd name="connsiteX225" fmla="*/ 3862059 w 6773827"/>
              <a:gd name="connsiteY225" fmla="*/ 138932 h 4126967"/>
              <a:gd name="connsiteX226" fmla="*/ 3866483 w 6773827"/>
              <a:gd name="connsiteY226" fmla="*/ 150237 h 4126967"/>
              <a:gd name="connsiteX227" fmla="*/ 864387 w 6773827"/>
              <a:gd name="connsiteY227" fmla="*/ 1287573 h 4126967"/>
              <a:gd name="connsiteX228" fmla="*/ 824139 w 6773827"/>
              <a:gd name="connsiteY228" fmla="*/ 1283859 h 4126967"/>
              <a:gd name="connsiteX229" fmla="*/ 3862059 w 6773827"/>
              <a:gd name="connsiteY229" fmla="*/ 138932 h 4126967"/>
              <a:gd name="connsiteX230" fmla="*/ 3779029 w 6773827"/>
              <a:gd name="connsiteY230" fmla="*/ 120228 h 4126967"/>
              <a:gd name="connsiteX231" fmla="*/ 3828199 w 6773827"/>
              <a:gd name="connsiteY231" fmla="*/ 133854 h 4126967"/>
              <a:gd name="connsiteX232" fmla="*/ 3819734 w 6773827"/>
              <a:gd name="connsiteY232" fmla="*/ 141335 h 4126967"/>
              <a:gd name="connsiteX233" fmla="*/ 848333 w 6773827"/>
              <a:gd name="connsiteY233" fmla="*/ 1256554 h 4126967"/>
              <a:gd name="connsiteX234" fmla="*/ 760409 w 6773827"/>
              <a:gd name="connsiteY234" fmla="*/ 1232196 h 4126967"/>
              <a:gd name="connsiteX235" fmla="*/ 3729407 w 6773827"/>
              <a:gd name="connsiteY235" fmla="*/ 132325 h 4126967"/>
              <a:gd name="connsiteX236" fmla="*/ 3779029 w 6773827"/>
              <a:gd name="connsiteY236" fmla="*/ 120228 h 4126967"/>
              <a:gd name="connsiteX237" fmla="*/ 3758898 w 6773827"/>
              <a:gd name="connsiteY237" fmla="*/ 96554 h 4126967"/>
              <a:gd name="connsiteX238" fmla="*/ 3756768 w 6773827"/>
              <a:gd name="connsiteY238" fmla="*/ 107149 h 4126967"/>
              <a:gd name="connsiteX239" fmla="*/ 3755293 w 6773827"/>
              <a:gd name="connsiteY239" fmla="*/ 109278 h 4126967"/>
              <a:gd name="connsiteX240" fmla="*/ 746317 w 6773827"/>
              <a:gd name="connsiteY240" fmla="*/ 1217725 h 4126967"/>
              <a:gd name="connsiteX241" fmla="*/ 743641 w 6773827"/>
              <a:gd name="connsiteY241" fmla="*/ 1218107 h 4126967"/>
              <a:gd name="connsiteX242" fmla="*/ 738399 w 6773827"/>
              <a:gd name="connsiteY242" fmla="*/ 1216742 h 4126967"/>
              <a:gd name="connsiteX243" fmla="*/ 735832 w 6773827"/>
              <a:gd name="connsiteY243" fmla="*/ 1215813 h 4126967"/>
              <a:gd name="connsiteX244" fmla="*/ 731627 w 6773827"/>
              <a:gd name="connsiteY244" fmla="*/ 1212537 h 4126967"/>
              <a:gd name="connsiteX245" fmla="*/ 728951 w 6773827"/>
              <a:gd name="connsiteY245" fmla="*/ 1206967 h 4126967"/>
              <a:gd name="connsiteX246" fmla="*/ 3758898 w 6773827"/>
              <a:gd name="connsiteY246" fmla="*/ 96554 h 4126967"/>
              <a:gd name="connsiteX247" fmla="*/ 3647399 w 6773827"/>
              <a:gd name="connsiteY247" fmla="*/ 74100 h 4126967"/>
              <a:gd name="connsiteX248" fmla="*/ 3726623 w 6773827"/>
              <a:gd name="connsiteY248" fmla="*/ 95189 h 4126967"/>
              <a:gd name="connsiteX249" fmla="*/ 741350 w 6773827"/>
              <a:gd name="connsiteY249" fmla="*/ 1185832 h 4126967"/>
              <a:gd name="connsiteX250" fmla="*/ 682151 w 6773827"/>
              <a:gd name="connsiteY250" fmla="*/ 1176658 h 4126967"/>
              <a:gd name="connsiteX251" fmla="*/ 646272 w 6773827"/>
              <a:gd name="connsiteY251" fmla="*/ 1147713 h 4126967"/>
              <a:gd name="connsiteX252" fmla="*/ 3618821 w 6773827"/>
              <a:gd name="connsiteY252" fmla="*/ 80662 h 4126967"/>
              <a:gd name="connsiteX253" fmla="*/ 3647399 w 6773827"/>
              <a:gd name="connsiteY253" fmla="*/ 74100 h 4126967"/>
              <a:gd name="connsiteX254" fmla="*/ 3575560 w 6773827"/>
              <a:gd name="connsiteY254" fmla="*/ 40789 h 4126967"/>
              <a:gd name="connsiteX255" fmla="*/ 3620895 w 6773827"/>
              <a:gd name="connsiteY255" fmla="*/ 55923 h 4126967"/>
              <a:gd name="connsiteX256" fmla="*/ 173501 w 6773827"/>
              <a:gd name="connsiteY256" fmla="*/ 1281674 h 4126967"/>
              <a:gd name="connsiteX257" fmla="*/ 86505 w 6773827"/>
              <a:gd name="connsiteY257" fmla="*/ 1258137 h 4126967"/>
              <a:gd name="connsiteX258" fmla="*/ 3531004 w 6773827"/>
              <a:gd name="connsiteY258" fmla="*/ 49533 h 4126967"/>
              <a:gd name="connsiteX259" fmla="*/ 3575560 w 6773827"/>
              <a:gd name="connsiteY259" fmla="*/ 40789 h 4126967"/>
              <a:gd name="connsiteX260" fmla="*/ 3516300 w 6773827"/>
              <a:gd name="connsiteY260" fmla="*/ 20719 h 4126967"/>
              <a:gd name="connsiteX261" fmla="*/ 3541490 w 6773827"/>
              <a:gd name="connsiteY261" fmla="*/ 22228 h 4126967"/>
              <a:gd name="connsiteX262" fmla="*/ 77492 w 6773827"/>
              <a:gd name="connsiteY262" fmla="*/ 1225862 h 4126967"/>
              <a:gd name="connsiteX263" fmla="*/ 67225 w 6773827"/>
              <a:gd name="connsiteY263" fmla="*/ 1229357 h 4126967"/>
              <a:gd name="connsiteX264" fmla="*/ 48384 w 6773827"/>
              <a:gd name="connsiteY264" fmla="*/ 1225917 h 4126967"/>
              <a:gd name="connsiteX265" fmla="*/ 61655 w 6773827"/>
              <a:gd name="connsiteY265" fmla="*/ 1213957 h 4126967"/>
              <a:gd name="connsiteX266" fmla="*/ 3497255 w 6773827"/>
              <a:gd name="connsiteY266" fmla="*/ 25559 h 4126967"/>
              <a:gd name="connsiteX267" fmla="*/ 3516300 w 6773827"/>
              <a:gd name="connsiteY267" fmla="*/ 20719 h 4126967"/>
              <a:gd name="connsiteX268" fmla="*/ 3470803 w 6773827"/>
              <a:gd name="connsiteY268" fmla="*/ 90 h 4126967"/>
              <a:gd name="connsiteX269" fmla="*/ 3503700 w 6773827"/>
              <a:gd name="connsiteY269" fmla="*/ 10268 h 4126967"/>
              <a:gd name="connsiteX270" fmla="*/ 59308 w 6773827"/>
              <a:gd name="connsiteY270" fmla="*/ 1197846 h 4126967"/>
              <a:gd name="connsiteX271" fmla="*/ 0 w 6773827"/>
              <a:gd name="connsiteY271" fmla="*/ 1183265 h 4126967"/>
              <a:gd name="connsiteX272" fmla="*/ 3440733 w 6773827"/>
              <a:gd name="connsiteY272" fmla="*/ 7647 h 4126967"/>
              <a:gd name="connsiteX273" fmla="*/ 3470803 w 6773827"/>
              <a:gd name="connsiteY273" fmla="*/ 90 h 41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6773827" h="4126967">
                <a:moveTo>
                  <a:pt x="6713263" y="1243413"/>
                </a:moveTo>
                <a:cubicBezTo>
                  <a:pt x="6724267" y="1241399"/>
                  <a:pt x="6735681" y="1243611"/>
                  <a:pt x="6748651" y="1251147"/>
                </a:cubicBezTo>
                <a:cubicBezTo>
                  <a:pt x="6755914" y="1255352"/>
                  <a:pt x="6764105" y="1260759"/>
                  <a:pt x="6773772" y="1259229"/>
                </a:cubicBezTo>
                <a:cubicBezTo>
                  <a:pt x="6773827" y="1261032"/>
                  <a:pt x="6773827" y="1262888"/>
                  <a:pt x="6773827" y="1264691"/>
                </a:cubicBezTo>
                <a:cubicBezTo>
                  <a:pt x="6716157" y="1305430"/>
                  <a:pt x="3678292" y="3857801"/>
                  <a:pt x="3370450" y="4116932"/>
                </a:cubicBezTo>
                <a:cubicBezTo>
                  <a:pt x="3354668" y="4130202"/>
                  <a:pt x="3345656" y="4130748"/>
                  <a:pt x="3331567" y="4115949"/>
                </a:cubicBezTo>
                <a:cubicBezTo>
                  <a:pt x="3314745" y="4098255"/>
                  <a:pt x="3295195" y="4083182"/>
                  <a:pt x="3274989" y="4065324"/>
                </a:cubicBezTo>
                <a:cubicBezTo>
                  <a:pt x="3335279" y="4015628"/>
                  <a:pt x="6347148" y="1536492"/>
                  <a:pt x="6680332" y="1261032"/>
                </a:cubicBezTo>
                <a:cubicBezTo>
                  <a:pt x="6691664" y="1251666"/>
                  <a:pt x="6702259" y="1245427"/>
                  <a:pt x="6713263" y="1243413"/>
                </a:cubicBezTo>
                <a:close/>
                <a:moveTo>
                  <a:pt x="6650459" y="1217451"/>
                </a:moveTo>
                <a:cubicBezTo>
                  <a:pt x="6659143" y="1214721"/>
                  <a:pt x="6668481" y="1218271"/>
                  <a:pt x="6672686" y="1224169"/>
                </a:cubicBezTo>
                <a:cubicBezTo>
                  <a:pt x="6679513" y="1233671"/>
                  <a:pt x="6666788" y="1235310"/>
                  <a:pt x="6662364" y="1238969"/>
                </a:cubicBezTo>
                <a:cubicBezTo>
                  <a:pt x="6535284" y="1343222"/>
                  <a:pt x="5576691" y="2124983"/>
                  <a:pt x="5224776" y="2411911"/>
                </a:cubicBezTo>
                <a:cubicBezTo>
                  <a:pt x="4824311" y="2738487"/>
                  <a:pt x="3522267" y="3800296"/>
                  <a:pt x="3271766" y="4004651"/>
                </a:cubicBezTo>
                <a:cubicBezTo>
                  <a:pt x="3236487" y="4033486"/>
                  <a:pt x="3235395" y="4033541"/>
                  <a:pt x="3200610" y="3999463"/>
                </a:cubicBezTo>
                <a:cubicBezTo>
                  <a:pt x="3404854" y="3834591"/>
                  <a:pt x="4601442" y="2867807"/>
                  <a:pt x="4995517" y="2549313"/>
                </a:cubicBezTo>
                <a:cubicBezTo>
                  <a:pt x="5419301" y="2206846"/>
                  <a:pt x="6499786" y="1333446"/>
                  <a:pt x="6616273" y="1239187"/>
                </a:cubicBezTo>
                <a:cubicBezTo>
                  <a:pt x="6626867" y="1230613"/>
                  <a:pt x="6637243" y="1221602"/>
                  <a:pt x="6650459" y="1217451"/>
                </a:cubicBezTo>
                <a:close/>
                <a:moveTo>
                  <a:pt x="6528090" y="1171277"/>
                </a:moveTo>
                <a:cubicBezTo>
                  <a:pt x="6536158" y="1170062"/>
                  <a:pt x="6544569" y="1171550"/>
                  <a:pt x="6554016" y="1176055"/>
                </a:cubicBezTo>
                <a:cubicBezTo>
                  <a:pt x="6573512" y="1185394"/>
                  <a:pt x="6594210" y="1192056"/>
                  <a:pt x="6618513" y="1201504"/>
                </a:cubicBezTo>
                <a:cubicBezTo>
                  <a:pt x="6543694" y="1261468"/>
                  <a:pt x="3326704" y="3836175"/>
                  <a:pt x="3189031" y="3947473"/>
                </a:cubicBezTo>
                <a:cubicBezTo>
                  <a:pt x="3169589" y="3963201"/>
                  <a:pt x="3156701" y="3964402"/>
                  <a:pt x="3138679" y="3945944"/>
                </a:cubicBezTo>
                <a:cubicBezTo>
                  <a:pt x="3117817" y="3924536"/>
                  <a:pt x="3094172" y="3905804"/>
                  <a:pt x="3070797" y="3887018"/>
                </a:cubicBezTo>
                <a:cubicBezTo>
                  <a:pt x="3057091" y="3876041"/>
                  <a:pt x="3055122" y="3870089"/>
                  <a:pt x="3071070" y="3857747"/>
                </a:cubicBezTo>
                <a:cubicBezTo>
                  <a:pt x="3362259" y="3631765"/>
                  <a:pt x="6257422" y="1375551"/>
                  <a:pt x="6504211" y="1182718"/>
                </a:cubicBezTo>
                <a:cubicBezTo>
                  <a:pt x="6512293" y="1176410"/>
                  <a:pt x="6520021" y="1172492"/>
                  <a:pt x="6528090" y="1171277"/>
                </a:cubicBezTo>
                <a:close/>
                <a:moveTo>
                  <a:pt x="6393752" y="1116332"/>
                </a:moveTo>
                <a:cubicBezTo>
                  <a:pt x="6407439" y="1118988"/>
                  <a:pt x="6421010" y="1126060"/>
                  <a:pt x="6436656" y="1131658"/>
                </a:cubicBezTo>
                <a:cubicBezTo>
                  <a:pt x="6367408" y="1184303"/>
                  <a:pt x="3286236" y="3522542"/>
                  <a:pt x="2975172" y="3759665"/>
                </a:cubicBezTo>
                <a:cubicBezTo>
                  <a:pt x="2954473" y="3775448"/>
                  <a:pt x="2941696" y="3775776"/>
                  <a:pt x="2922472" y="3757535"/>
                </a:cubicBezTo>
                <a:cubicBezTo>
                  <a:pt x="2879547" y="3716741"/>
                  <a:pt x="2878674" y="3717997"/>
                  <a:pt x="2926676" y="3682117"/>
                </a:cubicBezTo>
                <a:cubicBezTo>
                  <a:pt x="3731974" y="3081502"/>
                  <a:pt x="6015002" y="1379429"/>
                  <a:pt x="6350152" y="1127507"/>
                </a:cubicBezTo>
                <a:cubicBezTo>
                  <a:pt x="6366261" y="1115438"/>
                  <a:pt x="6380064" y="1113677"/>
                  <a:pt x="6393752" y="1116332"/>
                </a:cubicBezTo>
                <a:close/>
                <a:moveTo>
                  <a:pt x="6276187" y="1071386"/>
                </a:moveTo>
                <a:cubicBezTo>
                  <a:pt x="6289696" y="1073933"/>
                  <a:pt x="6302939" y="1080896"/>
                  <a:pt x="6318203" y="1086766"/>
                </a:cubicBezTo>
                <a:cubicBezTo>
                  <a:pt x="6174084" y="1192384"/>
                  <a:pt x="2913406" y="3582505"/>
                  <a:pt x="2833456" y="3642195"/>
                </a:cubicBezTo>
                <a:cubicBezTo>
                  <a:pt x="2816636" y="3654756"/>
                  <a:pt x="2805493" y="3655411"/>
                  <a:pt x="2789111" y="3640666"/>
                </a:cubicBezTo>
                <a:cubicBezTo>
                  <a:pt x="2743019" y="3599107"/>
                  <a:pt x="2742363" y="3599981"/>
                  <a:pt x="2791513" y="3564592"/>
                </a:cubicBezTo>
                <a:cubicBezTo>
                  <a:pt x="3938733" y="2737504"/>
                  <a:pt x="5086008" y="1910524"/>
                  <a:pt x="6232573" y="1082506"/>
                </a:cubicBezTo>
                <a:cubicBezTo>
                  <a:pt x="6248902" y="1070711"/>
                  <a:pt x="6262678" y="1068840"/>
                  <a:pt x="6276187" y="1071386"/>
                </a:cubicBezTo>
                <a:close/>
                <a:moveTo>
                  <a:pt x="6187977" y="1038279"/>
                </a:moveTo>
                <a:cubicBezTo>
                  <a:pt x="6201705" y="1040006"/>
                  <a:pt x="6215071" y="1046600"/>
                  <a:pt x="6229844" y="1054601"/>
                </a:cubicBezTo>
                <a:cubicBezTo>
                  <a:pt x="6137878" y="1120353"/>
                  <a:pt x="2765192" y="3531389"/>
                  <a:pt x="2733463" y="3555527"/>
                </a:cubicBezTo>
                <a:cubicBezTo>
                  <a:pt x="2717953" y="3567323"/>
                  <a:pt x="2706648" y="3568471"/>
                  <a:pt x="2690920" y="3554763"/>
                </a:cubicBezTo>
                <a:cubicBezTo>
                  <a:pt x="2644228" y="3513968"/>
                  <a:pt x="2643682" y="3514678"/>
                  <a:pt x="2694525" y="3478908"/>
                </a:cubicBezTo>
                <a:cubicBezTo>
                  <a:pt x="3844474" y="2669896"/>
                  <a:pt x="4994535" y="1860992"/>
                  <a:pt x="6143940" y="1051160"/>
                </a:cubicBezTo>
                <a:cubicBezTo>
                  <a:pt x="6160160" y="1039692"/>
                  <a:pt x="6174249" y="1036552"/>
                  <a:pt x="6187977" y="1038279"/>
                </a:cubicBezTo>
                <a:close/>
                <a:moveTo>
                  <a:pt x="6069565" y="994972"/>
                </a:moveTo>
                <a:cubicBezTo>
                  <a:pt x="6084126" y="994787"/>
                  <a:pt x="6098639" y="1000153"/>
                  <a:pt x="6114559" y="1011348"/>
                </a:cubicBezTo>
                <a:cubicBezTo>
                  <a:pt x="6044820" y="1059788"/>
                  <a:pt x="2797740" y="3307319"/>
                  <a:pt x="2617849" y="3431505"/>
                </a:cubicBezTo>
                <a:cubicBezTo>
                  <a:pt x="2605508" y="3440024"/>
                  <a:pt x="2593548" y="3456516"/>
                  <a:pt x="2577821" y="3450619"/>
                </a:cubicBezTo>
                <a:cubicBezTo>
                  <a:pt x="2555756" y="3442318"/>
                  <a:pt x="2539756" y="3422985"/>
                  <a:pt x="2523919" y="3405892"/>
                </a:cubicBezTo>
                <a:cubicBezTo>
                  <a:pt x="2515398" y="3396717"/>
                  <a:pt x="2530636" y="3393331"/>
                  <a:pt x="2535824" y="3389727"/>
                </a:cubicBezTo>
                <a:cubicBezTo>
                  <a:pt x="2593876" y="3349369"/>
                  <a:pt x="4920263" y="1765204"/>
                  <a:pt x="6024286" y="1011894"/>
                </a:cubicBezTo>
                <a:cubicBezTo>
                  <a:pt x="6040396" y="1000890"/>
                  <a:pt x="6055004" y="995156"/>
                  <a:pt x="6069565" y="994972"/>
                </a:cubicBezTo>
                <a:close/>
                <a:moveTo>
                  <a:pt x="5981034" y="962362"/>
                </a:moveTo>
                <a:cubicBezTo>
                  <a:pt x="5996899" y="959863"/>
                  <a:pt x="6013009" y="964027"/>
                  <a:pt x="6030512" y="979674"/>
                </a:cubicBezTo>
                <a:cubicBezTo>
                  <a:pt x="5896823" y="1070055"/>
                  <a:pt x="3554706" y="2653293"/>
                  <a:pt x="2517911" y="3353848"/>
                </a:cubicBezTo>
                <a:cubicBezTo>
                  <a:pt x="2507207" y="3361111"/>
                  <a:pt x="2495957" y="3376730"/>
                  <a:pt x="2482413" y="3368211"/>
                </a:cubicBezTo>
                <a:cubicBezTo>
                  <a:pt x="2463464" y="3356305"/>
                  <a:pt x="2446206" y="3340632"/>
                  <a:pt x="2431406" y="3323757"/>
                </a:cubicBezTo>
                <a:cubicBezTo>
                  <a:pt x="2423926" y="3315238"/>
                  <a:pt x="2438616" y="3311633"/>
                  <a:pt x="2444185" y="3307865"/>
                </a:cubicBezTo>
                <a:cubicBezTo>
                  <a:pt x="2519385" y="3257240"/>
                  <a:pt x="4845773" y="1709391"/>
                  <a:pt x="5933030" y="985026"/>
                </a:cubicBezTo>
                <a:cubicBezTo>
                  <a:pt x="5949550" y="974021"/>
                  <a:pt x="5965169" y="964860"/>
                  <a:pt x="5981034" y="962362"/>
                </a:cubicBezTo>
                <a:close/>
                <a:moveTo>
                  <a:pt x="5878084" y="921001"/>
                </a:moveTo>
                <a:cubicBezTo>
                  <a:pt x="5891908" y="921335"/>
                  <a:pt x="5905615" y="926646"/>
                  <a:pt x="5920634" y="936531"/>
                </a:cubicBezTo>
                <a:cubicBezTo>
                  <a:pt x="5859742" y="976725"/>
                  <a:pt x="3891549" y="2266755"/>
                  <a:pt x="2967855" y="2871903"/>
                </a:cubicBezTo>
                <a:cubicBezTo>
                  <a:pt x="2916083" y="2905816"/>
                  <a:pt x="2916083" y="2905816"/>
                  <a:pt x="2863110" y="2854372"/>
                </a:cubicBezTo>
                <a:cubicBezTo>
                  <a:pt x="2956058" y="2794354"/>
                  <a:pt x="4937356" y="1515793"/>
                  <a:pt x="5834839" y="935329"/>
                </a:cubicBezTo>
                <a:cubicBezTo>
                  <a:pt x="5850321" y="925308"/>
                  <a:pt x="5864261" y="920666"/>
                  <a:pt x="5878084" y="921001"/>
                </a:cubicBezTo>
                <a:close/>
                <a:moveTo>
                  <a:pt x="5765934" y="879728"/>
                </a:moveTo>
                <a:cubicBezTo>
                  <a:pt x="5780583" y="878302"/>
                  <a:pt x="5795465" y="882711"/>
                  <a:pt x="5811739" y="896446"/>
                </a:cubicBezTo>
                <a:cubicBezTo>
                  <a:pt x="5615957" y="1020960"/>
                  <a:pt x="3638590" y="2278496"/>
                  <a:pt x="2845635" y="2782777"/>
                </a:cubicBezTo>
                <a:cubicBezTo>
                  <a:pt x="2841812" y="2785180"/>
                  <a:pt x="2837661" y="2787255"/>
                  <a:pt x="2834275" y="2790204"/>
                </a:cubicBezTo>
                <a:cubicBezTo>
                  <a:pt x="2811612" y="2810301"/>
                  <a:pt x="2792115" y="2806424"/>
                  <a:pt x="2770435" y="2786381"/>
                </a:cubicBezTo>
                <a:cubicBezTo>
                  <a:pt x="2745258" y="2763116"/>
                  <a:pt x="2743894" y="2764428"/>
                  <a:pt x="2773383" y="2745914"/>
                </a:cubicBezTo>
                <a:cubicBezTo>
                  <a:pt x="3756222" y="2130117"/>
                  <a:pt x="4739117" y="1514428"/>
                  <a:pt x="5721521" y="898030"/>
                </a:cubicBezTo>
                <a:cubicBezTo>
                  <a:pt x="5736867" y="888419"/>
                  <a:pt x="5751284" y="881155"/>
                  <a:pt x="5765934" y="879728"/>
                </a:cubicBezTo>
                <a:close/>
                <a:moveTo>
                  <a:pt x="5689477" y="849501"/>
                </a:moveTo>
                <a:cubicBezTo>
                  <a:pt x="5703553" y="849071"/>
                  <a:pt x="5717670" y="853822"/>
                  <a:pt x="5732770" y="865153"/>
                </a:cubicBezTo>
                <a:cubicBezTo>
                  <a:pt x="5661776" y="909498"/>
                  <a:pt x="5591273" y="953678"/>
                  <a:pt x="5520606" y="997641"/>
                </a:cubicBezTo>
                <a:cubicBezTo>
                  <a:pt x="4595544" y="1572916"/>
                  <a:pt x="3670483" y="2148138"/>
                  <a:pt x="2745423" y="2723359"/>
                </a:cubicBezTo>
                <a:cubicBezTo>
                  <a:pt x="2719481" y="2739469"/>
                  <a:pt x="2676394" y="2729421"/>
                  <a:pt x="2662850" y="2703208"/>
                </a:cubicBezTo>
                <a:cubicBezTo>
                  <a:pt x="2656516" y="2690866"/>
                  <a:pt x="2670824" y="2690866"/>
                  <a:pt x="2675957" y="2687644"/>
                </a:cubicBezTo>
                <a:cubicBezTo>
                  <a:pt x="2752031" y="2640077"/>
                  <a:pt x="4490308" y="1574555"/>
                  <a:pt x="5282992" y="1088678"/>
                </a:cubicBezTo>
                <a:cubicBezTo>
                  <a:pt x="5404283" y="1014352"/>
                  <a:pt x="5525957" y="940626"/>
                  <a:pt x="5646430" y="864935"/>
                </a:cubicBezTo>
                <a:cubicBezTo>
                  <a:pt x="5661366" y="855542"/>
                  <a:pt x="5675401" y="849931"/>
                  <a:pt x="5689477" y="849501"/>
                </a:cubicBezTo>
                <a:close/>
                <a:moveTo>
                  <a:pt x="5521231" y="793860"/>
                </a:moveTo>
                <a:cubicBezTo>
                  <a:pt x="5549657" y="788756"/>
                  <a:pt x="5574795" y="801176"/>
                  <a:pt x="5605309" y="813382"/>
                </a:cubicBezTo>
                <a:cubicBezTo>
                  <a:pt x="5562275" y="839595"/>
                  <a:pt x="3563882" y="2039407"/>
                  <a:pt x="2604525" y="2615720"/>
                </a:cubicBezTo>
                <a:cubicBezTo>
                  <a:pt x="2581861" y="2629319"/>
                  <a:pt x="2564440" y="2632158"/>
                  <a:pt x="2544344" y="2612498"/>
                </a:cubicBezTo>
                <a:cubicBezTo>
                  <a:pt x="2528834" y="2597371"/>
                  <a:pt x="2510431" y="2585193"/>
                  <a:pt x="2490661" y="2569628"/>
                </a:cubicBezTo>
                <a:cubicBezTo>
                  <a:pt x="2590928" y="2510539"/>
                  <a:pt x="2689119" y="2452542"/>
                  <a:pt x="2787473" y="2394818"/>
                </a:cubicBezTo>
                <a:cubicBezTo>
                  <a:pt x="3343690" y="2068078"/>
                  <a:pt x="5147119" y="1009983"/>
                  <a:pt x="5491389" y="805463"/>
                </a:cubicBezTo>
                <a:cubicBezTo>
                  <a:pt x="5501916" y="799210"/>
                  <a:pt x="5511756" y="795561"/>
                  <a:pt x="5521231" y="793860"/>
                </a:cubicBezTo>
                <a:close/>
                <a:moveTo>
                  <a:pt x="5475429" y="769004"/>
                </a:moveTo>
                <a:cubicBezTo>
                  <a:pt x="5483429" y="767263"/>
                  <a:pt x="5492044" y="768464"/>
                  <a:pt x="5501820" y="775973"/>
                </a:cubicBezTo>
                <a:cubicBezTo>
                  <a:pt x="5408926" y="830312"/>
                  <a:pt x="2479737" y="2538664"/>
                  <a:pt x="2472692" y="2542760"/>
                </a:cubicBezTo>
                <a:cubicBezTo>
                  <a:pt x="2458220" y="2551116"/>
                  <a:pt x="2448718" y="2540522"/>
                  <a:pt x="2443638" y="2531292"/>
                </a:cubicBezTo>
                <a:cubicBezTo>
                  <a:pt x="2438341" y="2521680"/>
                  <a:pt x="5053078" y="1011349"/>
                  <a:pt x="5452724" y="779687"/>
                </a:cubicBezTo>
                <a:cubicBezTo>
                  <a:pt x="5460042" y="775428"/>
                  <a:pt x="5467428" y="770745"/>
                  <a:pt x="5475429" y="769004"/>
                </a:cubicBezTo>
                <a:close/>
                <a:moveTo>
                  <a:pt x="5404864" y="743036"/>
                </a:moveTo>
                <a:cubicBezTo>
                  <a:pt x="5419479" y="741719"/>
                  <a:pt x="5434675" y="745364"/>
                  <a:pt x="5451086" y="757187"/>
                </a:cubicBezTo>
                <a:cubicBezTo>
                  <a:pt x="5357591" y="811088"/>
                  <a:pt x="2732207" y="2322786"/>
                  <a:pt x="2455873" y="2481814"/>
                </a:cubicBezTo>
                <a:cubicBezTo>
                  <a:pt x="2403938" y="2511686"/>
                  <a:pt x="2403884" y="2511741"/>
                  <a:pt x="2359539" y="2465485"/>
                </a:cubicBezTo>
                <a:cubicBezTo>
                  <a:pt x="2447299" y="2415680"/>
                  <a:pt x="5015778" y="955918"/>
                  <a:pt x="5362124" y="758662"/>
                </a:cubicBezTo>
                <a:cubicBezTo>
                  <a:pt x="5376213" y="750634"/>
                  <a:pt x="5390249" y="744354"/>
                  <a:pt x="5404864" y="743036"/>
                </a:cubicBezTo>
                <a:close/>
                <a:moveTo>
                  <a:pt x="5333118" y="714727"/>
                </a:moveTo>
                <a:cubicBezTo>
                  <a:pt x="5346136" y="714440"/>
                  <a:pt x="5359120" y="718495"/>
                  <a:pt x="5372773" y="728134"/>
                </a:cubicBezTo>
                <a:cubicBezTo>
                  <a:pt x="5352839" y="745118"/>
                  <a:pt x="5328702" y="755549"/>
                  <a:pt x="5306256" y="768219"/>
                </a:cubicBezTo>
                <a:cubicBezTo>
                  <a:pt x="4536509" y="1202761"/>
                  <a:pt x="2583446" y="2304600"/>
                  <a:pt x="2376796" y="2421141"/>
                </a:cubicBezTo>
                <a:cubicBezTo>
                  <a:pt x="2326007" y="2449702"/>
                  <a:pt x="2325953" y="2449539"/>
                  <a:pt x="2281663" y="2405740"/>
                </a:cubicBezTo>
                <a:cubicBezTo>
                  <a:pt x="2347688" y="2368769"/>
                  <a:pt x="5004911" y="888855"/>
                  <a:pt x="5293259" y="727370"/>
                </a:cubicBezTo>
                <a:cubicBezTo>
                  <a:pt x="5307048" y="719642"/>
                  <a:pt x="5320100" y="715014"/>
                  <a:pt x="5333118" y="714727"/>
                </a:cubicBezTo>
                <a:close/>
                <a:moveTo>
                  <a:pt x="5209450" y="668478"/>
                </a:moveTo>
                <a:cubicBezTo>
                  <a:pt x="5223315" y="667024"/>
                  <a:pt x="5237309" y="669727"/>
                  <a:pt x="5251754" y="678820"/>
                </a:cubicBezTo>
                <a:cubicBezTo>
                  <a:pt x="5252355" y="688486"/>
                  <a:pt x="2515509" y="2178066"/>
                  <a:pt x="2242178" y="2327428"/>
                </a:cubicBezTo>
                <a:cubicBezTo>
                  <a:pt x="2199308" y="2350856"/>
                  <a:pt x="2192537" y="2349436"/>
                  <a:pt x="2155619" y="2307768"/>
                </a:cubicBezTo>
                <a:cubicBezTo>
                  <a:pt x="2251518" y="2256106"/>
                  <a:pt x="4879632" y="838995"/>
                  <a:pt x="5167925" y="683080"/>
                </a:cubicBezTo>
                <a:cubicBezTo>
                  <a:pt x="5181851" y="675544"/>
                  <a:pt x="5195586" y="669932"/>
                  <a:pt x="5209450" y="668478"/>
                </a:cubicBezTo>
                <a:close/>
                <a:moveTo>
                  <a:pt x="5140114" y="641671"/>
                </a:moveTo>
                <a:cubicBezTo>
                  <a:pt x="5153958" y="641043"/>
                  <a:pt x="5168335" y="644497"/>
                  <a:pt x="5183981" y="653590"/>
                </a:cubicBezTo>
                <a:cubicBezTo>
                  <a:pt x="5118392" y="688978"/>
                  <a:pt x="5055862" y="722837"/>
                  <a:pt x="4993223" y="756423"/>
                </a:cubicBezTo>
                <a:cubicBezTo>
                  <a:pt x="4414725" y="1066178"/>
                  <a:pt x="2536423" y="2072119"/>
                  <a:pt x="2175770" y="2265280"/>
                </a:cubicBezTo>
                <a:cubicBezTo>
                  <a:pt x="2125418" y="2292258"/>
                  <a:pt x="2125255" y="2291985"/>
                  <a:pt x="2080200" y="2252064"/>
                </a:cubicBezTo>
                <a:cubicBezTo>
                  <a:pt x="2143222" y="2218696"/>
                  <a:pt x="4971761" y="722564"/>
                  <a:pt x="5099442" y="654245"/>
                </a:cubicBezTo>
                <a:cubicBezTo>
                  <a:pt x="5112958" y="647009"/>
                  <a:pt x="5126270" y="642299"/>
                  <a:pt x="5140114" y="641671"/>
                </a:cubicBezTo>
                <a:close/>
                <a:moveTo>
                  <a:pt x="5061647" y="605786"/>
                </a:moveTo>
                <a:cubicBezTo>
                  <a:pt x="5070410" y="607501"/>
                  <a:pt x="5079496" y="611403"/>
                  <a:pt x="5089012" y="618311"/>
                </a:cubicBezTo>
                <a:cubicBezTo>
                  <a:pt x="4997101" y="666423"/>
                  <a:pt x="2117335" y="2170966"/>
                  <a:pt x="2077197" y="2191828"/>
                </a:cubicBezTo>
                <a:cubicBezTo>
                  <a:pt x="2028047" y="2217386"/>
                  <a:pt x="2027992" y="2217331"/>
                  <a:pt x="1984685" y="2177410"/>
                </a:cubicBezTo>
                <a:cubicBezTo>
                  <a:pt x="2174296" y="2079602"/>
                  <a:pt x="4175419" y="1046846"/>
                  <a:pt x="4988636" y="627213"/>
                </a:cubicBezTo>
                <a:cubicBezTo>
                  <a:pt x="5011982" y="615171"/>
                  <a:pt x="5035359" y="600641"/>
                  <a:pt x="5061647" y="605786"/>
                </a:cubicBezTo>
                <a:close/>
                <a:moveTo>
                  <a:pt x="4958409" y="569556"/>
                </a:moveTo>
                <a:cubicBezTo>
                  <a:pt x="4970274" y="570102"/>
                  <a:pt x="4982193" y="574594"/>
                  <a:pt x="4995299" y="583905"/>
                </a:cubicBezTo>
                <a:cubicBezTo>
                  <a:pt x="4803177" y="681769"/>
                  <a:pt x="2797740" y="1703547"/>
                  <a:pt x="1984795" y="2119030"/>
                </a:cubicBezTo>
                <a:cubicBezTo>
                  <a:pt x="1948534" y="2137544"/>
                  <a:pt x="1919753" y="2144753"/>
                  <a:pt x="1892557" y="2105378"/>
                </a:cubicBezTo>
                <a:cubicBezTo>
                  <a:pt x="1937611" y="2082386"/>
                  <a:pt x="3958066" y="1064813"/>
                  <a:pt x="4921847" y="578881"/>
                </a:cubicBezTo>
                <a:cubicBezTo>
                  <a:pt x="4934735" y="572409"/>
                  <a:pt x="4946545" y="569010"/>
                  <a:pt x="4958409" y="569556"/>
                </a:cubicBezTo>
                <a:close/>
                <a:moveTo>
                  <a:pt x="4864982" y="534531"/>
                </a:moveTo>
                <a:cubicBezTo>
                  <a:pt x="4877543" y="533978"/>
                  <a:pt x="4890172" y="537896"/>
                  <a:pt x="4903552" y="549337"/>
                </a:cubicBezTo>
                <a:cubicBezTo>
                  <a:pt x="4858333" y="571837"/>
                  <a:pt x="2844814" y="1573355"/>
                  <a:pt x="1882344" y="2052077"/>
                </a:cubicBezTo>
                <a:cubicBezTo>
                  <a:pt x="1838546" y="2073867"/>
                  <a:pt x="1836908" y="2073594"/>
                  <a:pt x="1801629" y="2034656"/>
                </a:cubicBezTo>
                <a:cubicBezTo>
                  <a:pt x="1899437" y="1986599"/>
                  <a:pt x="3916124" y="994966"/>
                  <a:pt x="4826823" y="546552"/>
                </a:cubicBezTo>
                <a:cubicBezTo>
                  <a:pt x="4839929" y="540108"/>
                  <a:pt x="4852422" y="535084"/>
                  <a:pt x="4864982" y="534531"/>
                </a:cubicBezTo>
                <a:close/>
                <a:moveTo>
                  <a:pt x="4784902" y="500547"/>
                </a:moveTo>
                <a:cubicBezTo>
                  <a:pt x="4795190" y="502152"/>
                  <a:pt x="4805116" y="507176"/>
                  <a:pt x="4815847" y="514985"/>
                </a:cubicBezTo>
                <a:cubicBezTo>
                  <a:pt x="4707116" y="567685"/>
                  <a:pt x="2694798" y="1545065"/>
                  <a:pt x="1795841" y="1981901"/>
                </a:cubicBezTo>
                <a:cubicBezTo>
                  <a:pt x="1751004" y="2003691"/>
                  <a:pt x="1751004" y="2003746"/>
                  <a:pt x="1713978" y="1969122"/>
                </a:cubicBezTo>
                <a:cubicBezTo>
                  <a:pt x="1720203" y="1959238"/>
                  <a:pt x="3748304" y="989012"/>
                  <a:pt x="4751788" y="506630"/>
                </a:cubicBezTo>
                <a:cubicBezTo>
                  <a:pt x="4763966" y="500759"/>
                  <a:pt x="4774615" y="498943"/>
                  <a:pt x="4784902" y="500547"/>
                </a:cubicBezTo>
                <a:close/>
                <a:moveTo>
                  <a:pt x="4716440" y="475249"/>
                </a:moveTo>
                <a:cubicBezTo>
                  <a:pt x="4727868" y="475488"/>
                  <a:pt x="4739227" y="479488"/>
                  <a:pt x="4751186" y="488718"/>
                </a:cubicBezTo>
                <a:cubicBezTo>
                  <a:pt x="4673693" y="525853"/>
                  <a:pt x="2096422" y="1756685"/>
                  <a:pt x="1726703" y="1933243"/>
                </a:cubicBezTo>
                <a:cubicBezTo>
                  <a:pt x="1685635" y="1952848"/>
                  <a:pt x="1685580" y="1952794"/>
                  <a:pt x="1647134" y="1917406"/>
                </a:cubicBezTo>
                <a:cubicBezTo>
                  <a:pt x="1664555" y="1908668"/>
                  <a:pt x="4438591" y="599524"/>
                  <a:pt x="4681284" y="484349"/>
                </a:cubicBezTo>
                <a:cubicBezTo>
                  <a:pt x="4693517" y="478533"/>
                  <a:pt x="4705013" y="475010"/>
                  <a:pt x="4716440" y="475249"/>
                </a:cubicBezTo>
                <a:close/>
                <a:moveTo>
                  <a:pt x="4637016" y="445056"/>
                </a:moveTo>
                <a:cubicBezTo>
                  <a:pt x="4653283" y="446653"/>
                  <a:pt x="4669243" y="453002"/>
                  <a:pt x="4686364" y="463542"/>
                </a:cubicBezTo>
                <a:cubicBezTo>
                  <a:pt x="4628694" y="490902"/>
                  <a:pt x="2922965" y="1291887"/>
                  <a:pt x="2126130" y="1665757"/>
                </a:cubicBezTo>
                <a:cubicBezTo>
                  <a:pt x="1971362" y="1738390"/>
                  <a:pt x="1816264" y="1810313"/>
                  <a:pt x="1662044" y="1884202"/>
                </a:cubicBezTo>
                <a:cubicBezTo>
                  <a:pt x="1633755" y="1897746"/>
                  <a:pt x="1611747" y="1899985"/>
                  <a:pt x="1589739" y="1875628"/>
                </a:cubicBezTo>
                <a:cubicBezTo>
                  <a:pt x="1582585" y="1867709"/>
                  <a:pt x="1572864" y="1862085"/>
                  <a:pt x="1563252" y="1854548"/>
                </a:cubicBezTo>
                <a:cubicBezTo>
                  <a:pt x="1570570" y="1844281"/>
                  <a:pt x="1582585" y="1842206"/>
                  <a:pt x="1592578" y="1837564"/>
                </a:cubicBezTo>
                <a:cubicBezTo>
                  <a:pt x="2087739" y="1608797"/>
                  <a:pt x="4083673" y="688158"/>
                  <a:pt x="4585824" y="455077"/>
                </a:cubicBezTo>
                <a:cubicBezTo>
                  <a:pt x="4604174" y="446612"/>
                  <a:pt x="4620748" y="443459"/>
                  <a:pt x="4637016" y="445056"/>
                </a:cubicBezTo>
                <a:close/>
                <a:moveTo>
                  <a:pt x="4578015" y="415866"/>
                </a:moveTo>
                <a:cubicBezTo>
                  <a:pt x="4578779" y="418323"/>
                  <a:pt x="4579653" y="420781"/>
                  <a:pt x="4580581" y="423184"/>
                </a:cubicBezTo>
                <a:cubicBezTo>
                  <a:pt x="4528536" y="447268"/>
                  <a:pt x="1824565" y="1681593"/>
                  <a:pt x="1546430" y="1808292"/>
                </a:cubicBezTo>
                <a:cubicBezTo>
                  <a:pt x="1530265" y="1815665"/>
                  <a:pt x="1512516" y="1830300"/>
                  <a:pt x="1494713" y="1804742"/>
                </a:cubicBezTo>
                <a:cubicBezTo>
                  <a:pt x="2512449" y="1343495"/>
                  <a:pt x="3529531" y="882574"/>
                  <a:pt x="4546722" y="421928"/>
                </a:cubicBezTo>
                <a:cubicBezTo>
                  <a:pt x="4556116" y="417668"/>
                  <a:pt x="4567529" y="417777"/>
                  <a:pt x="4578015" y="415866"/>
                </a:cubicBezTo>
                <a:close/>
                <a:moveTo>
                  <a:pt x="4495550" y="390978"/>
                </a:moveTo>
                <a:cubicBezTo>
                  <a:pt x="4505885" y="391893"/>
                  <a:pt x="4516657" y="395579"/>
                  <a:pt x="4528372" y="402542"/>
                </a:cubicBezTo>
                <a:cubicBezTo>
                  <a:pt x="4390642" y="464252"/>
                  <a:pt x="1830190" y="1613003"/>
                  <a:pt x="1493457" y="1763948"/>
                </a:cubicBezTo>
                <a:cubicBezTo>
                  <a:pt x="1484446" y="1767990"/>
                  <a:pt x="1474889" y="1771704"/>
                  <a:pt x="1465223" y="1773014"/>
                </a:cubicBezTo>
                <a:cubicBezTo>
                  <a:pt x="1446655" y="1775472"/>
                  <a:pt x="1435022" y="1760453"/>
                  <a:pt x="1429834" y="1748111"/>
                </a:cubicBezTo>
                <a:cubicBezTo>
                  <a:pt x="1424319" y="1735005"/>
                  <a:pt x="1443160" y="1735223"/>
                  <a:pt x="1451515" y="1731509"/>
                </a:cubicBezTo>
                <a:cubicBezTo>
                  <a:pt x="1930292" y="1519344"/>
                  <a:pt x="4441102" y="406091"/>
                  <a:pt x="4465350" y="396043"/>
                </a:cubicBezTo>
                <a:cubicBezTo>
                  <a:pt x="4475317" y="391920"/>
                  <a:pt x="4485215" y="390063"/>
                  <a:pt x="4495550" y="390978"/>
                </a:cubicBezTo>
                <a:close/>
                <a:moveTo>
                  <a:pt x="4398671" y="359616"/>
                </a:moveTo>
                <a:cubicBezTo>
                  <a:pt x="4405333" y="356722"/>
                  <a:pt x="4413852" y="358142"/>
                  <a:pt x="4423027" y="363220"/>
                </a:cubicBezTo>
                <a:cubicBezTo>
                  <a:pt x="4385673" y="379877"/>
                  <a:pt x="4348483" y="396806"/>
                  <a:pt x="4311020" y="413190"/>
                </a:cubicBezTo>
                <a:cubicBezTo>
                  <a:pt x="3388251" y="817313"/>
                  <a:pt x="1440211" y="1670889"/>
                  <a:pt x="1388821" y="1693225"/>
                </a:cubicBezTo>
                <a:cubicBezTo>
                  <a:pt x="1375660" y="1698959"/>
                  <a:pt x="1361516" y="1705512"/>
                  <a:pt x="1348846" y="1685416"/>
                </a:cubicBezTo>
                <a:cubicBezTo>
                  <a:pt x="2365928" y="1243173"/>
                  <a:pt x="3382246" y="801258"/>
                  <a:pt x="4398671" y="359616"/>
                </a:cubicBezTo>
                <a:close/>
                <a:moveTo>
                  <a:pt x="4358093" y="326686"/>
                </a:moveTo>
                <a:cubicBezTo>
                  <a:pt x="4359895" y="331000"/>
                  <a:pt x="4361753" y="335315"/>
                  <a:pt x="4363609" y="339574"/>
                </a:cubicBezTo>
                <a:cubicBezTo>
                  <a:pt x="4323579" y="357050"/>
                  <a:pt x="2307110" y="1227227"/>
                  <a:pt x="1338851" y="1644622"/>
                </a:cubicBezTo>
                <a:cubicBezTo>
                  <a:pt x="1323997" y="1651011"/>
                  <a:pt x="1307832" y="1662316"/>
                  <a:pt x="1289701" y="1641727"/>
                </a:cubicBezTo>
                <a:cubicBezTo>
                  <a:pt x="2313555" y="1203143"/>
                  <a:pt x="3335333" y="763741"/>
                  <a:pt x="4358093" y="326686"/>
                </a:cubicBezTo>
                <a:close/>
                <a:moveTo>
                  <a:pt x="4268552" y="305176"/>
                </a:moveTo>
                <a:cubicBezTo>
                  <a:pt x="4280150" y="304992"/>
                  <a:pt x="4292260" y="308036"/>
                  <a:pt x="4305886" y="316037"/>
                </a:cubicBezTo>
                <a:cubicBezTo>
                  <a:pt x="4235710" y="346018"/>
                  <a:pt x="1383087" y="1555496"/>
                  <a:pt x="1284023" y="1599731"/>
                </a:cubicBezTo>
                <a:cubicBezTo>
                  <a:pt x="1254641" y="1612838"/>
                  <a:pt x="1234272" y="1609015"/>
                  <a:pt x="1214175" y="1582911"/>
                </a:cubicBezTo>
                <a:cubicBezTo>
                  <a:pt x="1298385" y="1547468"/>
                  <a:pt x="4048721" y="392547"/>
                  <a:pt x="4234290" y="313688"/>
                </a:cubicBezTo>
                <a:cubicBezTo>
                  <a:pt x="4245868" y="308773"/>
                  <a:pt x="4256954" y="305360"/>
                  <a:pt x="4268552" y="305176"/>
                </a:cubicBezTo>
                <a:close/>
                <a:moveTo>
                  <a:pt x="4183509" y="274553"/>
                </a:moveTo>
                <a:cubicBezTo>
                  <a:pt x="4190970" y="273317"/>
                  <a:pt x="4199448" y="273658"/>
                  <a:pt x="4209934" y="277317"/>
                </a:cubicBezTo>
                <a:cubicBezTo>
                  <a:pt x="4163132" y="296977"/>
                  <a:pt x="1175563" y="1533596"/>
                  <a:pt x="1171304" y="1535180"/>
                </a:cubicBezTo>
                <a:cubicBezTo>
                  <a:pt x="1161364" y="1538839"/>
                  <a:pt x="1148313" y="1540806"/>
                  <a:pt x="1144872" y="1530266"/>
                </a:cubicBezTo>
                <a:cubicBezTo>
                  <a:pt x="1141213" y="1518906"/>
                  <a:pt x="4069473" y="319750"/>
                  <a:pt x="4163187" y="281249"/>
                </a:cubicBezTo>
                <a:cubicBezTo>
                  <a:pt x="4169604" y="278601"/>
                  <a:pt x="4176048" y="275788"/>
                  <a:pt x="4183509" y="274553"/>
                </a:cubicBezTo>
                <a:close/>
                <a:moveTo>
                  <a:pt x="4160673" y="252742"/>
                </a:moveTo>
                <a:cubicBezTo>
                  <a:pt x="4162312" y="256838"/>
                  <a:pt x="4163950" y="260879"/>
                  <a:pt x="4165589" y="264920"/>
                </a:cubicBezTo>
                <a:cubicBezTo>
                  <a:pt x="4104151" y="290150"/>
                  <a:pt x="2091777" y="1114291"/>
                  <a:pt x="1147001" y="1500994"/>
                </a:cubicBezTo>
                <a:cubicBezTo>
                  <a:pt x="1133457" y="1506564"/>
                  <a:pt x="1119422" y="1517214"/>
                  <a:pt x="1103093" y="1497827"/>
                </a:cubicBezTo>
                <a:cubicBezTo>
                  <a:pt x="2123287" y="1082562"/>
                  <a:pt x="3141626" y="666751"/>
                  <a:pt x="4160673" y="252742"/>
                </a:cubicBezTo>
                <a:close/>
                <a:moveTo>
                  <a:pt x="4050632" y="224119"/>
                </a:moveTo>
                <a:cubicBezTo>
                  <a:pt x="4063043" y="222774"/>
                  <a:pt x="4076026" y="224973"/>
                  <a:pt x="4090116" y="234448"/>
                </a:cubicBezTo>
                <a:cubicBezTo>
                  <a:pt x="4073351" y="241711"/>
                  <a:pt x="1099872" y="1435952"/>
                  <a:pt x="1076499" y="1445728"/>
                </a:cubicBezTo>
                <a:cubicBezTo>
                  <a:pt x="1052743" y="1455667"/>
                  <a:pt x="1032973" y="1451407"/>
                  <a:pt x="1014897" y="1428744"/>
                </a:cubicBezTo>
                <a:cubicBezTo>
                  <a:pt x="1078301" y="1403186"/>
                  <a:pt x="3077076" y="607771"/>
                  <a:pt x="4014589" y="235048"/>
                </a:cubicBezTo>
                <a:cubicBezTo>
                  <a:pt x="4026385" y="230352"/>
                  <a:pt x="4038222" y="225464"/>
                  <a:pt x="4050632" y="224119"/>
                </a:cubicBezTo>
                <a:close/>
                <a:moveTo>
                  <a:pt x="3945130" y="181003"/>
                </a:moveTo>
                <a:cubicBezTo>
                  <a:pt x="3955690" y="181024"/>
                  <a:pt x="3966640" y="183959"/>
                  <a:pt x="3978764" y="191468"/>
                </a:cubicBezTo>
                <a:cubicBezTo>
                  <a:pt x="3908151" y="219210"/>
                  <a:pt x="1250491" y="1255352"/>
                  <a:pt x="977817" y="1362171"/>
                </a:cubicBezTo>
                <a:cubicBezTo>
                  <a:pt x="952804" y="1371947"/>
                  <a:pt x="929267" y="1379374"/>
                  <a:pt x="911518" y="1347645"/>
                </a:cubicBezTo>
                <a:cubicBezTo>
                  <a:pt x="999388" y="1313840"/>
                  <a:pt x="3792539" y="235266"/>
                  <a:pt x="3913830" y="188027"/>
                </a:cubicBezTo>
                <a:cubicBezTo>
                  <a:pt x="3924398" y="183877"/>
                  <a:pt x="3934569" y="180983"/>
                  <a:pt x="3945130" y="181003"/>
                </a:cubicBezTo>
                <a:close/>
                <a:moveTo>
                  <a:pt x="3902580" y="159739"/>
                </a:moveTo>
                <a:cubicBezTo>
                  <a:pt x="3902362" y="170607"/>
                  <a:pt x="3892368" y="168805"/>
                  <a:pt x="3886524" y="171044"/>
                </a:cubicBezTo>
                <a:cubicBezTo>
                  <a:pt x="3086250" y="477413"/>
                  <a:pt x="1097250" y="1238313"/>
                  <a:pt x="902998" y="1312312"/>
                </a:cubicBezTo>
                <a:cubicBezTo>
                  <a:pt x="889618" y="1317446"/>
                  <a:pt x="874982" y="1327821"/>
                  <a:pt x="861056" y="1311821"/>
                </a:cubicBezTo>
                <a:cubicBezTo>
                  <a:pt x="901141" y="1285880"/>
                  <a:pt x="3879534" y="157774"/>
                  <a:pt x="3902580" y="159739"/>
                </a:cubicBezTo>
                <a:close/>
                <a:moveTo>
                  <a:pt x="3862059" y="138932"/>
                </a:moveTo>
                <a:cubicBezTo>
                  <a:pt x="3863534" y="142700"/>
                  <a:pt x="3865008" y="146468"/>
                  <a:pt x="3866483" y="150237"/>
                </a:cubicBezTo>
                <a:cubicBezTo>
                  <a:pt x="3818916" y="168531"/>
                  <a:pt x="1051213" y="1216741"/>
                  <a:pt x="864387" y="1287573"/>
                </a:cubicBezTo>
                <a:cubicBezTo>
                  <a:pt x="852646" y="1291997"/>
                  <a:pt x="841342" y="1298495"/>
                  <a:pt x="824139" y="1283859"/>
                </a:cubicBezTo>
                <a:cubicBezTo>
                  <a:pt x="1839146" y="901306"/>
                  <a:pt x="2850603" y="520119"/>
                  <a:pt x="3862059" y="138932"/>
                </a:cubicBezTo>
                <a:close/>
                <a:moveTo>
                  <a:pt x="3779029" y="120228"/>
                </a:moveTo>
                <a:cubicBezTo>
                  <a:pt x="3795446" y="119463"/>
                  <a:pt x="3811789" y="122986"/>
                  <a:pt x="3828199" y="133854"/>
                </a:cubicBezTo>
                <a:cubicBezTo>
                  <a:pt x="3828418" y="138823"/>
                  <a:pt x="3824213" y="139642"/>
                  <a:pt x="3819734" y="141335"/>
                </a:cubicBezTo>
                <a:cubicBezTo>
                  <a:pt x="3045074" y="431977"/>
                  <a:pt x="1064157" y="1175510"/>
                  <a:pt x="848333" y="1256554"/>
                </a:cubicBezTo>
                <a:cubicBezTo>
                  <a:pt x="803606" y="1273319"/>
                  <a:pt x="796398" y="1271517"/>
                  <a:pt x="760409" y="1232196"/>
                </a:cubicBezTo>
                <a:cubicBezTo>
                  <a:pt x="846804" y="1200249"/>
                  <a:pt x="3562624" y="194964"/>
                  <a:pt x="3729407" y="132325"/>
                </a:cubicBezTo>
                <a:cubicBezTo>
                  <a:pt x="3746118" y="126044"/>
                  <a:pt x="3762611" y="120993"/>
                  <a:pt x="3779029" y="120228"/>
                </a:cubicBezTo>
                <a:close/>
                <a:moveTo>
                  <a:pt x="3758898" y="96554"/>
                </a:moveTo>
                <a:cubicBezTo>
                  <a:pt x="3757095" y="105510"/>
                  <a:pt x="3757095" y="106384"/>
                  <a:pt x="3756768" y="107149"/>
                </a:cubicBezTo>
                <a:cubicBezTo>
                  <a:pt x="3756440" y="107913"/>
                  <a:pt x="3755949" y="109005"/>
                  <a:pt x="3755293" y="109278"/>
                </a:cubicBezTo>
                <a:cubicBezTo>
                  <a:pt x="2757544" y="477359"/>
                  <a:pt x="748939" y="1217124"/>
                  <a:pt x="746317" y="1217725"/>
                </a:cubicBezTo>
                <a:cubicBezTo>
                  <a:pt x="745444" y="1217943"/>
                  <a:pt x="744461" y="1218217"/>
                  <a:pt x="743641" y="1218107"/>
                </a:cubicBezTo>
                <a:cubicBezTo>
                  <a:pt x="741840" y="1217780"/>
                  <a:pt x="740146" y="1217234"/>
                  <a:pt x="738399" y="1216742"/>
                </a:cubicBezTo>
                <a:cubicBezTo>
                  <a:pt x="737525" y="1216469"/>
                  <a:pt x="736597" y="1216305"/>
                  <a:pt x="735832" y="1215813"/>
                </a:cubicBezTo>
                <a:cubicBezTo>
                  <a:pt x="734358" y="1214830"/>
                  <a:pt x="732883" y="1213793"/>
                  <a:pt x="731627" y="1212537"/>
                </a:cubicBezTo>
                <a:cubicBezTo>
                  <a:pt x="731026" y="1211936"/>
                  <a:pt x="730862" y="1210953"/>
                  <a:pt x="728951" y="1206967"/>
                </a:cubicBezTo>
                <a:cubicBezTo>
                  <a:pt x="1738387" y="837029"/>
                  <a:pt x="2746622" y="467529"/>
                  <a:pt x="3758898" y="96554"/>
                </a:cubicBezTo>
                <a:close/>
                <a:moveTo>
                  <a:pt x="3647399" y="74100"/>
                </a:moveTo>
                <a:cubicBezTo>
                  <a:pt x="3674820" y="71576"/>
                  <a:pt x="3699386" y="80526"/>
                  <a:pt x="3726623" y="95189"/>
                </a:cubicBezTo>
                <a:cubicBezTo>
                  <a:pt x="3623135" y="132980"/>
                  <a:pt x="1634628" y="858983"/>
                  <a:pt x="741350" y="1185832"/>
                </a:cubicBezTo>
                <a:cubicBezTo>
                  <a:pt x="717921" y="1194406"/>
                  <a:pt x="700118" y="1193533"/>
                  <a:pt x="682151" y="1176658"/>
                </a:cubicBezTo>
                <a:cubicBezTo>
                  <a:pt x="671720" y="1166882"/>
                  <a:pt x="659924" y="1158636"/>
                  <a:pt x="646272" y="1147713"/>
                </a:cubicBezTo>
                <a:cubicBezTo>
                  <a:pt x="1056621" y="1000482"/>
                  <a:pt x="3035572" y="291135"/>
                  <a:pt x="3618821" y="80662"/>
                </a:cubicBezTo>
                <a:cubicBezTo>
                  <a:pt x="3628800" y="77058"/>
                  <a:pt x="3638258" y="74942"/>
                  <a:pt x="3647399" y="74100"/>
                </a:cubicBezTo>
                <a:close/>
                <a:moveTo>
                  <a:pt x="3575560" y="40789"/>
                </a:moveTo>
                <a:cubicBezTo>
                  <a:pt x="3590490" y="41014"/>
                  <a:pt x="3605549" y="45219"/>
                  <a:pt x="3620895" y="55923"/>
                </a:cubicBezTo>
                <a:cubicBezTo>
                  <a:pt x="3447395" y="117579"/>
                  <a:pt x="395987" y="1200849"/>
                  <a:pt x="173501" y="1281674"/>
                </a:cubicBezTo>
                <a:cubicBezTo>
                  <a:pt x="136966" y="1294945"/>
                  <a:pt x="109387" y="1294235"/>
                  <a:pt x="86505" y="1258137"/>
                </a:cubicBezTo>
                <a:cubicBezTo>
                  <a:pt x="161923" y="1231541"/>
                  <a:pt x="3244624" y="150237"/>
                  <a:pt x="3531004" y="49533"/>
                </a:cubicBezTo>
                <a:cubicBezTo>
                  <a:pt x="3545831" y="44318"/>
                  <a:pt x="3560631" y="40563"/>
                  <a:pt x="3575560" y="40789"/>
                </a:cubicBezTo>
                <a:close/>
                <a:moveTo>
                  <a:pt x="3516300" y="20719"/>
                </a:moveTo>
                <a:cubicBezTo>
                  <a:pt x="3523304" y="19879"/>
                  <a:pt x="3531332" y="20098"/>
                  <a:pt x="3541490" y="22228"/>
                </a:cubicBezTo>
                <a:cubicBezTo>
                  <a:pt x="3330089" y="95898"/>
                  <a:pt x="472769" y="1088460"/>
                  <a:pt x="77492" y="1225862"/>
                </a:cubicBezTo>
                <a:cubicBezTo>
                  <a:pt x="74052" y="1227063"/>
                  <a:pt x="70501" y="1227883"/>
                  <a:pt x="67225" y="1229357"/>
                </a:cubicBezTo>
                <a:cubicBezTo>
                  <a:pt x="59962" y="1232580"/>
                  <a:pt x="51497" y="1234218"/>
                  <a:pt x="48384" y="1225917"/>
                </a:cubicBezTo>
                <a:cubicBezTo>
                  <a:pt x="44124" y="1214667"/>
                  <a:pt x="56084" y="1215923"/>
                  <a:pt x="61655" y="1213957"/>
                </a:cubicBezTo>
                <a:cubicBezTo>
                  <a:pt x="137510" y="1187143"/>
                  <a:pt x="2940711" y="218064"/>
                  <a:pt x="3497255" y="25559"/>
                </a:cubicBezTo>
                <a:cubicBezTo>
                  <a:pt x="3503317" y="23456"/>
                  <a:pt x="3509297" y="21559"/>
                  <a:pt x="3516300" y="20719"/>
                </a:cubicBezTo>
                <a:close/>
                <a:moveTo>
                  <a:pt x="3470803" y="90"/>
                </a:moveTo>
                <a:cubicBezTo>
                  <a:pt x="3481104" y="-517"/>
                  <a:pt x="3491876" y="1831"/>
                  <a:pt x="3503700" y="10268"/>
                </a:cubicBezTo>
                <a:cubicBezTo>
                  <a:pt x="3406491" y="43745"/>
                  <a:pt x="556490" y="1026094"/>
                  <a:pt x="59308" y="1197846"/>
                </a:cubicBezTo>
                <a:cubicBezTo>
                  <a:pt x="37026" y="1205547"/>
                  <a:pt x="17094" y="1208059"/>
                  <a:pt x="0" y="1183265"/>
                </a:cubicBezTo>
                <a:cubicBezTo>
                  <a:pt x="69466" y="1159400"/>
                  <a:pt x="3073963" y="133090"/>
                  <a:pt x="3440733" y="7647"/>
                </a:cubicBezTo>
                <a:cubicBezTo>
                  <a:pt x="3450672" y="4261"/>
                  <a:pt x="3460502" y="698"/>
                  <a:pt x="3470803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0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186EECD-BD37-4062-A186-9E9F40F1ABBC}"/>
              </a:ext>
            </a:extLst>
          </p:cNvPr>
          <p:cNvGrpSpPr/>
          <p:nvPr/>
        </p:nvGrpSpPr>
        <p:grpSpPr>
          <a:xfrm>
            <a:off x="4435262" y="2223025"/>
            <a:ext cx="1331697" cy="963158"/>
            <a:chOff x="4606290" y="2339055"/>
            <a:chExt cx="1417120" cy="1024941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5782907-3F5D-4AB3-B2BC-7A2EE88CBCB1}"/>
                </a:ext>
              </a:extLst>
            </p:cNvPr>
            <p:cNvSpPr/>
            <p:nvPr/>
          </p:nvSpPr>
          <p:spPr>
            <a:xfrm>
              <a:off x="4606290" y="2354580"/>
              <a:ext cx="1403033" cy="1005840"/>
            </a:xfrm>
            <a:custGeom>
              <a:avLst/>
              <a:gdLst>
                <a:gd name="connsiteX0" fmla="*/ 8573 w 1403033"/>
                <a:gd name="connsiteY0" fmla="*/ 517208 h 1005840"/>
                <a:gd name="connsiteX1" fmla="*/ 0 w 1403033"/>
                <a:gd name="connsiteY1" fmla="*/ 820103 h 1005840"/>
                <a:gd name="connsiteX2" fmla="*/ 20003 w 1403033"/>
                <a:gd name="connsiteY2" fmla="*/ 894398 h 1005840"/>
                <a:gd name="connsiteX3" fmla="*/ 231458 w 1403033"/>
                <a:gd name="connsiteY3" fmla="*/ 1005840 h 1005840"/>
                <a:gd name="connsiteX4" fmla="*/ 1168718 w 1403033"/>
                <a:gd name="connsiteY4" fmla="*/ 448628 h 1005840"/>
                <a:gd name="connsiteX5" fmla="*/ 1391603 w 1403033"/>
                <a:gd name="connsiteY5" fmla="*/ 328613 h 1005840"/>
                <a:gd name="connsiteX6" fmla="*/ 1403033 w 1403033"/>
                <a:gd name="connsiteY6" fmla="*/ 208598 h 1005840"/>
                <a:gd name="connsiteX7" fmla="*/ 1385888 w 1403033"/>
                <a:gd name="connsiteY7" fmla="*/ 88583 h 1005840"/>
                <a:gd name="connsiteX8" fmla="*/ 1191578 w 1403033"/>
                <a:gd name="connsiteY8" fmla="*/ 0 h 1005840"/>
                <a:gd name="connsiteX9" fmla="*/ 1014413 w 1403033"/>
                <a:gd name="connsiteY9" fmla="*/ 71438 h 1005840"/>
                <a:gd name="connsiteX10" fmla="*/ 902970 w 1403033"/>
                <a:gd name="connsiteY10" fmla="*/ 57150 h 1005840"/>
                <a:gd name="connsiteX11" fmla="*/ 8573 w 1403033"/>
                <a:gd name="connsiteY11" fmla="*/ 517208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3033" h="1005840">
                  <a:moveTo>
                    <a:pt x="8573" y="517208"/>
                  </a:moveTo>
                  <a:lnTo>
                    <a:pt x="0" y="820103"/>
                  </a:lnTo>
                  <a:lnTo>
                    <a:pt x="20003" y="894398"/>
                  </a:lnTo>
                  <a:lnTo>
                    <a:pt x="231458" y="1005840"/>
                  </a:lnTo>
                  <a:lnTo>
                    <a:pt x="1168718" y="448628"/>
                  </a:lnTo>
                  <a:lnTo>
                    <a:pt x="1391603" y="328613"/>
                  </a:lnTo>
                  <a:lnTo>
                    <a:pt x="1403033" y="208598"/>
                  </a:lnTo>
                  <a:lnTo>
                    <a:pt x="1385888" y="88583"/>
                  </a:lnTo>
                  <a:lnTo>
                    <a:pt x="1191578" y="0"/>
                  </a:lnTo>
                  <a:lnTo>
                    <a:pt x="1014413" y="71438"/>
                  </a:lnTo>
                  <a:lnTo>
                    <a:pt x="902970" y="57150"/>
                  </a:lnTo>
                  <a:lnTo>
                    <a:pt x="8573" y="517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: Shape 85">
              <a:extLst>
                <a:ext uri="{FF2B5EF4-FFF2-40B4-BE49-F238E27FC236}">
                  <a16:creationId xmlns:a16="http://schemas.microsoft.com/office/drawing/2014/main" id="{E8887EE6-D864-48D9-97B4-C218627B2A18}"/>
                </a:ext>
              </a:extLst>
            </p:cNvPr>
            <p:cNvSpPr/>
            <p:nvPr/>
          </p:nvSpPr>
          <p:spPr>
            <a:xfrm>
              <a:off x="4608749" y="2339055"/>
              <a:ext cx="1414661" cy="1024941"/>
            </a:xfrm>
            <a:custGeom>
              <a:avLst/>
              <a:gdLst>
                <a:gd name="connsiteX0" fmla="*/ 210648 w 676882"/>
                <a:gd name="connsiteY0" fmla="*/ 407429 h 490410"/>
                <a:gd name="connsiteX1" fmla="*/ 181157 w 676882"/>
                <a:gd name="connsiteY1" fmla="*/ 423929 h 490410"/>
                <a:gd name="connsiteX2" fmla="*/ 210648 w 676882"/>
                <a:gd name="connsiteY2" fmla="*/ 407429 h 490410"/>
                <a:gd name="connsiteX3" fmla="*/ 386538 w 676882"/>
                <a:gd name="connsiteY3" fmla="*/ 309302 h 490410"/>
                <a:gd name="connsiteX4" fmla="*/ 254532 w 676882"/>
                <a:gd name="connsiteY4" fmla="*/ 383029 h 490410"/>
                <a:gd name="connsiteX5" fmla="*/ 255410 w 676882"/>
                <a:gd name="connsiteY5" fmla="*/ 386715 h 490410"/>
                <a:gd name="connsiteX6" fmla="*/ 265767 w 676882"/>
                <a:gd name="connsiteY6" fmla="*/ 384960 h 490410"/>
                <a:gd name="connsiteX7" fmla="*/ 374426 w 676882"/>
                <a:gd name="connsiteY7" fmla="*/ 325452 h 490410"/>
                <a:gd name="connsiteX8" fmla="*/ 386012 w 676882"/>
                <a:gd name="connsiteY8" fmla="*/ 311057 h 490410"/>
                <a:gd name="connsiteX9" fmla="*/ 386538 w 676882"/>
                <a:gd name="connsiteY9" fmla="*/ 309302 h 490410"/>
                <a:gd name="connsiteX10" fmla="*/ 456052 w 676882"/>
                <a:gd name="connsiteY10" fmla="*/ 270683 h 490410"/>
                <a:gd name="connsiteX11" fmla="*/ 436041 w 676882"/>
                <a:gd name="connsiteY11" fmla="*/ 281742 h 490410"/>
                <a:gd name="connsiteX12" fmla="*/ 417258 w 676882"/>
                <a:gd name="connsiteY12" fmla="*/ 292274 h 490410"/>
                <a:gd name="connsiteX13" fmla="*/ 429019 w 676882"/>
                <a:gd name="connsiteY13" fmla="*/ 300525 h 490410"/>
                <a:gd name="connsiteX14" fmla="*/ 439727 w 676882"/>
                <a:gd name="connsiteY14" fmla="*/ 295610 h 490410"/>
                <a:gd name="connsiteX15" fmla="*/ 448855 w 676882"/>
                <a:gd name="connsiteY15" fmla="*/ 287710 h 490410"/>
                <a:gd name="connsiteX16" fmla="*/ 456052 w 676882"/>
                <a:gd name="connsiteY16" fmla="*/ 270683 h 490410"/>
                <a:gd name="connsiteX17" fmla="*/ 541014 w 676882"/>
                <a:gd name="connsiteY17" fmla="*/ 97600 h 490410"/>
                <a:gd name="connsiteX18" fmla="*/ 537151 w 676882"/>
                <a:gd name="connsiteY18" fmla="*/ 155353 h 490410"/>
                <a:gd name="connsiteX19" fmla="*/ 532237 w 676882"/>
                <a:gd name="connsiteY19" fmla="*/ 220830 h 490410"/>
                <a:gd name="connsiteX20" fmla="*/ 524864 w 676882"/>
                <a:gd name="connsiteY20" fmla="*/ 232064 h 490410"/>
                <a:gd name="connsiteX21" fmla="*/ 487825 w 676882"/>
                <a:gd name="connsiteY21" fmla="*/ 252251 h 490410"/>
                <a:gd name="connsiteX22" fmla="*/ 498357 w 676882"/>
                <a:gd name="connsiteY22" fmla="*/ 254884 h 490410"/>
                <a:gd name="connsiteX23" fmla="*/ 535221 w 676882"/>
                <a:gd name="connsiteY23" fmla="*/ 232942 h 490410"/>
                <a:gd name="connsiteX24" fmla="*/ 538732 w 676882"/>
                <a:gd name="connsiteY24" fmla="*/ 239437 h 490410"/>
                <a:gd name="connsiteX25" fmla="*/ 503272 w 676882"/>
                <a:gd name="connsiteY25" fmla="*/ 261028 h 490410"/>
                <a:gd name="connsiteX26" fmla="*/ 505379 w 676882"/>
                <a:gd name="connsiteY26" fmla="*/ 287184 h 490410"/>
                <a:gd name="connsiteX27" fmla="*/ 492038 w 676882"/>
                <a:gd name="connsiteY27" fmla="*/ 309477 h 490410"/>
                <a:gd name="connsiteX28" fmla="*/ 452717 w 676882"/>
                <a:gd name="connsiteY28" fmla="*/ 304913 h 490410"/>
                <a:gd name="connsiteX29" fmla="*/ 441131 w 676882"/>
                <a:gd name="connsiteY29" fmla="*/ 311584 h 490410"/>
                <a:gd name="connsiteX30" fmla="*/ 433408 w 676882"/>
                <a:gd name="connsiteY30" fmla="*/ 323872 h 490410"/>
                <a:gd name="connsiteX31" fmla="*/ 412519 w 676882"/>
                <a:gd name="connsiteY31" fmla="*/ 357926 h 490410"/>
                <a:gd name="connsiteX32" fmla="*/ 382150 w 676882"/>
                <a:gd name="connsiteY32" fmla="*/ 346516 h 490410"/>
                <a:gd name="connsiteX33" fmla="*/ 379692 w 676882"/>
                <a:gd name="connsiteY33" fmla="*/ 339319 h 490410"/>
                <a:gd name="connsiteX34" fmla="*/ 375128 w 676882"/>
                <a:gd name="connsiteY34" fmla="*/ 341250 h 490410"/>
                <a:gd name="connsiteX35" fmla="*/ 269629 w 676882"/>
                <a:gd name="connsiteY35" fmla="*/ 398652 h 490410"/>
                <a:gd name="connsiteX36" fmla="*/ 262256 w 676882"/>
                <a:gd name="connsiteY36" fmla="*/ 410062 h 490410"/>
                <a:gd name="connsiteX37" fmla="*/ 253655 w 676882"/>
                <a:gd name="connsiteY37" fmla="*/ 433760 h 490410"/>
                <a:gd name="connsiteX38" fmla="*/ 209945 w 676882"/>
                <a:gd name="connsiteY38" fmla="*/ 431653 h 490410"/>
                <a:gd name="connsiteX39" fmla="*/ 201519 w 676882"/>
                <a:gd name="connsiteY39" fmla="*/ 436042 h 490410"/>
                <a:gd name="connsiteX40" fmla="*/ 193796 w 676882"/>
                <a:gd name="connsiteY40" fmla="*/ 448681 h 490410"/>
                <a:gd name="connsiteX41" fmla="*/ 183263 w 676882"/>
                <a:gd name="connsiteY41" fmla="*/ 477820 h 490410"/>
                <a:gd name="connsiteX42" fmla="*/ 140256 w 676882"/>
                <a:gd name="connsiteY42" fmla="*/ 469921 h 490410"/>
                <a:gd name="connsiteX43" fmla="*/ 109185 w 676882"/>
                <a:gd name="connsiteY43" fmla="*/ 486773 h 490410"/>
                <a:gd name="connsiteX44" fmla="*/ 94089 w 676882"/>
                <a:gd name="connsiteY44" fmla="*/ 486773 h 490410"/>
                <a:gd name="connsiteX45" fmla="*/ 20011 w 676882"/>
                <a:gd name="connsiteY45" fmla="*/ 444292 h 490410"/>
                <a:gd name="connsiteX46" fmla="*/ 5265 w 676882"/>
                <a:gd name="connsiteY46" fmla="*/ 415504 h 490410"/>
                <a:gd name="connsiteX47" fmla="*/ 16676 w 676882"/>
                <a:gd name="connsiteY47" fmla="*/ 421823 h 490410"/>
                <a:gd name="connsiteX48" fmla="*/ 9478 w 676882"/>
                <a:gd name="connsiteY48" fmla="*/ 408657 h 490410"/>
                <a:gd name="connsiteX49" fmla="*/ 0 w 676882"/>
                <a:gd name="connsiteY49" fmla="*/ 392683 h 490410"/>
                <a:gd name="connsiteX50" fmla="*/ 175 w 676882"/>
                <a:gd name="connsiteY50" fmla="*/ 263661 h 490410"/>
                <a:gd name="connsiteX51" fmla="*/ 46166 w 676882"/>
                <a:gd name="connsiteY51" fmla="*/ 291046 h 490410"/>
                <a:gd name="connsiteX52" fmla="*/ 48975 w 676882"/>
                <a:gd name="connsiteY52" fmla="*/ 298769 h 490410"/>
                <a:gd name="connsiteX53" fmla="*/ 49150 w 676882"/>
                <a:gd name="connsiteY53" fmla="*/ 430249 h 490410"/>
                <a:gd name="connsiteX54" fmla="*/ 27384 w 676882"/>
                <a:gd name="connsiteY54" fmla="*/ 418663 h 490410"/>
                <a:gd name="connsiteX55" fmla="*/ 25101 w 676882"/>
                <a:gd name="connsiteY55" fmla="*/ 420067 h 490410"/>
                <a:gd name="connsiteX56" fmla="*/ 30017 w 676882"/>
                <a:gd name="connsiteY56" fmla="*/ 429371 h 490410"/>
                <a:gd name="connsiteX57" fmla="*/ 83030 w 676882"/>
                <a:gd name="connsiteY57" fmla="*/ 459037 h 490410"/>
                <a:gd name="connsiteX58" fmla="*/ 76535 w 676882"/>
                <a:gd name="connsiteY58" fmla="*/ 444994 h 490410"/>
                <a:gd name="connsiteX59" fmla="*/ 55645 w 676882"/>
                <a:gd name="connsiteY59" fmla="*/ 410237 h 490410"/>
                <a:gd name="connsiteX60" fmla="*/ 57401 w 676882"/>
                <a:gd name="connsiteY60" fmla="*/ 307897 h 490410"/>
                <a:gd name="connsiteX61" fmla="*/ 57928 w 676882"/>
                <a:gd name="connsiteY61" fmla="*/ 296839 h 490410"/>
                <a:gd name="connsiteX62" fmla="*/ 110239 w 676882"/>
                <a:gd name="connsiteY62" fmla="*/ 327383 h 490410"/>
                <a:gd name="connsiteX63" fmla="*/ 112696 w 676882"/>
                <a:gd name="connsiteY63" fmla="*/ 334228 h 490410"/>
                <a:gd name="connsiteX64" fmla="*/ 109185 w 676882"/>
                <a:gd name="connsiteY64" fmla="*/ 460793 h 490410"/>
                <a:gd name="connsiteX65" fmla="*/ 102339 w 676882"/>
                <a:gd name="connsiteY65" fmla="*/ 460091 h 490410"/>
                <a:gd name="connsiteX66" fmla="*/ 104270 w 676882"/>
                <a:gd name="connsiteY66" fmla="*/ 473783 h 490410"/>
                <a:gd name="connsiteX67" fmla="*/ 144820 w 676882"/>
                <a:gd name="connsiteY67" fmla="*/ 447803 h 490410"/>
                <a:gd name="connsiteX68" fmla="*/ 143415 w 676882"/>
                <a:gd name="connsiteY68" fmla="*/ 445345 h 490410"/>
                <a:gd name="connsiteX69" fmla="*/ 122175 w 676882"/>
                <a:gd name="connsiteY69" fmla="*/ 456755 h 490410"/>
                <a:gd name="connsiteX70" fmla="*/ 121649 w 676882"/>
                <a:gd name="connsiteY70" fmla="*/ 448154 h 490410"/>
                <a:gd name="connsiteX71" fmla="*/ 122702 w 676882"/>
                <a:gd name="connsiteY71" fmla="*/ 333702 h 490410"/>
                <a:gd name="connsiteX72" fmla="*/ 129197 w 676882"/>
                <a:gd name="connsiteY72" fmla="*/ 321941 h 490410"/>
                <a:gd name="connsiteX73" fmla="*/ 535572 w 676882"/>
                <a:gd name="connsiteY73" fmla="*/ 100234 h 490410"/>
                <a:gd name="connsiteX74" fmla="*/ 541014 w 676882"/>
                <a:gd name="connsiteY74" fmla="*/ 97600 h 490410"/>
                <a:gd name="connsiteX75" fmla="*/ 661786 w 676882"/>
                <a:gd name="connsiteY75" fmla="*/ 79871 h 490410"/>
                <a:gd name="connsiteX76" fmla="*/ 621939 w 676882"/>
                <a:gd name="connsiteY76" fmla="*/ 127969 h 490410"/>
                <a:gd name="connsiteX77" fmla="*/ 622640 w 676882"/>
                <a:gd name="connsiteY77" fmla="*/ 131304 h 490410"/>
                <a:gd name="connsiteX78" fmla="*/ 658100 w 676882"/>
                <a:gd name="connsiteY78" fmla="*/ 117437 h 490410"/>
                <a:gd name="connsiteX79" fmla="*/ 662663 w 676882"/>
                <a:gd name="connsiteY79" fmla="*/ 113399 h 490410"/>
                <a:gd name="connsiteX80" fmla="*/ 661786 w 676882"/>
                <a:gd name="connsiteY80" fmla="*/ 79871 h 490410"/>
                <a:gd name="connsiteX81" fmla="*/ 422349 w 676882"/>
                <a:gd name="connsiteY81" fmla="*/ 32476 h 490410"/>
                <a:gd name="connsiteX82" fmla="*/ 441132 w 676882"/>
                <a:gd name="connsiteY82" fmla="*/ 32476 h 490410"/>
                <a:gd name="connsiteX83" fmla="*/ 525742 w 676882"/>
                <a:gd name="connsiteY83" fmla="*/ 80574 h 490410"/>
                <a:gd name="connsiteX84" fmla="*/ 535572 w 676882"/>
                <a:gd name="connsiteY84" fmla="*/ 86367 h 490410"/>
                <a:gd name="connsiteX85" fmla="*/ 338968 w 676882"/>
                <a:gd name="connsiteY85" fmla="*/ 194850 h 490410"/>
                <a:gd name="connsiteX86" fmla="*/ 131128 w 676882"/>
                <a:gd name="connsiteY86" fmla="*/ 309829 h 490410"/>
                <a:gd name="connsiteX87" fmla="*/ 101637 w 676882"/>
                <a:gd name="connsiteY87" fmla="*/ 309478 h 490410"/>
                <a:gd name="connsiteX88" fmla="*/ 17729 w 676882"/>
                <a:gd name="connsiteY88" fmla="*/ 262609 h 490410"/>
                <a:gd name="connsiteX89" fmla="*/ 7547 w 676882"/>
                <a:gd name="connsiteY89" fmla="*/ 256465 h 490410"/>
                <a:gd name="connsiteX90" fmla="*/ 70391 w 676882"/>
                <a:gd name="connsiteY90" fmla="*/ 222586 h 490410"/>
                <a:gd name="connsiteX91" fmla="*/ 422349 w 676882"/>
                <a:gd name="connsiteY91" fmla="*/ 32476 h 490410"/>
                <a:gd name="connsiteX92" fmla="*/ 573489 w 676882"/>
                <a:gd name="connsiteY92" fmla="*/ 0 h 490410"/>
                <a:gd name="connsiteX93" fmla="*/ 581389 w 676882"/>
                <a:gd name="connsiteY93" fmla="*/ 0 h 490410"/>
                <a:gd name="connsiteX94" fmla="*/ 615092 w 676882"/>
                <a:gd name="connsiteY94" fmla="*/ 13868 h 490410"/>
                <a:gd name="connsiteX95" fmla="*/ 671265 w 676882"/>
                <a:gd name="connsiteY95" fmla="*/ 61966 h 490410"/>
                <a:gd name="connsiteX96" fmla="*/ 674250 w 676882"/>
                <a:gd name="connsiteY96" fmla="*/ 70216 h 490410"/>
                <a:gd name="connsiteX97" fmla="*/ 676882 w 676882"/>
                <a:gd name="connsiteY97" fmla="*/ 132708 h 490410"/>
                <a:gd name="connsiteX98" fmla="*/ 675303 w 676882"/>
                <a:gd name="connsiteY98" fmla="*/ 143592 h 490410"/>
                <a:gd name="connsiteX99" fmla="*/ 665297 w 676882"/>
                <a:gd name="connsiteY99" fmla="*/ 190461 h 490410"/>
                <a:gd name="connsiteX100" fmla="*/ 656520 w 676882"/>
                <a:gd name="connsiteY100" fmla="*/ 203627 h 490410"/>
                <a:gd name="connsiteX101" fmla="*/ 647919 w 676882"/>
                <a:gd name="connsiteY101" fmla="*/ 208542 h 490410"/>
                <a:gd name="connsiteX102" fmla="*/ 624747 w 676882"/>
                <a:gd name="connsiteY102" fmla="*/ 232415 h 490410"/>
                <a:gd name="connsiteX103" fmla="*/ 594554 w 676882"/>
                <a:gd name="connsiteY103" fmla="*/ 251198 h 490410"/>
                <a:gd name="connsiteX104" fmla="*/ 567520 w 676882"/>
                <a:gd name="connsiteY104" fmla="*/ 255411 h 490410"/>
                <a:gd name="connsiteX105" fmla="*/ 544350 w 676882"/>
                <a:gd name="connsiteY105" fmla="*/ 235575 h 490410"/>
                <a:gd name="connsiteX106" fmla="*/ 552600 w 676882"/>
                <a:gd name="connsiteY106" fmla="*/ 119543 h 490410"/>
                <a:gd name="connsiteX107" fmla="*/ 554004 w 676882"/>
                <a:gd name="connsiteY107" fmla="*/ 101813 h 490410"/>
                <a:gd name="connsiteX108" fmla="*/ 537855 w 676882"/>
                <a:gd name="connsiteY108" fmla="*/ 73552 h 490410"/>
                <a:gd name="connsiteX109" fmla="*/ 484665 w 676882"/>
                <a:gd name="connsiteY109" fmla="*/ 44763 h 490410"/>
                <a:gd name="connsiteX110" fmla="*/ 479048 w 676882"/>
                <a:gd name="connsiteY110" fmla="*/ 36512 h 490410"/>
                <a:gd name="connsiteX111" fmla="*/ 488528 w 676882"/>
                <a:gd name="connsiteY111" fmla="*/ 26155 h 490410"/>
                <a:gd name="connsiteX112" fmla="*/ 544174 w 676882"/>
                <a:gd name="connsiteY112" fmla="*/ 11761 h 490410"/>
                <a:gd name="connsiteX113" fmla="*/ 573489 w 676882"/>
                <a:gd name="connsiteY113" fmla="*/ 0 h 49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76882" h="490410">
                  <a:moveTo>
                    <a:pt x="210648" y="407429"/>
                  </a:moveTo>
                  <a:cubicBezTo>
                    <a:pt x="200993" y="412870"/>
                    <a:pt x="191689" y="417961"/>
                    <a:pt x="181157" y="423929"/>
                  </a:cubicBezTo>
                  <a:cubicBezTo>
                    <a:pt x="191338" y="429195"/>
                    <a:pt x="209769" y="418137"/>
                    <a:pt x="210648" y="407429"/>
                  </a:cubicBezTo>
                  <a:close/>
                  <a:moveTo>
                    <a:pt x="386538" y="309302"/>
                  </a:moveTo>
                  <a:cubicBezTo>
                    <a:pt x="342478" y="333877"/>
                    <a:pt x="298593" y="358453"/>
                    <a:pt x="254532" y="383029"/>
                  </a:cubicBezTo>
                  <a:cubicBezTo>
                    <a:pt x="254883" y="384257"/>
                    <a:pt x="255059" y="385486"/>
                    <a:pt x="255410" y="386715"/>
                  </a:cubicBezTo>
                  <a:cubicBezTo>
                    <a:pt x="258746" y="386188"/>
                    <a:pt x="262783" y="386539"/>
                    <a:pt x="265767" y="384960"/>
                  </a:cubicBezTo>
                  <a:cubicBezTo>
                    <a:pt x="302104" y="365299"/>
                    <a:pt x="338440" y="345638"/>
                    <a:pt x="374426" y="325452"/>
                  </a:cubicBezTo>
                  <a:cubicBezTo>
                    <a:pt x="379868" y="322292"/>
                    <a:pt x="381272" y="315621"/>
                    <a:pt x="386012" y="311057"/>
                  </a:cubicBezTo>
                  <a:cubicBezTo>
                    <a:pt x="382326" y="314217"/>
                    <a:pt x="387065" y="310179"/>
                    <a:pt x="386538" y="309302"/>
                  </a:cubicBezTo>
                  <a:close/>
                  <a:moveTo>
                    <a:pt x="456052" y="270683"/>
                  </a:moveTo>
                  <a:cubicBezTo>
                    <a:pt x="449206" y="274369"/>
                    <a:pt x="442536" y="278056"/>
                    <a:pt x="436041" y="281742"/>
                  </a:cubicBezTo>
                  <a:cubicBezTo>
                    <a:pt x="429545" y="285253"/>
                    <a:pt x="423051" y="288939"/>
                    <a:pt x="417258" y="292274"/>
                  </a:cubicBezTo>
                  <a:cubicBezTo>
                    <a:pt x="423051" y="294030"/>
                    <a:pt x="423402" y="295961"/>
                    <a:pt x="429019" y="300525"/>
                  </a:cubicBezTo>
                  <a:cubicBezTo>
                    <a:pt x="431652" y="299121"/>
                    <a:pt x="436743" y="297716"/>
                    <a:pt x="439727" y="295610"/>
                  </a:cubicBezTo>
                  <a:cubicBezTo>
                    <a:pt x="443062" y="293328"/>
                    <a:pt x="447626" y="291046"/>
                    <a:pt x="448855" y="287710"/>
                  </a:cubicBezTo>
                  <a:cubicBezTo>
                    <a:pt x="449206" y="279811"/>
                    <a:pt x="450435" y="275949"/>
                    <a:pt x="456052" y="270683"/>
                  </a:cubicBezTo>
                  <a:close/>
                  <a:moveTo>
                    <a:pt x="541014" y="97600"/>
                  </a:moveTo>
                  <a:cubicBezTo>
                    <a:pt x="539609" y="117437"/>
                    <a:pt x="538556" y="136395"/>
                    <a:pt x="537151" y="155353"/>
                  </a:cubicBezTo>
                  <a:cubicBezTo>
                    <a:pt x="535572" y="177120"/>
                    <a:pt x="533641" y="199063"/>
                    <a:pt x="532237" y="220830"/>
                  </a:cubicBezTo>
                  <a:cubicBezTo>
                    <a:pt x="531886" y="226447"/>
                    <a:pt x="529955" y="229782"/>
                    <a:pt x="524864" y="232064"/>
                  </a:cubicBezTo>
                  <a:cubicBezTo>
                    <a:pt x="513629" y="237857"/>
                    <a:pt x="499762" y="245581"/>
                    <a:pt x="487825" y="252251"/>
                  </a:cubicBezTo>
                  <a:cubicBezTo>
                    <a:pt x="493793" y="253655"/>
                    <a:pt x="495724" y="253480"/>
                    <a:pt x="498357" y="254884"/>
                  </a:cubicBezTo>
                  <a:cubicBezTo>
                    <a:pt x="510821" y="247512"/>
                    <a:pt x="522933" y="240315"/>
                    <a:pt x="535221" y="232942"/>
                  </a:cubicBezTo>
                  <a:cubicBezTo>
                    <a:pt x="535748" y="233819"/>
                    <a:pt x="538205" y="238559"/>
                    <a:pt x="538732" y="239437"/>
                  </a:cubicBezTo>
                  <a:cubicBezTo>
                    <a:pt x="526970" y="246634"/>
                    <a:pt x="515209" y="253831"/>
                    <a:pt x="503272" y="261028"/>
                  </a:cubicBezTo>
                  <a:cubicBezTo>
                    <a:pt x="503273" y="270859"/>
                    <a:pt x="506959" y="277705"/>
                    <a:pt x="505379" y="287184"/>
                  </a:cubicBezTo>
                  <a:cubicBezTo>
                    <a:pt x="504150" y="293679"/>
                    <a:pt x="496777" y="304562"/>
                    <a:pt x="492038" y="309477"/>
                  </a:cubicBezTo>
                  <a:cubicBezTo>
                    <a:pt x="479574" y="322292"/>
                    <a:pt x="465181" y="322116"/>
                    <a:pt x="452717" y="304913"/>
                  </a:cubicBezTo>
                  <a:cubicBezTo>
                    <a:pt x="448855" y="307020"/>
                    <a:pt x="445168" y="309653"/>
                    <a:pt x="441131" y="311584"/>
                  </a:cubicBezTo>
                  <a:cubicBezTo>
                    <a:pt x="435690" y="314041"/>
                    <a:pt x="433934" y="317728"/>
                    <a:pt x="433408" y="323872"/>
                  </a:cubicBezTo>
                  <a:cubicBezTo>
                    <a:pt x="432179" y="338441"/>
                    <a:pt x="425860" y="350554"/>
                    <a:pt x="412519" y="357926"/>
                  </a:cubicBezTo>
                  <a:cubicBezTo>
                    <a:pt x="399528" y="365124"/>
                    <a:pt x="387416" y="360384"/>
                    <a:pt x="382150" y="346516"/>
                  </a:cubicBezTo>
                  <a:cubicBezTo>
                    <a:pt x="381272" y="344410"/>
                    <a:pt x="380570" y="342128"/>
                    <a:pt x="379692" y="339319"/>
                  </a:cubicBezTo>
                  <a:cubicBezTo>
                    <a:pt x="377937" y="340021"/>
                    <a:pt x="376357" y="340548"/>
                    <a:pt x="375128" y="341250"/>
                  </a:cubicBezTo>
                  <a:cubicBezTo>
                    <a:pt x="340020" y="360384"/>
                    <a:pt x="304912" y="379693"/>
                    <a:pt x="269629" y="398652"/>
                  </a:cubicBezTo>
                  <a:cubicBezTo>
                    <a:pt x="264714" y="401285"/>
                    <a:pt x="263310" y="404620"/>
                    <a:pt x="262256" y="410062"/>
                  </a:cubicBezTo>
                  <a:cubicBezTo>
                    <a:pt x="260676" y="418137"/>
                    <a:pt x="258219" y="426914"/>
                    <a:pt x="253655" y="433760"/>
                  </a:cubicBezTo>
                  <a:cubicBezTo>
                    <a:pt x="240665" y="453245"/>
                    <a:pt x="221882" y="452191"/>
                    <a:pt x="209945" y="431653"/>
                  </a:cubicBezTo>
                  <a:cubicBezTo>
                    <a:pt x="207136" y="433233"/>
                    <a:pt x="204503" y="434813"/>
                    <a:pt x="201519" y="436042"/>
                  </a:cubicBezTo>
                  <a:cubicBezTo>
                    <a:pt x="195726" y="438499"/>
                    <a:pt x="194673" y="442186"/>
                    <a:pt x="193796" y="448681"/>
                  </a:cubicBezTo>
                  <a:cubicBezTo>
                    <a:pt x="192567" y="458862"/>
                    <a:pt x="189231" y="469745"/>
                    <a:pt x="183263" y="477820"/>
                  </a:cubicBezTo>
                  <a:cubicBezTo>
                    <a:pt x="168869" y="497305"/>
                    <a:pt x="150086" y="493795"/>
                    <a:pt x="140256" y="469921"/>
                  </a:cubicBezTo>
                  <a:cubicBezTo>
                    <a:pt x="129723" y="475538"/>
                    <a:pt x="119191" y="480804"/>
                    <a:pt x="109185" y="486773"/>
                  </a:cubicBezTo>
                  <a:cubicBezTo>
                    <a:pt x="103919" y="489932"/>
                    <a:pt x="99706" y="490108"/>
                    <a:pt x="94089" y="486773"/>
                  </a:cubicBezTo>
                  <a:cubicBezTo>
                    <a:pt x="69689" y="472203"/>
                    <a:pt x="45289" y="457282"/>
                    <a:pt x="20011" y="444292"/>
                  </a:cubicBezTo>
                  <a:cubicBezTo>
                    <a:pt x="7197" y="437621"/>
                    <a:pt x="3510" y="429020"/>
                    <a:pt x="5265" y="415504"/>
                  </a:cubicBezTo>
                  <a:cubicBezTo>
                    <a:pt x="9127" y="417610"/>
                    <a:pt x="12638" y="419541"/>
                    <a:pt x="16676" y="421823"/>
                  </a:cubicBezTo>
                  <a:cubicBezTo>
                    <a:pt x="19309" y="414099"/>
                    <a:pt x="14920" y="410764"/>
                    <a:pt x="9478" y="408657"/>
                  </a:cubicBezTo>
                  <a:cubicBezTo>
                    <a:pt x="1755" y="405849"/>
                    <a:pt x="-1" y="400583"/>
                    <a:pt x="0" y="392683"/>
                  </a:cubicBezTo>
                  <a:cubicBezTo>
                    <a:pt x="350" y="350203"/>
                    <a:pt x="175" y="307897"/>
                    <a:pt x="175" y="263661"/>
                  </a:cubicBezTo>
                  <a:cubicBezTo>
                    <a:pt x="16325" y="273141"/>
                    <a:pt x="31421" y="281917"/>
                    <a:pt x="46166" y="291046"/>
                  </a:cubicBezTo>
                  <a:cubicBezTo>
                    <a:pt x="48097" y="292274"/>
                    <a:pt x="48975" y="296136"/>
                    <a:pt x="48975" y="298769"/>
                  </a:cubicBezTo>
                  <a:cubicBezTo>
                    <a:pt x="49150" y="341777"/>
                    <a:pt x="49151" y="384960"/>
                    <a:pt x="49150" y="430249"/>
                  </a:cubicBezTo>
                  <a:cubicBezTo>
                    <a:pt x="40374" y="425509"/>
                    <a:pt x="33879" y="422174"/>
                    <a:pt x="27384" y="418663"/>
                  </a:cubicBezTo>
                  <a:cubicBezTo>
                    <a:pt x="26682" y="419190"/>
                    <a:pt x="25804" y="419541"/>
                    <a:pt x="25101" y="420067"/>
                  </a:cubicBezTo>
                  <a:cubicBezTo>
                    <a:pt x="26682" y="423227"/>
                    <a:pt x="27384" y="427791"/>
                    <a:pt x="30017" y="429371"/>
                  </a:cubicBezTo>
                  <a:cubicBezTo>
                    <a:pt x="47395" y="439552"/>
                    <a:pt x="65125" y="449207"/>
                    <a:pt x="83030" y="459037"/>
                  </a:cubicBezTo>
                  <a:cubicBezTo>
                    <a:pt x="86189" y="451314"/>
                    <a:pt x="83205" y="446925"/>
                    <a:pt x="76535" y="444994"/>
                  </a:cubicBezTo>
                  <a:cubicBezTo>
                    <a:pt x="58630" y="439903"/>
                    <a:pt x="54592" y="428318"/>
                    <a:pt x="55645" y="410237"/>
                  </a:cubicBezTo>
                  <a:cubicBezTo>
                    <a:pt x="57752" y="376182"/>
                    <a:pt x="57050" y="342128"/>
                    <a:pt x="57401" y="307897"/>
                  </a:cubicBezTo>
                  <a:cubicBezTo>
                    <a:pt x="57401" y="304738"/>
                    <a:pt x="57752" y="301578"/>
                    <a:pt x="57928" y="296839"/>
                  </a:cubicBezTo>
                  <a:cubicBezTo>
                    <a:pt x="76184" y="307371"/>
                    <a:pt x="93387" y="317201"/>
                    <a:pt x="110239" y="327383"/>
                  </a:cubicBezTo>
                  <a:cubicBezTo>
                    <a:pt x="111818" y="328436"/>
                    <a:pt x="112696" y="331946"/>
                    <a:pt x="112696" y="334228"/>
                  </a:cubicBezTo>
                  <a:cubicBezTo>
                    <a:pt x="111643" y="376182"/>
                    <a:pt x="110414" y="418312"/>
                    <a:pt x="109185" y="460793"/>
                  </a:cubicBezTo>
                  <a:cubicBezTo>
                    <a:pt x="106903" y="460617"/>
                    <a:pt x="104972" y="460442"/>
                    <a:pt x="102339" y="460091"/>
                  </a:cubicBezTo>
                  <a:cubicBezTo>
                    <a:pt x="103042" y="464654"/>
                    <a:pt x="103568" y="468517"/>
                    <a:pt x="104270" y="473783"/>
                  </a:cubicBezTo>
                  <a:cubicBezTo>
                    <a:pt x="117962" y="464304"/>
                    <a:pt x="134463" y="460793"/>
                    <a:pt x="144820" y="447803"/>
                  </a:cubicBezTo>
                  <a:cubicBezTo>
                    <a:pt x="144293" y="446925"/>
                    <a:pt x="143942" y="446223"/>
                    <a:pt x="143415" y="445345"/>
                  </a:cubicBezTo>
                  <a:cubicBezTo>
                    <a:pt x="136569" y="448856"/>
                    <a:pt x="129899" y="452542"/>
                    <a:pt x="122175" y="456755"/>
                  </a:cubicBezTo>
                  <a:cubicBezTo>
                    <a:pt x="121824" y="453069"/>
                    <a:pt x="121648" y="450612"/>
                    <a:pt x="121649" y="448154"/>
                  </a:cubicBezTo>
                  <a:cubicBezTo>
                    <a:pt x="122000" y="409886"/>
                    <a:pt x="122526" y="371794"/>
                    <a:pt x="122702" y="333702"/>
                  </a:cubicBezTo>
                  <a:cubicBezTo>
                    <a:pt x="122702" y="328260"/>
                    <a:pt x="123755" y="324925"/>
                    <a:pt x="129197" y="321941"/>
                  </a:cubicBezTo>
                  <a:cubicBezTo>
                    <a:pt x="264714" y="248214"/>
                    <a:pt x="400055" y="174136"/>
                    <a:pt x="535572" y="100234"/>
                  </a:cubicBezTo>
                  <a:cubicBezTo>
                    <a:pt x="536976" y="99531"/>
                    <a:pt x="538380" y="98829"/>
                    <a:pt x="541014" y="97600"/>
                  </a:cubicBezTo>
                  <a:close/>
                  <a:moveTo>
                    <a:pt x="661786" y="79871"/>
                  </a:moveTo>
                  <a:cubicBezTo>
                    <a:pt x="622816" y="94616"/>
                    <a:pt x="622816" y="94616"/>
                    <a:pt x="621939" y="127969"/>
                  </a:cubicBezTo>
                  <a:cubicBezTo>
                    <a:pt x="621939" y="128671"/>
                    <a:pt x="622113" y="129198"/>
                    <a:pt x="622640" y="131304"/>
                  </a:cubicBezTo>
                  <a:cubicBezTo>
                    <a:pt x="634928" y="126564"/>
                    <a:pt x="646514" y="122176"/>
                    <a:pt x="658100" y="117437"/>
                  </a:cubicBezTo>
                  <a:cubicBezTo>
                    <a:pt x="660030" y="116734"/>
                    <a:pt x="662664" y="114803"/>
                    <a:pt x="662663" y="113399"/>
                  </a:cubicBezTo>
                  <a:cubicBezTo>
                    <a:pt x="662839" y="102340"/>
                    <a:pt x="662137" y="91456"/>
                    <a:pt x="661786" y="79871"/>
                  </a:cubicBezTo>
                  <a:close/>
                  <a:moveTo>
                    <a:pt x="422349" y="32476"/>
                  </a:moveTo>
                  <a:cubicBezTo>
                    <a:pt x="429019" y="28789"/>
                    <a:pt x="434110" y="28438"/>
                    <a:pt x="441132" y="32476"/>
                  </a:cubicBezTo>
                  <a:cubicBezTo>
                    <a:pt x="469043" y="48976"/>
                    <a:pt x="497480" y="64599"/>
                    <a:pt x="525742" y="80574"/>
                  </a:cubicBezTo>
                  <a:cubicBezTo>
                    <a:pt x="528726" y="82329"/>
                    <a:pt x="531885" y="84085"/>
                    <a:pt x="535572" y="86367"/>
                  </a:cubicBezTo>
                  <a:cubicBezTo>
                    <a:pt x="469393" y="122879"/>
                    <a:pt x="404268" y="158865"/>
                    <a:pt x="338968" y="194850"/>
                  </a:cubicBezTo>
                  <a:cubicBezTo>
                    <a:pt x="269629" y="233118"/>
                    <a:pt x="200115" y="271035"/>
                    <a:pt x="131128" y="309829"/>
                  </a:cubicBezTo>
                  <a:cubicBezTo>
                    <a:pt x="120069" y="315973"/>
                    <a:pt x="112345" y="315798"/>
                    <a:pt x="101637" y="309478"/>
                  </a:cubicBezTo>
                  <a:cubicBezTo>
                    <a:pt x="74077" y="292977"/>
                    <a:pt x="45639" y="278057"/>
                    <a:pt x="17729" y="262609"/>
                  </a:cubicBezTo>
                  <a:cubicBezTo>
                    <a:pt x="14745" y="260854"/>
                    <a:pt x="11761" y="258923"/>
                    <a:pt x="7547" y="256465"/>
                  </a:cubicBezTo>
                  <a:cubicBezTo>
                    <a:pt x="29315" y="244704"/>
                    <a:pt x="49853" y="233645"/>
                    <a:pt x="70391" y="222586"/>
                  </a:cubicBezTo>
                  <a:cubicBezTo>
                    <a:pt x="187652" y="159216"/>
                    <a:pt x="305088" y="96021"/>
                    <a:pt x="422349" y="32476"/>
                  </a:cubicBezTo>
                  <a:close/>
                  <a:moveTo>
                    <a:pt x="573489" y="0"/>
                  </a:moveTo>
                  <a:cubicBezTo>
                    <a:pt x="576122" y="0"/>
                    <a:pt x="578755" y="0"/>
                    <a:pt x="581389" y="0"/>
                  </a:cubicBezTo>
                  <a:cubicBezTo>
                    <a:pt x="592623" y="4564"/>
                    <a:pt x="603682" y="9655"/>
                    <a:pt x="615092" y="13868"/>
                  </a:cubicBezTo>
                  <a:cubicBezTo>
                    <a:pt x="639668" y="22996"/>
                    <a:pt x="660733" y="36337"/>
                    <a:pt x="671265" y="61966"/>
                  </a:cubicBezTo>
                  <a:cubicBezTo>
                    <a:pt x="672319" y="64599"/>
                    <a:pt x="674074" y="67408"/>
                    <a:pt x="674250" y="70216"/>
                  </a:cubicBezTo>
                  <a:cubicBezTo>
                    <a:pt x="675303" y="91105"/>
                    <a:pt x="676180" y="111819"/>
                    <a:pt x="676882" y="132708"/>
                  </a:cubicBezTo>
                  <a:cubicBezTo>
                    <a:pt x="676883" y="136219"/>
                    <a:pt x="676531" y="140257"/>
                    <a:pt x="675303" y="143592"/>
                  </a:cubicBezTo>
                  <a:cubicBezTo>
                    <a:pt x="666175" y="157986"/>
                    <a:pt x="667052" y="174487"/>
                    <a:pt x="665297" y="190461"/>
                  </a:cubicBezTo>
                  <a:cubicBezTo>
                    <a:pt x="664595" y="196781"/>
                    <a:pt x="662488" y="201169"/>
                    <a:pt x="656520" y="203627"/>
                  </a:cubicBezTo>
                  <a:cubicBezTo>
                    <a:pt x="653535" y="204855"/>
                    <a:pt x="650903" y="207137"/>
                    <a:pt x="647919" y="208542"/>
                  </a:cubicBezTo>
                  <a:cubicBezTo>
                    <a:pt x="637210" y="213633"/>
                    <a:pt x="625800" y="220303"/>
                    <a:pt x="624747" y="232415"/>
                  </a:cubicBezTo>
                  <a:cubicBezTo>
                    <a:pt x="622113" y="249443"/>
                    <a:pt x="601224" y="259097"/>
                    <a:pt x="594554" y="251198"/>
                  </a:cubicBezTo>
                  <a:cubicBezTo>
                    <a:pt x="588761" y="244352"/>
                    <a:pt x="576298" y="253129"/>
                    <a:pt x="567520" y="255411"/>
                  </a:cubicBezTo>
                  <a:cubicBezTo>
                    <a:pt x="558217" y="257693"/>
                    <a:pt x="543647" y="245932"/>
                    <a:pt x="544350" y="235575"/>
                  </a:cubicBezTo>
                  <a:cubicBezTo>
                    <a:pt x="546982" y="196781"/>
                    <a:pt x="549791" y="158162"/>
                    <a:pt x="552600" y="119543"/>
                  </a:cubicBezTo>
                  <a:cubicBezTo>
                    <a:pt x="552950" y="113574"/>
                    <a:pt x="552424" y="107430"/>
                    <a:pt x="554004" y="101813"/>
                  </a:cubicBezTo>
                  <a:cubicBezTo>
                    <a:pt x="558568" y="86190"/>
                    <a:pt x="550493" y="79520"/>
                    <a:pt x="537855" y="73552"/>
                  </a:cubicBezTo>
                  <a:cubicBezTo>
                    <a:pt x="519598" y="64950"/>
                    <a:pt x="502220" y="54769"/>
                    <a:pt x="484665" y="44763"/>
                  </a:cubicBezTo>
                  <a:cubicBezTo>
                    <a:pt x="481857" y="43358"/>
                    <a:pt x="478522" y="38970"/>
                    <a:pt x="479048" y="36512"/>
                  </a:cubicBezTo>
                  <a:cubicBezTo>
                    <a:pt x="479926" y="31948"/>
                    <a:pt x="480979" y="25102"/>
                    <a:pt x="488528" y="26155"/>
                  </a:cubicBezTo>
                  <a:cubicBezTo>
                    <a:pt x="509066" y="29140"/>
                    <a:pt x="526444" y="19660"/>
                    <a:pt x="544174" y="11761"/>
                  </a:cubicBezTo>
                  <a:cubicBezTo>
                    <a:pt x="553828" y="7373"/>
                    <a:pt x="563659" y="3862"/>
                    <a:pt x="573489" y="0"/>
                  </a:cubicBezTo>
                  <a:close/>
                </a:path>
              </a:pathLst>
            </a:custGeom>
            <a:solidFill>
              <a:schemeClr val="accent4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80B45C7-8ABD-49BF-AED5-18C8A99FA59A}"/>
              </a:ext>
            </a:extLst>
          </p:cNvPr>
          <p:cNvGrpSpPr/>
          <p:nvPr/>
        </p:nvGrpSpPr>
        <p:grpSpPr>
          <a:xfrm>
            <a:off x="1833705" y="3197315"/>
            <a:ext cx="2218950" cy="1431738"/>
            <a:chOff x="2007302" y="3500544"/>
            <a:chExt cx="1983609" cy="1279888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23F8A1D-FF87-4AAA-B1E4-1447C5E835F3}"/>
                </a:ext>
              </a:extLst>
            </p:cNvPr>
            <p:cNvSpPr/>
            <p:nvPr/>
          </p:nvSpPr>
          <p:spPr>
            <a:xfrm>
              <a:off x="2049341" y="3500544"/>
              <a:ext cx="1921496" cy="1279888"/>
            </a:xfrm>
            <a:custGeom>
              <a:avLst/>
              <a:gdLst>
                <a:gd name="connsiteX0" fmla="*/ 0 w 1924595"/>
                <a:gd name="connsiteY0" fmla="*/ 923109 h 1262743"/>
                <a:gd name="connsiteX1" fmla="*/ 879566 w 1924595"/>
                <a:gd name="connsiteY1" fmla="*/ 470263 h 1262743"/>
                <a:gd name="connsiteX2" fmla="*/ 1698172 w 1924595"/>
                <a:gd name="connsiteY2" fmla="*/ 0 h 1262743"/>
                <a:gd name="connsiteX3" fmla="*/ 1846218 w 1924595"/>
                <a:gd name="connsiteY3" fmla="*/ 34835 h 1262743"/>
                <a:gd name="connsiteX4" fmla="*/ 1915886 w 1924595"/>
                <a:gd name="connsiteY4" fmla="*/ 139338 h 1262743"/>
                <a:gd name="connsiteX5" fmla="*/ 1924595 w 1924595"/>
                <a:gd name="connsiteY5" fmla="*/ 296092 h 1262743"/>
                <a:gd name="connsiteX6" fmla="*/ 174172 w 1924595"/>
                <a:gd name="connsiteY6" fmla="*/ 1262743 h 1262743"/>
                <a:gd name="connsiteX7" fmla="*/ 26126 w 1924595"/>
                <a:gd name="connsiteY7" fmla="*/ 1193075 h 1262743"/>
                <a:gd name="connsiteX8" fmla="*/ 0 w 1924595"/>
                <a:gd name="connsiteY8" fmla="*/ 923109 h 1262743"/>
                <a:gd name="connsiteX0" fmla="*/ 0 w 1901735"/>
                <a:gd name="connsiteY0" fmla="*/ 940254 h 1262743"/>
                <a:gd name="connsiteX1" fmla="*/ 856706 w 1901735"/>
                <a:gd name="connsiteY1" fmla="*/ 470263 h 1262743"/>
                <a:gd name="connsiteX2" fmla="*/ 1675312 w 1901735"/>
                <a:gd name="connsiteY2" fmla="*/ 0 h 1262743"/>
                <a:gd name="connsiteX3" fmla="*/ 1823358 w 1901735"/>
                <a:gd name="connsiteY3" fmla="*/ 34835 h 1262743"/>
                <a:gd name="connsiteX4" fmla="*/ 1893026 w 1901735"/>
                <a:gd name="connsiteY4" fmla="*/ 139338 h 1262743"/>
                <a:gd name="connsiteX5" fmla="*/ 1901735 w 1901735"/>
                <a:gd name="connsiteY5" fmla="*/ 296092 h 1262743"/>
                <a:gd name="connsiteX6" fmla="*/ 151312 w 1901735"/>
                <a:gd name="connsiteY6" fmla="*/ 1262743 h 1262743"/>
                <a:gd name="connsiteX7" fmla="*/ 3266 w 1901735"/>
                <a:gd name="connsiteY7" fmla="*/ 1193075 h 1262743"/>
                <a:gd name="connsiteX8" fmla="*/ 0 w 1901735"/>
                <a:gd name="connsiteY8" fmla="*/ 940254 h 1262743"/>
                <a:gd name="connsiteX0" fmla="*/ 2616 w 1904351"/>
                <a:gd name="connsiteY0" fmla="*/ 940254 h 1262743"/>
                <a:gd name="connsiteX1" fmla="*/ 859322 w 1904351"/>
                <a:gd name="connsiteY1" fmla="*/ 470263 h 1262743"/>
                <a:gd name="connsiteX2" fmla="*/ 1677928 w 1904351"/>
                <a:gd name="connsiteY2" fmla="*/ 0 h 1262743"/>
                <a:gd name="connsiteX3" fmla="*/ 1825974 w 1904351"/>
                <a:gd name="connsiteY3" fmla="*/ 34835 h 1262743"/>
                <a:gd name="connsiteX4" fmla="*/ 1895642 w 1904351"/>
                <a:gd name="connsiteY4" fmla="*/ 139338 h 1262743"/>
                <a:gd name="connsiteX5" fmla="*/ 1904351 w 1904351"/>
                <a:gd name="connsiteY5" fmla="*/ 296092 h 1262743"/>
                <a:gd name="connsiteX6" fmla="*/ 153928 w 1904351"/>
                <a:gd name="connsiteY6" fmla="*/ 1262743 h 1262743"/>
                <a:gd name="connsiteX7" fmla="*/ 167 w 1904351"/>
                <a:gd name="connsiteY7" fmla="*/ 1193075 h 1262743"/>
                <a:gd name="connsiteX8" fmla="*/ 2616 w 1904351"/>
                <a:gd name="connsiteY8" fmla="*/ 940254 h 1262743"/>
                <a:gd name="connsiteX0" fmla="*/ 2616 w 1904351"/>
                <a:gd name="connsiteY0" fmla="*/ 940254 h 1274173"/>
                <a:gd name="connsiteX1" fmla="*/ 859322 w 1904351"/>
                <a:gd name="connsiteY1" fmla="*/ 470263 h 1274173"/>
                <a:gd name="connsiteX2" fmla="*/ 1677928 w 1904351"/>
                <a:gd name="connsiteY2" fmla="*/ 0 h 1274173"/>
                <a:gd name="connsiteX3" fmla="*/ 1825974 w 1904351"/>
                <a:gd name="connsiteY3" fmla="*/ 34835 h 1274173"/>
                <a:gd name="connsiteX4" fmla="*/ 1895642 w 1904351"/>
                <a:gd name="connsiteY4" fmla="*/ 139338 h 1274173"/>
                <a:gd name="connsiteX5" fmla="*/ 1904351 w 1904351"/>
                <a:gd name="connsiteY5" fmla="*/ 296092 h 1274173"/>
                <a:gd name="connsiteX6" fmla="*/ 185361 w 1904351"/>
                <a:gd name="connsiteY6" fmla="*/ 1274173 h 1274173"/>
                <a:gd name="connsiteX7" fmla="*/ 167 w 1904351"/>
                <a:gd name="connsiteY7" fmla="*/ 1193075 h 1274173"/>
                <a:gd name="connsiteX8" fmla="*/ 2616 w 1904351"/>
                <a:gd name="connsiteY8" fmla="*/ 940254 h 1274173"/>
                <a:gd name="connsiteX0" fmla="*/ 2616 w 1921496"/>
                <a:gd name="connsiteY0" fmla="*/ 940254 h 1274173"/>
                <a:gd name="connsiteX1" fmla="*/ 859322 w 1921496"/>
                <a:gd name="connsiteY1" fmla="*/ 47026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56749 w 1921496"/>
                <a:gd name="connsiteY2" fmla="*/ 419946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16819 w 1921496"/>
                <a:gd name="connsiteY3" fmla="*/ 74189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891027 w 1921496"/>
                <a:gd name="connsiteY2" fmla="*/ 445664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1496" h="1279888">
                  <a:moveTo>
                    <a:pt x="2616" y="945969"/>
                  </a:moveTo>
                  <a:lnTo>
                    <a:pt x="827890" y="478835"/>
                  </a:lnTo>
                  <a:cubicBezTo>
                    <a:pt x="881661" y="501179"/>
                    <a:pt x="953372" y="533583"/>
                    <a:pt x="973895" y="557106"/>
                  </a:cubicBezTo>
                  <a:cubicBezTo>
                    <a:pt x="971559" y="497762"/>
                    <a:pt x="953415" y="473762"/>
                    <a:pt x="968179" y="414231"/>
                  </a:cubicBezTo>
                  <a:cubicBezTo>
                    <a:pt x="1084429" y="345361"/>
                    <a:pt x="1413768" y="157514"/>
                    <a:pt x="1528249" y="88476"/>
                  </a:cubicBezTo>
                  <a:cubicBezTo>
                    <a:pt x="1642730" y="19438"/>
                    <a:pt x="1603542" y="5606"/>
                    <a:pt x="1655068" y="0"/>
                  </a:cubicBezTo>
                  <a:cubicBezTo>
                    <a:pt x="1703465" y="27804"/>
                    <a:pt x="1769005" y="27033"/>
                    <a:pt x="1825974" y="40550"/>
                  </a:cubicBezTo>
                  <a:cubicBezTo>
                    <a:pt x="1912062" y="66812"/>
                    <a:pt x="1915281" y="124506"/>
                    <a:pt x="1895642" y="145053"/>
                  </a:cubicBezTo>
                  <a:lnTo>
                    <a:pt x="1921496" y="296092"/>
                  </a:lnTo>
                  <a:lnTo>
                    <a:pt x="185361" y="1279888"/>
                  </a:lnTo>
                  <a:lnTo>
                    <a:pt x="167" y="1198790"/>
                  </a:lnTo>
                  <a:cubicBezTo>
                    <a:pt x="-922" y="1114516"/>
                    <a:pt x="3705" y="1030243"/>
                    <a:pt x="2616" y="9459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EC42A2C0-E1E8-4512-BF79-ADC04580A3D7}"/>
                </a:ext>
              </a:extLst>
            </p:cNvPr>
            <p:cNvSpPr/>
            <p:nvPr/>
          </p:nvSpPr>
          <p:spPr>
            <a:xfrm rot="21374498">
              <a:off x="2007302" y="3542915"/>
              <a:ext cx="1983609" cy="1220103"/>
            </a:xfrm>
            <a:custGeom>
              <a:avLst/>
              <a:gdLst>
                <a:gd name="connsiteX0" fmla="*/ 0 w 1280046"/>
                <a:gd name="connsiteY0" fmla="*/ 684400 h 787347"/>
                <a:gd name="connsiteX1" fmla="*/ 108164 w 1280046"/>
                <a:gd name="connsiteY1" fmla="*/ 755666 h 787347"/>
                <a:gd name="connsiteX2" fmla="*/ 130403 w 1280046"/>
                <a:gd name="connsiteY2" fmla="*/ 757183 h 787347"/>
                <a:gd name="connsiteX3" fmla="*/ 219360 w 1280046"/>
                <a:gd name="connsiteY3" fmla="*/ 713715 h 787347"/>
                <a:gd name="connsiteX4" fmla="*/ 213295 w 1280046"/>
                <a:gd name="connsiteY4" fmla="*/ 741261 h 787347"/>
                <a:gd name="connsiteX5" fmla="*/ 189793 w 1280046"/>
                <a:gd name="connsiteY5" fmla="*/ 749348 h 787347"/>
                <a:gd name="connsiteX6" fmla="*/ 175135 w 1280046"/>
                <a:gd name="connsiteY6" fmla="*/ 741261 h 787347"/>
                <a:gd name="connsiteX7" fmla="*/ 162246 w 1280046"/>
                <a:gd name="connsiteY7" fmla="*/ 747074 h 787347"/>
                <a:gd name="connsiteX8" fmla="*/ 141270 w 1280046"/>
                <a:gd name="connsiteY8" fmla="*/ 770576 h 787347"/>
                <a:gd name="connsiteX9" fmla="*/ 111449 w 1280046"/>
                <a:gd name="connsiteY9" fmla="*/ 777400 h 787347"/>
                <a:gd name="connsiteX10" fmla="*/ 96286 w 1280046"/>
                <a:gd name="connsiteY10" fmla="*/ 766028 h 787347"/>
                <a:gd name="connsiteX11" fmla="*/ 19712 w 1280046"/>
                <a:gd name="connsiteY11" fmla="*/ 713715 h 787347"/>
                <a:gd name="connsiteX12" fmla="*/ 0 w 1280046"/>
                <a:gd name="connsiteY12" fmla="*/ 689960 h 787347"/>
                <a:gd name="connsiteX13" fmla="*/ 0 w 1280046"/>
                <a:gd name="connsiteY13" fmla="*/ 684400 h 787347"/>
                <a:gd name="connsiteX14" fmla="*/ 15163 w 1280046"/>
                <a:gd name="connsiteY14" fmla="*/ 546669 h 787347"/>
                <a:gd name="connsiteX15" fmla="*/ 83144 w 1280046"/>
                <a:gd name="connsiteY15" fmla="*/ 590389 h 787347"/>
                <a:gd name="connsiteX16" fmla="*/ 113218 w 1280046"/>
                <a:gd name="connsiteY16" fmla="*/ 646240 h 787347"/>
                <a:gd name="connsiteX17" fmla="*/ 112712 w 1280046"/>
                <a:gd name="connsiteY17" fmla="*/ 728627 h 787347"/>
                <a:gd name="connsiteX18" fmla="*/ 19459 w 1280046"/>
                <a:gd name="connsiteY18" fmla="*/ 669237 h 787347"/>
                <a:gd name="connsiteX19" fmla="*/ 15416 w 1280046"/>
                <a:gd name="connsiteY19" fmla="*/ 661403 h 787347"/>
                <a:gd name="connsiteX20" fmla="*/ 15163 w 1280046"/>
                <a:gd name="connsiteY20" fmla="*/ 546669 h 787347"/>
                <a:gd name="connsiteX21" fmla="*/ 674001 w 1280046"/>
                <a:gd name="connsiteY21" fmla="*/ 488543 h 787347"/>
                <a:gd name="connsiteX22" fmla="*/ 676022 w 1280046"/>
                <a:gd name="connsiteY22" fmla="*/ 490060 h 787347"/>
                <a:gd name="connsiteX23" fmla="*/ 667935 w 1280046"/>
                <a:gd name="connsiteY23" fmla="*/ 501432 h 787347"/>
                <a:gd name="connsiteX24" fmla="*/ 642664 w 1280046"/>
                <a:gd name="connsiteY24" fmla="*/ 537318 h 787347"/>
                <a:gd name="connsiteX25" fmla="*/ 611579 w 1280046"/>
                <a:gd name="connsiteY25" fmla="*/ 542120 h 787347"/>
                <a:gd name="connsiteX26" fmla="*/ 592120 w 1280046"/>
                <a:gd name="connsiteY26" fmla="*/ 548185 h 787347"/>
                <a:gd name="connsiteX27" fmla="*/ 548652 w 1280046"/>
                <a:gd name="connsiteY27" fmla="*/ 565118 h 787347"/>
                <a:gd name="connsiteX28" fmla="*/ 533742 w 1280046"/>
                <a:gd name="connsiteY28" fmla="*/ 568150 h 787347"/>
                <a:gd name="connsiteX29" fmla="*/ 246653 w 1280046"/>
                <a:gd name="connsiteY29" fmla="*/ 704113 h 787347"/>
                <a:gd name="connsiteX30" fmla="*/ 229722 w 1280046"/>
                <a:gd name="connsiteY30" fmla="*/ 711947 h 787347"/>
                <a:gd name="connsiteX31" fmla="*/ 227953 w 1280046"/>
                <a:gd name="connsiteY31" fmla="*/ 709420 h 787347"/>
                <a:gd name="connsiteX32" fmla="*/ 674001 w 1280046"/>
                <a:gd name="connsiteY32" fmla="*/ 488543 h 787347"/>
                <a:gd name="connsiteX33" fmla="*/ 373328 w 1280046"/>
                <a:gd name="connsiteY33" fmla="*/ 485669 h 787347"/>
                <a:gd name="connsiteX34" fmla="*/ 378319 w 1280046"/>
                <a:gd name="connsiteY34" fmla="*/ 485763 h 787347"/>
                <a:gd name="connsiteX35" fmla="*/ 378067 w 1280046"/>
                <a:gd name="connsiteY35" fmla="*/ 603025 h 787347"/>
                <a:gd name="connsiteX36" fmla="*/ 372760 w 1280046"/>
                <a:gd name="connsiteY36" fmla="*/ 610860 h 787347"/>
                <a:gd name="connsiteX37" fmla="*/ 120547 w 1280046"/>
                <a:gd name="connsiteY37" fmla="*/ 730143 h 787347"/>
                <a:gd name="connsiteX38" fmla="*/ 120547 w 1280046"/>
                <a:gd name="connsiteY38" fmla="*/ 706135 h 787347"/>
                <a:gd name="connsiteX39" fmla="*/ 120799 w 1280046"/>
                <a:gd name="connsiteY39" fmla="*/ 620210 h 787347"/>
                <a:gd name="connsiteX40" fmla="*/ 126612 w 1280046"/>
                <a:gd name="connsiteY40" fmla="*/ 608333 h 787347"/>
                <a:gd name="connsiteX41" fmla="*/ 371749 w 1280046"/>
                <a:gd name="connsiteY41" fmla="*/ 485763 h 787347"/>
                <a:gd name="connsiteX42" fmla="*/ 373328 w 1280046"/>
                <a:gd name="connsiteY42" fmla="*/ 485669 h 787347"/>
                <a:gd name="connsiteX43" fmla="*/ 688910 w 1280046"/>
                <a:gd name="connsiteY43" fmla="*/ 466052 h 787347"/>
                <a:gd name="connsiteX44" fmla="*/ 690679 w 1280046"/>
                <a:gd name="connsiteY44" fmla="*/ 470601 h 787347"/>
                <a:gd name="connsiteX45" fmla="*/ 450597 w 1280046"/>
                <a:gd name="connsiteY45" fmla="*/ 588873 h 787347"/>
                <a:gd name="connsiteX46" fmla="*/ 131161 w 1280046"/>
                <a:gd name="connsiteY46" fmla="*/ 746569 h 787347"/>
                <a:gd name="connsiteX47" fmla="*/ 110185 w 1280046"/>
                <a:gd name="connsiteY47" fmla="*/ 745558 h 787347"/>
                <a:gd name="connsiteX48" fmla="*/ 13141 w 1280046"/>
                <a:gd name="connsiteY48" fmla="*/ 681874 h 787347"/>
                <a:gd name="connsiteX49" fmla="*/ 4802 w 1280046"/>
                <a:gd name="connsiteY49" fmla="*/ 675556 h 787347"/>
                <a:gd name="connsiteX50" fmla="*/ 6318 w 1280046"/>
                <a:gd name="connsiteY50" fmla="*/ 672523 h 787347"/>
                <a:gd name="connsiteX51" fmla="*/ 19459 w 1280046"/>
                <a:gd name="connsiteY51" fmla="*/ 678588 h 787347"/>
                <a:gd name="connsiteX52" fmla="*/ 109680 w 1280046"/>
                <a:gd name="connsiteY52" fmla="*/ 737724 h 787347"/>
                <a:gd name="connsiteX53" fmla="*/ 131666 w 1280046"/>
                <a:gd name="connsiteY53" fmla="*/ 738988 h 787347"/>
                <a:gd name="connsiteX54" fmla="*/ 671473 w 1280046"/>
                <a:gd name="connsiteY54" fmla="*/ 472370 h 787347"/>
                <a:gd name="connsiteX55" fmla="*/ 688910 w 1280046"/>
                <a:gd name="connsiteY55" fmla="*/ 466052 h 787347"/>
                <a:gd name="connsiteX56" fmla="*/ 271641 w 1280046"/>
                <a:gd name="connsiteY56" fmla="*/ 423248 h 787347"/>
                <a:gd name="connsiteX57" fmla="*/ 284056 w 1280046"/>
                <a:gd name="connsiteY57" fmla="*/ 427639 h 787347"/>
                <a:gd name="connsiteX58" fmla="*/ 371749 w 1280046"/>
                <a:gd name="connsiteY58" fmla="*/ 476919 h 787347"/>
                <a:gd name="connsiteX59" fmla="*/ 124843 w 1280046"/>
                <a:gd name="connsiteY59" fmla="*/ 599993 h 787347"/>
                <a:gd name="connsiteX60" fmla="*/ 113724 w 1280046"/>
                <a:gd name="connsiteY60" fmla="*/ 601762 h 787347"/>
                <a:gd name="connsiteX61" fmla="*/ 19965 w 1280046"/>
                <a:gd name="connsiteY61" fmla="*/ 540857 h 787347"/>
                <a:gd name="connsiteX62" fmla="*/ 216074 w 1280046"/>
                <a:gd name="connsiteY62" fmla="*/ 447351 h 787347"/>
                <a:gd name="connsiteX63" fmla="*/ 259037 w 1280046"/>
                <a:gd name="connsiteY63" fmla="*/ 426628 h 787347"/>
                <a:gd name="connsiteX64" fmla="*/ 271641 w 1280046"/>
                <a:gd name="connsiteY64" fmla="*/ 423248 h 787347"/>
                <a:gd name="connsiteX65" fmla="*/ 315393 w 1280046"/>
                <a:gd name="connsiteY65" fmla="*/ 406410 h 787347"/>
                <a:gd name="connsiteX66" fmla="*/ 407887 w 1280046"/>
                <a:gd name="connsiteY66" fmla="*/ 464282 h 787347"/>
                <a:gd name="connsiteX67" fmla="*/ 412942 w 1280046"/>
                <a:gd name="connsiteY67" fmla="*/ 472622 h 787347"/>
                <a:gd name="connsiteX68" fmla="*/ 413195 w 1280046"/>
                <a:gd name="connsiteY68" fmla="*/ 579269 h 787347"/>
                <a:gd name="connsiteX69" fmla="*/ 389186 w 1280046"/>
                <a:gd name="connsiteY69" fmla="*/ 552734 h 787347"/>
                <a:gd name="connsiteX70" fmla="*/ 387923 w 1280046"/>
                <a:gd name="connsiteY70" fmla="*/ 485763 h 787347"/>
                <a:gd name="connsiteX71" fmla="*/ 379583 w 1280046"/>
                <a:gd name="connsiteY71" fmla="*/ 470853 h 787347"/>
                <a:gd name="connsiteX72" fmla="*/ 332830 w 1280046"/>
                <a:gd name="connsiteY72" fmla="*/ 440274 h 787347"/>
                <a:gd name="connsiteX73" fmla="*/ 315393 w 1280046"/>
                <a:gd name="connsiteY73" fmla="*/ 406410 h 787347"/>
                <a:gd name="connsiteX74" fmla="*/ 719996 w 1280046"/>
                <a:gd name="connsiteY74" fmla="*/ 400344 h 787347"/>
                <a:gd name="connsiteX75" fmla="*/ 751839 w 1280046"/>
                <a:gd name="connsiteY75" fmla="*/ 406410 h 787347"/>
                <a:gd name="connsiteX76" fmla="*/ 751839 w 1280046"/>
                <a:gd name="connsiteY76" fmla="*/ 464536 h 787347"/>
                <a:gd name="connsiteX77" fmla="*/ 719996 w 1280046"/>
                <a:gd name="connsiteY77" fmla="*/ 464536 h 787347"/>
                <a:gd name="connsiteX78" fmla="*/ 719996 w 1280046"/>
                <a:gd name="connsiteY78" fmla="*/ 400344 h 787347"/>
                <a:gd name="connsiteX79" fmla="*/ 686889 w 1280046"/>
                <a:gd name="connsiteY79" fmla="*/ 382907 h 787347"/>
                <a:gd name="connsiteX80" fmla="*/ 706855 w 1280046"/>
                <a:gd name="connsiteY80" fmla="*/ 397312 h 787347"/>
                <a:gd name="connsiteX81" fmla="*/ 710898 w 1280046"/>
                <a:gd name="connsiteY81" fmla="*/ 404388 h 787347"/>
                <a:gd name="connsiteX82" fmla="*/ 711151 w 1280046"/>
                <a:gd name="connsiteY82" fmla="*/ 460744 h 787347"/>
                <a:gd name="connsiteX83" fmla="*/ 686889 w 1280046"/>
                <a:gd name="connsiteY83" fmla="*/ 382907 h 787347"/>
                <a:gd name="connsiteX84" fmla="*/ 675012 w 1280046"/>
                <a:gd name="connsiteY84" fmla="*/ 343231 h 787347"/>
                <a:gd name="connsiteX85" fmla="*/ 674759 w 1280046"/>
                <a:gd name="connsiteY85" fmla="*/ 451647 h 787347"/>
                <a:gd name="connsiteX86" fmla="*/ 667936 w 1280046"/>
                <a:gd name="connsiteY86" fmla="*/ 464283 h 787347"/>
                <a:gd name="connsiteX87" fmla="*/ 426083 w 1280046"/>
                <a:gd name="connsiteY87" fmla="*/ 584577 h 787347"/>
                <a:gd name="connsiteX88" fmla="*/ 421029 w 1280046"/>
                <a:gd name="connsiteY88" fmla="*/ 585082 h 787347"/>
                <a:gd name="connsiteX89" fmla="*/ 421029 w 1280046"/>
                <a:gd name="connsiteY89" fmla="*/ 568150 h 787347"/>
                <a:gd name="connsiteX90" fmla="*/ 421282 w 1280046"/>
                <a:gd name="connsiteY90" fmla="*/ 477930 h 787347"/>
                <a:gd name="connsiteX91" fmla="*/ 428610 w 1280046"/>
                <a:gd name="connsiteY91" fmla="*/ 464283 h 787347"/>
                <a:gd name="connsiteX92" fmla="*/ 666672 w 1280046"/>
                <a:gd name="connsiteY92" fmla="*/ 345505 h 787347"/>
                <a:gd name="connsiteX93" fmla="*/ 675012 w 1280046"/>
                <a:gd name="connsiteY93" fmla="*/ 343231 h 787347"/>
                <a:gd name="connsiteX94" fmla="*/ 571239 w 1280046"/>
                <a:gd name="connsiteY94" fmla="*/ 274712 h 787347"/>
                <a:gd name="connsiteX95" fmla="*/ 577463 w 1280046"/>
                <a:gd name="connsiteY95" fmla="*/ 274997 h 787347"/>
                <a:gd name="connsiteX96" fmla="*/ 669452 w 1280046"/>
                <a:gd name="connsiteY96" fmla="*/ 335649 h 787347"/>
                <a:gd name="connsiteX97" fmla="*/ 485979 w 1280046"/>
                <a:gd name="connsiteY97" fmla="*/ 426881 h 787347"/>
                <a:gd name="connsiteX98" fmla="*/ 426084 w 1280046"/>
                <a:gd name="connsiteY98" fmla="*/ 456449 h 787347"/>
                <a:gd name="connsiteX99" fmla="*/ 413954 w 1280046"/>
                <a:gd name="connsiteY99" fmla="*/ 457965 h 787347"/>
                <a:gd name="connsiteX100" fmla="*/ 321205 w 1280046"/>
                <a:gd name="connsiteY100" fmla="*/ 400598 h 787347"/>
                <a:gd name="connsiteX101" fmla="*/ 331820 w 1280046"/>
                <a:gd name="connsiteY101" fmla="*/ 394532 h 787347"/>
                <a:gd name="connsiteX102" fmla="*/ 564068 w 1280046"/>
                <a:gd name="connsiteY102" fmla="*/ 277271 h 787347"/>
                <a:gd name="connsiteX103" fmla="*/ 571239 w 1280046"/>
                <a:gd name="connsiteY103" fmla="*/ 274712 h 787347"/>
                <a:gd name="connsiteX104" fmla="*/ 659848 w 1280046"/>
                <a:gd name="connsiteY104" fmla="*/ 245933 h 787347"/>
                <a:gd name="connsiteX105" fmla="*/ 727324 w 1280046"/>
                <a:gd name="connsiteY105" fmla="*/ 290917 h 787347"/>
                <a:gd name="connsiteX106" fmla="*/ 730609 w 1280046"/>
                <a:gd name="connsiteY106" fmla="*/ 297741 h 787347"/>
                <a:gd name="connsiteX107" fmla="*/ 730862 w 1280046"/>
                <a:gd name="connsiteY107" fmla="*/ 393016 h 787347"/>
                <a:gd name="connsiteX108" fmla="*/ 726566 w 1280046"/>
                <a:gd name="connsiteY108" fmla="*/ 397059 h 787347"/>
                <a:gd name="connsiteX109" fmla="*/ 689922 w 1280046"/>
                <a:gd name="connsiteY109" fmla="*/ 373809 h 787347"/>
                <a:gd name="connsiteX110" fmla="*/ 684867 w 1280046"/>
                <a:gd name="connsiteY110" fmla="*/ 351570 h 787347"/>
                <a:gd name="connsiteX111" fmla="*/ 669705 w 1280046"/>
                <a:gd name="connsiteY111" fmla="*/ 324781 h 787347"/>
                <a:gd name="connsiteX112" fmla="*/ 656816 w 1280046"/>
                <a:gd name="connsiteY112" fmla="*/ 300015 h 787347"/>
                <a:gd name="connsiteX113" fmla="*/ 659848 w 1280046"/>
                <a:gd name="connsiteY113" fmla="*/ 245933 h 787347"/>
                <a:gd name="connsiteX114" fmla="*/ 1277493 w 1280046"/>
                <a:gd name="connsiteY114" fmla="*/ 150911 h 787347"/>
                <a:gd name="connsiteX115" fmla="*/ 1277240 w 1280046"/>
                <a:gd name="connsiteY115" fmla="*/ 199180 h 787347"/>
                <a:gd name="connsiteX116" fmla="*/ 1272438 w 1280046"/>
                <a:gd name="connsiteY116" fmla="*/ 206762 h 787347"/>
                <a:gd name="connsiteX117" fmla="*/ 1240848 w 1280046"/>
                <a:gd name="connsiteY117" fmla="*/ 239363 h 787347"/>
                <a:gd name="connsiteX118" fmla="*/ 1223663 w 1280046"/>
                <a:gd name="connsiteY118" fmla="*/ 242395 h 787347"/>
                <a:gd name="connsiteX119" fmla="*/ 1201172 w 1280046"/>
                <a:gd name="connsiteY119" fmla="*/ 257306 h 787347"/>
                <a:gd name="connsiteX120" fmla="*/ 1184998 w 1280046"/>
                <a:gd name="connsiteY120" fmla="*/ 266909 h 787347"/>
                <a:gd name="connsiteX121" fmla="*/ 1170340 w 1280046"/>
                <a:gd name="connsiteY121" fmla="*/ 264129 h 787347"/>
                <a:gd name="connsiteX122" fmla="*/ 1157957 w 1280046"/>
                <a:gd name="connsiteY122" fmla="*/ 271963 h 787347"/>
                <a:gd name="connsiteX123" fmla="*/ 1130411 w 1280046"/>
                <a:gd name="connsiteY123" fmla="*/ 284094 h 787347"/>
                <a:gd name="connsiteX124" fmla="*/ 1104886 w 1280046"/>
                <a:gd name="connsiteY124" fmla="*/ 301531 h 787347"/>
                <a:gd name="connsiteX125" fmla="*/ 916105 w 1280046"/>
                <a:gd name="connsiteY125" fmla="*/ 393522 h 787347"/>
                <a:gd name="connsiteX126" fmla="*/ 900942 w 1280046"/>
                <a:gd name="connsiteY126" fmla="*/ 399839 h 787347"/>
                <a:gd name="connsiteX127" fmla="*/ 899678 w 1280046"/>
                <a:gd name="connsiteY127" fmla="*/ 375325 h 787347"/>
                <a:gd name="connsiteX128" fmla="*/ 895888 w 1280046"/>
                <a:gd name="connsiteY128" fmla="*/ 373556 h 787347"/>
                <a:gd name="connsiteX129" fmla="*/ 889064 w 1280046"/>
                <a:gd name="connsiteY129" fmla="*/ 385182 h 787347"/>
                <a:gd name="connsiteX130" fmla="*/ 886284 w 1280046"/>
                <a:gd name="connsiteY130" fmla="*/ 402619 h 787347"/>
                <a:gd name="connsiteX131" fmla="*/ 861265 w 1280046"/>
                <a:gd name="connsiteY131" fmla="*/ 416772 h 787347"/>
                <a:gd name="connsiteX132" fmla="*/ 845597 w 1280046"/>
                <a:gd name="connsiteY132" fmla="*/ 423342 h 787347"/>
                <a:gd name="connsiteX133" fmla="*/ 816281 w 1280046"/>
                <a:gd name="connsiteY133" fmla="*/ 438253 h 787347"/>
                <a:gd name="connsiteX134" fmla="*/ 797328 w 1280046"/>
                <a:gd name="connsiteY134" fmla="*/ 448361 h 787347"/>
                <a:gd name="connsiteX135" fmla="*/ 779384 w 1280046"/>
                <a:gd name="connsiteY135" fmla="*/ 466052 h 787347"/>
                <a:gd name="connsiteX136" fmla="*/ 770540 w 1280046"/>
                <a:gd name="connsiteY136" fmla="*/ 443307 h 787347"/>
                <a:gd name="connsiteX137" fmla="*/ 765738 w 1280046"/>
                <a:gd name="connsiteY137" fmla="*/ 468073 h 787347"/>
                <a:gd name="connsiteX138" fmla="*/ 761441 w 1280046"/>
                <a:gd name="connsiteY138" fmla="*/ 467568 h 787347"/>
                <a:gd name="connsiteX139" fmla="*/ 761694 w 1280046"/>
                <a:gd name="connsiteY139" fmla="*/ 406410 h 787347"/>
                <a:gd name="connsiteX140" fmla="*/ 768770 w 1280046"/>
                <a:gd name="connsiteY140" fmla="*/ 400850 h 787347"/>
                <a:gd name="connsiteX141" fmla="*/ 1270416 w 1280046"/>
                <a:gd name="connsiteY141" fmla="*/ 152680 h 787347"/>
                <a:gd name="connsiteX142" fmla="*/ 1277493 w 1280046"/>
                <a:gd name="connsiteY142" fmla="*/ 150911 h 787347"/>
                <a:gd name="connsiteX143" fmla="*/ 1114742 w 1280046"/>
                <a:gd name="connsiteY143" fmla="*/ 110224 h 787347"/>
                <a:gd name="connsiteX144" fmla="*/ 1114489 w 1280046"/>
                <a:gd name="connsiteY144" fmla="*/ 179721 h 787347"/>
                <a:gd name="connsiteX145" fmla="*/ 1109182 w 1280046"/>
                <a:gd name="connsiteY145" fmla="*/ 188061 h 787347"/>
                <a:gd name="connsiteX146" fmla="*/ 976757 w 1280046"/>
                <a:gd name="connsiteY146" fmla="*/ 254526 h 787347"/>
                <a:gd name="connsiteX147" fmla="*/ 977010 w 1280046"/>
                <a:gd name="connsiteY147" fmla="*/ 185028 h 787347"/>
                <a:gd name="connsiteX148" fmla="*/ 982065 w 1280046"/>
                <a:gd name="connsiteY148" fmla="*/ 175425 h 787347"/>
                <a:gd name="connsiteX149" fmla="*/ 1114742 w 1280046"/>
                <a:gd name="connsiteY149" fmla="*/ 110224 h 787347"/>
                <a:gd name="connsiteX150" fmla="*/ 1215577 w 1280046"/>
                <a:gd name="connsiteY150" fmla="*/ 86974 h 787347"/>
                <a:gd name="connsiteX151" fmla="*/ 1220378 w 1280046"/>
                <a:gd name="connsiteY151" fmla="*/ 131705 h 787347"/>
                <a:gd name="connsiteX152" fmla="*/ 1237311 w 1280046"/>
                <a:gd name="connsiteY152" fmla="*/ 132715 h 787347"/>
                <a:gd name="connsiteX153" fmla="*/ 1218862 w 1280046"/>
                <a:gd name="connsiteY153" fmla="*/ 167338 h 787347"/>
                <a:gd name="connsiteX154" fmla="*/ 765485 w 1280046"/>
                <a:gd name="connsiteY154" fmla="*/ 392764 h 787347"/>
                <a:gd name="connsiteX155" fmla="*/ 738444 w 1280046"/>
                <a:gd name="connsiteY155" fmla="*/ 399334 h 787347"/>
                <a:gd name="connsiteX156" fmla="*/ 738697 w 1280046"/>
                <a:gd name="connsiteY156" fmla="*/ 299004 h 787347"/>
                <a:gd name="connsiteX157" fmla="*/ 744256 w 1280046"/>
                <a:gd name="connsiteY157" fmla="*/ 291170 h 787347"/>
                <a:gd name="connsiteX158" fmla="*/ 966396 w 1280046"/>
                <a:gd name="connsiteY158" fmla="*/ 183259 h 787347"/>
                <a:gd name="connsiteX159" fmla="*/ 968923 w 1280046"/>
                <a:gd name="connsiteY159" fmla="*/ 183765 h 787347"/>
                <a:gd name="connsiteX160" fmla="*/ 968923 w 1280046"/>
                <a:gd name="connsiteY160" fmla="*/ 266656 h 787347"/>
                <a:gd name="connsiteX161" fmla="*/ 981054 w 1280046"/>
                <a:gd name="connsiteY161" fmla="*/ 261097 h 787347"/>
                <a:gd name="connsiteX162" fmla="*/ 1111710 w 1280046"/>
                <a:gd name="connsiteY162" fmla="*/ 195895 h 787347"/>
                <a:gd name="connsiteX163" fmla="*/ 1122324 w 1280046"/>
                <a:gd name="connsiteY163" fmla="*/ 179721 h 787347"/>
                <a:gd name="connsiteX164" fmla="*/ 1126367 w 1280046"/>
                <a:gd name="connsiteY164" fmla="*/ 133221 h 787347"/>
                <a:gd name="connsiteX165" fmla="*/ 1166297 w 1280046"/>
                <a:gd name="connsiteY165" fmla="*/ 111487 h 787347"/>
                <a:gd name="connsiteX166" fmla="*/ 1215577 w 1280046"/>
                <a:gd name="connsiteY166" fmla="*/ 86974 h 787347"/>
                <a:gd name="connsiteX167" fmla="*/ 1207143 w 1280046"/>
                <a:gd name="connsiteY167" fmla="*/ 56805 h 787347"/>
                <a:gd name="connsiteX168" fmla="*/ 1212292 w 1280046"/>
                <a:gd name="connsiteY168" fmla="*/ 58416 h 787347"/>
                <a:gd name="connsiteX169" fmla="*/ 1209764 w 1280046"/>
                <a:gd name="connsiteY169" fmla="*/ 79897 h 787347"/>
                <a:gd name="connsiteX170" fmla="*/ 1124850 w 1280046"/>
                <a:gd name="connsiteY170" fmla="*/ 123870 h 787347"/>
                <a:gd name="connsiteX171" fmla="*/ 1119796 w 1280046"/>
                <a:gd name="connsiteY171" fmla="*/ 91775 h 787347"/>
                <a:gd name="connsiteX172" fmla="*/ 1161495 w 1280046"/>
                <a:gd name="connsiteY172" fmla="*/ 73074 h 787347"/>
                <a:gd name="connsiteX173" fmla="*/ 1199150 w 1280046"/>
                <a:gd name="connsiteY173" fmla="*/ 56900 h 787347"/>
                <a:gd name="connsiteX174" fmla="*/ 1207143 w 1280046"/>
                <a:gd name="connsiteY174" fmla="*/ 56805 h 787347"/>
                <a:gd name="connsiteX175" fmla="*/ 1045086 w 1280046"/>
                <a:gd name="connsiteY175" fmla="*/ 53868 h 787347"/>
                <a:gd name="connsiteX176" fmla="*/ 1056111 w 1280046"/>
                <a:gd name="connsiteY176" fmla="*/ 57405 h 787347"/>
                <a:gd name="connsiteX177" fmla="*/ 1104380 w 1280046"/>
                <a:gd name="connsiteY177" fmla="*/ 88490 h 787347"/>
                <a:gd name="connsiteX178" fmla="*/ 1103622 w 1280046"/>
                <a:gd name="connsiteY178" fmla="*/ 107444 h 787347"/>
                <a:gd name="connsiteX179" fmla="*/ 744257 w 1280046"/>
                <a:gd name="connsiteY179" fmla="*/ 282325 h 787347"/>
                <a:gd name="connsiteX180" fmla="*/ 730609 w 1280046"/>
                <a:gd name="connsiteY180" fmla="*/ 283589 h 787347"/>
                <a:gd name="connsiteX181" fmla="*/ 665156 w 1280046"/>
                <a:gd name="connsiteY181" fmla="*/ 240374 h 787347"/>
                <a:gd name="connsiteX182" fmla="*/ 955782 w 1280046"/>
                <a:gd name="connsiteY182" fmla="*/ 97082 h 787347"/>
                <a:gd name="connsiteX183" fmla="*/ 1034630 w 1280046"/>
                <a:gd name="connsiteY183" fmla="*/ 57153 h 787347"/>
                <a:gd name="connsiteX184" fmla="*/ 1045086 w 1280046"/>
                <a:gd name="connsiteY184" fmla="*/ 53868 h 787347"/>
                <a:gd name="connsiteX185" fmla="*/ 1122513 w 1280046"/>
                <a:gd name="connsiteY185" fmla="*/ 133 h 787347"/>
                <a:gd name="connsiteX186" fmla="*/ 1147848 w 1280046"/>
                <a:gd name="connsiteY186" fmla="*/ 10147 h 787347"/>
                <a:gd name="connsiteX187" fmla="*/ 1199150 w 1280046"/>
                <a:gd name="connsiteY187" fmla="*/ 25816 h 787347"/>
                <a:gd name="connsiteX188" fmla="*/ 1229476 w 1280046"/>
                <a:gd name="connsiteY188" fmla="*/ 34661 h 787347"/>
                <a:gd name="connsiteX189" fmla="*/ 1254748 w 1280046"/>
                <a:gd name="connsiteY189" fmla="*/ 50835 h 787347"/>
                <a:gd name="connsiteX190" fmla="*/ 1280020 w 1280046"/>
                <a:gd name="connsiteY190" fmla="*/ 98852 h 787347"/>
                <a:gd name="connsiteX191" fmla="*/ 1277998 w 1280046"/>
                <a:gd name="connsiteY191" fmla="*/ 117806 h 787347"/>
                <a:gd name="connsiteX192" fmla="*/ 1244640 w 1280046"/>
                <a:gd name="connsiteY192" fmla="*/ 153439 h 787347"/>
                <a:gd name="connsiteX193" fmla="*/ 1247672 w 1280046"/>
                <a:gd name="connsiteY193" fmla="*/ 125640 h 787347"/>
                <a:gd name="connsiteX194" fmla="*/ 1228971 w 1280046"/>
                <a:gd name="connsiteY194" fmla="*/ 122608 h 787347"/>
                <a:gd name="connsiteX195" fmla="*/ 1223411 w 1280046"/>
                <a:gd name="connsiteY195" fmla="*/ 67262 h 787347"/>
                <a:gd name="connsiteX196" fmla="*/ 1226191 w 1280046"/>
                <a:gd name="connsiteY196" fmla="*/ 65746 h 787347"/>
                <a:gd name="connsiteX197" fmla="*/ 1231498 w 1280046"/>
                <a:gd name="connsiteY197" fmla="*/ 73074 h 787347"/>
                <a:gd name="connsiteX198" fmla="*/ 1270922 w 1280046"/>
                <a:gd name="connsiteY198" fmla="*/ 116290 h 787347"/>
                <a:gd name="connsiteX199" fmla="*/ 1246914 w 1280046"/>
                <a:gd name="connsiteY199" fmla="*/ 53110 h 787347"/>
                <a:gd name="connsiteX200" fmla="*/ 1191569 w 1280046"/>
                <a:gd name="connsiteY200" fmla="*/ 30618 h 787347"/>
                <a:gd name="connsiteX201" fmla="*/ 1181460 w 1280046"/>
                <a:gd name="connsiteY201" fmla="*/ 32386 h 787347"/>
                <a:gd name="connsiteX202" fmla="*/ 1199908 w 1280046"/>
                <a:gd name="connsiteY202" fmla="*/ 47803 h 787347"/>
                <a:gd name="connsiteX203" fmla="*/ 1118027 w 1280046"/>
                <a:gd name="connsiteY203" fmla="*/ 83688 h 787347"/>
                <a:gd name="connsiteX204" fmla="*/ 1107160 w 1280046"/>
                <a:gd name="connsiteY204" fmla="*/ 80656 h 787347"/>
                <a:gd name="connsiteX205" fmla="*/ 1062176 w 1280046"/>
                <a:gd name="connsiteY205" fmla="*/ 52099 h 787347"/>
                <a:gd name="connsiteX206" fmla="*/ 1033367 w 1280046"/>
                <a:gd name="connsiteY206" fmla="*/ 49824 h 787347"/>
                <a:gd name="connsiteX207" fmla="*/ 1030587 w 1280046"/>
                <a:gd name="connsiteY207" fmla="*/ 47297 h 787347"/>
                <a:gd name="connsiteX208" fmla="*/ 1037157 w 1280046"/>
                <a:gd name="connsiteY208" fmla="*/ 36683 h 787347"/>
                <a:gd name="connsiteX209" fmla="*/ 1096040 w 1280046"/>
                <a:gd name="connsiteY209" fmla="*/ 5093 h 787347"/>
                <a:gd name="connsiteX210" fmla="*/ 1122513 w 1280046"/>
                <a:gd name="connsiteY210" fmla="*/ 133 h 7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80046" h="787347">
                  <a:moveTo>
                    <a:pt x="0" y="684400"/>
                  </a:moveTo>
                  <a:cubicBezTo>
                    <a:pt x="36139" y="708155"/>
                    <a:pt x="72277" y="731405"/>
                    <a:pt x="108164" y="755666"/>
                  </a:cubicBezTo>
                  <a:cubicBezTo>
                    <a:pt x="115998" y="760974"/>
                    <a:pt x="121810" y="761479"/>
                    <a:pt x="130403" y="757183"/>
                  </a:cubicBezTo>
                  <a:cubicBezTo>
                    <a:pt x="159719" y="742272"/>
                    <a:pt x="189793" y="728120"/>
                    <a:pt x="219360" y="713715"/>
                  </a:cubicBezTo>
                  <a:cubicBezTo>
                    <a:pt x="221382" y="725087"/>
                    <a:pt x="216833" y="736713"/>
                    <a:pt x="213295" y="741261"/>
                  </a:cubicBezTo>
                  <a:cubicBezTo>
                    <a:pt x="207988" y="748084"/>
                    <a:pt x="198132" y="750106"/>
                    <a:pt x="189793" y="749348"/>
                  </a:cubicBezTo>
                  <a:cubicBezTo>
                    <a:pt x="186002" y="749095"/>
                    <a:pt x="183222" y="744799"/>
                    <a:pt x="175135" y="741261"/>
                  </a:cubicBezTo>
                  <a:cubicBezTo>
                    <a:pt x="172860" y="742272"/>
                    <a:pt x="167806" y="745052"/>
                    <a:pt x="162246" y="747074"/>
                  </a:cubicBezTo>
                  <a:cubicBezTo>
                    <a:pt x="150620" y="751117"/>
                    <a:pt x="144302" y="757941"/>
                    <a:pt x="141270" y="770576"/>
                  </a:cubicBezTo>
                  <a:cubicBezTo>
                    <a:pt x="136216" y="790794"/>
                    <a:pt x="125854" y="792310"/>
                    <a:pt x="111449" y="777400"/>
                  </a:cubicBezTo>
                  <a:cubicBezTo>
                    <a:pt x="107153" y="772851"/>
                    <a:pt x="101593" y="769566"/>
                    <a:pt x="96286" y="766028"/>
                  </a:cubicBezTo>
                  <a:cubicBezTo>
                    <a:pt x="70761" y="748590"/>
                    <a:pt x="45489" y="730900"/>
                    <a:pt x="19712" y="713715"/>
                  </a:cubicBezTo>
                  <a:cubicBezTo>
                    <a:pt x="10867" y="707650"/>
                    <a:pt x="1769" y="701837"/>
                    <a:pt x="0" y="689960"/>
                  </a:cubicBezTo>
                  <a:cubicBezTo>
                    <a:pt x="0" y="687938"/>
                    <a:pt x="0" y="686169"/>
                    <a:pt x="0" y="684400"/>
                  </a:cubicBezTo>
                  <a:close/>
                  <a:moveTo>
                    <a:pt x="15163" y="546669"/>
                  </a:moveTo>
                  <a:cubicBezTo>
                    <a:pt x="38413" y="561832"/>
                    <a:pt x="59642" y="578258"/>
                    <a:pt x="83144" y="590389"/>
                  </a:cubicBezTo>
                  <a:cubicBezTo>
                    <a:pt x="107153" y="602773"/>
                    <a:pt x="115997" y="619199"/>
                    <a:pt x="113218" y="646240"/>
                  </a:cubicBezTo>
                  <a:cubicBezTo>
                    <a:pt x="110691" y="672776"/>
                    <a:pt x="112712" y="699564"/>
                    <a:pt x="112712" y="728627"/>
                  </a:cubicBezTo>
                  <a:cubicBezTo>
                    <a:pt x="80365" y="708156"/>
                    <a:pt x="49786" y="688950"/>
                    <a:pt x="19459" y="669237"/>
                  </a:cubicBezTo>
                  <a:cubicBezTo>
                    <a:pt x="17185" y="667974"/>
                    <a:pt x="15163" y="664183"/>
                    <a:pt x="15416" y="661403"/>
                  </a:cubicBezTo>
                  <a:cubicBezTo>
                    <a:pt x="15163" y="623748"/>
                    <a:pt x="15163" y="586345"/>
                    <a:pt x="15163" y="546669"/>
                  </a:cubicBezTo>
                  <a:close/>
                  <a:moveTo>
                    <a:pt x="674001" y="488543"/>
                  </a:moveTo>
                  <a:cubicBezTo>
                    <a:pt x="674759" y="489049"/>
                    <a:pt x="675264" y="489554"/>
                    <a:pt x="676022" y="490060"/>
                  </a:cubicBezTo>
                  <a:cubicBezTo>
                    <a:pt x="673242" y="493851"/>
                    <a:pt x="672232" y="499410"/>
                    <a:pt x="667935" y="501432"/>
                  </a:cubicBezTo>
                  <a:cubicBezTo>
                    <a:pt x="643422" y="512804"/>
                    <a:pt x="651508" y="525946"/>
                    <a:pt x="642664" y="537318"/>
                  </a:cubicBezTo>
                  <a:cubicBezTo>
                    <a:pt x="634576" y="547933"/>
                    <a:pt x="619161" y="551218"/>
                    <a:pt x="611579" y="542120"/>
                  </a:cubicBezTo>
                  <a:cubicBezTo>
                    <a:pt x="601976" y="536307"/>
                    <a:pt x="592120" y="538329"/>
                    <a:pt x="592120" y="548185"/>
                  </a:cubicBezTo>
                  <a:cubicBezTo>
                    <a:pt x="592120" y="572446"/>
                    <a:pt x="564068" y="579523"/>
                    <a:pt x="548652" y="565118"/>
                  </a:cubicBezTo>
                  <a:cubicBezTo>
                    <a:pt x="544609" y="563601"/>
                    <a:pt x="538291" y="565876"/>
                    <a:pt x="533742" y="568150"/>
                  </a:cubicBezTo>
                  <a:cubicBezTo>
                    <a:pt x="437961" y="613387"/>
                    <a:pt x="342434" y="658623"/>
                    <a:pt x="246653" y="704113"/>
                  </a:cubicBezTo>
                  <a:cubicBezTo>
                    <a:pt x="241094" y="706640"/>
                    <a:pt x="235282" y="709420"/>
                    <a:pt x="229722" y="711947"/>
                  </a:cubicBezTo>
                  <a:cubicBezTo>
                    <a:pt x="229216" y="711189"/>
                    <a:pt x="228458" y="710178"/>
                    <a:pt x="227953" y="709420"/>
                  </a:cubicBezTo>
                  <a:cubicBezTo>
                    <a:pt x="376804" y="635879"/>
                    <a:pt x="525402" y="562085"/>
                    <a:pt x="674001" y="488543"/>
                  </a:cubicBezTo>
                  <a:close/>
                  <a:moveTo>
                    <a:pt x="373328" y="485669"/>
                  </a:moveTo>
                  <a:cubicBezTo>
                    <a:pt x="374276" y="485700"/>
                    <a:pt x="375792" y="485763"/>
                    <a:pt x="378319" y="485763"/>
                  </a:cubicBezTo>
                  <a:cubicBezTo>
                    <a:pt x="378319" y="524935"/>
                    <a:pt x="378319" y="564107"/>
                    <a:pt x="378067" y="603025"/>
                  </a:cubicBezTo>
                  <a:cubicBezTo>
                    <a:pt x="378067" y="605553"/>
                    <a:pt x="375287" y="609596"/>
                    <a:pt x="372760" y="610860"/>
                  </a:cubicBezTo>
                  <a:cubicBezTo>
                    <a:pt x="289615" y="650537"/>
                    <a:pt x="206218" y="689708"/>
                    <a:pt x="120547" y="730143"/>
                  </a:cubicBezTo>
                  <a:cubicBezTo>
                    <a:pt x="120547" y="721045"/>
                    <a:pt x="120547" y="713463"/>
                    <a:pt x="120547" y="706135"/>
                  </a:cubicBezTo>
                  <a:cubicBezTo>
                    <a:pt x="120547" y="677577"/>
                    <a:pt x="120294" y="648767"/>
                    <a:pt x="120799" y="620210"/>
                  </a:cubicBezTo>
                  <a:cubicBezTo>
                    <a:pt x="120799" y="616167"/>
                    <a:pt x="123327" y="609849"/>
                    <a:pt x="126612" y="608333"/>
                  </a:cubicBezTo>
                  <a:cubicBezTo>
                    <a:pt x="208240" y="567139"/>
                    <a:pt x="290121" y="526451"/>
                    <a:pt x="371749" y="485763"/>
                  </a:cubicBezTo>
                  <a:cubicBezTo>
                    <a:pt x="372002" y="485637"/>
                    <a:pt x="372381" y="485637"/>
                    <a:pt x="373328" y="485669"/>
                  </a:cubicBezTo>
                  <a:close/>
                  <a:moveTo>
                    <a:pt x="688910" y="466052"/>
                  </a:moveTo>
                  <a:cubicBezTo>
                    <a:pt x="689416" y="467568"/>
                    <a:pt x="690174" y="469084"/>
                    <a:pt x="690679" y="470601"/>
                  </a:cubicBezTo>
                  <a:cubicBezTo>
                    <a:pt x="610568" y="510024"/>
                    <a:pt x="530709" y="549449"/>
                    <a:pt x="450597" y="588873"/>
                  </a:cubicBezTo>
                  <a:cubicBezTo>
                    <a:pt x="344203" y="641438"/>
                    <a:pt x="237555" y="693751"/>
                    <a:pt x="131161" y="746569"/>
                  </a:cubicBezTo>
                  <a:cubicBezTo>
                    <a:pt x="123579" y="750360"/>
                    <a:pt x="117767" y="750613"/>
                    <a:pt x="110185" y="745558"/>
                  </a:cubicBezTo>
                  <a:cubicBezTo>
                    <a:pt x="78090" y="724077"/>
                    <a:pt x="45236" y="703355"/>
                    <a:pt x="13141" y="681874"/>
                  </a:cubicBezTo>
                  <a:cubicBezTo>
                    <a:pt x="10109" y="679852"/>
                    <a:pt x="7582" y="677577"/>
                    <a:pt x="4802" y="675556"/>
                  </a:cubicBezTo>
                  <a:cubicBezTo>
                    <a:pt x="5307" y="674545"/>
                    <a:pt x="5813" y="673534"/>
                    <a:pt x="6318" y="672523"/>
                  </a:cubicBezTo>
                  <a:cubicBezTo>
                    <a:pt x="10614" y="674545"/>
                    <a:pt x="15416" y="676061"/>
                    <a:pt x="19459" y="678588"/>
                  </a:cubicBezTo>
                  <a:cubicBezTo>
                    <a:pt x="49533" y="698047"/>
                    <a:pt x="79859" y="717506"/>
                    <a:pt x="109680" y="737724"/>
                  </a:cubicBezTo>
                  <a:cubicBezTo>
                    <a:pt x="117514" y="743031"/>
                    <a:pt x="123327" y="743031"/>
                    <a:pt x="131666" y="738988"/>
                  </a:cubicBezTo>
                  <a:cubicBezTo>
                    <a:pt x="311349" y="650031"/>
                    <a:pt x="491285" y="561074"/>
                    <a:pt x="671473" y="472370"/>
                  </a:cubicBezTo>
                  <a:cubicBezTo>
                    <a:pt x="677033" y="469590"/>
                    <a:pt x="683098" y="468073"/>
                    <a:pt x="688910" y="466052"/>
                  </a:cubicBezTo>
                  <a:close/>
                  <a:moveTo>
                    <a:pt x="271641" y="423248"/>
                  </a:moveTo>
                  <a:cubicBezTo>
                    <a:pt x="275653" y="423532"/>
                    <a:pt x="279634" y="425112"/>
                    <a:pt x="284056" y="427639"/>
                  </a:cubicBezTo>
                  <a:cubicBezTo>
                    <a:pt x="312361" y="444065"/>
                    <a:pt x="340918" y="459733"/>
                    <a:pt x="371749" y="476919"/>
                  </a:cubicBezTo>
                  <a:cubicBezTo>
                    <a:pt x="287595" y="518870"/>
                    <a:pt x="206219" y="559558"/>
                    <a:pt x="124843" y="599993"/>
                  </a:cubicBezTo>
                  <a:cubicBezTo>
                    <a:pt x="121558" y="601762"/>
                    <a:pt x="116251" y="603278"/>
                    <a:pt x="113724" y="601762"/>
                  </a:cubicBezTo>
                  <a:cubicBezTo>
                    <a:pt x="82892" y="582050"/>
                    <a:pt x="52060" y="561833"/>
                    <a:pt x="19965" y="540857"/>
                  </a:cubicBezTo>
                  <a:cubicBezTo>
                    <a:pt x="86683" y="509015"/>
                    <a:pt x="151379" y="477930"/>
                    <a:pt x="216074" y="447351"/>
                  </a:cubicBezTo>
                  <a:cubicBezTo>
                    <a:pt x="230480" y="440527"/>
                    <a:pt x="245137" y="434462"/>
                    <a:pt x="259037" y="426628"/>
                  </a:cubicBezTo>
                  <a:cubicBezTo>
                    <a:pt x="263586" y="423974"/>
                    <a:pt x="267629" y="422963"/>
                    <a:pt x="271641" y="423248"/>
                  </a:cubicBezTo>
                  <a:close/>
                  <a:moveTo>
                    <a:pt x="315393" y="406410"/>
                  </a:moveTo>
                  <a:cubicBezTo>
                    <a:pt x="347235" y="426122"/>
                    <a:pt x="377561" y="445076"/>
                    <a:pt x="407887" y="464282"/>
                  </a:cubicBezTo>
                  <a:cubicBezTo>
                    <a:pt x="410415" y="465799"/>
                    <a:pt x="412942" y="469843"/>
                    <a:pt x="412942" y="472622"/>
                  </a:cubicBezTo>
                  <a:cubicBezTo>
                    <a:pt x="413195" y="508255"/>
                    <a:pt x="413195" y="543636"/>
                    <a:pt x="413195" y="579269"/>
                  </a:cubicBezTo>
                  <a:cubicBezTo>
                    <a:pt x="389692" y="573962"/>
                    <a:pt x="389692" y="573962"/>
                    <a:pt x="389186" y="552734"/>
                  </a:cubicBezTo>
                  <a:cubicBezTo>
                    <a:pt x="388681" y="530242"/>
                    <a:pt x="389186" y="508003"/>
                    <a:pt x="387923" y="485763"/>
                  </a:cubicBezTo>
                  <a:cubicBezTo>
                    <a:pt x="387670" y="480709"/>
                    <a:pt x="383879" y="473886"/>
                    <a:pt x="379583" y="470853"/>
                  </a:cubicBezTo>
                  <a:cubicBezTo>
                    <a:pt x="364673" y="459986"/>
                    <a:pt x="349004" y="449372"/>
                    <a:pt x="332830" y="440274"/>
                  </a:cubicBezTo>
                  <a:cubicBezTo>
                    <a:pt x="319942" y="432945"/>
                    <a:pt x="313876" y="423342"/>
                    <a:pt x="315393" y="406410"/>
                  </a:cubicBezTo>
                  <a:close/>
                  <a:moveTo>
                    <a:pt x="719996" y="400344"/>
                  </a:moveTo>
                  <a:cubicBezTo>
                    <a:pt x="730863" y="402366"/>
                    <a:pt x="741477" y="404388"/>
                    <a:pt x="751839" y="406410"/>
                  </a:cubicBezTo>
                  <a:cubicBezTo>
                    <a:pt x="751839" y="425870"/>
                    <a:pt x="751839" y="444824"/>
                    <a:pt x="751839" y="464536"/>
                  </a:cubicBezTo>
                  <a:cubicBezTo>
                    <a:pt x="740466" y="464536"/>
                    <a:pt x="730611" y="464536"/>
                    <a:pt x="719996" y="464536"/>
                  </a:cubicBezTo>
                  <a:cubicBezTo>
                    <a:pt x="719996" y="443307"/>
                    <a:pt x="719996" y="422332"/>
                    <a:pt x="719996" y="400344"/>
                  </a:cubicBezTo>
                  <a:close/>
                  <a:moveTo>
                    <a:pt x="686889" y="382907"/>
                  </a:moveTo>
                  <a:cubicBezTo>
                    <a:pt x="694471" y="388214"/>
                    <a:pt x="700789" y="392510"/>
                    <a:pt x="706855" y="397312"/>
                  </a:cubicBezTo>
                  <a:cubicBezTo>
                    <a:pt x="708876" y="399081"/>
                    <a:pt x="710898" y="402113"/>
                    <a:pt x="710898" y="404388"/>
                  </a:cubicBezTo>
                  <a:cubicBezTo>
                    <a:pt x="711403" y="423089"/>
                    <a:pt x="711151" y="441537"/>
                    <a:pt x="711151" y="460744"/>
                  </a:cubicBezTo>
                  <a:cubicBezTo>
                    <a:pt x="685626" y="445833"/>
                    <a:pt x="681835" y="433451"/>
                    <a:pt x="686889" y="382907"/>
                  </a:cubicBezTo>
                  <a:close/>
                  <a:moveTo>
                    <a:pt x="675012" y="343231"/>
                  </a:moveTo>
                  <a:cubicBezTo>
                    <a:pt x="675012" y="380633"/>
                    <a:pt x="675264" y="416267"/>
                    <a:pt x="674759" y="451647"/>
                  </a:cubicBezTo>
                  <a:cubicBezTo>
                    <a:pt x="674759" y="455944"/>
                    <a:pt x="671474" y="462514"/>
                    <a:pt x="667936" y="464283"/>
                  </a:cubicBezTo>
                  <a:cubicBezTo>
                    <a:pt x="587571" y="504718"/>
                    <a:pt x="506701" y="544647"/>
                    <a:pt x="426083" y="584577"/>
                  </a:cubicBezTo>
                  <a:cubicBezTo>
                    <a:pt x="425325" y="585082"/>
                    <a:pt x="424314" y="584830"/>
                    <a:pt x="421029" y="585082"/>
                  </a:cubicBezTo>
                  <a:cubicBezTo>
                    <a:pt x="421029" y="579270"/>
                    <a:pt x="421029" y="573710"/>
                    <a:pt x="421029" y="568150"/>
                  </a:cubicBezTo>
                  <a:cubicBezTo>
                    <a:pt x="421029" y="538077"/>
                    <a:pt x="420524" y="508004"/>
                    <a:pt x="421282" y="477930"/>
                  </a:cubicBezTo>
                  <a:cubicBezTo>
                    <a:pt x="421534" y="473128"/>
                    <a:pt x="424820" y="466305"/>
                    <a:pt x="428610" y="464283"/>
                  </a:cubicBezTo>
                  <a:cubicBezTo>
                    <a:pt x="507965" y="424353"/>
                    <a:pt x="587318" y="385181"/>
                    <a:pt x="666672" y="345505"/>
                  </a:cubicBezTo>
                  <a:cubicBezTo>
                    <a:pt x="667936" y="345000"/>
                    <a:pt x="669199" y="344747"/>
                    <a:pt x="675012" y="343231"/>
                  </a:cubicBezTo>
                  <a:close/>
                  <a:moveTo>
                    <a:pt x="571239" y="274712"/>
                  </a:moveTo>
                  <a:cubicBezTo>
                    <a:pt x="573735" y="274175"/>
                    <a:pt x="576073" y="274112"/>
                    <a:pt x="577463" y="274997"/>
                  </a:cubicBezTo>
                  <a:cubicBezTo>
                    <a:pt x="608042" y="294456"/>
                    <a:pt x="638115" y="314673"/>
                    <a:pt x="669452" y="335649"/>
                  </a:cubicBezTo>
                  <a:cubicBezTo>
                    <a:pt x="607283" y="366481"/>
                    <a:pt x="546631" y="396807"/>
                    <a:pt x="485979" y="426881"/>
                  </a:cubicBezTo>
                  <a:cubicBezTo>
                    <a:pt x="466014" y="436737"/>
                    <a:pt x="446301" y="446845"/>
                    <a:pt x="426084" y="456449"/>
                  </a:cubicBezTo>
                  <a:cubicBezTo>
                    <a:pt x="422546" y="458218"/>
                    <a:pt x="416734" y="459987"/>
                    <a:pt x="413954" y="457965"/>
                  </a:cubicBezTo>
                  <a:cubicBezTo>
                    <a:pt x="383374" y="439517"/>
                    <a:pt x="353048" y="420563"/>
                    <a:pt x="321205" y="400598"/>
                  </a:cubicBezTo>
                  <a:cubicBezTo>
                    <a:pt x="325755" y="398070"/>
                    <a:pt x="328787" y="396049"/>
                    <a:pt x="331820" y="394532"/>
                  </a:cubicBezTo>
                  <a:cubicBezTo>
                    <a:pt x="409151" y="355361"/>
                    <a:pt x="486484" y="316190"/>
                    <a:pt x="564068" y="277271"/>
                  </a:cubicBezTo>
                  <a:cubicBezTo>
                    <a:pt x="566090" y="276260"/>
                    <a:pt x="568743" y="275249"/>
                    <a:pt x="571239" y="274712"/>
                  </a:cubicBezTo>
                  <a:close/>
                  <a:moveTo>
                    <a:pt x="659848" y="245933"/>
                  </a:moveTo>
                  <a:cubicBezTo>
                    <a:pt x="683098" y="261349"/>
                    <a:pt x="705337" y="276007"/>
                    <a:pt x="727324" y="290917"/>
                  </a:cubicBezTo>
                  <a:cubicBezTo>
                    <a:pt x="729093" y="292181"/>
                    <a:pt x="730609" y="295466"/>
                    <a:pt x="730609" y="297741"/>
                  </a:cubicBezTo>
                  <a:cubicBezTo>
                    <a:pt x="730862" y="329331"/>
                    <a:pt x="730862" y="361174"/>
                    <a:pt x="730862" y="393016"/>
                  </a:cubicBezTo>
                  <a:cubicBezTo>
                    <a:pt x="729346" y="394280"/>
                    <a:pt x="728082" y="395796"/>
                    <a:pt x="726566" y="397059"/>
                  </a:cubicBezTo>
                  <a:cubicBezTo>
                    <a:pt x="714183" y="389478"/>
                    <a:pt x="700536" y="383160"/>
                    <a:pt x="689922" y="373809"/>
                  </a:cubicBezTo>
                  <a:cubicBezTo>
                    <a:pt x="685120" y="369766"/>
                    <a:pt x="684362" y="359152"/>
                    <a:pt x="684867" y="351570"/>
                  </a:cubicBezTo>
                  <a:cubicBezTo>
                    <a:pt x="685626" y="338681"/>
                    <a:pt x="682087" y="329583"/>
                    <a:pt x="669705" y="324781"/>
                  </a:cubicBezTo>
                  <a:cubicBezTo>
                    <a:pt x="657826" y="320485"/>
                    <a:pt x="655552" y="311640"/>
                    <a:pt x="656816" y="300015"/>
                  </a:cubicBezTo>
                  <a:cubicBezTo>
                    <a:pt x="658585" y="282830"/>
                    <a:pt x="658837" y="265645"/>
                    <a:pt x="659848" y="245933"/>
                  </a:cubicBezTo>
                  <a:close/>
                  <a:moveTo>
                    <a:pt x="1277493" y="150911"/>
                  </a:moveTo>
                  <a:cubicBezTo>
                    <a:pt x="1277493" y="167591"/>
                    <a:pt x="1277745" y="183512"/>
                    <a:pt x="1277240" y="199180"/>
                  </a:cubicBezTo>
                  <a:cubicBezTo>
                    <a:pt x="1277240" y="201707"/>
                    <a:pt x="1274460" y="204740"/>
                    <a:pt x="1272438" y="206762"/>
                  </a:cubicBezTo>
                  <a:cubicBezTo>
                    <a:pt x="1261571" y="217124"/>
                    <a:pt x="1246408" y="223188"/>
                    <a:pt x="1240848" y="239363"/>
                  </a:cubicBezTo>
                  <a:cubicBezTo>
                    <a:pt x="1239837" y="242143"/>
                    <a:pt x="1229476" y="243153"/>
                    <a:pt x="1223663" y="242395"/>
                  </a:cubicBezTo>
                  <a:cubicBezTo>
                    <a:pt x="1207742" y="240374"/>
                    <a:pt x="1204710" y="241890"/>
                    <a:pt x="1201172" y="257306"/>
                  </a:cubicBezTo>
                  <a:cubicBezTo>
                    <a:pt x="1199150" y="266151"/>
                    <a:pt x="1193590" y="269183"/>
                    <a:pt x="1184998" y="266909"/>
                  </a:cubicBezTo>
                  <a:cubicBezTo>
                    <a:pt x="1179943" y="265645"/>
                    <a:pt x="1174889" y="263371"/>
                    <a:pt x="1170340" y="264129"/>
                  </a:cubicBezTo>
                  <a:cubicBezTo>
                    <a:pt x="1165791" y="264887"/>
                    <a:pt x="1159473" y="268173"/>
                    <a:pt x="1157957" y="271963"/>
                  </a:cubicBezTo>
                  <a:cubicBezTo>
                    <a:pt x="1148353" y="293950"/>
                    <a:pt x="1148859" y="293950"/>
                    <a:pt x="1130411" y="284094"/>
                  </a:cubicBezTo>
                  <a:cubicBezTo>
                    <a:pt x="1121060" y="290665"/>
                    <a:pt x="1113478" y="297235"/>
                    <a:pt x="1104886" y="301531"/>
                  </a:cubicBezTo>
                  <a:cubicBezTo>
                    <a:pt x="1041959" y="332363"/>
                    <a:pt x="979032" y="362942"/>
                    <a:pt x="916105" y="393522"/>
                  </a:cubicBezTo>
                  <a:cubicBezTo>
                    <a:pt x="911304" y="395796"/>
                    <a:pt x="906502" y="397565"/>
                    <a:pt x="900942" y="399839"/>
                  </a:cubicBezTo>
                  <a:cubicBezTo>
                    <a:pt x="900436" y="390489"/>
                    <a:pt x="899931" y="382907"/>
                    <a:pt x="899678" y="375325"/>
                  </a:cubicBezTo>
                  <a:cubicBezTo>
                    <a:pt x="898415" y="374820"/>
                    <a:pt x="897151" y="374062"/>
                    <a:pt x="895888" y="373556"/>
                  </a:cubicBezTo>
                  <a:cubicBezTo>
                    <a:pt x="893613" y="377600"/>
                    <a:pt x="890328" y="381138"/>
                    <a:pt x="889064" y="385182"/>
                  </a:cubicBezTo>
                  <a:cubicBezTo>
                    <a:pt x="887295" y="390742"/>
                    <a:pt x="887548" y="396807"/>
                    <a:pt x="886284" y="402619"/>
                  </a:cubicBezTo>
                  <a:cubicBezTo>
                    <a:pt x="883252" y="416266"/>
                    <a:pt x="873649" y="422331"/>
                    <a:pt x="861265" y="416772"/>
                  </a:cubicBezTo>
                  <a:cubicBezTo>
                    <a:pt x="852420" y="412728"/>
                    <a:pt x="848377" y="416266"/>
                    <a:pt x="845597" y="423342"/>
                  </a:cubicBezTo>
                  <a:cubicBezTo>
                    <a:pt x="840037" y="436989"/>
                    <a:pt x="830433" y="442044"/>
                    <a:pt x="816281" y="438253"/>
                  </a:cubicBezTo>
                  <a:cubicBezTo>
                    <a:pt x="806931" y="435725"/>
                    <a:pt x="801876" y="439516"/>
                    <a:pt x="797328" y="448361"/>
                  </a:cubicBezTo>
                  <a:cubicBezTo>
                    <a:pt x="794042" y="454679"/>
                    <a:pt x="786713" y="458975"/>
                    <a:pt x="779384" y="466052"/>
                  </a:cubicBezTo>
                  <a:cubicBezTo>
                    <a:pt x="775847" y="456954"/>
                    <a:pt x="773825" y="451646"/>
                    <a:pt x="770540" y="443307"/>
                  </a:cubicBezTo>
                  <a:cubicBezTo>
                    <a:pt x="768518" y="453415"/>
                    <a:pt x="767254" y="460745"/>
                    <a:pt x="765738" y="468073"/>
                  </a:cubicBezTo>
                  <a:cubicBezTo>
                    <a:pt x="764221" y="467821"/>
                    <a:pt x="762958" y="467821"/>
                    <a:pt x="761441" y="467568"/>
                  </a:cubicBezTo>
                  <a:cubicBezTo>
                    <a:pt x="761441" y="447098"/>
                    <a:pt x="761189" y="426880"/>
                    <a:pt x="761694" y="406410"/>
                  </a:cubicBezTo>
                  <a:cubicBezTo>
                    <a:pt x="761694" y="404641"/>
                    <a:pt x="765990" y="402114"/>
                    <a:pt x="768770" y="400850"/>
                  </a:cubicBezTo>
                  <a:cubicBezTo>
                    <a:pt x="935817" y="317958"/>
                    <a:pt x="1103117" y="235319"/>
                    <a:pt x="1270416" y="152680"/>
                  </a:cubicBezTo>
                  <a:cubicBezTo>
                    <a:pt x="1271680" y="152175"/>
                    <a:pt x="1272944" y="152175"/>
                    <a:pt x="1277493" y="150911"/>
                  </a:cubicBezTo>
                  <a:close/>
                  <a:moveTo>
                    <a:pt x="1114742" y="110224"/>
                  </a:moveTo>
                  <a:cubicBezTo>
                    <a:pt x="1114742" y="134485"/>
                    <a:pt x="1114994" y="157229"/>
                    <a:pt x="1114489" y="179721"/>
                  </a:cubicBezTo>
                  <a:cubicBezTo>
                    <a:pt x="1114489" y="182754"/>
                    <a:pt x="1111709" y="186797"/>
                    <a:pt x="1109182" y="188061"/>
                  </a:cubicBezTo>
                  <a:cubicBezTo>
                    <a:pt x="1065967" y="210048"/>
                    <a:pt x="1022499" y="231782"/>
                    <a:pt x="976757" y="254526"/>
                  </a:cubicBezTo>
                  <a:cubicBezTo>
                    <a:pt x="976757" y="229507"/>
                    <a:pt x="976505" y="207268"/>
                    <a:pt x="977010" y="185028"/>
                  </a:cubicBezTo>
                  <a:cubicBezTo>
                    <a:pt x="977010" y="181743"/>
                    <a:pt x="979285" y="176688"/>
                    <a:pt x="982065" y="175425"/>
                  </a:cubicBezTo>
                  <a:cubicBezTo>
                    <a:pt x="1025785" y="153691"/>
                    <a:pt x="1070010" y="132463"/>
                    <a:pt x="1114742" y="110224"/>
                  </a:cubicBezTo>
                  <a:close/>
                  <a:moveTo>
                    <a:pt x="1215577" y="86974"/>
                  </a:moveTo>
                  <a:cubicBezTo>
                    <a:pt x="1217346" y="102389"/>
                    <a:pt x="1218862" y="116542"/>
                    <a:pt x="1220378" y="131705"/>
                  </a:cubicBezTo>
                  <a:cubicBezTo>
                    <a:pt x="1226191" y="131957"/>
                    <a:pt x="1231751" y="132463"/>
                    <a:pt x="1237311" y="132715"/>
                  </a:cubicBezTo>
                  <a:cubicBezTo>
                    <a:pt x="1239838" y="156976"/>
                    <a:pt x="1239838" y="156976"/>
                    <a:pt x="1218862" y="167338"/>
                  </a:cubicBezTo>
                  <a:cubicBezTo>
                    <a:pt x="1067737" y="242648"/>
                    <a:pt x="916610" y="317706"/>
                    <a:pt x="765485" y="392764"/>
                  </a:cubicBezTo>
                  <a:cubicBezTo>
                    <a:pt x="757903" y="396302"/>
                    <a:pt x="749058" y="396807"/>
                    <a:pt x="738444" y="399334"/>
                  </a:cubicBezTo>
                  <a:cubicBezTo>
                    <a:pt x="738444" y="363448"/>
                    <a:pt x="738191" y="331353"/>
                    <a:pt x="738697" y="299004"/>
                  </a:cubicBezTo>
                  <a:cubicBezTo>
                    <a:pt x="738697" y="296224"/>
                    <a:pt x="741729" y="292434"/>
                    <a:pt x="744256" y="291170"/>
                  </a:cubicBezTo>
                  <a:cubicBezTo>
                    <a:pt x="818303" y="255031"/>
                    <a:pt x="892349" y="219145"/>
                    <a:pt x="966396" y="183259"/>
                  </a:cubicBezTo>
                  <a:cubicBezTo>
                    <a:pt x="966901" y="183006"/>
                    <a:pt x="967406" y="183259"/>
                    <a:pt x="968923" y="183765"/>
                  </a:cubicBezTo>
                  <a:cubicBezTo>
                    <a:pt x="968923" y="210553"/>
                    <a:pt x="968923" y="237847"/>
                    <a:pt x="968923" y="266656"/>
                  </a:cubicBezTo>
                  <a:cubicBezTo>
                    <a:pt x="973977" y="264382"/>
                    <a:pt x="977515" y="262866"/>
                    <a:pt x="981054" y="261097"/>
                  </a:cubicBezTo>
                  <a:cubicBezTo>
                    <a:pt x="1024521" y="239363"/>
                    <a:pt x="1067989" y="217376"/>
                    <a:pt x="1111710" y="195895"/>
                  </a:cubicBezTo>
                  <a:cubicBezTo>
                    <a:pt x="1119291" y="192104"/>
                    <a:pt x="1122324" y="187808"/>
                    <a:pt x="1122324" y="179721"/>
                  </a:cubicBezTo>
                  <a:cubicBezTo>
                    <a:pt x="1122324" y="163800"/>
                    <a:pt x="1119038" y="144846"/>
                    <a:pt x="1126367" y="133221"/>
                  </a:cubicBezTo>
                  <a:cubicBezTo>
                    <a:pt x="1133443" y="122101"/>
                    <a:pt x="1152397" y="118311"/>
                    <a:pt x="1166297" y="111487"/>
                  </a:cubicBezTo>
                  <a:cubicBezTo>
                    <a:pt x="1182218" y="103653"/>
                    <a:pt x="1197886" y="95819"/>
                    <a:pt x="1215577" y="86974"/>
                  </a:cubicBezTo>
                  <a:close/>
                  <a:moveTo>
                    <a:pt x="1207143" y="56805"/>
                  </a:moveTo>
                  <a:cubicBezTo>
                    <a:pt x="1209954" y="57279"/>
                    <a:pt x="1212292" y="58037"/>
                    <a:pt x="1212292" y="58416"/>
                  </a:cubicBezTo>
                  <a:cubicBezTo>
                    <a:pt x="1212292" y="65745"/>
                    <a:pt x="1213555" y="77623"/>
                    <a:pt x="1209764" y="79897"/>
                  </a:cubicBezTo>
                  <a:cubicBezTo>
                    <a:pt x="1182218" y="95566"/>
                    <a:pt x="1153661" y="109213"/>
                    <a:pt x="1124850" y="123870"/>
                  </a:cubicBezTo>
                  <a:cubicBezTo>
                    <a:pt x="1123334" y="113256"/>
                    <a:pt x="1121818" y="103653"/>
                    <a:pt x="1119796" y="91775"/>
                  </a:cubicBezTo>
                  <a:cubicBezTo>
                    <a:pt x="1132938" y="85963"/>
                    <a:pt x="1147090" y="79392"/>
                    <a:pt x="1161495" y="73074"/>
                  </a:cubicBezTo>
                  <a:cubicBezTo>
                    <a:pt x="1174131" y="67514"/>
                    <a:pt x="1186262" y="61702"/>
                    <a:pt x="1199150" y="56900"/>
                  </a:cubicBezTo>
                  <a:cubicBezTo>
                    <a:pt x="1201045" y="56142"/>
                    <a:pt x="1204331" y="56331"/>
                    <a:pt x="1207143" y="56805"/>
                  </a:cubicBezTo>
                  <a:close/>
                  <a:moveTo>
                    <a:pt x="1045086" y="53868"/>
                  </a:moveTo>
                  <a:cubicBezTo>
                    <a:pt x="1048592" y="53678"/>
                    <a:pt x="1052194" y="54625"/>
                    <a:pt x="1056111" y="57405"/>
                  </a:cubicBezTo>
                  <a:cubicBezTo>
                    <a:pt x="1071779" y="68525"/>
                    <a:pt x="1088459" y="78128"/>
                    <a:pt x="1104380" y="88490"/>
                  </a:cubicBezTo>
                  <a:cubicBezTo>
                    <a:pt x="1116005" y="96072"/>
                    <a:pt x="1115752" y="101631"/>
                    <a:pt x="1103622" y="107444"/>
                  </a:cubicBezTo>
                  <a:cubicBezTo>
                    <a:pt x="983834" y="165822"/>
                    <a:pt x="864045" y="224200"/>
                    <a:pt x="744257" y="282325"/>
                  </a:cubicBezTo>
                  <a:cubicBezTo>
                    <a:pt x="740466" y="284094"/>
                    <a:pt x="733895" y="285358"/>
                    <a:pt x="730609" y="283589"/>
                  </a:cubicBezTo>
                  <a:cubicBezTo>
                    <a:pt x="709128" y="269942"/>
                    <a:pt x="688153" y="255537"/>
                    <a:pt x="665156" y="240374"/>
                  </a:cubicBezTo>
                  <a:cubicBezTo>
                    <a:pt x="763463" y="191852"/>
                    <a:pt x="859749" y="144594"/>
                    <a:pt x="955782" y="97082"/>
                  </a:cubicBezTo>
                  <a:cubicBezTo>
                    <a:pt x="982065" y="84194"/>
                    <a:pt x="1008347" y="70294"/>
                    <a:pt x="1034630" y="57153"/>
                  </a:cubicBezTo>
                  <a:cubicBezTo>
                    <a:pt x="1038168" y="55384"/>
                    <a:pt x="1041579" y="54057"/>
                    <a:pt x="1045086" y="53868"/>
                  </a:cubicBezTo>
                  <a:close/>
                  <a:moveTo>
                    <a:pt x="1122513" y="133"/>
                  </a:moveTo>
                  <a:cubicBezTo>
                    <a:pt x="1131358" y="797"/>
                    <a:pt x="1140014" y="3955"/>
                    <a:pt x="1147848" y="10147"/>
                  </a:cubicBezTo>
                  <a:cubicBezTo>
                    <a:pt x="1163264" y="22278"/>
                    <a:pt x="1179185" y="27332"/>
                    <a:pt x="1199150" y="25816"/>
                  </a:cubicBezTo>
                  <a:cubicBezTo>
                    <a:pt x="1209006" y="25058"/>
                    <a:pt x="1219873" y="30365"/>
                    <a:pt x="1229476" y="34661"/>
                  </a:cubicBezTo>
                  <a:cubicBezTo>
                    <a:pt x="1238575" y="38705"/>
                    <a:pt x="1246156" y="46034"/>
                    <a:pt x="1254748" y="50835"/>
                  </a:cubicBezTo>
                  <a:cubicBezTo>
                    <a:pt x="1273702" y="61449"/>
                    <a:pt x="1280526" y="78129"/>
                    <a:pt x="1280020" y="98852"/>
                  </a:cubicBezTo>
                  <a:cubicBezTo>
                    <a:pt x="1279767" y="105170"/>
                    <a:pt x="1278756" y="111488"/>
                    <a:pt x="1277998" y="117806"/>
                  </a:cubicBezTo>
                  <a:cubicBezTo>
                    <a:pt x="1274460" y="145858"/>
                    <a:pt x="1274460" y="145858"/>
                    <a:pt x="1244640" y="153439"/>
                  </a:cubicBezTo>
                  <a:cubicBezTo>
                    <a:pt x="1245650" y="144341"/>
                    <a:pt x="1246661" y="135496"/>
                    <a:pt x="1247672" y="125640"/>
                  </a:cubicBezTo>
                  <a:cubicBezTo>
                    <a:pt x="1241355" y="124629"/>
                    <a:pt x="1235795" y="123618"/>
                    <a:pt x="1228971" y="122608"/>
                  </a:cubicBezTo>
                  <a:cubicBezTo>
                    <a:pt x="1227202" y="103907"/>
                    <a:pt x="1225180" y="85710"/>
                    <a:pt x="1223411" y="67262"/>
                  </a:cubicBezTo>
                  <a:cubicBezTo>
                    <a:pt x="1224422" y="66756"/>
                    <a:pt x="1225180" y="66251"/>
                    <a:pt x="1226191" y="65746"/>
                  </a:cubicBezTo>
                  <a:cubicBezTo>
                    <a:pt x="1227960" y="68020"/>
                    <a:pt x="1230740" y="70295"/>
                    <a:pt x="1231498" y="73074"/>
                  </a:cubicBezTo>
                  <a:cubicBezTo>
                    <a:pt x="1239838" y="102896"/>
                    <a:pt x="1239838" y="102896"/>
                    <a:pt x="1270922" y="116290"/>
                  </a:cubicBezTo>
                  <a:cubicBezTo>
                    <a:pt x="1278504" y="83435"/>
                    <a:pt x="1273702" y="70547"/>
                    <a:pt x="1246914" y="53110"/>
                  </a:cubicBezTo>
                  <a:cubicBezTo>
                    <a:pt x="1229982" y="42243"/>
                    <a:pt x="1214566" y="27080"/>
                    <a:pt x="1191569" y="30618"/>
                  </a:cubicBezTo>
                  <a:cubicBezTo>
                    <a:pt x="1189042" y="31123"/>
                    <a:pt x="1186514" y="31628"/>
                    <a:pt x="1181460" y="32386"/>
                  </a:cubicBezTo>
                  <a:cubicBezTo>
                    <a:pt x="1188284" y="38199"/>
                    <a:pt x="1193338" y="42243"/>
                    <a:pt x="1199908" y="47803"/>
                  </a:cubicBezTo>
                  <a:cubicBezTo>
                    <a:pt x="1171857" y="60185"/>
                    <a:pt x="1145068" y="72316"/>
                    <a:pt x="1118027" y="83688"/>
                  </a:cubicBezTo>
                  <a:cubicBezTo>
                    <a:pt x="1115247" y="84952"/>
                    <a:pt x="1110193" y="82677"/>
                    <a:pt x="1107160" y="80656"/>
                  </a:cubicBezTo>
                  <a:cubicBezTo>
                    <a:pt x="1091997" y="71558"/>
                    <a:pt x="1076581" y="62460"/>
                    <a:pt x="1062176" y="52099"/>
                  </a:cubicBezTo>
                  <a:cubicBezTo>
                    <a:pt x="1052573" y="45528"/>
                    <a:pt x="1043981" y="42748"/>
                    <a:pt x="1033367" y="49824"/>
                  </a:cubicBezTo>
                  <a:cubicBezTo>
                    <a:pt x="1032356" y="48813"/>
                    <a:pt x="1031597" y="48055"/>
                    <a:pt x="1030587" y="47297"/>
                  </a:cubicBezTo>
                  <a:cubicBezTo>
                    <a:pt x="1032608" y="43759"/>
                    <a:pt x="1033872" y="38452"/>
                    <a:pt x="1037157" y="36683"/>
                  </a:cubicBezTo>
                  <a:cubicBezTo>
                    <a:pt x="1056617" y="25563"/>
                    <a:pt x="1075823" y="14191"/>
                    <a:pt x="1096040" y="5093"/>
                  </a:cubicBezTo>
                  <a:cubicBezTo>
                    <a:pt x="1104633" y="1302"/>
                    <a:pt x="1113668" y="-530"/>
                    <a:pt x="1122513" y="133"/>
                  </a:cubicBezTo>
                  <a:close/>
                </a:path>
              </a:pathLst>
            </a:custGeom>
            <a:solidFill>
              <a:schemeClr val="accent2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3" name="Freeform: Shape 84">
            <a:extLst>
              <a:ext uri="{FF2B5EF4-FFF2-40B4-BE49-F238E27FC236}">
                <a16:creationId xmlns:a16="http://schemas.microsoft.com/office/drawing/2014/main" id="{306E8A9E-4794-42CC-B62E-7F3D1FE14AAD}"/>
              </a:ext>
            </a:extLst>
          </p:cNvPr>
          <p:cNvSpPr/>
          <p:nvPr/>
        </p:nvSpPr>
        <p:spPr>
          <a:xfrm rot="21165951">
            <a:off x="4621535" y="4292834"/>
            <a:ext cx="2008681" cy="1511918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185F7B26-6314-41E4-8B55-B1CF2CFA1D69}"/>
              </a:ext>
            </a:extLst>
          </p:cNvPr>
          <p:cNvSpPr/>
          <p:nvPr/>
        </p:nvSpPr>
        <p:spPr>
          <a:xfrm>
            <a:off x="985893" y="1517762"/>
            <a:ext cx="2065420" cy="894236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14FB2B-35FD-408B-AD14-B36AECCCF018}"/>
              </a:ext>
            </a:extLst>
          </p:cNvPr>
          <p:cNvSpPr txBox="1"/>
          <p:nvPr/>
        </p:nvSpPr>
        <p:spPr>
          <a:xfrm>
            <a:off x="7705934" y="2774087"/>
            <a:ext cx="405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E0F8D1-E285-443F-B99A-163E58CC3EF2}"/>
              </a:ext>
            </a:extLst>
          </p:cNvPr>
          <p:cNvSpPr txBox="1"/>
          <p:nvPr/>
        </p:nvSpPr>
        <p:spPr>
          <a:xfrm>
            <a:off x="7705934" y="4365134"/>
            <a:ext cx="405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E72D75-47C4-4FDF-9241-79CAA8FBF219}"/>
              </a:ext>
            </a:extLst>
          </p:cNvPr>
          <p:cNvSpPr txBox="1"/>
          <p:nvPr/>
        </p:nvSpPr>
        <p:spPr>
          <a:xfrm>
            <a:off x="6515041" y="2727729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8BC9B-484A-4607-85F3-D9486A76F2E5}"/>
              </a:ext>
            </a:extLst>
          </p:cNvPr>
          <p:cNvSpPr txBox="1"/>
          <p:nvPr/>
        </p:nvSpPr>
        <p:spPr>
          <a:xfrm>
            <a:off x="6515041" y="4342075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2B1872-DA07-4D59-A201-13DD5FE42AE7}"/>
              </a:ext>
            </a:extLst>
          </p:cNvPr>
          <p:cNvSpPr txBox="1"/>
          <p:nvPr/>
        </p:nvSpPr>
        <p:spPr>
          <a:xfrm>
            <a:off x="593035" y="4876394"/>
            <a:ext cx="21830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altLang="ko-KR" sz="2000" dirty="0">
              <a:cs typeface="Arial" pitchFamily="34" charset="0"/>
            </a:endParaRP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743700-359D-4E72-A189-3743190416DB}"/>
              </a:ext>
            </a:extLst>
          </p:cNvPr>
          <p:cNvSpPr txBox="1"/>
          <p:nvPr/>
        </p:nvSpPr>
        <p:spPr>
          <a:xfrm>
            <a:off x="6711439" y="16553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4296</Words>
  <Application>Microsoft Office PowerPoint</Application>
  <PresentationFormat>宽屏</PresentationFormat>
  <Paragraphs>558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Arial</vt:lpstr>
      <vt:lpstr>Calibri</vt:lpstr>
      <vt:lpstr>MS Reference Sans Serif</vt:lpstr>
      <vt:lpstr>Wingdings</vt:lpstr>
      <vt:lpstr>www.freeppt7.com</vt:lpstr>
      <vt:lpstr>www.jpppt.com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91</cp:revision>
  <dcterms:created xsi:type="dcterms:W3CDTF">2020-01-20T05:08:25Z</dcterms:created>
  <dcterms:modified xsi:type="dcterms:W3CDTF">2024-02-14T02:15:19Z</dcterms:modified>
</cp:coreProperties>
</file>