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814" r:id="rId3"/>
  </p:sldMasterIdLst>
  <p:notesMasterIdLst>
    <p:notesMasterId r:id="rId35"/>
  </p:notesMasterIdLst>
  <p:sldIdLst>
    <p:sldId id="257" r:id="rId4"/>
    <p:sldId id="267" r:id="rId5"/>
    <p:sldId id="531" r:id="rId6"/>
    <p:sldId id="264" r:id="rId7"/>
    <p:sldId id="315" r:id="rId8"/>
    <p:sldId id="299" r:id="rId9"/>
    <p:sldId id="324" r:id="rId10"/>
    <p:sldId id="279" r:id="rId11"/>
    <p:sldId id="287" r:id="rId12"/>
    <p:sldId id="329" r:id="rId13"/>
    <p:sldId id="261" r:id="rId14"/>
    <p:sldId id="672" r:id="rId15"/>
    <p:sldId id="295" r:id="rId16"/>
    <p:sldId id="353" r:id="rId17"/>
    <p:sldId id="334" r:id="rId18"/>
    <p:sldId id="530" r:id="rId19"/>
    <p:sldId id="1976" r:id="rId20"/>
    <p:sldId id="260" r:id="rId21"/>
    <p:sldId id="286" r:id="rId22"/>
    <p:sldId id="1977" r:id="rId23"/>
    <p:sldId id="947" r:id="rId24"/>
    <p:sldId id="297" r:id="rId25"/>
    <p:sldId id="266" r:id="rId26"/>
    <p:sldId id="289" r:id="rId27"/>
    <p:sldId id="258" r:id="rId28"/>
    <p:sldId id="328" r:id="rId29"/>
    <p:sldId id="323" r:id="rId30"/>
    <p:sldId id="433" r:id="rId31"/>
    <p:sldId id="1978" r:id="rId32"/>
    <p:sldId id="262" r:id="rId33"/>
    <p:sldId id="32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pos="74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 jialuo" initials="h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371"/>
    <a:srgbClr val="A2BED8"/>
    <a:srgbClr val="5E7F9B"/>
    <a:srgbClr val="478F9D"/>
    <a:srgbClr val="2D9EA9"/>
    <a:srgbClr val="E3EFE5"/>
    <a:srgbClr val="C5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84" autoAdjust="0"/>
  </p:normalViewPr>
  <p:slideViewPr>
    <p:cSldViewPr snapToGrid="0" showGuides="1">
      <p:cViewPr varScale="1">
        <p:scale>
          <a:sx n="68" d="100"/>
          <a:sy n="68" d="100"/>
        </p:scale>
        <p:origin x="780" y="96"/>
      </p:cViewPr>
      <p:guideLst>
        <p:guide orient="horz" pos="2160"/>
        <p:guide pos="3840"/>
        <p:guide orient="horz" pos="278"/>
        <p:guide orient="horz" pos="4088"/>
        <p:guide pos="347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180</c:v>
                </c:pt>
                <c:pt idx="1">
                  <c:v>125</c:v>
                </c:pt>
                <c:pt idx="2">
                  <c:v>150</c:v>
                </c:pt>
                <c:pt idx="3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8B-4C1A-A357-72A5BF136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4663808"/>
        <c:axId val="864380416"/>
      </c:lineChart>
      <c:catAx>
        <c:axId val="864663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4380416"/>
        <c:crosses val="autoZero"/>
        <c:auto val="1"/>
        <c:lblAlgn val="ctr"/>
        <c:lblOffset val="100"/>
        <c:noMultiLvlLbl val="0"/>
      </c:catAx>
      <c:valAx>
        <c:axId val="864380416"/>
        <c:scaling>
          <c:orientation val="minMax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6466380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/>
          <a:ea typeface="微软雅黑"/>
          <a:sym typeface="Calibri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160</c:v>
                </c:pt>
                <c:pt idx="1">
                  <c:v>175</c:v>
                </c:pt>
                <c:pt idx="2">
                  <c:v>150</c:v>
                </c:pt>
                <c:pt idx="3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CF-4C0B-A02F-D825B8260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1672960"/>
        <c:axId val="881674496"/>
      </c:lineChart>
      <c:catAx>
        <c:axId val="881672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674496"/>
        <c:crosses val="autoZero"/>
        <c:auto val="1"/>
        <c:lblAlgn val="ctr"/>
        <c:lblOffset val="100"/>
        <c:noMultiLvlLbl val="0"/>
      </c:catAx>
      <c:valAx>
        <c:axId val="881674496"/>
        <c:scaling>
          <c:orientation val="minMax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729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/>
          <a:ea typeface="微软雅黑"/>
          <a:sym typeface="Calibri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150</c:v>
                </c:pt>
                <c:pt idx="2">
                  <c:v>175</c:v>
                </c:pt>
                <c:pt idx="3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99-4D14-8F8E-52B8AFB22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1698304"/>
        <c:axId val="881699840"/>
      </c:lineChart>
      <c:catAx>
        <c:axId val="881698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1699840"/>
        <c:crosses val="autoZero"/>
        <c:auto val="1"/>
        <c:lblAlgn val="ctr"/>
        <c:lblOffset val="100"/>
        <c:noMultiLvlLbl val="0"/>
      </c:catAx>
      <c:valAx>
        <c:axId val="881699840"/>
        <c:scaling>
          <c:orientation val="minMax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88169830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/>
          <a:ea typeface="微软雅黑"/>
          <a:sym typeface="Calibri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83600000000007E-2"/>
          <c:y val="6.2542E-2"/>
          <c:w val="0.92501599999999995"/>
          <c:h val="0.835709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96</c:v>
                </c:pt>
                <c:pt idx="2">
                  <c:v>35</c:v>
                </c:pt>
                <c:pt idx="3">
                  <c:v>120</c:v>
                </c:pt>
                <c:pt idx="4">
                  <c:v>50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D-4058-985C-5D42A442A1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27</c:v>
                </c:pt>
                <c:pt idx="1">
                  <c:v>120</c:v>
                </c:pt>
                <c:pt idx="2">
                  <c:v>45</c:v>
                </c:pt>
                <c:pt idx="3">
                  <c:v>250</c:v>
                </c:pt>
                <c:pt idx="4">
                  <c:v>230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D-4058-985C-5D42A442A13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Region 3</c:v>
                </c:pt>
              </c:strCache>
            </c:strRef>
          </c:tx>
          <c:spPr>
            <a:solidFill>
              <a:schemeClr val="accent5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12</c:v>
                </c:pt>
                <c:pt idx="1">
                  <c:v>80</c:v>
                </c:pt>
                <c:pt idx="2">
                  <c:v>25</c:v>
                </c:pt>
                <c:pt idx="3">
                  <c:v>85</c:v>
                </c:pt>
                <c:pt idx="4">
                  <c:v>20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D-4058-985C-5D42A442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0"/>
        <c:overlap val="-10"/>
        <c:axId val="883150208"/>
        <c:axId val="884565120"/>
      </c:barChart>
      <c:catAx>
        <c:axId val="883150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solidFill>
              <a:srgbClr val="E4E4E5"/>
            </a:solidFill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84565120"/>
        <c:crosses val="autoZero"/>
        <c:auto val="1"/>
        <c:lblAlgn val="ctr"/>
        <c:lblOffset val="100"/>
        <c:noMultiLvlLbl val="1"/>
      </c:catAx>
      <c:valAx>
        <c:axId val="884565120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rgbClr val="E3E5E4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cross"/>
        <c:minorTickMark val="none"/>
        <c:tickLblPos val="nextTo"/>
        <c:spPr>
          <a:ln w="12700" cap="flat" cmpd="sng" algn="ctr">
            <a:solidFill>
              <a:srgbClr val="E4E4E5"/>
            </a:solidFill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83150208"/>
        <c:crosses val="autoZero"/>
        <c:crossBetween val="between"/>
        <c:majorUnit val="75"/>
        <c:minorUnit val="3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Calibri"/>
          <a:ea typeface="微软雅黑"/>
          <a:sym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B54B-6B80-4152-9568-9A659DE9D9C7}" type="datetimeFigureOut">
              <a:rPr lang="zh-CN" altLang="en-US" smtClean="0"/>
              <a:t>2024/3/3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0FA9-AA36-4E90-B5F0-CF002D7680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866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6782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610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11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340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630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6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767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33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71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074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970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340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2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69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03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http://https://www.freeppt7.com//hangye/</a:t>
            </a:r>
          </a:p>
        </p:txBody>
      </p:sp>
    </p:spTree>
    <p:extLst>
      <p:ext uri="{BB962C8B-B14F-4D97-AF65-F5344CB8AC3E}">
        <p14:creationId xmlns:p14="http://schemas.microsoft.com/office/powerpoint/2010/main" val="409479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77988" y="1114425"/>
            <a:ext cx="4654550" cy="15827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Write Title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6351" y="25864"/>
            <a:ext cx="11213262" cy="6832137"/>
          </a:xfrm>
          <a:custGeom>
            <a:avLst/>
            <a:gdLst>
              <a:gd name="connsiteX0" fmla="*/ 214258 w 11213262"/>
              <a:gd name="connsiteY0" fmla="*/ 1169 h 6832137"/>
              <a:gd name="connsiteX1" fmla="*/ 3781294 w 11213262"/>
              <a:gd name="connsiteY1" fmla="*/ 2009248 h 6832137"/>
              <a:gd name="connsiteX2" fmla="*/ 7612827 w 11213262"/>
              <a:gd name="connsiteY2" fmla="*/ 2662801 h 6832137"/>
              <a:gd name="connsiteX3" fmla="*/ 11213262 w 11213262"/>
              <a:gd name="connsiteY3" fmla="*/ 1777990 h 6832137"/>
              <a:gd name="connsiteX4" fmla="*/ 7455413 w 11213262"/>
              <a:gd name="connsiteY4" fmla="*/ 5622226 h 6832137"/>
              <a:gd name="connsiteX5" fmla="*/ 6715230 w 11213262"/>
              <a:gd name="connsiteY5" fmla="*/ 6832137 h 6832137"/>
              <a:gd name="connsiteX6" fmla="*/ 4221816 w 11213262"/>
              <a:gd name="connsiteY6" fmla="*/ 6832137 h 6832137"/>
              <a:gd name="connsiteX7" fmla="*/ 4179296 w 11213262"/>
              <a:gd name="connsiteY7" fmla="*/ 6832137 h 6832137"/>
              <a:gd name="connsiteX8" fmla="*/ 3412573 w 11213262"/>
              <a:gd name="connsiteY8" fmla="*/ 6385951 h 6832137"/>
              <a:gd name="connsiteX9" fmla="*/ 2280904 w 11213262"/>
              <a:gd name="connsiteY9" fmla="*/ 6832137 h 6832137"/>
              <a:gd name="connsiteX10" fmla="*/ 2216551 w 11213262"/>
              <a:gd name="connsiteY10" fmla="*/ 6832137 h 6832137"/>
              <a:gd name="connsiteX11" fmla="*/ 0 w 11213262"/>
              <a:gd name="connsiteY11" fmla="*/ 6832137 h 6832137"/>
              <a:gd name="connsiteX12" fmla="*/ 0 w 11213262"/>
              <a:gd name="connsiteY12" fmla="*/ 15072 h 6832137"/>
              <a:gd name="connsiteX13" fmla="*/ 214258 w 11213262"/>
              <a:gd name="connsiteY13" fmla="*/ 1169 h 683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13262" h="6832137">
                <a:moveTo>
                  <a:pt x="214258" y="1169"/>
                </a:moveTo>
                <a:cubicBezTo>
                  <a:pt x="2365543" y="-60701"/>
                  <a:pt x="2603512" y="2356657"/>
                  <a:pt x="3781294" y="2009248"/>
                </a:cubicBezTo>
                <a:cubicBezTo>
                  <a:pt x="5074102" y="1627170"/>
                  <a:pt x="5345390" y="2294130"/>
                  <a:pt x="7612827" y="2662801"/>
                </a:cubicBezTo>
                <a:cubicBezTo>
                  <a:pt x="9880264" y="3031473"/>
                  <a:pt x="11213262" y="1777990"/>
                  <a:pt x="11213262" y="1777990"/>
                </a:cubicBezTo>
                <a:cubicBezTo>
                  <a:pt x="10670685" y="3319706"/>
                  <a:pt x="8339613" y="3527503"/>
                  <a:pt x="7455413" y="5622226"/>
                </a:cubicBezTo>
                <a:cubicBezTo>
                  <a:pt x="7237712" y="6138365"/>
                  <a:pt x="6979820" y="6530497"/>
                  <a:pt x="6715230" y="6832137"/>
                </a:cubicBezTo>
                <a:cubicBezTo>
                  <a:pt x="6715230" y="6832137"/>
                  <a:pt x="6715230" y="6832137"/>
                  <a:pt x="4221816" y="6832137"/>
                </a:cubicBezTo>
                <a:lnTo>
                  <a:pt x="4179296" y="6832137"/>
                </a:lnTo>
                <a:cubicBezTo>
                  <a:pt x="3904749" y="6620786"/>
                  <a:pt x="3656987" y="6436273"/>
                  <a:pt x="3412573" y="6385951"/>
                </a:cubicBezTo>
                <a:cubicBezTo>
                  <a:pt x="2937138" y="6292017"/>
                  <a:pt x="2655895" y="6469821"/>
                  <a:pt x="2280904" y="6832137"/>
                </a:cubicBezTo>
                <a:lnTo>
                  <a:pt x="2216551" y="6832137"/>
                </a:lnTo>
                <a:cubicBezTo>
                  <a:pt x="1573882" y="6832137"/>
                  <a:pt x="839404" y="6832137"/>
                  <a:pt x="0" y="6832137"/>
                </a:cubicBezTo>
                <a:cubicBezTo>
                  <a:pt x="0" y="6832137"/>
                  <a:pt x="0" y="6832137"/>
                  <a:pt x="0" y="15072"/>
                </a:cubicBezTo>
                <a:cubicBezTo>
                  <a:pt x="73474" y="7740"/>
                  <a:pt x="144861" y="3165"/>
                  <a:pt x="214258" y="116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5734050" y="0"/>
            <a:ext cx="6457950" cy="6858000"/>
          </a:xfrm>
          <a:custGeom>
            <a:avLst/>
            <a:gdLst>
              <a:gd name="T0" fmla="*/ 6152 w 8397"/>
              <a:gd name="T1" fmla="*/ 6142 h 6162"/>
              <a:gd name="T2" fmla="*/ 6659 w 8397"/>
              <a:gd name="T3" fmla="*/ 6053 h 6162"/>
              <a:gd name="T4" fmla="*/ 7122 w 8397"/>
              <a:gd name="T5" fmla="*/ 5903 h 6162"/>
              <a:gd name="T6" fmla="*/ 7530 w 8397"/>
              <a:gd name="T7" fmla="*/ 5696 h 6162"/>
              <a:gd name="T8" fmla="*/ 7870 w 8397"/>
              <a:gd name="T9" fmla="*/ 5441 h 6162"/>
              <a:gd name="T10" fmla="*/ 8135 w 8397"/>
              <a:gd name="T11" fmla="*/ 5145 h 6162"/>
              <a:gd name="T12" fmla="*/ 8312 w 8397"/>
              <a:gd name="T13" fmla="*/ 4814 h 6162"/>
              <a:gd name="T14" fmla="*/ 8393 w 8397"/>
              <a:gd name="T15" fmla="*/ 4457 h 6162"/>
              <a:gd name="T16" fmla="*/ 8125 w 8397"/>
              <a:gd name="T17" fmla="*/ 8 h 6162"/>
              <a:gd name="T18" fmla="*/ 7609 w 8397"/>
              <a:gd name="T19" fmla="*/ 80 h 6162"/>
              <a:gd name="T20" fmla="*/ 7135 w 8397"/>
              <a:gd name="T21" fmla="*/ 217 h 6162"/>
              <a:gd name="T22" fmla="*/ 6711 w 8397"/>
              <a:gd name="T23" fmla="*/ 411 h 6162"/>
              <a:gd name="T24" fmla="*/ 6352 w 8397"/>
              <a:gd name="T25" fmla="*/ 654 h 6162"/>
              <a:gd name="T26" fmla="*/ 6067 w 8397"/>
              <a:gd name="T27" fmla="*/ 940 h 6162"/>
              <a:gd name="T28" fmla="*/ 5867 w 8397"/>
              <a:gd name="T29" fmla="*/ 1262 h 6162"/>
              <a:gd name="T30" fmla="*/ 5762 w 8397"/>
              <a:gd name="T31" fmla="*/ 1613 h 6162"/>
              <a:gd name="T32" fmla="*/ 0 w 8397"/>
              <a:gd name="T33" fmla="*/ 1529 h 6162"/>
              <a:gd name="T34" fmla="*/ 400 w 8397"/>
              <a:gd name="T35" fmla="*/ 6139 h 6162"/>
              <a:gd name="T36" fmla="*/ 901 w 8397"/>
              <a:gd name="T37" fmla="*/ 6049 h 6162"/>
              <a:gd name="T38" fmla="*/ 1359 w 8397"/>
              <a:gd name="T39" fmla="*/ 5896 h 6162"/>
              <a:gd name="T40" fmla="*/ 1761 w 8397"/>
              <a:gd name="T41" fmla="*/ 5689 h 6162"/>
              <a:gd name="T42" fmla="*/ 2099 w 8397"/>
              <a:gd name="T43" fmla="*/ 5435 h 6162"/>
              <a:gd name="T44" fmla="*/ 2362 w 8397"/>
              <a:gd name="T45" fmla="*/ 5139 h 6162"/>
              <a:gd name="T46" fmla="*/ 2537 w 8397"/>
              <a:gd name="T47" fmla="*/ 4811 h 6162"/>
              <a:gd name="T48" fmla="*/ 2616 w 8397"/>
              <a:gd name="T49" fmla="*/ 4457 h 6162"/>
              <a:gd name="T50" fmla="*/ 2373 w 8397"/>
              <a:gd name="T51" fmla="*/ 7 h 6162"/>
              <a:gd name="T52" fmla="*/ 1900 w 8397"/>
              <a:gd name="T53" fmla="*/ 67 h 6162"/>
              <a:gd name="T54" fmla="*/ 1462 w 8397"/>
              <a:gd name="T55" fmla="*/ 180 h 6162"/>
              <a:gd name="T56" fmla="*/ 1064 w 8397"/>
              <a:gd name="T57" fmla="*/ 342 h 6162"/>
              <a:gd name="T58" fmla="*/ 716 w 8397"/>
              <a:gd name="T59" fmla="*/ 548 h 6162"/>
              <a:gd name="T60" fmla="*/ 425 w 8397"/>
              <a:gd name="T61" fmla="*/ 791 h 6162"/>
              <a:gd name="T62" fmla="*/ 198 w 8397"/>
              <a:gd name="T63" fmla="*/ 1067 h 6162"/>
              <a:gd name="T64" fmla="*/ 47 w 8397"/>
              <a:gd name="T65" fmla="*/ 1368 h 6162"/>
              <a:gd name="T66" fmla="*/ 5508 w 8397"/>
              <a:gd name="T67" fmla="*/ 1797 h 6162"/>
              <a:gd name="T68" fmla="*/ 5454 w 8397"/>
              <a:gd name="T69" fmla="*/ 1435 h 6162"/>
              <a:gd name="T70" fmla="*/ 5299 w 8397"/>
              <a:gd name="T71" fmla="*/ 1097 h 6162"/>
              <a:gd name="T72" fmla="*/ 5056 w 8397"/>
              <a:gd name="T73" fmla="*/ 793 h 6162"/>
              <a:gd name="T74" fmla="*/ 4731 w 8397"/>
              <a:gd name="T75" fmla="*/ 526 h 6162"/>
              <a:gd name="T76" fmla="*/ 4340 w 8397"/>
              <a:gd name="T77" fmla="*/ 307 h 6162"/>
              <a:gd name="T78" fmla="*/ 3891 w 8397"/>
              <a:gd name="T79" fmla="*/ 141 h 6162"/>
              <a:gd name="T80" fmla="*/ 3393 w 8397"/>
              <a:gd name="T81" fmla="*/ 36 h 6162"/>
              <a:gd name="T82" fmla="*/ 2859 w 8397"/>
              <a:gd name="T83" fmla="*/ 0 h 6162"/>
              <a:gd name="T84" fmla="*/ 2890 w 8397"/>
              <a:gd name="T85" fmla="*/ 4639 h 6162"/>
              <a:gd name="T86" fmla="*/ 3020 w 8397"/>
              <a:gd name="T87" fmla="*/ 4983 h 6162"/>
              <a:gd name="T88" fmla="*/ 3244 w 8397"/>
              <a:gd name="T89" fmla="*/ 5297 h 6162"/>
              <a:gd name="T90" fmla="*/ 3546 w 8397"/>
              <a:gd name="T91" fmla="*/ 5574 h 6162"/>
              <a:gd name="T92" fmla="*/ 3923 w 8397"/>
              <a:gd name="T93" fmla="*/ 5805 h 6162"/>
              <a:gd name="T94" fmla="*/ 4360 w 8397"/>
              <a:gd name="T95" fmla="*/ 5985 h 6162"/>
              <a:gd name="T96" fmla="*/ 4846 w 8397"/>
              <a:gd name="T97" fmla="*/ 6106 h 6162"/>
              <a:gd name="T98" fmla="*/ 5371 w 8397"/>
              <a:gd name="T99" fmla="*/ 6160 h 6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397" h="6162">
                <a:moveTo>
                  <a:pt x="5748" y="6162"/>
                </a:moveTo>
                <a:lnTo>
                  <a:pt x="5885" y="6160"/>
                </a:lnTo>
                <a:lnTo>
                  <a:pt x="6019" y="6154"/>
                </a:lnTo>
                <a:lnTo>
                  <a:pt x="6152" y="6142"/>
                </a:lnTo>
                <a:lnTo>
                  <a:pt x="6282" y="6126"/>
                </a:lnTo>
                <a:lnTo>
                  <a:pt x="6410" y="6106"/>
                </a:lnTo>
                <a:lnTo>
                  <a:pt x="6536" y="6082"/>
                </a:lnTo>
                <a:lnTo>
                  <a:pt x="6659" y="6053"/>
                </a:lnTo>
                <a:lnTo>
                  <a:pt x="6779" y="6021"/>
                </a:lnTo>
                <a:lnTo>
                  <a:pt x="6897" y="5985"/>
                </a:lnTo>
                <a:lnTo>
                  <a:pt x="7010" y="5945"/>
                </a:lnTo>
                <a:lnTo>
                  <a:pt x="7122" y="5903"/>
                </a:lnTo>
                <a:lnTo>
                  <a:pt x="7228" y="5855"/>
                </a:lnTo>
                <a:lnTo>
                  <a:pt x="7333" y="5805"/>
                </a:lnTo>
                <a:lnTo>
                  <a:pt x="7432" y="5751"/>
                </a:lnTo>
                <a:lnTo>
                  <a:pt x="7530" y="5696"/>
                </a:lnTo>
                <a:lnTo>
                  <a:pt x="7621" y="5636"/>
                </a:lnTo>
                <a:lnTo>
                  <a:pt x="7708" y="5574"/>
                </a:lnTo>
                <a:lnTo>
                  <a:pt x="7791" y="5508"/>
                </a:lnTo>
                <a:lnTo>
                  <a:pt x="7870" y="5441"/>
                </a:lnTo>
                <a:lnTo>
                  <a:pt x="7944" y="5369"/>
                </a:lnTo>
                <a:lnTo>
                  <a:pt x="8013" y="5297"/>
                </a:lnTo>
                <a:lnTo>
                  <a:pt x="8076" y="5222"/>
                </a:lnTo>
                <a:lnTo>
                  <a:pt x="8135" y="5145"/>
                </a:lnTo>
                <a:lnTo>
                  <a:pt x="8188" y="5065"/>
                </a:lnTo>
                <a:lnTo>
                  <a:pt x="8236" y="4983"/>
                </a:lnTo>
                <a:lnTo>
                  <a:pt x="8278" y="4900"/>
                </a:lnTo>
                <a:lnTo>
                  <a:pt x="8312" y="4814"/>
                </a:lnTo>
                <a:lnTo>
                  <a:pt x="8343" y="4727"/>
                </a:lnTo>
                <a:lnTo>
                  <a:pt x="8366" y="4639"/>
                </a:lnTo>
                <a:lnTo>
                  <a:pt x="8382" y="4549"/>
                </a:lnTo>
                <a:lnTo>
                  <a:pt x="8393" y="4457"/>
                </a:lnTo>
                <a:lnTo>
                  <a:pt x="8397" y="4365"/>
                </a:lnTo>
                <a:lnTo>
                  <a:pt x="8397" y="0"/>
                </a:lnTo>
                <a:lnTo>
                  <a:pt x="8260" y="2"/>
                </a:lnTo>
                <a:lnTo>
                  <a:pt x="8125" y="8"/>
                </a:lnTo>
                <a:lnTo>
                  <a:pt x="7993" y="20"/>
                </a:lnTo>
                <a:lnTo>
                  <a:pt x="7863" y="36"/>
                </a:lnTo>
                <a:lnTo>
                  <a:pt x="7735" y="56"/>
                </a:lnTo>
                <a:lnTo>
                  <a:pt x="7609" y="80"/>
                </a:lnTo>
                <a:lnTo>
                  <a:pt x="7486" y="109"/>
                </a:lnTo>
                <a:lnTo>
                  <a:pt x="7365" y="141"/>
                </a:lnTo>
                <a:lnTo>
                  <a:pt x="7248" y="177"/>
                </a:lnTo>
                <a:lnTo>
                  <a:pt x="7135" y="217"/>
                </a:lnTo>
                <a:lnTo>
                  <a:pt x="7023" y="259"/>
                </a:lnTo>
                <a:lnTo>
                  <a:pt x="6916" y="307"/>
                </a:lnTo>
                <a:lnTo>
                  <a:pt x="6812" y="357"/>
                </a:lnTo>
                <a:lnTo>
                  <a:pt x="6711" y="411"/>
                </a:lnTo>
                <a:lnTo>
                  <a:pt x="6615" y="466"/>
                </a:lnTo>
                <a:lnTo>
                  <a:pt x="6523" y="526"/>
                </a:lnTo>
                <a:lnTo>
                  <a:pt x="6437" y="588"/>
                </a:lnTo>
                <a:lnTo>
                  <a:pt x="6352" y="654"/>
                </a:lnTo>
                <a:lnTo>
                  <a:pt x="6275" y="721"/>
                </a:lnTo>
                <a:lnTo>
                  <a:pt x="6201" y="793"/>
                </a:lnTo>
                <a:lnTo>
                  <a:pt x="6132" y="865"/>
                </a:lnTo>
                <a:lnTo>
                  <a:pt x="6067" y="940"/>
                </a:lnTo>
                <a:lnTo>
                  <a:pt x="6009" y="1018"/>
                </a:lnTo>
                <a:lnTo>
                  <a:pt x="5955" y="1097"/>
                </a:lnTo>
                <a:lnTo>
                  <a:pt x="5909" y="1179"/>
                </a:lnTo>
                <a:lnTo>
                  <a:pt x="5867" y="1262"/>
                </a:lnTo>
                <a:lnTo>
                  <a:pt x="5831" y="1348"/>
                </a:lnTo>
                <a:lnTo>
                  <a:pt x="5802" y="1435"/>
                </a:lnTo>
                <a:lnTo>
                  <a:pt x="5779" y="1523"/>
                </a:lnTo>
                <a:lnTo>
                  <a:pt x="5762" y="1613"/>
                </a:lnTo>
                <a:lnTo>
                  <a:pt x="5752" y="1705"/>
                </a:lnTo>
                <a:lnTo>
                  <a:pt x="5748" y="1797"/>
                </a:lnTo>
                <a:lnTo>
                  <a:pt x="5748" y="6162"/>
                </a:lnTo>
                <a:close/>
                <a:moveTo>
                  <a:pt x="0" y="1529"/>
                </a:moveTo>
                <a:lnTo>
                  <a:pt x="0" y="6162"/>
                </a:lnTo>
                <a:lnTo>
                  <a:pt x="135" y="6160"/>
                </a:lnTo>
                <a:lnTo>
                  <a:pt x="268" y="6151"/>
                </a:lnTo>
                <a:lnTo>
                  <a:pt x="400" y="6139"/>
                </a:lnTo>
                <a:lnTo>
                  <a:pt x="528" y="6123"/>
                </a:lnTo>
                <a:lnTo>
                  <a:pt x="656" y="6101"/>
                </a:lnTo>
                <a:lnTo>
                  <a:pt x="780" y="6076"/>
                </a:lnTo>
                <a:lnTo>
                  <a:pt x="901" y="6049"/>
                </a:lnTo>
                <a:lnTo>
                  <a:pt x="1020" y="6015"/>
                </a:lnTo>
                <a:lnTo>
                  <a:pt x="1136" y="5979"/>
                </a:lnTo>
                <a:lnTo>
                  <a:pt x="1249" y="5939"/>
                </a:lnTo>
                <a:lnTo>
                  <a:pt x="1359" y="5896"/>
                </a:lnTo>
                <a:lnTo>
                  <a:pt x="1466" y="5849"/>
                </a:lnTo>
                <a:lnTo>
                  <a:pt x="1568" y="5798"/>
                </a:lnTo>
                <a:lnTo>
                  <a:pt x="1668" y="5746"/>
                </a:lnTo>
                <a:lnTo>
                  <a:pt x="1761" y="5689"/>
                </a:lnTo>
                <a:lnTo>
                  <a:pt x="1853" y="5629"/>
                </a:lnTo>
                <a:lnTo>
                  <a:pt x="1940" y="5568"/>
                </a:lnTo>
                <a:lnTo>
                  <a:pt x="2021" y="5502"/>
                </a:lnTo>
                <a:lnTo>
                  <a:pt x="2099" y="5435"/>
                </a:lnTo>
                <a:lnTo>
                  <a:pt x="2172" y="5364"/>
                </a:lnTo>
                <a:lnTo>
                  <a:pt x="2241" y="5292"/>
                </a:lnTo>
                <a:lnTo>
                  <a:pt x="2302" y="5216"/>
                </a:lnTo>
                <a:lnTo>
                  <a:pt x="2362" y="5139"/>
                </a:lnTo>
                <a:lnTo>
                  <a:pt x="2414" y="5060"/>
                </a:lnTo>
                <a:lnTo>
                  <a:pt x="2461" y="4979"/>
                </a:lnTo>
                <a:lnTo>
                  <a:pt x="2501" y="4896"/>
                </a:lnTo>
                <a:lnTo>
                  <a:pt x="2537" y="4811"/>
                </a:lnTo>
                <a:lnTo>
                  <a:pt x="2566" y="4725"/>
                </a:lnTo>
                <a:lnTo>
                  <a:pt x="2589" y="4636"/>
                </a:lnTo>
                <a:lnTo>
                  <a:pt x="2605" y="4547"/>
                </a:lnTo>
                <a:lnTo>
                  <a:pt x="2616" y="4457"/>
                </a:lnTo>
                <a:lnTo>
                  <a:pt x="2618" y="4365"/>
                </a:lnTo>
                <a:lnTo>
                  <a:pt x="2618" y="0"/>
                </a:lnTo>
                <a:lnTo>
                  <a:pt x="2495" y="1"/>
                </a:lnTo>
                <a:lnTo>
                  <a:pt x="2373" y="7"/>
                </a:lnTo>
                <a:lnTo>
                  <a:pt x="2252" y="17"/>
                </a:lnTo>
                <a:lnTo>
                  <a:pt x="2133" y="30"/>
                </a:lnTo>
                <a:lnTo>
                  <a:pt x="2016" y="46"/>
                </a:lnTo>
                <a:lnTo>
                  <a:pt x="1900" y="67"/>
                </a:lnTo>
                <a:lnTo>
                  <a:pt x="1787" y="90"/>
                </a:lnTo>
                <a:lnTo>
                  <a:pt x="1677" y="116"/>
                </a:lnTo>
                <a:lnTo>
                  <a:pt x="1567" y="147"/>
                </a:lnTo>
                <a:lnTo>
                  <a:pt x="1462" y="180"/>
                </a:lnTo>
                <a:lnTo>
                  <a:pt x="1357" y="215"/>
                </a:lnTo>
                <a:lnTo>
                  <a:pt x="1256" y="255"/>
                </a:lnTo>
                <a:lnTo>
                  <a:pt x="1159" y="297"/>
                </a:lnTo>
                <a:lnTo>
                  <a:pt x="1064" y="342"/>
                </a:lnTo>
                <a:lnTo>
                  <a:pt x="972" y="389"/>
                </a:lnTo>
                <a:lnTo>
                  <a:pt x="883" y="440"/>
                </a:lnTo>
                <a:lnTo>
                  <a:pt x="797" y="492"/>
                </a:lnTo>
                <a:lnTo>
                  <a:pt x="716" y="548"/>
                </a:lnTo>
                <a:lnTo>
                  <a:pt x="638" y="604"/>
                </a:lnTo>
                <a:lnTo>
                  <a:pt x="562" y="664"/>
                </a:lnTo>
                <a:lnTo>
                  <a:pt x="492" y="727"/>
                </a:lnTo>
                <a:lnTo>
                  <a:pt x="425" y="791"/>
                </a:lnTo>
                <a:lnTo>
                  <a:pt x="362" y="857"/>
                </a:lnTo>
                <a:lnTo>
                  <a:pt x="303" y="924"/>
                </a:lnTo>
                <a:lnTo>
                  <a:pt x="249" y="994"/>
                </a:lnTo>
                <a:lnTo>
                  <a:pt x="198" y="1067"/>
                </a:lnTo>
                <a:lnTo>
                  <a:pt x="153" y="1139"/>
                </a:lnTo>
                <a:lnTo>
                  <a:pt x="113" y="1214"/>
                </a:lnTo>
                <a:lnTo>
                  <a:pt x="77" y="1291"/>
                </a:lnTo>
                <a:lnTo>
                  <a:pt x="47" y="1368"/>
                </a:lnTo>
                <a:lnTo>
                  <a:pt x="21" y="1448"/>
                </a:lnTo>
                <a:lnTo>
                  <a:pt x="0" y="1529"/>
                </a:lnTo>
                <a:close/>
                <a:moveTo>
                  <a:pt x="5508" y="6162"/>
                </a:moveTo>
                <a:lnTo>
                  <a:pt x="5508" y="1797"/>
                </a:lnTo>
                <a:lnTo>
                  <a:pt x="5505" y="1705"/>
                </a:lnTo>
                <a:lnTo>
                  <a:pt x="5494" y="1613"/>
                </a:lnTo>
                <a:lnTo>
                  <a:pt x="5478" y="1523"/>
                </a:lnTo>
                <a:lnTo>
                  <a:pt x="5454" y="1435"/>
                </a:lnTo>
                <a:lnTo>
                  <a:pt x="5423" y="1348"/>
                </a:lnTo>
                <a:lnTo>
                  <a:pt x="5389" y="1262"/>
                </a:lnTo>
                <a:lnTo>
                  <a:pt x="5346" y="1179"/>
                </a:lnTo>
                <a:lnTo>
                  <a:pt x="5299" y="1097"/>
                </a:lnTo>
                <a:lnTo>
                  <a:pt x="5247" y="1018"/>
                </a:lnTo>
                <a:lnTo>
                  <a:pt x="5187" y="940"/>
                </a:lnTo>
                <a:lnTo>
                  <a:pt x="5124" y="865"/>
                </a:lnTo>
                <a:lnTo>
                  <a:pt x="5056" y="793"/>
                </a:lnTo>
                <a:lnTo>
                  <a:pt x="4982" y="721"/>
                </a:lnTo>
                <a:lnTo>
                  <a:pt x="4902" y="654"/>
                </a:lnTo>
                <a:lnTo>
                  <a:pt x="4819" y="588"/>
                </a:lnTo>
                <a:lnTo>
                  <a:pt x="4731" y="526"/>
                </a:lnTo>
                <a:lnTo>
                  <a:pt x="4639" y="466"/>
                </a:lnTo>
                <a:lnTo>
                  <a:pt x="4544" y="411"/>
                </a:lnTo>
                <a:lnTo>
                  <a:pt x="4444" y="357"/>
                </a:lnTo>
                <a:lnTo>
                  <a:pt x="4340" y="307"/>
                </a:lnTo>
                <a:lnTo>
                  <a:pt x="4232" y="259"/>
                </a:lnTo>
                <a:lnTo>
                  <a:pt x="4122" y="217"/>
                </a:lnTo>
                <a:lnTo>
                  <a:pt x="4008" y="177"/>
                </a:lnTo>
                <a:lnTo>
                  <a:pt x="3891" y="141"/>
                </a:lnTo>
                <a:lnTo>
                  <a:pt x="3770" y="109"/>
                </a:lnTo>
                <a:lnTo>
                  <a:pt x="3647" y="80"/>
                </a:lnTo>
                <a:lnTo>
                  <a:pt x="3521" y="56"/>
                </a:lnTo>
                <a:lnTo>
                  <a:pt x="3393" y="36"/>
                </a:lnTo>
                <a:lnTo>
                  <a:pt x="3263" y="20"/>
                </a:lnTo>
                <a:lnTo>
                  <a:pt x="3130" y="8"/>
                </a:lnTo>
                <a:lnTo>
                  <a:pt x="2996" y="2"/>
                </a:lnTo>
                <a:lnTo>
                  <a:pt x="2859" y="0"/>
                </a:lnTo>
                <a:lnTo>
                  <a:pt x="2859" y="4365"/>
                </a:lnTo>
                <a:lnTo>
                  <a:pt x="2863" y="4457"/>
                </a:lnTo>
                <a:lnTo>
                  <a:pt x="2874" y="4549"/>
                </a:lnTo>
                <a:lnTo>
                  <a:pt x="2890" y="4639"/>
                </a:lnTo>
                <a:lnTo>
                  <a:pt x="2914" y="4727"/>
                </a:lnTo>
                <a:lnTo>
                  <a:pt x="2942" y="4814"/>
                </a:lnTo>
                <a:lnTo>
                  <a:pt x="2978" y="4900"/>
                </a:lnTo>
                <a:lnTo>
                  <a:pt x="3020" y="4983"/>
                </a:lnTo>
                <a:lnTo>
                  <a:pt x="3067" y="5065"/>
                </a:lnTo>
                <a:lnTo>
                  <a:pt x="3121" y="5145"/>
                </a:lnTo>
                <a:lnTo>
                  <a:pt x="3179" y="5222"/>
                </a:lnTo>
                <a:lnTo>
                  <a:pt x="3244" y="5297"/>
                </a:lnTo>
                <a:lnTo>
                  <a:pt x="3312" y="5369"/>
                </a:lnTo>
                <a:lnTo>
                  <a:pt x="3386" y="5441"/>
                </a:lnTo>
                <a:lnTo>
                  <a:pt x="3463" y="5508"/>
                </a:lnTo>
                <a:lnTo>
                  <a:pt x="3546" y="5574"/>
                </a:lnTo>
                <a:lnTo>
                  <a:pt x="3635" y="5636"/>
                </a:lnTo>
                <a:lnTo>
                  <a:pt x="3727" y="5696"/>
                </a:lnTo>
                <a:lnTo>
                  <a:pt x="3822" y="5751"/>
                </a:lnTo>
                <a:lnTo>
                  <a:pt x="3923" y="5805"/>
                </a:lnTo>
                <a:lnTo>
                  <a:pt x="4026" y="5855"/>
                </a:lnTo>
                <a:lnTo>
                  <a:pt x="4134" y="5903"/>
                </a:lnTo>
                <a:lnTo>
                  <a:pt x="4246" y="5945"/>
                </a:lnTo>
                <a:lnTo>
                  <a:pt x="4360" y="5985"/>
                </a:lnTo>
                <a:lnTo>
                  <a:pt x="4477" y="6021"/>
                </a:lnTo>
                <a:lnTo>
                  <a:pt x="4598" y="6053"/>
                </a:lnTo>
                <a:lnTo>
                  <a:pt x="4720" y="6082"/>
                </a:lnTo>
                <a:lnTo>
                  <a:pt x="4846" y="6106"/>
                </a:lnTo>
                <a:lnTo>
                  <a:pt x="4975" y="6126"/>
                </a:lnTo>
                <a:lnTo>
                  <a:pt x="5104" y="6142"/>
                </a:lnTo>
                <a:lnTo>
                  <a:pt x="5236" y="6154"/>
                </a:lnTo>
                <a:lnTo>
                  <a:pt x="5371" y="6160"/>
                </a:lnTo>
                <a:lnTo>
                  <a:pt x="5508" y="6162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"/>
            </a:lvl1pPr>
          </a:lstStyle>
          <a:p>
            <a:endParaRPr lang="ru-RU"/>
          </a:p>
        </p:txBody>
      </p:sp>
    </p:spTree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78852" y="0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2452" y="2289977"/>
            <a:ext cx="3059307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78852" y="4578183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537777" y="4024161"/>
            <a:ext cx="1024560" cy="1293026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07811" y="4393399"/>
            <a:ext cx="1024560" cy="1293026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72572" y="934939"/>
            <a:ext cx="3811735" cy="4988122"/>
          </a:xfrm>
          <a:prstGeom prst="round1Rect">
            <a:avLst>
              <a:gd name="adj" fmla="val 230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0" sx="85000" sy="85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" grpId="0" animBg="1"/>
    </p:bldLst>
  </p:timing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183"/>
          <p:cNvSpPr>
            <a:spLocks noGrp="1"/>
          </p:cNvSpPr>
          <p:nvPr>
            <p:ph type="pic" sz="quarter" idx="10"/>
          </p:nvPr>
        </p:nvSpPr>
        <p:spPr>
          <a:xfrm>
            <a:off x="6226415" y="1"/>
            <a:ext cx="5222734" cy="5176576"/>
          </a:xfrm>
          <a:custGeom>
            <a:avLst/>
            <a:gdLst>
              <a:gd name="connsiteX0" fmla="*/ 8705191 w 10446829"/>
              <a:gd name="connsiteY0" fmla="*/ 7901204 h 10353152"/>
              <a:gd name="connsiteX1" fmla="*/ 10246029 w 10446829"/>
              <a:gd name="connsiteY1" fmla="*/ 8148617 h 10353152"/>
              <a:gd name="connsiteX2" fmla="*/ 10177205 w 10446829"/>
              <a:gd name="connsiteY2" fmla="*/ 8548459 h 10353152"/>
              <a:gd name="connsiteX3" fmla="*/ 9769377 w 10446829"/>
              <a:gd name="connsiteY3" fmla="*/ 10176876 h 10353152"/>
              <a:gd name="connsiteX4" fmla="*/ 9712147 w 10446829"/>
              <a:gd name="connsiteY4" fmla="*/ 10353152 h 10353152"/>
              <a:gd name="connsiteX5" fmla="*/ 8231221 w 10446829"/>
              <a:gd name="connsiteY5" fmla="*/ 9860096 h 10353152"/>
              <a:gd name="connsiteX6" fmla="*/ 8279031 w 10446829"/>
              <a:gd name="connsiteY6" fmla="*/ 9712828 h 10353152"/>
              <a:gd name="connsiteX7" fmla="*/ 8644627 w 10446829"/>
              <a:gd name="connsiteY7" fmla="*/ 8253052 h 10353152"/>
              <a:gd name="connsiteX8" fmla="*/ 8702605 w 10446829"/>
              <a:gd name="connsiteY8" fmla="*/ 4788946 h 10353152"/>
              <a:gd name="connsiteX9" fmla="*/ 8727049 w 10446829"/>
              <a:gd name="connsiteY9" fmla="*/ 5217712 h 10353152"/>
              <a:gd name="connsiteX10" fmla="*/ 8736773 w 10446829"/>
              <a:gd name="connsiteY10" fmla="*/ 5730241 h 10353152"/>
              <a:gd name="connsiteX11" fmla="*/ 8668317 w 10446829"/>
              <a:gd name="connsiteY11" fmla="*/ 7085876 h 10353152"/>
              <a:gd name="connsiteX12" fmla="*/ 8642809 w 10446829"/>
              <a:gd name="connsiteY12" fmla="*/ 7519031 h 10353152"/>
              <a:gd name="connsiteX13" fmla="*/ 7010659 w 10446829"/>
              <a:gd name="connsiteY13" fmla="*/ 7256955 h 10353152"/>
              <a:gd name="connsiteX14" fmla="*/ 7011277 w 10446829"/>
              <a:gd name="connsiteY14" fmla="*/ 7251327 h 10353152"/>
              <a:gd name="connsiteX15" fmla="*/ 7048279 w 10446829"/>
              <a:gd name="connsiteY15" fmla="*/ 6919378 h 10353152"/>
              <a:gd name="connsiteX16" fmla="*/ 7108327 w 10446829"/>
              <a:gd name="connsiteY16" fmla="*/ 5730242 h 10353152"/>
              <a:gd name="connsiteX17" fmla="*/ 7100827 w 10446829"/>
              <a:gd name="connsiteY17" fmla="*/ 5308635 h 10353152"/>
              <a:gd name="connsiteX18" fmla="*/ 7082885 w 10446829"/>
              <a:gd name="connsiteY18" fmla="*/ 4972895 h 10353152"/>
              <a:gd name="connsiteX19" fmla="*/ 10405967 w 10446829"/>
              <a:gd name="connsiteY19" fmla="*/ 4595500 h 10353152"/>
              <a:gd name="connsiteX20" fmla="*/ 10435433 w 10446829"/>
              <a:gd name="connsiteY20" fmla="*/ 5104404 h 10353152"/>
              <a:gd name="connsiteX21" fmla="*/ 10446829 w 10446829"/>
              <a:gd name="connsiteY21" fmla="*/ 5695949 h 10353152"/>
              <a:gd name="connsiteX22" fmla="*/ 10348563 w 10446829"/>
              <a:gd name="connsiteY22" fmla="*/ 7426230 h 10353152"/>
              <a:gd name="connsiteX23" fmla="*/ 10300639 w 10446829"/>
              <a:gd name="connsiteY23" fmla="*/ 7785230 h 10353152"/>
              <a:gd name="connsiteX24" fmla="*/ 8759435 w 10446829"/>
              <a:gd name="connsiteY24" fmla="*/ 7537758 h 10353152"/>
              <a:gd name="connsiteX25" fmla="*/ 8798241 w 10446829"/>
              <a:gd name="connsiteY25" fmla="*/ 7247043 h 10353152"/>
              <a:gd name="connsiteX26" fmla="*/ 8886329 w 10446829"/>
              <a:gd name="connsiteY26" fmla="*/ 5695948 h 10353152"/>
              <a:gd name="connsiteX27" fmla="*/ 8876425 w 10446829"/>
              <a:gd name="connsiteY27" fmla="*/ 5173784 h 10353152"/>
              <a:gd name="connsiteX28" fmla="*/ 8853507 w 10446829"/>
              <a:gd name="connsiteY28" fmla="*/ 4771810 h 10353152"/>
              <a:gd name="connsiteX29" fmla="*/ 4828087 w 10446829"/>
              <a:gd name="connsiteY29" fmla="*/ 2921444 h 10353152"/>
              <a:gd name="connsiteX30" fmla="*/ 4928079 w 10446829"/>
              <a:gd name="connsiteY30" fmla="*/ 3219420 h 10353152"/>
              <a:gd name="connsiteX31" fmla="*/ 5242563 w 10446829"/>
              <a:gd name="connsiteY31" fmla="*/ 4546856 h 10353152"/>
              <a:gd name="connsiteX32" fmla="*/ 5286877 w 10446829"/>
              <a:gd name="connsiteY32" fmla="*/ 4853040 h 10353152"/>
              <a:gd name="connsiteX33" fmla="*/ 3670186 w 10446829"/>
              <a:gd name="connsiteY33" fmla="*/ 4932069 h 10353152"/>
              <a:gd name="connsiteX34" fmla="*/ 3668236 w 10446829"/>
              <a:gd name="connsiteY34" fmla="*/ 4916735 h 10353152"/>
              <a:gd name="connsiteX35" fmla="*/ 3380953 w 10446829"/>
              <a:gd name="connsiteY35" fmla="*/ 3676782 h 10353152"/>
              <a:gd name="connsiteX36" fmla="*/ 3321837 w 10446829"/>
              <a:gd name="connsiteY36" fmla="*/ 3503610 h 10353152"/>
              <a:gd name="connsiteX37" fmla="*/ 6449963 w 10446829"/>
              <a:gd name="connsiteY37" fmla="*/ 2294588 h 10353152"/>
              <a:gd name="connsiteX38" fmla="*/ 6534443 w 10446829"/>
              <a:gd name="connsiteY38" fmla="*/ 2568364 h 10353152"/>
              <a:gd name="connsiteX39" fmla="*/ 6960173 w 10446829"/>
              <a:gd name="connsiteY39" fmla="*/ 4740458 h 10353152"/>
              <a:gd name="connsiteX40" fmla="*/ 6968263 w 10446829"/>
              <a:gd name="connsiteY40" fmla="*/ 4831588 h 10353152"/>
              <a:gd name="connsiteX41" fmla="*/ 5385441 w 10446829"/>
              <a:gd name="connsiteY41" fmla="*/ 5016580 h 10353152"/>
              <a:gd name="connsiteX42" fmla="*/ 5376819 w 10446829"/>
              <a:gd name="connsiteY42" fmla="*/ 4903187 h 10353152"/>
              <a:gd name="connsiteX43" fmla="*/ 5083601 w 10446829"/>
              <a:gd name="connsiteY43" fmla="*/ 3291026 h 10353152"/>
              <a:gd name="connsiteX44" fmla="*/ 4960379 w 10446829"/>
              <a:gd name="connsiteY44" fmla="*/ 2870313 h 10353152"/>
              <a:gd name="connsiteX45" fmla="*/ 2319385 w 10446829"/>
              <a:gd name="connsiteY45" fmla="*/ 1735877 h 10353152"/>
              <a:gd name="connsiteX46" fmla="*/ 2513410 w 10446829"/>
              <a:gd name="connsiteY46" fmla="*/ 2051834 h 10353152"/>
              <a:gd name="connsiteX47" fmla="*/ 3060301 w 10446829"/>
              <a:gd name="connsiteY47" fmla="*/ 3186639 h 10353152"/>
              <a:gd name="connsiteX48" fmla="*/ 3115634 w 10446829"/>
              <a:gd name="connsiteY48" fmla="*/ 3339972 h 10353152"/>
              <a:gd name="connsiteX49" fmla="*/ 1430834 w 10446829"/>
              <a:gd name="connsiteY49" fmla="*/ 3724715 h 10353152"/>
              <a:gd name="connsiteX50" fmla="*/ 1420420 w 10446829"/>
              <a:gd name="connsiteY50" fmla="*/ 3698004 h 10353152"/>
              <a:gd name="connsiteX51" fmla="*/ 1022264 w 10446829"/>
              <a:gd name="connsiteY51" fmla="*/ 2893696 h 10353152"/>
              <a:gd name="connsiteX52" fmla="*/ 918284 w 10446829"/>
              <a:gd name="connsiteY52" fmla="*/ 2724448 h 10353152"/>
              <a:gd name="connsiteX53" fmla="*/ 8096889 w 10446829"/>
              <a:gd name="connsiteY53" fmla="*/ 1658050 h 10353152"/>
              <a:gd name="connsiteX54" fmla="*/ 8140681 w 10446829"/>
              <a:gd name="connsiteY54" fmla="*/ 1787479 h 10353152"/>
              <a:gd name="connsiteX55" fmla="*/ 8650311 w 10446829"/>
              <a:gd name="connsiteY55" fmla="*/ 4207768 h 10353152"/>
              <a:gd name="connsiteX56" fmla="*/ 8671095 w 10446829"/>
              <a:gd name="connsiteY56" fmla="*/ 4426172 h 10353152"/>
              <a:gd name="connsiteX57" fmla="*/ 7053441 w 10446829"/>
              <a:gd name="connsiteY57" fmla="*/ 4609885 h 10353152"/>
              <a:gd name="connsiteX58" fmla="*/ 7041593 w 10446829"/>
              <a:gd name="connsiteY58" fmla="*/ 4477011 h 10353152"/>
              <a:gd name="connsiteX59" fmla="*/ 6647321 w 10446829"/>
              <a:gd name="connsiteY59" fmla="*/ 2477386 h 10353152"/>
              <a:gd name="connsiteX60" fmla="*/ 6576093 w 10446829"/>
              <a:gd name="connsiteY60" fmla="*/ 2245839 h 10353152"/>
              <a:gd name="connsiteX61" fmla="*/ 9710923 w 10446829"/>
              <a:gd name="connsiteY61" fmla="*/ 1034224 h 10353152"/>
              <a:gd name="connsiteX62" fmla="*/ 9748591 w 10446829"/>
              <a:gd name="connsiteY62" fmla="*/ 1148736 h 10353152"/>
              <a:gd name="connsiteX63" fmla="*/ 10345501 w 10446829"/>
              <a:gd name="connsiteY63" fmla="*/ 3939060 h 10353152"/>
              <a:gd name="connsiteX64" fmla="*/ 10373889 w 10446829"/>
              <a:gd name="connsiteY64" fmla="*/ 4232789 h 10353152"/>
              <a:gd name="connsiteX65" fmla="*/ 8823367 w 10446829"/>
              <a:gd name="connsiteY65" fmla="*/ 4408880 h 10353152"/>
              <a:gd name="connsiteX66" fmla="*/ 8798243 w 10446829"/>
              <a:gd name="connsiteY66" fmla="*/ 4144855 h 10353152"/>
              <a:gd name="connsiteX67" fmla="*/ 8279033 w 10446829"/>
              <a:gd name="connsiteY67" fmla="*/ 1679067 h 10353152"/>
              <a:gd name="connsiteX68" fmla="*/ 8252663 w 10446829"/>
              <a:gd name="connsiteY68" fmla="*/ 1597842 h 10353152"/>
              <a:gd name="connsiteX69" fmla="*/ 3752397 w 10446829"/>
              <a:gd name="connsiteY69" fmla="*/ 724791 h 10353152"/>
              <a:gd name="connsiteX70" fmla="*/ 4033716 w 10446829"/>
              <a:gd name="connsiteY70" fmla="*/ 1179272 h 10353152"/>
              <a:gd name="connsiteX71" fmla="*/ 4623459 w 10446829"/>
              <a:gd name="connsiteY71" fmla="*/ 2375119 h 10353152"/>
              <a:gd name="connsiteX72" fmla="*/ 4727015 w 10446829"/>
              <a:gd name="connsiteY72" fmla="*/ 2643021 h 10353152"/>
              <a:gd name="connsiteX73" fmla="*/ 3223284 w 10446829"/>
              <a:gd name="connsiteY73" fmla="*/ 3224215 h 10353152"/>
              <a:gd name="connsiteX74" fmla="*/ 3091098 w 10446829"/>
              <a:gd name="connsiteY74" fmla="*/ 2892324 h 10353152"/>
              <a:gd name="connsiteX75" fmla="*/ 2519897 w 10446829"/>
              <a:gd name="connsiteY75" fmla="*/ 1789988 h 10353152"/>
              <a:gd name="connsiteX76" fmla="*/ 2433364 w 10446829"/>
              <a:gd name="connsiteY76" fmla="*/ 1655457 h 10353152"/>
              <a:gd name="connsiteX77" fmla="*/ 1116168 w 10446829"/>
              <a:gd name="connsiteY77" fmla="*/ 266114 h 10353152"/>
              <a:gd name="connsiteX78" fmla="*/ 1255049 w 10446829"/>
              <a:gd name="connsiteY78" fmla="*/ 399763 h 10353152"/>
              <a:gd name="connsiteX79" fmla="*/ 2059122 w 10446829"/>
              <a:gd name="connsiteY79" fmla="*/ 1352140 h 10353152"/>
              <a:gd name="connsiteX80" fmla="*/ 2220217 w 10446829"/>
              <a:gd name="connsiteY80" fmla="*/ 1587076 h 10353152"/>
              <a:gd name="connsiteX81" fmla="*/ 821562 w 10446829"/>
              <a:gd name="connsiteY81" fmla="*/ 2573919 h 10353152"/>
              <a:gd name="connsiteX82" fmla="*/ 699535 w 10446829"/>
              <a:gd name="connsiteY82" fmla="*/ 2394077 h 10353152"/>
              <a:gd name="connsiteX83" fmla="*/ 136352 w 10446829"/>
              <a:gd name="connsiteY83" fmla="*/ 1706374 h 10353152"/>
              <a:gd name="connsiteX84" fmla="*/ 0 w 10446829"/>
              <a:gd name="connsiteY84" fmla="*/ 1568309 h 10353152"/>
              <a:gd name="connsiteX85" fmla="*/ 1344264 w 10446829"/>
              <a:gd name="connsiteY85" fmla="*/ 2 h 10353152"/>
              <a:gd name="connsiteX86" fmla="*/ 3230396 w 10446829"/>
              <a:gd name="connsiteY86" fmla="*/ 3 h 10353152"/>
              <a:gd name="connsiteX87" fmla="*/ 3384992 w 10446829"/>
              <a:gd name="connsiteY87" fmla="*/ 196729 h 10353152"/>
              <a:gd name="connsiteX88" fmla="*/ 3652208 w 10446829"/>
              <a:gd name="connsiteY88" fmla="*/ 576710 h 10353152"/>
              <a:gd name="connsiteX89" fmla="*/ 2336279 w 10446829"/>
              <a:gd name="connsiteY89" fmla="*/ 1505186 h 10353152"/>
              <a:gd name="connsiteX90" fmla="*/ 2152809 w 10446829"/>
              <a:gd name="connsiteY90" fmla="*/ 1243046 h 10353152"/>
              <a:gd name="connsiteX91" fmla="*/ 1299367 w 10446829"/>
              <a:gd name="connsiteY91" fmla="*/ 245721 h 10353152"/>
              <a:gd name="connsiteX92" fmla="*/ 1208172 w 10446829"/>
              <a:gd name="connsiteY92" fmla="*/ 158777 h 10353152"/>
              <a:gd name="connsiteX93" fmla="*/ 3555311 w 10446829"/>
              <a:gd name="connsiteY93" fmla="*/ 1 h 10353152"/>
              <a:gd name="connsiteX94" fmla="*/ 4469577 w 10446829"/>
              <a:gd name="connsiteY94" fmla="*/ 1 h 10353152"/>
              <a:gd name="connsiteX95" fmla="*/ 3845465 w 10446829"/>
              <a:gd name="connsiteY95" fmla="*/ 440353 h 10353152"/>
              <a:gd name="connsiteX96" fmla="*/ 3740626 w 10446829"/>
              <a:gd name="connsiteY96" fmla="*/ 274114 h 10353152"/>
              <a:gd name="connsiteX97" fmla="*/ 3559430 w 10446829"/>
              <a:gd name="connsiteY97" fmla="*/ 5634 h 10353152"/>
              <a:gd name="connsiteX98" fmla="*/ 5597357 w 10446829"/>
              <a:gd name="connsiteY98" fmla="*/ 1 h 10353152"/>
              <a:gd name="connsiteX99" fmla="*/ 7437447 w 10446829"/>
              <a:gd name="connsiteY99" fmla="*/ 2 h 10353152"/>
              <a:gd name="connsiteX100" fmla="*/ 7694831 w 10446829"/>
              <a:gd name="connsiteY100" fmla="*/ 569318 h 10353152"/>
              <a:gd name="connsiteX101" fmla="*/ 7932233 w 10446829"/>
              <a:gd name="connsiteY101" fmla="*/ 1171421 h 10353152"/>
              <a:gd name="connsiteX102" fmla="*/ 8001889 w 10446829"/>
              <a:gd name="connsiteY102" fmla="*/ 1377281 h 10353152"/>
              <a:gd name="connsiteX103" fmla="*/ 6483565 w 10446829"/>
              <a:gd name="connsiteY103" fmla="*/ 1964114 h 10353152"/>
              <a:gd name="connsiteX104" fmla="*/ 6426859 w 10446829"/>
              <a:gd name="connsiteY104" fmla="*/ 1798231 h 10353152"/>
              <a:gd name="connsiteX105" fmla="*/ 5704605 w 10446829"/>
              <a:gd name="connsiteY105" fmla="*/ 186525 h 10353152"/>
              <a:gd name="connsiteX106" fmla="*/ 9331881 w 10446829"/>
              <a:gd name="connsiteY106" fmla="*/ 0 h 10353152"/>
              <a:gd name="connsiteX107" fmla="*/ 9401623 w 10446829"/>
              <a:gd name="connsiteY107" fmla="*/ 170693 h 10353152"/>
              <a:gd name="connsiteX108" fmla="*/ 9615993 w 10446829"/>
              <a:gd name="connsiteY108" fmla="*/ 753428 h 10353152"/>
              <a:gd name="connsiteX109" fmla="*/ 8159919 w 10446829"/>
              <a:gd name="connsiteY109" fmla="*/ 1316202 h 10353152"/>
              <a:gd name="connsiteX110" fmla="*/ 8066663 w 10446829"/>
              <a:gd name="connsiteY110" fmla="*/ 1051430 h 10353152"/>
              <a:gd name="connsiteX111" fmla="*/ 7824801 w 10446829"/>
              <a:gd name="connsiteY111" fmla="*/ 438008 h 10353152"/>
              <a:gd name="connsiteX112" fmla="*/ 7626781 w 10446829"/>
              <a:gd name="connsiteY112" fmla="*/ 1 h 10353152"/>
              <a:gd name="connsiteX113" fmla="*/ 5437907 w 10446829"/>
              <a:gd name="connsiteY113" fmla="*/ 0 h 10353152"/>
              <a:gd name="connsiteX114" fmla="*/ 5446735 w 10446829"/>
              <a:gd name="connsiteY114" fmla="*/ 14678 h 10353152"/>
              <a:gd name="connsiteX115" fmla="*/ 6236093 w 10446829"/>
              <a:gd name="connsiteY115" fmla="*/ 1683934 h 10353152"/>
              <a:gd name="connsiteX116" fmla="*/ 6352531 w 10446829"/>
              <a:gd name="connsiteY116" fmla="*/ 2014758 h 10353152"/>
              <a:gd name="connsiteX117" fmla="*/ 4867319 w 10446829"/>
              <a:gd name="connsiteY117" fmla="*/ 2588794 h 10353152"/>
              <a:gd name="connsiteX118" fmla="*/ 4755195 w 10446829"/>
              <a:gd name="connsiteY118" fmla="*/ 2268561 h 10353152"/>
              <a:gd name="connsiteX119" fmla="*/ 4078257 w 10446829"/>
              <a:gd name="connsiteY119" fmla="*/ 828403 h 10353152"/>
              <a:gd name="connsiteX120" fmla="*/ 3939644 w 10446829"/>
              <a:gd name="connsiteY120" fmla="*/ 592677 h 10353152"/>
              <a:gd name="connsiteX121" fmla="*/ 4779645 w 10446829"/>
              <a:gd name="connsiteY121" fmla="*/ 1 h 1035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0446829" h="10353152">
                <a:moveTo>
                  <a:pt x="8705191" y="7901204"/>
                </a:moveTo>
                <a:lnTo>
                  <a:pt x="10246029" y="8148617"/>
                </a:lnTo>
                <a:lnTo>
                  <a:pt x="10177205" y="8548459"/>
                </a:lnTo>
                <a:cubicBezTo>
                  <a:pt x="10071023" y="9102648"/>
                  <a:pt x="9934479" y="9646054"/>
                  <a:pt x="9769377" y="10176876"/>
                </a:cubicBezTo>
                <a:lnTo>
                  <a:pt x="9712147" y="10353152"/>
                </a:lnTo>
                <a:lnTo>
                  <a:pt x="8231221" y="9860096"/>
                </a:lnTo>
                <a:lnTo>
                  <a:pt x="8279031" y="9712828"/>
                </a:lnTo>
                <a:cubicBezTo>
                  <a:pt x="8427037" y="9236980"/>
                  <a:pt x="8549439" y="8749851"/>
                  <a:pt x="8644627" y="8253052"/>
                </a:cubicBezTo>
                <a:close/>
                <a:moveTo>
                  <a:pt x="8702605" y="4788946"/>
                </a:moveTo>
                <a:lnTo>
                  <a:pt x="8727049" y="5217712"/>
                </a:lnTo>
                <a:cubicBezTo>
                  <a:pt x="8733511" y="5387754"/>
                  <a:pt x="8736771" y="5558618"/>
                  <a:pt x="8736773" y="5730241"/>
                </a:cubicBezTo>
                <a:cubicBezTo>
                  <a:pt x="8736773" y="6187906"/>
                  <a:pt x="8713585" y="6640153"/>
                  <a:pt x="8668317" y="7085876"/>
                </a:cubicBezTo>
                <a:lnTo>
                  <a:pt x="8642809" y="7519031"/>
                </a:lnTo>
                <a:lnTo>
                  <a:pt x="7010659" y="7256955"/>
                </a:lnTo>
                <a:lnTo>
                  <a:pt x="7011277" y="7251327"/>
                </a:lnTo>
                <a:cubicBezTo>
                  <a:pt x="7024851" y="7127035"/>
                  <a:pt x="7040287" y="6982277"/>
                  <a:pt x="7048279" y="6919378"/>
                </a:cubicBezTo>
                <a:cubicBezTo>
                  <a:pt x="7087987" y="6528398"/>
                  <a:pt x="7108325" y="6131696"/>
                  <a:pt x="7108327" y="5730242"/>
                </a:cubicBezTo>
                <a:cubicBezTo>
                  <a:pt x="7108327" y="5589104"/>
                  <a:pt x="7105813" y="5448555"/>
                  <a:pt x="7100827" y="5308635"/>
                </a:cubicBezTo>
                <a:lnTo>
                  <a:pt x="7082885" y="4972895"/>
                </a:lnTo>
                <a:close/>
                <a:moveTo>
                  <a:pt x="10405967" y="4595500"/>
                </a:moveTo>
                <a:lnTo>
                  <a:pt x="10435433" y="5104404"/>
                </a:lnTo>
                <a:cubicBezTo>
                  <a:pt x="10443007" y="5300646"/>
                  <a:pt x="10446831" y="5497852"/>
                  <a:pt x="10446829" y="5695949"/>
                </a:cubicBezTo>
                <a:cubicBezTo>
                  <a:pt x="10446831" y="6281098"/>
                  <a:pt x="10413475" y="6858459"/>
                  <a:pt x="10348563" y="7426230"/>
                </a:cubicBezTo>
                <a:lnTo>
                  <a:pt x="10300639" y="7785230"/>
                </a:lnTo>
                <a:lnTo>
                  <a:pt x="8759435" y="7537758"/>
                </a:lnTo>
                <a:lnTo>
                  <a:pt x="8798241" y="7247043"/>
                </a:lnTo>
                <a:cubicBezTo>
                  <a:pt x="8856429" y="6738068"/>
                  <a:pt x="8886329" y="6220500"/>
                  <a:pt x="8886329" y="5695948"/>
                </a:cubicBezTo>
                <a:cubicBezTo>
                  <a:pt x="8886329" y="5521098"/>
                  <a:pt x="8883007" y="5347024"/>
                  <a:pt x="8876425" y="5173784"/>
                </a:cubicBezTo>
                <a:lnTo>
                  <a:pt x="8853507" y="4771810"/>
                </a:lnTo>
                <a:close/>
                <a:moveTo>
                  <a:pt x="4828087" y="2921444"/>
                </a:moveTo>
                <a:lnTo>
                  <a:pt x="4928079" y="3219420"/>
                </a:lnTo>
                <a:cubicBezTo>
                  <a:pt x="5061877" y="3650184"/>
                  <a:pt x="5167427" y="4093386"/>
                  <a:pt x="5242563" y="4546856"/>
                </a:cubicBezTo>
                <a:lnTo>
                  <a:pt x="5286877" y="4853040"/>
                </a:lnTo>
                <a:lnTo>
                  <a:pt x="3670186" y="4932069"/>
                </a:lnTo>
                <a:lnTo>
                  <a:pt x="3668236" y="4916735"/>
                </a:lnTo>
                <a:cubicBezTo>
                  <a:pt x="3603361" y="4492149"/>
                  <a:pt x="3506768" y="4078000"/>
                  <a:pt x="3380953" y="3676782"/>
                </a:cubicBezTo>
                <a:lnTo>
                  <a:pt x="3321837" y="3503610"/>
                </a:lnTo>
                <a:close/>
                <a:moveTo>
                  <a:pt x="6449963" y="2294588"/>
                </a:moveTo>
                <a:lnTo>
                  <a:pt x="6534443" y="2568364"/>
                </a:lnTo>
                <a:cubicBezTo>
                  <a:pt x="6740357" y="3268002"/>
                  <a:pt x="6884379" y="3994144"/>
                  <a:pt x="6960173" y="4740458"/>
                </a:cubicBezTo>
                <a:lnTo>
                  <a:pt x="6968263" y="4831588"/>
                </a:lnTo>
                <a:lnTo>
                  <a:pt x="5385441" y="5016580"/>
                </a:lnTo>
                <a:lnTo>
                  <a:pt x="5376819" y="4903187"/>
                </a:lnTo>
                <a:cubicBezTo>
                  <a:pt x="5320843" y="4351988"/>
                  <a:pt x="5221973" y="3813472"/>
                  <a:pt x="5083601" y="3291026"/>
                </a:cubicBezTo>
                <a:lnTo>
                  <a:pt x="4960379" y="2870313"/>
                </a:lnTo>
                <a:close/>
                <a:moveTo>
                  <a:pt x="2319385" y="1735877"/>
                </a:moveTo>
                <a:lnTo>
                  <a:pt x="2513410" y="2051834"/>
                </a:lnTo>
                <a:cubicBezTo>
                  <a:pt x="2723210" y="2413644"/>
                  <a:pt x="2906401" y="2792806"/>
                  <a:pt x="3060301" y="3186639"/>
                </a:cubicBezTo>
                <a:lnTo>
                  <a:pt x="3115634" y="3339972"/>
                </a:lnTo>
                <a:lnTo>
                  <a:pt x="1430834" y="3724715"/>
                </a:lnTo>
                <a:lnTo>
                  <a:pt x="1420420" y="3698004"/>
                </a:lnTo>
                <a:cubicBezTo>
                  <a:pt x="1305746" y="3419784"/>
                  <a:pt x="1172514" y="3151166"/>
                  <a:pt x="1022264" y="2893696"/>
                </a:cubicBezTo>
                <a:lnTo>
                  <a:pt x="918284" y="2724448"/>
                </a:lnTo>
                <a:close/>
                <a:moveTo>
                  <a:pt x="8096889" y="1658050"/>
                </a:moveTo>
                <a:lnTo>
                  <a:pt x="8140681" y="1787479"/>
                </a:lnTo>
                <a:cubicBezTo>
                  <a:pt x="8382805" y="2565929"/>
                  <a:pt x="8555125" y="3375131"/>
                  <a:pt x="8650311" y="4207768"/>
                </a:cubicBezTo>
                <a:lnTo>
                  <a:pt x="8671095" y="4426172"/>
                </a:lnTo>
                <a:lnTo>
                  <a:pt x="7053441" y="4609885"/>
                </a:lnTo>
                <a:lnTo>
                  <a:pt x="7041593" y="4477011"/>
                </a:lnTo>
                <a:cubicBezTo>
                  <a:pt x="6968077" y="3790852"/>
                  <a:pt x="6834891" y="3122546"/>
                  <a:pt x="6647321" y="2477386"/>
                </a:cubicBezTo>
                <a:lnTo>
                  <a:pt x="6576093" y="2245839"/>
                </a:lnTo>
                <a:close/>
                <a:moveTo>
                  <a:pt x="9710923" y="1034224"/>
                </a:moveTo>
                <a:lnTo>
                  <a:pt x="9748591" y="1148736"/>
                </a:lnTo>
                <a:cubicBezTo>
                  <a:pt x="10032085" y="2045482"/>
                  <a:pt x="10233961" y="2978494"/>
                  <a:pt x="10345501" y="3939060"/>
                </a:cubicBezTo>
                <a:lnTo>
                  <a:pt x="10373889" y="4232789"/>
                </a:lnTo>
                <a:lnTo>
                  <a:pt x="8823367" y="4408880"/>
                </a:lnTo>
                <a:lnTo>
                  <a:pt x="8798243" y="4144855"/>
                </a:lnTo>
                <a:cubicBezTo>
                  <a:pt x="8701263" y="3296566"/>
                  <a:pt x="8525707" y="2472150"/>
                  <a:pt x="8279033" y="1679067"/>
                </a:cubicBezTo>
                <a:lnTo>
                  <a:pt x="8252663" y="1597842"/>
                </a:lnTo>
                <a:close/>
                <a:moveTo>
                  <a:pt x="3752397" y="724791"/>
                </a:moveTo>
                <a:lnTo>
                  <a:pt x="4033716" y="1179272"/>
                </a:lnTo>
                <a:cubicBezTo>
                  <a:pt x="4255659" y="1562562"/>
                  <a:pt x="4452961" y="1961900"/>
                  <a:pt x="4623459" y="2375119"/>
                </a:cubicBezTo>
                <a:lnTo>
                  <a:pt x="4727015" y="2643021"/>
                </a:lnTo>
                <a:lnTo>
                  <a:pt x="3223284" y="3224215"/>
                </a:lnTo>
                <a:lnTo>
                  <a:pt x="3091098" y="2892324"/>
                </a:lnTo>
                <a:cubicBezTo>
                  <a:pt x="2927426" y="2509454"/>
                  <a:pt x="2736196" y="2141178"/>
                  <a:pt x="2519897" y="1789988"/>
                </a:cubicBezTo>
                <a:lnTo>
                  <a:pt x="2433364" y="1655457"/>
                </a:lnTo>
                <a:close/>
                <a:moveTo>
                  <a:pt x="1116168" y="266114"/>
                </a:moveTo>
                <a:lnTo>
                  <a:pt x="1255049" y="399763"/>
                </a:lnTo>
                <a:cubicBezTo>
                  <a:pt x="1546114" y="696301"/>
                  <a:pt x="1815030" y="1014652"/>
                  <a:pt x="2059122" y="1352140"/>
                </a:cubicBezTo>
                <a:lnTo>
                  <a:pt x="2220217" y="1587076"/>
                </a:lnTo>
                <a:lnTo>
                  <a:pt x="821562" y="2573919"/>
                </a:lnTo>
                <a:lnTo>
                  <a:pt x="699535" y="2394077"/>
                </a:lnTo>
                <a:cubicBezTo>
                  <a:pt x="527282" y="2152152"/>
                  <a:pt x="339042" y="1922404"/>
                  <a:pt x="136352" y="1706374"/>
                </a:cubicBezTo>
                <a:lnTo>
                  <a:pt x="0" y="1568309"/>
                </a:lnTo>
                <a:close/>
                <a:moveTo>
                  <a:pt x="1344264" y="2"/>
                </a:moveTo>
                <a:lnTo>
                  <a:pt x="3230396" y="3"/>
                </a:lnTo>
                <a:lnTo>
                  <a:pt x="3384992" y="196729"/>
                </a:lnTo>
                <a:lnTo>
                  <a:pt x="3652208" y="576710"/>
                </a:lnTo>
                <a:lnTo>
                  <a:pt x="2336279" y="1505186"/>
                </a:lnTo>
                <a:lnTo>
                  <a:pt x="2152809" y="1243046"/>
                </a:lnTo>
                <a:cubicBezTo>
                  <a:pt x="1894325" y="888642"/>
                  <a:pt x="1608836" y="555192"/>
                  <a:pt x="1299367" y="245721"/>
                </a:cubicBezTo>
                <a:lnTo>
                  <a:pt x="1208172" y="158777"/>
                </a:lnTo>
                <a:close/>
                <a:moveTo>
                  <a:pt x="3555311" y="1"/>
                </a:moveTo>
                <a:lnTo>
                  <a:pt x="4469577" y="1"/>
                </a:lnTo>
                <a:lnTo>
                  <a:pt x="3845465" y="440353"/>
                </a:lnTo>
                <a:lnTo>
                  <a:pt x="3740626" y="274114"/>
                </a:lnTo>
                <a:cubicBezTo>
                  <a:pt x="3681584" y="183639"/>
                  <a:pt x="3621176" y="94135"/>
                  <a:pt x="3559430" y="5634"/>
                </a:cubicBezTo>
                <a:close/>
                <a:moveTo>
                  <a:pt x="5597357" y="1"/>
                </a:moveTo>
                <a:lnTo>
                  <a:pt x="7437447" y="2"/>
                </a:lnTo>
                <a:lnTo>
                  <a:pt x="7694831" y="569318"/>
                </a:lnTo>
                <a:cubicBezTo>
                  <a:pt x="7778697" y="767601"/>
                  <a:pt x="7857877" y="968347"/>
                  <a:pt x="7932233" y="1171421"/>
                </a:cubicBezTo>
                <a:lnTo>
                  <a:pt x="8001889" y="1377281"/>
                </a:lnTo>
                <a:lnTo>
                  <a:pt x="6483565" y="1964114"/>
                </a:lnTo>
                <a:lnTo>
                  <a:pt x="6426859" y="1798231"/>
                </a:lnTo>
                <a:cubicBezTo>
                  <a:pt x="6226351" y="1239982"/>
                  <a:pt x="5984361" y="701506"/>
                  <a:pt x="5704605" y="186525"/>
                </a:cubicBezTo>
                <a:close/>
                <a:moveTo>
                  <a:pt x="9331881" y="0"/>
                </a:moveTo>
                <a:lnTo>
                  <a:pt x="9401623" y="170693"/>
                </a:lnTo>
                <a:lnTo>
                  <a:pt x="9615993" y="753428"/>
                </a:lnTo>
                <a:lnTo>
                  <a:pt x="8159919" y="1316202"/>
                </a:lnTo>
                <a:lnTo>
                  <a:pt x="8066663" y="1051430"/>
                </a:lnTo>
                <a:cubicBezTo>
                  <a:pt x="7990911" y="844539"/>
                  <a:pt x="7910243" y="640018"/>
                  <a:pt x="7824801" y="438008"/>
                </a:cubicBezTo>
                <a:lnTo>
                  <a:pt x="7626781" y="1"/>
                </a:lnTo>
                <a:close/>
                <a:moveTo>
                  <a:pt x="5437907" y="0"/>
                </a:moveTo>
                <a:lnTo>
                  <a:pt x="5446735" y="14678"/>
                </a:lnTo>
                <a:cubicBezTo>
                  <a:pt x="5750671" y="546968"/>
                  <a:pt x="6015121" y="1104718"/>
                  <a:pt x="6236093" y="1683934"/>
                </a:cubicBezTo>
                <a:lnTo>
                  <a:pt x="6352531" y="2014758"/>
                </a:lnTo>
                <a:lnTo>
                  <a:pt x="4867319" y="2588794"/>
                </a:lnTo>
                <a:lnTo>
                  <a:pt x="4755195" y="2268561"/>
                </a:lnTo>
                <a:cubicBezTo>
                  <a:pt x="4565659" y="1769048"/>
                  <a:pt x="4338883" y="1287864"/>
                  <a:pt x="4078257" y="828403"/>
                </a:cubicBezTo>
                <a:lnTo>
                  <a:pt x="3939644" y="592677"/>
                </a:lnTo>
                <a:lnTo>
                  <a:pt x="4779645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bg>
      <p:bgPr>
        <a:gradFill>
          <a:gsLst>
            <a:gs pos="100000">
              <a:schemeClr val="bg1"/>
            </a:gs>
            <a:gs pos="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 userDrawn="1"/>
        </p:nvSpPr>
        <p:spPr>
          <a:xfrm>
            <a:off x="-2223552" y="-2563024"/>
            <a:ext cx="11984048" cy="11984048"/>
          </a:xfrm>
          <a:prstGeom prst="ellipse">
            <a:avLst/>
          </a:prstGeom>
          <a:solidFill>
            <a:schemeClr val="bg1">
              <a:alpha val="11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3" name="Oval 32"/>
          <p:cNvSpPr/>
          <p:nvPr userDrawn="1"/>
        </p:nvSpPr>
        <p:spPr>
          <a:xfrm>
            <a:off x="-85896" y="-425368"/>
            <a:ext cx="7708736" cy="7708736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>
            <a:outerShdw blurRad="1270000" sx="104000" sy="104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图片占位符 45"/>
          <p:cNvSpPr>
            <a:spLocks noGrp="1"/>
          </p:cNvSpPr>
          <p:nvPr>
            <p:ph type="pic" sz="quarter" idx="10"/>
          </p:nvPr>
        </p:nvSpPr>
        <p:spPr>
          <a:xfrm>
            <a:off x="1052931" y="1427498"/>
            <a:ext cx="4003005" cy="4003004"/>
          </a:xfrm>
          <a:custGeom>
            <a:avLst/>
            <a:gdLst>
              <a:gd name="connsiteX0" fmla="*/ 1999261 w 4003005"/>
              <a:gd name="connsiteY0" fmla="*/ 0 h 4003004"/>
              <a:gd name="connsiteX1" fmla="*/ 3412952 w 4003005"/>
              <a:gd name="connsiteY1" fmla="*/ 585570 h 4003004"/>
              <a:gd name="connsiteX2" fmla="*/ 3415081 w 4003005"/>
              <a:gd name="connsiteY2" fmla="*/ 587913 h 4003004"/>
              <a:gd name="connsiteX3" fmla="*/ 3417435 w 4003005"/>
              <a:gd name="connsiteY3" fmla="*/ 590052 h 4003004"/>
              <a:gd name="connsiteX4" fmla="*/ 4003005 w 4003005"/>
              <a:gd name="connsiteY4" fmla="*/ 2003743 h 4003004"/>
              <a:gd name="connsiteX5" fmla="*/ 2003744 w 4003005"/>
              <a:gd name="connsiteY5" fmla="*/ 4003004 h 4003004"/>
              <a:gd name="connsiteX6" fmla="*/ 590053 w 4003005"/>
              <a:gd name="connsiteY6" fmla="*/ 3417434 h 4003004"/>
              <a:gd name="connsiteX7" fmla="*/ 587924 w 4003005"/>
              <a:gd name="connsiteY7" fmla="*/ 3415091 h 4003004"/>
              <a:gd name="connsiteX8" fmla="*/ 585570 w 4003005"/>
              <a:gd name="connsiteY8" fmla="*/ 3412952 h 4003004"/>
              <a:gd name="connsiteX9" fmla="*/ 0 w 4003005"/>
              <a:gd name="connsiteY9" fmla="*/ 1999261 h 4003004"/>
              <a:gd name="connsiteX10" fmla="*/ 1999261 w 4003005"/>
              <a:gd name="connsiteY10" fmla="*/ 0 h 400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3005" h="4003004">
                <a:moveTo>
                  <a:pt x="1999261" y="0"/>
                </a:moveTo>
                <a:cubicBezTo>
                  <a:pt x="2551342" y="0"/>
                  <a:pt x="3051157" y="223775"/>
                  <a:pt x="3412952" y="585570"/>
                </a:cubicBezTo>
                <a:lnTo>
                  <a:pt x="3415081" y="587913"/>
                </a:lnTo>
                <a:lnTo>
                  <a:pt x="3417435" y="590052"/>
                </a:lnTo>
                <a:cubicBezTo>
                  <a:pt x="3779230" y="951847"/>
                  <a:pt x="4003005" y="1451662"/>
                  <a:pt x="4003005" y="2003743"/>
                </a:cubicBezTo>
                <a:cubicBezTo>
                  <a:pt x="4003005" y="3107904"/>
                  <a:pt x="3107905" y="4003004"/>
                  <a:pt x="2003744" y="4003004"/>
                </a:cubicBezTo>
                <a:cubicBezTo>
                  <a:pt x="1451663" y="4003004"/>
                  <a:pt x="951848" y="3779229"/>
                  <a:pt x="590053" y="3417434"/>
                </a:cubicBezTo>
                <a:lnTo>
                  <a:pt x="587924" y="3415091"/>
                </a:lnTo>
                <a:lnTo>
                  <a:pt x="585570" y="3412952"/>
                </a:lnTo>
                <a:cubicBezTo>
                  <a:pt x="223775" y="3051157"/>
                  <a:pt x="0" y="2551342"/>
                  <a:pt x="0" y="1999261"/>
                </a:cubicBezTo>
                <a:cubicBezTo>
                  <a:pt x="0" y="895100"/>
                  <a:pt x="895100" y="0"/>
                  <a:pt x="19992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73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6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hord 2"/>
          <p:cNvSpPr/>
          <p:nvPr userDrawn="1"/>
        </p:nvSpPr>
        <p:spPr>
          <a:xfrm rot="900000">
            <a:off x="9451333" y="-248059"/>
            <a:ext cx="6886388" cy="6886388"/>
          </a:xfrm>
          <a:prstGeom prst="chord">
            <a:avLst>
              <a:gd name="adj1" fmla="val 4468916"/>
              <a:gd name="adj2" fmla="val 15304609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rgbClr val="DEFAFB">
                  <a:alpha val="64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228600" dist="114300" dir="10800000" algn="r" rotWithShape="0">
              <a:prstClr val="black">
                <a:alpha val="4000"/>
              </a:prstClr>
            </a:outerShdw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80858" y="1997272"/>
            <a:ext cx="4222821" cy="23957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370324" y="948302"/>
            <a:ext cx="4363397" cy="4766844"/>
          </a:xfrm>
          <a:custGeom>
            <a:avLst/>
            <a:gdLst>
              <a:gd name="connsiteX0" fmla="*/ 0 w 8727931"/>
              <a:gd name="connsiteY0" fmla="*/ 0 h 9533687"/>
              <a:gd name="connsiteX1" fmla="*/ 8476653 w 8727931"/>
              <a:gd name="connsiteY1" fmla="*/ 0 h 9533687"/>
              <a:gd name="connsiteX2" fmla="*/ 8727931 w 8727931"/>
              <a:gd name="connsiteY2" fmla="*/ 251277 h 9533687"/>
              <a:gd name="connsiteX3" fmla="*/ 8727931 w 8727931"/>
              <a:gd name="connsiteY3" fmla="*/ 9282410 h 9533687"/>
              <a:gd name="connsiteX4" fmla="*/ 8476653 w 8727931"/>
              <a:gd name="connsiteY4" fmla="*/ 9533687 h 9533687"/>
              <a:gd name="connsiteX5" fmla="*/ 0 w 8727931"/>
              <a:gd name="connsiteY5" fmla="*/ 9533687 h 953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27931" h="9533687">
                <a:moveTo>
                  <a:pt x="0" y="0"/>
                </a:moveTo>
                <a:lnTo>
                  <a:pt x="8476653" y="0"/>
                </a:lnTo>
                <a:cubicBezTo>
                  <a:pt x="8615429" y="0"/>
                  <a:pt x="8727931" y="112501"/>
                  <a:pt x="8727931" y="251277"/>
                </a:cubicBezTo>
                <a:lnTo>
                  <a:pt x="8727931" y="9282410"/>
                </a:lnTo>
                <a:cubicBezTo>
                  <a:pt x="8727931" y="9421186"/>
                  <a:pt x="8615429" y="9533687"/>
                  <a:pt x="8476653" y="9533687"/>
                </a:cubicBezTo>
                <a:lnTo>
                  <a:pt x="0" y="9533687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4732" y="542134"/>
            <a:ext cx="2428406" cy="5443310"/>
          </a:xfrm>
          <a:prstGeom prst="rect">
            <a:avLst/>
          </a:prstGeom>
        </p:spPr>
      </p:pic>
      <p:sp>
        <p:nvSpPr>
          <p:cNvPr id="4" name="Oval 11"/>
          <p:cNvSpPr/>
          <p:nvPr userDrawn="1"/>
        </p:nvSpPr>
        <p:spPr>
          <a:xfrm>
            <a:off x="7718676" y="4544039"/>
            <a:ext cx="1467590" cy="146465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194" y="514350"/>
            <a:ext cx="3071026" cy="5829300"/>
          </a:xfrm>
          <a:prstGeom prst="rect">
            <a:avLst/>
          </a:prstGeom>
        </p:spPr>
      </p:pic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912636" y="781845"/>
            <a:ext cx="2438400" cy="5322094"/>
          </a:xfrm>
          <a:prstGeom prst="roundRect">
            <a:avLst>
              <a:gd name="adj" fmla="val 9715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a14="http://schemas.microsoft.com/office/drawing/2010/main">
      <p:transition spd="slow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1244194"/>
            <a:ext cx="10852879" cy="561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94401" y="622300"/>
            <a:ext cx="5537951" cy="5682426"/>
          </a:xfrm>
          <a:custGeom>
            <a:avLst/>
            <a:gdLst>
              <a:gd name="connsiteX0" fmla="*/ 0 w 3904093"/>
              <a:gd name="connsiteY0" fmla="*/ 0 h 3294743"/>
              <a:gd name="connsiteX1" fmla="*/ 3904093 w 3904093"/>
              <a:gd name="connsiteY1" fmla="*/ 0 h 3294743"/>
              <a:gd name="connsiteX2" fmla="*/ 3904093 w 3904093"/>
              <a:gd name="connsiteY2" fmla="*/ 3294743 h 3294743"/>
              <a:gd name="connsiteX3" fmla="*/ 0 w 3904093"/>
              <a:gd name="connsiteY3" fmla="*/ 3294743 h 329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4093" h="3294743">
                <a:moveTo>
                  <a:pt x="0" y="0"/>
                </a:moveTo>
                <a:lnTo>
                  <a:pt x="3904093" y="0"/>
                </a:lnTo>
                <a:lnTo>
                  <a:pt x="3904093" y="3294743"/>
                </a:lnTo>
                <a:lnTo>
                  <a:pt x="0" y="3294743"/>
                </a:lnTo>
                <a:close/>
              </a:path>
            </a:pathLst>
          </a:custGeom>
          <a:effectLst>
            <a:outerShdw blurRad="1270000" dist="952500" dir="8100000" sx="95000" sy="95000" algn="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52457" cy="6858000"/>
          </a:xfrm>
          <a:prstGeom prst="rect">
            <a:avLst/>
          </a:prstGeom>
          <a:effectLst>
            <a:outerShdw blurRad="1270000" dist="254000" algn="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13339" y="0"/>
            <a:ext cx="7678661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bg2">
                  <a:lumMod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67937" y="2641337"/>
            <a:ext cx="508144" cy="508144"/>
          </a:xfrm>
          <a:custGeom>
            <a:avLst/>
            <a:gdLst>
              <a:gd name="connsiteX0" fmla="*/ 254072 w 508144"/>
              <a:gd name="connsiteY0" fmla="*/ 0 h 508144"/>
              <a:gd name="connsiteX1" fmla="*/ 508144 w 508144"/>
              <a:gd name="connsiteY1" fmla="*/ 254072 h 508144"/>
              <a:gd name="connsiteX2" fmla="*/ 254072 w 508144"/>
              <a:gd name="connsiteY2" fmla="*/ 508144 h 508144"/>
              <a:gd name="connsiteX3" fmla="*/ 0 w 508144"/>
              <a:gd name="connsiteY3" fmla="*/ 254072 h 508144"/>
              <a:gd name="connsiteX4" fmla="*/ 254072 w 508144"/>
              <a:gd name="connsiteY4" fmla="*/ 0 h 50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44" h="508144">
                <a:moveTo>
                  <a:pt x="254072" y="0"/>
                </a:moveTo>
                <a:cubicBezTo>
                  <a:pt x="394392" y="0"/>
                  <a:pt x="508144" y="113752"/>
                  <a:pt x="508144" y="254072"/>
                </a:cubicBezTo>
                <a:cubicBezTo>
                  <a:pt x="508144" y="394392"/>
                  <a:pt x="394392" y="508144"/>
                  <a:pt x="254072" y="508144"/>
                </a:cubicBezTo>
                <a:cubicBezTo>
                  <a:pt x="113752" y="508144"/>
                  <a:pt x="0" y="394392"/>
                  <a:pt x="0" y="254072"/>
                </a:cubicBezTo>
                <a:cubicBezTo>
                  <a:pt x="0" y="113752"/>
                  <a:pt x="113752" y="0"/>
                  <a:pt x="254072" y="0"/>
                </a:cubicBezTo>
                <a:close/>
              </a:path>
            </a:pathLst>
          </a:custGeom>
          <a:effectLst>
            <a:outerShdw blurRad="63500" algn="ctr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0444945" y="2641337"/>
            <a:ext cx="508144" cy="508144"/>
          </a:xfrm>
          <a:custGeom>
            <a:avLst/>
            <a:gdLst>
              <a:gd name="connsiteX0" fmla="*/ 254072 w 508144"/>
              <a:gd name="connsiteY0" fmla="*/ 0 h 508144"/>
              <a:gd name="connsiteX1" fmla="*/ 508144 w 508144"/>
              <a:gd name="connsiteY1" fmla="*/ 254072 h 508144"/>
              <a:gd name="connsiteX2" fmla="*/ 254072 w 508144"/>
              <a:gd name="connsiteY2" fmla="*/ 508144 h 508144"/>
              <a:gd name="connsiteX3" fmla="*/ 0 w 508144"/>
              <a:gd name="connsiteY3" fmla="*/ 254072 h 508144"/>
              <a:gd name="connsiteX4" fmla="*/ 254072 w 508144"/>
              <a:gd name="connsiteY4" fmla="*/ 0 h 50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44" h="508144">
                <a:moveTo>
                  <a:pt x="254072" y="0"/>
                </a:moveTo>
                <a:cubicBezTo>
                  <a:pt x="394392" y="0"/>
                  <a:pt x="508144" y="113752"/>
                  <a:pt x="508144" y="254072"/>
                </a:cubicBezTo>
                <a:cubicBezTo>
                  <a:pt x="508144" y="394392"/>
                  <a:pt x="394392" y="508144"/>
                  <a:pt x="254072" y="508144"/>
                </a:cubicBezTo>
                <a:cubicBezTo>
                  <a:pt x="113752" y="508144"/>
                  <a:pt x="0" y="394392"/>
                  <a:pt x="0" y="254072"/>
                </a:cubicBezTo>
                <a:cubicBezTo>
                  <a:pt x="0" y="113752"/>
                  <a:pt x="113752" y="0"/>
                  <a:pt x="254072" y="0"/>
                </a:cubicBezTo>
                <a:close/>
              </a:path>
            </a:pathLst>
          </a:custGeom>
          <a:effectLst>
            <a:outerShdw blurRad="63500" algn="ctr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89514" y="2641337"/>
            <a:ext cx="508144" cy="508144"/>
          </a:xfrm>
          <a:custGeom>
            <a:avLst/>
            <a:gdLst>
              <a:gd name="connsiteX0" fmla="*/ 254072 w 508144"/>
              <a:gd name="connsiteY0" fmla="*/ 0 h 508144"/>
              <a:gd name="connsiteX1" fmla="*/ 508144 w 508144"/>
              <a:gd name="connsiteY1" fmla="*/ 254072 h 508144"/>
              <a:gd name="connsiteX2" fmla="*/ 254072 w 508144"/>
              <a:gd name="connsiteY2" fmla="*/ 508144 h 508144"/>
              <a:gd name="connsiteX3" fmla="*/ 0 w 508144"/>
              <a:gd name="connsiteY3" fmla="*/ 254072 h 508144"/>
              <a:gd name="connsiteX4" fmla="*/ 254072 w 508144"/>
              <a:gd name="connsiteY4" fmla="*/ 0 h 50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44" h="508144">
                <a:moveTo>
                  <a:pt x="254072" y="0"/>
                </a:moveTo>
                <a:cubicBezTo>
                  <a:pt x="394392" y="0"/>
                  <a:pt x="508144" y="113752"/>
                  <a:pt x="508144" y="254072"/>
                </a:cubicBezTo>
                <a:cubicBezTo>
                  <a:pt x="508144" y="394392"/>
                  <a:pt x="394392" y="508144"/>
                  <a:pt x="254072" y="508144"/>
                </a:cubicBezTo>
                <a:cubicBezTo>
                  <a:pt x="113752" y="508144"/>
                  <a:pt x="0" y="394392"/>
                  <a:pt x="0" y="254072"/>
                </a:cubicBezTo>
                <a:cubicBezTo>
                  <a:pt x="0" y="113752"/>
                  <a:pt x="113752" y="0"/>
                  <a:pt x="254072" y="0"/>
                </a:cubicBezTo>
                <a:close/>
              </a:path>
            </a:pathLst>
          </a:custGeom>
          <a:effectLst>
            <a:outerShdw blurRad="63500" algn="ctr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 nodePh="1">
                                  <p:stCondLst>
                                    <p:cond delay="2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" grpId="0"/>
    </p:bldLst>
  </p:timing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4" r:id="rId10"/>
    <p:sldLayoutId id="2147483809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818" r:id="rId18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microsoft.com/office/2007/relationships/hdphoto" Target="../media/hdphoto6.wdp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microsoft.com/office/2007/relationships/hdphoto" Target="../media/hdphoto7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93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000" y="-2667002"/>
            <a:ext cx="6858003" cy="12191999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72210"/>
            <a:ext cx="6342289" cy="7530210"/>
          </a:xfrm>
          <a:prstGeom prst="rect">
            <a:avLst/>
          </a:prstGeom>
        </p:spPr>
      </p:pic>
      <p:sp>
        <p:nvSpPr>
          <p:cNvPr id="6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096000" y="3823438"/>
            <a:ext cx="556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chemeClr val="tx2"/>
                </a:solidFill>
                <a:latin typeface="Calibri"/>
                <a:ea typeface="微软雅黑"/>
                <a:cs typeface="+mn-ea"/>
                <a:sym typeface="Calibri"/>
              </a:rPr>
              <a:t>Insert the Subtitle of Your Presentation</a:t>
            </a:r>
          </a:p>
        </p:txBody>
      </p:sp>
      <p:sp>
        <p:nvSpPr>
          <p:cNvPr id="7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999265" y="1431983"/>
            <a:ext cx="645263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l"/>
            <a:r>
              <a:rPr lang="en-US" altLang="zh-CN" sz="72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Free </a:t>
            </a:r>
          </a:p>
          <a:p>
            <a:pPr algn="l"/>
            <a:r>
              <a:rPr lang="en-US" altLang="zh-CN" sz="72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PPT Templates</a:t>
            </a:r>
            <a:endParaRPr lang="id-ID" sz="7200" b="1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9" name="组合 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371475" y="324640"/>
            <a:ext cx="4164149" cy="261609"/>
            <a:chOff x="6027473" y="260675"/>
            <a:chExt cx="4229278" cy="146806"/>
          </a:xfrm>
        </p:grpSpPr>
        <p:sp>
          <p:nvSpPr>
            <p:cNvPr id="10" name="TextBox 22"/>
            <p:cNvSpPr txBox="1"/>
            <p:nvPr/>
          </p:nvSpPr>
          <p:spPr>
            <a:xfrm>
              <a:off x="6027473" y="260675"/>
              <a:ext cx="578028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ALL</a:t>
              </a: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6670009" y="260675"/>
              <a:ext cx="1357892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WEB DESIGN</a:t>
              </a:r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8093049" y="260675"/>
              <a:ext cx="1141352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GRAPHICS</a:t>
              </a: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9298318" y="260675"/>
              <a:ext cx="958433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BRANDS</a:t>
              </a:r>
            </a:p>
          </p:txBody>
        </p:sp>
      </p:grpSp>
      <p:grpSp>
        <p:nvGrpSpPr>
          <p:cNvPr id="17" name="组合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075494" y="5244353"/>
            <a:ext cx="1161170" cy="410497"/>
            <a:chOff x="6342289" y="5244353"/>
            <a:chExt cx="1161170" cy="410497"/>
          </a:xfrm>
        </p:grpSpPr>
        <p:sp>
          <p:nvSpPr>
            <p:cNvPr id="15" name="矩形: 圆角 14"/>
            <p:cNvSpPr/>
            <p:nvPr/>
          </p:nvSpPr>
          <p:spPr>
            <a:xfrm>
              <a:off x="6342289" y="5244353"/>
              <a:ext cx="1161170" cy="4104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tint val="66000"/>
                    <a:satMod val="160000"/>
                  </a:schemeClr>
                </a:gs>
                <a:gs pos="50000">
                  <a:schemeClr val="tx2">
                    <a:tint val="44500"/>
                    <a:satMod val="160000"/>
                  </a:schemeClr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618143" y="5313754"/>
              <a:ext cx="56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Calibri"/>
                  <a:ea typeface="微软雅黑"/>
                  <a:sym typeface="Calibri"/>
                </a:rPr>
                <a:t>START</a:t>
              </a:r>
              <a:endParaRPr lang="zh-CN" alt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EEEDC5-0A3A-E899-FA84-5C80A8635BDA}"/>
              </a:ext>
            </a:extLst>
          </p:cNvPr>
          <p:cNvGrpSpPr/>
          <p:nvPr/>
        </p:nvGrpSpPr>
        <p:grpSpPr>
          <a:xfrm>
            <a:off x="6096000" y="4610207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AD806CC-8475-9C03-1F83-303B60B7C39E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A406EAAC-A998-022E-895A-D36C2074B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58637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4E879FCC-21AD-EA5A-D7FD-5D58EB9776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7" name="Freeform 17">
                  <a:extLst>
                    <a:ext uri="{FF2B5EF4-FFF2-40B4-BE49-F238E27FC236}">
                      <a16:creationId xmlns:a16="http://schemas.microsoft.com/office/drawing/2014/main" id="{7BFE68E6-32A3-EA9A-5D75-36C98896A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8">
                  <a:extLst>
                    <a:ext uri="{FF2B5EF4-FFF2-40B4-BE49-F238E27FC236}">
                      <a16:creationId xmlns:a16="http://schemas.microsoft.com/office/drawing/2014/main" id="{7130F64A-71DA-B5E7-518A-BF3E4E929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7DB6F9D-68CB-E430-79C6-EEAD4E96D04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25965626-C55C-96F8-0FAC-4F116B429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58637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2340FC5F-4DAC-3992-06FA-CBF6FB1C68B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29F7C41D-3A7C-AFFC-C89D-474469B473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AB7493B7-129C-FEBF-2F97-556208A7DC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1E20A603-5DD3-9C27-8FC0-B27D030E1B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57B4833-B858-32FE-14CE-6645FF6213FF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B537C781-EC58-1C3C-DFF7-2EB1343A2CA8}"/>
              </a:ext>
            </a:extLst>
          </p:cNvPr>
          <p:cNvSpPr/>
          <p:nvPr/>
        </p:nvSpPr>
        <p:spPr>
          <a:xfrm>
            <a:off x="9696569" y="24866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86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98280" y="-2061002"/>
            <a:ext cx="4424198" cy="6281392"/>
          </a:xfrm>
          <a:prstGeom prst="rect">
            <a:avLst/>
          </a:prstGeom>
        </p:spPr>
      </p:pic>
      <p:grpSp>
        <p:nvGrpSpPr>
          <p:cNvPr id="2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083268" y="2362229"/>
            <a:ext cx="2794129" cy="2133543"/>
            <a:chOff x="4083268" y="2362229"/>
            <a:chExt cx="2794129" cy="213354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083268" y="2362229"/>
              <a:ext cx="2794129" cy="2133543"/>
            </a:xfrm>
            <a:prstGeom prst="roundRect">
              <a:avLst>
                <a:gd name="adj" fmla="val 158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" name="Text Placeholder 4"/>
            <p:cNvSpPr txBox="1"/>
            <p:nvPr/>
          </p:nvSpPr>
          <p:spPr>
            <a:xfrm>
              <a:off x="4264766" y="3519154"/>
              <a:ext cx="2431133" cy="75584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None/>
                <a:defRPr/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  <a:endParaRPr lang="id-ID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1483" y="2696704"/>
              <a:ext cx="16744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Segoe UI" panose="020B0502040204020203" pitchFamily="34" charset="0"/>
                  <a:sym typeface="Calibri"/>
                </a:rPr>
                <a:t>Roberto Charles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21483" y="2923312"/>
              <a:ext cx="148885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Segoe UI" panose="020B0502040204020203" pitchFamily="34" charset="0"/>
                  <a:sym typeface="Calibri"/>
                </a:rPr>
                <a:t>Company</a:t>
              </a: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133291" y="2362229"/>
            <a:ext cx="2794129" cy="2133543"/>
            <a:chOff x="7133291" y="2362229"/>
            <a:chExt cx="2794129" cy="2133543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7133291" y="2362229"/>
              <a:ext cx="2794129" cy="2133543"/>
            </a:xfrm>
            <a:prstGeom prst="roundRect">
              <a:avLst>
                <a:gd name="adj" fmla="val 158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" name="Text Placeholder 4"/>
            <p:cNvSpPr txBox="1"/>
            <p:nvPr/>
          </p:nvSpPr>
          <p:spPr>
            <a:xfrm>
              <a:off x="7314789" y="3519154"/>
              <a:ext cx="2431133" cy="75584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None/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  <a:endParaRPr lang="id-ID" altLang="zh-CN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71506" y="2696704"/>
              <a:ext cx="16744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Segoe UI" panose="020B0502040204020203" pitchFamily="34" charset="0"/>
                  <a:sym typeface="Calibri"/>
                </a:rPr>
                <a:t>Regina Stefani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1506" y="2923312"/>
              <a:ext cx="148885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Segoe UI" panose="020B0502040204020203" pitchFamily="34" charset="0"/>
                  <a:sym typeface="Calibri"/>
                </a:rPr>
                <a:t>Company</a:t>
              </a:r>
            </a:p>
          </p:txBody>
        </p:sp>
      </p:grpSp>
      <p:grpSp>
        <p:nvGrpSpPr>
          <p:cNvPr id="4" name="Group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183316" y="2362229"/>
            <a:ext cx="2794129" cy="2133543"/>
            <a:chOff x="10183316" y="2362229"/>
            <a:chExt cx="2794129" cy="2133543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10183316" y="2362229"/>
              <a:ext cx="2794129" cy="2133543"/>
            </a:xfrm>
            <a:prstGeom prst="roundRect">
              <a:avLst>
                <a:gd name="adj" fmla="val 1588"/>
              </a:avLst>
            </a:prstGeom>
            <a:solidFill>
              <a:schemeClr val="bg1"/>
            </a:solidFill>
            <a:ln>
              <a:noFill/>
            </a:ln>
            <a:effectLst>
              <a:outerShdw blurRad="635000" dist="63500" dir="5400000" algn="t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6" name="Text Placeholder 4"/>
            <p:cNvSpPr txBox="1"/>
            <p:nvPr/>
          </p:nvSpPr>
          <p:spPr>
            <a:xfrm>
              <a:off x="10364814" y="3519154"/>
              <a:ext cx="2431133" cy="75584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buNone/>
                <a:defRPr/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  <a:endParaRPr lang="id-ID" altLang="zh-CN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121531" y="2696704"/>
              <a:ext cx="167441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Segoe UI" panose="020B0502040204020203" pitchFamily="34" charset="0"/>
                  <a:sym typeface="Calibri"/>
                </a:rPr>
                <a:t>Allan Muller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121531" y="2923312"/>
              <a:ext cx="148885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/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Segoe UI" panose="020B0502040204020203" pitchFamily="34" charset="0"/>
                  <a:sym typeface="Calibri"/>
                </a:rPr>
                <a:t>Company</a:t>
              </a:r>
            </a:p>
          </p:txBody>
        </p:sp>
      </p:grpSp>
      <p:pic>
        <p:nvPicPr>
          <p:cNvPr id="24" name="图片占位符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9438" y="2641600"/>
            <a:ext cx="508000" cy="508000"/>
          </a:xfrm>
        </p:spPr>
      </p:pic>
      <p:pic>
        <p:nvPicPr>
          <p:cNvPr id="26" name="图片占位符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7588" y="2641600"/>
            <a:ext cx="508000" cy="508000"/>
          </a:xfrm>
        </p:spPr>
      </p:pic>
      <p:pic>
        <p:nvPicPr>
          <p:cNvPr id="27" name="图片占位符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44163" y="2641600"/>
            <a:ext cx="509587" cy="508000"/>
          </a:xfrm>
        </p:spPr>
      </p:pic>
      <p:sp>
        <p:nvSpPr>
          <p:cNvPr id="35" name="TextBox 8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714096" y="735569"/>
            <a:ext cx="3591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Poppins" panose="00000500000000000000" pitchFamily="2" charset="0"/>
                <a:sym typeface="Calibri"/>
              </a:rPr>
              <a:t>What Our Costumers Say</a:t>
            </a:r>
          </a:p>
        </p:txBody>
      </p:sp>
      <p:sp>
        <p:nvSpPr>
          <p:cNvPr id="40" name="矩形 3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14096" y="2376487"/>
            <a:ext cx="2691269" cy="133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We provide professional-quality free PowerPoint templates to help you with your business presentations - freeppt7.com,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 Or just copy this link to my home page </a:t>
            </a:r>
            <a:r>
              <a:rPr lang="en-US" altLang="zh-CN" sz="1100" dirty="0">
                <a:solidFill>
                  <a:schemeClr val="tx2">
                    <a:lumMod val="75000"/>
                  </a:schemeClr>
                </a:solidFill>
                <a:highlight>
                  <a:srgbClr val="E3EFE5"/>
                </a:highlight>
                <a:latin typeface="Calibri"/>
                <a:ea typeface="微软雅黑"/>
                <a:sym typeface="Calibri"/>
              </a:rPr>
              <a:t>https://www.freeppt7.com/business/</a:t>
            </a:r>
            <a:endParaRPr lang="en-US" altLang="zh-CN" sz="1100" dirty="0">
              <a:solidFill>
                <a:schemeClr val="tx2">
                  <a:lumMod val="75000"/>
                </a:schemeClr>
              </a:solidFill>
              <a:highlight>
                <a:srgbClr val="E3EFE5"/>
              </a:highlight>
              <a:latin typeface="Calibri"/>
              <a:ea typeface="微软雅黑"/>
              <a:cs typeface="+mn-ea"/>
              <a:sym typeface="Calibri"/>
            </a:endParaRPr>
          </a:p>
        </p:txBody>
      </p:sp>
      <p:pic>
        <p:nvPicPr>
          <p:cNvPr id="43" name="图片 4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2865" y="3897075"/>
            <a:ext cx="2691269" cy="3420096"/>
          </a:xfrm>
          <a:prstGeom prst="rect">
            <a:avLst/>
          </a:prstGeom>
        </p:spPr>
      </p:pic>
      <p:sp>
        <p:nvSpPr>
          <p:cNvPr id="44" name="TextBox 1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575749" y="6006164"/>
            <a:ext cx="9601198" cy="851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For the Better Future.</a:t>
            </a:r>
            <a:endParaRPr lang="x-none" sz="6000" b="1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46940" y="-2646941"/>
            <a:ext cx="6910818" cy="12204701"/>
          </a:xfrm>
          <a:prstGeom prst="rect">
            <a:avLst/>
          </a:prstGeom>
        </p:spPr>
      </p:pic>
      <p:sp>
        <p:nvSpPr>
          <p:cNvPr id="4" name="文本框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101339" y="2464056"/>
            <a:ext cx="6423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PART TWO</a:t>
            </a:r>
            <a:endParaRPr lang="zh-CN" altLang="en-US" sz="9600" b="1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5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091974" y="3833661"/>
            <a:ext cx="60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Business Presentation  template.</a:t>
            </a:r>
          </a:p>
        </p:txBody>
      </p:sp>
      <p:sp>
        <p:nvSpPr>
          <p:cNvPr id="6" name="TextBox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681917" y="4255490"/>
            <a:ext cx="526227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, learning from each other While we do our thing.</a:t>
            </a:r>
            <a:endParaRPr lang="en-US" altLang="zh-CN" sz="1200" dirty="0">
              <a:solidFill>
                <a:schemeClr val="bg1"/>
              </a:solidFill>
              <a:latin typeface="Calibri"/>
              <a:ea typeface="微软雅黑"/>
              <a:cs typeface="+mn-ea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 </a:t>
            </a:r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152" y="-560249"/>
            <a:ext cx="3636374" cy="48157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00397"/>
            <a:ext cx="12192000" cy="7458398"/>
          </a:xfrm>
          <a:prstGeom prst="rect">
            <a:avLst/>
          </a:prstGeom>
        </p:spPr>
      </p:pic>
      <p:cxnSp>
        <p:nvCxnSpPr>
          <p:cNvPr id="4" name="Straight Connector 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CxnSpPr/>
          <p:nvPr/>
        </p:nvCxnSpPr>
        <p:spPr>
          <a:xfrm>
            <a:off x="830638" y="4085896"/>
            <a:ext cx="4185501" cy="0"/>
          </a:xfrm>
          <a:prstGeom prst="line">
            <a:avLst/>
          </a:prstGeom>
          <a:ln w="9525">
            <a:solidFill>
              <a:schemeClr val="bg1">
                <a:lumMod val="6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36095" y="4248178"/>
            <a:ext cx="1613408" cy="1858749"/>
            <a:chOff x="5803395" y="3591284"/>
            <a:chExt cx="1613408" cy="1858749"/>
          </a:xfrm>
        </p:grpSpPr>
        <p:sp>
          <p:nvSpPr>
            <p:cNvPr id="6" name="Rectangle: Rounded Corners 58"/>
            <p:cNvSpPr/>
            <p:nvPr/>
          </p:nvSpPr>
          <p:spPr>
            <a:xfrm>
              <a:off x="5803395" y="3591284"/>
              <a:ext cx="1613408" cy="1858749"/>
            </a:xfrm>
            <a:prstGeom prst="roundRect">
              <a:avLst>
                <a:gd name="adj" fmla="val 20791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7" name="Group 106"/>
            <p:cNvGrpSpPr/>
            <p:nvPr/>
          </p:nvGrpSpPr>
          <p:grpSpPr>
            <a:xfrm>
              <a:off x="5872741" y="4064192"/>
              <a:ext cx="1474716" cy="912933"/>
              <a:chOff x="5872741" y="4026369"/>
              <a:chExt cx="1474716" cy="912933"/>
            </a:xfrm>
          </p:grpSpPr>
          <p:grpSp>
            <p:nvGrpSpPr>
              <p:cNvPr id="8" name="Group 59"/>
              <p:cNvGrpSpPr/>
              <p:nvPr/>
            </p:nvGrpSpPr>
            <p:grpSpPr>
              <a:xfrm>
                <a:off x="5872741" y="4026369"/>
                <a:ext cx="1474716" cy="696756"/>
                <a:chOff x="7407347" y="3327529"/>
                <a:chExt cx="1474716" cy="696756"/>
              </a:xfrm>
            </p:grpSpPr>
            <p:sp>
              <p:nvSpPr>
                <p:cNvPr id="12" name="TextBox 63"/>
                <p:cNvSpPr txBox="1"/>
                <p:nvPr/>
              </p:nvSpPr>
              <p:spPr>
                <a:xfrm>
                  <a:off x="7407347" y="3327529"/>
                  <a:ext cx="147471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/>
                      <a:ea typeface="微软雅黑"/>
                      <a:cs typeface="Poppins" panose="00000500000000000000" pitchFamily="2" charset="0"/>
                      <a:sym typeface="Calibri"/>
                    </a:rPr>
                    <a:t>3500+</a:t>
                  </a:r>
                </a:p>
              </p:txBody>
            </p:sp>
            <p:sp>
              <p:nvSpPr>
                <p:cNvPr id="13" name="TextBox 64"/>
                <p:cNvSpPr txBox="1"/>
                <p:nvPr/>
              </p:nvSpPr>
              <p:spPr>
                <a:xfrm>
                  <a:off x="7407347" y="3747286"/>
                  <a:ext cx="147471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/>
                      <a:ea typeface="微软雅黑"/>
                      <a:cs typeface="Poppins" panose="00000500000000000000" pitchFamily="2" charset="0"/>
                      <a:sym typeface="Calibri"/>
                    </a:rPr>
                    <a:t>Work Experience</a:t>
                  </a:r>
                </a:p>
              </p:txBody>
            </p:sp>
          </p:grpSp>
          <p:grpSp>
            <p:nvGrpSpPr>
              <p:cNvPr id="9" name="Group 60"/>
              <p:cNvGrpSpPr/>
              <p:nvPr/>
            </p:nvGrpSpPr>
            <p:grpSpPr>
              <a:xfrm>
                <a:off x="5984598" y="4879792"/>
                <a:ext cx="1251004" cy="59510"/>
                <a:chOff x="1758897" y="3686185"/>
                <a:chExt cx="1251004" cy="59510"/>
              </a:xfrm>
            </p:grpSpPr>
            <p:sp>
              <p:nvSpPr>
                <p:cNvPr id="10" name="Rectangle: Rounded Corners 61"/>
                <p:cNvSpPr/>
                <p:nvPr/>
              </p:nvSpPr>
              <p:spPr>
                <a:xfrm>
                  <a:off x="1758897" y="3686185"/>
                  <a:ext cx="1251004" cy="595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65000"/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11" name="Rectangle: Rounded Corners 62"/>
                <p:cNvSpPr/>
                <p:nvPr/>
              </p:nvSpPr>
              <p:spPr>
                <a:xfrm>
                  <a:off x="1758897" y="3686185"/>
                  <a:ext cx="914400" cy="5951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/>
                    <a:ea typeface="微软雅黑"/>
                    <a:sym typeface="Calibri"/>
                  </a:endParaRPr>
                </a:p>
              </p:txBody>
            </p:sp>
          </p:grpSp>
        </p:grpSp>
      </p:grpSp>
      <p:grpSp>
        <p:nvGrpSpPr>
          <p:cNvPr id="14" name="Group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2530709" y="4248178"/>
            <a:ext cx="1613408" cy="1868577"/>
            <a:chOff x="7598009" y="3591284"/>
            <a:chExt cx="1613408" cy="1868577"/>
          </a:xfrm>
        </p:grpSpPr>
        <p:grpSp>
          <p:nvGrpSpPr>
            <p:cNvPr id="15" name="Group 108"/>
            <p:cNvGrpSpPr/>
            <p:nvPr/>
          </p:nvGrpSpPr>
          <p:grpSpPr>
            <a:xfrm>
              <a:off x="7598009" y="3591284"/>
              <a:ext cx="1613408" cy="1858749"/>
              <a:chOff x="7598009" y="3591284"/>
              <a:chExt cx="1613408" cy="1858749"/>
            </a:xfrm>
          </p:grpSpPr>
          <p:sp>
            <p:nvSpPr>
              <p:cNvPr id="23" name="Rectangle: Rounded Corners 105"/>
              <p:cNvSpPr/>
              <p:nvPr/>
            </p:nvSpPr>
            <p:spPr>
              <a:xfrm>
                <a:off x="7598009" y="3591284"/>
                <a:ext cx="1613408" cy="1858749"/>
              </a:xfrm>
              <a:prstGeom prst="roundRect">
                <a:avLst>
                  <a:gd name="adj" fmla="val 20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68400" dist="927100" dir="2700000" sx="90000" sy="9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Calibri"/>
                  <a:ea typeface="微软雅黑"/>
                  <a:sym typeface="Calibri"/>
                </a:endParaRPr>
              </a:p>
            </p:txBody>
          </p:sp>
          <p:grpSp>
            <p:nvGrpSpPr>
              <p:cNvPr id="24" name="Group 104"/>
              <p:cNvGrpSpPr/>
              <p:nvPr/>
            </p:nvGrpSpPr>
            <p:grpSpPr>
              <a:xfrm>
                <a:off x="7845873" y="3879157"/>
                <a:ext cx="1164806" cy="1371600"/>
                <a:chOff x="7662067" y="3851415"/>
                <a:chExt cx="1164806" cy="1371600"/>
              </a:xfrm>
            </p:grpSpPr>
            <p:grpSp>
              <p:nvGrpSpPr>
                <p:cNvPr id="25" name="Group 76"/>
                <p:cNvGrpSpPr/>
                <p:nvPr/>
              </p:nvGrpSpPr>
              <p:grpSpPr>
                <a:xfrm>
                  <a:off x="7749517" y="3851415"/>
                  <a:ext cx="989905" cy="989904"/>
                  <a:chOff x="6527772" y="2351228"/>
                  <a:chExt cx="1036336" cy="1036335"/>
                </a:xfrm>
              </p:grpSpPr>
              <p:sp>
                <p:nvSpPr>
                  <p:cNvPr id="27" name="Oval 86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ellipse">
                    <a:avLst/>
                  </a:prstGeom>
                  <a:noFill/>
                  <a:ln w="50800" cap="rnd" cmpd="sng">
                    <a:solidFill>
                      <a:schemeClr val="bg1">
                        <a:lumMod val="65000"/>
                        <a:alpha val="1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微软雅黑"/>
                        <a:sym typeface="Calibri"/>
                      </a:rPr>
                      <a:t>65%</a:t>
                    </a:r>
                  </a:p>
                </p:txBody>
              </p:sp>
              <p:sp>
                <p:nvSpPr>
                  <p:cNvPr id="28" name="Arc 87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arc">
                    <a:avLst>
                      <a:gd name="adj1" fmla="val 1321972"/>
                      <a:gd name="adj2" fmla="val 16160151"/>
                    </a:avLst>
                  </a:prstGeom>
                  <a:ln w="76200" cap="rnd" cmpd="sng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  <a:tileRect/>
                    </a:gra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/>
                      <a:ea typeface="微软雅黑"/>
                      <a:sym typeface="Calibri"/>
                    </a:endParaRPr>
                  </a:p>
                </p:txBody>
              </p:sp>
            </p:grpSp>
            <p:sp>
              <p:nvSpPr>
                <p:cNvPr id="26" name="TextBox 79"/>
                <p:cNvSpPr txBox="1"/>
                <p:nvPr/>
              </p:nvSpPr>
              <p:spPr>
                <a:xfrm>
                  <a:off x="7662067" y="4946016"/>
                  <a:ext cx="11648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/>
                      <a:ea typeface="微软雅黑"/>
                      <a:cs typeface="Poppins" panose="00000500000000000000" pitchFamily="2" charset="0"/>
                      <a:sym typeface="Calibri"/>
                    </a:rPr>
                    <a:t>Career A</a:t>
                  </a:r>
                </a:p>
              </p:txBody>
            </p:sp>
          </p:grpSp>
        </p:grpSp>
        <p:grpSp>
          <p:nvGrpSpPr>
            <p:cNvPr id="16" name="Group 109"/>
            <p:cNvGrpSpPr/>
            <p:nvPr/>
          </p:nvGrpSpPr>
          <p:grpSpPr>
            <a:xfrm>
              <a:off x="7598009" y="3601112"/>
              <a:ext cx="1613408" cy="1858749"/>
              <a:chOff x="7598009" y="3591284"/>
              <a:chExt cx="1613408" cy="1858749"/>
            </a:xfrm>
          </p:grpSpPr>
          <p:sp>
            <p:nvSpPr>
              <p:cNvPr id="17" name="Rectangle: Rounded Corners 110"/>
              <p:cNvSpPr/>
              <p:nvPr/>
            </p:nvSpPr>
            <p:spPr>
              <a:xfrm>
                <a:off x="7598009" y="3591284"/>
                <a:ext cx="1613408" cy="1858749"/>
              </a:xfrm>
              <a:prstGeom prst="roundRect">
                <a:avLst>
                  <a:gd name="adj" fmla="val 2079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68400" dist="927100" dir="2700000" sx="90000" sy="90000" algn="t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latin typeface="Calibri"/>
                  <a:ea typeface="微软雅黑"/>
                  <a:sym typeface="Calibri"/>
                </a:endParaRPr>
              </a:p>
            </p:txBody>
          </p:sp>
          <p:grpSp>
            <p:nvGrpSpPr>
              <p:cNvPr id="18" name="Group 111"/>
              <p:cNvGrpSpPr/>
              <p:nvPr/>
            </p:nvGrpSpPr>
            <p:grpSpPr>
              <a:xfrm>
                <a:off x="7845873" y="3879157"/>
                <a:ext cx="1164806" cy="1371600"/>
                <a:chOff x="7662067" y="3851415"/>
                <a:chExt cx="1164806" cy="1371600"/>
              </a:xfrm>
            </p:grpSpPr>
            <p:grpSp>
              <p:nvGrpSpPr>
                <p:cNvPr id="19" name="Group 112"/>
                <p:cNvGrpSpPr/>
                <p:nvPr/>
              </p:nvGrpSpPr>
              <p:grpSpPr>
                <a:xfrm>
                  <a:off x="7749517" y="3851415"/>
                  <a:ext cx="989905" cy="989904"/>
                  <a:chOff x="6527772" y="2351228"/>
                  <a:chExt cx="1036336" cy="1036335"/>
                </a:xfrm>
              </p:grpSpPr>
              <p:sp>
                <p:nvSpPr>
                  <p:cNvPr id="21" name="Oval 114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ellipse">
                    <a:avLst/>
                  </a:prstGeom>
                  <a:noFill/>
                  <a:ln w="50800" cap="rnd" cmpd="sng">
                    <a:solidFill>
                      <a:schemeClr val="bg1">
                        <a:lumMod val="65000"/>
                        <a:alpha val="15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微软雅黑"/>
                        <a:sym typeface="Calibri"/>
                      </a:rPr>
                      <a:t>65%</a:t>
                    </a:r>
                  </a:p>
                </p:txBody>
              </p:sp>
              <p:sp>
                <p:nvSpPr>
                  <p:cNvPr id="22" name="Arc 115"/>
                  <p:cNvSpPr/>
                  <p:nvPr/>
                </p:nvSpPr>
                <p:spPr>
                  <a:xfrm>
                    <a:off x="6527772" y="2351228"/>
                    <a:ext cx="1036336" cy="1036335"/>
                  </a:xfrm>
                  <a:prstGeom prst="arc">
                    <a:avLst>
                      <a:gd name="adj1" fmla="val 1321972"/>
                      <a:gd name="adj2" fmla="val 16160151"/>
                    </a:avLst>
                  </a:prstGeom>
                  <a:ln w="76200" cap="rnd" cmpd="sng"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2"/>
                        </a:gs>
                      </a:gsLst>
                      <a:lin ang="2700000" scaled="1"/>
                      <a:tileRect/>
                    </a:gradFill>
                    <a:miter lim="800000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/>
                      <a:ea typeface="微软雅黑"/>
                      <a:sym typeface="Calibri"/>
                    </a:endParaRPr>
                  </a:p>
                </p:txBody>
              </p:sp>
            </p:grpSp>
            <p:sp>
              <p:nvSpPr>
                <p:cNvPr id="20" name="TextBox 113"/>
                <p:cNvSpPr txBox="1"/>
                <p:nvPr/>
              </p:nvSpPr>
              <p:spPr>
                <a:xfrm>
                  <a:off x="7662067" y="4946016"/>
                  <a:ext cx="116480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i"/>
                      <a:ea typeface="微软雅黑"/>
                      <a:cs typeface="Poppins" panose="00000500000000000000" pitchFamily="2" charset="0"/>
                      <a:sym typeface="Calibri"/>
                    </a:rPr>
                    <a:t>Career A</a:t>
                  </a:r>
                </a:p>
              </p:txBody>
            </p:sp>
          </p:grpSp>
        </p:grpSp>
      </p:grpSp>
      <p:grpSp>
        <p:nvGrpSpPr>
          <p:cNvPr id="29" name="Group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325323" y="4258006"/>
            <a:ext cx="1613408" cy="1858749"/>
            <a:chOff x="9392623" y="3601112"/>
            <a:chExt cx="1613408" cy="1858749"/>
          </a:xfrm>
        </p:grpSpPr>
        <p:sp>
          <p:nvSpPr>
            <p:cNvPr id="30" name="Rectangle: Rounded Corners 137"/>
            <p:cNvSpPr/>
            <p:nvPr/>
          </p:nvSpPr>
          <p:spPr>
            <a:xfrm>
              <a:off x="9392623" y="3601112"/>
              <a:ext cx="1613408" cy="1858749"/>
            </a:xfrm>
            <a:prstGeom prst="roundRect">
              <a:avLst>
                <a:gd name="adj" fmla="val 20791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31" name="Group 138"/>
            <p:cNvGrpSpPr/>
            <p:nvPr/>
          </p:nvGrpSpPr>
          <p:grpSpPr>
            <a:xfrm>
              <a:off x="9640487" y="3888985"/>
              <a:ext cx="1164806" cy="1371600"/>
              <a:chOff x="7662067" y="3851415"/>
              <a:chExt cx="1164806" cy="1371600"/>
            </a:xfrm>
          </p:grpSpPr>
          <p:grpSp>
            <p:nvGrpSpPr>
              <p:cNvPr id="32" name="Group 139"/>
              <p:cNvGrpSpPr/>
              <p:nvPr/>
            </p:nvGrpSpPr>
            <p:grpSpPr>
              <a:xfrm>
                <a:off x="7749517" y="3851415"/>
                <a:ext cx="989905" cy="989904"/>
                <a:chOff x="6527772" y="2351228"/>
                <a:chExt cx="1036336" cy="1036335"/>
              </a:xfrm>
            </p:grpSpPr>
            <p:sp>
              <p:nvSpPr>
                <p:cNvPr id="34" name="Oval 141"/>
                <p:cNvSpPr/>
                <p:nvPr/>
              </p:nvSpPr>
              <p:spPr>
                <a:xfrm>
                  <a:off x="6527772" y="2351228"/>
                  <a:ext cx="1036336" cy="1036335"/>
                </a:xfrm>
                <a:prstGeom prst="ellipse">
                  <a:avLst/>
                </a:prstGeom>
                <a:noFill/>
                <a:ln w="50800" cap="rnd" cmpd="sng">
                  <a:solidFill>
                    <a:schemeClr val="bg1">
                      <a:lumMod val="65000"/>
                      <a:alpha val="1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/>
                      <a:ea typeface="微软雅黑"/>
                      <a:sym typeface="Calibri"/>
                    </a:rPr>
                    <a:t>85%</a:t>
                  </a:r>
                </a:p>
              </p:txBody>
            </p:sp>
            <p:sp>
              <p:nvSpPr>
                <p:cNvPr id="35" name="Arc 142"/>
                <p:cNvSpPr/>
                <p:nvPr/>
              </p:nvSpPr>
              <p:spPr>
                <a:xfrm>
                  <a:off x="6527772" y="2351228"/>
                  <a:ext cx="1036336" cy="1036335"/>
                </a:xfrm>
                <a:prstGeom prst="arc">
                  <a:avLst>
                    <a:gd name="adj1" fmla="val 21217824"/>
                    <a:gd name="adj2" fmla="val 16160151"/>
                  </a:avLst>
                </a:prstGeom>
                <a:ln w="76200" cap="rnd" cmpd="sng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miter lim="800000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ea typeface="微软雅黑"/>
                    <a:sym typeface="Calibri"/>
                  </a:endParaRPr>
                </a:p>
              </p:txBody>
            </p:sp>
          </p:grpSp>
          <p:sp>
            <p:nvSpPr>
              <p:cNvPr id="33" name="TextBox 140"/>
              <p:cNvSpPr txBox="1"/>
              <p:nvPr/>
            </p:nvSpPr>
            <p:spPr>
              <a:xfrm>
                <a:off x="7662067" y="4946016"/>
                <a:ext cx="11648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ea typeface="微软雅黑"/>
                    <a:cs typeface="Poppins" panose="00000500000000000000" pitchFamily="2" charset="0"/>
                    <a:sym typeface="Calibri"/>
                  </a:rPr>
                  <a:t>Career b</a:t>
                </a:r>
              </a:p>
            </p:txBody>
          </p:sp>
        </p:grpSp>
      </p:grpSp>
      <p:sp>
        <p:nvSpPr>
          <p:cNvPr id="36" name="TextBox 2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93628" y="909103"/>
            <a:ext cx="8507522" cy="10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Arial" panose="020B0604020202020204" pitchFamily="34" charset="0"/>
                <a:sym typeface="Calibri"/>
              </a:rPr>
              <a:t>Table Content</a:t>
            </a:r>
          </a:p>
        </p:txBody>
      </p:sp>
      <p:sp>
        <p:nvSpPr>
          <p:cNvPr id="37" name="TextBox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17298" y="2465278"/>
            <a:ext cx="5201438" cy="11339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accent1"/>
                </a:solidFill>
                <a:latin typeface="Calibri"/>
                <a:ea typeface="微软雅黑"/>
                <a:sym typeface="Calibri"/>
              </a:rPr>
              <a:t>What we Offer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altLang="zh-CN" sz="1400" dirty="0">
                <a:latin typeface="Calibri"/>
                <a:ea typeface="微软雅黑"/>
                <a:sym typeface="Calibri"/>
              </a:rPr>
              <a:t>We provide professional-quality free PowerPoint templates to help you with your business presentations - freeppt7.com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.</a:t>
            </a:r>
          </a:p>
        </p:txBody>
      </p:sp>
      <p:grpSp>
        <p:nvGrpSpPr>
          <p:cNvPr id="38" name="Group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5810599" y="736724"/>
            <a:ext cx="6135215" cy="5384551"/>
            <a:chOff x="-1" y="1"/>
            <a:chExt cx="12270427" cy="10769102"/>
          </a:xfrm>
        </p:grpSpPr>
        <p:sp>
          <p:nvSpPr>
            <p:cNvPr id="39" name="Circle"/>
            <p:cNvSpPr/>
            <p:nvPr/>
          </p:nvSpPr>
          <p:spPr>
            <a:xfrm>
              <a:off x="2164732" y="1407225"/>
              <a:ext cx="7937391" cy="7937391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" name="Shape"/>
            <p:cNvSpPr/>
            <p:nvPr/>
          </p:nvSpPr>
          <p:spPr>
            <a:xfrm>
              <a:off x="6144290" y="1944239"/>
              <a:ext cx="3956922" cy="686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extrusionOk="0">
                  <a:moveTo>
                    <a:pt x="10782" y="0"/>
                  </a:moveTo>
                  <a:lnTo>
                    <a:pt x="0" y="10816"/>
                  </a:lnTo>
                  <a:lnTo>
                    <a:pt x="10759" y="21600"/>
                  </a:lnTo>
                  <a:cubicBezTo>
                    <a:pt x="17346" y="19394"/>
                    <a:pt x="21435" y="15341"/>
                    <a:pt x="21517" y="10936"/>
                  </a:cubicBezTo>
                  <a:cubicBezTo>
                    <a:pt x="21600" y="6439"/>
                    <a:pt x="17500" y="2262"/>
                    <a:pt x="10782" y="0"/>
                  </a:cubicBezTo>
                  <a:close/>
                </a:path>
              </a:pathLst>
            </a:custGeom>
            <a:solidFill>
              <a:schemeClr val="bg2">
                <a:alpha val="6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1" name="Line"/>
            <p:cNvSpPr/>
            <p:nvPr/>
          </p:nvSpPr>
          <p:spPr>
            <a:xfrm flipH="1" flipV="1">
              <a:off x="6146109" y="1026521"/>
              <a:ext cx="37" cy="8697545"/>
            </a:xfrm>
            <a:prstGeom prst="line">
              <a:avLst/>
            </a:prstGeom>
            <a:noFill/>
            <a:ln w="25400" cap="flat">
              <a:solidFill>
                <a:srgbClr val="E3E3E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2" name="Line"/>
            <p:cNvSpPr/>
            <p:nvPr/>
          </p:nvSpPr>
          <p:spPr>
            <a:xfrm>
              <a:off x="1800724" y="5388620"/>
              <a:ext cx="8672819" cy="1"/>
            </a:xfrm>
            <a:prstGeom prst="line">
              <a:avLst/>
            </a:prstGeom>
            <a:noFill/>
            <a:ln w="25400" cap="flat">
              <a:solidFill>
                <a:srgbClr val="E3E3E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3" name="Line"/>
            <p:cNvSpPr/>
            <p:nvPr/>
          </p:nvSpPr>
          <p:spPr>
            <a:xfrm flipV="1">
              <a:off x="2384301" y="3200384"/>
              <a:ext cx="7522514" cy="4396882"/>
            </a:xfrm>
            <a:prstGeom prst="line">
              <a:avLst/>
            </a:prstGeom>
            <a:noFill/>
            <a:ln w="25400" cap="flat">
              <a:solidFill>
                <a:srgbClr val="E3E3E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4" name="Line"/>
            <p:cNvSpPr/>
            <p:nvPr/>
          </p:nvSpPr>
          <p:spPr>
            <a:xfrm>
              <a:off x="2350889" y="3221485"/>
              <a:ext cx="7552864" cy="4328715"/>
            </a:xfrm>
            <a:prstGeom prst="line">
              <a:avLst/>
            </a:prstGeom>
            <a:noFill/>
            <a:ln w="25400" cap="flat">
              <a:solidFill>
                <a:srgbClr val="E3E3E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5" name="JAN"/>
            <p:cNvSpPr txBox="1"/>
            <p:nvPr/>
          </p:nvSpPr>
          <p:spPr>
            <a:xfrm rot="18013079">
              <a:off x="7859845" y="833280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JAN</a:t>
              </a:r>
            </a:p>
          </p:txBody>
        </p:sp>
        <p:sp>
          <p:nvSpPr>
            <p:cNvPr id="46" name="JUL"/>
            <p:cNvSpPr txBox="1"/>
            <p:nvPr/>
          </p:nvSpPr>
          <p:spPr>
            <a:xfrm rot="18013079">
              <a:off x="2995744" y="9266078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JUL</a:t>
              </a:r>
            </a:p>
          </p:txBody>
        </p:sp>
        <p:sp>
          <p:nvSpPr>
            <p:cNvPr id="47" name="FEB"/>
            <p:cNvSpPr txBox="1"/>
            <p:nvPr/>
          </p:nvSpPr>
          <p:spPr>
            <a:xfrm rot="19759460">
              <a:off x="9714045" y="2522380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FEB</a:t>
              </a:r>
            </a:p>
          </p:txBody>
        </p:sp>
        <p:sp>
          <p:nvSpPr>
            <p:cNvPr id="48" name="AUG"/>
            <p:cNvSpPr txBox="1"/>
            <p:nvPr/>
          </p:nvSpPr>
          <p:spPr>
            <a:xfrm rot="19759460">
              <a:off x="1319345" y="7449981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AUG</a:t>
              </a:r>
            </a:p>
          </p:txBody>
        </p:sp>
        <p:sp>
          <p:nvSpPr>
            <p:cNvPr id="49" name="SEP"/>
            <p:cNvSpPr txBox="1"/>
            <p:nvPr/>
          </p:nvSpPr>
          <p:spPr>
            <a:xfrm>
              <a:off x="747845" y="4935377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SEP</a:t>
              </a:r>
            </a:p>
          </p:txBody>
        </p:sp>
        <p:sp>
          <p:nvSpPr>
            <p:cNvPr id="50" name="MAR"/>
            <p:cNvSpPr txBox="1"/>
            <p:nvPr/>
          </p:nvSpPr>
          <p:spPr>
            <a:xfrm>
              <a:off x="10463344" y="4935377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MAR</a:t>
              </a:r>
            </a:p>
          </p:txBody>
        </p:sp>
        <p:sp>
          <p:nvSpPr>
            <p:cNvPr id="51" name="DEC"/>
            <p:cNvSpPr txBox="1"/>
            <p:nvPr/>
          </p:nvSpPr>
          <p:spPr>
            <a:xfrm rot="16200000">
              <a:off x="5408746" y="299880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DEC</a:t>
              </a:r>
            </a:p>
          </p:txBody>
        </p:sp>
        <p:sp>
          <p:nvSpPr>
            <p:cNvPr id="52" name="JUN"/>
            <p:cNvSpPr txBox="1"/>
            <p:nvPr/>
          </p:nvSpPr>
          <p:spPr>
            <a:xfrm rot="16200000">
              <a:off x="5408746" y="10028078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JUN</a:t>
              </a:r>
            </a:p>
          </p:txBody>
        </p:sp>
        <p:sp>
          <p:nvSpPr>
            <p:cNvPr id="53" name="OCT"/>
            <p:cNvSpPr txBox="1"/>
            <p:nvPr/>
          </p:nvSpPr>
          <p:spPr>
            <a:xfrm rot="1789460">
              <a:off x="1474883" y="2560481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OCT</a:t>
              </a:r>
            </a:p>
          </p:txBody>
        </p:sp>
        <p:sp>
          <p:nvSpPr>
            <p:cNvPr id="54" name="APR"/>
            <p:cNvSpPr txBox="1"/>
            <p:nvPr/>
          </p:nvSpPr>
          <p:spPr>
            <a:xfrm rot="1789460">
              <a:off x="9933083" y="7386481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APR</a:t>
              </a:r>
            </a:p>
          </p:txBody>
        </p:sp>
        <p:sp>
          <p:nvSpPr>
            <p:cNvPr id="55" name="MAY"/>
            <p:cNvSpPr txBox="1"/>
            <p:nvPr/>
          </p:nvSpPr>
          <p:spPr>
            <a:xfrm rot="3604290">
              <a:off x="8231283" y="9240677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MAY</a:t>
              </a:r>
            </a:p>
          </p:txBody>
        </p:sp>
        <p:sp>
          <p:nvSpPr>
            <p:cNvPr id="56" name="NOV"/>
            <p:cNvSpPr txBox="1"/>
            <p:nvPr/>
          </p:nvSpPr>
          <p:spPr>
            <a:xfrm rot="3604290">
              <a:off x="3354482" y="845979"/>
              <a:ext cx="1040904" cy="4411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 cap="all" spc="280">
                  <a:solidFill>
                    <a:srgbClr val="1D1D21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100" b="1" dirty="0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NOV</a:t>
              </a:r>
            </a:p>
          </p:txBody>
        </p:sp>
        <p:sp>
          <p:nvSpPr>
            <p:cNvPr id="57" name="Rounded Rectangle"/>
            <p:cNvSpPr/>
            <p:nvPr/>
          </p:nvSpPr>
          <p:spPr>
            <a:xfrm>
              <a:off x="6040066" y="1435014"/>
              <a:ext cx="219584" cy="368441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8" name="Rounded Rectangle"/>
            <p:cNvSpPr/>
            <p:nvPr/>
          </p:nvSpPr>
          <p:spPr>
            <a:xfrm>
              <a:off x="6040066" y="5664114"/>
              <a:ext cx="219584" cy="256689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9" name="Rounded Rectangle"/>
            <p:cNvSpPr/>
            <p:nvPr/>
          </p:nvSpPr>
          <p:spPr>
            <a:xfrm rot="5400000">
              <a:off x="4028533" y="3668129"/>
              <a:ext cx="219584" cy="3435991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0" name="Rounded Rectangle"/>
            <p:cNvSpPr/>
            <p:nvPr/>
          </p:nvSpPr>
          <p:spPr>
            <a:xfrm rot="5400000">
              <a:off x="7533794" y="4168947"/>
              <a:ext cx="219584" cy="24343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1" name="Rounded Rectangle"/>
            <p:cNvSpPr/>
            <p:nvPr/>
          </p:nvSpPr>
          <p:spPr>
            <a:xfrm rot="3593817">
              <a:off x="7655411" y="2861383"/>
              <a:ext cx="219584" cy="317259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2" name="Rounded Rectangle"/>
            <p:cNvSpPr/>
            <p:nvPr/>
          </p:nvSpPr>
          <p:spPr>
            <a:xfrm rot="3593817">
              <a:off x="4538141" y="4834508"/>
              <a:ext cx="219584" cy="288837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3" name="Rounded Rectangle"/>
            <p:cNvSpPr/>
            <p:nvPr/>
          </p:nvSpPr>
          <p:spPr>
            <a:xfrm rot="17998339">
              <a:off x="4213195" y="2580391"/>
              <a:ext cx="219584" cy="356267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4" name="Rounded Rectangle"/>
            <p:cNvSpPr/>
            <p:nvPr/>
          </p:nvSpPr>
          <p:spPr>
            <a:xfrm rot="17998339">
              <a:off x="7571759" y="4768945"/>
              <a:ext cx="219584" cy="299846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5" name="Shape"/>
            <p:cNvSpPr/>
            <p:nvPr/>
          </p:nvSpPr>
          <p:spPr>
            <a:xfrm>
              <a:off x="8946805" y="340945"/>
              <a:ext cx="3323621" cy="515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93" extrusionOk="0">
                  <a:moveTo>
                    <a:pt x="375" y="1"/>
                  </a:moveTo>
                  <a:cubicBezTo>
                    <a:pt x="282" y="6"/>
                    <a:pt x="190" y="31"/>
                    <a:pt x="121" y="77"/>
                  </a:cubicBezTo>
                  <a:cubicBezTo>
                    <a:pt x="-85" y="215"/>
                    <a:pt x="-19" y="442"/>
                    <a:pt x="249" y="521"/>
                  </a:cubicBezTo>
                  <a:cubicBezTo>
                    <a:pt x="5726" y="2598"/>
                    <a:pt x="10285" y="5554"/>
                    <a:pt x="13484" y="9103"/>
                  </a:cubicBezTo>
                  <a:cubicBezTo>
                    <a:pt x="16610" y="12574"/>
                    <a:pt x="18313" y="16497"/>
                    <a:pt x="18482" y="20507"/>
                  </a:cubicBezTo>
                  <a:lnTo>
                    <a:pt x="17522" y="19885"/>
                  </a:lnTo>
                  <a:cubicBezTo>
                    <a:pt x="17444" y="19835"/>
                    <a:pt x="17380" y="19793"/>
                    <a:pt x="17327" y="19762"/>
                  </a:cubicBezTo>
                  <a:cubicBezTo>
                    <a:pt x="17273" y="19731"/>
                    <a:pt x="17230" y="19710"/>
                    <a:pt x="17188" y="19697"/>
                  </a:cubicBezTo>
                  <a:cubicBezTo>
                    <a:pt x="17120" y="19677"/>
                    <a:pt x="17049" y="19666"/>
                    <a:pt x="16975" y="19666"/>
                  </a:cubicBezTo>
                  <a:cubicBezTo>
                    <a:pt x="16902" y="19666"/>
                    <a:pt x="16827" y="19677"/>
                    <a:pt x="16759" y="19697"/>
                  </a:cubicBezTo>
                  <a:cubicBezTo>
                    <a:pt x="16706" y="19713"/>
                    <a:pt x="16657" y="19735"/>
                    <a:pt x="16616" y="19762"/>
                  </a:cubicBezTo>
                  <a:cubicBezTo>
                    <a:pt x="16574" y="19789"/>
                    <a:pt x="16540" y="19821"/>
                    <a:pt x="16515" y="19855"/>
                  </a:cubicBezTo>
                  <a:cubicBezTo>
                    <a:pt x="16453" y="19943"/>
                    <a:pt x="16453" y="20045"/>
                    <a:pt x="16515" y="20133"/>
                  </a:cubicBezTo>
                  <a:cubicBezTo>
                    <a:pt x="16536" y="20160"/>
                    <a:pt x="16570" y="20188"/>
                    <a:pt x="16618" y="20223"/>
                  </a:cubicBezTo>
                  <a:cubicBezTo>
                    <a:pt x="16666" y="20257"/>
                    <a:pt x="16728" y="20297"/>
                    <a:pt x="16806" y="20347"/>
                  </a:cubicBezTo>
                  <a:lnTo>
                    <a:pt x="18392" y="21377"/>
                  </a:lnTo>
                  <a:cubicBezTo>
                    <a:pt x="18470" y="21427"/>
                    <a:pt x="18531" y="21467"/>
                    <a:pt x="18585" y="21498"/>
                  </a:cubicBezTo>
                  <a:cubicBezTo>
                    <a:pt x="18638" y="21529"/>
                    <a:pt x="18684" y="21551"/>
                    <a:pt x="18726" y="21565"/>
                  </a:cubicBezTo>
                  <a:cubicBezTo>
                    <a:pt x="18768" y="21576"/>
                    <a:pt x="18809" y="21581"/>
                    <a:pt x="18852" y="21586"/>
                  </a:cubicBezTo>
                  <a:cubicBezTo>
                    <a:pt x="18938" y="21596"/>
                    <a:pt x="19030" y="21596"/>
                    <a:pt x="19116" y="21586"/>
                  </a:cubicBezTo>
                  <a:cubicBezTo>
                    <a:pt x="19159" y="21581"/>
                    <a:pt x="19201" y="21575"/>
                    <a:pt x="19242" y="21565"/>
                  </a:cubicBezTo>
                  <a:cubicBezTo>
                    <a:pt x="19284" y="21551"/>
                    <a:pt x="19327" y="21529"/>
                    <a:pt x="19381" y="21498"/>
                  </a:cubicBezTo>
                  <a:cubicBezTo>
                    <a:pt x="19434" y="21467"/>
                    <a:pt x="19498" y="21427"/>
                    <a:pt x="19576" y="21377"/>
                  </a:cubicBezTo>
                  <a:lnTo>
                    <a:pt x="21162" y="20347"/>
                  </a:lnTo>
                  <a:cubicBezTo>
                    <a:pt x="21240" y="20297"/>
                    <a:pt x="21302" y="20257"/>
                    <a:pt x="21350" y="20223"/>
                  </a:cubicBezTo>
                  <a:cubicBezTo>
                    <a:pt x="21398" y="20188"/>
                    <a:pt x="21432" y="20160"/>
                    <a:pt x="21452" y="20133"/>
                  </a:cubicBezTo>
                  <a:cubicBezTo>
                    <a:pt x="21515" y="20045"/>
                    <a:pt x="21515" y="19943"/>
                    <a:pt x="21452" y="19855"/>
                  </a:cubicBezTo>
                  <a:cubicBezTo>
                    <a:pt x="21428" y="19821"/>
                    <a:pt x="21394" y="19789"/>
                    <a:pt x="21352" y="19762"/>
                  </a:cubicBezTo>
                  <a:cubicBezTo>
                    <a:pt x="21311" y="19735"/>
                    <a:pt x="21262" y="19713"/>
                    <a:pt x="21208" y="19697"/>
                  </a:cubicBezTo>
                  <a:cubicBezTo>
                    <a:pt x="21072" y="19657"/>
                    <a:pt x="20916" y="19657"/>
                    <a:pt x="20780" y="19697"/>
                  </a:cubicBezTo>
                  <a:cubicBezTo>
                    <a:pt x="20738" y="19710"/>
                    <a:pt x="20692" y="19731"/>
                    <a:pt x="20639" y="19762"/>
                  </a:cubicBezTo>
                  <a:cubicBezTo>
                    <a:pt x="20585" y="19793"/>
                    <a:pt x="20524" y="19835"/>
                    <a:pt x="20446" y="19885"/>
                  </a:cubicBezTo>
                  <a:lnTo>
                    <a:pt x="19524" y="20484"/>
                  </a:lnTo>
                  <a:cubicBezTo>
                    <a:pt x="19326" y="16278"/>
                    <a:pt x="17460" y="12172"/>
                    <a:pt x="14089" y="8566"/>
                  </a:cubicBezTo>
                  <a:cubicBezTo>
                    <a:pt x="10791" y="5037"/>
                    <a:pt x="6163" y="2106"/>
                    <a:pt x="642" y="49"/>
                  </a:cubicBezTo>
                  <a:cubicBezTo>
                    <a:pt x="562" y="11"/>
                    <a:pt x="468" y="-4"/>
                    <a:pt x="375" y="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6" name="Shape"/>
            <p:cNvSpPr/>
            <p:nvPr/>
          </p:nvSpPr>
          <p:spPr>
            <a:xfrm>
              <a:off x="-1" y="5253134"/>
              <a:ext cx="3318011" cy="5176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38" extrusionOk="0">
                  <a:moveTo>
                    <a:pt x="2391" y="8"/>
                  </a:moveTo>
                  <a:cubicBezTo>
                    <a:pt x="2348" y="12"/>
                    <a:pt x="2306" y="20"/>
                    <a:pt x="2264" y="31"/>
                  </a:cubicBezTo>
                  <a:cubicBezTo>
                    <a:pt x="2222" y="44"/>
                    <a:pt x="2176" y="66"/>
                    <a:pt x="2123" y="97"/>
                  </a:cubicBezTo>
                  <a:cubicBezTo>
                    <a:pt x="2069" y="128"/>
                    <a:pt x="2008" y="167"/>
                    <a:pt x="1930" y="217"/>
                  </a:cubicBezTo>
                  <a:lnTo>
                    <a:pt x="338" y="1240"/>
                  </a:lnTo>
                  <a:cubicBezTo>
                    <a:pt x="260" y="1290"/>
                    <a:pt x="195" y="1329"/>
                    <a:pt x="147" y="1363"/>
                  </a:cubicBezTo>
                  <a:cubicBezTo>
                    <a:pt x="99" y="1397"/>
                    <a:pt x="67" y="1426"/>
                    <a:pt x="47" y="1453"/>
                  </a:cubicBezTo>
                  <a:cubicBezTo>
                    <a:pt x="-16" y="1540"/>
                    <a:pt x="-16" y="1641"/>
                    <a:pt x="47" y="1728"/>
                  </a:cubicBezTo>
                  <a:cubicBezTo>
                    <a:pt x="72" y="1763"/>
                    <a:pt x="106" y="1794"/>
                    <a:pt x="147" y="1821"/>
                  </a:cubicBezTo>
                  <a:cubicBezTo>
                    <a:pt x="189" y="1848"/>
                    <a:pt x="238" y="1869"/>
                    <a:pt x="292" y="1885"/>
                  </a:cubicBezTo>
                  <a:cubicBezTo>
                    <a:pt x="428" y="1925"/>
                    <a:pt x="585" y="1925"/>
                    <a:pt x="722" y="1885"/>
                  </a:cubicBezTo>
                  <a:cubicBezTo>
                    <a:pt x="764" y="1872"/>
                    <a:pt x="807" y="1850"/>
                    <a:pt x="861" y="1819"/>
                  </a:cubicBezTo>
                  <a:cubicBezTo>
                    <a:pt x="914" y="1788"/>
                    <a:pt x="978" y="1749"/>
                    <a:pt x="1056" y="1699"/>
                  </a:cubicBezTo>
                  <a:lnTo>
                    <a:pt x="2141" y="1002"/>
                  </a:lnTo>
                  <a:cubicBezTo>
                    <a:pt x="2247" y="4963"/>
                    <a:pt x="3851" y="8849"/>
                    <a:pt x="6846" y="12320"/>
                  </a:cubicBezTo>
                  <a:cubicBezTo>
                    <a:pt x="10125" y="16119"/>
                    <a:pt x="14935" y="19284"/>
                    <a:pt x="20772" y="21486"/>
                  </a:cubicBezTo>
                  <a:cubicBezTo>
                    <a:pt x="21036" y="21598"/>
                    <a:pt x="21395" y="21523"/>
                    <a:pt x="21504" y="21332"/>
                  </a:cubicBezTo>
                  <a:cubicBezTo>
                    <a:pt x="21584" y="21193"/>
                    <a:pt x="21490" y="21037"/>
                    <a:pt x="21285" y="20967"/>
                  </a:cubicBezTo>
                  <a:cubicBezTo>
                    <a:pt x="15485" y="18824"/>
                    <a:pt x="10712" y="15702"/>
                    <a:pt x="7480" y="11943"/>
                  </a:cubicBezTo>
                  <a:cubicBezTo>
                    <a:pt x="4602" y="8595"/>
                    <a:pt x="3059" y="4850"/>
                    <a:pt x="2952" y="1033"/>
                  </a:cubicBezTo>
                  <a:lnTo>
                    <a:pt x="3990" y="1699"/>
                  </a:lnTo>
                  <a:cubicBezTo>
                    <a:pt x="4068" y="1749"/>
                    <a:pt x="4130" y="1788"/>
                    <a:pt x="4183" y="1819"/>
                  </a:cubicBezTo>
                  <a:cubicBezTo>
                    <a:pt x="4237" y="1850"/>
                    <a:pt x="4283" y="1872"/>
                    <a:pt x="4325" y="1885"/>
                  </a:cubicBezTo>
                  <a:cubicBezTo>
                    <a:pt x="4393" y="1906"/>
                    <a:pt x="4465" y="1917"/>
                    <a:pt x="4539" y="1917"/>
                  </a:cubicBezTo>
                  <a:cubicBezTo>
                    <a:pt x="4612" y="1917"/>
                    <a:pt x="4687" y="1906"/>
                    <a:pt x="4755" y="1885"/>
                  </a:cubicBezTo>
                  <a:cubicBezTo>
                    <a:pt x="4808" y="1869"/>
                    <a:pt x="4857" y="1848"/>
                    <a:pt x="4899" y="1821"/>
                  </a:cubicBezTo>
                  <a:cubicBezTo>
                    <a:pt x="4941" y="1794"/>
                    <a:pt x="4975" y="1763"/>
                    <a:pt x="5000" y="1728"/>
                  </a:cubicBezTo>
                  <a:cubicBezTo>
                    <a:pt x="5062" y="1641"/>
                    <a:pt x="5062" y="1540"/>
                    <a:pt x="5000" y="1453"/>
                  </a:cubicBezTo>
                  <a:cubicBezTo>
                    <a:pt x="4979" y="1426"/>
                    <a:pt x="4945" y="1397"/>
                    <a:pt x="4897" y="1363"/>
                  </a:cubicBezTo>
                  <a:cubicBezTo>
                    <a:pt x="4849" y="1329"/>
                    <a:pt x="4787" y="1290"/>
                    <a:pt x="4709" y="1240"/>
                  </a:cubicBezTo>
                  <a:lnTo>
                    <a:pt x="3117" y="217"/>
                  </a:lnTo>
                  <a:cubicBezTo>
                    <a:pt x="3039" y="167"/>
                    <a:pt x="2975" y="128"/>
                    <a:pt x="2921" y="97"/>
                  </a:cubicBezTo>
                  <a:cubicBezTo>
                    <a:pt x="2868" y="66"/>
                    <a:pt x="2824" y="44"/>
                    <a:pt x="2782" y="31"/>
                  </a:cubicBezTo>
                  <a:cubicBezTo>
                    <a:pt x="2740" y="20"/>
                    <a:pt x="2697" y="12"/>
                    <a:pt x="2653" y="8"/>
                  </a:cubicBezTo>
                  <a:cubicBezTo>
                    <a:pt x="2566" y="-2"/>
                    <a:pt x="2477" y="-2"/>
                    <a:pt x="2391" y="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7" name="Line"/>
            <p:cNvSpPr/>
            <p:nvPr/>
          </p:nvSpPr>
          <p:spPr>
            <a:xfrm flipV="1">
              <a:off x="3966950" y="1608295"/>
              <a:ext cx="4351629" cy="7539879"/>
            </a:xfrm>
            <a:prstGeom prst="line">
              <a:avLst/>
            </a:prstGeom>
            <a:noFill/>
            <a:ln w="25400" cap="flat">
              <a:solidFill>
                <a:srgbClr val="E3E3E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8" name="Line"/>
            <p:cNvSpPr/>
            <p:nvPr/>
          </p:nvSpPr>
          <p:spPr>
            <a:xfrm>
              <a:off x="3948855" y="1619198"/>
              <a:ext cx="4367079" cy="7524459"/>
            </a:xfrm>
            <a:prstGeom prst="line">
              <a:avLst/>
            </a:prstGeom>
            <a:noFill/>
            <a:ln w="25400" cap="flat">
              <a:solidFill>
                <a:srgbClr val="E3E3E4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5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9" name="Rounded Rectangle"/>
            <p:cNvSpPr/>
            <p:nvPr/>
          </p:nvSpPr>
          <p:spPr>
            <a:xfrm rot="1800201">
              <a:off x="7065040" y="1780644"/>
              <a:ext cx="219583" cy="358695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0" name="Rounded Rectangle"/>
            <p:cNvSpPr/>
            <p:nvPr/>
          </p:nvSpPr>
          <p:spPr>
            <a:xfrm rot="19773078">
              <a:off x="6949783" y="5417096"/>
              <a:ext cx="219584" cy="321482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1" name="Rounded Rectangle"/>
            <p:cNvSpPr/>
            <p:nvPr/>
          </p:nvSpPr>
          <p:spPr>
            <a:xfrm rot="1800201">
              <a:off x="5059919" y="5406513"/>
              <a:ext cx="219583" cy="336958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2" name="Rounded Rectangle"/>
            <p:cNvSpPr/>
            <p:nvPr/>
          </p:nvSpPr>
          <p:spPr>
            <a:xfrm rot="19773078">
              <a:off x="5033849" y="1911620"/>
              <a:ext cx="219584" cy="344531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3" name="Circle"/>
            <p:cNvSpPr/>
            <p:nvPr/>
          </p:nvSpPr>
          <p:spPr>
            <a:xfrm>
              <a:off x="4419163" y="3657925"/>
              <a:ext cx="3435991" cy="3435991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3600" b="1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4" name="2020 Business Activity"/>
            <p:cNvSpPr txBox="1"/>
            <p:nvPr/>
          </p:nvSpPr>
          <p:spPr>
            <a:xfrm>
              <a:off x="4960404" y="4601219"/>
              <a:ext cx="2371447" cy="1579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t">
              <a:spAutoFit/>
            </a:bodyPr>
            <a:lstStyle>
              <a:lvl1pPr>
                <a:defRPr sz="2600" b="0">
                  <a:solidFill>
                    <a:srgbClr val="1C1D22"/>
                  </a:solidFill>
                  <a:latin typeface="Open Sans Bold"/>
                  <a:ea typeface="Open Sans Bold"/>
                  <a:cs typeface="Open Sans Bold"/>
                  <a:sym typeface="Open Sans Bold"/>
                </a:defRPr>
              </a:lvl1pPr>
            </a:lstStyle>
            <a:p>
              <a:r>
                <a:rPr sz="1600" b="1" dirty="0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202</a:t>
              </a:r>
              <a:r>
                <a:rPr lang="en-US" sz="1600" b="1" dirty="0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3</a:t>
              </a:r>
              <a:r>
                <a:rPr sz="1600" b="1" dirty="0">
                  <a:solidFill>
                    <a:schemeClr val="tx1"/>
                  </a:solidFill>
                  <a:latin typeface="Calibri"/>
                  <a:ea typeface="微软雅黑"/>
                  <a:sym typeface="Calibri"/>
                </a:rPr>
                <a:t> Business Activity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reeform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4132107" flipH="1">
            <a:off x="10181914" y="-201728"/>
            <a:ext cx="709856" cy="796875"/>
          </a:xfrm>
          <a:custGeom>
            <a:avLst/>
            <a:gdLst>
              <a:gd name="connsiteX0" fmla="*/ 1419896 w 1419896"/>
              <a:gd name="connsiteY0" fmla="*/ 1593958 h 1593958"/>
              <a:gd name="connsiteX1" fmla="*/ 805189 w 1419896"/>
              <a:gd name="connsiteY1" fmla="*/ 3516 h 1593958"/>
              <a:gd name="connsiteX2" fmla="*/ 620832 w 1419896"/>
              <a:gd name="connsiteY2" fmla="*/ 0 h 1593958"/>
              <a:gd name="connsiteX3" fmla="*/ 0 w 1419896"/>
              <a:gd name="connsiteY3" fmla="*/ 10129 h 1593958"/>
              <a:gd name="connsiteX4" fmla="*/ 0 w 1419896"/>
              <a:gd name="connsiteY4" fmla="*/ 1571174 h 1593958"/>
              <a:gd name="connsiteX5" fmla="*/ 280587 w 1419896"/>
              <a:gd name="connsiteY5" fmla="*/ 1562708 h 1593958"/>
              <a:gd name="connsiteX6" fmla="*/ 939954 w 1419896"/>
              <a:gd name="connsiteY6" fmla="*/ 1567162 h 1593958"/>
              <a:gd name="connsiteX7" fmla="*/ 1419896 w 1419896"/>
              <a:gd name="connsiteY7" fmla="*/ 1593958 h 159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9896" h="1593958">
                <a:moveTo>
                  <a:pt x="1419896" y="1593958"/>
                </a:moveTo>
                <a:lnTo>
                  <a:pt x="805189" y="3516"/>
                </a:lnTo>
                <a:lnTo>
                  <a:pt x="620832" y="0"/>
                </a:lnTo>
                <a:lnTo>
                  <a:pt x="0" y="10129"/>
                </a:lnTo>
                <a:lnTo>
                  <a:pt x="0" y="1571174"/>
                </a:lnTo>
                <a:lnTo>
                  <a:pt x="280587" y="1562708"/>
                </a:lnTo>
                <a:cubicBezTo>
                  <a:pt x="500875" y="1558779"/>
                  <a:pt x="720725" y="1560291"/>
                  <a:pt x="939954" y="1567162"/>
                </a:cubicBezTo>
                <a:lnTo>
                  <a:pt x="1419896" y="159395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5" name="Freeform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4132107" flipH="1">
            <a:off x="9088549" y="-86811"/>
            <a:ext cx="1075622" cy="878710"/>
          </a:xfrm>
          <a:custGeom>
            <a:avLst/>
            <a:gdLst>
              <a:gd name="connsiteX0" fmla="*/ 2151524 w 2151524"/>
              <a:gd name="connsiteY0" fmla="*/ 1757649 h 1757649"/>
              <a:gd name="connsiteX1" fmla="*/ 1488152 w 2151524"/>
              <a:gd name="connsiteY1" fmla="*/ 41296 h 1757649"/>
              <a:gd name="connsiteX2" fmla="*/ 864329 w 2151524"/>
              <a:gd name="connsiteY2" fmla="*/ 6465 h 1757649"/>
              <a:gd name="connsiteX3" fmla="*/ 217128 w 2151524"/>
              <a:gd name="connsiteY3" fmla="*/ 2091 h 1757649"/>
              <a:gd name="connsiteX4" fmla="*/ 0 w 2151524"/>
              <a:gd name="connsiteY4" fmla="*/ 11334 h 1757649"/>
              <a:gd name="connsiteX5" fmla="*/ 0 w 2151524"/>
              <a:gd name="connsiteY5" fmla="*/ 1639118 h 1757649"/>
              <a:gd name="connsiteX6" fmla="*/ 175171 w 2151524"/>
              <a:gd name="connsiteY6" fmla="*/ 1632208 h 1757649"/>
              <a:gd name="connsiteX7" fmla="*/ 1938879 w 2151524"/>
              <a:gd name="connsiteY7" fmla="*/ 1724857 h 1757649"/>
              <a:gd name="connsiteX8" fmla="*/ 2151524 w 2151524"/>
              <a:gd name="connsiteY8" fmla="*/ 1757649 h 175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1524" h="1757649">
                <a:moveTo>
                  <a:pt x="2151524" y="1757649"/>
                </a:moveTo>
                <a:lnTo>
                  <a:pt x="1488152" y="41296"/>
                </a:lnTo>
                <a:lnTo>
                  <a:pt x="864329" y="6465"/>
                </a:lnTo>
                <a:cubicBezTo>
                  <a:pt x="649145" y="-279"/>
                  <a:pt x="433352" y="-1763"/>
                  <a:pt x="217128" y="2091"/>
                </a:cubicBezTo>
                <a:lnTo>
                  <a:pt x="0" y="11334"/>
                </a:lnTo>
                <a:lnTo>
                  <a:pt x="0" y="1639118"/>
                </a:lnTo>
                <a:lnTo>
                  <a:pt x="175171" y="1632208"/>
                </a:lnTo>
                <a:cubicBezTo>
                  <a:pt x="768167" y="1617978"/>
                  <a:pt x="1357672" y="1649569"/>
                  <a:pt x="1938879" y="1724857"/>
                </a:cubicBezTo>
                <a:lnTo>
                  <a:pt x="2151524" y="1757649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6" name="Freeform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5011248" flipH="1">
            <a:off x="10057321" y="914636"/>
            <a:ext cx="1626262" cy="907523"/>
          </a:xfrm>
          <a:custGeom>
            <a:avLst/>
            <a:gdLst>
              <a:gd name="connsiteX0" fmla="*/ 3252948 w 3252948"/>
              <a:gd name="connsiteY0" fmla="*/ 302735 h 1815282"/>
              <a:gd name="connsiteX1" fmla="*/ 3134917 w 3252948"/>
              <a:gd name="connsiteY1" fmla="*/ 278230 h 1815282"/>
              <a:gd name="connsiteX2" fmla="*/ 295058 w 3252948"/>
              <a:gd name="connsiteY2" fmla="*/ 0 h 1815282"/>
              <a:gd name="connsiteX3" fmla="*/ 1 w 3252948"/>
              <a:gd name="connsiteY3" fmla="*/ 4938 h 1815282"/>
              <a:gd name="connsiteX4" fmla="*/ 0 w 3252948"/>
              <a:gd name="connsiteY4" fmla="*/ 1565429 h 1815282"/>
              <a:gd name="connsiteX5" fmla="*/ 265174 w 3252948"/>
              <a:gd name="connsiteY5" fmla="*/ 1560598 h 1815282"/>
              <a:gd name="connsiteX6" fmla="*/ 2773801 w 3252948"/>
              <a:gd name="connsiteY6" fmla="*/ 1798246 h 1815282"/>
              <a:gd name="connsiteX7" fmla="*/ 2857483 w 3252948"/>
              <a:gd name="connsiteY7" fmla="*/ 1815282 h 1815282"/>
              <a:gd name="connsiteX8" fmla="*/ 3252948 w 3252948"/>
              <a:gd name="connsiteY8" fmla="*/ 302735 h 18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2948" h="1815282">
                <a:moveTo>
                  <a:pt x="3252948" y="302735"/>
                </a:moveTo>
                <a:lnTo>
                  <a:pt x="3134917" y="278230"/>
                </a:lnTo>
                <a:cubicBezTo>
                  <a:pt x="2211909" y="97738"/>
                  <a:pt x="1262075" y="2435"/>
                  <a:pt x="295058" y="0"/>
                </a:cubicBezTo>
                <a:lnTo>
                  <a:pt x="1" y="4938"/>
                </a:lnTo>
                <a:lnTo>
                  <a:pt x="0" y="1565429"/>
                </a:lnTo>
                <a:lnTo>
                  <a:pt x="265174" y="1560598"/>
                </a:lnTo>
                <a:cubicBezTo>
                  <a:pt x="1118988" y="1561235"/>
                  <a:pt x="1957949" y="1642641"/>
                  <a:pt x="2773801" y="1798246"/>
                </a:cubicBezTo>
                <a:lnTo>
                  <a:pt x="2857483" y="1815282"/>
                </a:lnTo>
                <a:lnTo>
                  <a:pt x="3252948" y="302735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7" name="Freeform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5011248" flipH="1">
            <a:off x="9321290" y="1114694"/>
            <a:ext cx="1407436" cy="919671"/>
          </a:xfrm>
          <a:custGeom>
            <a:avLst/>
            <a:gdLst>
              <a:gd name="connsiteX0" fmla="*/ 2815238 w 2815238"/>
              <a:gd name="connsiteY0" fmla="*/ 262169 h 1839581"/>
              <a:gd name="connsiteX1" fmla="*/ 2681694 w 2815238"/>
              <a:gd name="connsiteY1" fmla="*/ 233262 h 1839581"/>
              <a:gd name="connsiteX2" fmla="*/ 219355 w 2815238"/>
              <a:gd name="connsiteY2" fmla="*/ 0 h 1839581"/>
              <a:gd name="connsiteX3" fmla="*/ 0 w 2815238"/>
              <a:gd name="connsiteY3" fmla="*/ 3994 h 1839581"/>
              <a:gd name="connsiteX4" fmla="*/ 1 w 2815238"/>
              <a:gd name="connsiteY4" fmla="*/ 1632045 h 1839581"/>
              <a:gd name="connsiteX5" fmla="*/ 133363 w 2815238"/>
              <a:gd name="connsiteY5" fmla="*/ 1628825 h 1839581"/>
              <a:gd name="connsiteX6" fmla="*/ 2164709 w 2815238"/>
              <a:gd name="connsiteY6" fmla="*/ 1794936 h 1839581"/>
              <a:gd name="connsiteX7" fmla="*/ 2402813 w 2815238"/>
              <a:gd name="connsiteY7" fmla="*/ 1839581 h 1839581"/>
              <a:gd name="connsiteX8" fmla="*/ 2815238 w 2815238"/>
              <a:gd name="connsiteY8" fmla="*/ 262169 h 183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238" h="1839581">
                <a:moveTo>
                  <a:pt x="2815238" y="262169"/>
                </a:moveTo>
                <a:lnTo>
                  <a:pt x="2681694" y="233262"/>
                </a:lnTo>
                <a:cubicBezTo>
                  <a:pt x="1880895" y="80528"/>
                  <a:pt x="1057415" y="623"/>
                  <a:pt x="219355" y="0"/>
                </a:cubicBezTo>
                <a:lnTo>
                  <a:pt x="0" y="3994"/>
                </a:lnTo>
                <a:lnTo>
                  <a:pt x="1" y="1632045"/>
                </a:lnTo>
                <a:lnTo>
                  <a:pt x="133363" y="1628825"/>
                </a:lnTo>
                <a:cubicBezTo>
                  <a:pt x="823437" y="1624442"/>
                  <a:pt x="1502504" y="1681365"/>
                  <a:pt x="2164709" y="1794936"/>
                </a:cubicBezTo>
                <a:lnTo>
                  <a:pt x="2402813" y="1839581"/>
                </a:lnTo>
                <a:lnTo>
                  <a:pt x="2815238" y="262169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8" name="Freeform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5947330" flipH="1">
            <a:off x="10237496" y="2567851"/>
            <a:ext cx="1582837" cy="953164"/>
          </a:xfrm>
          <a:custGeom>
            <a:avLst/>
            <a:gdLst>
              <a:gd name="connsiteX0" fmla="*/ 3166086 w 3166086"/>
              <a:gd name="connsiteY0" fmla="*/ 401706 h 1906577"/>
              <a:gd name="connsiteX1" fmla="*/ 2668290 w 3166086"/>
              <a:gd name="connsiteY1" fmla="*/ 291931 h 1906577"/>
              <a:gd name="connsiteX2" fmla="*/ 2086034 w 3166086"/>
              <a:gd name="connsiteY2" fmla="*/ 186893 h 1906577"/>
              <a:gd name="connsiteX3" fmla="*/ 362057 w 3166086"/>
              <a:gd name="connsiteY3" fmla="*/ 9596 h 1906577"/>
              <a:gd name="connsiteX4" fmla="*/ 0 w 3166086"/>
              <a:gd name="connsiteY4" fmla="*/ 0 h 1906577"/>
              <a:gd name="connsiteX5" fmla="*/ 0 w 3166086"/>
              <a:gd name="connsiteY5" fmla="*/ 1560948 h 1906577"/>
              <a:gd name="connsiteX6" fmla="*/ 293191 w 3166086"/>
              <a:gd name="connsiteY6" fmla="*/ 1568719 h 1906577"/>
              <a:gd name="connsiteX7" fmla="*/ 1838633 w 3166086"/>
              <a:gd name="connsiteY7" fmla="*/ 1727657 h 1906577"/>
              <a:gd name="connsiteX8" fmla="*/ 2352622 w 3166086"/>
              <a:gd name="connsiteY8" fmla="*/ 1820222 h 1906577"/>
              <a:gd name="connsiteX9" fmla="*/ 2745880 w 3166086"/>
              <a:gd name="connsiteY9" fmla="*/ 1906577 h 1906577"/>
              <a:gd name="connsiteX10" fmla="*/ 3166086 w 3166086"/>
              <a:gd name="connsiteY10" fmla="*/ 401706 h 190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6086" h="1906577">
                <a:moveTo>
                  <a:pt x="3166086" y="401706"/>
                </a:moveTo>
                <a:lnTo>
                  <a:pt x="2668290" y="291931"/>
                </a:lnTo>
                <a:cubicBezTo>
                  <a:pt x="2475731" y="253338"/>
                  <a:pt x="2281626" y="218300"/>
                  <a:pt x="2086034" y="186893"/>
                </a:cubicBezTo>
                <a:cubicBezTo>
                  <a:pt x="1508285" y="94124"/>
                  <a:pt x="932939" y="35521"/>
                  <a:pt x="362057" y="9596"/>
                </a:cubicBezTo>
                <a:lnTo>
                  <a:pt x="0" y="0"/>
                </a:lnTo>
                <a:lnTo>
                  <a:pt x="0" y="1560948"/>
                </a:lnTo>
                <a:lnTo>
                  <a:pt x="293191" y="1568719"/>
                </a:lnTo>
                <a:cubicBezTo>
                  <a:pt x="804953" y="1591961"/>
                  <a:pt x="1320715" y="1644495"/>
                  <a:pt x="1838633" y="1727657"/>
                </a:cubicBezTo>
                <a:cubicBezTo>
                  <a:pt x="2011272" y="1755378"/>
                  <a:pt x="2182618" y="1786256"/>
                  <a:pt x="2352622" y="1820222"/>
                </a:cubicBezTo>
                <a:lnTo>
                  <a:pt x="2745880" y="1906577"/>
                </a:lnTo>
                <a:lnTo>
                  <a:pt x="3166086" y="401706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9" name="Freeform 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5947330" flipH="1">
            <a:off x="9496464" y="2537761"/>
            <a:ext cx="1352342" cy="971804"/>
          </a:xfrm>
          <a:custGeom>
            <a:avLst/>
            <a:gdLst>
              <a:gd name="connsiteX0" fmla="*/ 2705036 w 2705036"/>
              <a:gd name="connsiteY0" fmla="*/ 373788 h 1943861"/>
              <a:gd name="connsiteX1" fmla="*/ 2285569 w 2705036"/>
              <a:gd name="connsiteY1" fmla="*/ 281678 h 1943861"/>
              <a:gd name="connsiteX2" fmla="*/ 1781063 w 2705036"/>
              <a:gd name="connsiteY2" fmla="*/ 190821 h 1943861"/>
              <a:gd name="connsiteX3" fmla="*/ 431720 w 2705036"/>
              <a:gd name="connsiteY3" fmla="*/ 43487 h 1943861"/>
              <a:gd name="connsiteX4" fmla="*/ 0 w 2705036"/>
              <a:gd name="connsiteY4" fmla="*/ 0 h 1943861"/>
              <a:gd name="connsiteX5" fmla="*/ 0 w 2705036"/>
              <a:gd name="connsiteY5" fmla="*/ 1653057 h 1943861"/>
              <a:gd name="connsiteX6" fmla="*/ 5655 w 2705036"/>
              <a:gd name="connsiteY6" fmla="*/ 1653339 h 1943861"/>
              <a:gd name="connsiteX7" fmla="*/ 339272 w 2705036"/>
              <a:gd name="connsiteY7" fmla="*/ 1669434 h 1943861"/>
              <a:gd name="connsiteX8" fmla="*/ 1522889 w 2705036"/>
              <a:gd name="connsiteY8" fmla="*/ 1798671 h 1943861"/>
              <a:gd name="connsiteX9" fmla="*/ 1937974 w 2705036"/>
              <a:gd name="connsiteY9" fmla="*/ 1872918 h 1943861"/>
              <a:gd name="connsiteX10" fmla="*/ 2266623 w 2705036"/>
              <a:gd name="connsiteY10" fmla="*/ 1943861 h 1943861"/>
              <a:gd name="connsiteX11" fmla="*/ 2705036 w 2705036"/>
              <a:gd name="connsiteY11" fmla="*/ 373788 h 19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5036" h="1943861">
                <a:moveTo>
                  <a:pt x="2705036" y="373788"/>
                </a:moveTo>
                <a:lnTo>
                  <a:pt x="2285569" y="281678"/>
                </a:lnTo>
                <a:cubicBezTo>
                  <a:pt x="2118702" y="248338"/>
                  <a:pt x="1950516" y="218032"/>
                  <a:pt x="1781063" y="190821"/>
                </a:cubicBezTo>
                <a:cubicBezTo>
                  <a:pt x="1329187" y="118263"/>
                  <a:pt x="878983" y="69458"/>
                  <a:pt x="431720" y="43487"/>
                </a:cubicBezTo>
                <a:lnTo>
                  <a:pt x="0" y="0"/>
                </a:lnTo>
                <a:lnTo>
                  <a:pt x="0" y="1653057"/>
                </a:lnTo>
                <a:lnTo>
                  <a:pt x="5655" y="1653339"/>
                </a:lnTo>
                <a:cubicBezTo>
                  <a:pt x="130527" y="1659642"/>
                  <a:pt x="275901" y="1667353"/>
                  <a:pt x="339272" y="1669434"/>
                </a:cubicBezTo>
                <a:cubicBezTo>
                  <a:pt x="731602" y="1692214"/>
                  <a:pt x="1126512" y="1735025"/>
                  <a:pt x="1522889" y="1798671"/>
                </a:cubicBezTo>
                <a:cubicBezTo>
                  <a:pt x="1662241" y="1821047"/>
                  <a:pt x="1800614" y="1845812"/>
                  <a:pt x="1937974" y="1872918"/>
                </a:cubicBezTo>
                <a:lnTo>
                  <a:pt x="2266623" y="1943861"/>
                </a:lnTo>
                <a:lnTo>
                  <a:pt x="2705036" y="37378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10" name="Freeform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 userDrawn="1"/>
        </p:nvSpPr>
        <p:spPr>
          <a:xfrm rot="5947330" flipH="1">
            <a:off x="10267822" y="4143645"/>
            <a:ext cx="1130500" cy="858882"/>
          </a:xfrm>
          <a:custGeom>
            <a:avLst/>
            <a:gdLst>
              <a:gd name="connsiteX0" fmla="*/ 2261294 w 2261294"/>
              <a:gd name="connsiteY0" fmla="*/ 1560575 h 1717987"/>
              <a:gd name="connsiteX1" fmla="*/ 2261294 w 2261294"/>
              <a:gd name="connsiteY1" fmla="*/ 0 h 1717987"/>
              <a:gd name="connsiteX2" fmla="*/ 1855598 w 2261294"/>
              <a:gd name="connsiteY2" fmla="*/ 4562 h 1717987"/>
              <a:gd name="connsiteX3" fmla="*/ 183119 w 2261294"/>
              <a:gd name="connsiteY3" fmla="*/ 149063 h 1717987"/>
              <a:gd name="connsiteX4" fmla="*/ 0 w 2261294"/>
              <a:gd name="connsiteY4" fmla="*/ 177622 h 1717987"/>
              <a:gd name="connsiteX5" fmla="*/ 252032 w 2261294"/>
              <a:gd name="connsiteY5" fmla="*/ 1717987 h 1717987"/>
              <a:gd name="connsiteX6" fmla="*/ 405018 w 2261294"/>
              <a:gd name="connsiteY6" fmla="*/ 1694130 h 1717987"/>
              <a:gd name="connsiteX7" fmla="*/ 1904293 w 2261294"/>
              <a:gd name="connsiteY7" fmla="*/ 1564591 h 1717987"/>
              <a:gd name="connsiteX8" fmla="*/ 2261294 w 2261294"/>
              <a:gd name="connsiteY8" fmla="*/ 1560575 h 17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1294" h="1717987">
                <a:moveTo>
                  <a:pt x="2261294" y="1560575"/>
                </a:moveTo>
                <a:lnTo>
                  <a:pt x="2261294" y="0"/>
                </a:lnTo>
                <a:lnTo>
                  <a:pt x="1855598" y="4562"/>
                </a:lnTo>
                <a:cubicBezTo>
                  <a:pt x="1291582" y="21542"/>
                  <a:pt x="733403" y="70206"/>
                  <a:pt x="183119" y="149063"/>
                </a:cubicBezTo>
                <a:lnTo>
                  <a:pt x="0" y="177622"/>
                </a:lnTo>
                <a:lnTo>
                  <a:pt x="252032" y="1717987"/>
                </a:lnTo>
                <a:lnTo>
                  <a:pt x="405018" y="1694130"/>
                </a:lnTo>
                <a:cubicBezTo>
                  <a:pt x="898313" y="1623437"/>
                  <a:pt x="1398687" y="1579813"/>
                  <a:pt x="1904293" y="1564591"/>
                </a:cubicBezTo>
                <a:lnTo>
                  <a:pt x="2261294" y="1560575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64000"/>
                </a:schemeClr>
              </a:gs>
              <a:gs pos="100000">
                <a:schemeClr val="accent6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12" name="TextBox 14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4904610" y="5740996"/>
            <a:ext cx="2914271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cs typeface="Lato" panose="020F0502020204030203" pitchFamily="34" charset="0"/>
                <a:sym typeface="Calibri"/>
              </a:rPr>
              <a:t>Click here to add text content, such as keywords, some brief introductions, etc.</a:t>
            </a:r>
          </a:p>
        </p:txBody>
      </p:sp>
      <p:sp>
        <p:nvSpPr>
          <p:cNvPr id="13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717691" y="5480688"/>
            <a:ext cx="33021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Calibri"/>
                <a:ea typeface="微软雅黑"/>
                <a:sym typeface="Calibri"/>
              </a:rPr>
              <a:t>Million</a:t>
            </a:r>
          </a:p>
        </p:txBody>
      </p:sp>
      <p:sp>
        <p:nvSpPr>
          <p:cNvPr id="14" name="TextBox 1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822865" y="505686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Calibri"/>
                <a:ea typeface="微软雅黑"/>
                <a:sym typeface="Calibri"/>
              </a:rPr>
              <a:t>27</a:t>
            </a:r>
          </a:p>
        </p:txBody>
      </p:sp>
      <p:sp>
        <p:nvSpPr>
          <p:cNvPr id="15" name="Shape 547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rot="5400000">
            <a:off x="4460786" y="5314191"/>
            <a:ext cx="211592" cy="23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266" extrusionOk="0">
                <a:moveTo>
                  <a:pt x="1200" y="21116"/>
                </a:moveTo>
                <a:cubicBezTo>
                  <a:pt x="400" y="21476"/>
                  <a:pt x="0" y="21116"/>
                  <a:pt x="0" y="20756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-124"/>
                  <a:pt x="400" y="-124"/>
                  <a:pt x="1200" y="236"/>
                </a:cubicBezTo>
                <a:cubicBezTo>
                  <a:pt x="21200" y="10316"/>
                  <a:pt x="21200" y="10316"/>
                  <a:pt x="21200" y="10316"/>
                </a:cubicBezTo>
                <a:cubicBezTo>
                  <a:pt x="21600" y="10316"/>
                  <a:pt x="21600" y="10676"/>
                  <a:pt x="21200" y="11036"/>
                </a:cubicBezTo>
                <a:lnTo>
                  <a:pt x="1200" y="21116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16" name="TextBox 14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1074344" y="5740996"/>
            <a:ext cx="2914271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cs typeface="Lato" panose="020F0502020204030203" pitchFamily="34" charset="0"/>
                <a:sym typeface="Calibri"/>
              </a:rPr>
              <a:t>Click here to add text content, such as keywords, some brief introductions, etc.</a:t>
            </a:r>
          </a:p>
        </p:txBody>
      </p:sp>
      <p:sp>
        <p:nvSpPr>
          <p:cNvPr id="17" name="TextBox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850316" y="5466174"/>
            <a:ext cx="36227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Calibri"/>
                <a:ea typeface="微软雅黑"/>
                <a:sym typeface="Calibri"/>
              </a:rPr>
              <a:t>Percent</a:t>
            </a: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92599" y="5056867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accent1"/>
                </a:solidFill>
                <a:latin typeface="Calibri"/>
                <a:ea typeface="微软雅黑"/>
                <a:sym typeface="Calibri"/>
              </a:rPr>
              <a:t>60</a:t>
            </a:r>
          </a:p>
        </p:txBody>
      </p:sp>
      <p:sp>
        <p:nvSpPr>
          <p:cNvPr id="19" name="Shape 547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rot="5400000">
            <a:off x="630520" y="5314191"/>
            <a:ext cx="211592" cy="23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266" extrusionOk="0">
                <a:moveTo>
                  <a:pt x="1200" y="21116"/>
                </a:moveTo>
                <a:cubicBezTo>
                  <a:pt x="400" y="21476"/>
                  <a:pt x="0" y="21116"/>
                  <a:pt x="0" y="20756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-124"/>
                  <a:pt x="400" y="-124"/>
                  <a:pt x="1200" y="236"/>
                </a:cubicBezTo>
                <a:cubicBezTo>
                  <a:pt x="21200" y="10316"/>
                  <a:pt x="21200" y="10316"/>
                  <a:pt x="21200" y="10316"/>
                </a:cubicBezTo>
                <a:cubicBezTo>
                  <a:pt x="21600" y="10316"/>
                  <a:pt x="21600" y="10676"/>
                  <a:pt x="21200" y="11036"/>
                </a:cubicBezTo>
                <a:lnTo>
                  <a:pt x="1200" y="21116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20" name="TextBox 14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8734875" y="5740996"/>
            <a:ext cx="2914271" cy="444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cs typeface="Lato" panose="020F0502020204030203" pitchFamily="34" charset="0"/>
                <a:sym typeface="Calibri"/>
              </a:rPr>
              <a:t>Click here to add text content, such as keywords, some brief introductions, etc.</a:t>
            </a:r>
          </a:p>
        </p:txBody>
      </p:sp>
      <p:sp>
        <p:nvSpPr>
          <p:cNvPr id="21" name="TextBox 2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0325357" y="5509716"/>
            <a:ext cx="2709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latin typeface="Calibri"/>
                <a:ea typeface="微软雅黑"/>
                <a:sym typeface="Calibri"/>
              </a:rPr>
              <a:t>Social</a:t>
            </a:r>
          </a:p>
        </p:txBody>
      </p:sp>
      <p:sp>
        <p:nvSpPr>
          <p:cNvPr id="22" name="TextBox 2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653130" y="5056867"/>
            <a:ext cx="14526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accent6"/>
                </a:solidFill>
                <a:latin typeface="Calibri"/>
                <a:ea typeface="微软雅黑"/>
                <a:sym typeface="Calibri"/>
              </a:rPr>
              <a:t>1 in 5</a:t>
            </a:r>
          </a:p>
        </p:txBody>
      </p:sp>
      <p:sp>
        <p:nvSpPr>
          <p:cNvPr id="23" name="Shape 547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rot="5400000">
            <a:off x="8291051" y="5314191"/>
            <a:ext cx="211592" cy="2345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266" extrusionOk="0">
                <a:moveTo>
                  <a:pt x="1200" y="21116"/>
                </a:moveTo>
                <a:cubicBezTo>
                  <a:pt x="400" y="21476"/>
                  <a:pt x="0" y="21116"/>
                  <a:pt x="0" y="20756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-124"/>
                  <a:pt x="400" y="-124"/>
                  <a:pt x="1200" y="236"/>
                </a:cubicBezTo>
                <a:cubicBezTo>
                  <a:pt x="21200" y="10316"/>
                  <a:pt x="21200" y="10316"/>
                  <a:pt x="21200" y="10316"/>
                </a:cubicBezTo>
                <a:cubicBezTo>
                  <a:pt x="21600" y="10316"/>
                  <a:pt x="21600" y="10676"/>
                  <a:pt x="21200" y="11036"/>
                </a:cubicBezTo>
                <a:lnTo>
                  <a:pt x="1200" y="21116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solidFill>
                <a:schemeClr val="accent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28568" y="713287"/>
            <a:ext cx="5467432" cy="1230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Introduting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 Our Company!</a:t>
            </a: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25549" y="2131232"/>
            <a:ext cx="25070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latin typeface="Calibri"/>
                <a:ea typeface="微软雅黑"/>
                <a:sym typeface="Calibri"/>
              </a:rPr>
              <a:t>Creative PowerPoint Template</a:t>
            </a:r>
          </a:p>
        </p:txBody>
      </p:sp>
      <p:sp>
        <p:nvSpPr>
          <p:cNvPr id="26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47616" y="3273584"/>
            <a:ext cx="98136" cy="1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57890" y="3259915"/>
            <a:ext cx="1566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sym typeface="Calibri"/>
              </a:rPr>
              <a:t>Creative financial planing</a:t>
            </a:r>
          </a:p>
        </p:txBody>
      </p:sp>
      <p:sp>
        <p:nvSpPr>
          <p:cNvPr id="28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47616" y="3672411"/>
            <a:ext cx="98136" cy="1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29" name="TextBox 2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57890" y="3658742"/>
            <a:ext cx="14021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sym typeface="Calibri"/>
              </a:rPr>
              <a:t>Business development</a:t>
            </a:r>
          </a:p>
        </p:txBody>
      </p:sp>
      <p:sp>
        <p:nvSpPr>
          <p:cNvPr id="30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454291" y="3273584"/>
            <a:ext cx="81732" cy="1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31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651864" y="3259915"/>
            <a:ext cx="14234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sym typeface="Calibri"/>
              </a:rPr>
              <a:t>Grow up your business</a:t>
            </a:r>
          </a:p>
        </p:txBody>
      </p:sp>
      <p:sp>
        <p:nvSpPr>
          <p:cNvPr id="32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454291" y="3672412"/>
            <a:ext cx="81732" cy="1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33" name="TextBox 3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651864" y="3658742"/>
            <a:ext cx="116307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sym typeface="Calibri"/>
              </a:rPr>
              <a:t>Our expert advisor</a:t>
            </a:r>
          </a:p>
        </p:txBody>
      </p:sp>
      <p:sp>
        <p:nvSpPr>
          <p:cNvPr id="34" name="Oval 3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92997" y="4316547"/>
            <a:ext cx="247618" cy="247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35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80191" y="4373253"/>
            <a:ext cx="83725" cy="134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gradFill>
            <a:gsLst>
              <a:gs pos="0">
                <a:srgbClr val="27BDBB"/>
              </a:gs>
              <a:gs pos="10000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36" name="Oval 3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flipH="1">
            <a:off x="665167" y="4316547"/>
            <a:ext cx="247618" cy="247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50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noAutofit/>
          </a:bodyPr>
          <a:lstStyle/>
          <a:p>
            <a:pPr algn="ctr"/>
            <a:endParaRPr lang="en-US" sz="900">
              <a:latin typeface="Calibri"/>
              <a:ea typeface="微软雅黑"/>
              <a:sym typeface="Calibri"/>
            </a:endParaRPr>
          </a:p>
        </p:txBody>
      </p:sp>
      <p:sp>
        <p:nvSpPr>
          <p:cNvPr id="37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flipH="1">
            <a:off x="741867" y="4373253"/>
            <a:ext cx="83725" cy="134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gradFill>
            <a:gsLst>
              <a:gs pos="0">
                <a:srgbClr val="27BDBB"/>
              </a:gs>
              <a:gs pos="100000">
                <a:schemeClr val="accent2"/>
              </a:gs>
            </a:gsLst>
            <a:lin ang="2700000" scaled="0"/>
          </a:gra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39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96001" y="3273584"/>
            <a:ext cx="98136" cy="1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40" name="TextBox 3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306274" y="3259915"/>
            <a:ext cx="1566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sym typeface="Calibri"/>
              </a:rPr>
              <a:t>Creative financial planing</a:t>
            </a:r>
          </a:p>
        </p:txBody>
      </p:sp>
      <p:sp>
        <p:nvSpPr>
          <p:cNvPr id="41" name="Shape 55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96001" y="3672411"/>
            <a:ext cx="98136" cy="15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3" h="21426" extrusionOk="0">
                <a:moveTo>
                  <a:pt x="5400" y="21165"/>
                </a:moveTo>
                <a:cubicBezTo>
                  <a:pt x="4847" y="21513"/>
                  <a:pt x="4293" y="21513"/>
                  <a:pt x="3739" y="21165"/>
                </a:cubicBezTo>
                <a:cubicBezTo>
                  <a:pt x="416" y="19074"/>
                  <a:pt x="416" y="19074"/>
                  <a:pt x="416" y="19074"/>
                </a:cubicBezTo>
                <a:cubicBezTo>
                  <a:pt x="-138" y="18726"/>
                  <a:pt x="-138" y="18029"/>
                  <a:pt x="416" y="17681"/>
                </a:cubicBezTo>
                <a:cubicBezTo>
                  <a:pt x="11493" y="10713"/>
                  <a:pt x="11493" y="10713"/>
                  <a:pt x="11493" y="10713"/>
                </a:cubicBezTo>
                <a:cubicBezTo>
                  <a:pt x="416" y="3745"/>
                  <a:pt x="416" y="3745"/>
                  <a:pt x="416" y="3745"/>
                </a:cubicBezTo>
                <a:cubicBezTo>
                  <a:pt x="-138" y="3397"/>
                  <a:pt x="-138" y="3048"/>
                  <a:pt x="416" y="2700"/>
                </a:cubicBezTo>
                <a:cubicBezTo>
                  <a:pt x="3739" y="261"/>
                  <a:pt x="3739" y="261"/>
                  <a:pt x="3739" y="261"/>
                </a:cubicBezTo>
                <a:cubicBezTo>
                  <a:pt x="4293" y="-87"/>
                  <a:pt x="4847" y="-87"/>
                  <a:pt x="5400" y="261"/>
                </a:cubicBezTo>
                <a:cubicBezTo>
                  <a:pt x="20908" y="10365"/>
                  <a:pt x="20908" y="10365"/>
                  <a:pt x="20908" y="10365"/>
                </a:cubicBezTo>
                <a:cubicBezTo>
                  <a:pt x="21462" y="10713"/>
                  <a:pt x="21462" y="11061"/>
                  <a:pt x="20908" y="11410"/>
                </a:cubicBezTo>
                <a:lnTo>
                  <a:pt x="5400" y="21165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42" name="TextBox 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306275" y="3658742"/>
            <a:ext cx="140217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Calibri"/>
                <a:ea typeface="微软雅黑"/>
                <a:sym typeface="Calibri"/>
              </a:rPr>
              <a:t>Business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6" name="图片占位符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accent1"/>
              </a:solidFill>
              <a:latin typeface="Calibri"/>
              <a:ea typeface="微软雅黑"/>
              <a:sym typeface="Calibri"/>
            </a:endParaRPr>
          </a:p>
        </p:txBody>
      </p:sp>
      <p:cxnSp>
        <p:nvCxnSpPr>
          <p:cNvPr id="12" name="Straight Connector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CxnSpPr/>
          <p:nvPr/>
        </p:nvCxnSpPr>
        <p:spPr>
          <a:xfrm>
            <a:off x="7091680" y="2274008"/>
            <a:ext cx="510032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CxnSpPr/>
          <p:nvPr/>
        </p:nvCxnSpPr>
        <p:spPr>
          <a:xfrm>
            <a:off x="6990080" y="4569794"/>
            <a:ext cx="520192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1176980" y="2289977"/>
            <a:ext cx="1025180" cy="2287512"/>
            <a:chOff x="11176980" y="2289977"/>
            <a:chExt cx="1025180" cy="2287512"/>
          </a:xfrm>
        </p:grpSpPr>
        <p:sp>
          <p:nvSpPr>
            <p:cNvPr id="31" name="Rectangle 30"/>
            <p:cNvSpPr/>
            <p:nvPr/>
          </p:nvSpPr>
          <p:spPr>
            <a:xfrm>
              <a:off x="11176980" y="2289977"/>
              <a:ext cx="1025180" cy="2287512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99000">
                  <a:schemeClr val="accent6"/>
                </a:gs>
              </a:gsLst>
              <a:lin ang="2700000" scaled="0"/>
            </a:gradFill>
            <a:ln>
              <a:noFill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0" rtlCol="0" anchor="ctr"/>
            <a:lstStyle/>
            <a:p>
              <a:pPr algn="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Open Sans" charset="0"/>
                <a:sym typeface="Calibri"/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 flipH="1">
              <a:off x="11516056" y="4132514"/>
              <a:ext cx="306387" cy="247432"/>
            </a:xfrm>
            <a:custGeom>
              <a:avLst/>
              <a:gdLst>
                <a:gd name="T0" fmla="*/ 159 w 160"/>
                <a:gd name="T1" fmla="*/ 66 h 128"/>
                <a:gd name="T2" fmla="*/ 98 w 160"/>
                <a:gd name="T3" fmla="*/ 127 h 128"/>
                <a:gd name="T4" fmla="*/ 96 w 160"/>
                <a:gd name="T5" fmla="*/ 128 h 128"/>
                <a:gd name="T6" fmla="*/ 94 w 160"/>
                <a:gd name="T7" fmla="*/ 127 h 128"/>
                <a:gd name="T8" fmla="*/ 94 w 160"/>
                <a:gd name="T9" fmla="*/ 124 h 128"/>
                <a:gd name="T10" fmla="*/ 152 w 160"/>
                <a:gd name="T11" fmla="*/ 66 h 128"/>
                <a:gd name="T12" fmla="*/ 2 w 160"/>
                <a:gd name="T13" fmla="*/ 66 h 128"/>
                <a:gd name="T14" fmla="*/ 0 w 160"/>
                <a:gd name="T15" fmla="*/ 64 h 128"/>
                <a:gd name="T16" fmla="*/ 2 w 160"/>
                <a:gd name="T17" fmla="*/ 61 h 128"/>
                <a:gd name="T18" fmla="*/ 152 w 160"/>
                <a:gd name="T19" fmla="*/ 61 h 128"/>
                <a:gd name="T20" fmla="*/ 94 w 160"/>
                <a:gd name="T21" fmla="*/ 4 h 128"/>
                <a:gd name="T22" fmla="*/ 94 w 160"/>
                <a:gd name="T23" fmla="*/ 1 h 128"/>
                <a:gd name="T24" fmla="*/ 98 w 160"/>
                <a:gd name="T25" fmla="*/ 1 h 128"/>
                <a:gd name="T26" fmla="*/ 159 w 160"/>
                <a:gd name="T27" fmla="*/ 62 h 128"/>
                <a:gd name="T28" fmla="*/ 160 w 160"/>
                <a:gd name="T29" fmla="*/ 63 h 128"/>
                <a:gd name="T30" fmla="*/ 160 w 160"/>
                <a:gd name="T31" fmla="*/ 63 h 128"/>
                <a:gd name="T32" fmla="*/ 160 w 160"/>
                <a:gd name="T33" fmla="*/ 63 h 128"/>
                <a:gd name="T34" fmla="*/ 160 w 160"/>
                <a:gd name="T35" fmla="*/ 64 h 128"/>
                <a:gd name="T36" fmla="*/ 159 w 160"/>
                <a:gd name="T37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0" h="128">
                  <a:moveTo>
                    <a:pt x="159" y="66"/>
                  </a:moveTo>
                  <a:cubicBezTo>
                    <a:pt x="98" y="127"/>
                    <a:pt x="98" y="127"/>
                    <a:pt x="98" y="127"/>
                  </a:cubicBezTo>
                  <a:cubicBezTo>
                    <a:pt x="97" y="128"/>
                    <a:pt x="97" y="128"/>
                    <a:pt x="96" y="128"/>
                  </a:cubicBezTo>
                  <a:cubicBezTo>
                    <a:pt x="95" y="128"/>
                    <a:pt x="95" y="128"/>
                    <a:pt x="94" y="127"/>
                  </a:cubicBezTo>
                  <a:cubicBezTo>
                    <a:pt x="93" y="126"/>
                    <a:pt x="93" y="125"/>
                    <a:pt x="94" y="124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5"/>
                    <a:pt x="0" y="64"/>
                  </a:cubicBezTo>
                  <a:cubicBezTo>
                    <a:pt x="0" y="63"/>
                    <a:pt x="1" y="61"/>
                    <a:pt x="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3"/>
                    <a:pt x="93" y="2"/>
                    <a:pt x="94" y="1"/>
                  </a:cubicBezTo>
                  <a:cubicBezTo>
                    <a:pt x="95" y="0"/>
                    <a:pt x="97" y="0"/>
                    <a:pt x="98" y="1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59" y="62"/>
                    <a:pt x="160" y="62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0" y="65"/>
                    <a:pt x="160" y="65"/>
                    <a:pt x="159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33" name="TextBox 3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625887" y="589038"/>
            <a:ext cx="3043362" cy="8781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Subtitle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Click here to add text content, such as keywords, some brief introductions, etc.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34" name="TextBox 3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328438" y="2877364"/>
            <a:ext cx="2613882" cy="115517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Subtitle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35" name="TextBox 3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625887" y="5128907"/>
            <a:ext cx="3043362" cy="8781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Subtitle here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pic>
        <p:nvPicPr>
          <p:cNvPr id="57" name="图片占位符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TextBox 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69852" y="816878"/>
            <a:ext cx="3401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en-US" sz="4800" dirty="0">
                <a:latin typeface="Calibri"/>
                <a:ea typeface="微软雅黑"/>
                <a:sym typeface="Calibri"/>
              </a:rPr>
              <a:t>About our </a:t>
            </a:r>
          </a:p>
          <a:p>
            <a:r>
              <a:rPr lang="en-US" sz="4800" dirty="0">
                <a:latin typeface="Calibri"/>
                <a:ea typeface="微软雅黑"/>
                <a:sym typeface="Calibri"/>
              </a:rPr>
              <a:t>Mission</a:t>
            </a:r>
          </a:p>
        </p:txBody>
      </p:sp>
      <p:grpSp>
        <p:nvGrpSpPr>
          <p:cNvPr id="24" name="Group 3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46550" y="3003028"/>
            <a:ext cx="4953771" cy="924969"/>
            <a:chOff x="5211421" y="8224094"/>
            <a:chExt cx="7244105" cy="1352620"/>
          </a:xfrm>
        </p:grpSpPr>
        <p:grpSp>
          <p:nvGrpSpPr>
            <p:cNvPr id="25" name="Group 39"/>
            <p:cNvGrpSpPr/>
            <p:nvPr/>
          </p:nvGrpSpPr>
          <p:grpSpPr>
            <a:xfrm>
              <a:off x="5211421" y="8224094"/>
              <a:ext cx="7244105" cy="1352620"/>
              <a:chOff x="2006641" y="2397540"/>
              <a:chExt cx="8599254" cy="1179975"/>
            </a:xfrm>
          </p:grpSpPr>
          <p:sp>
            <p:nvSpPr>
              <p:cNvPr id="30" name="Rectangle: Rounded Corners 42"/>
              <p:cNvSpPr/>
              <p:nvPr/>
            </p:nvSpPr>
            <p:spPr>
              <a:xfrm>
                <a:off x="2006641" y="2397544"/>
                <a:ext cx="8599254" cy="1179971"/>
              </a:xfrm>
              <a:prstGeom prst="roundRect">
                <a:avLst>
                  <a:gd name="adj" fmla="val 62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723900" sx="90000" sy="90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/>
                  <a:ea typeface="微软雅黑"/>
                  <a:sym typeface="Calibri"/>
                </a:endParaRPr>
              </a:p>
            </p:txBody>
          </p:sp>
          <p:grpSp>
            <p:nvGrpSpPr>
              <p:cNvPr id="36" name="Group 43"/>
              <p:cNvGrpSpPr/>
              <p:nvPr/>
            </p:nvGrpSpPr>
            <p:grpSpPr>
              <a:xfrm>
                <a:off x="2006641" y="2397540"/>
                <a:ext cx="8599254" cy="935242"/>
                <a:chOff x="1093904" y="3847347"/>
                <a:chExt cx="14402898" cy="1235211"/>
              </a:xfrm>
            </p:grpSpPr>
            <p:sp>
              <p:nvSpPr>
                <p:cNvPr id="38" name="Rectangle: Top Corners Rounded 44"/>
                <p:cNvSpPr/>
                <p:nvPr/>
              </p:nvSpPr>
              <p:spPr>
                <a:xfrm>
                  <a:off x="1093904" y="3847347"/>
                  <a:ext cx="14402898" cy="61311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>
                  <a:gsLst>
                    <a:gs pos="0">
                      <a:schemeClr val="accent4">
                        <a:lumMod val="60000"/>
                        <a:lumOff val="40000"/>
                      </a:schemeClr>
                    </a:gs>
                    <a:gs pos="99000">
                      <a:schemeClr val="accent4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sz="1400" dirty="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39" name="TextBox 45"/>
                <p:cNvSpPr txBox="1"/>
                <p:nvPr/>
              </p:nvSpPr>
              <p:spPr>
                <a:xfrm>
                  <a:off x="3384814" y="4676064"/>
                  <a:ext cx="11294506" cy="40649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>
                    <a:lnSpc>
                      <a:spcPct val="130000"/>
                    </a:lnSpc>
                  </a:pPr>
                  <a:r>
                    <a:rPr lang="en-US" sz="1200" dirty="0">
                      <a:solidFill>
                        <a:schemeClr val="tx1"/>
                      </a:solidFill>
                      <a:latin typeface="Calibri"/>
                      <a:ea typeface="微软雅黑"/>
                      <a:sym typeface="Calibri"/>
                    </a:rPr>
                    <a:t>The European languages are members of the same family. Their separate existence</a:t>
                  </a:r>
                </a:p>
              </p:txBody>
            </p:sp>
            <p:sp>
              <p:nvSpPr>
                <p:cNvPr id="40" name="TextBox 46"/>
                <p:cNvSpPr txBox="1"/>
                <p:nvPr/>
              </p:nvSpPr>
              <p:spPr>
                <a:xfrm>
                  <a:off x="3384814" y="4054451"/>
                  <a:ext cx="9432286" cy="40649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/>
                  <a:r>
                    <a:rPr lang="en-US" sz="1200" dirty="0">
                      <a:solidFill>
                        <a:schemeClr val="tx1"/>
                      </a:solidFill>
                      <a:latin typeface="Calibri"/>
                      <a:ea typeface="微软雅黑"/>
                      <a:sym typeface="Calibri"/>
                    </a:rPr>
                    <a:t>Insert Your Amazing Statement Here</a:t>
                  </a:r>
                </a:p>
              </p:txBody>
            </p:sp>
          </p:grpSp>
        </p:grpSp>
        <p:grpSp>
          <p:nvGrpSpPr>
            <p:cNvPr id="26" name="Group 35"/>
            <p:cNvGrpSpPr/>
            <p:nvPr/>
          </p:nvGrpSpPr>
          <p:grpSpPr>
            <a:xfrm>
              <a:off x="5600297" y="8510575"/>
              <a:ext cx="485834" cy="485832"/>
              <a:chOff x="8332318" y="3422521"/>
              <a:chExt cx="485834" cy="485832"/>
            </a:xfrm>
          </p:grpSpPr>
          <p:sp>
            <p:nvSpPr>
              <p:cNvPr id="27" name="Oval 36"/>
              <p:cNvSpPr/>
              <p:nvPr/>
            </p:nvSpPr>
            <p:spPr>
              <a:xfrm>
                <a:off x="8332318" y="3422521"/>
                <a:ext cx="485834" cy="485832"/>
              </a:xfrm>
              <a:prstGeom prst="ellipse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28" name="Oval 37"/>
              <p:cNvSpPr/>
              <p:nvPr/>
            </p:nvSpPr>
            <p:spPr>
              <a:xfrm>
                <a:off x="8385361" y="3475564"/>
                <a:ext cx="379747" cy="37974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29" name="Freeform 229"/>
              <p:cNvSpPr/>
              <p:nvPr/>
            </p:nvSpPr>
            <p:spPr bwMode="auto">
              <a:xfrm>
                <a:off x="8504072" y="3616544"/>
                <a:ext cx="142328" cy="97786"/>
              </a:xfrm>
              <a:custGeom>
                <a:avLst/>
                <a:gdLst>
                  <a:gd name="T0" fmla="*/ 124 w 16128"/>
                  <a:gd name="T1" fmla="*/ 7223 h 11872"/>
                  <a:gd name="T2" fmla="*/ 59 w 16128"/>
                  <a:gd name="T3" fmla="*/ 7113 h 11872"/>
                  <a:gd name="T4" fmla="*/ 18 w 16128"/>
                  <a:gd name="T5" fmla="*/ 6994 h 11872"/>
                  <a:gd name="T6" fmla="*/ 1 w 16128"/>
                  <a:gd name="T7" fmla="*/ 6871 h 11872"/>
                  <a:gd name="T8" fmla="*/ 7 w 16128"/>
                  <a:gd name="T9" fmla="*/ 6747 h 11872"/>
                  <a:gd name="T10" fmla="*/ 36 w 16128"/>
                  <a:gd name="T11" fmla="*/ 6626 h 11872"/>
                  <a:gd name="T12" fmla="*/ 90 w 16128"/>
                  <a:gd name="T13" fmla="*/ 6512 h 11872"/>
                  <a:gd name="T14" fmla="*/ 165 w 16128"/>
                  <a:gd name="T15" fmla="*/ 6408 h 11872"/>
                  <a:gd name="T16" fmla="*/ 1850 w 16128"/>
                  <a:gd name="T17" fmla="*/ 4727 h 11872"/>
                  <a:gd name="T18" fmla="*/ 1957 w 16128"/>
                  <a:gd name="T19" fmla="*/ 4656 h 11872"/>
                  <a:gd name="T20" fmla="*/ 2073 w 16128"/>
                  <a:gd name="T21" fmla="*/ 4609 h 11872"/>
                  <a:gd name="T22" fmla="*/ 2195 w 16128"/>
                  <a:gd name="T23" fmla="*/ 4586 h 11872"/>
                  <a:gd name="T24" fmla="*/ 2319 w 16128"/>
                  <a:gd name="T25" fmla="*/ 4586 h 11872"/>
                  <a:gd name="T26" fmla="*/ 2441 w 16128"/>
                  <a:gd name="T27" fmla="*/ 4609 h 11872"/>
                  <a:gd name="T28" fmla="*/ 2558 w 16128"/>
                  <a:gd name="T29" fmla="*/ 4656 h 11872"/>
                  <a:gd name="T30" fmla="*/ 2665 w 16128"/>
                  <a:gd name="T31" fmla="*/ 4727 h 11872"/>
                  <a:gd name="T32" fmla="*/ 5357 w 16128"/>
                  <a:gd name="T33" fmla="*/ 7406 h 11872"/>
                  <a:gd name="T34" fmla="*/ 5460 w 16128"/>
                  <a:gd name="T35" fmla="*/ 7483 h 11872"/>
                  <a:gd name="T36" fmla="*/ 5575 w 16128"/>
                  <a:gd name="T37" fmla="*/ 7535 h 11872"/>
                  <a:gd name="T38" fmla="*/ 5696 w 16128"/>
                  <a:gd name="T39" fmla="*/ 7565 h 11872"/>
                  <a:gd name="T40" fmla="*/ 5819 w 16128"/>
                  <a:gd name="T41" fmla="*/ 7571 h 11872"/>
                  <a:gd name="T42" fmla="*/ 5942 w 16128"/>
                  <a:gd name="T43" fmla="*/ 7552 h 11872"/>
                  <a:gd name="T44" fmla="*/ 6060 w 16128"/>
                  <a:gd name="T45" fmla="*/ 7512 h 11872"/>
                  <a:gd name="T46" fmla="*/ 6170 w 16128"/>
                  <a:gd name="T47" fmla="*/ 7447 h 11872"/>
                  <a:gd name="T48" fmla="*/ 13421 w 16128"/>
                  <a:gd name="T49" fmla="*/ 190 h 11872"/>
                  <a:gd name="T50" fmla="*/ 13521 w 16128"/>
                  <a:gd name="T51" fmla="*/ 107 h 11872"/>
                  <a:gd name="T52" fmla="*/ 13634 w 16128"/>
                  <a:gd name="T53" fmla="*/ 47 h 11872"/>
                  <a:gd name="T54" fmla="*/ 13753 w 16128"/>
                  <a:gd name="T55" fmla="*/ 12 h 11872"/>
                  <a:gd name="T56" fmla="*/ 13877 w 16128"/>
                  <a:gd name="T57" fmla="*/ 0 h 11872"/>
                  <a:gd name="T58" fmla="*/ 14000 w 16128"/>
                  <a:gd name="T59" fmla="*/ 11 h 11872"/>
                  <a:gd name="T60" fmla="*/ 14120 w 16128"/>
                  <a:gd name="T61" fmla="*/ 46 h 11872"/>
                  <a:gd name="T62" fmla="*/ 14233 w 16128"/>
                  <a:gd name="T63" fmla="*/ 105 h 11872"/>
                  <a:gd name="T64" fmla="*/ 14334 w 16128"/>
                  <a:gd name="T65" fmla="*/ 186 h 11872"/>
                  <a:gd name="T66" fmla="*/ 16003 w 16128"/>
                  <a:gd name="T67" fmla="*/ 1855 h 11872"/>
                  <a:gd name="T68" fmla="*/ 16068 w 16128"/>
                  <a:gd name="T69" fmla="*/ 1964 h 11872"/>
                  <a:gd name="T70" fmla="*/ 16109 w 16128"/>
                  <a:gd name="T71" fmla="*/ 2082 h 11872"/>
                  <a:gd name="T72" fmla="*/ 16127 w 16128"/>
                  <a:gd name="T73" fmla="*/ 2205 h 11872"/>
                  <a:gd name="T74" fmla="*/ 16122 w 16128"/>
                  <a:gd name="T75" fmla="*/ 2328 h 11872"/>
                  <a:gd name="T76" fmla="*/ 16093 w 16128"/>
                  <a:gd name="T77" fmla="*/ 2449 h 11872"/>
                  <a:gd name="T78" fmla="*/ 16039 w 16128"/>
                  <a:gd name="T79" fmla="*/ 2564 h 11872"/>
                  <a:gd name="T80" fmla="*/ 15964 w 16128"/>
                  <a:gd name="T81" fmla="*/ 2667 h 11872"/>
                  <a:gd name="T82" fmla="*/ 7188 w 16128"/>
                  <a:gd name="T83" fmla="*/ 11462 h 11872"/>
                  <a:gd name="T84" fmla="*/ 7074 w 16128"/>
                  <a:gd name="T85" fmla="*/ 11550 h 11872"/>
                  <a:gd name="T86" fmla="*/ 6943 w 16128"/>
                  <a:gd name="T87" fmla="*/ 11632 h 11872"/>
                  <a:gd name="T88" fmla="*/ 6801 w 16128"/>
                  <a:gd name="T89" fmla="*/ 11706 h 11872"/>
                  <a:gd name="T90" fmla="*/ 6652 w 16128"/>
                  <a:gd name="T91" fmla="*/ 11767 h 11872"/>
                  <a:gd name="T92" fmla="*/ 6500 w 16128"/>
                  <a:gd name="T93" fmla="*/ 11817 h 11872"/>
                  <a:gd name="T94" fmla="*/ 6349 w 16128"/>
                  <a:gd name="T95" fmla="*/ 11852 h 11872"/>
                  <a:gd name="T96" fmla="*/ 6205 w 16128"/>
                  <a:gd name="T97" fmla="*/ 11870 h 11872"/>
                  <a:gd name="T98" fmla="*/ 5352 w 16128"/>
                  <a:gd name="T99" fmla="*/ 11871 h 11872"/>
                  <a:gd name="T100" fmla="*/ 5210 w 16128"/>
                  <a:gd name="T101" fmla="*/ 11858 h 11872"/>
                  <a:gd name="T102" fmla="*/ 5062 w 16128"/>
                  <a:gd name="T103" fmla="*/ 11827 h 11872"/>
                  <a:gd name="T104" fmla="*/ 4910 w 16128"/>
                  <a:gd name="T105" fmla="*/ 11780 h 11872"/>
                  <a:gd name="T106" fmla="*/ 4760 w 16128"/>
                  <a:gd name="T107" fmla="*/ 11722 h 11872"/>
                  <a:gd name="T108" fmla="*/ 4615 w 16128"/>
                  <a:gd name="T109" fmla="*/ 11651 h 11872"/>
                  <a:gd name="T110" fmla="*/ 4481 w 16128"/>
                  <a:gd name="T111" fmla="*/ 11572 h 11872"/>
                  <a:gd name="T112" fmla="*/ 4363 w 16128"/>
                  <a:gd name="T113" fmla="*/ 11484 h 11872"/>
                  <a:gd name="T114" fmla="*/ 187 w 16128"/>
                  <a:gd name="T115" fmla="*/ 7297 h 11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128" h="11872">
                    <a:moveTo>
                      <a:pt x="187" y="7297"/>
                    </a:moveTo>
                    <a:lnTo>
                      <a:pt x="164" y="7273"/>
                    </a:lnTo>
                    <a:lnTo>
                      <a:pt x="143" y="7248"/>
                    </a:lnTo>
                    <a:lnTo>
                      <a:pt x="124" y="7223"/>
                    </a:lnTo>
                    <a:lnTo>
                      <a:pt x="106" y="7196"/>
                    </a:lnTo>
                    <a:lnTo>
                      <a:pt x="89" y="7168"/>
                    </a:lnTo>
                    <a:lnTo>
                      <a:pt x="74" y="7141"/>
                    </a:lnTo>
                    <a:lnTo>
                      <a:pt x="59" y="7113"/>
                    </a:lnTo>
                    <a:lnTo>
                      <a:pt x="46" y="7084"/>
                    </a:lnTo>
                    <a:lnTo>
                      <a:pt x="35" y="7054"/>
                    </a:lnTo>
                    <a:lnTo>
                      <a:pt x="26" y="7024"/>
                    </a:lnTo>
                    <a:lnTo>
                      <a:pt x="18" y="6994"/>
                    </a:lnTo>
                    <a:lnTo>
                      <a:pt x="12" y="6964"/>
                    </a:lnTo>
                    <a:lnTo>
                      <a:pt x="6" y="6933"/>
                    </a:lnTo>
                    <a:lnTo>
                      <a:pt x="3" y="6902"/>
                    </a:lnTo>
                    <a:lnTo>
                      <a:pt x="1" y="6871"/>
                    </a:lnTo>
                    <a:lnTo>
                      <a:pt x="0" y="6841"/>
                    </a:lnTo>
                    <a:lnTo>
                      <a:pt x="1" y="6809"/>
                    </a:lnTo>
                    <a:lnTo>
                      <a:pt x="3" y="6778"/>
                    </a:lnTo>
                    <a:lnTo>
                      <a:pt x="7" y="6747"/>
                    </a:lnTo>
                    <a:lnTo>
                      <a:pt x="12" y="6717"/>
                    </a:lnTo>
                    <a:lnTo>
                      <a:pt x="18" y="6687"/>
                    </a:lnTo>
                    <a:lnTo>
                      <a:pt x="26" y="6656"/>
                    </a:lnTo>
                    <a:lnTo>
                      <a:pt x="36" y="6626"/>
                    </a:lnTo>
                    <a:lnTo>
                      <a:pt x="47" y="6597"/>
                    </a:lnTo>
                    <a:lnTo>
                      <a:pt x="59" y="6569"/>
                    </a:lnTo>
                    <a:lnTo>
                      <a:pt x="74" y="6539"/>
                    </a:lnTo>
                    <a:lnTo>
                      <a:pt x="90" y="6512"/>
                    </a:lnTo>
                    <a:lnTo>
                      <a:pt x="106" y="6485"/>
                    </a:lnTo>
                    <a:lnTo>
                      <a:pt x="125" y="6459"/>
                    </a:lnTo>
                    <a:lnTo>
                      <a:pt x="144" y="6432"/>
                    </a:lnTo>
                    <a:lnTo>
                      <a:pt x="165" y="6408"/>
                    </a:lnTo>
                    <a:lnTo>
                      <a:pt x="188" y="6384"/>
                    </a:lnTo>
                    <a:lnTo>
                      <a:pt x="1801" y="4771"/>
                    </a:lnTo>
                    <a:lnTo>
                      <a:pt x="1824" y="4748"/>
                    </a:lnTo>
                    <a:lnTo>
                      <a:pt x="1850" y="4727"/>
                    </a:lnTo>
                    <a:lnTo>
                      <a:pt x="1876" y="4707"/>
                    </a:lnTo>
                    <a:lnTo>
                      <a:pt x="1902" y="4689"/>
                    </a:lnTo>
                    <a:lnTo>
                      <a:pt x="1929" y="4671"/>
                    </a:lnTo>
                    <a:lnTo>
                      <a:pt x="1957" y="4656"/>
                    </a:lnTo>
                    <a:lnTo>
                      <a:pt x="1985" y="4642"/>
                    </a:lnTo>
                    <a:lnTo>
                      <a:pt x="2014" y="4630"/>
                    </a:lnTo>
                    <a:lnTo>
                      <a:pt x="2043" y="4619"/>
                    </a:lnTo>
                    <a:lnTo>
                      <a:pt x="2073" y="4609"/>
                    </a:lnTo>
                    <a:lnTo>
                      <a:pt x="2104" y="4601"/>
                    </a:lnTo>
                    <a:lnTo>
                      <a:pt x="2134" y="4595"/>
                    </a:lnTo>
                    <a:lnTo>
                      <a:pt x="2164" y="4590"/>
                    </a:lnTo>
                    <a:lnTo>
                      <a:pt x="2195" y="4586"/>
                    </a:lnTo>
                    <a:lnTo>
                      <a:pt x="2227" y="4584"/>
                    </a:lnTo>
                    <a:lnTo>
                      <a:pt x="2257" y="4583"/>
                    </a:lnTo>
                    <a:lnTo>
                      <a:pt x="2288" y="4584"/>
                    </a:lnTo>
                    <a:lnTo>
                      <a:pt x="2319" y="4586"/>
                    </a:lnTo>
                    <a:lnTo>
                      <a:pt x="2350" y="4590"/>
                    </a:lnTo>
                    <a:lnTo>
                      <a:pt x="2381" y="4595"/>
                    </a:lnTo>
                    <a:lnTo>
                      <a:pt x="2411" y="4601"/>
                    </a:lnTo>
                    <a:lnTo>
                      <a:pt x="2441" y="4609"/>
                    </a:lnTo>
                    <a:lnTo>
                      <a:pt x="2472" y="4619"/>
                    </a:lnTo>
                    <a:lnTo>
                      <a:pt x="2501" y="4630"/>
                    </a:lnTo>
                    <a:lnTo>
                      <a:pt x="2529" y="4642"/>
                    </a:lnTo>
                    <a:lnTo>
                      <a:pt x="2558" y="4656"/>
                    </a:lnTo>
                    <a:lnTo>
                      <a:pt x="2586" y="4671"/>
                    </a:lnTo>
                    <a:lnTo>
                      <a:pt x="2613" y="4689"/>
                    </a:lnTo>
                    <a:lnTo>
                      <a:pt x="2639" y="4707"/>
                    </a:lnTo>
                    <a:lnTo>
                      <a:pt x="2665" y="4727"/>
                    </a:lnTo>
                    <a:lnTo>
                      <a:pt x="2689" y="4748"/>
                    </a:lnTo>
                    <a:lnTo>
                      <a:pt x="2714" y="4770"/>
                    </a:lnTo>
                    <a:lnTo>
                      <a:pt x="5332" y="7384"/>
                    </a:lnTo>
                    <a:lnTo>
                      <a:pt x="5357" y="7406"/>
                    </a:lnTo>
                    <a:lnTo>
                      <a:pt x="5382" y="7427"/>
                    </a:lnTo>
                    <a:lnTo>
                      <a:pt x="5407" y="7448"/>
                    </a:lnTo>
                    <a:lnTo>
                      <a:pt x="5433" y="7466"/>
                    </a:lnTo>
                    <a:lnTo>
                      <a:pt x="5460" y="7483"/>
                    </a:lnTo>
                    <a:lnTo>
                      <a:pt x="5489" y="7498"/>
                    </a:lnTo>
                    <a:lnTo>
                      <a:pt x="5517" y="7512"/>
                    </a:lnTo>
                    <a:lnTo>
                      <a:pt x="5546" y="7524"/>
                    </a:lnTo>
                    <a:lnTo>
                      <a:pt x="5575" y="7535"/>
                    </a:lnTo>
                    <a:lnTo>
                      <a:pt x="5604" y="7545"/>
                    </a:lnTo>
                    <a:lnTo>
                      <a:pt x="5635" y="7553"/>
                    </a:lnTo>
                    <a:lnTo>
                      <a:pt x="5665" y="7559"/>
                    </a:lnTo>
                    <a:lnTo>
                      <a:pt x="5696" y="7565"/>
                    </a:lnTo>
                    <a:lnTo>
                      <a:pt x="5726" y="7569"/>
                    </a:lnTo>
                    <a:lnTo>
                      <a:pt x="5758" y="7571"/>
                    </a:lnTo>
                    <a:lnTo>
                      <a:pt x="5789" y="7572"/>
                    </a:lnTo>
                    <a:lnTo>
                      <a:pt x="5819" y="7571"/>
                    </a:lnTo>
                    <a:lnTo>
                      <a:pt x="5850" y="7569"/>
                    </a:lnTo>
                    <a:lnTo>
                      <a:pt x="5882" y="7565"/>
                    </a:lnTo>
                    <a:lnTo>
                      <a:pt x="5912" y="7559"/>
                    </a:lnTo>
                    <a:lnTo>
                      <a:pt x="5942" y="7552"/>
                    </a:lnTo>
                    <a:lnTo>
                      <a:pt x="5972" y="7544"/>
                    </a:lnTo>
                    <a:lnTo>
                      <a:pt x="6003" y="7535"/>
                    </a:lnTo>
                    <a:lnTo>
                      <a:pt x="6032" y="7524"/>
                    </a:lnTo>
                    <a:lnTo>
                      <a:pt x="6060" y="7512"/>
                    </a:lnTo>
                    <a:lnTo>
                      <a:pt x="6089" y="7498"/>
                    </a:lnTo>
                    <a:lnTo>
                      <a:pt x="6117" y="7482"/>
                    </a:lnTo>
                    <a:lnTo>
                      <a:pt x="6144" y="7465"/>
                    </a:lnTo>
                    <a:lnTo>
                      <a:pt x="6170" y="7447"/>
                    </a:lnTo>
                    <a:lnTo>
                      <a:pt x="6196" y="7426"/>
                    </a:lnTo>
                    <a:lnTo>
                      <a:pt x="6220" y="7405"/>
                    </a:lnTo>
                    <a:lnTo>
                      <a:pt x="6245" y="7383"/>
                    </a:lnTo>
                    <a:lnTo>
                      <a:pt x="13421" y="190"/>
                    </a:lnTo>
                    <a:lnTo>
                      <a:pt x="13445" y="166"/>
                    </a:lnTo>
                    <a:lnTo>
                      <a:pt x="13470" y="145"/>
                    </a:lnTo>
                    <a:lnTo>
                      <a:pt x="13495" y="125"/>
                    </a:lnTo>
                    <a:lnTo>
                      <a:pt x="13521" y="107"/>
                    </a:lnTo>
                    <a:lnTo>
                      <a:pt x="13549" y="90"/>
                    </a:lnTo>
                    <a:lnTo>
                      <a:pt x="13577" y="75"/>
                    </a:lnTo>
                    <a:lnTo>
                      <a:pt x="13605" y="60"/>
                    </a:lnTo>
                    <a:lnTo>
                      <a:pt x="13634" y="47"/>
                    </a:lnTo>
                    <a:lnTo>
                      <a:pt x="13663" y="36"/>
                    </a:lnTo>
                    <a:lnTo>
                      <a:pt x="13693" y="27"/>
                    </a:lnTo>
                    <a:lnTo>
                      <a:pt x="13723" y="19"/>
                    </a:lnTo>
                    <a:lnTo>
                      <a:pt x="13753" y="12"/>
                    </a:lnTo>
                    <a:lnTo>
                      <a:pt x="13784" y="7"/>
                    </a:lnTo>
                    <a:lnTo>
                      <a:pt x="13815" y="3"/>
                    </a:lnTo>
                    <a:lnTo>
                      <a:pt x="13846" y="1"/>
                    </a:lnTo>
                    <a:lnTo>
                      <a:pt x="13877" y="0"/>
                    </a:lnTo>
                    <a:lnTo>
                      <a:pt x="13908" y="1"/>
                    </a:lnTo>
                    <a:lnTo>
                      <a:pt x="13939" y="3"/>
                    </a:lnTo>
                    <a:lnTo>
                      <a:pt x="13970" y="6"/>
                    </a:lnTo>
                    <a:lnTo>
                      <a:pt x="14000" y="11"/>
                    </a:lnTo>
                    <a:lnTo>
                      <a:pt x="14031" y="18"/>
                    </a:lnTo>
                    <a:lnTo>
                      <a:pt x="14062" y="26"/>
                    </a:lnTo>
                    <a:lnTo>
                      <a:pt x="14091" y="35"/>
                    </a:lnTo>
                    <a:lnTo>
                      <a:pt x="14120" y="46"/>
                    </a:lnTo>
                    <a:lnTo>
                      <a:pt x="14149" y="58"/>
                    </a:lnTo>
                    <a:lnTo>
                      <a:pt x="14178" y="73"/>
                    </a:lnTo>
                    <a:lnTo>
                      <a:pt x="14206" y="88"/>
                    </a:lnTo>
                    <a:lnTo>
                      <a:pt x="14233" y="105"/>
                    </a:lnTo>
                    <a:lnTo>
                      <a:pt x="14259" y="123"/>
                    </a:lnTo>
                    <a:lnTo>
                      <a:pt x="14285" y="143"/>
                    </a:lnTo>
                    <a:lnTo>
                      <a:pt x="14310" y="164"/>
                    </a:lnTo>
                    <a:lnTo>
                      <a:pt x="14334" y="186"/>
                    </a:lnTo>
                    <a:lnTo>
                      <a:pt x="15938" y="1780"/>
                    </a:lnTo>
                    <a:lnTo>
                      <a:pt x="15962" y="1804"/>
                    </a:lnTo>
                    <a:lnTo>
                      <a:pt x="15983" y="1829"/>
                    </a:lnTo>
                    <a:lnTo>
                      <a:pt x="16003" y="1855"/>
                    </a:lnTo>
                    <a:lnTo>
                      <a:pt x="16021" y="1881"/>
                    </a:lnTo>
                    <a:lnTo>
                      <a:pt x="16038" y="1908"/>
                    </a:lnTo>
                    <a:lnTo>
                      <a:pt x="16053" y="1935"/>
                    </a:lnTo>
                    <a:lnTo>
                      <a:pt x="16068" y="1964"/>
                    </a:lnTo>
                    <a:lnTo>
                      <a:pt x="16081" y="1993"/>
                    </a:lnTo>
                    <a:lnTo>
                      <a:pt x="16092" y="2022"/>
                    </a:lnTo>
                    <a:lnTo>
                      <a:pt x="16101" y="2051"/>
                    </a:lnTo>
                    <a:lnTo>
                      <a:pt x="16109" y="2082"/>
                    </a:lnTo>
                    <a:lnTo>
                      <a:pt x="16116" y="2112"/>
                    </a:lnTo>
                    <a:lnTo>
                      <a:pt x="16121" y="2143"/>
                    </a:lnTo>
                    <a:lnTo>
                      <a:pt x="16125" y="2173"/>
                    </a:lnTo>
                    <a:lnTo>
                      <a:pt x="16127" y="2205"/>
                    </a:lnTo>
                    <a:lnTo>
                      <a:pt x="16128" y="2236"/>
                    </a:lnTo>
                    <a:lnTo>
                      <a:pt x="16127" y="2266"/>
                    </a:lnTo>
                    <a:lnTo>
                      <a:pt x="16125" y="2297"/>
                    </a:lnTo>
                    <a:lnTo>
                      <a:pt x="16122" y="2328"/>
                    </a:lnTo>
                    <a:lnTo>
                      <a:pt x="16117" y="2359"/>
                    </a:lnTo>
                    <a:lnTo>
                      <a:pt x="16110" y="2389"/>
                    </a:lnTo>
                    <a:lnTo>
                      <a:pt x="16102" y="2419"/>
                    </a:lnTo>
                    <a:lnTo>
                      <a:pt x="16093" y="2449"/>
                    </a:lnTo>
                    <a:lnTo>
                      <a:pt x="16082" y="2478"/>
                    </a:lnTo>
                    <a:lnTo>
                      <a:pt x="16069" y="2507"/>
                    </a:lnTo>
                    <a:lnTo>
                      <a:pt x="16055" y="2535"/>
                    </a:lnTo>
                    <a:lnTo>
                      <a:pt x="16039" y="2564"/>
                    </a:lnTo>
                    <a:lnTo>
                      <a:pt x="16023" y="2591"/>
                    </a:lnTo>
                    <a:lnTo>
                      <a:pt x="16004" y="2617"/>
                    </a:lnTo>
                    <a:lnTo>
                      <a:pt x="15985" y="2642"/>
                    </a:lnTo>
                    <a:lnTo>
                      <a:pt x="15964" y="2667"/>
                    </a:lnTo>
                    <a:lnTo>
                      <a:pt x="15941" y="2692"/>
                    </a:lnTo>
                    <a:lnTo>
                      <a:pt x="7238" y="11415"/>
                    </a:lnTo>
                    <a:lnTo>
                      <a:pt x="7214" y="11439"/>
                    </a:lnTo>
                    <a:lnTo>
                      <a:pt x="7188" y="11462"/>
                    </a:lnTo>
                    <a:lnTo>
                      <a:pt x="7162" y="11485"/>
                    </a:lnTo>
                    <a:lnTo>
                      <a:pt x="7134" y="11507"/>
                    </a:lnTo>
                    <a:lnTo>
                      <a:pt x="7104" y="11529"/>
                    </a:lnTo>
                    <a:lnTo>
                      <a:pt x="7074" y="11550"/>
                    </a:lnTo>
                    <a:lnTo>
                      <a:pt x="7043" y="11572"/>
                    </a:lnTo>
                    <a:lnTo>
                      <a:pt x="7011" y="11593"/>
                    </a:lnTo>
                    <a:lnTo>
                      <a:pt x="6977" y="11613"/>
                    </a:lnTo>
                    <a:lnTo>
                      <a:pt x="6943" y="11632"/>
                    </a:lnTo>
                    <a:lnTo>
                      <a:pt x="6909" y="11651"/>
                    </a:lnTo>
                    <a:lnTo>
                      <a:pt x="6874" y="11670"/>
                    </a:lnTo>
                    <a:lnTo>
                      <a:pt x="6837" y="11688"/>
                    </a:lnTo>
                    <a:lnTo>
                      <a:pt x="6801" y="11706"/>
                    </a:lnTo>
                    <a:lnTo>
                      <a:pt x="6765" y="11722"/>
                    </a:lnTo>
                    <a:lnTo>
                      <a:pt x="6727" y="11738"/>
                    </a:lnTo>
                    <a:lnTo>
                      <a:pt x="6689" y="11753"/>
                    </a:lnTo>
                    <a:lnTo>
                      <a:pt x="6652" y="11767"/>
                    </a:lnTo>
                    <a:lnTo>
                      <a:pt x="6613" y="11781"/>
                    </a:lnTo>
                    <a:lnTo>
                      <a:pt x="6576" y="11793"/>
                    </a:lnTo>
                    <a:lnTo>
                      <a:pt x="6538" y="11805"/>
                    </a:lnTo>
                    <a:lnTo>
                      <a:pt x="6500" y="11817"/>
                    </a:lnTo>
                    <a:lnTo>
                      <a:pt x="6461" y="11827"/>
                    </a:lnTo>
                    <a:lnTo>
                      <a:pt x="6424" y="11836"/>
                    </a:lnTo>
                    <a:lnTo>
                      <a:pt x="6387" y="11844"/>
                    </a:lnTo>
                    <a:lnTo>
                      <a:pt x="6349" y="11852"/>
                    </a:lnTo>
                    <a:lnTo>
                      <a:pt x="6313" y="11858"/>
                    </a:lnTo>
                    <a:lnTo>
                      <a:pt x="6277" y="11863"/>
                    </a:lnTo>
                    <a:lnTo>
                      <a:pt x="6241" y="11867"/>
                    </a:lnTo>
                    <a:lnTo>
                      <a:pt x="6205" y="11870"/>
                    </a:lnTo>
                    <a:lnTo>
                      <a:pt x="6171" y="11871"/>
                    </a:lnTo>
                    <a:lnTo>
                      <a:pt x="6138" y="11872"/>
                    </a:lnTo>
                    <a:lnTo>
                      <a:pt x="5386" y="11872"/>
                    </a:lnTo>
                    <a:lnTo>
                      <a:pt x="5352" y="11871"/>
                    </a:lnTo>
                    <a:lnTo>
                      <a:pt x="5318" y="11870"/>
                    </a:lnTo>
                    <a:lnTo>
                      <a:pt x="5283" y="11867"/>
                    </a:lnTo>
                    <a:lnTo>
                      <a:pt x="5247" y="11863"/>
                    </a:lnTo>
                    <a:lnTo>
                      <a:pt x="5210" y="11858"/>
                    </a:lnTo>
                    <a:lnTo>
                      <a:pt x="5174" y="11851"/>
                    </a:lnTo>
                    <a:lnTo>
                      <a:pt x="5137" y="11844"/>
                    </a:lnTo>
                    <a:lnTo>
                      <a:pt x="5099" y="11836"/>
                    </a:lnTo>
                    <a:lnTo>
                      <a:pt x="5062" y="11827"/>
                    </a:lnTo>
                    <a:lnTo>
                      <a:pt x="5024" y="11817"/>
                    </a:lnTo>
                    <a:lnTo>
                      <a:pt x="4986" y="11805"/>
                    </a:lnTo>
                    <a:lnTo>
                      <a:pt x="4948" y="11793"/>
                    </a:lnTo>
                    <a:lnTo>
                      <a:pt x="4910" y="11780"/>
                    </a:lnTo>
                    <a:lnTo>
                      <a:pt x="4872" y="11767"/>
                    </a:lnTo>
                    <a:lnTo>
                      <a:pt x="4834" y="11753"/>
                    </a:lnTo>
                    <a:lnTo>
                      <a:pt x="4796" y="11738"/>
                    </a:lnTo>
                    <a:lnTo>
                      <a:pt x="4760" y="11722"/>
                    </a:lnTo>
                    <a:lnTo>
                      <a:pt x="4722" y="11705"/>
                    </a:lnTo>
                    <a:lnTo>
                      <a:pt x="4686" y="11688"/>
                    </a:lnTo>
                    <a:lnTo>
                      <a:pt x="4650" y="11669"/>
                    </a:lnTo>
                    <a:lnTo>
                      <a:pt x="4615" y="11651"/>
                    </a:lnTo>
                    <a:lnTo>
                      <a:pt x="4580" y="11632"/>
                    </a:lnTo>
                    <a:lnTo>
                      <a:pt x="4546" y="11612"/>
                    </a:lnTo>
                    <a:lnTo>
                      <a:pt x="4513" y="11592"/>
                    </a:lnTo>
                    <a:lnTo>
                      <a:pt x="4481" y="11572"/>
                    </a:lnTo>
                    <a:lnTo>
                      <a:pt x="4449" y="11550"/>
                    </a:lnTo>
                    <a:lnTo>
                      <a:pt x="4419" y="11528"/>
                    </a:lnTo>
                    <a:lnTo>
                      <a:pt x="4390" y="11506"/>
                    </a:lnTo>
                    <a:lnTo>
                      <a:pt x="4363" y="11484"/>
                    </a:lnTo>
                    <a:lnTo>
                      <a:pt x="4335" y="11462"/>
                    </a:lnTo>
                    <a:lnTo>
                      <a:pt x="4310" y="11439"/>
                    </a:lnTo>
                    <a:lnTo>
                      <a:pt x="4286" y="11414"/>
                    </a:lnTo>
                    <a:lnTo>
                      <a:pt x="187" y="7297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2000">
                  <a:latin typeface="Calibri"/>
                  <a:ea typeface="微软雅黑"/>
                  <a:cs typeface="Open Sans" charset="0"/>
                  <a:sym typeface="Calibri"/>
                </a:endParaRPr>
              </a:p>
            </p:txBody>
          </p:sp>
        </p:grpSp>
      </p:grpSp>
      <p:grpSp>
        <p:nvGrpSpPr>
          <p:cNvPr id="41" name="Group 5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173233" y="4230629"/>
            <a:ext cx="332230" cy="332229"/>
            <a:chOff x="1407149" y="3549662"/>
            <a:chExt cx="413418" cy="413418"/>
          </a:xfrm>
        </p:grpSpPr>
        <p:sp>
          <p:nvSpPr>
            <p:cNvPr id="42" name="Oval 60"/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3" name="Oval 61"/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0" name="Freeform 229"/>
            <p:cNvSpPr/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>
                <a:latin typeface="Calibri"/>
                <a:ea typeface="微软雅黑"/>
                <a:cs typeface="Open Sans" charset="0"/>
                <a:sym typeface="Calibri"/>
              </a:endParaRPr>
            </a:p>
          </p:txBody>
        </p:sp>
      </p:grpSp>
      <p:sp>
        <p:nvSpPr>
          <p:cNvPr id="51" name="Rectangle 5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00829" y="4230629"/>
            <a:ext cx="402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ea typeface="微软雅黑"/>
                <a:cs typeface="Open Sans Light" panose="020B0306030504020204" pitchFamily="34" charset="0"/>
                <a:sym typeface="Calibri"/>
              </a:rPr>
              <a:t>Insert Your Amazing Statement Here</a:t>
            </a:r>
            <a:endParaRPr lang="id-ID" sz="1400" dirty="0">
              <a:latin typeface="Calibri"/>
              <a:ea typeface="微软雅黑"/>
              <a:sym typeface="Calibri"/>
            </a:endParaRPr>
          </a:p>
        </p:txBody>
      </p:sp>
      <p:grpSp>
        <p:nvGrpSpPr>
          <p:cNvPr id="52" name="Group 6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173233" y="4805485"/>
            <a:ext cx="332230" cy="332229"/>
            <a:chOff x="1407149" y="3549662"/>
            <a:chExt cx="413418" cy="413418"/>
          </a:xfrm>
        </p:grpSpPr>
        <p:sp>
          <p:nvSpPr>
            <p:cNvPr id="53" name="Oval 66"/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4" name="Oval 67"/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5" name="Freeform 229"/>
            <p:cNvSpPr/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>
                <a:latin typeface="Calibri"/>
                <a:ea typeface="微软雅黑"/>
                <a:cs typeface="Open Sans" charset="0"/>
                <a:sym typeface="Calibri"/>
              </a:endParaRPr>
            </a:p>
          </p:txBody>
        </p:sp>
      </p:grpSp>
      <p:sp>
        <p:nvSpPr>
          <p:cNvPr id="58" name="Rectangle 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00829" y="4805485"/>
            <a:ext cx="402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ea typeface="微软雅黑"/>
                <a:cs typeface="Open Sans Light" panose="020B0306030504020204" pitchFamily="34" charset="0"/>
                <a:sym typeface="Calibri"/>
              </a:rPr>
              <a:t>Insert Your Amazing Statement Here</a:t>
            </a:r>
            <a:endParaRPr lang="id-ID" sz="1400" dirty="0">
              <a:latin typeface="Calibri"/>
              <a:ea typeface="微软雅黑"/>
              <a:sym typeface="Calibri"/>
            </a:endParaRPr>
          </a:p>
        </p:txBody>
      </p:sp>
      <p:grpSp>
        <p:nvGrpSpPr>
          <p:cNvPr id="59" name="Group 7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173233" y="5380341"/>
            <a:ext cx="332230" cy="332229"/>
            <a:chOff x="1407149" y="3549662"/>
            <a:chExt cx="413418" cy="413418"/>
          </a:xfrm>
        </p:grpSpPr>
        <p:sp>
          <p:nvSpPr>
            <p:cNvPr id="60" name="Oval 72"/>
            <p:cNvSpPr/>
            <p:nvPr/>
          </p:nvSpPr>
          <p:spPr>
            <a:xfrm>
              <a:off x="1407149" y="3549662"/>
              <a:ext cx="413418" cy="413418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1" name="Oval 73"/>
            <p:cNvSpPr/>
            <p:nvPr/>
          </p:nvSpPr>
          <p:spPr>
            <a:xfrm>
              <a:off x="1452286" y="3594799"/>
              <a:ext cx="323144" cy="3231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2" name="Freeform 229"/>
            <p:cNvSpPr/>
            <p:nvPr/>
          </p:nvSpPr>
          <p:spPr bwMode="auto">
            <a:xfrm>
              <a:off x="1553302" y="3714766"/>
              <a:ext cx="121113" cy="83211"/>
            </a:xfrm>
            <a:custGeom>
              <a:avLst/>
              <a:gdLst>
                <a:gd name="T0" fmla="*/ 124 w 16128"/>
                <a:gd name="T1" fmla="*/ 7223 h 11872"/>
                <a:gd name="T2" fmla="*/ 59 w 16128"/>
                <a:gd name="T3" fmla="*/ 7113 h 11872"/>
                <a:gd name="T4" fmla="*/ 18 w 16128"/>
                <a:gd name="T5" fmla="*/ 6994 h 11872"/>
                <a:gd name="T6" fmla="*/ 1 w 16128"/>
                <a:gd name="T7" fmla="*/ 6871 h 11872"/>
                <a:gd name="T8" fmla="*/ 7 w 16128"/>
                <a:gd name="T9" fmla="*/ 6747 h 11872"/>
                <a:gd name="T10" fmla="*/ 36 w 16128"/>
                <a:gd name="T11" fmla="*/ 6626 h 11872"/>
                <a:gd name="T12" fmla="*/ 90 w 16128"/>
                <a:gd name="T13" fmla="*/ 6512 h 11872"/>
                <a:gd name="T14" fmla="*/ 165 w 16128"/>
                <a:gd name="T15" fmla="*/ 6408 h 11872"/>
                <a:gd name="T16" fmla="*/ 1850 w 16128"/>
                <a:gd name="T17" fmla="*/ 4727 h 11872"/>
                <a:gd name="T18" fmla="*/ 1957 w 16128"/>
                <a:gd name="T19" fmla="*/ 4656 h 11872"/>
                <a:gd name="T20" fmla="*/ 2073 w 16128"/>
                <a:gd name="T21" fmla="*/ 4609 h 11872"/>
                <a:gd name="T22" fmla="*/ 2195 w 16128"/>
                <a:gd name="T23" fmla="*/ 4586 h 11872"/>
                <a:gd name="T24" fmla="*/ 2319 w 16128"/>
                <a:gd name="T25" fmla="*/ 4586 h 11872"/>
                <a:gd name="T26" fmla="*/ 2441 w 16128"/>
                <a:gd name="T27" fmla="*/ 4609 h 11872"/>
                <a:gd name="T28" fmla="*/ 2558 w 16128"/>
                <a:gd name="T29" fmla="*/ 4656 h 11872"/>
                <a:gd name="T30" fmla="*/ 2665 w 16128"/>
                <a:gd name="T31" fmla="*/ 4727 h 11872"/>
                <a:gd name="T32" fmla="*/ 5357 w 16128"/>
                <a:gd name="T33" fmla="*/ 7406 h 11872"/>
                <a:gd name="T34" fmla="*/ 5460 w 16128"/>
                <a:gd name="T35" fmla="*/ 7483 h 11872"/>
                <a:gd name="T36" fmla="*/ 5575 w 16128"/>
                <a:gd name="T37" fmla="*/ 7535 h 11872"/>
                <a:gd name="T38" fmla="*/ 5696 w 16128"/>
                <a:gd name="T39" fmla="*/ 7565 h 11872"/>
                <a:gd name="T40" fmla="*/ 5819 w 16128"/>
                <a:gd name="T41" fmla="*/ 7571 h 11872"/>
                <a:gd name="T42" fmla="*/ 5942 w 16128"/>
                <a:gd name="T43" fmla="*/ 7552 h 11872"/>
                <a:gd name="T44" fmla="*/ 6060 w 16128"/>
                <a:gd name="T45" fmla="*/ 7512 h 11872"/>
                <a:gd name="T46" fmla="*/ 6170 w 16128"/>
                <a:gd name="T47" fmla="*/ 7447 h 11872"/>
                <a:gd name="T48" fmla="*/ 13421 w 16128"/>
                <a:gd name="T49" fmla="*/ 190 h 11872"/>
                <a:gd name="T50" fmla="*/ 13521 w 16128"/>
                <a:gd name="T51" fmla="*/ 107 h 11872"/>
                <a:gd name="T52" fmla="*/ 13634 w 16128"/>
                <a:gd name="T53" fmla="*/ 47 h 11872"/>
                <a:gd name="T54" fmla="*/ 13753 w 16128"/>
                <a:gd name="T55" fmla="*/ 12 h 11872"/>
                <a:gd name="T56" fmla="*/ 13877 w 16128"/>
                <a:gd name="T57" fmla="*/ 0 h 11872"/>
                <a:gd name="T58" fmla="*/ 14000 w 16128"/>
                <a:gd name="T59" fmla="*/ 11 h 11872"/>
                <a:gd name="T60" fmla="*/ 14120 w 16128"/>
                <a:gd name="T61" fmla="*/ 46 h 11872"/>
                <a:gd name="T62" fmla="*/ 14233 w 16128"/>
                <a:gd name="T63" fmla="*/ 105 h 11872"/>
                <a:gd name="T64" fmla="*/ 14334 w 16128"/>
                <a:gd name="T65" fmla="*/ 186 h 11872"/>
                <a:gd name="T66" fmla="*/ 16003 w 16128"/>
                <a:gd name="T67" fmla="*/ 1855 h 11872"/>
                <a:gd name="T68" fmla="*/ 16068 w 16128"/>
                <a:gd name="T69" fmla="*/ 1964 h 11872"/>
                <a:gd name="T70" fmla="*/ 16109 w 16128"/>
                <a:gd name="T71" fmla="*/ 2082 h 11872"/>
                <a:gd name="T72" fmla="*/ 16127 w 16128"/>
                <a:gd name="T73" fmla="*/ 2205 h 11872"/>
                <a:gd name="T74" fmla="*/ 16122 w 16128"/>
                <a:gd name="T75" fmla="*/ 2328 h 11872"/>
                <a:gd name="T76" fmla="*/ 16093 w 16128"/>
                <a:gd name="T77" fmla="*/ 2449 h 11872"/>
                <a:gd name="T78" fmla="*/ 16039 w 16128"/>
                <a:gd name="T79" fmla="*/ 2564 h 11872"/>
                <a:gd name="T80" fmla="*/ 15964 w 16128"/>
                <a:gd name="T81" fmla="*/ 2667 h 11872"/>
                <a:gd name="T82" fmla="*/ 7188 w 16128"/>
                <a:gd name="T83" fmla="*/ 11462 h 11872"/>
                <a:gd name="T84" fmla="*/ 7074 w 16128"/>
                <a:gd name="T85" fmla="*/ 11550 h 11872"/>
                <a:gd name="T86" fmla="*/ 6943 w 16128"/>
                <a:gd name="T87" fmla="*/ 11632 h 11872"/>
                <a:gd name="T88" fmla="*/ 6801 w 16128"/>
                <a:gd name="T89" fmla="*/ 11706 h 11872"/>
                <a:gd name="T90" fmla="*/ 6652 w 16128"/>
                <a:gd name="T91" fmla="*/ 11767 h 11872"/>
                <a:gd name="T92" fmla="*/ 6500 w 16128"/>
                <a:gd name="T93" fmla="*/ 11817 h 11872"/>
                <a:gd name="T94" fmla="*/ 6349 w 16128"/>
                <a:gd name="T95" fmla="*/ 11852 h 11872"/>
                <a:gd name="T96" fmla="*/ 6205 w 16128"/>
                <a:gd name="T97" fmla="*/ 11870 h 11872"/>
                <a:gd name="T98" fmla="*/ 5352 w 16128"/>
                <a:gd name="T99" fmla="*/ 11871 h 11872"/>
                <a:gd name="T100" fmla="*/ 5210 w 16128"/>
                <a:gd name="T101" fmla="*/ 11858 h 11872"/>
                <a:gd name="T102" fmla="*/ 5062 w 16128"/>
                <a:gd name="T103" fmla="*/ 11827 h 11872"/>
                <a:gd name="T104" fmla="*/ 4910 w 16128"/>
                <a:gd name="T105" fmla="*/ 11780 h 11872"/>
                <a:gd name="T106" fmla="*/ 4760 w 16128"/>
                <a:gd name="T107" fmla="*/ 11722 h 11872"/>
                <a:gd name="T108" fmla="*/ 4615 w 16128"/>
                <a:gd name="T109" fmla="*/ 11651 h 11872"/>
                <a:gd name="T110" fmla="*/ 4481 w 16128"/>
                <a:gd name="T111" fmla="*/ 11572 h 11872"/>
                <a:gd name="T112" fmla="*/ 4363 w 16128"/>
                <a:gd name="T113" fmla="*/ 11484 h 11872"/>
                <a:gd name="T114" fmla="*/ 187 w 16128"/>
                <a:gd name="T115" fmla="*/ 7297 h 11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28" h="11872">
                  <a:moveTo>
                    <a:pt x="187" y="7297"/>
                  </a:moveTo>
                  <a:lnTo>
                    <a:pt x="164" y="7273"/>
                  </a:lnTo>
                  <a:lnTo>
                    <a:pt x="143" y="7248"/>
                  </a:lnTo>
                  <a:lnTo>
                    <a:pt x="124" y="7223"/>
                  </a:lnTo>
                  <a:lnTo>
                    <a:pt x="106" y="7196"/>
                  </a:lnTo>
                  <a:lnTo>
                    <a:pt x="89" y="7168"/>
                  </a:lnTo>
                  <a:lnTo>
                    <a:pt x="74" y="7141"/>
                  </a:lnTo>
                  <a:lnTo>
                    <a:pt x="59" y="7113"/>
                  </a:lnTo>
                  <a:lnTo>
                    <a:pt x="46" y="7084"/>
                  </a:lnTo>
                  <a:lnTo>
                    <a:pt x="35" y="7054"/>
                  </a:lnTo>
                  <a:lnTo>
                    <a:pt x="26" y="7024"/>
                  </a:lnTo>
                  <a:lnTo>
                    <a:pt x="18" y="6994"/>
                  </a:lnTo>
                  <a:lnTo>
                    <a:pt x="12" y="6964"/>
                  </a:lnTo>
                  <a:lnTo>
                    <a:pt x="6" y="6933"/>
                  </a:lnTo>
                  <a:lnTo>
                    <a:pt x="3" y="6902"/>
                  </a:lnTo>
                  <a:lnTo>
                    <a:pt x="1" y="6871"/>
                  </a:lnTo>
                  <a:lnTo>
                    <a:pt x="0" y="6841"/>
                  </a:lnTo>
                  <a:lnTo>
                    <a:pt x="1" y="6809"/>
                  </a:lnTo>
                  <a:lnTo>
                    <a:pt x="3" y="6778"/>
                  </a:lnTo>
                  <a:lnTo>
                    <a:pt x="7" y="6747"/>
                  </a:lnTo>
                  <a:lnTo>
                    <a:pt x="12" y="6717"/>
                  </a:lnTo>
                  <a:lnTo>
                    <a:pt x="18" y="6687"/>
                  </a:lnTo>
                  <a:lnTo>
                    <a:pt x="26" y="6656"/>
                  </a:lnTo>
                  <a:lnTo>
                    <a:pt x="36" y="6626"/>
                  </a:lnTo>
                  <a:lnTo>
                    <a:pt x="47" y="6597"/>
                  </a:lnTo>
                  <a:lnTo>
                    <a:pt x="59" y="6569"/>
                  </a:lnTo>
                  <a:lnTo>
                    <a:pt x="74" y="6539"/>
                  </a:lnTo>
                  <a:lnTo>
                    <a:pt x="90" y="6512"/>
                  </a:lnTo>
                  <a:lnTo>
                    <a:pt x="106" y="6485"/>
                  </a:lnTo>
                  <a:lnTo>
                    <a:pt x="125" y="6459"/>
                  </a:lnTo>
                  <a:lnTo>
                    <a:pt x="144" y="6432"/>
                  </a:lnTo>
                  <a:lnTo>
                    <a:pt x="165" y="6408"/>
                  </a:lnTo>
                  <a:lnTo>
                    <a:pt x="188" y="6384"/>
                  </a:lnTo>
                  <a:lnTo>
                    <a:pt x="1801" y="4771"/>
                  </a:lnTo>
                  <a:lnTo>
                    <a:pt x="1824" y="4748"/>
                  </a:lnTo>
                  <a:lnTo>
                    <a:pt x="1850" y="4727"/>
                  </a:lnTo>
                  <a:lnTo>
                    <a:pt x="1876" y="4707"/>
                  </a:lnTo>
                  <a:lnTo>
                    <a:pt x="1902" y="4689"/>
                  </a:lnTo>
                  <a:lnTo>
                    <a:pt x="1929" y="4671"/>
                  </a:lnTo>
                  <a:lnTo>
                    <a:pt x="1957" y="4656"/>
                  </a:lnTo>
                  <a:lnTo>
                    <a:pt x="1985" y="4642"/>
                  </a:lnTo>
                  <a:lnTo>
                    <a:pt x="2014" y="4630"/>
                  </a:lnTo>
                  <a:lnTo>
                    <a:pt x="2043" y="4619"/>
                  </a:lnTo>
                  <a:lnTo>
                    <a:pt x="2073" y="4609"/>
                  </a:lnTo>
                  <a:lnTo>
                    <a:pt x="2104" y="4601"/>
                  </a:lnTo>
                  <a:lnTo>
                    <a:pt x="2134" y="4595"/>
                  </a:lnTo>
                  <a:lnTo>
                    <a:pt x="2164" y="4590"/>
                  </a:lnTo>
                  <a:lnTo>
                    <a:pt x="2195" y="4586"/>
                  </a:lnTo>
                  <a:lnTo>
                    <a:pt x="2227" y="4584"/>
                  </a:lnTo>
                  <a:lnTo>
                    <a:pt x="2257" y="4583"/>
                  </a:lnTo>
                  <a:lnTo>
                    <a:pt x="2288" y="4584"/>
                  </a:lnTo>
                  <a:lnTo>
                    <a:pt x="2319" y="4586"/>
                  </a:lnTo>
                  <a:lnTo>
                    <a:pt x="2350" y="4590"/>
                  </a:lnTo>
                  <a:lnTo>
                    <a:pt x="2381" y="4595"/>
                  </a:lnTo>
                  <a:lnTo>
                    <a:pt x="2411" y="4601"/>
                  </a:lnTo>
                  <a:lnTo>
                    <a:pt x="2441" y="4609"/>
                  </a:lnTo>
                  <a:lnTo>
                    <a:pt x="2472" y="4619"/>
                  </a:lnTo>
                  <a:lnTo>
                    <a:pt x="2501" y="4630"/>
                  </a:lnTo>
                  <a:lnTo>
                    <a:pt x="2529" y="4642"/>
                  </a:lnTo>
                  <a:lnTo>
                    <a:pt x="2558" y="4656"/>
                  </a:lnTo>
                  <a:lnTo>
                    <a:pt x="2586" y="4671"/>
                  </a:lnTo>
                  <a:lnTo>
                    <a:pt x="2613" y="4689"/>
                  </a:lnTo>
                  <a:lnTo>
                    <a:pt x="2639" y="4707"/>
                  </a:lnTo>
                  <a:lnTo>
                    <a:pt x="2665" y="4727"/>
                  </a:lnTo>
                  <a:lnTo>
                    <a:pt x="2689" y="4748"/>
                  </a:lnTo>
                  <a:lnTo>
                    <a:pt x="2714" y="4770"/>
                  </a:lnTo>
                  <a:lnTo>
                    <a:pt x="5332" y="7384"/>
                  </a:lnTo>
                  <a:lnTo>
                    <a:pt x="5357" y="7406"/>
                  </a:lnTo>
                  <a:lnTo>
                    <a:pt x="5382" y="7427"/>
                  </a:lnTo>
                  <a:lnTo>
                    <a:pt x="5407" y="7448"/>
                  </a:lnTo>
                  <a:lnTo>
                    <a:pt x="5433" y="7466"/>
                  </a:lnTo>
                  <a:lnTo>
                    <a:pt x="5460" y="7483"/>
                  </a:lnTo>
                  <a:lnTo>
                    <a:pt x="5489" y="7498"/>
                  </a:lnTo>
                  <a:lnTo>
                    <a:pt x="5517" y="7512"/>
                  </a:lnTo>
                  <a:lnTo>
                    <a:pt x="5546" y="7524"/>
                  </a:lnTo>
                  <a:lnTo>
                    <a:pt x="5575" y="7535"/>
                  </a:lnTo>
                  <a:lnTo>
                    <a:pt x="5604" y="7545"/>
                  </a:lnTo>
                  <a:lnTo>
                    <a:pt x="5635" y="7553"/>
                  </a:lnTo>
                  <a:lnTo>
                    <a:pt x="5665" y="7559"/>
                  </a:lnTo>
                  <a:lnTo>
                    <a:pt x="5696" y="7565"/>
                  </a:lnTo>
                  <a:lnTo>
                    <a:pt x="5726" y="7569"/>
                  </a:lnTo>
                  <a:lnTo>
                    <a:pt x="5758" y="7571"/>
                  </a:lnTo>
                  <a:lnTo>
                    <a:pt x="5789" y="7572"/>
                  </a:lnTo>
                  <a:lnTo>
                    <a:pt x="5819" y="7571"/>
                  </a:lnTo>
                  <a:lnTo>
                    <a:pt x="5850" y="7569"/>
                  </a:lnTo>
                  <a:lnTo>
                    <a:pt x="5882" y="7565"/>
                  </a:lnTo>
                  <a:lnTo>
                    <a:pt x="5912" y="7559"/>
                  </a:lnTo>
                  <a:lnTo>
                    <a:pt x="5942" y="7552"/>
                  </a:lnTo>
                  <a:lnTo>
                    <a:pt x="5972" y="7544"/>
                  </a:lnTo>
                  <a:lnTo>
                    <a:pt x="6003" y="7535"/>
                  </a:lnTo>
                  <a:lnTo>
                    <a:pt x="6032" y="7524"/>
                  </a:lnTo>
                  <a:lnTo>
                    <a:pt x="6060" y="7512"/>
                  </a:lnTo>
                  <a:lnTo>
                    <a:pt x="6089" y="7498"/>
                  </a:lnTo>
                  <a:lnTo>
                    <a:pt x="6117" y="7482"/>
                  </a:lnTo>
                  <a:lnTo>
                    <a:pt x="6144" y="7465"/>
                  </a:lnTo>
                  <a:lnTo>
                    <a:pt x="6170" y="7447"/>
                  </a:lnTo>
                  <a:lnTo>
                    <a:pt x="6196" y="7426"/>
                  </a:lnTo>
                  <a:lnTo>
                    <a:pt x="6220" y="7405"/>
                  </a:lnTo>
                  <a:lnTo>
                    <a:pt x="6245" y="7383"/>
                  </a:lnTo>
                  <a:lnTo>
                    <a:pt x="13421" y="190"/>
                  </a:lnTo>
                  <a:lnTo>
                    <a:pt x="13445" y="166"/>
                  </a:lnTo>
                  <a:lnTo>
                    <a:pt x="13470" y="145"/>
                  </a:lnTo>
                  <a:lnTo>
                    <a:pt x="13495" y="125"/>
                  </a:lnTo>
                  <a:lnTo>
                    <a:pt x="13521" y="107"/>
                  </a:lnTo>
                  <a:lnTo>
                    <a:pt x="13549" y="90"/>
                  </a:lnTo>
                  <a:lnTo>
                    <a:pt x="13577" y="75"/>
                  </a:lnTo>
                  <a:lnTo>
                    <a:pt x="13605" y="60"/>
                  </a:lnTo>
                  <a:lnTo>
                    <a:pt x="13634" y="47"/>
                  </a:lnTo>
                  <a:lnTo>
                    <a:pt x="13663" y="36"/>
                  </a:lnTo>
                  <a:lnTo>
                    <a:pt x="13693" y="27"/>
                  </a:lnTo>
                  <a:lnTo>
                    <a:pt x="13723" y="19"/>
                  </a:lnTo>
                  <a:lnTo>
                    <a:pt x="13753" y="12"/>
                  </a:lnTo>
                  <a:lnTo>
                    <a:pt x="13784" y="7"/>
                  </a:lnTo>
                  <a:lnTo>
                    <a:pt x="13815" y="3"/>
                  </a:lnTo>
                  <a:lnTo>
                    <a:pt x="13846" y="1"/>
                  </a:lnTo>
                  <a:lnTo>
                    <a:pt x="13877" y="0"/>
                  </a:lnTo>
                  <a:lnTo>
                    <a:pt x="13908" y="1"/>
                  </a:lnTo>
                  <a:lnTo>
                    <a:pt x="13939" y="3"/>
                  </a:lnTo>
                  <a:lnTo>
                    <a:pt x="13970" y="6"/>
                  </a:lnTo>
                  <a:lnTo>
                    <a:pt x="14000" y="11"/>
                  </a:lnTo>
                  <a:lnTo>
                    <a:pt x="14031" y="18"/>
                  </a:lnTo>
                  <a:lnTo>
                    <a:pt x="14062" y="26"/>
                  </a:lnTo>
                  <a:lnTo>
                    <a:pt x="14091" y="35"/>
                  </a:lnTo>
                  <a:lnTo>
                    <a:pt x="14120" y="46"/>
                  </a:lnTo>
                  <a:lnTo>
                    <a:pt x="14149" y="58"/>
                  </a:lnTo>
                  <a:lnTo>
                    <a:pt x="14178" y="73"/>
                  </a:lnTo>
                  <a:lnTo>
                    <a:pt x="14206" y="88"/>
                  </a:lnTo>
                  <a:lnTo>
                    <a:pt x="14233" y="105"/>
                  </a:lnTo>
                  <a:lnTo>
                    <a:pt x="14259" y="123"/>
                  </a:lnTo>
                  <a:lnTo>
                    <a:pt x="14285" y="143"/>
                  </a:lnTo>
                  <a:lnTo>
                    <a:pt x="14310" y="164"/>
                  </a:lnTo>
                  <a:lnTo>
                    <a:pt x="14334" y="186"/>
                  </a:lnTo>
                  <a:lnTo>
                    <a:pt x="15938" y="1780"/>
                  </a:lnTo>
                  <a:lnTo>
                    <a:pt x="15962" y="1804"/>
                  </a:lnTo>
                  <a:lnTo>
                    <a:pt x="15983" y="1829"/>
                  </a:lnTo>
                  <a:lnTo>
                    <a:pt x="16003" y="1855"/>
                  </a:lnTo>
                  <a:lnTo>
                    <a:pt x="16021" y="1881"/>
                  </a:lnTo>
                  <a:lnTo>
                    <a:pt x="16038" y="1908"/>
                  </a:lnTo>
                  <a:lnTo>
                    <a:pt x="16053" y="1935"/>
                  </a:lnTo>
                  <a:lnTo>
                    <a:pt x="16068" y="1964"/>
                  </a:lnTo>
                  <a:lnTo>
                    <a:pt x="16081" y="1993"/>
                  </a:lnTo>
                  <a:lnTo>
                    <a:pt x="16092" y="2022"/>
                  </a:lnTo>
                  <a:lnTo>
                    <a:pt x="16101" y="2051"/>
                  </a:lnTo>
                  <a:lnTo>
                    <a:pt x="16109" y="2082"/>
                  </a:lnTo>
                  <a:lnTo>
                    <a:pt x="16116" y="2112"/>
                  </a:lnTo>
                  <a:lnTo>
                    <a:pt x="16121" y="2143"/>
                  </a:lnTo>
                  <a:lnTo>
                    <a:pt x="16125" y="2173"/>
                  </a:lnTo>
                  <a:lnTo>
                    <a:pt x="16127" y="2205"/>
                  </a:lnTo>
                  <a:lnTo>
                    <a:pt x="16128" y="2236"/>
                  </a:lnTo>
                  <a:lnTo>
                    <a:pt x="16127" y="2266"/>
                  </a:lnTo>
                  <a:lnTo>
                    <a:pt x="16125" y="2297"/>
                  </a:lnTo>
                  <a:lnTo>
                    <a:pt x="16122" y="2328"/>
                  </a:lnTo>
                  <a:lnTo>
                    <a:pt x="16117" y="2359"/>
                  </a:lnTo>
                  <a:lnTo>
                    <a:pt x="16110" y="2389"/>
                  </a:lnTo>
                  <a:lnTo>
                    <a:pt x="16102" y="2419"/>
                  </a:lnTo>
                  <a:lnTo>
                    <a:pt x="16093" y="2449"/>
                  </a:lnTo>
                  <a:lnTo>
                    <a:pt x="16082" y="2478"/>
                  </a:lnTo>
                  <a:lnTo>
                    <a:pt x="16069" y="2507"/>
                  </a:lnTo>
                  <a:lnTo>
                    <a:pt x="16055" y="2535"/>
                  </a:lnTo>
                  <a:lnTo>
                    <a:pt x="16039" y="2564"/>
                  </a:lnTo>
                  <a:lnTo>
                    <a:pt x="16023" y="2591"/>
                  </a:lnTo>
                  <a:lnTo>
                    <a:pt x="16004" y="2617"/>
                  </a:lnTo>
                  <a:lnTo>
                    <a:pt x="15985" y="2642"/>
                  </a:lnTo>
                  <a:lnTo>
                    <a:pt x="15964" y="2667"/>
                  </a:lnTo>
                  <a:lnTo>
                    <a:pt x="15941" y="2692"/>
                  </a:lnTo>
                  <a:lnTo>
                    <a:pt x="7238" y="11415"/>
                  </a:lnTo>
                  <a:lnTo>
                    <a:pt x="7214" y="11439"/>
                  </a:lnTo>
                  <a:lnTo>
                    <a:pt x="7188" y="11462"/>
                  </a:lnTo>
                  <a:lnTo>
                    <a:pt x="7162" y="11485"/>
                  </a:lnTo>
                  <a:lnTo>
                    <a:pt x="7134" y="11507"/>
                  </a:lnTo>
                  <a:lnTo>
                    <a:pt x="7104" y="11529"/>
                  </a:lnTo>
                  <a:lnTo>
                    <a:pt x="7074" y="11550"/>
                  </a:lnTo>
                  <a:lnTo>
                    <a:pt x="7043" y="11572"/>
                  </a:lnTo>
                  <a:lnTo>
                    <a:pt x="7011" y="11593"/>
                  </a:lnTo>
                  <a:lnTo>
                    <a:pt x="6977" y="11613"/>
                  </a:lnTo>
                  <a:lnTo>
                    <a:pt x="6943" y="11632"/>
                  </a:lnTo>
                  <a:lnTo>
                    <a:pt x="6909" y="11651"/>
                  </a:lnTo>
                  <a:lnTo>
                    <a:pt x="6874" y="11670"/>
                  </a:lnTo>
                  <a:lnTo>
                    <a:pt x="6837" y="11688"/>
                  </a:lnTo>
                  <a:lnTo>
                    <a:pt x="6801" y="11706"/>
                  </a:lnTo>
                  <a:lnTo>
                    <a:pt x="6765" y="11722"/>
                  </a:lnTo>
                  <a:lnTo>
                    <a:pt x="6727" y="11738"/>
                  </a:lnTo>
                  <a:lnTo>
                    <a:pt x="6689" y="11753"/>
                  </a:lnTo>
                  <a:lnTo>
                    <a:pt x="6652" y="11767"/>
                  </a:lnTo>
                  <a:lnTo>
                    <a:pt x="6613" y="11781"/>
                  </a:lnTo>
                  <a:lnTo>
                    <a:pt x="6576" y="11793"/>
                  </a:lnTo>
                  <a:lnTo>
                    <a:pt x="6538" y="11805"/>
                  </a:lnTo>
                  <a:lnTo>
                    <a:pt x="6500" y="11817"/>
                  </a:lnTo>
                  <a:lnTo>
                    <a:pt x="6461" y="11827"/>
                  </a:lnTo>
                  <a:lnTo>
                    <a:pt x="6424" y="11836"/>
                  </a:lnTo>
                  <a:lnTo>
                    <a:pt x="6387" y="11844"/>
                  </a:lnTo>
                  <a:lnTo>
                    <a:pt x="6349" y="11852"/>
                  </a:lnTo>
                  <a:lnTo>
                    <a:pt x="6313" y="11858"/>
                  </a:lnTo>
                  <a:lnTo>
                    <a:pt x="6277" y="11863"/>
                  </a:lnTo>
                  <a:lnTo>
                    <a:pt x="6241" y="11867"/>
                  </a:lnTo>
                  <a:lnTo>
                    <a:pt x="6205" y="11870"/>
                  </a:lnTo>
                  <a:lnTo>
                    <a:pt x="6171" y="11871"/>
                  </a:lnTo>
                  <a:lnTo>
                    <a:pt x="6138" y="11872"/>
                  </a:lnTo>
                  <a:lnTo>
                    <a:pt x="5386" y="11872"/>
                  </a:lnTo>
                  <a:lnTo>
                    <a:pt x="5352" y="11871"/>
                  </a:lnTo>
                  <a:lnTo>
                    <a:pt x="5318" y="11870"/>
                  </a:lnTo>
                  <a:lnTo>
                    <a:pt x="5283" y="11867"/>
                  </a:lnTo>
                  <a:lnTo>
                    <a:pt x="5247" y="11863"/>
                  </a:lnTo>
                  <a:lnTo>
                    <a:pt x="5210" y="11858"/>
                  </a:lnTo>
                  <a:lnTo>
                    <a:pt x="5174" y="11851"/>
                  </a:lnTo>
                  <a:lnTo>
                    <a:pt x="5137" y="11844"/>
                  </a:lnTo>
                  <a:lnTo>
                    <a:pt x="5099" y="11836"/>
                  </a:lnTo>
                  <a:lnTo>
                    <a:pt x="5062" y="11827"/>
                  </a:lnTo>
                  <a:lnTo>
                    <a:pt x="5024" y="11817"/>
                  </a:lnTo>
                  <a:lnTo>
                    <a:pt x="4986" y="11805"/>
                  </a:lnTo>
                  <a:lnTo>
                    <a:pt x="4948" y="11793"/>
                  </a:lnTo>
                  <a:lnTo>
                    <a:pt x="4910" y="11780"/>
                  </a:lnTo>
                  <a:lnTo>
                    <a:pt x="4872" y="11767"/>
                  </a:lnTo>
                  <a:lnTo>
                    <a:pt x="4834" y="11753"/>
                  </a:lnTo>
                  <a:lnTo>
                    <a:pt x="4796" y="11738"/>
                  </a:lnTo>
                  <a:lnTo>
                    <a:pt x="4760" y="11722"/>
                  </a:lnTo>
                  <a:lnTo>
                    <a:pt x="4722" y="11705"/>
                  </a:lnTo>
                  <a:lnTo>
                    <a:pt x="4686" y="11688"/>
                  </a:lnTo>
                  <a:lnTo>
                    <a:pt x="4650" y="11669"/>
                  </a:lnTo>
                  <a:lnTo>
                    <a:pt x="4615" y="11651"/>
                  </a:lnTo>
                  <a:lnTo>
                    <a:pt x="4580" y="11632"/>
                  </a:lnTo>
                  <a:lnTo>
                    <a:pt x="4546" y="11612"/>
                  </a:lnTo>
                  <a:lnTo>
                    <a:pt x="4513" y="11592"/>
                  </a:lnTo>
                  <a:lnTo>
                    <a:pt x="4481" y="11572"/>
                  </a:lnTo>
                  <a:lnTo>
                    <a:pt x="4449" y="11550"/>
                  </a:lnTo>
                  <a:lnTo>
                    <a:pt x="4419" y="11528"/>
                  </a:lnTo>
                  <a:lnTo>
                    <a:pt x="4390" y="11506"/>
                  </a:lnTo>
                  <a:lnTo>
                    <a:pt x="4363" y="11484"/>
                  </a:lnTo>
                  <a:lnTo>
                    <a:pt x="4335" y="11462"/>
                  </a:lnTo>
                  <a:lnTo>
                    <a:pt x="4310" y="11439"/>
                  </a:lnTo>
                  <a:lnTo>
                    <a:pt x="4286" y="11414"/>
                  </a:lnTo>
                  <a:lnTo>
                    <a:pt x="187" y="7297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>
                <a:latin typeface="Calibri"/>
                <a:ea typeface="微软雅黑"/>
                <a:cs typeface="Open Sans" charset="0"/>
                <a:sym typeface="Calibri"/>
              </a:endParaRPr>
            </a:p>
          </p:txBody>
        </p:sp>
      </p:grpSp>
      <p:sp>
        <p:nvSpPr>
          <p:cNvPr id="63" name="Rectangle 7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00829" y="5380341"/>
            <a:ext cx="4025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ea typeface="微软雅黑"/>
                <a:cs typeface="Open Sans Light" panose="020B0306030504020204" pitchFamily="34" charset="0"/>
                <a:sym typeface="Calibri"/>
              </a:rPr>
              <a:t>Insert Your Amazing Statement Here</a:t>
            </a:r>
            <a:endParaRPr lang="id-ID" sz="1400" dirty="0">
              <a:latin typeface="Calibri"/>
              <a:ea typeface="微软雅黑"/>
              <a:sym typeface="Calibri"/>
            </a:endParaRPr>
          </a:p>
        </p:txBody>
      </p:sp>
      <p:sp>
        <p:nvSpPr>
          <p:cNvPr id="64" name="矩形: 圆角 6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56014" y="6118796"/>
            <a:ext cx="1261353" cy="3216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Calibri"/>
                <a:ea typeface="微软雅黑"/>
                <a:cs typeface="+mn-ea"/>
                <a:sym typeface="Calibri"/>
              </a:rPr>
              <a:t>Read </a:t>
            </a:r>
            <a:r>
              <a:rPr lang="id-ID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Calibri"/>
                <a:ea typeface="微软雅黑"/>
                <a:cs typeface="+mn-ea"/>
                <a:sym typeface="Calibri"/>
              </a:rPr>
              <a:t>M</a:t>
            </a:r>
            <a:r>
              <a:rPr lang="en-US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Calibri"/>
                <a:ea typeface="微软雅黑"/>
                <a:cs typeface="+mn-ea"/>
                <a:sym typeface="Calibri"/>
              </a:rPr>
              <a:t>ore</a:t>
            </a:r>
            <a:endParaRPr lang="en-US" altLang="zh-CN" sz="12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65" name="矩形: 圆角 6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811990" y="6118796"/>
            <a:ext cx="1261353" cy="321697"/>
          </a:xfrm>
          <a:prstGeom prst="roundRect">
            <a:avLst>
              <a:gd name="adj" fmla="val 50000"/>
            </a:avLst>
          </a:prstGeom>
          <a:gradFill>
            <a:gsLst>
              <a:gs pos="3000">
                <a:schemeClr val="accent6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Read </a:t>
            </a:r>
            <a:r>
              <a:rPr lang="id-ID" altLang="zh-CN" sz="1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M</a:t>
            </a:r>
            <a:r>
              <a:rPr lang="en-US" altLang="zh-CN" sz="1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75641" y="815920"/>
            <a:ext cx="3447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 spc="-100">
                <a:solidFill>
                  <a:schemeClr val="accent1"/>
                </a:solidFill>
                <a:latin typeface="Felix Titling" panose="04060505060202020A04" pitchFamily="82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Our views</a:t>
            </a:r>
          </a:p>
        </p:txBody>
      </p:sp>
      <p:pic>
        <p:nvPicPr>
          <p:cNvPr id="6" name="图片占位符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8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23519" y="3349402"/>
            <a:ext cx="4504047" cy="929765"/>
            <a:chOff x="1558967" y="4645338"/>
            <a:chExt cx="7206475" cy="1487624"/>
          </a:xfrm>
        </p:grpSpPr>
        <p:sp>
          <p:nvSpPr>
            <p:cNvPr id="19" name="Rounded Rectangle 113"/>
            <p:cNvSpPr/>
            <p:nvPr/>
          </p:nvSpPr>
          <p:spPr>
            <a:xfrm>
              <a:off x="1558967" y="4645338"/>
              <a:ext cx="7206475" cy="1392862"/>
            </a:xfrm>
            <a:prstGeom prst="rect">
              <a:avLst/>
            </a:prstGeom>
            <a:solidFill>
              <a:srgbClr val="F4F3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latin typeface="Calibri"/>
                <a:ea typeface="微软雅黑"/>
                <a:sym typeface="Calibri"/>
              </a:endParaRPr>
            </a:p>
          </p:txBody>
        </p:sp>
        <p:graphicFrame>
          <p:nvGraphicFramePr>
            <p:cNvPr id="20" name="Chart 30"/>
            <p:cNvGraphicFramePr/>
            <p:nvPr/>
          </p:nvGraphicFramePr>
          <p:xfrm>
            <a:off x="5770002" y="4760412"/>
            <a:ext cx="2909086" cy="1162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21" name="Group 57"/>
            <p:cNvGrpSpPr/>
            <p:nvPr/>
          </p:nvGrpSpPr>
          <p:grpSpPr>
            <a:xfrm>
              <a:off x="1853525" y="4809786"/>
              <a:ext cx="4001387" cy="1323176"/>
              <a:chOff x="1853525" y="4809786"/>
              <a:chExt cx="4001387" cy="1323176"/>
            </a:xfrm>
          </p:grpSpPr>
          <p:grpSp>
            <p:nvGrpSpPr>
              <p:cNvPr id="22" name="Group 44"/>
              <p:cNvGrpSpPr/>
              <p:nvPr/>
            </p:nvGrpSpPr>
            <p:grpSpPr>
              <a:xfrm>
                <a:off x="2214862" y="4809786"/>
                <a:ext cx="3640050" cy="1323176"/>
                <a:chOff x="1798950" y="4985411"/>
                <a:chExt cx="3640050" cy="1323176"/>
              </a:xfrm>
            </p:grpSpPr>
            <p:sp>
              <p:nvSpPr>
                <p:cNvPr id="24" name="TextBox 42"/>
                <p:cNvSpPr txBox="1"/>
                <p:nvPr/>
              </p:nvSpPr>
              <p:spPr>
                <a:xfrm>
                  <a:off x="1798950" y="5423628"/>
                  <a:ext cx="3640050" cy="884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914400">
                    <a:lnSpc>
                      <a:spcPct val="130000"/>
                    </a:lnSpc>
                    <a:spcAft>
                      <a:spcPts val="600"/>
                    </a:spcAft>
                    <a:defRPr/>
                  </a:pPr>
                  <a:r>
                    <a:rPr lang="en-US" altLang="zh-CN" sz="12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Calibri"/>
                      <a:ea typeface="微软雅黑"/>
                      <a:cs typeface="Varela Round" panose="00000500000000000000" pitchFamily="2" charset="-79"/>
                      <a:sym typeface="Calibri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25" name="TextBox 43"/>
                <p:cNvSpPr txBox="1"/>
                <p:nvPr/>
              </p:nvSpPr>
              <p:spPr>
                <a:xfrm>
                  <a:off x="1798950" y="4985411"/>
                  <a:ext cx="2662587" cy="517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微软雅黑"/>
                      <a:sym typeface="Calibri"/>
                    </a:rPr>
                    <a:t>Feature 01</a:t>
                  </a:r>
                </a:p>
              </p:txBody>
            </p:sp>
          </p:grpSp>
          <p:sp>
            <p:nvSpPr>
              <p:cNvPr id="23" name="Freeform 4"/>
              <p:cNvSpPr>
                <a:spLocks noChangeArrowheads="1"/>
              </p:cNvSpPr>
              <p:nvPr/>
            </p:nvSpPr>
            <p:spPr bwMode="auto">
              <a:xfrm>
                <a:off x="1853525" y="4920657"/>
                <a:ext cx="226481" cy="222126"/>
              </a:xfrm>
              <a:custGeom>
                <a:avLst/>
                <a:gdLst>
                  <a:gd name="T0" fmla="*/ 164659 w 374"/>
                  <a:gd name="T1" fmla="*/ 82742 h 364"/>
                  <a:gd name="T2" fmla="*/ 124929 w 374"/>
                  <a:gd name="T3" fmla="*/ 82742 h 364"/>
                  <a:gd name="T4" fmla="*/ 124929 w 374"/>
                  <a:gd name="T5" fmla="*/ 161480 h 364"/>
                  <a:gd name="T6" fmla="*/ 39289 w 374"/>
                  <a:gd name="T7" fmla="*/ 161480 h 364"/>
                  <a:gd name="T8" fmla="*/ 39289 w 374"/>
                  <a:gd name="T9" fmla="*/ 82742 h 364"/>
                  <a:gd name="T10" fmla="*/ 0 w 374"/>
                  <a:gd name="T11" fmla="*/ 82742 h 364"/>
                  <a:gd name="T12" fmla="*/ 82109 w 374"/>
                  <a:gd name="T13" fmla="*/ 0 h 364"/>
                  <a:gd name="T14" fmla="*/ 164659 w 374"/>
                  <a:gd name="T15" fmla="*/ 82742 h 3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4" h="364">
                    <a:moveTo>
                      <a:pt x="373" y="186"/>
                    </a:moveTo>
                    <a:lnTo>
                      <a:pt x="283" y="186"/>
                    </a:lnTo>
                    <a:lnTo>
                      <a:pt x="283" y="363"/>
                    </a:lnTo>
                    <a:lnTo>
                      <a:pt x="89" y="363"/>
                    </a:lnTo>
                    <a:lnTo>
                      <a:pt x="89" y="186"/>
                    </a:lnTo>
                    <a:lnTo>
                      <a:pt x="0" y="186"/>
                    </a:lnTo>
                    <a:lnTo>
                      <a:pt x="186" y="0"/>
                    </a:lnTo>
                    <a:lnTo>
                      <a:pt x="373" y="186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26" name="Group 1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23519" y="4337615"/>
            <a:ext cx="4504047" cy="929765"/>
            <a:chOff x="1558967" y="6226479"/>
            <a:chExt cx="7206475" cy="1487624"/>
          </a:xfrm>
        </p:grpSpPr>
        <p:sp>
          <p:nvSpPr>
            <p:cNvPr id="27" name="Rounded Rectangle 26"/>
            <p:cNvSpPr/>
            <p:nvPr/>
          </p:nvSpPr>
          <p:spPr>
            <a:xfrm>
              <a:off x="1558967" y="6226479"/>
              <a:ext cx="7206475" cy="1392862"/>
            </a:xfrm>
            <a:prstGeom prst="rect">
              <a:avLst/>
            </a:prstGeom>
            <a:solidFill>
              <a:srgbClr val="F4F3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latin typeface="Calibri"/>
                <a:ea typeface="微软雅黑"/>
                <a:sym typeface="Calibri"/>
              </a:endParaRPr>
            </a:p>
          </p:txBody>
        </p:sp>
        <p:graphicFrame>
          <p:nvGraphicFramePr>
            <p:cNvPr id="28" name="Chart 25"/>
            <p:cNvGraphicFramePr/>
            <p:nvPr/>
          </p:nvGraphicFramePr>
          <p:xfrm>
            <a:off x="5770002" y="6341555"/>
            <a:ext cx="2909086" cy="1162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9" name="Group 56"/>
            <p:cNvGrpSpPr/>
            <p:nvPr/>
          </p:nvGrpSpPr>
          <p:grpSpPr>
            <a:xfrm>
              <a:off x="1853525" y="6390927"/>
              <a:ext cx="4001387" cy="1323176"/>
              <a:chOff x="1853525" y="6390927"/>
              <a:chExt cx="4001387" cy="1323176"/>
            </a:xfrm>
          </p:grpSpPr>
          <p:grpSp>
            <p:nvGrpSpPr>
              <p:cNvPr id="30" name="Group 45"/>
              <p:cNvGrpSpPr/>
              <p:nvPr/>
            </p:nvGrpSpPr>
            <p:grpSpPr>
              <a:xfrm>
                <a:off x="2214862" y="6390927"/>
                <a:ext cx="3640050" cy="1323176"/>
                <a:chOff x="1798950" y="4985411"/>
                <a:chExt cx="3640050" cy="1323176"/>
              </a:xfrm>
            </p:grpSpPr>
            <p:sp>
              <p:nvSpPr>
                <p:cNvPr id="32" name="TextBox 46"/>
                <p:cNvSpPr txBox="1"/>
                <p:nvPr/>
              </p:nvSpPr>
              <p:spPr>
                <a:xfrm>
                  <a:off x="1798950" y="5423628"/>
                  <a:ext cx="3640050" cy="8849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914400">
                    <a:lnSpc>
                      <a:spcPct val="130000"/>
                    </a:lnSpc>
                    <a:spcAft>
                      <a:spcPts val="600"/>
                    </a:spcAft>
                    <a:defRPr/>
                  </a:pPr>
                  <a:r>
                    <a:rPr lang="en-US" altLang="zh-CN" sz="12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Calibri"/>
                      <a:ea typeface="微软雅黑"/>
                      <a:cs typeface="Varela Round" panose="00000500000000000000" pitchFamily="2" charset="-79"/>
                      <a:sym typeface="Calibri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33" name="TextBox 47"/>
                <p:cNvSpPr txBox="1"/>
                <p:nvPr/>
              </p:nvSpPr>
              <p:spPr>
                <a:xfrm>
                  <a:off x="1798950" y="4985411"/>
                  <a:ext cx="2662587" cy="517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微软雅黑"/>
                      <a:sym typeface="Calibri"/>
                    </a:rPr>
                    <a:t>Feature 02</a:t>
                  </a:r>
                </a:p>
              </p:txBody>
            </p:sp>
          </p:grpSp>
          <p:sp>
            <p:nvSpPr>
              <p:cNvPr id="31" name="Freeform 4"/>
              <p:cNvSpPr>
                <a:spLocks noChangeArrowheads="1"/>
              </p:cNvSpPr>
              <p:nvPr/>
            </p:nvSpPr>
            <p:spPr bwMode="auto">
              <a:xfrm flipV="1">
                <a:off x="1853525" y="6491646"/>
                <a:ext cx="226481" cy="222126"/>
              </a:xfrm>
              <a:custGeom>
                <a:avLst/>
                <a:gdLst>
                  <a:gd name="T0" fmla="*/ 164659 w 374"/>
                  <a:gd name="T1" fmla="*/ 82742 h 364"/>
                  <a:gd name="T2" fmla="*/ 124929 w 374"/>
                  <a:gd name="T3" fmla="*/ 82742 h 364"/>
                  <a:gd name="T4" fmla="*/ 124929 w 374"/>
                  <a:gd name="T5" fmla="*/ 161480 h 364"/>
                  <a:gd name="T6" fmla="*/ 39289 w 374"/>
                  <a:gd name="T7" fmla="*/ 161480 h 364"/>
                  <a:gd name="T8" fmla="*/ 39289 w 374"/>
                  <a:gd name="T9" fmla="*/ 82742 h 364"/>
                  <a:gd name="T10" fmla="*/ 0 w 374"/>
                  <a:gd name="T11" fmla="*/ 82742 h 364"/>
                  <a:gd name="T12" fmla="*/ 82109 w 374"/>
                  <a:gd name="T13" fmla="*/ 0 h 364"/>
                  <a:gd name="T14" fmla="*/ 164659 w 374"/>
                  <a:gd name="T15" fmla="*/ 82742 h 3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4" h="364">
                    <a:moveTo>
                      <a:pt x="373" y="186"/>
                    </a:moveTo>
                    <a:lnTo>
                      <a:pt x="283" y="186"/>
                    </a:lnTo>
                    <a:lnTo>
                      <a:pt x="283" y="363"/>
                    </a:lnTo>
                    <a:lnTo>
                      <a:pt x="89" y="363"/>
                    </a:lnTo>
                    <a:lnTo>
                      <a:pt x="89" y="186"/>
                    </a:lnTo>
                    <a:lnTo>
                      <a:pt x="0" y="186"/>
                    </a:lnTo>
                    <a:lnTo>
                      <a:pt x="186" y="0"/>
                    </a:lnTo>
                    <a:lnTo>
                      <a:pt x="373" y="18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34" name="Group 1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23519" y="5325829"/>
            <a:ext cx="4504047" cy="1006517"/>
            <a:chOff x="1558967" y="7807621"/>
            <a:chExt cx="7206475" cy="1610427"/>
          </a:xfrm>
        </p:grpSpPr>
        <p:sp>
          <p:nvSpPr>
            <p:cNvPr id="35" name="Rounded Rectangle 31"/>
            <p:cNvSpPr/>
            <p:nvPr/>
          </p:nvSpPr>
          <p:spPr>
            <a:xfrm>
              <a:off x="1558967" y="7807621"/>
              <a:ext cx="7206475" cy="1392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0" dist="800100" dir="2700000" sx="85000" sy="85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>
                <a:latin typeface="Calibri"/>
                <a:ea typeface="微软雅黑"/>
                <a:sym typeface="Calibri"/>
              </a:endParaRPr>
            </a:p>
          </p:txBody>
        </p:sp>
        <p:graphicFrame>
          <p:nvGraphicFramePr>
            <p:cNvPr id="36" name="Chart 31"/>
            <p:cNvGraphicFramePr/>
            <p:nvPr/>
          </p:nvGraphicFramePr>
          <p:xfrm>
            <a:off x="5770002" y="7922695"/>
            <a:ext cx="2909086" cy="11627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37" name="Group 55"/>
            <p:cNvGrpSpPr/>
            <p:nvPr/>
          </p:nvGrpSpPr>
          <p:grpSpPr>
            <a:xfrm>
              <a:off x="1853525" y="7972069"/>
              <a:ext cx="4001387" cy="1445979"/>
              <a:chOff x="1853525" y="7972069"/>
              <a:chExt cx="4001387" cy="1445979"/>
            </a:xfrm>
          </p:grpSpPr>
          <p:grpSp>
            <p:nvGrpSpPr>
              <p:cNvPr id="38" name="Group 48"/>
              <p:cNvGrpSpPr/>
              <p:nvPr/>
            </p:nvGrpSpPr>
            <p:grpSpPr>
              <a:xfrm>
                <a:off x="2214862" y="7972069"/>
                <a:ext cx="3640050" cy="1445979"/>
                <a:chOff x="1798950" y="4985411"/>
                <a:chExt cx="3640050" cy="1445979"/>
              </a:xfrm>
            </p:grpSpPr>
            <p:sp>
              <p:nvSpPr>
                <p:cNvPr id="40" name="TextBox 49"/>
                <p:cNvSpPr txBox="1"/>
                <p:nvPr/>
              </p:nvSpPr>
              <p:spPr>
                <a:xfrm>
                  <a:off x="1798950" y="5423628"/>
                  <a:ext cx="3640050" cy="1007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defTabSz="914400">
                    <a:lnSpc>
                      <a:spcPct val="130000"/>
                    </a:lnSpc>
                    <a:spcAft>
                      <a:spcPts val="600"/>
                    </a:spcAft>
                    <a:defRPr/>
                  </a:pPr>
                  <a:r>
                    <a:rPr lang="en-US" altLang="zh-CN" sz="1400" dirty="0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latin typeface="Calibri"/>
                      <a:ea typeface="微软雅黑"/>
                      <a:cs typeface="Varela Round" panose="00000500000000000000" pitchFamily="2" charset="-79"/>
                      <a:sym typeface="Calibri"/>
                    </a:rPr>
                    <a:t>Click here to add content, content to match the title. </a:t>
                  </a:r>
                </a:p>
              </p:txBody>
            </p:sp>
            <p:sp>
              <p:nvSpPr>
                <p:cNvPr id="41" name="TextBox 50"/>
                <p:cNvSpPr txBox="1"/>
                <p:nvPr/>
              </p:nvSpPr>
              <p:spPr>
                <a:xfrm>
                  <a:off x="1798950" y="4985411"/>
                  <a:ext cx="2662587" cy="517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/>
                      <a:ea typeface="微软雅黑"/>
                      <a:sym typeface="Calibri"/>
                    </a:rPr>
                    <a:t>Feature 03</a:t>
                  </a:r>
                </a:p>
              </p:txBody>
            </p:sp>
          </p:grpSp>
          <p:sp>
            <p:nvSpPr>
              <p:cNvPr id="39" name="Freeform 4"/>
              <p:cNvSpPr>
                <a:spLocks noChangeArrowheads="1"/>
              </p:cNvSpPr>
              <p:nvPr/>
            </p:nvSpPr>
            <p:spPr bwMode="auto">
              <a:xfrm>
                <a:off x="1853525" y="8070270"/>
                <a:ext cx="226481" cy="222126"/>
              </a:xfrm>
              <a:custGeom>
                <a:avLst/>
                <a:gdLst>
                  <a:gd name="T0" fmla="*/ 164659 w 374"/>
                  <a:gd name="T1" fmla="*/ 82742 h 364"/>
                  <a:gd name="T2" fmla="*/ 124929 w 374"/>
                  <a:gd name="T3" fmla="*/ 82742 h 364"/>
                  <a:gd name="T4" fmla="*/ 124929 w 374"/>
                  <a:gd name="T5" fmla="*/ 161480 h 364"/>
                  <a:gd name="T6" fmla="*/ 39289 w 374"/>
                  <a:gd name="T7" fmla="*/ 161480 h 364"/>
                  <a:gd name="T8" fmla="*/ 39289 w 374"/>
                  <a:gd name="T9" fmla="*/ 82742 h 364"/>
                  <a:gd name="T10" fmla="*/ 0 w 374"/>
                  <a:gd name="T11" fmla="*/ 82742 h 364"/>
                  <a:gd name="T12" fmla="*/ 82109 w 374"/>
                  <a:gd name="T13" fmla="*/ 0 h 364"/>
                  <a:gd name="T14" fmla="*/ 164659 w 374"/>
                  <a:gd name="T15" fmla="*/ 82742 h 3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4" h="364">
                    <a:moveTo>
                      <a:pt x="373" y="186"/>
                    </a:moveTo>
                    <a:lnTo>
                      <a:pt x="283" y="186"/>
                    </a:lnTo>
                    <a:lnTo>
                      <a:pt x="283" y="363"/>
                    </a:lnTo>
                    <a:lnTo>
                      <a:pt x="89" y="363"/>
                    </a:lnTo>
                    <a:lnTo>
                      <a:pt x="89" y="186"/>
                    </a:lnTo>
                    <a:lnTo>
                      <a:pt x="0" y="186"/>
                    </a:lnTo>
                    <a:lnTo>
                      <a:pt x="186" y="0"/>
                    </a:lnTo>
                    <a:lnTo>
                      <a:pt x="373" y="18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lIns="21431" tIns="10716" rIns="21431" bIns="10716" anchor="ctr"/>
              <a:lstStyle/>
              <a:p>
                <a:endParaRPr lang="en-US" sz="1125" dirty="0"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sp>
        <p:nvSpPr>
          <p:cNvPr id="42" name="TextBox 17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23519" y="1824668"/>
            <a:ext cx="5079026" cy="62985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lvl="0" defTabSz="914400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We provide professional-quality free PowerPoint templates to help you with your business presentations - freeppt7.com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EFE5"/>
            </a:gs>
            <a:gs pos="100000">
              <a:srgbClr val="C5F0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71475" y="368300"/>
            <a:ext cx="11449050" cy="6121400"/>
          </a:xfrm>
          <a:prstGeom prst="roundRect">
            <a:avLst>
              <a:gd name="adj" fmla="val 3721"/>
            </a:avLst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5" name="矩形: 圆角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66737" y="518160"/>
            <a:ext cx="11107103" cy="5867140"/>
          </a:xfrm>
          <a:prstGeom prst="roundRect">
            <a:avLst>
              <a:gd name="adj" fmla="val 37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graphicFrame>
        <p:nvGraphicFramePr>
          <p:cNvPr id="6" name="2D Column Chart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aphicFramePr/>
          <p:nvPr/>
        </p:nvGraphicFramePr>
        <p:xfrm>
          <a:off x="7299960" y="3838229"/>
          <a:ext cx="3871799" cy="22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299960" y="725751"/>
            <a:ext cx="4067061" cy="2904887"/>
            <a:chOff x="2057400" y="2062105"/>
            <a:chExt cx="3200400" cy="3599782"/>
          </a:xfrm>
        </p:grpSpPr>
        <p:sp>
          <p:nvSpPr>
            <p:cNvPr id="8" name="Round Same Side Corner Rectangle 410"/>
            <p:cNvSpPr/>
            <p:nvPr/>
          </p:nvSpPr>
          <p:spPr>
            <a:xfrm>
              <a:off x="2057400" y="2062105"/>
              <a:ext cx="3200400" cy="448699"/>
            </a:xfrm>
            <a:prstGeom prst="rect">
              <a:avLst/>
            </a:prstGeom>
            <a:solidFill>
              <a:schemeClr val="accent1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  <a:latin typeface="Calibri"/>
                  <a:ea typeface="微软雅黑"/>
                  <a:cs typeface="Roboto Light" charset="0"/>
                  <a:sym typeface="Calibri"/>
                </a:rPr>
                <a:t>August</a:t>
              </a:r>
            </a:p>
          </p:txBody>
        </p:sp>
        <p:grpSp>
          <p:nvGrpSpPr>
            <p:cNvPr id="9" name="Group 143"/>
            <p:cNvGrpSpPr/>
            <p:nvPr/>
          </p:nvGrpSpPr>
          <p:grpSpPr>
            <a:xfrm>
              <a:off x="2079833" y="2504539"/>
              <a:ext cx="3142396" cy="3157348"/>
              <a:chOff x="2195947" y="2352138"/>
              <a:chExt cx="3142396" cy="3157348"/>
            </a:xfrm>
          </p:grpSpPr>
          <p:sp>
            <p:nvSpPr>
              <p:cNvPr id="10" name="Rounded Rectangle 374"/>
              <p:cNvSpPr/>
              <p:nvPr/>
            </p:nvSpPr>
            <p:spPr>
              <a:xfrm>
                <a:off x="3991602" y="2801052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</a:t>
                </a:r>
              </a:p>
            </p:txBody>
          </p:sp>
          <p:sp>
            <p:nvSpPr>
              <p:cNvPr id="11" name="Rounded Rectangle 375"/>
              <p:cNvSpPr/>
              <p:nvPr/>
            </p:nvSpPr>
            <p:spPr>
              <a:xfrm>
                <a:off x="4440517" y="2801052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3</a:t>
                </a:r>
              </a:p>
            </p:txBody>
          </p:sp>
          <p:sp>
            <p:nvSpPr>
              <p:cNvPr id="12" name="Rounded Rectangle 376"/>
              <p:cNvSpPr/>
              <p:nvPr/>
            </p:nvSpPr>
            <p:spPr>
              <a:xfrm>
                <a:off x="4889429" y="2801052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4</a:t>
                </a:r>
              </a:p>
            </p:txBody>
          </p:sp>
          <p:sp>
            <p:nvSpPr>
              <p:cNvPr id="13" name="Rounded Rectangle 377"/>
              <p:cNvSpPr/>
              <p:nvPr/>
            </p:nvSpPr>
            <p:spPr>
              <a:xfrm>
                <a:off x="2195947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5</a:t>
                </a:r>
              </a:p>
            </p:txBody>
          </p:sp>
          <p:sp>
            <p:nvSpPr>
              <p:cNvPr id="14" name="Rounded Rectangle 378"/>
              <p:cNvSpPr/>
              <p:nvPr/>
            </p:nvSpPr>
            <p:spPr>
              <a:xfrm>
                <a:off x="2644862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6</a:t>
                </a:r>
              </a:p>
            </p:txBody>
          </p:sp>
          <p:sp>
            <p:nvSpPr>
              <p:cNvPr id="15" name="Rounded Rectangle 379"/>
              <p:cNvSpPr/>
              <p:nvPr/>
            </p:nvSpPr>
            <p:spPr>
              <a:xfrm>
                <a:off x="3093774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7</a:t>
                </a:r>
              </a:p>
            </p:txBody>
          </p:sp>
          <p:sp>
            <p:nvSpPr>
              <p:cNvPr id="16" name="Rounded Rectangle 380"/>
              <p:cNvSpPr/>
              <p:nvPr/>
            </p:nvSpPr>
            <p:spPr>
              <a:xfrm>
                <a:off x="3542688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8</a:t>
                </a:r>
              </a:p>
            </p:txBody>
          </p:sp>
          <p:sp>
            <p:nvSpPr>
              <p:cNvPr id="17" name="Rounded Rectangle 382"/>
              <p:cNvSpPr/>
              <p:nvPr/>
            </p:nvSpPr>
            <p:spPr>
              <a:xfrm>
                <a:off x="4440517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10</a:t>
                </a:r>
              </a:p>
            </p:txBody>
          </p:sp>
          <p:sp>
            <p:nvSpPr>
              <p:cNvPr id="18" name="Rounded Rectangle 383"/>
              <p:cNvSpPr/>
              <p:nvPr/>
            </p:nvSpPr>
            <p:spPr>
              <a:xfrm>
                <a:off x="4889429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11</a:t>
                </a:r>
              </a:p>
            </p:txBody>
          </p:sp>
          <p:sp>
            <p:nvSpPr>
              <p:cNvPr id="19" name="Rounded Rectangle 386"/>
              <p:cNvSpPr/>
              <p:nvPr/>
            </p:nvSpPr>
            <p:spPr>
              <a:xfrm>
                <a:off x="3542688" y="3698878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15</a:t>
                </a:r>
              </a:p>
            </p:txBody>
          </p:sp>
          <p:sp>
            <p:nvSpPr>
              <p:cNvPr id="20" name="Rounded Rectangle 388"/>
              <p:cNvSpPr/>
              <p:nvPr/>
            </p:nvSpPr>
            <p:spPr>
              <a:xfrm>
                <a:off x="4440517" y="3698878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17</a:t>
                </a:r>
              </a:p>
            </p:txBody>
          </p:sp>
          <p:sp>
            <p:nvSpPr>
              <p:cNvPr id="21" name="Rounded Rectangle 389"/>
              <p:cNvSpPr/>
              <p:nvPr/>
            </p:nvSpPr>
            <p:spPr>
              <a:xfrm>
                <a:off x="4889429" y="3698878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18</a:t>
                </a:r>
              </a:p>
            </p:txBody>
          </p:sp>
          <p:sp>
            <p:nvSpPr>
              <p:cNvPr id="22" name="Rounded Rectangle 390"/>
              <p:cNvSpPr/>
              <p:nvPr/>
            </p:nvSpPr>
            <p:spPr>
              <a:xfrm>
                <a:off x="2195947" y="4147791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19</a:t>
                </a:r>
              </a:p>
            </p:txBody>
          </p:sp>
          <p:sp>
            <p:nvSpPr>
              <p:cNvPr id="23" name="Rounded Rectangle 394"/>
              <p:cNvSpPr/>
              <p:nvPr/>
            </p:nvSpPr>
            <p:spPr>
              <a:xfrm>
                <a:off x="3991602" y="4147791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23</a:t>
                </a:r>
              </a:p>
            </p:txBody>
          </p:sp>
          <p:sp>
            <p:nvSpPr>
              <p:cNvPr id="24" name="Rounded Rectangle 395"/>
              <p:cNvSpPr/>
              <p:nvPr/>
            </p:nvSpPr>
            <p:spPr>
              <a:xfrm>
                <a:off x="4440517" y="4147791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24</a:t>
                </a:r>
              </a:p>
            </p:txBody>
          </p:sp>
          <p:sp>
            <p:nvSpPr>
              <p:cNvPr id="25" name="Rounded Rectangle 396"/>
              <p:cNvSpPr/>
              <p:nvPr/>
            </p:nvSpPr>
            <p:spPr>
              <a:xfrm>
                <a:off x="4889429" y="4147791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25</a:t>
                </a:r>
              </a:p>
            </p:txBody>
          </p:sp>
          <p:sp>
            <p:nvSpPr>
              <p:cNvPr id="26" name="Rounded Rectangle 397"/>
              <p:cNvSpPr/>
              <p:nvPr/>
            </p:nvSpPr>
            <p:spPr>
              <a:xfrm>
                <a:off x="2195947" y="4596705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26</a:t>
                </a:r>
              </a:p>
            </p:txBody>
          </p:sp>
          <p:sp>
            <p:nvSpPr>
              <p:cNvPr id="27" name="Rounded Rectangle 398"/>
              <p:cNvSpPr/>
              <p:nvPr/>
            </p:nvSpPr>
            <p:spPr>
              <a:xfrm>
                <a:off x="2644862" y="4596705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27</a:t>
                </a:r>
              </a:p>
            </p:txBody>
          </p:sp>
          <p:sp>
            <p:nvSpPr>
              <p:cNvPr id="28" name="Rounded Rectangle 399"/>
              <p:cNvSpPr/>
              <p:nvPr/>
            </p:nvSpPr>
            <p:spPr>
              <a:xfrm>
                <a:off x="3542688" y="4596705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29</a:t>
                </a:r>
              </a:p>
            </p:txBody>
          </p:sp>
          <p:sp>
            <p:nvSpPr>
              <p:cNvPr id="29" name="Rectangle 32"/>
              <p:cNvSpPr/>
              <p:nvPr/>
            </p:nvSpPr>
            <p:spPr>
              <a:xfrm>
                <a:off x="2195947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M</a:t>
                </a:r>
              </a:p>
            </p:txBody>
          </p:sp>
          <p:sp>
            <p:nvSpPr>
              <p:cNvPr id="30" name="Rectangle 33"/>
              <p:cNvSpPr/>
              <p:nvPr/>
            </p:nvSpPr>
            <p:spPr>
              <a:xfrm>
                <a:off x="2644862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T</a:t>
                </a:r>
              </a:p>
            </p:txBody>
          </p:sp>
          <p:sp>
            <p:nvSpPr>
              <p:cNvPr id="31" name="Rectangle 34"/>
              <p:cNvSpPr/>
              <p:nvPr/>
            </p:nvSpPr>
            <p:spPr>
              <a:xfrm>
                <a:off x="3093774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W</a:t>
                </a:r>
              </a:p>
            </p:txBody>
          </p:sp>
          <p:sp>
            <p:nvSpPr>
              <p:cNvPr id="32" name="Rectangle 35"/>
              <p:cNvSpPr/>
              <p:nvPr/>
            </p:nvSpPr>
            <p:spPr>
              <a:xfrm>
                <a:off x="3542688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T</a:t>
                </a:r>
              </a:p>
            </p:txBody>
          </p:sp>
          <p:sp>
            <p:nvSpPr>
              <p:cNvPr id="33" name="Rectangle 36"/>
              <p:cNvSpPr/>
              <p:nvPr/>
            </p:nvSpPr>
            <p:spPr>
              <a:xfrm>
                <a:off x="3991602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F</a:t>
                </a:r>
              </a:p>
            </p:txBody>
          </p:sp>
          <p:sp>
            <p:nvSpPr>
              <p:cNvPr id="34" name="Rectangle 37"/>
              <p:cNvSpPr/>
              <p:nvPr/>
            </p:nvSpPr>
            <p:spPr>
              <a:xfrm>
                <a:off x="4440517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S</a:t>
                </a:r>
              </a:p>
            </p:txBody>
          </p:sp>
          <p:sp>
            <p:nvSpPr>
              <p:cNvPr id="35" name="Rectangle 38"/>
              <p:cNvSpPr/>
              <p:nvPr/>
            </p:nvSpPr>
            <p:spPr>
              <a:xfrm>
                <a:off x="4889429" y="2352138"/>
                <a:ext cx="448914" cy="4489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" panose="02000000000000000000" pitchFamily="2" charset="0"/>
                    <a:sym typeface="Calibri"/>
                  </a:rPr>
                  <a:t>S</a:t>
                </a:r>
              </a:p>
            </p:txBody>
          </p:sp>
          <p:sp>
            <p:nvSpPr>
              <p:cNvPr id="36" name="Rounded Rectangle 407"/>
              <p:cNvSpPr/>
              <p:nvPr/>
            </p:nvSpPr>
            <p:spPr>
              <a:xfrm>
                <a:off x="3542688" y="2801052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</a:t>
                </a:r>
              </a:p>
            </p:txBody>
          </p:sp>
          <p:sp>
            <p:nvSpPr>
              <p:cNvPr id="37" name="Rounded Rectangle 408"/>
              <p:cNvSpPr/>
              <p:nvPr/>
            </p:nvSpPr>
            <p:spPr>
              <a:xfrm>
                <a:off x="3093774" y="3698878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14</a:t>
                </a:r>
              </a:p>
            </p:txBody>
          </p:sp>
          <p:sp>
            <p:nvSpPr>
              <p:cNvPr id="38" name="Rounded Rectangle 409"/>
              <p:cNvSpPr/>
              <p:nvPr/>
            </p:nvSpPr>
            <p:spPr>
              <a:xfrm>
                <a:off x="3093774" y="4596705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28</a:t>
                </a:r>
              </a:p>
            </p:txBody>
          </p:sp>
          <p:sp>
            <p:nvSpPr>
              <p:cNvPr id="39" name="Rounded Rectangle 411"/>
              <p:cNvSpPr/>
              <p:nvPr/>
            </p:nvSpPr>
            <p:spPr>
              <a:xfrm>
                <a:off x="3991602" y="4596705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30</a:t>
                </a:r>
              </a:p>
            </p:txBody>
          </p:sp>
          <p:sp>
            <p:nvSpPr>
              <p:cNvPr id="40" name="Rounded Rectangle 412"/>
              <p:cNvSpPr/>
              <p:nvPr/>
            </p:nvSpPr>
            <p:spPr>
              <a:xfrm>
                <a:off x="4440517" y="4596705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31</a:t>
                </a:r>
              </a:p>
            </p:txBody>
          </p:sp>
          <p:sp>
            <p:nvSpPr>
              <p:cNvPr id="41" name="Rounded Rectangle 413"/>
              <p:cNvSpPr/>
              <p:nvPr/>
            </p:nvSpPr>
            <p:spPr>
              <a:xfrm>
                <a:off x="4889429" y="4596705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</a:t>
                </a:r>
              </a:p>
            </p:txBody>
          </p:sp>
          <p:sp>
            <p:nvSpPr>
              <p:cNvPr id="42" name="Rounded Rectangle 414"/>
              <p:cNvSpPr/>
              <p:nvPr/>
            </p:nvSpPr>
            <p:spPr>
              <a:xfrm>
                <a:off x="2195947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</a:t>
                </a:r>
              </a:p>
            </p:txBody>
          </p:sp>
          <p:sp>
            <p:nvSpPr>
              <p:cNvPr id="43" name="Rounded Rectangle 415"/>
              <p:cNvSpPr/>
              <p:nvPr/>
            </p:nvSpPr>
            <p:spPr>
              <a:xfrm>
                <a:off x="2644862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3</a:t>
                </a:r>
              </a:p>
            </p:txBody>
          </p:sp>
          <p:sp>
            <p:nvSpPr>
              <p:cNvPr id="44" name="Rounded Rectangle 416"/>
              <p:cNvSpPr/>
              <p:nvPr/>
            </p:nvSpPr>
            <p:spPr>
              <a:xfrm>
                <a:off x="3542688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5</a:t>
                </a:r>
              </a:p>
            </p:txBody>
          </p:sp>
          <p:sp>
            <p:nvSpPr>
              <p:cNvPr id="45" name="Rounded Rectangle 417"/>
              <p:cNvSpPr/>
              <p:nvPr/>
            </p:nvSpPr>
            <p:spPr>
              <a:xfrm>
                <a:off x="3093774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4</a:t>
                </a:r>
              </a:p>
            </p:txBody>
          </p:sp>
          <p:sp>
            <p:nvSpPr>
              <p:cNvPr id="46" name="Rounded Rectangle 418"/>
              <p:cNvSpPr/>
              <p:nvPr/>
            </p:nvSpPr>
            <p:spPr>
              <a:xfrm>
                <a:off x="3991602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6</a:t>
                </a:r>
              </a:p>
            </p:txBody>
          </p:sp>
          <p:sp>
            <p:nvSpPr>
              <p:cNvPr id="47" name="Rounded Rectangle 419"/>
              <p:cNvSpPr/>
              <p:nvPr/>
            </p:nvSpPr>
            <p:spPr>
              <a:xfrm>
                <a:off x="4440517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7</a:t>
                </a:r>
              </a:p>
            </p:txBody>
          </p:sp>
          <p:sp>
            <p:nvSpPr>
              <p:cNvPr id="48" name="Rounded Rectangle 420"/>
              <p:cNvSpPr/>
              <p:nvPr/>
            </p:nvSpPr>
            <p:spPr>
              <a:xfrm>
                <a:off x="4889429" y="506057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8</a:t>
                </a:r>
              </a:p>
            </p:txBody>
          </p:sp>
          <p:sp>
            <p:nvSpPr>
              <p:cNvPr id="49" name="Rounded Rectangle 421"/>
              <p:cNvSpPr/>
              <p:nvPr/>
            </p:nvSpPr>
            <p:spPr>
              <a:xfrm>
                <a:off x="2195947" y="280105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29</a:t>
                </a:r>
              </a:p>
            </p:txBody>
          </p:sp>
          <p:sp>
            <p:nvSpPr>
              <p:cNvPr id="50" name="Rounded Rectangle 422"/>
              <p:cNvSpPr/>
              <p:nvPr/>
            </p:nvSpPr>
            <p:spPr>
              <a:xfrm>
                <a:off x="2644862" y="280105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30</a:t>
                </a:r>
              </a:p>
            </p:txBody>
          </p:sp>
          <p:sp>
            <p:nvSpPr>
              <p:cNvPr id="51" name="Rounded Rectangle 381"/>
              <p:cNvSpPr/>
              <p:nvPr/>
            </p:nvSpPr>
            <p:spPr>
              <a:xfrm>
                <a:off x="3991602" y="3249964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9</a:t>
                </a:r>
              </a:p>
            </p:txBody>
          </p:sp>
          <p:sp>
            <p:nvSpPr>
              <p:cNvPr id="52" name="Rounded Rectangle 385"/>
              <p:cNvSpPr/>
              <p:nvPr/>
            </p:nvSpPr>
            <p:spPr>
              <a:xfrm>
                <a:off x="2644862" y="3698878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13</a:t>
                </a:r>
              </a:p>
            </p:txBody>
          </p:sp>
          <p:sp>
            <p:nvSpPr>
              <p:cNvPr id="53" name="Rounded Rectangle 393"/>
              <p:cNvSpPr/>
              <p:nvPr/>
            </p:nvSpPr>
            <p:spPr>
              <a:xfrm>
                <a:off x="3542688" y="4147791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22</a:t>
                </a:r>
              </a:p>
            </p:txBody>
          </p:sp>
          <p:sp>
            <p:nvSpPr>
              <p:cNvPr id="54" name="Rounded Rectangle 384"/>
              <p:cNvSpPr/>
              <p:nvPr/>
            </p:nvSpPr>
            <p:spPr>
              <a:xfrm>
                <a:off x="2195947" y="3698878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12</a:t>
                </a:r>
              </a:p>
            </p:txBody>
          </p:sp>
          <p:sp>
            <p:nvSpPr>
              <p:cNvPr id="55" name="Rounded Rectangle 373"/>
              <p:cNvSpPr/>
              <p:nvPr/>
            </p:nvSpPr>
            <p:spPr>
              <a:xfrm>
                <a:off x="3093774" y="2801052"/>
                <a:ext cx="448914" cy="448914"/>
              </a:xfrm>
              <a:prstGeom prst="roundRect">
                <a:avLst/>
              </a:prstGeom>
              <a:solidFill>
                <a:schemeClr val="accent1">
                  <a:lumMod val="75000"/>
                  <a:alpha val="1500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sym typeface="Calibri"/>
                  </a:rPr>
                  <a:t>31</a:t>
                </a:r>
              </a:p>
            </p:txBody>
          </p:sp>
          <p:sp>
            <p:nvSpPr>
              <p:cNvPr id="56" name="Rounded Rectangle 392"/>
              <p:cNvSpPr/>
              <p:nvPr/>
            </p:nvSpPr>
            <p:spPr>
              <a:xfrm>
                <a:off x="3093774" y="4147791"/>
                <a:ext cx="448914" cy="448914"/>
              </a:xfrm>
              <a:prstGeom prst="round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chemeClr val="bg1">
                    <a:alpha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sym typeface="Calibri"/>
                  </a:rPr>
                  <a:t>21</a:t>
                </a:r>
              </a:p>
            </p:txBody>
          </p:sp>
          <p:sp>
            <p:nvSpPr>
              <p:cNvPr id="57" name="Rounded Rectangle 387"/>
              <p:cNvSpPr/>
              <p:nvPr/>
            </p:nvSpPr>
            <p:spPr>
              <a:xfrm>
                <a:off x="3991602" y="3698878"/>
                <a:ext cx="448914" cy="4489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68300" dist="38100" dir="5400000" sx="91000" sy="91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16</a:t>
                </a:r>
              </a:p>
            </p:txBody>
          </p:sp>
          <p:sp>
            <p:nvSpPr>
              <p:cNvPr id="58" name="Rounded Rectangle 391"/>
              <p:cNvSpPr/>
              <p:nvPr/>
            </p:nvSpPr>
            <p:spPr>
              <a:xfrm>
                <a:off x="2644862" y="4147791"/>
                <a:ext cx="448914" cy="44891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68300" dist="38100" dir="5400000" sx="91000" sy="91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200" dirty="0">
                    <a:solidFill>
                      <a:schemeClr val="bg2">
                        <a:lumMod val="50000"/>
                      </a:schemeClr>
                    </a:solidFill>
                    <a:latin typeface="Calibri"/>
                    <a:ea typeface="微软雅黑"/>
                    <a:cs typeface="Roboto Light" charset="0"/>
                    <a:sym typeface="Calibri"/>
                  </a:rPr>
                  <a:t>20</a:t>
                </a:r>
              </a:p>
            </p:txBody>
          </p:sp>
        </p:grpSp>
      </p:grpSp>
      <p:graphicFrame>
        <p:nvGraphicFramePr>
          <p:cNvPr id="79" name="Table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aphicFramePr>
            <a:graphicFrameLocks noGrp="1"/>
          </p:cNvGraphicFramePr>
          <p:nvPr/>
        </p:nvGraphicFramePr>
        <p:xfrm>
          <a:off x="625824" y="725751"/>
          <a:ext cx="6615049" cy="561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9409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Month</a:t>
                      </a: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Sunday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Monday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Tuesday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Wednesday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Thursday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Friday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alibri"/>
                          <a:ea typeface="微软雅黑"/>
                          <a:sym typeface="Calibri"/>
                        </a:rPr>
                        <a:t>Saturday</a:t>
                      </a:r>
                    </a:p>
                  </a:txBody>
                  <a:tcPr marL="76404" marR="76404" marT="38202" marB="3820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3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4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5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6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7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1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Start</a:t>
                      </a:r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Your</a:t>
                      </a:r>
                      <a:r>
                        <a:rPr lang="en-US" sz="9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 working name</a:t>
                      </a:r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8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9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10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11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12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13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14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124"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15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16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17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18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19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20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21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124"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End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End</a:t>
                      </a:r>
                      <a:r>
                        <a:rPr lang="en-US" sz="9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22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23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24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25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26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27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28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124"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End</a:t>
                      </a:r>
                      <a:r>
                        <a:rPr lang="en-US" sz="9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08"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29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30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31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32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33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sym typeface="Calibri"/>
                        </a:rPr>
                        <a:t>34</a:t>
                      </a: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4124"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Start</a:t>
                      </a:r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End</a:t>
                      </a:r>
                      <a:r>
                        <a:rPr lang="en-US" sz="9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r>
                        <a:rPr lang="en-US" sz="9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Your</a:t>
                      </a:r>
                      <a:r>
                        <a:rPr lang="en-US" sz="9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微软雅黑"/>
                          <a:cs typeface="+mn-cs"/>
                          <a:sym typeface="Calibri"/>
                        </a:rPr>
                        <a:t> working name</a:t>
                      </a:r>
                      <a:endParaRPr lang="en-US" sz="9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cs typeface="+mn-cs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76404" marR="76404" marT="38202" marB="38202">
                    <a:lnL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FBFBF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6"/>
            </a:gs>
            <a:gs pos="33000">
              <a:schemeClr val="accent6">
                <a:lumMod val="20000"/>
                <a:lumOff val="8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8197" y="-701836"/>
            <a:ext cx="3417556" cy="3031568"/>
          </a:xfrm>
          <a:prstGeom prst="rect">
            <a:avLst/>
          </a:prstGeom>
        </p:spPr>
      </p:pic>
      <p:sp>
        <p:nvSpPr>
          <p:cNvPr id="69" name="Rectangle: Rounded Corners 6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66800" y="1306109"/>
            <a:ext cx="10058400" cy="4245782"/>
          </a:xfrm>
          <a:prstGeom prst="roundRect">
            <a:avLst>
              <a:gd name="adj" fmla="val 3213"/>
            </a:avLst>
          </a:prstGeom>
          <a:solidFill>
            <a:schemeClr val="bg1"/>
          </a:solidFill>
          <a:ln>
            <a:noFill/>
          </a:ln>
          <a:effectLst>
            <a:outerShdw blurRad="381000" dist="190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sym typeface="Calibri"/>
            </a:endParaRPr>
          </a:p>
        </p:txBody>
      </p:sp>
      <p:grpSp>
        <p:nvGrpSpPr>
          <p:cNvPr id="93" name="Group 9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165683" y="2630400"/>
            <a:ext cx="4343400" cy="749137"/>
            <a:chOff x="6096000" y="2527373"/>
            <a:chExt cx="4343400" cy="749137"/>
          </a:xfrm>
        </p:grpSpPr>
        <p:sp>
          <p:nvSpPr>
            <p:cNvPr id="78" name="Rectangle: Rounded Corners 77"/>
            <p:cNvSpPr/>
            <p:nvPr/>
          </p:nvSpPr>
          <p:spPr>
            <a:xfrm>
              <a:off x="6096000" y="2527373"/>
              <a:ext cx="4343400" cy="749137"/>
            </a:xfrm>
            <a:prstGeom prst="roundRect">
              <a:avLst>
                <a:gd name="adj" fmla="val 12191"/>
              </a:avLst>
            </a:prstGeom>
            <a:solidFill>
              <a:schemeClr val="accent1"/>
            </a:solidFill>
            <a:ln w="9525">
              <a:noFill/>
            </a:ln>
            <a:effectLst>
              <a:outerShdw blurRad="787400" dist="254000" dir="2700000" sx="94000" sy="94000" algn="tl" rotWithShape="0">
                <a:schemeClr val="tx1">
                  <a:lumMod val="75000"/>
                  <a:lumOff val="2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251875" y="2748053"/>
              <a:ext cx="3786156" cy="307777"/>
            </a:xfrm>
            <a:prstGeom prst="rect">
              <a:avLst/>
            </a:prstGeom>
            <a:noFill/>
            <a:ln w="9525" cap="flat">
              <a:noFill/>
              <a:prstDash val="solid"/>
              <a:miter/>
            </a:ln>
          </p:spPr>
          <p:txBody>
            <a:bodyPr wrap="square" lIns="9144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BUSINESS frameworks to provide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589769" y="2609554"/>
              <a:ext cx="726423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alpha val="25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02</a:t>
              </a:r>
            </a:p>
          </p:txBody>
        </p:sp>
      </p:grpSp>
      <p:grpSp>
        <p:nvGrpSpPr>
          <p:cNvPr id="92" name="Group 9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305225" y="3637041"/>
            <a:ext cx="4064317" cy="584775"/>
            <a:chOff x="6251875" y="3663672"/>
            <a:chExt cx="4064317" cy="584775"/>
          </a:xfrm>
        </p:grpSpPr>
        <p:sp>
          <p:nvSpPr>
            <p:cNvPr id="80" name="Rectangle 79"/>
            <p:cNvSpPr/>
            <p:nvPr/>
          </p:nvSpPr>
          <p:spPr>
            <a:xfrm>
              <a:off x="6251875" y="3802171"/>
              <a:ext cx="3786156" cy="307777"/>
            </a:xfrm>
            <a:prstGeom prst="rect">
              <a:avLst/>
            </a:prstGeom>
            <a:noFill/>
            <a:ln w="9525" cap="flat">
              <a:noFill/>
              <a:prstDash val="solid"/>
              <a:miter/>
            </a:ln>
          </p:spPr>
          <p:txBody>
            <a:bodyPr wrap="square" lIns="9144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BUSINESS frameworks to provide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9589769" y="3663672"/>
              <a:ext cx="726423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662CC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03</a:t>
              </a:r>
            </a:p>
          </p:txBody>
        </p:sp>
      </p:grpSp>
      <p:grpSp>
        <p:nvGrpSpPr>
          <p:cNvPr id="91" name="Group 9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305225" y="4479321"/>
            <a:ext cx="4064317" cy="584775"/>
            <a:chOff x="6251875" y="4717790"/>
            <a:chExt cx="4064317" cy="584775"/>
          </a:xfrm>
        </p:grpSpPr>
        <p:sp>
          <p:nvSpPr>
            <p:cNvPr id="81" name="Rectangle 80"/>
            <p:cNvSpPr/>
            <p:nvPr/>
          </p:nvSpPr>
          <p:spPr>
            <a:xfrm>
              <a:off x="6251875" y="4856289"/>
              <a:ext cx="3786156" cy="307777"/>
            </a:xfrm>
            <a:prstGeom prst="rect">
              <a:avLst/>
            </a:prstGeom>
            <a:noFill/>
            <a:ln w="9525" cap="flat">
              <a:noFill/>
              <a:prstDash val="solid"/>
              <a:miter/>
            </a:ln>
          </p:spPr>
          <p:txBody>
            <a:bodyPr wrap="square" lIns="9144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BUSINESS frameworks to provide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589769" y="4717790"/>
              <a:ext cx="726423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662CC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04</a:t>
              </a:r>
            </a:p>
          </p:txBody>
        </p:sp>
      </p:grpSp>
      <p:grpSp>
        <p:nvGrpSpPr>
          <p:cNvPr id="90" name="Group 8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276650" y="1788121"/>
            <a:ext cx="4121467" cy="584775"/>
            <a:chOff x="6245067" y="1555435"/>
            <a:chExt cx="4121467" cy="584775"/>
          </a:xfrm>
        </p:grpSpPr>
        <p:sp>
          <p:nvSpPr>
            <p:cNvPr id="82" name="Rectangle 81"/>
            <p:cNvSpPr/>
            <p:nvPr/>
          </p:nvSpPr>
          <p:spPr>
            <a:xfrm>
              <a:off x="9589769" y="1555435"/>
              <a:ext cx="726423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662CC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01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45067" y="1693935"/>
              <a:ext cx="4121467" cy="307777"/>
            </a:xfrm>
            <a:prstGeom prst="rect">
              <a:avLst/>
            </a:prstGeom>
            <a:noFill/>
            <a:ln w="9525" cap="flat">
              <a:noFill/>
              <a:prstDash val="solid"/>
              <a:miter/>
            </a:ln>
          </p:spPr>
          <p:txBody>
            <a:bodyPr wrap="square" lIns="9144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BUSINESS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alibri"/>
                  <a:ea typeface="微软雅黑"/>
                  <a:cs typeface="Open Sans" charset="0"/>
                  <a:sym typeface="Calibri"/>
                </a:rPr>
                <a:t>frameworks to provide</a:t>
              </a:r>
            </a:p>
          </p:txBody>
        </p:sp>
      </p:grpSp>
      <p:sp>
        <p:nvSpPr>
          <p:cNvPr id="71" name="TextBox 7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682918" y="1822612"/>
            <a:ext cx="3176421" cy="76944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About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662CC"/>
                </a:solidFill>
                <a:effectLst/>
                <a:uLnTx/>
                <a:uFillTx/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Us</a:t>
            </a:r>
          </a:p>
        </p:txBody>
      </p:sp>
      <p:sp>
        <p:nvSpPr>
          <p:cNvPr id="73" name="TextBox 7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682919" y="2653789"/>
            <a:ext cx="4021437" cy="62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Click here to add content, content to match the title. , to provide you with professional PPT template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微软雅黑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95" name="Rectangle: Rounded Corners 9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789090" y="3856441"/>
            <a:ext cx="442954" cy="442952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sym typeface="Calibri"/>
            </a:endParaRPr>
          </a:p>
        </p:txBody>
      </p:sp>
      <p:sp>
        <p:nvSpPr>
          <p:cNvPr id="97" name="TextBox 9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682919" y="4399752"/>
            <a:ext cx="4021438" cy="62985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lvl="0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altLang="zh-CN" sz="14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Click here to add content, content to match the title. , to provide you with professional PPT template</a:t>
            </a:r>
          </a:p>
        </p:txBody>
      </p:sp>
      <p:sp>
        <p:nvSpPr>
          <p:cNvPr id="122" name="Freeform: Shape 12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914717" y="3982067"/>
            <a:ext cx="191700" cy="191700"/>
          </a:xfrm>
          <a:custGeom>
            <a:avLst/>
            <a:gdLst>
              <a:gd name="connsiteX0" fmla="*/ 235545 w 433458"/>
              <a:gd name="connsiteY0" fmla="*/ 178511 h 433458"/>
              <a:gd name="connsiteX1" fmla="*/ 35992 w 433458"/>
              <a:gd name="connsiteY1" fmla="*/ 378063 h 433458"/>
              <a:gd name="connsiteX2" fmla="*/ 31974 w 433458"/>
              <a:gd name="connsiteY2" fmla="*/ 387764 h 433458"/>
              <a:gd name="connsiteX3" fmla="*/ 35992 w 433458"/>
              <a:gd name="connsiteY3" fmla="*/ 397465 h 433458"/>
              <a:gd name="connsiteX4" fmla="*/ 45693 w 433458"/>
              <a:gd name="connsiteY4" fmla="*/ 401483 h 433458"/>
              <a:gd name="connsiteX5" fmla="*/ 55394 w 433458"/>
              <a:gd name="connsiteY5" fmla="*/ 397465 h 433458"/>
              <a:gd name="connsiteX6" fmla="*/ 254947 w 433458"/>
              <a:gd name="connsiteY6" fmla="*/ 197913 h 433458"/>
              <a:gd name="connsiteX7" fmla="*/ 388015 w 433458"/>
              <a:gd name="connsiteY7" fmla="*/ 118156 h 433458"/>
              <a:gd name="connsiteX8" fmla="*/ 421607 w 433458"/>
              <a:gd name="connsiteY8" fmla="*/ 127156 h 433458"/>
              <a:gd name="connsiteX9" fmla="*/ 432909 w 433458"/>
              <a:gd name="connsiteY9" fmla="*/ 146737 h 433458"/>
              <a:gd name="connsiteX10" fmla="*/ 417477 w 433458"/>
              <a:gd name="connsiteY10" fmla="*/ 158590 h 433458"/>
              <a:gd name="connsiteX11" fmla="*/ 413329 w 433458"/>
              <a:gd name="connsiteY11" fmla="*/ 158041 h 433458"/>
              <a:gd name="connsiteX12" fmla="*/ 379739 w 433458"/>
              <a:gd name="connsiteY12" fmla="*/ 149042 h 433458"/>
              <a:gd name="connsiteX13" fmla="*/ 368434 w 433458"/>
              <a:gd name="connsiteY13" fmla="*/ 129461 h 433458"/>
              <a:gd name="connsiteX14" fmla="*/ 388015 w 433458"/>
              <a:gd name="connsiteY14" fmla="*/ 118156 h 433458"/>
              <a:gd name="connsiteX15" fmla="*/ 305627 w 433458"/>
              <a:gd name="connsiteY15" fmla="*/ 114110 h 433458"/>
              <a:gd name="connsiteX16" fmla="*/ 295927 w 433458"/>
              <a:gd name="connsiteY16" fmla="*/ 118130 h 433458"/>
              <a:gd name="connsiteX17" fmla="*/ 258154 w 433458"/>
              <a:gd name="connsiteY17" fmla="*/ 155902 h 433458"/>
              <a:gd name="connsiteX18" fmla="*/ 277556 w 433458"/>
              <a:gd name="connsiteY18" fmla="*/ 175304 h 433458"/>
              <a:gd name="connsiteX19" fmla="*/ 315328 w 433458"/>
              <a:gd name="connsiteY19" fmla="*/ 137530 h 433458"/>
              <a:gd name="connsiteX20" fmla="*/ 319349 w 433458"/>
              <a:gd name="connsiteY20" fmla="*/ 127830 h 433458"/>
              <a:gd name="connsiteX21" fmla="*/ 315328 w 433458"/>
              <a:gd name="connsiteY21" fmla="*/ 118129 h 433458"/>
              <a:gd name="connsiteX22" fmla="*/ 305627 w 433458"/>
              <a:gd name="connsiteY22" fmla="*/ 114110 h 433458"/>
              <a:gd name="connsiteX23" fmla="*/ 305627 w 433458"/>
              <a:gd name="connsiteY23" fmla="*/ 82138 h 433458"/>
              <a:gd name="connsiteX24" fmla="*/ 337939 w 433458"/>
              <a:gd name="connsiteY24" fmla="*/ 95519 h 433458"/>
              <a:gd name="connsiteX25" fmla="*/ 351324 w 433458"/>
              <a:gd name="connsiteY25" fmla="*/ 127828 h 433458"/>
              <a:gd name="connsiteX26" fmla="*/ 337939 w 433458"/>
              <a:gd name="connsiteY26" fmla="*/ 160139 h 433458"/>
              <a:gd name="connsiteX27" fmla="*/ 288885 w 433458"/>
              <a:gd name="connsiteY27" fmla="*/ 209193 h 433458"/>
              <a:gd name="connsiteX28" fmla="*/ 288863 w 433458"/>
              <a:gd name="connsiteY28" fmla="*/ 209218 h 433458"/>
              <a:gd name="connsiteX29" fmla="*/ 288838 w 433458"/>
              <a:gd name="connsiteY29" fmla="*/ 209239 h 433458"/>
              <a:gd name="connsiteX30" fmla="*/ 78003 w 433458"/>
              <a:gd name="connsiteY30" fmla="*/ 420075 h 433458"/>
              <a:gd name="connsiteX31" fmla="*/ 45693 w 433458"/>
              <a:gd name="connsiteY31" fmla="*/ 433458 h 433458"/>
              <a:gd name="connsiteX32" fmla="*/ 13383 w 433458"/>
              <a:gd name="connsiteY32" fmla="*/ 420075 h 433458"/>
              <a:gd name="connsiteX33" fmla="*/ 0 w 433458"/>
              <a:gd name="connsiteY33" fmla="*/ 387765 h 433458"/>
              <a:gd name="connsiteX34" fmla="*/ 13383 w 433458"/>
              <a:gd name="connsiteY34" fmla="*/ 355454 h 433458"/>
              <a:gd name="connsiteX35" fmla="*/ 273318 w 433458"/>
              <a:gd name="connsiteY35" fmla="*/ 95522 h 433458"/>
              <a:gd name="connsiteX36" fmla="*/ 305627 w 433458"/>
              <a:gd name="connsiteY36" fmla="*/ 82138 h 433458"/>
              <a:gd name="connsiteX37" fmla="*/ 390710 w 433458"/>
              <a:gd name="connsiteY37" fmla="*/ 26759 h 433458"/>
              <a:gd name="connsiteX38" fmla="*/ 402016 w 433458"/>
              <a:gd name="connsiteY38" fmla="*/ 31441 h 433458"/>
              <a:gd name="connsiteX39" fmla="*/ 402016 w 433458"/>
              <a:gd name="connsiteY39" fmla="*/ 54050 h 433458"/>
              <a:gd name="connsiteX40" fmla="*/ 377428 w 433458"/>
              <a:gd name="connsiteY40" fmla="*/ 78640 h 433458"/>
              <a:gd name="connsiteX41" fmla="*/ 366122 w 433458"/>
              <a:gd name="connsiteY41" fmla="*/ 83321 h 433458"/>
              <a:gd name="connsiteX42" fmla="*/ 354818 w 433458"/>
              <a:gd name="connsiteY42" fmla="*/ 78640 h 433458"/>
              <a:gd name="connsiteX43" fmla="*/ 354818 w 433458"/>
              <a:gd name="connsiteY43" fmla="*/ 56030 h 433458"/>
              <a:gd name="connsiteX44" fmla="*/ 379407 w 433458"/>
              <a:gd name="connsiteY44" fmla="*/ 31441 h 433458"/>
              <a:gd name="connsiteX45" fmla="*/ 390710 w 433458"/>
              <a:gd name="connsiteY45" fmla="*/ 26759 h 433458"/>
              <a:gd name="connsiteX46" fmla="*/ 286722 w 433458"/>
              <a:gd name="connsiteY46" fmla="*/ 547 h 433458"/>
              <a:gd name="connsiteX47" fmla="*/ 306301 w 433458"/>
              <a:gd name="connsiteY47" fmla="*/ 11854 h 433458"/>
              <a:gd name="connsiteX48" fmla="*/ 315296 w 433458"/>
              <a:gd name="connsiteY48" fmla="*/ 45444 h 433458"/>
              <a:gd name="connsiteX49" fmla="*/ 303987 w 433458"/>
              <a:gd name="connsiteY49" fmla="*/ 65022 h 433458"/>
              <a:gd name="connsiteX50" fmla="*/ 299844 w 433458"/>
              <a:gd name="connsiteY50" fmla="*/ 65571 h 433458"/>
              <a:gd name="connsiteX51" fmla="*/ 284412 w 433458"/>
              <a:gd name="connsiteY51" fmla="*/ 53715 h 433458"/>
              <a:gd name="connsiteX52" fmla="*/ 275416 w 433458"/>
              <a:gd name="connsiteY52" fmla="*/ 20125 h 433458"/>
              <a:gd name="connsiteX53" fmla="*/ 286722 w 433458"/>
              <a:gd name="connsiteY53" fmla="*/ 547 h 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3458" h="433458">
                <a:moveTo>
                  <a:pt x="235545" y="178511"/>
                </a:moveTo>
                <a:lnTo>
                  <a:pt x="35992" y="378063"/>
                </a:lnTo>
                <a:cubicBezTo>
                  <a:pt x="33400" y="380652"/>
                  <a:pt x="31974" y="384100"/>
                  <a:pt x="31974" y="387764"/>
                </a:cubicBezTo>
                <a:cubicBezTo>
                  <a:pt x="31974" y="391428"/>
                  <a:pt x="33401" y="394875"/>
                  <a:pt x="35992" y="397465"/>
                </a:cubicBezTo>
                <a:cubicBezTo>
                  <a:pt x="38582" y="400057"/>
                  <a:pt x="42029" y="401483"/>
                  <a:pt x="45693" y="401483"/>
                </a:cubicBezTo>
                <a:cubicBezTo>
                  <a:pt x="49357" y="401483"/>
                  <a:pt x="52804" y="400055"/>
                  <a:pt x="55394" y="397465"/>
                </a:cubicBezTo>
                <a:lnTo>
                  <a:pt x="254947" y="197913"/>
                </a:lnTo>
                <a:close/>
                <a:moveTo>
                  <a:pt x="388015" y="118156"/>
                </a:moveTo>
                <a:lnTo>
                  <a:pt x="421607" y="127156"/>
                </a:lnTo>
                <a:cubicBezTo>
                  <a:pt x="430135" y="129442"/>
                  <a:pt x="435195" y="138207"/>
                  <a:pt x="432909" y="146737"/>
                </a:cubicBezTo>
                <a:cubicBezTo>
                  <a:pt x="430995" y="153878"/>
                  <a:pt x="424537" y="158590"/>
                  <a:pt x="417477" y="158590"/>
                </a:cubicBezTo>
                <a:cubicBezTo>
                  <a:pt x="416107" y="158590"/>
                  <a:pt x="414716" y="158412"/>
                  <a:pt x="413329" y="158041"/>
                </a:cubicBezTo>
                <a:lnTo>
                  <a:pt x="379739" y="149042"/>
                </a:lnTo>
                <a:cubicBezTo>
                  <a:pt x="371211" y="146755"/>
                  <a:pt x="366150" y="137990"/>
                  <a:pt x="368434" y="129461"/>
                </a:cubicBezTo>
                <a:cubicBezTo>
                  <a:pt x="370722" y="120933"/>
                  <a:pt x="379487" y="115873"/>
                  <a:pt x="388015" y="118156"/>
                </a:cubicBezTo>
                <a:close/>
                <a:moveTo>
                  <a:pt x="305627" y="114110"/>
                </a:moveTo>
                <a:cubicBezTo>
                  <a:pt x="301966" y="114110"/>
                  <a:pt x="298518" y="115539"/>
                  <a:pt x="295927" y="118130"/>
                </a:cubicBezTo>
                <a:lnTo>
                  <a:pt x="258154" y="155902"/>
                </a:lnTo>
                <a:lnTo>
                  <a:pt x="277556" y="175304"/>
                </a:lnTo>
                <a:lnTo>
                  <a:pt x="315328" y="137530"/>
                </a:lnTo>
                <a:cubicBezTo>
                  <a:pt x="317919" y="134939"/>
                  <a:pt x="319348" y="131494"/>
                  <a:pt x="319349" y="127830"/>
                </a:cubicBezTo>
                <a:cubicBezTo>
                  <a:pt x="319349" y="124165"/>
                  <a:pt x="317919" y="120720"/>
                  <a:pt x="315328" y="118129"/>
                </a:cubicBezTo>
                <a:cubicBezTo>
                  <a:pt x="312740" y="115537"/>
                  <a:pt x="309292" y="114110"/>
                  <a:pt x="305627" y="114110"/>
                </a:cubicBezTo>
                <a:close/>
                <a:moveTo>
                  <a:pt x="305627" y="82138"/>
                </a:moveTo>
                <a:cubicBezTo>
                  <a:pt x="317832" y="82138"/>
                  <a:pt x="329304" y="86890"/>
                  <a:pt x="337939" y="95519"/>
                </a:cubicBezTo>
                <a:cubicBezTo>
                  <a:pt x="346570" y="104150"/>
                  <a:pt x="351323" y="115624"/>
                  <a:pt x="351324" y="127828"/>
                </a:cubicBezTo>
                <a:cubicBezTo>
                  <a:pt x="351324" y="140034"/>
                  <a:pt x="346570" y="151509"/>
                  <a:pt x="337939" y="160139"/>
                </a:cubicBezTo>
                <a:lnTo>
                  <a:pt x="288885" y="209193"/>
                </a:lnTo>
                <a:cubicBezTo>
                  <a:pt x="288877" y="209201"/>
                  <a:pt x="288871" y="209210"/>
                  <a:pt x="288863" y="209218"/>
                </a:cubicBezTo>
                <a:cubicBezTo>
                  <a:pt x="288854" y="209225"/>
                  <a:pt x="288845" y="209232"/>
                  <a:pt x="288838" y="209239"/>
                </a:cubicBezTo>
                <a:lnTo>
                  <a:pt x="78003" y="420075"/>
                </a:lnTo>
                <a:cubicBezTo>
                  <a:pt x="69372" y="428706"/>
                  <a:pt x="57898" y="433458"/>
                  <a:pt x="45693" y="433458"/>
                </a:cubicBezTo>
                <a:cubicBezTo>
                  <a:pt x="33488" y="433458"/>
                  <a:pt x="22013" y="428706"/>
                  <a:pt x="13383" y="420075"/>
                </a:cubicBezTo>
                <a:cubicBezTo>
                  <a:pt x="4753" y="411445"/>
                  <a:pt x="0" y="399972"/>
                  <a:pt x="0" y="387765"/>
                </a:cubicBezTo>
                <a:cubicBezTo>
                  <a:pt x="0" y="375561"/>
                  <a:pt x="4753" y="364085"/>
                  <a:pt x="13383" y="355454"/>
                </a:cubicBezTo>
                <a:lnTo>
                  <a:pt x="273318" y="95522"/>
                </a:lnTo>
                <a:cubicBezTo>
                  <a:pt x="281948" y="86892"/>
                  <a:pt x="293423" y="82138"/>
                  <a:pt x="305627" y="82138"/>
                </a:cubicBezTo>
                <a:close/>
                <a:moveTo>
                  <a:pt x="390710" y="26759"/>
                </a:moveTo>
                <a:cubicBezTo>
                  <a:pt x="394802" y="26759"/>
                  <a:pt x="398894" y="28320"/>
                  <a:pt x="402016" y="31441"/>
                </a:cubicBezTo>
                <a:cubicBezTo>
                  <a:pt x="408260" y="37683"/>
                  <a:pt x="408260" y="47806"/>
                  <a:pt x="402016" y="54050"/>
                </a:cubicBezTo>
                <a:lnTo>
                  <a:pt x="377428" y="78640"/>
                </a:lnTo>
                <a:cubicBezTo>
                  <a:pt x="374305" y="81759"/>
                  <a:pt x="370214" y="83321"/>
                  <a:pt x="366122" y="83321"/>
                </a:cubicBezTo>
                <a:cubicBezTo>
                  <a:pt x="362032" y="83321"/>
                  <a:pt x="357940" y="81759"/>
                  <a:pt x="354818" y="78640"/>
                </a:cubicBezTo>
                <a:cubicBezTo>
                  <a:pt x="348574" y="72396"/>
                  <a:pt x="348574" y="62273"/>
                  <a:pt x="354818" y="56030"/>
                </a:cubicBezTo>
                <a:lnTo>
                  <a:pt x="379407" y="31441"/>
                </a:lnTo>
                <a:cubicBezTo>
                  <a:pt x="382528" y="28320"/>
                  <a:pt x="386619" y="26759"/>
                  <a:pt x="390710" y="26759"/>
                </a:cubicBezTo>
                <a:close/>
                <a:moveTo>
                  <a:pt x="286722" y="547"/>
                </a:moveTo>
                <a:cubicBezTo>
                  <a:pt x="295250" y="-1736"/>
                  <a:pt x="304018" y="3325"/>
                  <a:pt x="306301" y="11854"/>
                </a:cubicBezTo>
                <a:lnTo>
                  <a:pt x="315296" y="45444"/>
                </a:lnTo>
                <a:cubicBezTo>
                  <a:pt x="317580" y="53973"/>
                  <a:pt x="312518" y="62739"/>
                  <a:pt x="303987" y="65022"/>
                </a:cubicBezTo>
                <a:cubicBezTo>
                  <a:pt x="302604" y="65393"/>
                  <a:pt x="301211" y="65571"/>
                  <a:pt x="299844" y="65571"/>
                </a:cubicBezTo>
                <a:cubicBezTo>
                  <a:pt x="292784" y="65571"/>
                  <a:pt x="286324" y="60859"/>
                  <a:pt x="284412" y="53715"/>
                </a:cubicBezTo>
                <a:lnTo>
                  <a:pt x="275416" y="20125"/>
                </a:lnTo>
                <a:cubicBezTo>
                  <a:pt x="273130" y="11595"/>
                  <a:pt x="278194" y="2830"/>
                  <a:pt x="286722" y="54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sym typeface="Calibri"/>
            </a:endParaRPr>
          </a:p>
        </p:txBody>
      </p:sp>
      <p:sp>
        <p:nvSpPr>
          <p:cNvPr id="46" name="Oval 4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74546" y="5899659"/>
            <a:ext cx="196745" cy="196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sym typeface="Calibri"/>
            </a:endParaRPr>
          </a:p>
        </p:txBody>
      </p:sp>
      <p:sp>
        <p:nvSpPr>
          <p:cNvPr id="47" name="Oval 4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flipH="1">
            <a:off x="2954619" y="492380"/>
            <a:ext cx="196745" cy="196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sym typeface="Calibri"/>
            </a:endParaRPr>
          </a:p>
        </p:txBody>
      </p:sp>
      <p:sp>
        <p:nvSpPr>
          <p:cNvPr id="48" name="Oval 4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flipH="1">
            <a:off x="9825918" y="6267247"/>
            <a:ext cx="196745" cy="1967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sym typeface="Calibri"/>
            </a:endParaRPr>
          </a:p>
        </p:txBody>
      </p:sp>
      <p:pic>
        <p:nvPicPr>
          <p:cNvPr id="25" name="图片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73786">
            <a:off x="10330731" y="4092609"/>
            <a:ext cx="3417556" cy="303156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81" y="-1"/>
            <a:ext cx="2937597" cy="2942568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383029" y="612225"/>
            <a:ext cx="5633549" cy="6858000"/>
          </a:xfrm>
          <a:prstGeom prst="rect">
            <a:avLst/>
          </a:pr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632579" y="2264000"/>
            <a:ext cx="716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PART THREE</a:t>
            </a:r>
            <a:endParaRPr lang="zh-CN" altLang="en-US" sz="9600" b="1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091974" y="3833661"/>
            <a:ext cx="60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Business Presentation  template.</a:t>
            </a:r>
          </a:p>
        </p:txBody>
      </p:sp>
      <p:sp>
        <p:nvSpPr>
          <p:cNvPr id="9" name="TextBox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681917" y="4255490"/>
            <a:ext cx="526227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, learning from each other While we do our thing.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 </a:t>
            </a:r>
          </a:p>
        </p:txBody>
      </p:sp>
      <p:grpSp>
        <p:nvGrpSpPr>
          <p:cNvPr id="10" name="组合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371475" y="287503"/>
            <a:ext cx="11495442" cy="298746"/>
            <a:chOff x="6027473" y="239835"/>
            <a:chExt cx="11675236" cy="167646"/>
          </a:xfrm>
        </p:grpSpPr>
        <p:sp>
          <p:nvSpPr>
            <p:cNvPr id="11" name="TextBox 22"/>
            <p:cNvSpPr txBox="1"/>
            <p:nvPr/>
          </p:nvSpPr>
          <p:spPr>
            <a:xfrm>
              <a:off x="6027473" y="260675"/>
              <a:ext cx="578028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ALL</a:t>
              </a:r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6670009" y="260675"/>
              <a:ext cx="1357892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WEB DESIGN</a:t>
              </a:r>
            </a:p>
          </p:txBody>
        </p:sp>
        <p:sp>
          <p:nvSpPr>
            <p:cNvPr id="13" name="TextBox 35"/>
            <p:cNvSpPr txBox="1"/>
            <p:nvPr/>
          </p:nvSpPr>
          <p:spPr>
            <a:xfrm>
              <a:off x="8093049" y="260675"/>
              <a:ext cx="1141352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GRAPHICS</a:t>
              </a:r>
            </a:p>
          </p:txBody>
        </p:sp>
        <p:sp>
          <p:nvSpPr>
            <p:cNvPr id="14" name="TextBox 37"/>
            <p:cNvSpPr txBox="1"/>
            <p:nvPr/>
          </p:nvSpPr>
          <p:spPr>
            <a:xfrm>
              <a:off x="9298318" y="260675"/>
              <a:ext cx="958433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BRANDS</a:t>
              </a: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15238405" y="239835"/>
              <a:ext cx="2464304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Calibri"/>
                  <a:ea typeface="微软雅黑"/>
                  <a:sym typeface="Calibri"/>
                </a:rPr>
                <a:t>USER INTERFACE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7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1638" y="1997075"/>
            <a:ext cx="4222750" cy="2395538"/>
          </a:xfrm>
        </p:spPr>
      </p:pic>
      <p:pic>
        <p:nvPicPr>
          <p:cNvPr id="12" name="Picture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5069" y="1813475"/>
            <a:ext cx="4611390" cy="3829567"/>
          </a:xfrm>
          <a:prstGeom prst="rect">
            <a:avLst/>
          </a:prstGeom>
        </p:spPr>
      </p:pic>
      <p:sp>
        <p:nvSpPr>
          <p:cNvPr id="13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25114" y="1080460"/>
            <a:ext cx="42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Dekstop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 media</a:t>
            </a:r>
          </a:p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mockup</a:t>
            </a:r>
          </a:p>
        </p:txBody>
      </p:sp>
      <p:sp>
        <p:nvSpPr>
          <p:cNvPr id="35" name="Rectangle: Rounded Corners 3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39365" y="4259993"/>
            <a:ext cx="1493130" cy="3452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36" name="TextBox 3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05775" y="4311955"/>
            <a:ext cx="152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0039EE"/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Portfolio</a:t>
            </a:r>
          </a:p>
        </p:txBody>
      </p:sp>
      <p:sp>
        <p:nvSpPr>
          <p:cNvPr id="21" name="Rectangle: Rounded Corners 2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967504" y="2960549"/>
            <a:ext cx="3047888" cy="3332527"/>
          </a:xfrm>
          <a:prstGeom prst="roundRect">
            <a:avLst>
              <a:gd name="adj" fmla="val 17377"/>
            </a:avLst>
          </a:prstGeom>
          <a:solidFill>
            <a:schemeClr val="bg1"/>
          </a:solidFill>
          <a:ln>
            <a:noFill/>
          </a:ln>
          <a:effectLst>
            <a:outerShdw blurRad="609600" dist="3175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23" name="TextBox 2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234967" y="4157679"/>
            <a:ext cx="6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01</a:t>
            </a:r>
            <a:r>
              <a:rPr lang="en-US" sz="1050"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/</a:t>
            </a:r>
            <a:r>
              <a:rPr lang="en-US" sz="800"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03</a:t>
            </a:r>
            <a:endParaRPr lang="en-US" sz="1050">
              <a:latin typeface="Calibri"/>
              <a:ea typeface="微软雅黑"/>
              <a:cs typeface="Poppins Medium" panose="00000600000000000000" pitchFamily="2" charset="0"/>
              <a:sym typeface="Calibri"/>
            </a:endParaRP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234967" y="3300269"/>
            <a:ext cx="203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Best Work 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BUSINESS</a:t>
            </a:r>
            <a:r>
              <a:rPr lang="en-US" dirty="0">
                <a:solidFill>
                  <a:srgbClr val="0051F2"/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 Studio</a:t>
            </a:r>
          </a:p>
        </p:txBody>
      </p:sp>
      <p:sp>
        <p:nvSpPr>
          <p:cNvPr id="25" name="Rectangle: Rounded Corners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416114" y="5504786"/>
            <a:ext cx="1493130" cy="345223"/>
          </a:xfrm>
          <a:prstGeom prst="roundRect">
            <a:avLst>
              <a:gd name="adj" fmla="val 50000"/>
            </a:avLst>
          </a:prstGeom>
          <a:solidFill>
            <a:srgbClr val="005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382524" y="5554455"/>
            <a:ext cx="152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Portfolio</a:t>
            </a: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05775" y="2898483"/>
            <a:ext cx="2884285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 template, you can search the</a:t>
            </a:r>
          </a:p>
        </p:txBody>
      </p:sp>
      <p:sp>
        <p:nvSpPr>
          <p:cNvPr id="19" name="矩形 1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337683" y="4280751"/>
            <a:ext cx="2677709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content, content to match the title.  you</a:t>
            </a:r>
          </a:p>
        </p:txBody>
      </p:sp>
      <p:sp>
        <p:nvSpPr>
          <p:cNvPr id="28" name="矩形 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39365" y="2540238"/>
            <a:ext cx="1317812" cy="3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7136" y="4020247"/>
            <a:ext cx="2494332" cy="2422649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860445"/>
            <a:ext cx="825113" cy="3655277"/>
          </a:xfrm>
          <a:prstGeom prst="rect">
            <a:avLst/>
          </a:prstGeom>
        </p:spPr>
      </p:pic>
      <p:pic>
        <p:nvPicPr>
          <p:cNvPr id="30" name="图片 2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50"/>
          <a:stretch>
            <a:fillRect/>
          </a:stretch>
        </p:blipFill>
        <p:spPr>
          <a:xfrm>
            <a:off x="409778" y="5231571"/>
            <a:ext cx="2855342" cy="1652295"/>
          </a:xfrm>
          <a:prstGeom prst="rect">
            <a:avLst/>
          </a:prstGeom>
        </p:spPr>
      </p:pic>
      <p:pic>
        <p:nvPicPr>
          <p:cNvPr id="18" name="图片 1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060" y="302551"/>
            <a:ext cx="4315808" cy="26758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561968" y="-2561969"/>
            <a:ext cx="7068067" cy="12191999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81886"/>
            <a:ext cx="12192000" cy="2976113"/>
          </a:xfrm>
          <a:prstGeom prst="rect">
            <a:avLst/>
          </a:prstGeom>
        </p:spPr>
      </p:pic>
      <p:sp>
        <p:nvSpPr>
          <p:cNvPr id="6" name="矩形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53649" y="2368679"/>
            <a:ext cx="2645471" cy="34164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7" name="矩形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264429" y="2368679"/>
            <a:ext cx="2645471" cy="34164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8" name="矩形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75209" y="2368679"/>
            <a:ext cx="2645471" cy="34164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9" name="矩形 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885989" y="2368679"/>
            <a:ext cx="2645471" cy="34164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0" name="文本框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275875" y="453850"/>
            <a:ext cx="4179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华文中宋" panose="02010600040101010101" pitchFamily="2" charset="-122"/>
              </a:defRPr>
            </a:lvl1pPr>
          </a:lstStyle>
          <a:p>
            <a:r>
              <a:rPr lang="en-US" altLang="zh-CN" sz="6000" spc="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CONTENTS</a:t>
            </a:r>
            <a:endParaRPr lang="zh-CN" altLang="en-US" sz="6000" spc="0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1" name="Rectangle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97092" y="3634070"/>
            <a:ext cx="2308142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latin typeface="Calibri"/>
                <a:ea typeface="微软雅黑"/>
                <a:cs typeface="+mn-ea"/>
                <a:sym typeface="Calibri"/>
              </a:rPr>
              <a:t>PART ONE</a:t>
            </a:r>
            <a:endParaRPr lang="en-US" b="1" dirty="0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2" name="矩形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49714" y="4135232"/>
            <a:ext cx="2231879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content, content to match the title. </a:t>
            </a:r>
          </a:p>
        </p:txBody>
      </p:sp>
      <p:sp>
        <p:nvSpPr>
          <p:cNvPr id="13" name="Rectangle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493414" y="3686109"/>
            <a:ext cx="2308142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latin typeface="Calibri"/>
                <a:ea typeface="微软雅黑"/>
                <a:cs typeface="+mn-ea"/>
                <a:sym typeface="Calibri"/>
              </a:rPr>
              <a:t>PART TWO</a:t>
            </a:r>
            <a:endParaRPr lang="en-US" b="1" dirty="0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4" name="矩形 1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546036" y="4187271"/>
            <a:ext cx="2231879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content, content to match the title. </a:t>
            </a:r>
          </a:p>
        </p:txBody>
      </p:sp>
      <p:sp>
        <p:nvSpPr>
          <p:cNvPr id="15" name="Rectangle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154838" y="3671241"/>
            <a:ext cx="2308142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latin typeface="Calibri"/>
                <a:ea typeface="微软雅黑"/>
                <a:cs typeface="+mn-ea"/>
                <a:sym typeface="Calibri"/>
              </a:rPr>
              <a:t>PART THREE</a:t>
            </a:r>
            <a:endParaRPr lang="en-US" b="1" dirty="0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6" name="矩形 1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231101" y="4217182"/>
            <a:ext cx="2231879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content, content to match the title. 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. </a:t>
            </a:r>
          </a:p>
        </p:txBody>
      </p:sp>
      <p:sp>
        <p:nvSpPr>
          <p:cNvPr id="17" name="Rectangle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251160" y="3678675"/>
            <a:ext cx="2308142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latin typeface="Calibri"/>
                <a:ea typeface="微软雅黑"/>
                <a:cs typeface="+mn-ea"/>
                <a:sym typeface="Calibri"/>
              </a:rPr>
              <a:t>PART FOUR</a:t>
            </a:r>
            <a:endParaRPr lang="en-US" b="1" dirty="0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8" name="矩形 1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303782" y="4179837"/>
            <a:ext cx="2231879" cy="55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content, content to match the title. </a:t>
            </a:r>
          </a:p>
        </p:txBody>
      </p:sp>
      <p:sp>
        <p:nvSpPr>
          <p:cNvPr id="23" name="Text Placeholder 4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374741" y="1335652"/>
            <a:ext cx="3782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70" spc="182">
                <a:solidFill>
                  <a:schemeClr val="accent1"/>
                </a:solidFill>
                <a:ea typeface="Roboto Medium" panose="02000000000000000000" pitchFamily="2" charset="0"/>
                <a:cs typeface="Segoe UI" panose="020B0502040204020203" pitchFamily="34" charset="0"/>
              </a:defRPr>
            </a:lvl1pPr>
          </a:lstStyle>
          <a:p>
            <a:pPr algn="dist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Your Subtitle Will Go Here</a:t>
            </a:r>
          </a:p>
        </p:txBody>
      </p:sp>
      <p:pic>
        <p:nvPicPr>
          <p:cNvPr id="25" name="图片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558" y="2143450"/>
            <a:ext cx="2374998" cy="1529894"/>
          </a:xfrm>
          <a:prstGeom prst="rect">
            <a:avLst/>
          </a:prstGeom>
        </p:spPr>
      </p:pic>
      <p:pic>
        <p:nvPicPr>
          <p:cNvPr id="26" name="图片 2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37" y="2133285"/>
            <a:ext cx="1403208" cy="1421918"/>
          </a:xfrm>
          <a:prstGeom prst="rect">
            <a:avLst/>
          </a:prstGeom>
        </p:spPr>
      </p:pic>
      <p:pic>
        <p:nvPicPr>
          <p:cNvPr id="28" name="图片 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60" y="1845018"/>
            <a:ext cx="2231879" cy="2231879"/>
          </a:xfrm>
          <a:prstGeom prst="rect">
            <a:avLst/>
          </a:prstGeom>
        </p:spPr>
      </p:pic>
      <p:pic>
        <p:nvPicPr>
          <p:cNvPr id="30" name="图片 2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361" y="1846414"/>
            <a:ext cx="3125133" cy="1937583"/>
          </a:xfrm>
          <a:prstGeom prst="rect">
            <a:avLst/>
          </a:prstGeom>
        </p:spPr>
      </p:pic>
      <p:sp>
        <p:nvSpPr>
          <p:cNvPr id="2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http://https://www.freeppt7.com//hangye/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矩形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976540" y="5043772"/>
            <a:ext cx="3488855" cy="252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/>
              <a:ea typeface="微软雅黑"/>
              <a:sym typeface="Calibri"/>
            </a:endParaRPr>
          </a:p>
        </p:txBody>
      </p:sp>
      <p:sp>
        <p:nvSpPr>
          <p:cNvPr id="3" name="矩形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472692" y="5043772"/>
            <a:ext cx="3488855" cy="252990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/>
              <a:ea typeface="微软雅黑"/>
              <a:sym typeface="Calibri"/>
            </a:endParaRPr>
          </a:p>
        </p:txBody>
      </p:sp>
      <p:sp>
        <p:nvSpPr>
          <p:cNvPr id="4" name="矩形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87895" y="5043772"/>
            <a:ext cx="3488855" cy="2529905"/>
          </a:xfrm>
          <a:prstGeom prst="rect">
            <a:avLst/>
          </a:prstGeom>
          <a:gradFill>
            <a:gsLst>
              <a:gs pos="10000">
                <a:srgbClr val="7188EB"/>
              </a:gs>
              <a:gs pos="100000">
                <a:srgbClr val="8883E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/>
              <a:ea typeface="微软雅黑"/>
              <a:sym typeface="Calibri"/>
            </a:endParaRPr>
          </a:p>
        </p:txBody>
      </p:sp>
      <p:sp>
        <p:nvSpPr>
          <p:cNvPr id="5" name="Freeform: Shape 3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235717" y="5370928"/>
            <a:ext cx="478007" cy="478007"/>
          </a:xfrm>
          <a:custGeom>
            <a:avLst/>
            <a:gdLst>
              <a:gd name="connsiteX0" fmla="*/ 323221 w 323221"/>
              <a:gd name="connsiteY0" fmla="*/ 161611 h 323221"/>
              <a:gd name="connsiteX1" fmla="*/ 161611 w 323221"/>
              <a:gd name="connsiteY1" fmla="*/ 323221 h 323221"/>
              <a:gd name="connsiteX2" fmla="*/ 0 w 323221"/>
              <a:gd name="connsiteY2" fmla="*/ 161611 h 323221"/>
              <a:gd name="connsiteX3" fmla="*/ 161611 w 323221"/>
              <a:gd name="connsiteY3" fmla="*/ 0 h 323221"/>
              <a:gd name="connsiteX4" fmla="*/ 323221 w 323221"/>
              <a:gd name="connsiteY4" fmla="*/ 161611 h 32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221" h="323221">
                <a:moveTo>
                  <a:pt x="323221" y="161611"/>
                </a:moveTo>
                <a:cubicBezTo>
                  <a:pt x="323221" y="250866"/>
                  <a:pt x="250866" y="323221"/>
                  <a:pt x="161611" y="323221"/>
                </a:cubicBezTo>
                <a:cubicBezTo>
                  <a:pt x="72356" y="323221"/>
                  <a:pt x="0" y="250866"/>
                  <a:pt x="0" y="161611"/>
                </a:cubicBezTo>
                <a:cubicBezTo>
                  <a:pt x="0" y="72356"/>
                  <a:pt x="72356" y="0"/>
                  <a:pt x="161611" y="0"/>
                </a:cubicBezTo>
                <a:cubicBezTo>
                  <a:pt x="250866" y="0"/>
                  <a:pt x="323221" y="72356"/>
                  <a:pt x="323221" y="161611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solidFill>
                <a:schemeClr val="accent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6" name="Freeform: Shape 3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792869" y="5505066"/>
            <a:ext cx="455384" cy="455384"/>
          </a:xfrm>
          <a:custGeom>
            <a:avLst/>
            <a:gdLst>
              <a:gd name="connsiteX0" fmla="*/ 307924 w 307924"/>
              <a:gd name="connsiteY0" fmla="*/ 153962 h 307924"/>
              <a:gd name="connsiteX1" fmla="*/ 153962 w 307924"/>
              <a:gd name="connsiteY1" fmla="*/ 307924 h 307924"/>
              <a:gd name="connsiteX2" fmla="*/ 0 w 307924"/>
              <a:gd name="connsiteY2" fmla="*/ 153962 h 307924"/>
              <a:gd name="connsiteX3" fmla="*/ 153962 w 307924"/>
              <a:gd name="connsiteY3" fmla="*/ 0 h 307924"/>
              <a:gd name="connsiteX4" fmla="*/ 307924 w 307924"/>
              <a:gd name="connsiteY4" fmla="*/ 153962 h 30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24" h="307924">
                <a:moveTo>
                  <a:pt x="307924" y="153962"/>
                </a:moveTo>
                <a:cubicBezTo>
                  <a:pt x="307924" y="238993"/>
                  <a:pt x="238993" y="307924"/>
                  <a:pt x="153962" y="307924"/>
                </a:cubicBezTo>
                <a:cubicBezTo>
                  <a:pt x="68931" y="307924"/>
                  <a:pt x="0" y="238993"/>
                  <a:pt x="0" y="153962"/>
                </a:cubicBezTo>
                <a:cubicBezTo>
                  <a:pt x="0" y="68931"/>
                  <a:pt x="68931" y="0"/>
                  <a:pt x="153962" y="0"/>
                </a:cubicBezTo>
                <a:cubicBezTo>
                  <a:pt x="238993" y="0"/>
                  <a:pt x="307924" y="68931"/>
                  <a:pt x="307924" y="153962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solidFill>
                <a:schemeClr val="accent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7" name="Freeform: Shape 3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360671" y="5382765"/>
            <a:ext cx="535056" cy="535057"/>
          </a:xfrm>
          <a:custGeom>
            <a:avLst/>
            <a:gdLst>
              <a:gd name="connsiteX0" fmla="*/ 361798 w 361797"/>
              <a:gd name="connsiteY0" fmla="*/ 180899 h 361797"/>
              <a:gd name="connsiteX1" fmla="*/ 180899 w 361797"/>
              <a:gd name="connsiteY1" fmla="*/ 361798 h 361797"/>
              <a:gd name="connsiteX2" fmla="*/ 0 w 361797"/>
              <a:gd name="connsiteY2" fmla="*/ 180899 h 361797"/>
              <a:gd name="connsiteX3" fmla="*/ 180899 w 361797"/>
              <a:gd name="connsiteY3" fmla="*/ 0 h 361797"/>
              <a:gd name="connsiteX4" fmla="*/ 361798 w 361797"/>
              <a:gd name="connsiteY4" fmla="*/ 180899 h 361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797" h="361797">
                <a:moveTo>
                  <a:pt x="361798" y="180899"/>
                </a:moveTo>
                <a:cubicBezTo>
                  <a:pt x="361798" y="280806"/>
                  <a:pt x="280806" y="361798"/>
                  <a:pt x="180899" y="361798"/>
                </a:cubicBezTo>
                <a:cubicBezTo>
                  <a:pt x="80991" y="361798"/>
                  <a:pt x="0" y="280806"/>
                  <a:pt x="0" y="180899"/>
                </a:cubicBezTo>
                <a:cubicBezTo>
                  <a:pt x="0" y="80991"/>
                  <a:pt x="80991" y="0"/>
                  <a:pt x="180899" y="0"/>
                </a:cubicBezTo>
                <a:cubicBezTo>
                  <a:pt x="280806" y="0"/>
                  <a:pt x="361798" y="80991"/>
                  <a:pt x="361798" y="180899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90000"/>
                </a:schemeClr>
              </a:gs>
            </a:gsLst>
            <a:lin ang="2700000" scaled="0"/>
          </a:gradFill>
          <a:ln>
            <a:noFill/>
          </a:ln>
          <a:effectLst>
            <a:outerShdw blurRad="1016000" dist="457200" dir="2700000" sx="83000" sy="83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solidFill>
                <a:schemeClr val="accent1"/>
              </a:solidFill>
              <a:latin typeface="Calibri"/>
              <a:ea typeface="微软雅黑"/>
              <a:sym typeface="Calibri"/>
            </a:endParaRPr>
          </a:p>
        </p:txBody>
      </p:sp>
      <p:pic>
        <p:nvPicPr>
          <p:cNvPr id="8" name="3D Model 5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906" y="5180311"/>
            <a:ext cx="591740" cy="632464"/>
          </a:xfrm>
          <a:prstGeom prst="rect">
            <a:avLst/>
          </a:prstGeom>
        </p:spPr>
      </p:pic>
      <p:pic>
        <p:nvPicPr>
          <p:cNvPr id="9" name="3D Model 5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805" y="5312572"/>
            <a:ext cx="533099" cy="514986"/>
          </a:xfrm>
          <a:prstGeom prst="rect">
            <a:avLst/>
          </a:prstGeom>
        </p:spPr>
      </p:pic>
      <p:pic>
        <p:nvPicPr>
          <p:cNvPr id="10" name="3D Model 5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115" y="5166084"/>
            <a:ext cx="487875" cy="633684"/>
          </a:xfrm>
          <a:prstGeom prst="rect">
            <a:avLst/>
          </a:prstGeom>
        </p:spPr>
      </p:pic>
      <p:sp>
        <p:nvSpPr>
          <p:cNvPr id="11" name="Rectangle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951071" y="5469214"/>
            <a:ext cx="202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/>
                <a:ea typeface="微软雅黑"/>
                <a:cs typeface="Rajdhani" panose="02000000000000000000" pitchFamily="2" charset="0"/>
                <a:sym typeface="Calibri"/>
              </a:rPr>
              <a:t>Process One</a:t>
            </a:r>
          </a:p>
        </p:txBody>
      </p:sp>
      <p:sp>
        <p:nvSpPr>
          <p:cNvPr id="12" name="Rectangle 2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147021" y="5966071"/>
            <a:ext cx="3227716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Click here to add text content, such as keywords, some brief introductions, etc.</a:t>
            </a:r>
            <a:endParaRPr lang="id-ID" sz="1400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3" name="Rectangle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542004" y="5489004"/>
            <a:ext cx="202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Rajdhani" panose="02000000000000000000" pitchFamily="2" charset="0"/>
                <a:sym typeface="Calibri"/>
              </a:rPr>
              <a:t>Process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Rajdhani" panose="02000000000000000000" pitchFamily="2" charset="0"/>
                <a:sym typeface="Calibri"/>
              </a:rPr>
              <a:t>Two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Rajdhani" panose="02000000000000000000" pitchFamily="2" charset="0"/>
              <a:sym typeface="Calibri"/>
            </a:endParaRPr>
          </a:p>
        </p:txBody>
      </p:sp>
      <p:sp>
        <p:nvSpPr>
          <p:cNvPr id="14" name="Rectangle 2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737954" y="5985861"/>
            <a:ext cx="3227716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Click here to add text content, such as keywords, some brief introductions, etc.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5" name="Rectangle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054400" y="5398350"/>
            <a:ext cx="202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Rajdhani" panose="02000000000000000000" pitchFamily="2" charset="0"/>
                <a:sym typeface="Calibri"/>
              </a:rPr>
              <a:t>Process 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Rajdhani" panose="02000000000000000000" pitchFamily="2" charset="0"/>
                <a:sym typeface="Calibri"/>
              </a:rPr>
              <a:t>Three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Rajdhani" panose="02000000000000000000" pitchFamily="2" charset="0"/>
              <a:sym typeface="Calibri"/>
            </a:endParaRPr>
          </a:p>
        </p:txBody>
      </p:sp>
      <p:sp>
        <p:nvSpPr>
          <p:cNvPr id="16" name="Rectangle 2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250350" y="5895207"/>
            <a:ext cx="3227716" cy="59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Click here to add text content, such as keywords, some brief introductions, etc.</a:t>
            </a:r>
            <a:endParaRPr lang="id-ID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grpSp>
        <p:nvGrpSpPr>
          <p:cNvPr id="18" name="Group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21632" y="2485682"/>
            <a:ext cx="1480476" cy="1843136"/>
            <a:chOff x="6332898" y="3541839"/>
            <a:chExt cx="3583218" cy="4460970"/>
          </a:xfrm>
        </p:grpSpPr>
        <p:sp>
          <p:nvSpPr>
            <p:cNvPr id="19" name="Rectangle: Rounded Corners 2"/>
            <p:cNvSpPr/>
            <p:nvPr/>
          </p:nvSpPr>
          <p:spPr>
            <a:xfrm rot="16200000">
              <a:off x="6003788" y="4090481"/>
              <a:ext cx="4460970" cy="336368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27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0" name="Rectangle: Rounded Corners 3"/>
            <p:cNvSpPr/>
            <p:nvPr/>
          </p:nvSpPr>
          <p:spPr>
            <a:xfrm rot="16200000">
              <a:off x="5626610" y="4248127"/>
              <a:ext cx="4460970" cy="304839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1" name="Rectangle: Rounded Corners 4"/>
            <p:cNvSpPr/>
            <p:nvPr/>
          </p:nvSpPr>
          <p:spPr>
            <a:xfrm rot="16200000">
              <a:off x="5698557" y="4743623"/>
              <a:ext cx="4055427" cy="2057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5"/>
                </a:gs>
                <a:gs pos="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2" name="Rectangle: Rounded Corners 5"/>
            <p:cNvSpPr/>
            <p:nvPr/>
          </p:nvSpPr>
          <p:spPr>
            <a:xfrm rot="16200000">
              <a:off x="7300319" y="5622184"/>
              <a:ext cx="2289184" cy="30028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" name="Rectangle: Rounded Corners 7"/>
            <p:cNvSpPr/>
            <p:nvPr/>
          </p:nvSpPr>
          <p:spPr>
            <a:xfrm rot="16200000">
              <a:off x="5748055" y="5572487"/>
              <a:ext cx="2769912" cy="39967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" name="TextBox 6"/>
            <p:cNvSpPr txBox="1"/>
            <p:nvPr/>
          </p:nvSpPr>
          <p:spPr>
            <a:xfrm>
              <a:off x="7079899" y="5157767"/>
              <a:ext cx="1292741" cy="12291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700" dirty="0">
                  <a:solidFill>
                    <a:schemeClr val="bg1"/>
                  </a:solidFill>
                  <a:latin typeface="Calibri"/>
                  <a:ea typeface="微软雅黑"/>
                  <a:cs typeface="Open Sans Extrabold" panose="020B0906030804020204" pitchFamily="34" charset="0"/>
                  <a:sym typeface="Calibri"/>
                </a:rPr>
                <a:t>01</a:t>
              </a:r>
            </a:p>
          </p:txBody>
        </p:sp>
      </p:grpSp>
      <p:grpSp>
        <p:nvGrpSpPr>
          <p:cNvPr id="25" name="Group 1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399917" y="2485682"/>
            <a:ext cx="1480476" cy="1843136"/>
            <a:chOff x="6332898" y="3541839"/>
            <a:chExt cx="3583218" cy="4460970"/>
          </a:xfrm>
        </p:grpSpPr>
        <p:sp>
          <p:nvSpPr>
            <p:cNvPr id="26" name="Rectangle: Rounded Corners 11"/>
            <p:cNvSpPr/>
            <p:nvPr/>
          </p:nvSpPr>
          <p:spPr>
            <a:xfrm rot="16200000">
              <a:off x="6003788" y="4090481"/>
              <a:ext cx="4460970" cy="336368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27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7" name="Rectangle: Rounded Corners 12"/>
            <p:cNvSpPr/>
            <p:nvPr/>
          </p:nvSpPr>
          <p:spPr>
            <a:xfrm rot="16200000">
              <a:off x="5626610" y="4248127"/>
              <a:ext cx="4460970" cy="304839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" name="Rectangle: Rounded Corners 13"/>
            <p:cNvSpPr/>
            <p:nvPr/>
          </p:nvSpPr>
          <p:spPr>
            <a:xfrm rot="16200000">
              <a:off x="5698557" y="4743623"/>
              <a:ext cx="4055427" cy="2057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accent6">
                    <a:lumMod val="75000"/>
                  </a:schemeClr>
                </a:gs>
                <a:gs pos="0">
                  <a:schemeClr val="accent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" name="Rectangle: Rounded Corners 14"/>
            <p:cNvSpPr/>
            <p:nvPr/>
          </p:nvSpPr>
          <p:spPr>
            <a:xfrm rot="16200000">
              <a:off x="7300319" y="5622184"/>
              <a:ext cx="2289184" cy="30028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" name="Rectangle: Rounded Corners 15"/>
            <p:cNvSpPr/>
            <p:nvPr/>
          </p:nvSpPr>
          <p:spPr>
            <a:xfrm rot="16200000">
              <a:off x="5748055" y="5572487"/>
              <a:ext cx="2769912" cy="39967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" name="TextBox 16"/>
            <p:cNvSpPr txBox="1"/>
            <p:nvPr/>
          </p:nvSpPr>
          <p:spPr>
            <a:xfrm>
              <a:off x="7079899" y="5157767"/>
              <a:ext cx="1292741" cy="12291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700" dirty="0">
                  <a:solidFill>
                    <a:schemeClr val="bg1"/>
                  </a:solidFill>
                  <a:latin typeface="Calibri"/>
                  <a:ea typeface="微软雅黑"/>
                  <a:cs typeface="Open Sans Extrabold" panose="020B0906030804020204" pitchFamily="34" charset="0"/>
                  <a:sym typeface="Calibri"/>
                </a:rPr>
                <a:t>02</a:t>
              </a:r>
            </a:p>
          </p:txBody>
        </p:sp>
      </p:grpSp>
      <p:grpSp>
        <p:nvGrpSpPr>
          <p:cNvPr id="32" name="Group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078203" y="2485682"/>
            <a:ext cx="1480476" cy="1843136"/>
            <a:chOff x="6332898" y="3541839"/>
            <a:chExt cx="3583218" cy="4460970"/>
          </a:xfrm>
        </p:grpSpPr>
        <p:sp>
          <p:nvSpPr>
            <p:cNvPr id="33" name="Rectangle: Rounded Corners 25"/>
            <p:cNvSpPr/>
            <p:nvPr/>
          </p:nvSpPr>
          <p:spPr>
            <a:xfrm rot="16200000">
              <a:off x="6003788" y="4090481"/>
              <a:ext cx="4460970" cy="3363686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27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4" name="Rectangle: Rounded Corners 26"/>
            <p:cNvSpPr/>
            <p:nvPr/>
          </p:nvSpPr>
          <p:spPr>
            <a:xfrm rot="16200000">
              <a:off x="5626610" y="4248127"/>
              <a:ext cx="4460970" cy="304839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272E3A">
                    <a:alpha val="0"/>
                  </a:srgbClr>
                </a:gs>
                <a:gs pos="0">
                  <a:srgbClr val="272E3A">
                    <a:alpha val="17000"/>
                  </a:srgbClr>
                </a:gs>
                <a:gs pos="42000">
                  <a:srgbClr val="272E3A">
                    <a:alpha val="55000"/>
                  </a:srgbClr>
                </a:gs>
              </a:gsLst>
              <a:lin ang="5400000" scaled="1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5" name="Rectangle: Rounded Corners 27"/>
            <p:cNvSpPr/>
            <p:nvPr/>
          </p:nvSpPr>
          <p:spPr>
            <a:xfrm rot="16200000">
              <a:off x="5698557" y="4743623"/>
              <a:ext cx="4055427" cy="2057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chemeClr val="tx2"/>
                </a:gs>
                <a:gs pos="0">
                  <a:schemeClr val="accent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innerShdw blurRad="685800">
                <a:prstClr val="black">
                  <a:alpha val="2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6" name="Rectangle: Rounded Corners 28"/>
            <p:cNvSpPr/>
            <p:nvPr/>
          </p:nvSpPr>
          <p:spPr>
            <a:xfrm rot="16200000">
              <a:off x="7300319" y="5622184"/>
              <a:ext cx="2289184" cy="30028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35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7" name="Rectangle: Rounded Corners 29"/>
            <p:cNvSpPr/>
            <p:nvPr/>
          </p:nvSpPr>
          <p:spPr>
            <a:xfrm rot="16200000">
              <a:off x="5748055" y="5572487"/>
              <a:ext cx="2769912" cy="39967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20000"/>
                <a:lumOff val="80000"/>
                <a:alpha val="61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" name="TextBox 30"/>
            <p:cNvSpPr txBox="1"/>
            <p:nvPr/>
          </p:nvSpPr>
          <p:spPr>
            <a:xfrm>
              <a:off x="7079899" y="5157767"/>
              <a:ext cx="1292741" cy="12291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700">
                  <a:solidFill>
                    <a:schemeClr val="bg1"/>
                  </a:solidFill>
                  <a:latin typeface="Calibri"/>
                  <a:ea typeface="微软雅黑"/>
                  <a:cs typeface="Open Sans Extrabold" panose="020B0906030804020204" pitchFamily="34" charset="0"/>
                  <a:sym typeface="Calibri"/>
                </a:rPr>
                <a:t>03</a:t>
              </a:r>
            </a:p>
          </p:txBody>
        </p:sp>
      </p:grpSp>
      <p:sp>
        <p:nvSpPr>
          <p:cNvPr id="39" name="TextBox 3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405433" y="616144"/>
            <a:ext cx="7381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/>
                <a:ea typeface="微软雅黑"/>
                <a:sym typeface="Calibri"/>
              </a:rPr>
              <a:t>Create your own </a:t>
            </a:r>
          </a:p>
          <a:p>
            <a:pPr algn="ctr"/>
            <a:r>
              <a:rPr lang="en-US" sz="3600" dirty="0">
                <a:latin typeface="Calibri"/>
                <a:ea typeface="微软雅黑"/>
                <a:sym typeface="Calibri"/>
              </a:rPr>
              <a:t>presentation with endless possibilities.</a:t>
            </a:r>
          </a:p>
        </p:txBody>
      </p:sp>
      <p:grpSp>
        <p:nvGrpSpPr>
          <p:cNvPr id="40" name="Group 3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2244749" y="2314180"/>
            <a:ext cx="2195800" cy="1793641"/>
            <a:chOff x="9859815" y="4996227"/>
            <a:chExt cx="4392172" cy="3587747"/>
          </a:xfrm>
        </p:grpSpPr>
        <p:sp>
          <p:nvSpPr>
            <p:cNvPr id="41" name="TextBox 33"/>
            <p:cNvSpPr txBox="1"/>
            <p:nvPr/>
          </p:nvSpPr>
          <p:spPr>
            <a:xfrm>
              <a:off x="10191866" y="6552385"/>
              <a:ext cx="3451451" cy="2031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/>
                  <a:ea typeface="微软雅黑"/>
                  <a:sym typeface="Calibri"/>
                </a:rPr>
                <a:t>SEO Analysis</a:t>
              </a:r>
              <a:endParaRPr lang="en-US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ea typeface="微软雅黑"/>
                <a:sym typeface="Calibri"/>
              </a:endParaRPr>
            </a:p>
            <a:p>
              <a:pPr defTabSz="228600">
                <a:defRPr/>
              </a:pPr>
              <a:r>
                <a:rPr lang="en-US" altLang="zh-CN" sz="1200" dirty="0">
                  <a:latin typeface="Calibri"/>
                  <a:ea typeface="微软雅黑"/>
                  <a:sym typeface="Calibri"/>
                </a:rPr>
                <a:t>Click here to add content, content to match the title. </a:t>
              </a:r>
              <a:r>
                <a:rPr lang="en-US" altLang="zh-CN" dirty="0">
                  <a:latin typeface="Calibri"/>
                  <a:ea typeface="微软雅黑"/>
                  <a:sym typeface="Calibri"/>
                </a:rPr>
                <a:t> </a:t>
              </a:r>
              <a:endParaRPr lang="en-US" altLang="zh-CN" sz="1200" dirty="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2" name="TextBox 34"/>
            <p:cNvSpPr txBox="1"/>
            <p:nvPr/>
          </p:nvSpPr>
          <p:spPr>
            <a:xfrm>
              <a:off x="10248086" y="4996227"/>
              <a:ext cx="4003901" cy="6815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/>
                  <a:ea typeface="微软雅黑"/>
                  <a:sym typeface="Calibri"/>
                </a:rPr>
                <a:t>Option one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3" name="Isosceles Triangle 35"/>
            <p:cNvSpPr/>
            <p:nvPr/>
          </p:nvSpPr>
          <p:spPr>
            <a:xfrm rot="5400000">
              <a:off x="9789385" y="6248517"/>
              <a:ext cx="363066" cy="2222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4" name="TextBox 36"/>
            <p:cNvSpPr txBox="1"/>
            <p:nvPr/>
          </p:nvSpPr>
          <p:spPr>
            <a:xfrm>
              <a:off x="10248084" y="5851849"/>
              <a:ext cx="2867839" cy="10155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1"/>
                  </a:solidFill>
                  <a:latin typeface="Calibri"/>
                  <a:ea typeface="微软雅黑"/>
                  <a:sym typeface="Calibri"/>
                </a:rPr>
                <a:t>4’570</a:t>
              </a:r>
            </a:p>
          </p:txBody>
        </p:sp>
      </p:grpSp>
      <p:grpSp>
        <p:nvGrpSpPr>
          <p:cNvPr id="45" name="Group 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5977737" y="2229367"/>
            <a:ext cx="2195800" cy="1813467"/>
            <a:chOff x="14764494" y="4996227"/>
            <a:chExt cx="4392171" cy="3627405"/>
          </a:xfrm>
        </p:grpSpPr>
        <p:sp>
          <p:nvSpPr>
            <p:cNvPr id="46" name="TextBox 38"/>
            <p:cNvSpPr txBox="1"/>
            <p:nvPr/>
          </p:nvSpPr>
          <p:spPr>
            <a:xfrm>
              <a:off x="15151516" y="6776732"/>
              <a:ext cx="3451453" cy="184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/>
                  <a:ea typeface="微软雅黑"/>
                  <a:sym typeface="Calibri"/>
                </a:rPr>
                <a:t>Social Groups</a:t>
              </a:r>
              <a:endParaRPr lang="en-US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ea typeface="微软雅黑"/>
                <a:sym typeface="Calibri"/>
              </a:endParaRPr>
            </a:p>
            <a:p>
              <a:pPr defTabSz="228600">
                <a:defRPr/>
              </a:pPr>
              <a:r>
                <a:rPr lang="en-US" altLang="zh-CN" sz="1200" dirty="0">
                  <a:latin typeface="Calibri"/>
                  <a:ea typeface="微软雅黑"/>
                  <a:sym typeface="Calibri"/>
                </a:rPr>
                <a:t>Click here to add content, content to match the title. </a:t>
              </a:r>
            </a:p>
          </p:txBody>
        </p:sp>
        <p:sp>
          <p:nvSpPr>
            <p:cNvPr id="47" name="TextBox 39"/>
            <p:cNvSpPr txBox="1"/>
            <p:nvPr/>
          </p:nvSpPr>
          <p:spPr>
            <a:xfrm>
              <a:off x="15152762" y="4996227"/>
              <a:ext cx="4003903" cy="6815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/>
                  <a:ea typeface="微软雅黑"/>
                  <a:sym typeface="Calibri"/>
                </a:rPr>
                <a:t>Option two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8" name="Isosceles Triangle 40"/>
            <p:cNvSpPr/>
            <p:nvPr/>
          </p:nvSpPr>
          <p:spPr>
            <a:xfrm rot="5400000">
              <a:off x="14694064" y="6248517"/>
              <a:ext cx="363066" cy="2222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9" name="TextBox 41"/>
            <p:cNvSpPr txBox="1"/>
            <p:nvPr/>
          </p:nvSpPr>
          <p:spPr>
            <a:xfrm>
              <a:off x="15152762" y="5851849"/>
              <a:ext cx="2867841" cy="10155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1"/>
                  </a:solidFill>
                  <a:latin typeface="Calibri"/>
                  <a:ea typeface="微软雅黑"/>
                  <a:sym typeface="Calibri"/>
                </a:rPr>
                <a:t>2’210</a:t>
              </a:r>
            </a:p>
          </p:txBody>
        </p:sp>
      </p:grpSp>
      <p:grpSp>
        <p:nvGrpSpPr>
          <p:cNvPr id="50" name="Group 4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661238" y="2144554"/>
            <a:ext cx="2195800" cy="1735607"/>
            <a:chOff x="19248880" y="4996227"/>
            <a:chExt cx="4392171" cy="3471664"/>
          </a:xfrm>
        </p:grpSpPr>
        <p:sp>
          <p:nvSpPr>
            <p:cNvPr id="51" name="TextBox 43"/>
            <p:cNvSpPr txBox="1"/>
            <p:nvPr/>
          </p:nvSpPr>
          <p:spPr>
            <a:xfrm>
              <a:off x="19701411" y="6620992"/>
              <a:ext cx="3451453" cy="184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/>
                  <a:ea typeface="微软雅黑"/>
                  <a:sym typeface="Calibri"/>
                </a:rPr>
                <a:t>Direct Web</a:t>
              </a:r>
              <a:endParaRPr lang="en-US" sz="9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ea typeface="微软雅黑"/>
                <a:sym typeface="Calibri"/>
              </a:endParaRPr>
            </a:p>
            <a:p>
              <a:pPr defTabSz="228600">
                <a:defRPr/>
              </a:pPr>
              <a:r>
                <a:rPr lang="en-US" altLang="zh-CN" sz="1200" dirty="0">
                  <a:latin typeface="Calibri"/>
                  <a:ea typeface="微软雅黑"/>
                  <a:sym typeface="Calibri"/>
                </a:rPr>
                <a:t>Click here to add content, content to match the title.  </a:t>
              </a:r>
            </a:p>
          </p:txBody>
        </p:sp>
        <p:sp>
          <p:nvSpPr>
            <p:cNvPr id="52" name="Isosceles Triangle 44"/>
            <p:cNvSpPr/>
            <p:nvPr/>
          </p:nvSpPr>
          <p:spPr>
            <a:xfrm rot="5400000">
              <a:off x="19178450" y="6248517"/>
              <a:ext cx="363066" cy="22220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3" name="TextBox 45"/>
            <p:cNvSpPr txBox="1"/>
            <p:nvPr/>
          </p:nvSpPr>
          <p:spPr>
            <a:xfrm>
              <a:off x="19637148" y="5851849"/>
              <a:ext cx="2867841" cy="10155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700" b="1" dirty="0">
                  <a:solidFill>
                    <a:schemeClr val="accent1"/>
                  </a:solidFill>
                  <a:latin typeface="Calibri"/>
                  <a:ea typeface="微软雅黑"/>
                  <a:sym typeface="Calibri"/>
                </a:rPr>
                <a:t>587</a:t>
              </a:r>
            </a:p>
          </p:txBody>
        </p:sp>
        <p:sp>
          <p:nvSpPr>
            <p:cNvPr id="54" name="TextBox 46"/>
            <p:cNvSpPr txBox="1"/>
            <p:nvPr/>
          </p:nvSpPr>
          <p:spPr>
            <a:xfrm>
              <a:off x="19637148" y="4996227"/>
              <a:ext cx="4003903" cy="6815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alibri"/>
                  <a:ea typeface="微软雅黑"/>
                  <a:sym typeface="Calibri"/>
                </a:rPr>
                <a:t>Option three</a:t>
              </a:r>
              <a:endParaRPr lang="en-US" sz="9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roup 35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869538" y="2234824"/>
            <a:ext cx="144818" cy="331815"/>
            <a:chOff x="17772320" y="4576206"/>
            <a:chExt cx="289673" cy="663716"/>
          </a:xfrm>
        </p:grpSpPr>
        <p:sp>
          <p:nvSpPr>
            <p:cNvPr id="91" name="Freeform 290"/>
            <p:cNvSpPr/>
            <p:nvPr/>
          </p:nvSpPr>
          <p:spPr bwMode="auto">
            <a:xfrm>
              <a:off x="17820131" y="4621204"/>
              <a:ext cx="194053" cy="618718"/>
            </a:xfrm>
            <a:custGeom>
              <a:avLst/>
              <a:gdLst>
                <a:gd name="T0" fmla="*/ 0 w 73"/>
                <a:gd name="T1" fmla="*/ 179 h 232"/>
                <a:gd name="T2" fmla="*/ 0 w 73"/>
                <a:gd name="T3" fmla="*/ 3 h 232"/>
                <a:gd name="T4" fmla="*/ 3 w 73"/>
                <a:gd name="T5" fmla="*/ 0 h 232"/>
                <a:gd name="T6" fmla="*/ 70 w 73"/>
                <a:gd name="T7" fmla="*/ 0 h 232"/>
                <a:gd name="T8" fmla="*/ 73 w 73"/>
                <a:gd name="T9" fmla="*/ 3 h 232"/>
                <a:gd name="T10" fmla="*/ 73 w 73"/>
                <a:gd name="T11" fmla="*/ 179 h 232"/>
                <a:gd name="T12" fmla="*/ 67 w 73"/>
                <a:gd name="T13" fmla="*/ 204 h 232"/>
                <a:gd name="T14" fmla="*/ 50 w 73"/>
                <a:gd name="T15" fmla="*/ 226 h 232"/>
                <a:gd name="T16" fmla="*/ 37 w 73"/>
                <a:gd name="T17" fmla="*/ 232 h 232"/>
                <a:gd name="T18" fmla="*/ 27 w 73"/>
                <a:gd name="T19" fmla="*/ 230 h 232"/>
                <a:gd name="T20" fmla="*/ 23 w 73"/>
                <a:gd name="T21" fmla="*/ 226 h 232"/>
                <a:gd name="T22" fmla="*/ 6 w 73"/>
                <a:gd name="T23" fmla="*/ 204 h 232"/>
                <a:gd name="T24" fmla="*/ 6 w 73"/>
                <a:gd name="T25" fmla="*/ 204 h 232"/>
                <a:gd name="T26" fmla="*/ 0 w 73"/>
                <a:gd name="T27" fmla="*/ 17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232">
                  <a:moveTo>
                    <a:pt x="0" y="17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3" y="1"/>
                    <a:pt x="73" y="3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73" y="187"/>
                    <a:pt x="71" y="196"/>
                    <a:pt x="67" y="204"/>
                  </a:cubicBezTo>
                  <a:cubicBezTo>
                    <a:pt x="63" y="212"/>
                    <a:pt x="58" y="220"/>
                    <a:pt x="50" y="226"/>
                  </a:cubicBezTo>
                  <a:cubicBezTo>
                    <a:pt x="47" y="230"/>
                    <a:pt x="42" y="232"/>
                    <a:pt x="37" y="232"/>
                  </a:cubicBezTo>
                  <a:cubicBezTo>
                    <a:pt x="33" y="232"/>
                    <a:pt x="30" y="231"/>
                    <a:pt x="27" y="230"/>
                  </a:cubicBezTo>
                  <a:cubicBezTo>
                    <a:pt x="26" y="229"/>
                    <a:pt x="24" y="228"/>
                    <a:pt x="23" y="226"/>
                  </a:cubicBezTo>
                  <a:cubicBezTo>
                    <a:pt x="16" y="220"/>
                    <a:pt x="10" y="212"/>
                    <a:pt x="6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2" y="196"/>
                    <a:pt x="0" y="187"/>
                    <a:pt x="0" y="179"/>
                  </a:cubicBezTo>
                  <a:close/>
                </a:path>
              </a:pathLst>
            </a:custGeom>
            <a:solidFill>
              <a:srgbClr val="DC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2" name="Freeform 291"/>
            <p:cNvSpPr/>
            <p:nvPr/>
          </p:nvSpPr>
          <p:spPr bwMode="auto">
            <a:xfrm>
              <a:off x="17837005" y="5163988"/>
              <a:ext cx="160305" cy="75934"/>
            </a:xfrm>
            <a:custGeom>
              <a:avLst/>
              <a:gdLst>
                <a:gd name="T0" fmla="*/ 0 w 61"/>
                <a:gd name="T1" fmla="*/ 0 h 28"/>
                <a:gd name="T2" fmla="*/ 61 w 61"/>
                <a:gd name="T3" fmla="*/ 0 h 28"/>
                <a:gd name="T4" fmla="*/ 44 w 61"/>
                <a:gd name="T5" fmla="*/ 22 h 28"/>
                <a:gd name="T6" fmla="*/ 31 w 61"/>
                <a:gd name="T7" fmla="*/ 28 h 28"/>
                <a:gd name="T8" fmla="*/ 21 w 61"/>
                <a:gd name="T9" fmla="*/ 26 h 28"/>
                <a:gd name="T10" fmla="*/ 17 w 61"/>
                <a:gd name="T11" fmla="*/ 22 h 28"/>
                <a:gd name="T12" fmla="*/ 0 w 61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8">
                  <a:moveTo>
                    <a:pt x="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7" y="8"/>
                    <a:pt x="52" y="16"/>
                    <a:pt x="44" y="22"/>
                  </a:cubicBezTo>
                  <a:cubicBezTo>
                    <a:pt x="41" y="26"/>
                    <a:pt x="36" y="28"/>
                    <a:pt x="31" y="28"/>
                  </a:cubicBezTo>
                  <a:cubicBezTo>
                    <a:pt x="27" y="28"/>
                    <a:pt x="24" y="27"/>
                    <a:pt x="21" y="26"/>
                  </a:cubicBezTo>
                  <a:cubicBezTo>
                    <a:pt x="20" y="25"/>
                    <a:pt x="18" y="24"/>
                    <a:pt x="17" y="22"/>
                  </a:cubicBezTo>
                  <a:cubicBezTo>
                    <a:pt x="9" y="16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3" name="Freeform 292"/>
            <p:cNvSpPr/>
            <p:nvPr/>
          </p:nvSpPr>
          <p:spPr bwMode="auto">
            <a:xfrm>
              <a:off x="17772320" y="4576206"/>
              <a:ext cx="289673" cy="87184"/>
            </a:xfrm>
            <a:custGeom>
              <a:avLst/>
              <a:gdLst>
                <a:gd name="T0" fmla="*/ 6 w 109"/>
                <a:gd name="T1" fmla="*/ 0 h 33"/>
                <a:gd name="T2" fmla="*/ 103 w 109"/>
                <a:gd name="T3" fmla="*/ 0 h 33"/>
                <a:gd name="T4" fmla="*/ 108 w 109"/>
                <a:gd name="T5" fmla="*/ 8 h 33"/>
                <a:gd name="T6" fmla="*/ 103 w 109"/>
                <a:gd name="T7" fmla="*/ 19 h 33"/>
                <a:gd name="T8" fmla="*/ 100 w 109"/>
                <a:gd name="T9" fmla="*/ 26 h 33"/>
                <a:gd name="T10" fmla="*/ 90 w 109"/>
                <a:gd name="T11" fmla="*/ 33 h 33"/>
                <a:gd name="T12" fmla="*/ 19 w 109"/>
                <a:gd name="T13" fmla="*/ 33 h 33"/>
                <a:gd name="T14" fmla="*/ 10 w 109"/>
                <a:gd name="T15" fmla="*/ 26 h 33"/>
                <a:gd name="T16" fmla="*/ 6 w 109"/>
                <a:gd name="T17" fmla="*/ 19 h 33"/>
                <a:gd name="T18" fmla="*/ 1 w 109"/>
                <a:gd name="T19" fmla="*/ 8 h 33"/>
                <a:gd name="T20" fmla="*/ 6 w 109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33">
                  <a:moveTo>
                    <a:pt x="6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7" y="0"/>
                    <a:pt x="109" y="4"/>
                    <a:pt x="108" y="8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98" y="30"/>
                    <a:pt x="94" y="33"/>
                    <a:pt x="9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5" y="33"/>
                    <a:pt x="11" y="30"/>
                    <a:pt x="10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A6A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4" name="Freeform 293"/>
            <p:cNvSpPr/>
            <p:nvPr/>
          </p:nvSpPr>
          <p:spPr bwMode="auto">
            <a:xfrm>
              <a:off x="17789195" y="4626828"/>
              <a:ext cx="255925" cy="36561"/>
            </a:xfrm>
            <a:custGeom>
              <a:avLst/>
              <a:gdLst>
                <a:gd name="T0" fmla="*/ 0 w 97"/>
                <a:gd name="T1" fmla="*/ 0 h 14"/>
                <a:gd name="T2" fmla="*/ 97 w 97"/>
                <a:gd name="T3" fmla="*/ 0 h 14"/>
                <a:gd name="T4" fmla="*/ 94 w 97"/>
                <a:gd name="T5" fmla="*/ 7 h 14"/>
                <a:gd name="T6" fmla="*/ 84 w 97"/>
                <a:gd name="T7" fmla="*/ 14 h 14"/>
                <a:gd name="T8" fmla="*/ 13 w 97"/>
                <a:gd name="T9" fmla="*/ 14 h 14"/>
                <a:gd name="T10" fmla="*/ 4 w 97"/>
                <a:gd name="T11" fmla="*/ 7 h 14"/>
                <a:gd name="T12" fmla="*/ 0 w 9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4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2" y="11"/>
                    <a:pt x="88" y="14"/>
                    <a:pt x="8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9" y="14"/>
                    <a:pt x="5" y="11"/>
                    <a:pt x="4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5" name="Freeform 294"/>
            <p:cNvSpPr/>
            <p:nvPr/>
          </p:nvSpPr>
          <p:spPr bwMode="auto">
            <a:xfrm>
              <a:off x="17946686" y="4781508"/>
              <a:ext cx="28124" cy="303734"/>
            </a:xfrm>
            <a:custGeom>
              <a:avLst/>
              <a:gdLst>
                <a:gd name="T0" fmla="*/ 5 w 10"/>
                <a:gd name="T1" fmla="*/ 0 h 114"/>
                <a:gd name="T2" fmla="*/ 5 w 10"/>
                <a:gd name="T3" fmla="*/ 0 h 114"/>
                <a:gd name="T4" fmla="*/ 10 w 10"/>
                <a:gd name="T5" fmla="*/ 6 h 114"/>
                <a:gd name="T6" fmla="*/ 10 w 10"/>
                <a:gd name="T7" fmla="*/ 109 h 114"/>
                <a:gd name="T8" fmla="*/ 5 w 10"/>
                <a:gd name="T9" fmla="*/ 114 h 114"/>
                <a:gd name="T10" fmla="*/ 5 w 10"/>
                <a:gd name="T11" fmla="*/ 114 h 114"/>
                <a:gd name="T12" fmla="*/ 0 w 10"/>
                <a:gd name="T13" fmla="*/ 109 h 114"/>
                <a:gd name="T14" fmla="*/ 0 w 10"/>
                <a:gd name="T15" fmla="*/ 6 h 114"/>
                <a:gd name="T16" fmla="*/ 5 w 10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2"/>
                    <a:pt x="8" y="114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2"/>
                    <a:pt x="0" y="10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28" name="Freeform 2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8665668" y="2583510"/>
            <a:ext cx="537090" cy="537090"/>
          </a:xfrm>
          <a:custGeom>
            <a:avLst/>
            <a:gdLst>
              <a:gd name="T0" fmla="*/ 395 w 404"/>
              <a:gd name="T1" fmla="*/ 312 h 404"/>
              <a:gd name="T2" fmla="*/ 301 w 404"/>
              <a:gd name="T3" fmla="*/ 217 h 404"/>
              <a:gd name="T4" fmla="*/ 301 w 404"/>
              <a:gd name="T5" fmla="*/ 187 h 404"/>
              <a:gd name="T6" fmla="*/ 395 w 404"/>
              <a:gd name="T7" fmla="*/ 93 h 404"/>
              <a:gd name="T8" fmla="*/ 395 w 404"/>
              <a:gd name="T9" fmla="*/ 63 h 404"/>
              <a:gd name="T10" fmla="*/ 340 w 404"/>
              <a:gd name="T11" fmla="*/ 8 h 404"/>
              <a:gd name="T12" fmla="*/ 311 w 404"/>
              <a:gd name="T13" fmla="*/ 8 h 404"/>
              <a:gd name="T14" fmla="*/ 216 w 404"/>
              <a:gd name="T15" fmla="*/ 103 h 404"/>
              <a:gd name="T16" fmla="*/ 187 w 404"/>
              <a:gd name="T17" fmla="*/ 103 h 404"/>
              <a:gd name="T18" fmla="*/ 92 w 404"/>
              <a:gd name="T19" fmla="*/ 8 h 404"/>
              <a:gd name="T20" fmla="*/ 63 w 404"/>
              <a:gd name="T21" fmla="*/ 8 h 404"/>
              <a:gd name="T22" fmla="*/ 8 w 404"/>
              <a:gd name="T23" fmla="*/ 63 h 404"/>
              <a:gd name="T24" fmla="*/ 8 w 404"/>
              <a:gd name="T25" fmla="*/ 93 h 404"/>
              <a:gd name="T26" fmla="*/ 102 w 404"/>
              <a:gd name="T27" fmla="*/ 187 h 404"/>
              <a:gd name="T28" fmla="*/ 102 w 404"/>
              <a:gd name="T29" fmla="*/ 217 h 404"/>
              <a:gd name="T30" fmla="*/ 8 w 404"/>
              <a:gd name="T31" fmla="*/ 312 h 404"/>
              <a:gd name="T32" fmla="*/ 8 w 404"/>
              <a:gd name="T33" fmla="*/ 341 h 404"/>
              <a:gd name="T34" fmla="*/ 63 w 404"/>
              <a:gd name="T35" fmla="*/ 396 h 404"/>
              <a:gd name="T36" fmla="*/ 92 w 404"/>
              <a:gd name="T37" fmla="*/ 396 h 404"/>
              <a:gd name="T38" fmla="*/ 187 w 404"/>
              <a:gd name="T39" fmla="*/ 301 h 404"/>
              <a:gd name="T40" fmla="*/ 216 w 404"/>
              <a:gd name="T41" fmla="*/ 301 h 404"/>
              <a:gd name="T42" fmla="*/ 311 w 404"/>
              <a:gd name="T43" fmla="*/ 396 h 404"/>
              <a:gd name="T44" fmla="*/ 340 w 404"/>
              <a:gd name="T45" fmla="*/ 396 h 404"/>
              <a:gd name="T46" fmla="*/ 395 w 404"/>
              <a:gd name="T47" fmla="*/ 341 h 404"/>
              <a:gd name="T48" fmla="*/ 395 w 404"/>
              <a:gd name="T49" fmla="*/ 312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04" h="404">
                <a:moveTo>
                  <a:pt x="395" y="312"/>
                </a:moveTo>
                <a:cubicBezTo>
                  <a:pt x="301" y="217"/>
                  <a:pt x="301" y="217"/>
                  <a:pt x="301" y="217"/>
                </a:cubicBezTo>
                <a:cubicBezTo>
                  <a:pt x="293" y="209"/>
                  <a:pt x="293" y="196"/>
                  <a:pt x="301" y="187"/>
                </a:cubicBezTo>
                <a:cubicBezTo>
                  <a:pt x="395" y="93"/>
                  <a:pt x="395" y="93"/>
                  <a:pt x="395" y="93"/>
                </a:cubicBezTo>
                <a:cubicBezTo>
                  <a:pt x="404" y="85"/>
                  <a:pt x="404" y="71"/>
                  <a:pt x="395" y="63"/>
                </a:cubicBezTo>
                <a:cubicBezTo>
                  <a:pt x="340" y="8"/>
                  <a:pt x="340" y="8"/>
                  <a:pt x="340" y="8"/>
                </a:cubicBezTo>
                <a:cubicBezTo>
                  <a:pt x="332" y="0"/>
                  <a:pt x="319" y="0"/>
                  <a:pt x="311" y="8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08" y="111"/>
                  <a:pt x="195" y="111"/>
                  <a:pt x="187" y="103"/>
                </a:cubicBezTo>
                <a:cubicBezTo>
                  <a:pt x="92" y="8"/>
                  <a:pt x="92" y="8"/>
                  <a:pt x="92" y="8"/>
                </a:cubicBezTo>
                <a:cubicBezTo>
                  <a:pt x="84" y="0"/>
                  <a:pt x="71" y="0"/>
                  <a:pt x="63" y="8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71"/>
                  <a:pt x="0" y="85"/>
                  <a:pt x="8" y="93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110" y="196"/>
                  <a:pt x="110" y="209"/>
                  <a:pt x="102" y="217"/>
                </a:cubicBezTo>
                <a:cubicBezTo>
                  <a:pt x="8" y="312"/>
                  <a:pt x="8" y="312"/>
                  <a:pt x="8" y="312"/>
                </a:cubicBezTo>
                <a:cubicBezTo>
                  <a:pt x="0" y="320"/>
                  <a:pt x="0" y="333"/>
                  <a:pt x="8" y="341"/>
                </a:cubicBezTo>
                <a:cubicBezTo>
                  <a:pt x="63" y="396"/>
                  <a:pt x="63" y="396"/>
                  <a:pt x="63" y="396"/>
                </a:cubicBezTo>
                <a:cubicBezTo>
                  <a:pt x="71" y="404"/>
                  <a:pt x="84" y="404"/>
                  <a:pt x="92" y="396"/>
                </a:cubicBezTo>
                <a:cubicBezTo>
                  <a:pt x="187" y="301"/>
                  <a:pt x="187" y="301"/>
                  <a:pt x="187" y="301"/>
                </a:cubicBezTo>
                <a:cubicBezTo>
                  <a:pt x="195" y="293"/>
                  <a:pt x="208" y="293"/>
                  <a:pt x="216" y="301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19" y="404"/>
                  <a:pt x="332" y="404"/>
                  <a:pt x="340" y="396"/>
                </a:cubicBezTo>
                <a:cubicBezTo>
                  <a:pt x="395" y="341"/>
                  <a:pt x="395" y="341"/>
                  <a:pt x="395" y="341"/>
                </a:cubicBezTo>
                <a:cubicBezTo>
                  <a:pt x="404" y="333"/>
                  <a:pt x="404" y="320"/>
                  <a:pt x="395" y="31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9" name="Freeform 22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8835794" y="3107946"/>
            <a:ext cx="243237" cy="243237"/>
          </a:xfrm>
          <a:custGeom>
            <a:avLst/>
            <a:gdLst>
              <a:gd name="T0" fmla="*/ 179 w 183"/>
              <a:gd name="T1" fmla="*/ 141 h 183"/>
              <a:gd name="T2" fmla="*/ 136 w 183"/>
              <a:gd name="T3" fmla="*/ 98 h 183"/>
              <a:gd name="T4" fmla="*/ 136 w 183"/>
              <a:gd name="T5" fmla="*/ 85 h 183"/>
              <a:gd name="T6" fmla="*/ 179 w 183"/>
              <a:gd name="T7" fmla="*/ 42 h 183"/>
              <a:gd name="T8" fmla="*/ 179 w 183"/>
              <a:gd name="T9" fmla="*/ 29 h 183"/>
              <a:gd name="T10" fmla="*/ 154 w 183"/>
              <a:gd name="T11" fmla="*/ 4 h 183"/>
              <a:gd name="T12" fmla="*/ 141 w 183"/>
              <a:gd name="T13" fmla="*/ 4 h 183"/>
              <a:gd name="T14" fmla="*/ 98 w 183"/>
              <a:gd name="T15" fmla="*/ 47 h 183"/>
              <a:gd name="T16" fmla="*/ 85 w 183"/>
              <a:gd name="T17" fmla="*/ 47 h 183"/>
              <a:gd name="T18" fmla="*/ 42 w 183"/>
              <a:gd name="T19" fmla="*/ 4 h 183"/>
              <a:gd name="T20" fmla="*/ 29 w 183"/>
              <a:gd name="T21" fmla="*/ 4 h 183"/>
              <a:gd name="T22" fmla="*/ 4 w 183"/>
              <a:gd name="T23" fmla="*/ 29 h 183"/>
              <a:gd name="T24" fmla="*/ 4 w 183"/>
              <a:gd name="T25" fmla="*/ 42 h 183"/>
              <a:gd name="T26" fmla="*/ 47 w 183"/>
              <a:gd name="T27" fmla="*/ 85 h 183"/>
              <a:gd name="T28" fmla="*/ 47 w 183"/>
              <a:gd name="T29" fmla="*/ 98 h 183"/>
              <a:gd name="T30" fmla="*/ 4 w 183"/>
              <a:gd name="T31" fmla="*/ 141 h 183"/>
              <a:gd name="T32" fmla="*/ 4 w 183"/>
              <a:gd name="T33" fmla="*/ 154 h 183"/>
              <a:gd name="T34" fmla="*/ 29 w 183"/>
              <a:gd name="T35" fmla="*/ 179 h 183"/>
              <a:gd name="T36" fmla="*/ 42 w 183"/>
              <a:gd name="T37" fmla="*/ 179 h 183"/>
              <a:gd name="T38" fmla="*/ 85 w 183"/>
              <a:gd name="T39" fmla="*/ 136 h 183"/>
              <a:gd name="T40" fmla="*/ 98 w 183"/>
              <a:gd name="T41" fmla="*/ 136 h 183"/>
              <a:gd name="T42" fmla="*/ 141 w 183"/>
              <a:gd name="T43" fmla="*/ 179 h 183"/>
              <a:gd name="T44" fmla="*/ 154 w 183"/>
              <a:gd name="T45" fmla="*/ 179 h 183"/>
              <a:gd name="T46" fmla="*/ 179 w 183"/>
              <a:gd name="T47" fmla="*/ 154 h 183"/>
              <a:gd name="T48" fmla="*/ 179 w 183"/>
              <a:gd name="T49" fmla="*/ 14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3" h="183">
                <a:moveTo>
                  <a:pt x="179" y="141"/>
                </a:moveTo>
                <a:cubicBezTo>
                  <a:pt x="136" y="98"/>
                  <a:pt x="136" y="98"/>
                  <a:pt x="136" y="98"/>
                </a:cubicBezTo>
                <a:cubicBezTo>
                  <a:pt x="133" y="94"/>
                  <a:pt x="133" y="88"/>
                  <a:pt x="136" y="85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83" y="38"/>
                  <a:pt x="183" y="32"/>
                  <a:pt x="179" y="29"/>
                </a:cubicBezTo>
                <a:cubicBezTo>
                  <a:pt x="154" y="4"/>
                  <a:pt x="154" y="4"/>
                  <a:pt x="154" y="4"/>
                </a:cubicBezTo>
                <a:cubicBezTo>
                  <a:pt x="151" y="0"/>
                  <a:pt x="145" y="0"/>
                  <a:pt x="141" y="4"/>
                </a:cubicBezTo>
                <a:cubicBezTo>
                  <a:pt x="98" y="47"/>
                  <a:pt x="98" y="47"/>
                  <a:pt x="98" y="47"/>
                </a:cubicBezTo>
                <a:cubicBezTo>
                  <a:pt x="94" y="50"/>
                  <a:pt x="89" y="50"/>
                  <a:pt x="85" y="47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0"/>
                  <a:pt x="33" y="0"/>
                  <a:pt x="29" y="4"/>
                </a:cubicBezTo>
                <a:cubicBezTo>
                  <a:pt x="4" y="29"/>
                  <a:pt x="4" y="29"/>
                  <a:pt x="4" y="29"/>
                </a:cubicBezTo>
                <a:cubicBezTo>
                  <a:pt x="0" y="32"/>
                  <a:pt x="0" y="38"/>
                  <a:pt x="4" y="42"/>
                </a:cubicBezTo>
                <a:cubicBezTo>
                  <a:pt x="47" y="85"/>
                  <a:pt x="47" y="85"/>
                  <a:pt x="47" y="85"/>
                </a:cubicBezTo>
                <a:cubicBezTo>
                  <a:pt x="50" y="88"/>
                  <a:pt x="50" y="94"/>
                  <a:pt x="47" y="98"/>
                </a:cubicBezTo>
                <a:cubicBezTo>
                  <a:pt x="4" y="141"/>
                  <a:pt x="4" y="141"/>
                  <a:pt x="4" y="141"/>
                </a:cubicBezTo>
                <a:cubicBezTo>
                  <a:pt x="0" y="144"/>
                  <a:pt x="0" y="150"/>
                  <a:pt x="4" y="154"/>
                </a:cubicBezTo>
                <a:cubicBezTo>
                  <a:pt x="29" y="179"/>
                  <a:pt x="29" y="179"/>
                  <a:pt x="29" y="179"/>
                </a:cubicBezTo>
                <a:cubicBezTo>
                  <a:pt x="33" y="183"/>
                  <a:pt x="38" y="183"/>
                  <a:pt x="42" y="179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9" y="133"/>
                  <a:pt x="94" y="133"/>
                  <a:pt x="98" y="136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45" y="183"/>
                  <a:pt x="151" y="183"/>
                  <a:pt x="154" y="179"/>
                </a:cubicBezTo>
                <a:cubicBezTo>
                  <a:pt x="179" y="154"/>
                  <a:pt x="179" y="154"/>
                  <a:pt x="179" y="154"/>
                </a:cubicBezTo>
                <a:cubicBezTo>
                  <a:pt x="183" y="150"/>
                  <a:pt x="183" y="144"/>
                  <a:pt x="179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405" name="Group 40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745811" y="2877363"/>
            <a:ext cx="1622516" cy="1505819"/>
            <a:chOff x="17493898" y="5754583"/>
            <a:chExt cx="3245455" cy="3012030"/>
          </a:xfrm>
        </p:grpSpPr>
        <p:sp>
          <p:nvSpPr>
            <p:cNvPr id="30" name="Oval 229"/>
            <p:cNvSpPr>
              <a:spLocks noChangeArrowheads="1"/>
            </p:cNvSpPr>
            <p:nvPr/>
          </p:nvSpPr>
          <p:spPr bwMode="auto">
            <a:xfrm>
              <a:off x="17493898" y="8533187"/>
              <a:ext cx="3245455" cy="2334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354" name="Group 353"/>
            <p:cNvGrpSpPr/>
            <p:nvPr/>
          </p:nvGrpSpPr>
          <p:grpSpPr>
            <a:xfrm>
              <a:off x="18070430" y="5754583"/>
              <a:ext cx="2067080" cy="2936096"/>
              <a:chOff x="18070430" y="5754583"/>
              <a:chExt cx="2067080" cy="2936096"/>
            </a:xfrm>
          </p:grpSpPr>
          <p:sp>
            <p:nvSpPr>
              <p:cNvPr id="58" name="Freeform 257"/>
              <p:cNvSpPr/>
              <p:nvPr/>
            </p:nvSpPr>
            <p:spPr bwMode="auto">
              <a:xfrm>
                <a:off x="18070430" y="5754583"/>
                <a:ext cx="2067080" cy="2936096"/>
              </a:xfrm>
              <a:custGeom>
                <a:avLst/>
                <a:gdLst>
                  <a:gd name="T0" fmla="*/ 0 w 735"/>
                  <a:gd name="T1" fmla="*/ 0 h 1044"/>
                  <a:gd name="T2" fmla="*/ 0 w 735"/>
                  <a:gd name="T3" fmla="*/ 250 h 1044"/>
                  <a:gd name="T4" fmla="*/ 215 w 735"/>
                  <a:gd name="T5" fmla="*/ 250 h 1044"/>
                  <a:gd name="T6" fmla="*/ 215 w 735"/>
                  <a:gd name="T7" fmla="*/ 1044 h 1044"/>
                  <a:gd name="T8" fmla="*/ 519 w 735"/>
                  <a:gd name="T9" fmla="*/ 1044 h 1044"/>
                  <a:gd name="T10" fmla="*/ 519 w 735"/>
                  <a:gd name="T11" fmla="*/ 250 h 1044"/>
                  <a:gd name="T12" fmla="*/ 735 w 735"/>
                  <a:gd name="T13" fmla="*/ 250 h 1044"/>
                  <a:gd name="T14" fmla="*/ 735 w 735"/>
                  <a:gd name="T15" fmla="*/ 0 h 1044"/>
                  <a:gd name="T16" fmla="*/ 0 w 735"/>
                  <a:gd name="T1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5" h="1044">
                    <a:moveTo>
                      <a:pt x="0" y="0"/>
                    </a:moveTo>
                    <a:lnTo>
                      <a:pt x="0" y="250"/>
                    </a:lnTo>
                    <a:lnTo>
                      <a:pt x="215" y="250"/>
                    </a:lnTo>
                    <a:lnTo>
                      <a:pt x="215" y="1044"/>
                    </a:lnTo>
                    <a:lnTo>
                      <a:pt x="519" y="1044"/>
                    </a:lnTo>
                    <a:lnTo>
                      <a:pt x="519" y="250"/>
                    </a:lnTo>
                    <a:lnTo>
                      <a:pt x="735" y="250"/>
                    </a:lnTo>
                    <a:lnTo>
                      <a:pt x="7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228600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79" name="Freeform 278"/>
              <p:cNvSpPr>
                <a:spLocks noEditPoints="1"/>
              </p:cNvSpPr>
              <p:nvPr/>
            </p:nvSpPr>
            <p:spPr bwMode="auto">
              <a:xfrm>
                <a:off x="18908511" y="5754583"/>
                <a:ext cx="784647" cy="2936096"/>
              </a:xfrm>
              <a:custGeom>
                <a:avLst/>
                <a:gdLst>
                  <a:gd name="T0" fmla="*/ 233 w 295"/>
                  <a:gd name="T1" fmla="*/ 540 h 1103"/>
                  <a:gd name="T2" fmla="*/ 226 w 295"/>
                  <a:gd name="T3" fmla="*/ 490 h 1103"/>
                  <a:gd name="T4" fmla="*/ 213 w 295"/>
                  <a:gd name="T5" fmla="*/ 335 h 1103"/>
                  <a:gd name="T6" fmla="*/ 233 w 295"/>
                  <a:gd name="T7" fmla="*/ 334 h 1103"/>
                  <a:gd name="T8" fmla="*/ 241 w 295"/>
                  <a:gd name="T9" fmla="*/ 264 h 1103"/>
                  <a:gd name="T10" fmla="*/ 225 w 295"/>
                  <a:gd name="T11" fmla="*/ 169 h 1103"/>
                  <a:gd name="T12" fmla="*/ 215 w 295"/>
                  <a:gd name="T13" fmla="*/ 143 h 1103"/>
                  <a:gd name="T14" fmla="*/ 218 w 295"/>
                  <a:gd name="T15" fmla="*/ 98 h 1103"/>
                  <a:gd name="T16" fmla="*/ 213 w 295"/>
                  <a:gd name="T17" fmla="*/ 86 h 1103"/>
                  <a:gd name="T18" fmla="*/ 224 w 295"/>
                  <a:gd name="T19" fmla="*/ 65 h 1103"/>
                  <a:gd name="T20" fmla="*/ 284 w 295"/>
                  <a:gd name="T21" fmla="*/ 34 h 1103"/>
                  <a:gd name="T22" fmla="*/ 228 w 295"/>
                  <a:gd name="T23" fmla="*/ 0 h 1103"/>
                  <a:gd name="T24" fmla="*/ 114 w 295"/>
                  <a:gd name="T25" fmla="*/ 12 h 1103"/>
                  <a:gd name="T26" fmla="*/ 113 w 295"/>
                  <a:gd name="T27" fmla="*/ 14 h 1103"/>
                  <a:gd name="T28" fmla="*/ 93 w 295"/>
                  <a:gd name="T29" fmla="*/ 128 h 1103"/>
                  <a:gd name="T30" fmla="*/ 85 w 295"/>
                  <a:gd name="T31" fmla="*/ 352 h 1103"/>
                  <a:gd name="T32" fmla="*/ 81 w 295"/>
                  <a:gd name="T33" fmla="*/ 388 h 1103"/>
                  <a:gd name="T34" fmla="*/ 65 w 295"/>
                  <a:gd name="T35" fmla="*/ 487 h 1103"/>
                  <a:gd name="T36" fmla="*/ 74 w 295"/>
                  <a:gd name="T37" fmla="*/ 514 h 1103"/>
                  <a:gd name="T38" fmla="*/ 73 w 295"/>
                  <a:gd name="T39" fmla="*/ 525 h 1103"/>
                  <a:gd name="T40" fmla="*/ 81 w 295"/>
                  <a:gd name="T41" fmla="*/ 779 h 1103"/>
                  <a:gd name="T42" fmla="*/ 0 w 295"/>
                  <a:gd name="T43" fmla="*/ 1056 h 1103"/>
                  <a:gd name="T44" fmla="*/ 18 w 295"/>
                  <a:gd name="T45" fmla="*/ 1079 h 1103"/>
                  <a:gd name="T46" fmla="*/ 3 w 295"/>
                  <a:gd name="T47" fmla="*/ 1103 h 1103"/>
                  <a:gd name="T48" fmla="*/ 57 w 295"/>
                  <a:gd name="T49" fmla="*/ 1066 h 1103"/>
                  <a:gd name="T50" fmla="*/ 53 w 295"/>
                  <a:gd name="T51" fmla="*/ 1056 h 1103"/>
                  <a:gd name="T52" fmla="*/ 87 w 295"/>
                  <a:gd name="T53" fmla="*/ 1011 h 1103"/>
                  <a:gd name="T54" fmla="*/ 155 w 295"/>
                  <a:gd name="T55" fmla="*/ 792 h 1103"/>
                  <a:gd name="T56" fmla="*/ 184 w 295"/>
                  <a:gd name="T57" fmla="*/ 699 h 1103"/>
                  <a:gd name="T58" fmla="*/ 167 w 295"/>
                  <a:gd name="T59" fmla="*/ 873 h 1103"/>
                  <a:gd name="T60" fmla="*/ 172 w 295"/>
                  <a:gd name="T61" fmla="*/ 1038 h 1103"/>
                  <a:gd name="T62" fmla="*/ 157 w 295"/>
                  <a:gd name="T63" fmla="*/ 1046 h 1103"/>
                  <a:gd name="T64" fmla="*/ 150 w 295"/>
                  <a:gd name="T65" fmla="*/ 1103 h 1103"/>
                  <a:gd name="T66" fmla="*/ 205 w 295"/>
                  <a:gd name="T67" fmla="*/ 1056 h 1103"/>
                  <a:gd name="T68" fmla="*/ 208 w 295"/>
                  <a:gd name="T69" fmla="*/ 1040 h 1103"/>
                  <a:gd name="T70" fmla="*/ 231 w 295"/>
                  <a:gd name="T71" fmla="*/ 1042 h 1103"/>
                  <a:gd name="T72" fmla="*/ 262 w 295"/>
                  <a:gd name="T73" fmla="*/ 834 h 1103"/>
                  <a:gd name="T74" fmla="*/ 287 w 295"/>
                  <a:gd name="T75" fmla="*/ 780 h 1103"/>
                  <a:gd name="T76" fmla="*/ 235 w 295"/>
                  <a:gd name="T77" fmla="*/ 544 h 1103"/>
                  <a:gd name="T78" fmla="*/ 190 w 295"/>
                  <a:gd name="T79" fmla="*/ 218 h 1103"/>
                  <a:gd name="T80" fmla="*/ 163 w 295"/>
                  <a:gd name="T81" fmla="*/ 154 h 1103"/>
                  <a:gd name="T82" fmla="*/ 170 w 295"/>
                  <a:gd name="T83" fmla="*/ 123 h 1103"/>
                  <a:gd name="T84" fmla="*/ 179 w 295"/>
                  <a:gd name="T85" fmla="*/ 128 h 1103"/>
                  <a:gd name="T86" fmla="*/ 198 w 295"/>
                  <a:gd name="T87" fmla="*/ 173 h 1103"/>
                  <a:gd name="T88" fmla="*/ 197 w 295"/>
                  <a:gd name="T89" fmla="*/ 225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5" h="1103">
                    <a:moveTo>
                      <a:pt x="235" y="544"/>
                    </a:moveTo>
                    <a:cubicBezTo>
                      <a:pt x="234" y="543"/>
                      <a:pt x="234" y="542"/>
                      <a:pt x="233" y="540"/>
                    </a:cubicBezTo>
                    <a:cubicBezTo>
                      <a:pt x="227" y="525"/>
                      <a:pt x="221" y="511"/>
                      <a:pt x="215" y="498"/>
                    </a:cubicBezTo>
                    <a:cubicBezTo>
                      <a:pt x="221" y="496"/>
                      <a:pt x="225" y="493"/>
                      <a:pt x="226" y="490"/>
                    </a:cubicBezTo>
                    <a:cubicBezTo>
                      <a:pt x="231" y="481"/>
                      <a:pt x="226" y="431"/>
                      <a:pt x="219" y="378"/>
                    </a:cubicBezTo>
                    <a:cubicBezTo>
                      <a:pt x="217" y="363"/>
                      <a:pt x="215" y="349"/>
                      <a:pt x="213" y="335"/>
                    </a:cubicBezTo>
                    <a:cubicBezTo>
                      <a:pt x="216" y="337"/>
                      <a:pt x="219" y="338"/>
                      <a:pt x="222" y="338"/>
                    </a:cubicBezTo>
                    <a:cubicBezTo>
                      <a:pt x="226" y="338"/>
                      <a:pt x="230" y="337"/>
                      <a:pt x="233" y="334"/>
                    </a:cubicBezTo>
                    <a:cubicBezTo>
                      <a:pt x="236" y="332"/>
                      <a:pt x="238" y="328"/>
                      <a:pt x="240" y="322"/>
                    </a:cubicBezTo>
                    <a:cubicBezTo>
                      <a:pt x="244" y="312"/>
                      <a:pt x="243" y="289"/>
                      <a:pt x="241" y="264"/>
                    </a:cubicBezTo>
                    <a:cubicBezTo>
                      <a:pt x="238" y="220"/>
                      <a:pt x="229" y="170"/>
                      <a:pt x="229" y="170"/>
                    </a:cubicBezTo>
                    <a:cubicBezTo>
                      <a:pt x="228" y="169"/>
                      <a:pt x="227" y="169"/>
                      <a:pt x="225" y="169"/>
                    </a:cubicBezTo>
                    <a:cubicBezTo>
                      <a:pt x="223" y="168"/>
                      <a:pt x="222" y="168"/>
                      <a:pt x="220" y="169"/>
                    </a:cubicBezTo>
                    <a:cubicBezTo>
                      <a:pt x="215" y="143"/>
                      <a:pt x="215" y="143"/>
                      <a:pt x="215" y="143"/>
                    </a:cubicBezTo>
                    <a:cubicBezTo>
                      <a:pt x="215" y="143"/>
                      <a:pt x="213" y="137"/>
                      <a:pt x="215" y="131"/>
                    </a:cubicBezTo>
                    <a:cubicBezTo>
                      <a:pt x="218" y="125"/>
                      <a:pt x="220" y="103"/>
                      <a:pt x="218" y="98"/>
                    </a:cubicBezTo>
                    <a:cubicBezTo>
                      <a:pt x="216" y="96"/>
                      <a:pt x="215" y="95"/>
                      <a:pt x="213" y="95"/>
                    </a:cubicBezTo>
                    <a:cubicBezTo>
                      <a:pt x="213" y="92"/>
                      <a:pt x="213" y="88"/>
                      <a:pt x="213" y="86"/>
                    </a:cubicBezTo>
                    <a:cubicBezTo>
                      <a:pt x="214" y="80"/>
                      <a:pt x="220" y="71"/>
                      <a:pt x="223" y="67"/>
                    </a:cubicBezTo>
                    <a:cubicBezTo>
                      <a:pt x="223" y="66"/>
                      <a:pt x="223" y="66"/>
                      <a:pt x="224" y="65"/>
                    </a:cubicBezTo>
                    <a:cubicBezTo>
                      <a:pt x="248" y="70"/>
                      <a:pt x="273" y="58"/>
                      <a:pt x="284" y="35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84" y="33"/>
                      <a:pt x="283" y="32"/>
                      <a:pt x="283" y="32"/>
                    </a:cubicBezTo>
                    <a:cubicBezTo>
                      <a:pt x="264" y="20"/>
                      <a:pt x="246" y="9"/>
                      <a:pt x="22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3" y="13"/>
                      <a:pt x="113" y="14"/>
                      <a:pt x="114" y="15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99" y="53"/>
                      <a:pt x="117" y="78"/>
                    </a:cubicBezTo>
                    <a:cubicBezTo>
                      <a:pt x="113" y="100"/>
                      <a:pt x="106" y="119"/>
                      <a:pt x="93" y="128"/>
                    </a:cubicBezTo>
                    <a:cubicBezTo>
                      <a:pt x="93" y="128"/>
                      <a:pt x="93" y="128"/>
                      <a:pt x="93" y="128"/>
                    </a:cubicBezTo>
                    <a:cubicBezTo>
                      <a:pt x="46" y="220"/>
                      <a:pt x="84" y="307"/>
                      <a:pt x="85" y="352"/>
                    </a:cubicBezTo>
                    <a:cubicBezTo>
                      <a:pt x="85" y="360"/>
                      <a:pt x="84" y="369"/>
                      <a:pt x="83" y="378"/>
                    </a:cubicBezTo>
                    <a:cubicBezTo>
                      <a:pt x="83" y="378"/>
                      <a:pt x="82" y="382"/>
                      <a:pt x="81" y="388"/>
                    </a:cubicBezTo>
                    <a:cubicBezTo>
                      <a:pt x="73" y="429"/>
                      <a:pt x="55" y="474"/>
                      <a:pt x="55" y="474"/>
                    </a:cubicBezTo>
                    <a:cubicBezTo>
                      <a:pt x="56" y="479"/>
                      <a:pt x="59" y="483"/>
                      <a:pt x="65" y="487"/>
                    </a:cubicBezTo>
                    <a:cubicBezTo>
                      <a:pt x="65" y="489"/>
                      <a:pt x="65" y="490"/>
                      <a:pt x="66" y="492"/>
                    </a:cubicBezTo>
                    <a:cubicBezTo>
                      <a:pt x="67" y="498"/>
                      <a:pt x="70" y="506"/>
                      <a:pt x="74" y="514"/>
                    </a:cubicBezTo>
                    <a:cubicBezTo>
                      <a:pt x="74" y="514"/>
                      <a:pt x="74" y="515"/>
                      <a:pt x="73" y="517"/>
                    </a:cubicBezTo>
                    <a:cubicBezTo>
                      <a:pt x="73" y="519"/>
                      <a:pt x="73" y="521"/>
                      <a:pt x="73" y="525"/>
                    </a:cubicBezTo>
                    <a:cubicBezTo>
                      <a:pt x="73" y="547"/>
                      <a:pt x="72" y="598"/>
                      <a:pt x="74" y="636"/>
                    </a:cubicBezTo>
                    <a:cubicBezTo>
                      <a:pt x="75" y="685"/>
                      <a:pt x="85" y="770"/>
                      <a:pt x="81" y="779"/>
                    </a:cubicBezTo>
                    <a:cubicBezTo>
                      <a:pt x="77" y="788"/>
                      <a:pt x="25" y="850"/>
                      <a:pt x="18" y="929"/>
                    </a:cubicBezTo>
                    <a:cubicBezTo>
                      <a:pt x="11" y="1007"/>
                      <a:pt x="0" y="1056"/>
                      <a:pt x="0" y="1056"/>
                    </a:cubicBezTo>
                    <a:cubicBezTo>
                      <a:pt x="18" y="1056"/>
                      <a:pt x="18" y="1056"/>
                      <a:pt x="18" y="1056"/>
                    </a:cubicBezTo>
                    <a:cubicBezTo>
                      <a:pt x="18" y="1079"/>
                      <a:pt x="18" y="1079"/>
                      <a:pt x="18" y="1079"/>
                    </a:cubicBezTo>
                    <a:cubicBezTo>
                      <a:pt x="15" y="1078"/>
                      <a:pt x="12" y="1078"/>
                      <a:pt x="9" y="1077"/>
                    </a:cubicBezTo>
                    <a:cubicBezTo>
                      <a:pt x="9" y="1077"/>
                      <a:pt x="5" y="1089"/>
                      <a:pt x="3" y="1103"/>
                    </a:cubicBezTo>
                    <a:cubicBezTo>
                      <a:pt x="108" y="1103"/>
                      <a:pt x="108" y="1103"/>
                      <a:pt x="108" y="1103"/>
                    </a:cubicBezTo>
                    <a:cubicBezTo>
                      <a:pt x="86" y="1093"/>
                      <a:pt x="68" y="1081"/>
                      <a:pt x="57" y="1066"/>
                    </a:cubicBezTo>
                    <a:cubicBezTo>
                      <a:pt x="56" y="1067"/>
                      <a:pt x="55" y="1068"/>
                      <a:pt x="54" y="1068"/>
                    </a:cubicBezTo>
                    <a:cubicBezTo>
                      <a:pt x="53" y="1056"/>
                      <a:pt x="53" y="1056"/>
                      <a:pt x="53" y="1056"/>
                    </a:cubicBezTo>
                    <a:cubicBezTo>
                      <a:pt x="82" y="1056"/>
                      <a:pt x="82" y="1056"/>
                      <a:pt x="82" y="1056"/>
                    </a:cubicBezTo>
                    <a:cubicBezTo>
                      <a:pt x="82" y="1056"/>
                      <a:pt x="84" y="1038"/>
                      <a:pt x="87" y="1011"/>
                    </a:cubicBezTo>
                    <a:cubicBezTo>
                      <a:pt x="95" y="954"/>
                      <a:pt x="110" y="861"/>
                      <a:pt x="128" y="836"/>
                    </a:cubicBezTo>
                    <a:cubicBezTo>
                      <a:pt x="138" y="823"/>
                      <a:pt x="147" y="808"/>
                      <a:pt x="155" y="792"/>
                    </a:cubicBezTo>
                    <a:cubicBezTo>
                      <a:pt x="155" y="792"/>
                      <a:pt x="155" y="792"/>
                      <a:pt x="155" y="792"/>
                    </a:cubicBezTo>
                    <a:cubicBezTo>
                      <a:pt x="167" y="765"/>
                      <a:pt x="178" y="734"/>
                      <a:pt x="184" y="699"/>
                    </a:cubicBezTo>
                    <a:cubicBezTo>
                      <a:pt x="202" y="728"/>
                      <a:pt x="217" y="752"/>
                      <a:pt x="217" y="752"/>
                    </a:cubicBezTo>
                    <a:cubicBezTo>
                      <a:pt x="217" y="752"/>
                      <a:pt x="180" y="801"/>
                      <a:pt x="167" y="873"/>
                    </a:cubicBezTo>
                    <a:cubicBezTo>
                      <a:pt x="153" y="945"/>
                      <a:pt x="141" y="1035"/>
                      <a:pt x="141" y="1035"/>
                    </a:cubicBezTo>
                    <a:cubicBezTo>
                      <a:pt x="172" y="1038"/>
                      <a:pt x="172" y="1038"/>
                      <a:pt x="172" y="1038"/>
                    </a:cubicBezTo>
                    <a:cubicBezTo>
                      <a:pt x="165" y="1052"/>
                      <a:pt x="165" y="1052"/>
                      <a:pt x="165" y="1052"/>
                    </a:cubicBezTo>
                    <a:cubicBezTo>
                      <a:pt x="162" y="1050"/>
                      <a:pt x="160" y="1048"/>
                      <a:pt x="157" y="1046"/>
                    </a:cubicBezTo>
                    <a:cubicBezTo>
                      <a:pt x="157" y="1046"/>
                      <a:pt x="132" y="1072"/>
                      <a:pt x="134" y="1092"/>
                    </a:cubicBezTo>
                    <a:cubicBezTo>
                      <a:pt x="137" y="1096"/>
                      <a:pt x="143" y="1099"/>
                      <a:pt x="150" y="1103"/>
                    </a:cubicBezTo>
                    <a:cubicBezTo>
                      <a:pt x="229" y="1103"/>
                      <a:pt x="229" y="1103"/>
                      <a:pt x="229" y="1103"/>
                    </a:cubicBezTo>
                    <a:cubicBezTo>
                      <a:pt x="217" y="1087"/>
                      <a:pt x="209" y="1072"/>
                      <a:pt x="205" y="1056"/>
                    </a:cubicBezTo>
                    <a:cubicBezTo>
                      <a:pt x="204" y="1057"/>
                      <a:pt x="203" y="1057"/>
                      <a:pt x="201" y="1057"/>
                    </a:cubicBezTo>
                    <a:cubicBezTo>
                      <a:pt x="208" y="1040"/>
                      <a:pt x="208" y="1040"/>
                      <a:pt x="208" y="1040"/>
                    </a:cubicBezTo>
                    <a:cubicBezTo>
                      <a:pt x="216" y="1041"/>
                      <a:pt x="216" y="1041"/>
                      <a:pt x="216" y="1041"/>
                    </a:cubicBezTo>
                    <a:cubicBezTo>
                      <a:pt x="231" y="1042"/>
                      <a:pt x="231" y="1042"/>
                      <a:pt x="231" y="1042"/>
                    </a:cubicBezTo>
                    <a:cubicBezTo>
                      <a:pt x="231" y="1042"/>
                      <a:pt x="232" y="1031"/>
                      <a:pt x="233" y="1015"/>
                    </a:cubicBezTo>
                    <a:cubicBezTo>
                      <a:pt x="238" y="965"/>
                      <a:pt x="250" y="862"/>
                      <a:pt x="262" y="834"/>
                    </a:cubicBezTo>
                    <a:cubicBezTo>
                      <a:pt x="271" y="812"/>
                      <a:pt x="281" y="795"/>
                      <a:pt x="287" y="780"/>
                    </a:cubicBezTo>
                    <a:cubicBezTo>
                      <a:pt x="287" y="780"/>
                      <a:pt x="287" y="780"/>
                      <a:pt x="287" y="780"/>
                    </a:cubicBezTo>
                    <a:cubicBezTo>
                      <a:pt x="292" y="770"/>
                      <a:pt x="295" y="761"/>
                      <a:pt x="295" y="752"/>
                    </a:cubicBezTo>
                    <a:cubicBezTo>
                      <a:pt x="294" y="738"/>
                      <a:pt x="268" y="632"/>
                      <a:pt x="235" y="544"/>
                    </a:cubicBezTo>
                    <a:close/>
                    <a:moveTo>
                      <a:pt x="197" y="225"/>
                    </a:moveTo>
                    <a:cubicBezTo>
                      <a:pt x="190" y="218"/>
                      <a:pt x="190" y="218"/>
                      <a:pt x="190" y="218"/>
                    </a:cubicBezTo>
                    <a:cubicBezTo>
                      <a:pt x="183" y="200"/>
                      <a:pt x="174" y="174"/>
                      <a:pt x="165" y="157"/>
                    </a:cubicBezTo>
                    <a:cubicBezTo>
                      <a:pt x="165" y="156"/>
                      <a:pt x="164" y="155"/>
                      <a:pt x="163" y="154"/>
                    </a:cubicBezTo>
                    <a:cubicBezTo>
                      <a:pt x="163" y="153"/>
                      <a:pt x="163" y="153"/>
                      <a:pt x="163" y="153"/>
                    </a:cubicBezTo>
                    <a:cubicBezTo>
                      <a:pt x="162" y="141"/>
                      <a:pt x="163" y="130"/>
                      <a:pt x="170" y="123"/>
                    </a:cubicBezTo>
                    <a:cubicBezTo>
                      <a:pt x="170" y="123"/>
                      <a:pt x="170" y="123"/>
                      <a:pt x="171" y="124"/>
                    </a:cubicBezTo>
                    <a:cubicBezTo>
                      <a:pt x="174" y="126"/>
                      <a:pt x="176" y="127"/>
                      <a:pt x="179" y="128"/>
                    </a:cubicBezTo>
                    <a:cubicBezTo>
                      <a:pt x="181" y="135"/>
                      <a:pt x="191" y="146"/>
                      <a:pt x="194" y="148"/>
                    </a:cubicBezTo>
                    <a:cubicBezTo>
                      <a:pt x="194" y="148"/>
                      <a:pt x="197" y="166"/>
                      <a:pt x="198" y="173"/>
                    </a:cubicBezTo>
                    <a:cubicBezTo>
                      <a:pt x="193" y="174"/>
                      <a:pt x="189" y="176"/>
                      <a:pt x="189" y="176"/>
                    </a:cubicBezTo>
                    <a:cubicBezTo>
                      <a:pt x="192" y="186"/>
                      <a:pt x="195" y="208"/>
                      <a:pt x="197" y="2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14" tIns="22857" rIns="45714" bIns="22857" numCol="1" anchor="t" anchorCtr="0" compatLnSpc="1"/>
              <a:lstStyle/>
              <a:p>
                <a:pPr defTabSz="228600">
                  <a:defRPr/>
                </a:pPr>
                <a:endParaRPr lang="en-US" sz="900">
                  <a:solidFill>
                    <a:srgbClr val="172144"/>
                  </a:solidFill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377" name="Group 37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 flipH="1">
            <a:off x="1362908" y="2650998"/>
            <a:ext cx="787356" cy="1687192"/>
            <a:chOff x="19693158" y="5301793"/>
            <a:chExt cx="1574918" cy="3374824"/>
          </a:xfrm>
        </p:grpSpPr>
        <p:sp>
          <p:nvSpPr>
            <p:cNvPr id="378" name="Freeform 230"/>
            <p:cNvSpPr/>
            <p:nvPr/>
          </p:nvSpPr>
          <p:spPr bwMode="auto">
            <a:xfrm>
              <a:off x="19763466" y="5301793"/>
              <a:ext cx="1504610" cy="3020467"/>
            </a:xfrm>
            <a:custGeom>
              <a:avLst/>
              <a:gdLst>
                <a:gd name="T0" fmla="*/ 196 w 566"/>
                <a:gd name="T1" fmla="*/ 543 h 1135"/>
                <a:gd name="T2" fmla="*/ 154 w 566"/>
                <a:gd name="T3" fmla="*/ 396 h 1135"/>
                <a:gd name="T4" fmla="*/ 233 w 566"/>
                <a:gd name="T5" fmla="*/ 227 h 1135"/>
                <a:gd name="T6" fmla="*/ 191 w 566"/>
                <a:gd name="T7" fmla="*/ 137 h 1135"/>
                <a:gd name="T8" fmla="*/ 303 w 566"/>
                <a:gd name="T9" fmla="*/ 5 h 1135"/>
                <a:gd name="T10" fmla="*/ 434 w 566"/>
                <a:gd name="T11" fmla="*/ 117 h 1135"/>
                <a:gd name="T12" fmla="*/ 420 w 566"/>
                <a:gd name="T13" fmla="*/ 186 h 1135"/>
                <a:gd name="T14" fmla="*/ 545 w 566"/>
                <a:gd name="T15" fmla="*/ 363 h 1135"/>
                <a:gd name="T16" fmla="*/ 466 w 566"/>
                <a:gd name="T17" fmla="*/ 576 h 1135"/>
                <a:gd name="T18" fmla="*/ 564 w 566"/>
                <a:gd name="T19" fmla="*/ 796 h 1135"/>
                <a:gd name="T20" fmla="*/ 248 w 566"/>
                <a:gd name="T21" fmla="*/ 1111 h 1135"/>
                <a:gd name="T22" fmla="*/ 25 w 566"/>
                <a:gd name="T23" fmla="*/ 758 h 1135"/>
                <a:gd name="T24" fmla="*/ 196 w 566"/>
                <a:gd name="T25" fmla="*/ 54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1135">
                  <a:moveTo>
                    <a:pt x="196" y="543"/>
                  </a:moveTo>
                  <a:cubicBezTo>
                    <a:pt x="203" y="466"/>
                    <a:pt x="153" y="488"/>
                    <a:pt x="154" y="396"/>
                  </a:cubicBezTo>
                  <a:cubicBezTo>
                    <a:pt x="154" y="316"/>
                    <a:pt x="232" y="271"/>
                    <a:pt x="233" y="227"/>
                  </a:cubicBezTo>
                  <a:cubicBezTo>
                    <a:pt x="234" y="184"/>
                    <a:pt x="193" y="162"/>
                    <a:pt x="191" y="137"/>
                  </a:cubicBezTo>
                  <a:cubicBezTo>
                    <a:pt x="185" y="70"/>
                    <a:pt x="235" y="11"/>
                    <a:pt x="303" y="5"/>
                  </a:cubicBezTo>
                  <a:cubicBezTo>
                    <a:pt x="370" y="0"/>
                    <a:pt x="429" y="50"/>
                    <a:pt x="434" y="117"/>
                  </a:cubicBezTo>
                  <a:cubicBezTo>
                    <a:pt x="436" y="142"/>
                    <a:pt x="421" y="147"/>
                    <a:pt x="420" y="186"/>
                  </a:cubicBezTo>
                  <a:cubicBezTo>
                    <a:pt x="418" y="224"/>
                    <a:pt x="557" y="283"/>
                    <a:pt x="545" y="363"/>
                  </a:cubicBezTo>
                  <a:cubicBezTo>
                    <a:pt x="532" y="442"/>
                    <a:pt x="462" y="479"/>
                    <a:pt x="466" y="576"/>
                  </a:cubicBezTo>
                  <a:cubicBezTo>
                    <a:pt x="470" y="647"/>
                    <a:pt x="566" y="678"/>
                    <a:pt x="564" y="796"/>
                  </a:cubicBezTo>
                  <a:cubicBezTo>
                    <a:pt x="562" y="988"/>
                    <a:pt x="424" y="1135"/>
                    <a:pt x="248" y="1111"/>
                  </a:cubicBezTo>
                  <a:cubicBezTo>
                    <a:pt x="72" y="1086"/>
                    <a:pt x="0" y="934"/>
                    <a:pt x="25" y="758"/>
                  </a:cubicBezTo>
                  <a:cubicBezTo>
                    <a:pt x="41" y="641"/>
                    <a:pt x="189" y="620"/>
                    <a:pt x="196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79" name="Freeform 231"/>
            <p:cNvSpPr/>
            <p:nvPr/>
          </p:nvSpPr>
          <p:spPr bwMode="auto">
            <a:xfrm>
              <a:off x="20463743" y="5619590"/>
              <a:ext cx="224988" cy="2351127"/>
            </a:xfrm>
            <a:custGeom>
              <a:avLst/>
              <a:gdLst>
                <a:gd name="T0" fmla="*/ 58 w 84"/>
                <a:gd name="T1" fmla="*/ 0 h 883"/>
                <a:gd name="T2" fmla="*/ 70 w 84"/>
                <a:gd name="T3" fmla="*/ 111 h 883"/>
                <a:gd name="T4" fmla="*/ 76 w 84"/>
                <a:gd name="T5" fmla="*/ 223 h 883"/>
                <a:gd name="T6" fmla="*/ 79 w 84"/>
                <a:gd name="T7" fmla="*/ 334 h 883"/>
                <a:gd name="T8" fmla="*/ 77 w 84"/>
                <a:gd name="T9" fmla="*/ 446 h 883"/>
                <a:gd name="T10" fmla="*/ 69 w 84"/>
                <a:gd name="T11" fmla="*/ 557 h 883"/>
                <a:gd name="T12" fmla="*/ 55 w 84"/>
                <a:gd name="T13" fmla="*/ 668 h 883"/>
                <a:gd name="T14" fmla="*/ 33 w 84"/>
                <a:gd name="T15" fmla="*/ 777 h 883"/>
                <a:gd name="T16" fmla="*/ 0 w 84"/>
                <a:gd name="T17" fmla="*/ 883 h 883"/>
                <a:gd name="T18" fmla="*/ 35 w 84"/>
                <a:gd name="T19" fmla="*/ 777 h 883"/>
                <a:gd name="T20" fmla="*/ 59 w 84"/>
                <a:gd name="T21" fmla="*/ 668 h 883"/>
                <a:gd name="T22" fmla="*/ 73 w 84"/>
                <a:gd name="T23" fmla="*/ 557 h 883"/>
                <a:gd name="T24" fmla="*/ 81 w 84"/>
                <a:gd name="T25" fmla="*/ 446 h 883"/>
                <a:gd name="T26" fmla="*/ 80 w 84"/>
                <a:gd name="T27" fmla="*/ 223 h 883"/>
                <a:gd name="T28" fmla="*/ 58 w 84"/>
                <a:gd name="T2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83">
                  <a:moveTo>
                    <a:pt x="58" y="0"/>
                  </a:moveTo>
                  <a:cubicBezTo>
                    <a:pt x="63" y="37"/>
                    <a:pt x="67" y="74"/>
                    <a:pt x="70" y="111"/>
                  </a:cubicBezTo>
                  <a:cubicBezTo>
                    <a:pt x="73" y="149"/>
                    <a:pt x="75" y="186"/>
                    <a:pt x="76" y="223"/>
                  </a:cubicBezTo>
                  <a:cubicBezTo>
                    <a:pt x="78" y="260"/>
                    <a:pt x="79" y="297"/>
                    <a:pt x="79" y="334"/>
                  </a:cubicBezTo>
                  <a:cubicBezTo>
                    <a:pt x="79" y="371"/>
                    <a:pt x="78" y="409"/>
                    <a:pt x="77" y="446"/>
                  </a:cubicBezTo>
                  <a:cubicBezTo>
                    <a:pt x="75" y="483"/>
                    <a:pt x="73" y="520"/>
                    <a:pt x="69" y="557"/>
                  </a:cubicBezTo>
                  <a:cubicBezTo>
                    <a:pt x="66" y="594"/>
                    <a:pt x="61" y="631"/>
                    <a:pt x="55" y="668"/>
                  </a:cubicBezTo>
                  <a:cubicBezTo>
                    <a:pt x="49" y="704"/>
                    <a:pt x="42" y="741"/>
                    <a:pt x="33" y="777"/>
                  </a:cubicBezTo>
                  <a:cubicBezTo>
                    <a:pt x="24" y="813"/>
                    <a:pt x="13" y="848"/>
                    <a:pt x="0" y="883"/>
                  </a:cubicBezTo>
                  <a:cubicBezTo>
                    <a:pt x="14" y="849"/>
                    <a:pt x="25" y="813"/>
                    <a:pt x="35" y="777"/>
                  </a:cubicBezTo>
                  <a:cubicBezTo>
                    <a:pt x="44" y="741"/>
                    <a:pt x="52" y="705"/>
                    <a:pt x="59" y="668"/>
                  </a:cubicBezTo>
                  <a:cubicBezTo>
                    <a:pt x="65" y="631"/>
                    <a:pt x="70" y="594"/>
                    <a:pt x="73" y="557"/>
                  </a:cubicBezTo>
                  <a:cubicBezTo>
                    <a:pt x="77" y="520"/>
                    <a:pt x="80" y="483"/>
                    <a:pt x="81" y="446"/>
                  </a:cubicBezTo>
                  <a:cubicBezTo>
                    <a:pt x="84" y="372"/>
                    <a:pt x="84" y="297"/>
                    <a:pt x="80" y="223"/>
                  </a:cubicBezTo>
                  <a:cubicBezTo>
                    <a:pt x="76" y="148"/>
                    <a:pt x="69" y="7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0" name="Freeform 232"/>
            <p:cNvSpPr/>
            <p:nvPr/>
          </p:nvSpPr>
          <p:spPr bwMode="auto">
            <a:xfrm>
              <a:off x="20432806" y="5850202"/>
              <a:ext cx="230613" cy="224988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5" y="9"/>
                    <a:pt x="10" y="17"/>
                    <a:pt x="17" y="25"/>
                  </a:cubicBezTo>
                  <a:cubicBezTo>
                    <a:pt x="24" y="33"/>
                    <a:pt x="31" y="41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1" name="Freeform 233"/>
            <p:cNvSpPr/>
            <p:nvPr/>
          </p:nvSpPr>
          <p:spPr bwMode="auto">
            <a:xfrm>
              <a:off x="20441244" y="5954259"/>
              <a:ext cx="233426" cy="224988"/>
            </a:xfrm>
            <a:custGeom>
              <a:avLst/>
              <a:gdLst>
                <a:gd name="T0" fmla="*/ 88 w 88"/>
                <a:gd name="T1" fmla="*/ 84 h 84"/>
                <a:gd name="T2" fmla="*/ 41 w 88"/>
                <a:gd name="T3" fmla="*/ 44 h 84"/>
                <a:gd name="T4" fmla="*/ 36 w 88"/>
                <a:gd name="T5" fmla="*/ 39 h 84"/>
                <a:gd name="T6" fmla="*/ 31 w 88"/>
                <a:gd name="T7" fmla="*/ 34 h 84"/>
                <a:gd name="T8" fmla="*/ 20 w 88"/>
                <a:gd name="T9" fmla="*/ 23 h 84"/>
                <a:gd name="T10" fmla="*/ 0 w 88"/>
                <a:gd name="T11" fmla="*/ 0 h 84"/>
                <a:gd name="T12" fmla="*/ 17 w 88"/>
                <a:gd name="T13" fmla="*/ 26 h 84"/>
                <a:gd name="T14" fmla="*/ 38 w 88"/>
                <a:gd name="T15" fmla="*/ 48 h 84"/>
                <a:gd name="T16" fmla="*/ 62 w 88"/>
                <a:gd name="T17" fmla="*/ 67 h 84"/>
                <a:gd name="T18" fmla="*/ 88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88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1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4" y="61"/>
                    <a:pt x="62" y="67"/>
                  </a:cubicBezTo>
                  <a:cubicBezTo>
                    <a:pt x="70" y="73"/>
                    <a:pt x="79" y="79"/>
                    <a:pt x="8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2" name="Freeform 234"/>
            <p:cNvSpPr/>
            <p:nvPr/>
          </p:nvSpPr>
          <p:spPr bwMode="auto">
            <a:xfrm>
              <a:off x="20444056" y="6578601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1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4" y="9"/>
                    <a:pt x="10" y="17"/>
                    <a:pt x="17" y="25"/>
                  </a:cubicBezTo>
                  <a:cubicBezTo>
                    <a:pt x="23" y="33"/>
                    <a:pt x="30" y="40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3" name="Freeform 235"/>
            <p:cNvSpPr/>
            <p:nvPr/>
          </p:nvSpPr>
          <p:spPr bwMode="auto">
            <a:xfrm>
              <a:off x="20438431" y="6671409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6 h 84"/>
                <a:gd name="T14" fmla="*/ 38 w 87"/>
                <a:gd name="T15" fmla="*/ 48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0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3" y="61"/>
                    <a:pt x="62" y="67"/>
                  </a:cubicBezTo>
                  <a:cubicBezTo>
                    <a:pt x="70" y="74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4" name="Freeform 236"/>
            <p:cNvSpPr/>
            <p:nvPr/>
          </p:nvSpPr>
          <p:spPr bwMode="auto">
            <a:xfrm>
              <a:off x="20680293" y="6232682"/>
              <a:ext cx="368419" cy="224988"/>
            </a:xfrm>
            <a:custGeom>
              <a:avLst/>
              <a:gdLst>
                <a:gd name="T0" fmla="*/ 139 w 139"/>
                <a:gd name="T1" fmla="*/ 0 h 85"/>
                <a:gd name="T2" fmla="*/ 107 w 139"/>
                <a:gd name="T3" fmla="*/ 25 h 85"/>
                <a:gd name="T4" fmla="*/ 73 w 139"/>
                <a:gd name="T5" fmla="*/ 48 h 85"/>
                <a:gd name="T6" fmla="*/ 55 w 139"/>
                <a:gd name="T7" fmla="*/ 59 h 85"/>
                <a:gd name="T8" fmla="*/ 46 w 139"/>
                <a:gd name="T9" fmla="*/ 63 h 85"/>
                <a:gd name="T10" fmla="*/ 42 w 139"/>
                <a:gd name="T11" fmla="*/ 66 h 85"/>
                <a:gd name="T12" fmla="*/ 37 w 139"/>
                <a:gd name="T13" fmla="*/ 68 h 85"/>
                <a:gd name="T14" fmla="*/ 28 w 139"/>
                <a:gd name="T15" fmla="*/ 73 h 85"/>
                <a:gd name="T16" fmla="*/ 19 w 139"/>
                <a:gd name="T17" fmla="*/ 77 h 85"/>
                <a:gd name="T18" fmla="*/ 14 w 139"/>
                <a:gd name="T19" fmla="*/ 79 h 85"/>
                <a:gd name="T20" fmla="*/ 9 w 139"/>
                <a:gd name="T21" fmla="*/ 81 h 85"/>
                <a:gd name="T22" fmla="*/ 0 w 139"/>
                <a:gd name="T23" fmla="*/ 85 h 85"/>
                <a:gd name="T24" fmla="*/ 39 w 139"/>
                <a:gd name="T25" fmla="*/ 71 h 85"/>
                <a:gd name="T26" fmla="*/ 44 w 139"/>
                <a:gd name="T27" fmla="*/ 69 h 85"/>
                <a:gd name="T28" fmla="*/ 48 w 139"/>
                <a:gd name="T29" fmla="*/ 67 h 85"/>
                <a:gd name="T30" fmla="*/ 58 w 139"/>
                <a:gd name="T31" fmla="*/ 63 h 85"/>
                <a:gd name="T32" fmla="*/ 75 w 139"/>
                <a:gd name="T33" fmla="*/ 52 h 85"/>
                <a:gd name="T34" fmla="*/ 109 w 139"/>
                <a:gd name="T35" fmla="*/ 28 h 85"/>
                <a:gd name="T36" fmla="*/ 139 w 139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85">
                  <a:moveTo>
                    <a:pt x="139" y="0"/>
                  </a:moveTo>
                  <a:cubicBezTo>
                    <a:pt x="128" y="9"/>
                    <a:pt x="118" y="17"/>
                    <a:pt x="107" y="25"/>
                  </a:cubicBezTo>
                  <a:cubicBezTo>
                    <a:pt x="96" y="33"/>
                    <a:pt x="84" y="41"/>
                    <a:pt x="73" y="48"/>
                  </a:cubicBezTo>
                  <a:cubicBezTo>
                    <a:pt x="67" y="52"/>
                    <a:pt x="61" y="55"/>
                    <a:pt x="55" y="5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7" y="77"/>
                    <a:pt x="16" y="78"/>
                    <a:pt x="14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6" y="82"/>
                    <a:pt x="3" y="83"/>
                    <a:pt x="0" y="85"/>
                  </a:cubicBezTo>
                  <a:cubicBezTo>
                    <a:pt x="13" y="81"/>
                    <a:pt x="26" y="77"/>
                    <a:pt x="39" y="71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64" y="59"/>
                    <a:pt x="70" y="56"/>
                    <a:pt x="75" y="52"/>
                  </a:cubicBezTo>
                  <a:cubicBezTo>
                    <a:pt x="87" y="45"/>
                    <a:pt x="98" y="37"/>
                    <a:pt x="109" y="28"/>
                  </a:cubicBezTo>
                  <a:cubicBezTo>
                    <a:pt x="120" y="20"/>
                    <a:pt x="130" y="1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5" name="Freeform 237"/>
            <p:cNvSpPr/>
            <p:nvPr/>
          </p:nvSpPr>
          <p:spPr bwMode="auto">
            <a:xfrm>
              <a:off x="20680293" y="6212995"/>
              <a:ext cx="472475" cy="309359"/>
            </a:xfrm>
            <a:custGeom>
              <a:avLst/>
              <a:gdLst>
                <a:gd name="T0" fmla="*/ 178 w 178"/>
                <a:gd name="T1" fmla="*/ 0 h 116"/>
                <a:gd name="T2" fmla="*/ 157 w 178"/>
                <a:gd name="T3" fmla="*/ 17 h 116"/>
                <a:gd name="T4" fmla="*/ 147 w 178"/>
                <a:gd name="T5" fmla="*/ 25 h 116"/>
                <a:gd name="T6" fmla="*/ 136 w 178"/>
                <a:gd name="T7" fmla="*/ 34 h 116"/>
                <a:gd name="T8" fmla="*/ 126 w 178"/>
                <a:gd name="T9" fmla="*/ 42 h 116"/>
                <a:gd name="T10" fmla="*/ 115 w 178"/>
                <a:gd name="T11" fmla="*/ 50 h 116"/>
                <a:gd name="T12" fmla="*/ 104 w 178"/>
                <a:gd name="T13" fmla="*/ 57 h 116"/>
                <a:gd name="T14" fmla="*/ 93 w 178"/>
                <a:gd name="T15" fmla="*/ 65 h 116"/>
                <a:gd name="T16" fmla="*/ 82 w 178"/>
                <a:gd name="T17" fmla="*/ 72 h 116"/>
                <a:gd name="T18" fmla="*/ 77 w 178"/>
                <a:gd name="T19" fmla="*/ 76 h 116"/>
                <a:gd name="T20" fmla="*/ 71 w 178"/>
                <a:gd name="T21" fmla="*/ 80 h 116"/>
                <a:gd name="T22" fmla="*/ 60 w 178"/>
                <a:gd name="T23" fmla="*/ 87 h 116"/>
                <a:gd name="T24" fmla="*/ 48 w 178"/>
                <a:gd name="T25" fmla="*/ 93 h 116"/>
                <a:gd name="T26" fmla="*/ 0 w 178"/>
                <a:gd name="T27" fmla="*/ 116 h 116"/>
                <a:gd name="T28" fmla="*/ 50 w 178"/>
                <a:gd name="T29" fmla="*/ 96 h 116"/>
                <a:gd name="T30" fmla="*/ 96 w 178"/>
                <a:gd name="T31" fmla="*/ 69 h 116"/>
                <a:gd name="T32" fmla="*/ 138 w 178"/>
                <a:gd name="T33" fmla="*/ 36 h 116"/>
                <a:gd name="T34" fmla="*/ 178 w 178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16">
                  <a:moveTo>
                    <a:pt x="178" y="0"/>
                  </a:moveTo>
                  <a:cubicBezTo>
                    <a:pt x="171" y="6"/>
                    <a:pt x="164" y="12"/>
                    <a:pt x="157" y="17"/>
                  </a:cubicBezTo>
                  <a:cubicBezTo>
                    <a:pt x="154" y="20"/>
                    <a:pt x="150" y="23"/>
                    <a:pt x="147" y="25"/>
                  </a:cubicBezTo>
                  <a:cubicBezTo>
                    <a:pt x="143" y="28"/>
                    <a:pt x="140" y="31"/>
                    <a:pt x="136" y="34"/>
                  </a:cubicBezTo>
                  <a:cubicBezTo>
                    <a:pt x="133" y="36"/>
                    <a:pt x="129" y="39"/>
                    <a:pt x="126" y="42"/>
                  </a:cubicBezTo>
                  <a:cubicBezTo>
                    <a:pt x="122" y="44"/>
                    <a:pt x="119" y="47"/>
                    <a:pt x="115" y="50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68"/>
                    <a:pt x="86" y="70"/>
                    <a:pt x="82" y="7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82"/>
                    <a:pt x="63" y="84"/>
                    <a:pt x="60" y="87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3" y="102"/>
                    <a:pt x="17" y="110"/>
                    <a:pt x="0" y="116"/>
                  </a:cubicBezTo>
                  <a:cubicBezTo>
                    <a:pt x="17" y="112"/>
                    <a:pt x="34" y="105"/>
                    <a:pt x="50" y="96"/>
                  </a:cubicBezTo>
                  <a:cubicBezTo>
                    <a:pt x="66" y="88"/>
                    <a:pt x="81" y="79"/>
                    <a:pt x="96" y="69"/>
                  </a:cubicBezTo>
                  <a:cubicBezTo>
                    <a:pt x="111" y="59"/>
                    <a:pt x="125" y="48"/>
                    <a:pt x="138" y="36"/>
                  </a:cubicBezTo>
                  <a:cubicBezTo>
                    <a:pt x="152" y="25"/>
                    <a:pt x="166" y="13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6" name="Freeform 238"/>
            <p:cNvSpPr/>
            <p:nvPr/>
          </p:nvSpPr>
          <p:spPr bwMode="auto">
            <a:xfrm>
              <a:off x="20618422" y="7129822"/>
              <a:ext cx="430291" cy="247487"/>
            </a:xfrm>
            <a:custGeom>
              <a:avLst/>
              <a:gdLst>
                <a:gd name="T0" fmla="*/ 162 w 162"/>
                <a:gd name="T1" fmla="*/ 0 h 93"/>
                <a:gd name="T2" fmla="*/ 129 w 162"/>
                <a:gd name="T3" fmla="*/ 34 h 93"/>
                <a:gd name="T4" fmla="*/ 125 w 162"/>
                <a:gd name="T5" fmla="*/ 38 h 93"/>
                <a:gd name="T6" fmla="*/ 120 w 162"/>
                <a:gd name="T7" fmla="*/ 42 h 93"/>
                <a:gd name="T8" fmla="*/ 110 w 162"/>
                <a:gd name="T9" fmla="*/ 49 h 93"/>
                <a:gd name="T10" fmla="*/ 100 w 162"/>
                <a:gd name="T11" fmla="*/ 55 h 93"/>
                <a:gd name="T12" fmla="*/ 90 w 162"/>
                <a:gd name="T13" fmla="*/ 61 h 93"/>
                <a:gd name="T14" fmla="*/ 80 w 162"/>
                <a:gd name="T15" fmla="*/ 67 h 93"/>
                <a:gd name="T16" fmla="*/ 74 w 162"/>
                <a:gd name="T17" fmla="*/ 69 h 93"/>
                <a:gd name="T18" fmla="*/ 69 w 162"/>
                <a:gd name="T19" fmla="*/ 72 h 93"/>
                <a:gd name="T20" fmla="*/ 58 w 162"/>
                <a:gd name="T21" fmla="*/ 76 h 93"/>
                <a:gd name="T22" fmla="*/ 47 w 162"/>
                <a:gd name="T23" fmla="*/ 80 h 93"/>
                <a:gd name="T24" fmla="*/ 41 w 162"/>
                <a:gd name="T25" fmla="*/ 82 h 93"/>
                <a:gd name="T26" fmla="*/ 35 w 162"/>
                <a:gd name="T27" fmla="*/ 84 h 93"/>
                <a:gd name="T28" fmla="*/ 24 w 162"/>
                <a:gd name="T29" fmla="*/ 87 h 93"/>
                <a:gd name="T30" fmla="*/ 0 w 162"/>
                <a:gd name="T31" fmla="*/ 93 h 93"/>
                <a:gd name="T32" fmla="*/ 12 w 162"/>
                <a:gd name="T33" fmla="*/ 91 h 93"/>
                <a:gd name="T34" fmla="*/ 18 w 162"/>
                <a:gd name="T35" fmla="*/ 91 h 93"/>
                <a:gd name="T36" fmla="*/ 24 w 162"/>
                <a:gd name="T37" fmla="*/ 90 h 93"/>
                <a:gd name="T38" fmla="*/ 36 w 162"/>
                <a:gd name="T39" fmla="*/ 87 h 93"/>
                <a:gd name="T40" fmla="*/ 42 w 162"/>
                <a:gd name="T41" fmla="*/ 86 h 93"/>
                <a:gd name="T42" fmla="*/ 48 w 162"/>
                <a:gd name="T43" fmla="*/ 84 h 93"/>
                <a:gd name="T44" fmla="*/ 59 w 162"/>
                <a:gd name="T45" fmla="*/ 80 h 93"/>
                <a:gd name="T46" fmla="*/ 71 w 162"/>
                <a:gd name="T47" fmla="*/ 76 h 93"/>
                <a:gd name="T48" fmla="*/ 76 w 162"/>
                <a:gd name="T49" fmla="*/ 73 h 93"/>
                <a:gd name="T50" fmla="*/ 82 w 162"/>
                <a:gd name="T51" fmla="*/ 71 h 93"/>
                <a:gd name="T52" fmla="*/ 92 w 162"/>
                <a:gd name="T53" fmla="*/ 65 h 93"/>
                <a:gd name="T54" fmla="*/ 132 w 162"/>
                <a:gd name="T55" fmla="*/ 37 h 93"/>
                <a:gd name="T56" fmla="*/ 162 w 162"/>
                <a:gd name="T5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93">
                  <a:moveTo>
                    <a:pt x="162" y="0"/>
                  </a:moveTo>
                  <a:cubicBezTo>
                    <a:pt x="153" y="13"/>
                    <a:pt x="141" y="24"/>
                    <a:pt x="129" y="34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3" y="39"/>
                    <a:pt x="122" y="40"/>
                    <a:pt x="120" y="42"/>
                  </a:cubicBezTo>
                  <a:cubicBezTo>
                    <a:pt x="117" y="44"/>
                    <a:pt x="114" y="46"/>
                    <a:pt x="110" y="49"/>
                  </a:cubicBezTo>
                  <a:cubicBezTo>
                    <a:pt x="107" y="51"/>
                    <a:pt x="104" y="53"/>
                    <a:pt x="100" y="55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3"/>
                    <a:pt x="83" y="65"/>
                    <a:pt x="80" y="67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5" y="73"/>
                    <a:pt x="61" y="75"/>
                    <a:pt x="58" y="7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16" y="89"/>
                    <a:pt x="8" y="91"/>
                    <a:pt x="0" y="93"/>
                  </a:cubicBezTo>
                  <a:cubicBezTo>
                    <a:pt x="4" y="92"/>
                    <a:pt x="8" y="92"/>
                    <a:pt x="12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0" y="90"/>
                    <a:pt x="22" y="90"/>
                    <a:pt x="24" y="90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8" y="86"/>
                    <a:pt x="40" y="86"/>
                    <a:pt x="42" y="86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3" y="79"/>
                    <a:pt x="67" y="77"/>
                    <a:pt x="71" y="76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69"/>
                    <a:pt x="89" y="67"/>
                    <a:pt x="92" y="65"/>
                  </a:cubicBezTo>
                  <a:cubicBezTo>
                    <a:pt x="106" y="57"/>
                    <a:pt x="120" y="48"/>
                    <a:pt x="132" y="37"/>
                  </a:cubicBezTo>
                  <a:cubicBezTo>
                    <a:pt x="144" y="26"/>
                    <a:pt x="154" y="14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7" name="Freeform 239"/>
            <p:cNvSpPr/>
            <p:nvPr/>
          </p:nvSpPr>
          <p:spPr bwMode="auto">
            <a:xfrm>
              <a:off x="20590298" y="7335125"/>
              <a:ext cx="461226" cy="199678"/>
            </a:xfrm>
            <a:custGeom>
              <a:avLst/>
              <a:gdLst>
                <a:gd name="T0" fmla="*/ 174 w 174"/>
                <a:gd name="T1" fmla="*/ 0 h 75"/>
                <a:gd name="T2" fmla="*/ 136 w 174"/>
                <a:gd name="T3" fmla="*/ 30 h 75"/>
                <a:gd name="T4" fmla="*/ 93 w 174"/>
                <a:gd name="T5" fmla="*/ 53 h 75"/>
                <a:gd name="T6" fmla="*/ 48 w 174"/>
                <a:gd name="T7" fmla="*/ 68 h 75"/>
                <a:gd name="T8" fmla="*/ 24 w 174"/>
                <a:gd name="T9" fmla="*/ 72 h 75"/>
                <a:gd name="T10" fmla="*/ 12 w 174"/>
                <a:gd name="T11" fmla="*/ 74 h 75"/>
                <a:gd name="T12" fmla="*/ 0 w 174"/>
                <a:gd name="T13" fmla="*/ 75 h 75"/>
                <a:gd name="T14" fmla="*/ 12 w 174"/>
                <a:gd name="T15" fmla="*/ 75 h 75"/>
                <a:gd name="T16" fmla="*/ 24 w 174"/>
                <a:gd name="T17" fmla="*/ 75 h 75"/>
                <a:gd name="T18" fmla="*/ 36 w 174"/>
                <a:gd name="T19" fmla="*/ 73 h 75"/>
                <a:gd name="T20" fmla="*/ 43 w 174"/>
                <a:gd name="T21" fmla="*/ 73 h 75"/>
                <a:gd name="T22" fmla="*/ 49 w 174"/>
                <a:gd name="T23" fmla="*/ 71 h 75"/>
                <a:gd name="T24" fmla="*/ 60 w 174"/>
                <a:gd name="T25" fmla="*/ 69 h 75"/>
                <a:gd name="T26" fmla="*/ 72 w 174"/>
                <a:gd name="T27" fmla="*/ 66 h 75"/>
                <a:gd name="T28" fmla="*/ 75 w 174"/>
                <a:gd name="T29" fmla="*/ 65 h 75"/>
                <a:gd name="T30" fmla="*/ 78 w 174"/>
                <a:gd name="T31" fmla="*/ 64 h 75"/>
                <a:gd name="T32" fmla="*/ 84 w 174"/>
                <a:gd name="T33" fmla="*/ 62 h 75"/>
                <a:gd name="T34" fmla="*/ 95 w 174"/>
                <a:gd name="T35" fmla="*/ 57 h 75"/>
                <a:gd name="T36" fmla="*/ 138 w 174"/>
                <a:gd name="T37" fmla="*/ 33 h 75"/>
                <a:gd name="T38" fmla="*/ 143 w 174"/>
                <a:gd name="T39" fmla="*/ 29 h 75"/>
                <a:gd name="T40" fmla="*/ 148 w 174"/>
                <a:gd name="T41" fmla="*/ 26 h 75"/>
                <a:gd name="T42" fmla="*/ 157 w 174"/>
                <a:gd name="T43" fmla="*/ 18 h 75"/>
                <a:gd name="T44" fmla="*/ 174 w 174"/>
                <a:gd name="T4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75">
                  <a:moveTo>
                    <a:pt x="174" y="0"/>
                  </a:moveTo>
                  <a:cubicBezTo>
                    <a:pt x="162" y="12"/>
                    <a:pt x="149" y="21"/>
                    <a:pt x="136" y="30"/>
                  </a:cubicBezTo>
                  <a:cubicBezTo>
                    <a:pt x="122" y="39"/>
                    <a:pt x="108" y="47"/>
                    <a:pt x="93" y="53"/>
                  </a:cubicBezTo>
                  <a:cubicBezTo>
                    <a:pt x="79" y="59"/>
                    <a:pt x="63" y="64"/>
                    <a:pt x="48" y="68"/>
                  </a:cubicBezTo>
                  <a:cubicBezTo>
                    <a:pt x="40" y="70"/>
                    <a:pt x="32" y="71"/>
                    <a:pt x="24" y="72"/>
                  </a:cubicBezTo>
                  <a:cubicBezTo>
                    <a:pt x="20" y="73"/>
                    <a:pt x="16" y="74"/>
                    <a:pt x="12" y="74"/>
                  </a:cubicBezTo>
                  <a:cubicBezTo>
                    <a:pt x="8" y="74"/>
                    <a:pt x="4" y="75"/>
                    <a:pt x="0" y="75"/>
                  </a:cubicBezTo>
                  <a:cubicBezTo>
                    <a:pt x="4" y="75"/>
                    <a:pt x="8" y="75"/>
                    <a:pt x="12" y="75"/>
                  </a:cubicBezTo>
                  <a:cubicBezTo>
                    <a:pt x="16" y="75"/>
                    <a:pt x="20" y="75"/>
                    <a:pt x="24" y="7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1" y="73"/>
                    <a:pt x="43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2" y="71"/>
                    <a:pt x="57" y="70"/>
                    <a:pt x="60" y="69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0"/>
                    <a:pt x="92" y="59"/>
                    <a:pt x="95" y="57"/>
                  </a:cubicBezTo>
                  <a:cubicBezTo>
                    <a:pt x="110" y="51"/>
                    <a:pt x="125" y="43"/>
                    <a:pt x="138" y="33"/>
                  </a:cubicBezTo>
                  <a:cubicBezTo>
                    <a:pt x="140" y="32"/>
                    <a:pt x="141" y="31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1" y="23"/>
                    <a:pt x="154" y="21"/>
                    <a:pt x="157" y="18"/>
                  </a:cubicBezTo>
                  <a:cubicBezTo>
                    <a:pt x="163" y="12"/>
                    <a:pt x="169" y="7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8" name="Freeform 240"/>
            <p:cNvSpPr/>
            <p:nvPr/>
          </p:nvSpPr>
          <p:spPr bwMode="auto">
            <a:xfrm>
              <a:off x="20176883" y="6789528"/>
              <a:ext cx="869018" cy="1498985"/>
            </a:xfrm>
            <a:custGeom>
              <a:avLst/>
              <a:gdLst>
                <a:gd name="T0" fmla="*/ 65 w 326"/>
                <a:gd name="T1" fmla="*/ 240 h 563"/>
                <a:gd name="T2" fmla="*/ 54 w 326"/>
                <a:gd name="T3" fmla="*/ 540 h 563"/>
                <a:gd name="T4" fmla="*/ 261 w 326"/>
                <a:gd name="T5" fmla="*/ 323 h 563"/>
                <a:gd name="T6" fmla="*/ 272 w 326"/>
                <a:gd name="T7" fmla="*/ 23 h 563"/>
                <a:gd name="T8" fmla="*/ 65 w 326"/>
                <a:gd name="T9" fmla="*/ 24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63">
                  <a:moveTo>
                    <a:pt x="65" y="240"/>
                  </a:moveTo>
                  <a:cubicBezTo>
                    <a:pt x="5" y="383"/>
                    <a:pt x="0" y="518"/>
                    <a:pt x="54" y="540"/>
                  </a:cubicBezTo>
                  <a:cubicBezTo>
                    <a:pt x="108" y="563"/>
                    <a:pt x="201" y="466"/>
                    <a:pt x="261" y="323"/>
                  </a:cubicBezTo>
                  <a:cubicBezTo>
                    <a:pt x="321" y="180"/>
                    <a:pt x="326" y="46"/>
                    <a:pt x="272" y="23"/>
                  </a:cubicBezTo>
                  <a:cubicBezTo>
                    <a:pt x="218" y="0"/>
                    <a:pt x="125" y="98"/>
                    <a:pt x="65" y="2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9" name="Freeform 241"/>
            <p:cNvSpPr/>
            <p:nvPr/>
          </p:nvSpPr>
          <p:spPr bwMode="auto">
            <a:xfrm>
              <a:off x="19693158" y="6328302"/>
              <a:ext cx="981512" cy="1971460"/>
            </a:xfrm>
            <a:custGeom>
              <a:avLst/>
              <a:gdLst>
                <a:gd name="T0" fmla="*/ 51 w 369"/>
                <a:gd name="T1" fmla="*/ 406 h 741"/>
                <a:gd name="T2" fmla="*/ 278 w 369"/>
                <a:gd name="T3" fmla="*/ 722 h 741"/>
                <a:gd name="T4" fmla="*/ 317 w 369"/>
                <a:gd name="T5" fmla="*/ 335 h 741"/>
                <a:gd name="T6" fmla="*/ 91 w 369"/>
                <a:gd name="T7" fmla="*/ 20 h 741"/>
                <a:gd name="T8" fmla="*/ 51 w 369"/>
                <a:gd name="T9" fmla="*/ 40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41">
                  <a:moveTo>
                    <a:pt x="51" y="406"/>
                  </a:moveTo>
                  <a:cubicBezTo>
                    <a:pt x="103" y="600"/>
                    <a:pt x="204" y="741"/>
                    <a:pt x="278" y="722"/>
                  </a:cubicBezTo>
                  <a:cubicBezTo>
                    <a:pt x="351" y="702"/>
                    <a:pt x="369" y="529"/>
                    <a:pt x="317" y="335"/>
                  </a:cubicBezTo>
                  <a:cubicBezTo>
                    <a:pt x="265" y="142"/>
                    <a:pt x="164" y="0"/>
                    <a:pt x="91" y="20"/>
                  </a:cubicBezTo>
                  <a:cubicBezTo>
                    <a:pt x="17" y="39"/>
                    <a:pt x="0" y="212"/>
                    <a:pt x="51" y="4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0" name="Freeform 242"/>
            <p:cNvSpPr/>
            <p:nvPr/>
          </p:nvSpPr>
          <p:spPr bwMode="auto">
            <a:xfrm>
              <a:off x="19971580" y="6477356"/>
              <a:ext cx="883079" cy="1633978"/>
            </a:xfrm>
            <a:custGeom>
              <a:avLst/>
              <a:gdLst>
                <a:gd name="T0" fmla="*/ 333 w 333"/>
                <a:gd name="T1" fmla="*/ 195 h 614"/>
                <a:gd name="T2" fmla="*/ 286 w 333"/>
                <a:gd name="T3" fmla="*/ 298 h 614"/>
                <a:gd name="T4" fmla="*/ 239 w 333"/>
                <a:gd name="T5" fmla="*/ 400 h 614"/>
                <a:gd name="T6" fmla="*/ 192 w 333"/>
                <a:gd name="T7" fmla="*/ 503 h 614"/>
                <a:gd name="T8" fmla="*/ 145 w 333"/>
                <a:gd name="T9" fmla="*/ 606 h 614"/>
                <a:gd name="T10" fmla="*/ 150 w 333"/>
                <a:gd name="T11" fmla="*/ 607 h 614"/>
                <a:gd name="T12" fmla="*/ 131 w 333"/>
                <a:gd name="T13" fmla="*/ 531 h 614"/>
                <a:gd name="T14" fmla="*/ 113 w 333"/>
                <a:gd name="T15" fmla="*/ 455 h 614"/>
                <a:gd name="T16" fmla="*/ 76 w 333"/>
                <a:gd name="T17" fmla="*/ 303 h 614"/>
                <a:gd name="T18" fmla="*/ 38 w 333"/>
                <a:gd name="T19" fmla="*/ 151 h 614"/>
                <a:gd name="T20" fmla="*/ 0 w 333"/>
                <a:gd name="T21" fmla="*/ 0 h 614"/>
                <a:gd name="T22" fmla="*/ 36 w 333"/>
                <a:gd name="T23" fmla="*/ 152 h 614"/>
                <a:gd name="T24" fmla="*/ 72 w 333"/>
                <a:gd name="T25" fmla="*/ 304 h 614"/>
                <a:gd name="T26" fmla="*/ 108 w 333"/>
                <a:gd name="T27" fmla="*/ 456 h 614"/>
                <a:gd name="T28" fmla="*/ 127 w 333"/>
                <a:gd name="T29" fmla="*/ 532 h 614"/>
                <a:gd name="T30" fmla="*/ 145 w 333"/>
                <a:gd name="T31" fmla="*/ 608 h 614"/>
                <a:gd name="T32" fmla="*/ 147 w 333"/>
                <a:gd name="T33" fmla="*/ 614 h 614"/>
                <a:gd name="T34" fmla="*/ 149 w 333"/>
                <a:gd name="T35" fmla="*/ 608 h 614"/>
                <a:gd name="T36" fmla="*/ 196 w 333"/>
                <a:gd name="T37" fmla="*/ 505 h 614"/>
                <a:gd name="T38" fmla="*/ 242 w 333"/>
                <a:gd name="T39" fmla="*/ 402 h 614"/>
                <a:gd name="T40" fmla="*/ 287 w 333"/>
                <a:gd name="T41" fmla="*/ 298 h 614"/>
                <a:gd name="T42" fmla="*/ 333 w 333"/>
                <a:gd name="T43" fmla="*/ 19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614">
                  <a:moveTo>
                    <a:pt x="333" y="195"/>
                  </a:moveTo>
                  <a:cubicBezTo>
                    <a:pt x="286" y="298"/>
                    <a:pt x="286" y="298"/>
                    <a:pt x="286" y="298"/>
                  </a:cubicBezTo>
                  <a:cubicBezTo>
                    <a:pt x="270" y="332"/>
                    <a:pt x="254" y="366"/>
                    <a:pt x="239" y="400"/>
                  </a:cubicBezTo>
                  <a:cubicBezTo>
                    <a:pt x="192" y="503"/>
                    <a:pt x="192" y="503"/>
                    <a:pt x="192" y="503"/>
                  </a:cubicBezTo>
                  <a:cubicBezTo>
                    <a:pt x="145" y="606"/>
                    <a:pt x="145" y="606"/>
                    <a:pt x="145" y="606"/>
                  </a:cubicBezTo>
                  <a:cubicBezTo>
                    <a:pt x="150" y="607"/>
                    <a:pt x="150" y="607"/>
                    <a:pt x="150" y="607"/>
                  </a:cubicBezTo>
                  <a:cubicBezTo>
                    <a:pt x="131" y="531"/>
                    <a:pt x="131" y="531"/>
                    <a:pt x="131" y="53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76" y="303"/>
                    <a:pt x="76" y="303"/>
                    <a:pt x="76" y="303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27" y="532"/>
                    <a:pt x="127" y="532"/>
                    <a:pt x="127" y="532"/>
                  </a:cubicBezTo>
                  <a:cubicBezTo>
                    <a:pt x="145" y="608"/>
                    <a:pt x="145" y="608"/>
                    <a:pt x="145" y="608"/>
                  </a:cubicBezTo>
                  <a:cubicBezTo>
                    <a:pt x="147" y="614"/>
                    <a:pt x="147" y="614"/>
                    <a:pt x="147" y="614"/>
                  </a:cubicBezTo>
                  <a:cubicBezTo>
                    <a:pt x="149" y="608"/>
                    <a:pt x="149" y="608"/>
                    <a:pt x="149" y="608"/>
                  </a:cubicBezTo>
                  <a:cubicBezTo>
                    <a:pt x="196" y="505"/>
                    <a:pt x="196" y="505"/>
                    <a:pt x="196" y="505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57" y="367"/>
                    <a:pt x="272" y="333"/>
                    <a:pt x="287" y="298"/>
                  </a:cubicBezTo>
                  <a:lnTo>
                    <a:pt x="333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1" name="Freeform 243"/>
            <p:cNvSpPr/>
            <p:nvPr/>
          </p:nvSpPr>
          <p:spPr bwMode="auto">
            <a:xfrm>
              <a:off x="20272503" y="7349186"/>
              <a:ext cx="154680" cy="376855"/>
            </a:xfrm>
            <a:custGeom>
              <a:avLst/>
              <a:gdLst>
                <a:gd name="T0" fmla="*/ 58 w 58"/>
                <a:gd name="T1" fmla="*/ 0 h 142"/>
                <a:gd name="T2" fmla="*/ 46 w 58"/>
                <a:gd name="T3" fmla="*/ 37 h 142"/>
                <a:gd name="T4" fmla="*/ 34 w 58"/>
                <a:gd name="T5" fmla="*/ 73 h 142"/>
                <a:gd name="T6" fmla="*/ 20 w 58"/>
                <a:gd name="T7" fmla="*/ 109 h 142"/>
                <a:gd name="T8" fmla="*/ 0 w 58"/>
                <a:gd name="T9" fmla="*/ 142 h 142"/>
                <a:gd name="T10" fmla="*/ 23 w 58"/>
                <a:gd name="T11" fmla="*/ 111 h 142"/>
                <a:gd name="T12" fmla="*/ 38 w 58"/>
                <a:gd name="T13" fmla="*/ 75 h 142"/>
                <a:gd name="T14" fmla="*/ 49 w 58"/>
                <a:gd name="T15" fmla="*/ 38 h 142"/>
                <a:gd name="T16" fmla="*/ 58 w 58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42">
                  <a:moveTo>
                    <a:pt x="58" y="0"/>
                  </a:moveTo>
                  <a:cubicBezTo>
                    <a:pt x="54" y="12"/>
                    <a:pt x="50" y="24"/>
                    <a:pt x="46" y="37"/>
                  </a:cubicBezTo>
                  <a:cubicBezTo>
                    <a:pt x="42" y="49"/>
                    <a:pt x="38" y="61"/>
                    <a:pt x="34" y="73"/>
                  </a:cubicBezTo>
                  <a:cubicBezTo>
                    <a:pt x="29" y="85"/>
                    <a:pt x="25" y="98"/>
                    <a:pt x="20" y="109"/>
                  </a:cubicBezTo>
                  <a:cubicBezTo>
                    <a:pt x="15" y="121"/>
                    <a:pt x="9" y="132"/>
                    <a:pt x="0" y="142"/>
                  </a:cubicBezTo>
                  <a:cubicBezTo>
                    <a:pt x="10" y="134"/>
                    <a:pt x="17" y="122"/>
                    <a:pt x="23" y="111"/>
                  </a:cubicBezTo>
                  <a:cubicBezTo>
                    <a:pt x="29" y="99"/>
                    <a:pt x="34" y="87"/>
                    <a:pt x="38" y="75"/>
                  </a:cubicBezTo>
                  <a:cubicBezTo>
                    <a:pt x="42" y="63"/>
                    <a:pt x="46" y="50"/>
                    <a:pt x="49" y="38"/>
                  </a:cubicBezTo>
                  <a:cubicBezTo>
                    <a:pt x="53" y="25"/>
                    <a:pt x="56" y="12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2" name="Freeform 244"/>
            <p:cNvSpPr/>
            <p:nvPr/>
          </p:nvSpPr>
          <p:spPr bwMode="auto">
            <a:xfrm>
              <a:off x="20230317" y="7180444"/>
              <a:ext cx="134993" cy="371231"/>
            </a:xfrm>
            <a:custGeom>
              <a:avLst/>
              <a:gdLst>
                <a:gd name="T0" fmla="*/ 51 w 51"/>
                <a:gd name="T1" fmla="*/ 0 h 140"/>
                <a:gd name="T2" fmla="*/ 40 w 51"/>
                <a:gd name="T3" fmla="*/ 36 h 140"/>
                <a:gd name="T4" fmla="*/ 29 w 51"/>
                <a:gd name="T5" fmla="*/ 72 h 140"/>
                <a:gd name="T6" fmla="*/ 16 w 51"/>
                <a:gd name="T7" fmla="*/ 107 h 140"/>
                <a:gd name="T8" fmla="*/ 0 w 51"/>
                <a:gd name="T9" fmla="*/ 140 h 140"/>
                <a:gd name="T10" fmla="*/ 20 w 51"/>
                <a:gd name="T11" fmla="*/ 108 h 140"/>
                <a:gd name="T12" fmla="*/ 33 w 51"/>
                <a:gd name="T13" fmla="*/ 73 h 140"/>
                <a:gd name="T14" fmla="*/ 43 w 51"/>
                <a:gd name="T15" fmla="*/ 37 h 140"/>
                <a:gd name="T16" fmla="*/ 51 w 51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0">
                  <a:moveTo>
                    <a:pt x="51" y="0"/>
                  </a:moveTo>
                  <a:cubicBezTo>
                    <a:pt x="47" y="12"/>
                    <a:pt x="43" y="24"/>
                    <a:pt x="40" y="36"/>
                  </a:cubicBezTo>
                  <a:cubicBezTo>
                    <a:pt x="36" y="48"/>
                    <a:pt x="32" y="60"/>
                    <a:pt x="29" y="72"/>
                  </a:cubicBezTo>
                  <a:cubicBezTo>
                    <a:pt x="25" y="83"/>
                    <a:pt x="21" y="95"/>
                    <a:pt x="16" y="107"/>
                  </a:cubicBezTo>
                  <a:cubicBezTo>
                    <a:pt x="12" y="119"/>
                    <a:pt x="7" y="130"/>
                    <a:pt x="0" y="140"/>
                  </a:cubicBezTo>
                  <a:cubicBezTo>
                    <a:pt x="9" y="131"/>
                    <a:pt x="15" y="120"/>
                    <a:pt x="20" y="108"/>
                  </a:cubicBezTo>
                  <a:cubicBezTo>
                    <a:pt x="25" y="97"/>
                    <a:pt x="29" y="85"/>
                    <a:pt x="33" y="73"/>
                  </a:cubicBezTo>
                  <a:cubicBezTo>
                    <a:pt x="37" y="61"/>
                    <a:pt x="40" y="49"/>
                    <a:pt x="43" y="37"/>
                  </a:cubicBezTo>
                  <a:cubicBezTo>
                    <a:pt x="46" y="25"/>
                    <a:pt x="49" y="12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3" name="Freeform 245"/>
            <p:cNvSpPr/>
            <p:nvPr/>
          </p:nvSpPr>
          <p:spPr bwMode="auto">
            <a:xfrm>
              <a:off x="20148760" y="6809214"/>
              <a:ext cx="154680" cy="402167"/>
            </a:xfrm>
            <a:custGeom>
              <a:avLst/>
              <a:gdLst>
                <a:gd name="T0" fmla="*/ 58 w 58"/>
                <a:gd name="T1" fmla="*/ 0 h 151"/>
                <a:gd name="T2" fmla="*/ 45 w 58"/>
                <a:gd name="T3" fmla="*/ 39 h 151"/>
                <a:gd name="T4" fmla="*/ 33 w 58"/>
                <a:gd name="T5" fmla="*/ 78 h 151"/>
                <a:gd name="T6" fmla="*/ 19 w 58"/>
                <a:gd name="T7" fmla="*/ 115 h 151"/>
                <a:gd name="T8" fmla="*/ 15 w 58"/>
                <a:gd name="T9" fmla="*/ 125 h 151"/>
                <a:gd name="T10" fmla="*/ 11 w 58"/>
                <a:gd name="T11" fmla="*/ 134 h 151"/>
                <a:gd name="T12" fmla="*/ 0 w 58"/>
                <a:gd name="T13" fmla="*/ 151 h 151"/>
                <a:gd name="T14" fmla="*/ 23 w 58"/>
                <a:gd name="T15" fmla="*/ 117 h 151"/>
                <a:gd name="T16" fmla="*/ 38 w 58"/>
                <a:gd name="T17" fmla="*/ 79 h 151"/>
                <a:gd name="T18" fmla="*/ 49 w 58"/>
                <a:gd name="T19" fmla="*/ 40 h 151"/>
                <a:gd name="T20" fmla="*/ 58 w 5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1">
                  <a:moveTo>
                    <a:pt x="58" y="0"/>
                  </a:moveTo>
                  <a:cubicBezTo>
                    <a:pt x="53" y="13"/>
                    <a:pt x="49" y="26"/>
                    <a:pt x="45" y="39"/>
                  </a:cubicBezTo>
                  <a:cubicBezTo>
                    <a:pt x="41" y="52"/>
                    <a:pt x="38" y="65"/>
                    <a:pt x="33" y="78"/>
                  </a:cubicBezTo>
                  <a:cubicBezTo>
                    <a:pt x="29" y="90"/>
                    <a:pt x="24" y="103"/>
                    <a:pt x="19" y="115"/>
                  </a:cubicBezTo>
                  <a:cubicBezTo>
                    <a:pt x="18" y="118"/>
                    <a:pt x="17" y="121"/>
                    <a:pt x="15" y="125"/>
                  </a:cubicBezTo>
                  <a:cubicBezTo>
                    <a:pt x="14" y="128"/>
                    <a:pt x="12" y="131"/>
                    <a:pt x="11" y="134"/>
                  </a:cubicBezTo>
                  <a:cubicBezTo>
                    <a:pt x="8" y="140"/>
                    <a:pt x="4" y="145"/>
                    <a:pt x="0" y="151"/>
                  </a:cubicBezTo>
                  <a:cubicBezTo>
                    <a:pt x="10" y="141"/>
                    <a:pt x="17" y="129"/>
                    <a:pt x="23" y="117"/>
                  </a:cubicBezTo>
                  <a:cubicBezTo>
                    <a:pt x="29" y="105"/>
                    <a:pt x="33" y="92"/>
                    <a:pt x="38" y="79"/>
                  </a:cubicBezTo>
                  <a:cubicBezTo>
                    <a:pt x="42" y="66"/>
                    <a:pt x="46" y="53"/>
                    <a:pt x="49" y="40"/>
                  </a:cubicBezTo>
                  <a:cubicBezTo>
                    <a:pt x="52" y="27"/>
                    <a:pt x="55" y="1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4" name="Freeform 246"/>
            <p:cNvSpPr/>
            <p:nvPr/>
          </p:nvSpPr>
          <p:spPr bwMode="auto">
            <a:xfrm>
              <a:off x="19828151" y="6758592"/>
              <a:ext cx="275611" cy="267174"/>
            </a:xfrm>
            <a:custGeom>
              <a:avLst/>
              <a:gdLst>
                <a:gd name="T0" fmla="*/ 104 w 104"/>
                <a:gd name="T1" fmla="*/ 100 h 100"/>
                <a:gd name="T2" fmla="*/ 76 w 104"/>
                <a:gd name="T3" fmla="*/ 77 h 100"/>
                <a:gd name="T4" fmla="*/ 50 w 104"/>
                <a:gd name="T5" fmla="*/ 52 h 100"/>
                <a:gd name="T6" fmla="*/ 25 w 104"/>
                <a:gd name="T7" fmla="*/ 26 h 100"/>
                <a:gd name="T8" fmla="*/ 0 w 104"/>
                <a:gd name="T9" fmla="*/ 0 h 100"/>
                <a:gd name="T10" fmla="*/ 22 w 104"/>
                <a:gd name="T11" fmla="*/ 28 h 100"/>
                <a:gd name="T12" fmla="*/ 47 w 104"/>
                <a:gd name="T13" fmla="*/ 55 h 100"/>
                <a:gd name="T14" fmla="*/ 74 w 104"/>
                <a:gd name="T15" fmla="*/ 80 h 100"/>
                <a:gd name="T16" fmla="*/ 104 w 104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0">
                  <a:moveTo>
                    <a:pt x="104" y="100"/>
                  </a:moveTo>
                  <a:cubicBezTo>
                    <a:pt x="94" y="93"/>
                    <a:pt x="85" y="85"/>
                    <a:pt x="76" y="77"/>
                  </a:cubicBezTo>
                  <a:cubicBezTo>
                    <a:pt x="67" y="69"/>
                    <a:pt x="59" y="60"/>
                    <a:pt x="50" y="52"/>
                  </a:cubicBezTo>
                  <a:cubicBezTo>
                    <a:pt x="42" y="43"/>
                    <a:pt x="33" y="34"/>
                    <a:pt x="25" y="26"/>
                  </a:cubicBezTo>
                  <a:cubicBezTo>
                    <a:pt x="17" y="17"/>
                    <a:pt x="8" y="8"/>
                    <a:pt x="0" y="0"/>
                  </a:cubicBezTo>
                  <a:cubicBezTo>
                    <a:pt x="7" y="10"/>
                    <a:pt x="15" y="19"/>
                    <a:pt x="22" y="28"/>
                  </a:cubicBezTo>
                  <a:cubicBezTo>
                    <a:pt x="30" y="37"/>
                    <a:pt x="38" y="46"/>
                    <a:pt x="47" y="55"/>
                  </a:cubicBezTo>
                  <a:cubicBezTo>
                    <a:pt x="55" y="64"/>
                    <a:pt x="64" y="72"/>
                    <a:pt x="74" y="80"/>
                  </a:cubicBezTo>
                  <a:cubicBezTo>
                    <a:pt x="83" y="87"/>
                    <a:pt x="93" y="95"/>
                    <a:pt x="104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5" name="Freeform 247"/>
            <p:cNvSpPr/>
            <p:nvPr/>
          </p:nvSpPr>
          <p:spPr bwMode="auto">
            <a:xfrm>
              <a:off x="19859086" y="7194507"/>
              <a:ext cx="337482" cy="208114"/>
            </a:xfrm>
            <a:custGeom>
              <a:avLst/>
              <a:gdLst>
                <a:gd name="T0" fmla="*/ 127 w 127"/>
                <a:gd name="T1" fmla="*/ 78 h 78"/>
                <a:gd name="T2" fmla="*/ 94 w 127"/>
                <a:gd name="T3" fmla="*/ 61 h 78"/>
                <a:gd name="T4" fmla="*/ 62 w 127"/>
                <a:gd name="T5" fmla="*/ 41 h 78"/>
                <a:gd name="T6" fmla="*/ 32 w 127"/>
                <a:gd name="T7" fmla="*/ 20 h 78"/>
                <a:gd name="T8" fmla="*/ 0 w 127"/>
                <a:gd name="T9" fmla="*/ 0 h 78"/>
                <a:gd name="T10" fmla="*/ 29 w 127"/>
                <a:gd name="T11" fmla="*/ 23 h 78"/>
                <a:gd name="T12" fmla="*/ 60 w 127"/>
                <a:gd name="T13" fmla="*/ 45 h 78"/>
                <a:gd name="T14" fmla="*/ 92 w 127"/>
                <a:gd name="T15" fmla="*/ 64 h 78"/>
                <a:gd name="T16" fmla="*/ 127 w 127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78">
                  <a:moveTo>
                    <a:pt x="127" y="78"/>
                  </a:moveTo>
                  <a:cubicBezTo>
                    <a:pt x="115" y="74"/>
                    <a:pt x="104" y="67"/>
                    <a:pt x="94" y="61"/>
                  </a:cubicBezTo>
                  <a:cubicBezTo>
                    <a:pt x="83" y="54"/>
                    <a:pt x="73" y="48"/>
                    <a:pt x="62" y="4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1" y="13"/>
                    <a:pt x="11" y="6"/>
                    <a:pt x="0" y="0"/>
                  </a:cubicBezTo>
                  <a:cubicBezTo>
                    <a:pt x="10" y="8"/>
                    <a:pt x="19" y="15"/>
                    <a:pt x="29" y="23"/>
                  </a:cubicBezTo>
                  <a:cubicBezTo>
                    <a:pt x="39" y="30"/>
                    <a:pt x="49" y="38"/>
                    <a:pt x="60" y="45"/>
                  </a:cubicBezTo>
                  <a:cubicBezTo>
                    <a:pt x="70" y="52"/>
                    <a:pt x="81" y="58"/>
                    <a:pt x="92" y="64"/>
                  </a:cubicBezTo>
                  <a:cubicBezTo>
                    <a:pt x="103" y="70"/>
                    <a:pt x="114" y="75"/>
                    <a:pt x="127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6" name="Freeform 248"/>
            <p:cNvSpPr/>
            <p:nvPr/>
          </p:nvSpPr>
          <p:spPr bwMode="auto">
            <a:xfrm>
              <a:off x="19949082" y="7433556"/>
              <a:ext cx="303734" cy="199678"/>
            </a:xfrm>
            <a:custGeom>
              <a:avLst/>
              <a:gdLst>
                <a:gd name="T0" fmla="*/ 114 w 114"/>
                <a:gd name="T1" fmla="*/ 75 h 75"/>
                <a:gd name="T2" fmla="*/ 98 w 114"/>
                <a:gd name="T3" fmla="*/ 69 h 75"/>
                <a:gd name="T4" fmla="*/ 91 w 114"/>
                <a:gd name="T5" fmla="*/ 65 h 75"/>
                <a:gd name="T6" fmla="*/ 83 w 114"/>
                <a:gd name="T7" fmla="*/ 60 h 75"/>
                <a:gd name="T8" fmla="*/ 56 w 114"/>
                <a:gd name="T9" fmla="*/ 40 h 75"/>
                <a:gd name="T10" fmla="*/ 28 w 114"/>
                <a:gd name="T11" fmla="*/ 20 h 75"/>
                <a:gd name="T12" fmla="*/ 0 w 114"/>
                <a:gd name="T13" fmla="*/ 0 h 75"/>
                <a:gd name="T14" fmla="*/ 26 w 114"/>
                <a:gd name="T15" fmla="*/ 23 h 75"/>
                <a:gd name="T16" fmla="*/ 53 w 114"/>
                <a:gd name="T17" fmla="*/ 44 h 75"/>
                <a:gd name="T18" fmla="*/ 82 w 114"/>
                <a:gd name="T19" fmla="*/ 63 h 75"/>
                <a:gd name="T20" fmla="*/ 89 w 114"/>
                <a:gd name="T21" fmla="*/ 67 h 75"/>
                <a:gd name="T22" fmla="*/ 97 w 114"/>
                <a:gd name="T23" fmla="*/ 71 h 75"/>
                <a:gd name="T24" fmla="*/ 114 w 114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75">
                  <a:moveTo>
                    <a:pt x="114" y="75"/>
                  </a:moveTo>
                  <a:cubicBezTo>
                    <a:pt x="108" y="74"/>
                    <a:pt x="103" y="72"/>
                    <a:pt x="98" y="69"/>
                  </a:cubicBezTo>
                  <a:cubicBezTo>
                    <a:pt x="95" y="68"/>
                    <a:pt x="93" y="66"/>
                    <a:pt x="91" y="65"/>
                  </a:cubicBezTo>
                  <a:cubicBezTo>
                    <a:pt x="88" y="63"/>
                    <a:pt x="86" y="62"/>
                    <a:pt x="83" y="60"/>
                  </a:cubicBezTo>
                  <a:cubicBezTo>
                    <a:pt x="74" y="54"/>
                    <a:pt x="65" y="47"/>
                    <a:pt x="56" y="4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9" y="13"/>
                    <a:pt x="10" y="7"/>
                    <a:pt x="0" y="0"/>
                  </a:cubicBezTo>
                  <a:cubicBezTo>
                    <a:pt x="9" y="8"/>
                    <a:pt x="17" y="16"/>
                    <a:pt x="26" y="23"/>
                  </a:cubicBezTo>
                  <a:cubicBezTo>
                    <a:pt x="35" y="30"/>
                    <a:pt x="44" y="37"/>
                    <a:pt x="53" y="44"/>
                  </a:cubicBezTo>
                  <a:cubicBezTo>
                    <a:pt x="62" y="51"/>
                    <a:pt x="72" y="57"/>
                    <a:pt x="82" y="63"/>
                  </a:cubicBezTo>
                  <a:cubicBezTo>
                    <a:pt x="84" y="65"/>
                    <a:pt x="87" y="66"/>
                    <a:pt x="89" y="67"/>
                  </a:cubicBezTo>
                  <a:cubicBezTo>
                    <a:pt x="92" y="69"/>
                    <a:pt x="94" y="70"/>
                    <a:pt x="97" y="71"/>
                  </a:cubicBezTo>
                  <a:cubicBezTo>
                    <a:pt x="102" y="73"/>
                    <a:pt x="108" y="75"/>
                    <a:pt x="11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7" name="Freeform 249"/>
            <p:cNvSpPr/>
            <p:nvPr/>
          </p:nvSpPr>
          <p:spPr bwMode="auto">
            <a:xfrm>
              <a:off x="19974394" y="7610735"/>
              <a:ext cx="320608" cy="199678"/>
            </a:xfrm>
            <a:custGeom>
              <a:avLst/>
              <a:gdLst>
                <a:gd name="T0" fmla="*/ 121 w 121"/>
                <a:gd name="T1" fmla="*/ 75 h 75"/>
                <a:gd name="T2" fmla="*/ 88 w 121"/>
                <a:gd name="T3" fmla="*/ 61 h 75"/>
                <a:gd name="T4" fmla="*/ 58 w 121"/>
                <a:gd name="T5" fmla="*/ 42 h 75"/>
                <a:gd name="T6" fmla="*/ 29 w 121"/>
                <a:gd name="T7" fmla="*/ 21 h 75"/>
                <a:gd name="T8" fmla="*/ 0 w 121"/>
                <a:gd name="T9" fmla="*/ 0 h 75"/>
                <a:gd name="T10" fmla="*/ 27 w 121"/>
                <a:gd name="T11" fmla="*/ 24 h 75"/>
                <a:gd name="T12" fmla="*/ 55 w 121"/>
                <a:gd name="T13" fmla="*/ 46 h 75"/>
                <a:gd name="T14" fmla="*/ 86 w 121"/>
                <a:gd name="T15" fmla="*/ 64 h 75"/>
                <a:gd name="T16" fmla="*/ 121 w 12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75">
                  <a:moveTo>
                    <a:pt x="121" y="75"/>
                  </a:moveTo>
                  <a:cubicBezTo>
                    <a:pt x="109" y="72"/>
                    <a:pt x="99" y="67"/>
                    <a:pt x="88" y="61"/>
                  </a:cubicBezTo>
                  <a:cubicBezTo>
                    <a:pt x="78" y="55"/>
                    <a:pt x="68" y="49"/>
                    <a:pt x="58" y="42"/>
                  </a:cubicBezTo>
                  <a:cubicBezTo>
                    <a:pt x="48" y="35"/>
                    <a:pt x="39" y="28"/>
                    <a:pt x="29" y="21"/>
                  </a:cubicBezTo>
                  <a:cubicBezTo>
                    <a:pt x="20" y="14"/>
                    <a:pt x="10" y="7"/>
                    <a:pt x="0" y="0"/>
                  </a:cubicBezTo>
                  <a:cubicBezTo>
                    <a:pt x="9" y="8"/>
                    <a:pt x="18" y="16"/>
                    <a:pt x="27" y="24"/>
                  </a:cubicBezTo>
                  <a:cubicBezTo>
                    <a:pt x="36" y="32"/>
                    <a:pt x="46" y="39"/>
                    <a:pt x="55" y="46"/>
                  </a:cubicBezTo>
                  <a:cubicBezTo>
                    <a:pt x="65" y="53"/>
                    <a:pt x="76" y="59"/>
                    <a:pt x="86" y="64"/>
                  </a:cubicBezTo>
                  <a:cubicBezTo>
                    <a:pt x="97" y="70"/>
                    <a:pt x="109" y="74"/>
                    <a:pt x="12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8" name="Freeform 250"/>
            <p:cNvSpPr/>
            <p:nvPr/>
          </p:nvSpPr>
          <p:spPr bwMode="auto">
            <a:xfrm>
              <a:off x="20716855" y="7202943"/>
              <a:ext cx="163116" cy="101245"/>
            </a:xfrm>
            <a:custGeom>
              <a:avLst/>
              <a:gdLst>
                <a:gd name="T0" fmla="*/ 61 w 61"/>
                <a:gd name="T1" fmla="*/ 0 h 38"/>
                <a:gd name="T2" fmla="*/ 48 w 61"/>
                <a:gd name="T3" fmla="*/ 12 h 38"/>
                <a:gd name="T4" fmla="*/ 33 w 61"/>
                <a:gd name="T5" fmla="*/ 23 h 38"/>
                <a:gd name="T6" fmla="*/ 17 w 61"/>
                <a:gd name="T7" fmla="*/ 31 h 38"/>
                <a:gd name="T8" fmla="*/ 0 w 61"/>
                <a:gd name="T9" fmla="*/ 38 h 38"/>
                <a:gd name="T10" fmla="*/ 18 w 61"/>
                <a:gd name="T11" fmla="*/ 34 h 38"/>
                <a:gd name="T12" fmla="*/ 35 w 61"/>
                <a:gd name="T13" fmla="*/ 27 h 38"/>
                <a:gd name="T14" fmla="*/ 50 w 61"/>
                <a:gd name="T15" fmla="*/ 15 h 38"/>
                <a:gd name="T16" fmla="*/ 61 w 6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cubicBezTo>
                    <a:pt x="57" y="4"/>
                    <a:pt x="52" y="9"/>
                    <a:pt x="48" y="12"/>
                  </a:cubicBezTo>
                  <a:cubicBezTo>
                    <a:pt x="43" y="16"/>
                    <a:pt x="38" y="20"/>
                    <a:pt x="33" y="23"/>
                  </a:cubicBezTo>
                  <a:cubicBezTo>
                    <a:pt x="28" y="26"/>
                    <a:pt x="22" y="28"/>
                    <a:pt x="17" y="31"/>
                  </a:cubicBezTo>
                  <a:cubicBezTo>
                    <a:pt x="11" y="33"/>
                    <a:pt x="6" y="35"/>
                    <a:pt x="0" y="38"/>
                  </a:cubicBezTo>
                  <a:cubicBezTo>
                    <a:pt x="6" y="37"/>
                    <a:pt x="12" y="36"/>
                    <a:pt x="18" y="34"/>
                  </a:cubicBezTo>
                  <a:cubicBezTo>
                    <a:pt x="24" y="32"/>
                    <a:pt x="30" y="30"/>
                    <a:pt x="35" y="27"/>
                  </a:cubicBezTo>
                  <a:cubicBezTo>
                    <a:pt x="41" y="23"/>
                    <a:pt x="46" y="20"/>
                    <a:pt x="50" y="15"/>
                  </a:cubicBezTo>
                  <a:cubicBezTo>
                    <a:pt x="55" y="11"/>
                    <a:pt x="58" y="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9" name="Freeform 251"/>
            <p:cNvSpPr/>
            <p:nvPr/>
          </p:nvSpPr>
          <p:spPr bwMode="auto">
            <a:xfrm>
              <a:off x="20629671" y="7098887"/>
              <a:ext cx="64685" cy="258736"/>
            </a:xfrm>
            <a:custGeom>
              <a:avLst/>
              <a:gdLst>
                <a:gd name="T0" fmla="*/ 24 w 24"/>
                <a:gd name="T1" fmla="*/ 97 h 97"/>
                <a:gd name="T2" fmla="*/ 16 w 24"/>
                <a:gd name="T3" fmla="*/ 73 h 97"/>
                <a:gd name="T4" fmla="*/ 9 w 24"/>
                <a:gd name="T5" fmla="*/ 49 h 97"/>
                <a:gd name="T6" fmla="*/ 4 w 24"/>
                <a:gd name="T7" fmla="*/ 25 h 97"/>
                <a:gd name="T8" fmla="*/ 1 w 24"/>
                <a:gd name="T9" fmla="*/ 0 h 97"/>
                <a:gd name="T10" fmla="*/ 1 w 24"/>
                <a:gd name="T11" fmla="*/ 25 h 97"/>
                <a:gd name="T12" fmla="*/ 4 w 24"/>
                <a:gd name="T13" fmla="*/ 50 h 97"/>
                <a:gd name="T14" fmla="*/ 12 w 24"/>
                <a:gd name="T15" fmla="*/ 75 h 97"/>
                <a:gd name="T16" fmla="*/ 24 w 24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7">
                  <a:moveTo>
                    <a:pt x="24" y="97"/>
                  </a:moveTo>
                  <a:cubicBezTo>
                    <a:pt x="21" y="89"/>
                    <a:pt x="18" y="81"/>
                    <a:pt x="16" y="73"/>
                  </a:cubicBezTo>
                  <a:cubicBezTo>
                    <a:pt x="13" y="65"/>
                    <a:pt x="11" y="57"/>
                    <a:pt x="9" y="49"/>
                  </a:cubicBezTo>
                  <a:cubicBezTo>
                    <a:pt x="7" y="41"/>
                    <a:pt x="6" y="33"/>
                    <a:pt x="4" y="25"/>
                  </a:cubicBezTo>
                  <a:cubicBezTo>
                    <a:pt x="3" y="17"/>
                    <a:pt x="2" y="8"/>
                    <a:pt x="1" y="0"/>
                  </a:cubicBezTo>
                  <a:cubicBezTo>
                    <a:pt x="0" y="8"/>
                    <a:pt x="0" y="17"/>
                    <a:pt x="1" y="25"/>
                  </a:cubicBezTo>
                  <a:cubicBezTo>
                    <a:pt x="1" y="34"/>
                    <a:pt x="2" y="42"/>
                    <a:pt x="4" y="50"/>
                  </a:cubicBezTo>
                  <a:cubicBezTo>
                    <a:pt x="6" y="59"/>
                    <a:pt x="9" y="67"/>
                    <a:pt x="12" y="75"/>
                  </a:cubicBezTo>
                  <a:cubicBezTo>
                    <a:pt x="15" y="83"/>
                    <a:pt x="19" y="90"/>
                    <a:pt x="24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0" name="Freeform 252"/>
            <p:cNvSpPr/>
            <p:nvPr/>
          </p:nvSpPr>
          <p:spPr bwMode="auto">
            <a:xfrm>
              <a:off x="20598736" y="7470118"/>
              <a:ext cx="289673" cy="98433"/>
            </a:xfrm>
            <a:custGeom>
              <a:avLst/>
              <a:gdLst>
                <a:gd name="T0" fmla="*/ 0 w 109"/>
                <a:gd name="T1" fmla="*/ 37 h 37"/>
                <a:gd name="T2" fmla="*/ 29 w 109"/>
                <a:gd name="T3" fmla="*/ 34 h 37"/>
                <a:gd name="T4" fmla="*/ 57 w 109"/>
                <a:gd name="T5" fmla="*/ 27 h 37"/>
                <a:gd name="T6" fmla="*/ 84 w 109"/>
                <a:gd name="T7" fmla="*/ 15 h 37"/>
                <a:gd name="T8" fmla="*/ 109 w 109"/>
                <a:gd name="T9" fmla="*/ 0 h 37"/>
                <a:gd name="T10" fmla="*/ 82 w 109"/>
                <a:gd name="T11" fmla="*/ 12 h 37"/>
                <a:gd name="T12" fmla="*/ 56 w 109"/>
                <a:gd name="T13" fmla="*/ 22 h 37"/>
                <a:gd name="T14" fmla="*/ 28 w 109"/>
                <a:gd name="T15" fmla="*/ 31 h 37"/>
                <a:gd name="T16" fmla="*/ 0 w 109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7">
                  <a:moveTo>
                    <a:pt x="0" y="37"/>
                  </a:moveTo>
                  <a:cubicBezTo>
                    <a:pt x="10" y="37"/>
                    <a:pt x="20" y="36"/>
                    <a:pt x="29" y="34"/>
                  </a:cubicBezTo>
                  <a:cubicBezTo>
                    <a:pt x="39" y="33"/>
                    <a:pt x="48" y="30"/>
                    <a:pt x="57" y="27"/>
                  </a:cubicBezTo>
                  <a:cubicBezTo>
                    <a:pt x="66" y="24"/>
                    <a:pt x="75" y="20"/>
                    <a:pt x="84" y="15"/>
                  </a:cubicBezTo>
                  <a:cubicBezTo>
                    <a:pt x="93" y="11"/>
                    <a:pt x="101" y="6"/>
                    <a:pt x="109" y="0"/>
                  </a:cubicBezTo>
                  <a:cubicBezTo>
                    <a:pt x="100" y="4"/>
                    <a:pt x="91" y="8"/>
                    <a:pt x="82" y="12"/>
                  </a:cubicBezTo>
                  <a:cubicBezTo>
                    <a:pt x="74" y="16"/>
                    <a:pt x="65" y="19"/>
                    <a:pt x="56" y="22"/>
                  </a:cubicBezTo>
                  <a:cubicBezTo>
                    <a:pt x="47" y="26"/>
                    <a:pt x="38" y="28"/>
                    <a:pt x="28" y="31"/>
                  </a:cubicBezTo>
                  <a:cubicBezTo>
                    <a:pt x="19" y="33"/>
                    <a:pt x="10" y="35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1" name="Freeform 253"/>
            <p:cNvSpPr/>
            <p:nvPr/>
          </p:nvSpPr>
          <p:spPr bwMode="auto">
            <a:xfrm>
              <a:off x="20500303" y="7326687"/>
              <a:ext cx="56247" cy="340296"/>
            </a:xfrm>
            <a:custGeom>
              <a:avLst/>
              <a:gdLst>
                <a:gd name="T0" fmla="*/ 21 w 21"/>
                <a:gd name="T1" fmla="*/ 128 h 128"/>
                <a:gd name="T2" fmla="*/ 13 w 21"/>
                <a:gd name="T3" fmla="*/ 96 h 128"/>
                <a:gd name="T4" fmla="*/ 7 w 21"/>
                <a:gd name="T5" fmla="*/ 64 h 128"/>
                <a:gd name="T6" fmla="*/ 4 w 21"/>
                <a:gd name="T7" fmla="*/ 32 h 128"/>
                <a:gd name="T8" fmla="*/ 2 w 21"/>
                <a:gd name="T9" fmla="*/ 0 h 128"/>
                <a:gd name="T10" fmla="*/ 0 w 21"/>
                <a:gd name="T11" fmla="*/ 32 h 128"/>
                <a:gd name="T12" fmla="*/ 2 w 21"/>
                <a:gd name="T13" fmla="*/ 65 h 128"/>
                <a:gd name="T14" fmla="*/ 9 w 21"/>
                <a:gd name="T15" fmla="*/ 97 h 128"/>
                <a:gd name="T16" fmla="*/ 21 w 21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8">
                  <a:moveTo>
                    <a:pt x="21" y="128"/>
                  </a:moveTo>
                  <a:cubicBezTo>
                    <a:pt x="17" y="117"/>
                    <a:pt x="15" y="107"/>
                    <a:pt x="13" y="96"/>
                  </a:cubicBezTo>
                  <a:cubicBezTo>
                    <a:pt x="10" y="86"/>
                    <a:pt x="8" y="75"/>
                    <a:pt x="7" y="64"/>
                  </a:cubicBezTo>
                  <a:cubicBezTo>
                    <a:pt x="6" y="54"/>
                    <a:pt x="5" y="43"/>
                    <a:pt x="4" y="32"/>
                  </a:cubicBezTo>
                  <a:cubicBezTo>
                    <a:pt x="3" y="22"/>
                    <a:pt x="2" y="11"/>
                    <a:pt x="2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0" y="43"/>
                    <a:pt x="1" y="54"/>
                    <a:pt x="2" y="65"/>
                  </a:cubicBezTo>
                  <a:cubicBezTo>
                    <a:pt x="4" y="76"/>
                    <a:pt x="6" y="87"/>
                    <a:pt x="9" y="97"/>
                  </a:cubicBezTo>
                  <a:cubicBezTo>
                    <a:pt x="12" y="108"/>
                    <a:pt x="16" y="118"/>
                    <a:pt x="2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2" name="Freeform 254"/>
            <p:cNvSpPr/>
            <p:nvPr/>
          </p:nvSpPr>
          <p:spPr bwMode="auto">
            <a:xfrm>
              <a:off x="20497491" y="7717605"/>
              <a:ext cx="247487" cy="78746"/>
            </a:xfrm>
            <a:custGeom>
              <a:avLst/>
              <a:gdLst>
                <a:gd name="T0" fmla="*/ 0 w 93"/>
                <a:gd name="T1" fmla="*/ 29 h 30"/>
                <a:gd name="T2" fmla="*/ 25 w 93"/>
                <a:gd name="T3" fmla="*/ 29 h 30"/>
                <a:gd name="T4" fmla="*/ 49 w 93"/>
                <a:gd name="T5" fmla="*/ 24 h 30"/>
                <a:gd name="T6" fmla="*/ 72 w 93"/>
                <a:gd name="T7" fmla="*/ 14 h 30"/>
                <a:gd name="T8" fmla="*/ 93 w 93"/>
                <a:gd name="T9" fmla="*/ 0 h 30"/>
                <a:gd name="T10" fmla="*/ 70 w 93"/>
                <a:gd name="T11" fmla="*/ 10 h 30"/>
                <a:gd name="T12" fmla="*/ 48 w 93"/>
                <a:gd name="T13" fmla="*/ 19 h 30"/>
                <a:gd name="T14" fmla="*/ 24 w 93"/>
                <a:gd name="T15" fmla="*/ 26 h 30"/>
                <a:gd name="T16" fmla="*/ 0 w 93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0">
                  <a:moveTo>
                    <a:pt x="0" y="29"/>
                  </a:moveTo>
                  <a:cubicBezTo>
                    <a:pt x="8" y="30"/>
                    <a:pt x="16" y="30"/>
                    <a:pt x="25" y="29"/>
                  </a:cubicBezTo>
                  <a:cubicBezTo>
                    <a:pt x="33" y="28"/>
                    <a:pt x="41" y="26"/>
                    <a:pt x="49" y="24"/>
                  </a:cubicBezTo>
                  <a:cubicBezTo>
                    <a:pt x="57" y="21"/>
                    <a:pt x="65" y="18"/>
                    <a:pt x="72" y="14"/>
                  </a:cubicBezTo>
                  <a:cubicBezTo>
                    <a:pt x="79" y="10"/>
                    <a:pt x="86" y="5"/>
                    <a:pt x="93" y="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3" y="14"/>
                    <a:pt x="55" y="17"/>
                    <a:pt x="48" y="19"/>
                  </a:cubicBezTo>
                  <a:cubicBezTo>
                    <a:pt x="40" y="22"/>
                    <a:pt x="32" y="24"/>
                    <a:pt x="24" y="26"/>
                  </a:cubicBezTo>
                  <a:cubicBezTo>
                    <a:pt x="16" y="27"/>
                    <a:pt x="8" y="29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3" name="Freeform 255"/>
            <p:cNvSpPr/>
            <p:nvPr/>
          </p:nvSpPr>
          <p:spPr bwMode="auto">
            <a:xfrm>
              <a:off x="20025016" y="8161956"/>
              <a:ext cx="916827" cy="514661"/>
            </a:xfrm>
            <a:custGeom>
              <a:avLst/>
              <a:gdLst>
                <a:gd name="T0" fmla="*/ 0 w 326"/>
                <a:gd name="T1" fmla="*/ 0 h 183"/>
                <a:gd name="T2" fmla="*/ 38 w 326"/>
                <a:gd name="T3" fmla="*/ 183 h 183"/>
                <a:gd name="T4" fmla="*/ 276 w 326"/>
                <a:gd name="T5" fmla="*/ 153 h 183"/>
                <a:gd name="T6" fmla="*/ 326 w 326"/>
                <a:gd name="T7" fmla="*/ 0 h 183"/>
                <a:gd name="T8" fmla="*/ 0 w 3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83">
                  <a:moveTo>
                    <a:pt x="0" y="0"/>
                  </a:moveTo>
                  <a:lnTo>
                    <a:pt x="38" y="183"/>
                  </a:lnTo>
                  <a:lnTo>
                    <a:pt x="276" y="153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4" name="Freeform 256"/>
            <p:cNvSpPr/>
            <p:nvPr/>
          </p:nvSpPr>
          <p:spPr bwMode="auto">
            <a:xfrm>
              <a:off x="20025016" y="8161956"/>
              <a:ext cx="157492" cy="514661"/>
            </a:xfrm>
            <a:custGeom>
              <a:avLst/>
              <a:gdLst>
                <a:gd name="T0" fmla="*/ 0 w 56"/>
                <a:gd name="T1" fmla="*/ 0 h 183"/>
                <a:gd name="T2" fmla="*/ 38 w 56"/>
                <a:gd name="T3" fmla="*/ 183 h 183"/>
                <a:gd name="T4" fmla="*/ 56 w 56"/>
                <a:gd name="T5" fmla="*/ 183 h 183"/>
                <a:gd name="T6" fmla="*/ 19 w 56"/>
                <a:gd name="T7" fmla="*/ 0 h 183"/>
                <a:gd name="T8" fmla="*/ 0 w 5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3">
                  <a:moveTo>
                    <a:pt x="0" y="0"/>
                  </a:moveTo>
                  <a:lnTo>
                    <a:pt x="38" y="183"/>
                  </a:lnTo>
                  <a:lnTo>
                    <a:pt x="56" y="183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76" name="Group 37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340156" y="2892829"/>
            <a:ext cx="1640795" cy="1545187"/>
            <a:chOff x="12681962" y="5785517"/>
            <a:chExt cx="3282017" cy="3090777"/>
          </a:xfrm>
        </p:grpSpPr>
        <p:sp>
          <p:nvSpPr>
            <p:cNvPr id="138" name="Oval 6"/>
            <p:cNvSpPr>
              <a:spLocks noChangeArrowheads="1"/>
            </p:cNvSpPr>
            <p:nvPr/>
          </p:nvSpPr>
          <p:spPr bwMode="auto">
            <a:xfrm>
              <a:off x="12681962" y="8640056"/>
              <a:ext cx="3282017" cy="2362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9" name="Freeform 7"/>
            <p:cNvSpPr>
              <a:spLocks noEditPoints="1"/>
            </p:cNvSpPr>
            <p:nvPr/>
          </p:nvSpPr>
          <p:spPr bwMode="auto">
            <a:xfrm>
              <a:off x="12954761" y="5785517"/>
              <a:ext cx="2736420" cy="2967033"/>
            </a:xfrm>
            <a:custGeom>
              <a:avLst/>
              <a:gdLst>
                <a:gd name="T0" fmla="*/ 516 w 1029"/>
                <a:gd name="T1" fmla="*/ 1115 h 1115"/>
                <a:gd name="T2" fmla="*/ 144 w 1029"/>
                <a:gd name="T3" fmla="*/ 964 h 1115"/>
                <a:gd name="T4" fmla="*/ 0 w 1029"/>
                <a:gd name="T5" fmla="*/ 559 h 1115"/>
                <a:gd name="T6" fmla="*/ 137 w 1029"/>
                <a:gd name="T7" fmla="*/ 158 h 1115"/>
                <a:gd name="T8" fmla="*/ 519 w 1029"/>
                <a:gd name="T9" fmla="*/ 0 h 1115"/>
                <a:gd name="T10" fmla="*/ 887 w 1029"/>
                <a:gd name="T11" fmla="*/ 149 h 1115"/>
                <a:gd name="T12" fmla="*/ 1029 w 1029"/>
                <a:gd name="T13" fmla="*/ 547 h 1115"/>
                <a:gd name="T14" fmla="*/ 885 w 1029"/>
                <a:gd name="T15" fmla="*/ 960 h 1115"/>
                <a:gd name="T16" fmla="*/ 516 w 1029"/>
                <a:gd name="T17" fmla="*/ 1115 h 1115"/>
                <a:gd name="T18" fmla="*/ 514 w 1029"/>
                <a:gd name="T19" fmla="*/ 869 h 1115"/>
                <a:gd name="T20" fmla="*/ 635 w 1029"/>
                <a:gd name="T21" fmla="*/ 796 h 1115"/>
                <a:gd name="T22" fmla="*/ 672 w 1029"/>
                <a:gd name="T23" fmla="*/ 528 h 1115"/>
                <a:gd name="T24" fmla="*/ 520 w 1029"/>
                <a:gd name="T25" fmla="*/ 246 h 1115"/>
                <a:gd name="T26" fmla="*/ 357 w 1029"/>
                <a:gd name="T27" fmla="*/ 568 h 1115"/>
                <a:gd name="T28" fmla="*/ 514 w 1029"/>
                <a:gd name="T29" fmla="*/ 869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9" h="1115">
                  <a:moveTo>
                    <a:pt x="516" y="1115"/>
                  </a:moveTo>
                  <a:cubicBezTo>
                    <a:pt x="363" y="1115"/>
                    <a:pt x="239" y="1064"/>
                    <a:pt x="144" y="964"/>
                  </a:cubicBezTo>
                  <a:cubicBezTo>
                    <a:pt x="48" y="863"/>
                    <a:pt x="0" y="728"/>
                    <a:pt x="0" y="559"/>
                  </a:cubicBezTo>
                  <a:cubicBezTo>
                    <a:pt x="0" y="397"/>
                    <a:pt x="46" y="264"/>
                    <a:pt x="137" y="158"/>
                  </a:cubicBezTo>
                  <a:cubicBezTo>
                    <a:pt x="229" y="53"/>
                    <a:pt x="356" y="0"/>
                    <a:pt x="519" y="0"/>
                  </a:cubicBezTo>
                  <a:cubicBezTo>
                    <a:pt x="669" y="0"/>
                    <a:pt x="792" y="50"/>
                    <a:pt x="887" y="149"/>
                  </a:cubicBezTo>
                  <a:cubicBezTo>
                    <a:pt x="981" y="249"/>
                    <a:pt x="1029" y="381"/>
                    <a:pt x="1029" y="547"/>
                  </a:cubicBezTo>
                  <a:cubicBezTo>
                    <a:pt x="1029" y="719"/>
                    <a:pt x="981" y="856"/>
                    <a:pt x="885" y="960"/>
                  </a:cubicBezTo>
                  <a:cubicBezTo>
                    <a:pt x="790" y="1063"/>
                    <a:pt x="667" y="1115"/>
                    <a:pt x="516" y="1115"/>
                  </a:cubicBezTo>
                  <a:close/>
                  <a:moveTo>
                    <a:pt x="514" y="869"/>
                  </a:moveTo>
                  <a:cubicBezTo>
                    <a:pt x="570" y="869"/>
                    <a:pt x="610" y="845"/>
                    <a:pt x="635" y="796"/>
                  </a:cubicBezTo>
                  <a:cubicBezTo>
                    <a:pt x="659" y="747"/>
                    <a:pt x="672" y="658"/>
                    <a:pt x="672" y="528"/>
                  </a:cubicBezTo>
                  <a:cubicBezTo>
                    <a:pt x="672" y="340"/>
                    <a:pt x="621" y="246"/>
                    <a:pt x="520" y="246"/>
                  </a:cubicBezTo>
                  <a:cubicBezTo>
                    <a:pt x="411" y="246"/>
                    <a:pt x="357" y="353"/>
                    <a:pt x="357" y="568"/>
                  </a:cubicBezTo>
                  <a:cubicBezTo>
                    <a:pt x="357" y="769"/>
                    <a:pt x="409" y="869"/>
                    <a:pt x="514" y="8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137" name="Freeform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6518717" y="2698802"/>
            <a:ext cx="390866" cy="389461"/>
          </a:xfrm>
          <a:custGeom>
            <a:avLst/>
            <a:gdLst>
              <a:gd name="T0" fmla="*/ 281 w 294"/>
              <a:gd name="T1" fmla="*/ 109 h 293"/>
              <a:gd name="T2" fmla="*/ 197 w 294"/>
              <a:gd name="T3" fmla="*/ 109 h 293"/>
              <a:gd name="T4" fmla="*/ 184 w 294"/>
              <a:gd name="T5" fmla="*/ 96 h 293"/>
              <a:gd name="T6" fmla="*/ 184 w 294"/>
              <a:gd name="T7" fmla="*/ 13 h 293"/>
              <a:gd name="T8" fmla="*/ 171 w 294"/>
              <a:gd name="T9" fmla="*/ 0 h 293"/>
              <a:gd name="T10" fmla="*/ 123 w 294"/>
              <a:gd name="T11" fmla="*/ 0 h 293"/>
              <a:gd name="T12" fmla="*/ 110 w 294"/>
              <a:gd name="T13" fmla="*/ 13 h 293"/>
              <a:gd name="T14" fmla="*/ 110 w 294"/>
              <a:gd name="T15" fmla="*/ 96 h 293"/>
              <a:gd name="T16" fmla="*/ 97 w 294"/>
              <a:gd name="T17" fmla="*/ 109 h 293"/>
              <a:gd name="T18" fmla="*/ 13 w 294"/>
              <a:gd name="T19" fmla="*/ 109 h 293"/>
              <a:gd name="T20" fmla="*/ 0 w 294"/>
              <a:gd name="T21" fmla="*/ 122 h 293"/>
              <a:gd name="T22" fmla="*/ 0 w 294"/>
              <a:gd name="T23" fmla="*/ 171 h 293"/>
              <a:gd name="T24" fmla="*/ 13 w 294"/>
              <a:gd name="T25" fmla="*/ 184 h 293"/>
              <a:gd name="T26" fmla="*/ 97 w 294"/>
              <a:gd name="T27" fmla="*/ 184 h 293"/>
              <a:gd name="T28" fmla="*/ 110 w 294"/>
              <a:gd name="T29" fmla="*/ 197 h 293"/>
              <a:gd name="T30" fmla="*/ 110 w 294"/>
              <a:gd name="T31" fmla="*/ 280 h 293"/>
              <a:gd name="T32" fmla="*/ 123 w 294"/>
              <a:gd name="T33" fmla="*/ 293 h 293"/>
              <a:gd name="T34" fmla="*/ 171 w 294"/>
              <a:gd name="T35" fmla="*/ 293 h 293"/>
              <a:gd name="T36" fmla="*/ 184 w 294"/>
              <a:gd name="T37" fmla="*/ 280 h 293"/>
              <a:gd name="T38" fmla="*/ 184 w 294"/>
              <a:gd name="T39" fmla="*/ 197 h 293"/>
              <a:gd name="T40" fmla="*/ 197 w 294"/>
              <a:gd name="T41" fmla="*/ 184 h 293"/>
              <a:gd name="T42" fmla="*/ 281 w 294"/>
              <a:gd name="T43" fmla="*/ 184 h 293"/>
              <a:gd name="T44" fmla="*/ 294 w 294"/>
              <a:gd name="T45" fmla="*/ 171 h 293"/>
              <a:gd name="T46" fmla="*/ 294 w 294"/>
              <a:gd name="T47" fmla="*/ 122 h 293"/>
              <a:gd name="T48" fmla="*/ 281 w 294"/>
              <a:gd name="T49" fmla="*/ 10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4" h="293">
                <a:moveTo>
                  <a:pt x="281" y="109"/>
                </a:moveTo>
                <a:cubicBezTo>
                  <a:pt x="197" y="109"/>
                  <a:pt x="197" y="109"/>
                  <a:pt x="197" y="109"/>
                </a:cubicBezTo>
                <a:cubicBezTo>
                  <a:pt x="190" y="109"/>
                  <a:pt x="184" y="103"/>
                  <a:pt x="184" y="96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84" y="6"/>
                  <a:pt x="179" y="0"/>
                  <a:pt x="17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6" y="0"/>
                  <a:pt x="110" y="6"/>
                  <a:pt x="110" y="13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103"/>
                  <a:pt x="104" y="109"/>
                  <a:pt x="97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6" y="109"/>
                  <a:pt x="0" y="115"/>
                  <a:pt x="0" y="12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8"/>
                  <a:pt x="6" y="184"/>
                  <a:pt x="13" y="184"/>
                </a:cubicBezTo>
                <a:cubicBezTo>
                  <a:pt x="97" y="184"/>
                  <a:pt x="97" y="184"/>
                  <a:pt x="97" y="184"/>
                </a:cubicBezTo>
                <a:cubicBezTo>
                  <a:pt x="104" y="184"/>
                  <a:pt x="110" y="189"/>
                  <a:pt x="110" y="197"/>
                </a:cubicBezTo>
                <a:cubicBezTo>
                  <a:pt x="110" y="280"/>
                  <a:pt x="110" y="280"/>
                  <a:pt x="110" y="280"/>
                </a:cubicBezTo>
                <a:cubicBezTo>
                  <a:pt x="110" y="287"/>
                  <a:pt x="116" y="293"/>
                  <a:pt x="123" y="293"/>
                </a:cubicBezTo>
                <a:cubicBezTo>
                  <a:pt x="171" y="293"/>
                  <a:pt x="171" y="293"/>
                  <a:pt x="171" y="293"/>
                </a:cubicBezTo>
                <a:cubicBezTo>
                  <a:pt x="179" y="293"/>
                  <a:pt x="184" y="287"/>
                  <a:pt x="184" y="280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89"/>
                  <a:pt x="190" y="184"/>
                  <a:pt x="197" y="184"/>
                </a:cubicBezTo>
                <a:cubicBezTo>
                  <a:pt x="281" y="184"/>
                  <a:pt x="281" y="184"/>
                  <a:pt x="281" y="184"/>
                </a:cubicBezTo>
                <a:cubicBezTo>
                  <a:pt x="288" y="184"/>
                  <a:pt x="294" y="178"/>
                  <a:pt x="294" y="171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4" y="115"/>
                  <a:pt x="288" y="109"/>
                  <a:pt x="281" y="1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350" name="Group 34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379185" y="3774387"/>
            <a:ext cx="891400" cy="648163"/>
            <a:chOff x="14760291" y="7548863"/>
            <a:chExt cx="1783032" cy="1296495"/>
          </a:xfrm>
        </p:grpSpPr>
        <p:sp>
          <p:nvSpPr>
            <p:cNvPr id="140" name="Freeform 8"/>
            <p:cNvSpPr/>
            <p:nvPr/>
          </p:nvSpPr>
          <p:spPr bwMode="auto">
            <a:xfrm>
              <a:off x="14760291" y="7548863"/>
              <a:ext cx="1783032" cy="1296495"/>
            </a:xfrm>
            <a:custGeom>
              <a:avLst/>
              <a:gdLst>
                <a:gd name="T0" fmla="*/ 630 w 671"/>
                <a:gd name="T1" fmla="*/ 176 h 487"/>
                <a:gd name="T2" fmla="*/ 283 w 671"/>
                <a:gd name="T3" fmla="*/ 466 h 487"/>
                <a:gd name="T4" fmla="*/ 223 w 671"/>
                <a:gd name="T5" fmla="*/ 487 h 487"/>
                <a:gd name="T6" fmla="*/ 214 w 671"/>
                <a:gd name="T7" fmla="*/ 487 h 487"/>
                <a:gd name="T8" fmla="*/ 150 w 671"/>
                <a:gd name="T9" fmla="*/ 452 h 487"/>
                <a:gd name="T10" fmla="*/ 26 w 671"/>
                <a:gd name="T11" fmla="*/ 295 h 487"/>
                <a:gd name="T12" fmla="*/ 11 w 671"/>
                <a:gd name="T13" fmla="*/ 206 h 487"/>
                <a:gd name="T14" fmla="*/ 40 w 671"/>
                <a:gd name="T15" fmla="*/ 164 h 487"/>
                <a:gd name="T16" fmla="*/ 171 w 671"/>
                <a:gd name="T17" fmla="*/ 179 h 487"/>
                <a:gd name="T18" fmla="*/ 237 w 671"/>
                <a:gd name="T19" fmla="*/ 261 h 487"/>
                <a:gd name="T20" fmla="*/ 511 w 671"/>
                <a:gd name="T21" fmla="*/ 33 h 487"/>
                <a:gd name="T22" fmla="*/ 642 w 671"/>
                <a:gd name="T23" fmla="*/ 45 h 487"/>
                <a:gd name="T24" fmla="*/ 658 w 671"/>
                <a:gd name="T25" fmla="*/ 74 h 487"/>
                <a:gd name="T26" fmla="*/ 630 w 671"/>
                <a:gd name="T27" fmla="*/ 17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1" h="487">
                  <a:moveTo>
                    <a:pt x="630" y="176"/>
                  </a:moveTo>
                  <a:cubicBezTo>
                    <a:pt x="283" y="466"/>
                    <a:pt x="283" y="466"/>
                    <a:pt x="283" y="466"/>
                  </a:cubicBezTo>
                  <a:cubicBezTo>
                    <a:pt x="266" y="480"/>
                    <a:pt x="245" y="487"/>
                    <a:pt x="223" y="487"/>
                  </a:cubicBezTo>
                  <a:cubicBezTo>
                    <a:pt x="220" y="487"/>
                    <a:pt x="217" y="487"/>
                    <a:pt x="214" y="487"/>
                  </a:cubicBezTo>
                  <a:cubicBezTo>
                    <a:pt x="189" y="484"/>
                    <a:pt x="166" y="472"/>
                    <a:pt x="150" y="452"/>
                  </a:cubicBezTo>
                  <a:cubicBezTo>
                    <a:pt x="26" y="295"/>
                    <a:pt x="26" y="295"/>
                    <a:pt x="26" y="295"/>
                  </a:cubicBezTo>
                  <a:cubicBezTo>
                    <a:pt x="5" y="269"/>
                    <a:pt x="0" y="235"/>
                    <a:pt x="11" y="206"/>
                  </a:cubicBezTo>
                  <a:cubicBezTo>
                    <a:pt x="16" y="190"/>
                    <a:pt x="26" y="176"/>
                    <a:pt x="40" y="164"/>
                  </a:cubicBezTo>
                  <a:cubicBezTo>
                    <a:pt x="81" y="132"/>
                    <a:pt x="139" y="139"/>
                    <a:pt x="171" y="179"/>
                  </a:cubicBezTo>
                  <a:cubicBezTo>
                    <a:pt x="237" y="261"/>
                    <a:pt x="237" y="261"/>
                    <a:pt x="237" y="261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50" y="0"/>
                    <a:pt x="609" y="6"/>
                    <a:pt x="642" y="45"/>
                  </a:cubicBezTo>
                  <a:cubicBezTo>
                    <a:pt x="649" y="54"/>
                    <a:pt x="655" y="63"/>
                    <a:pt x="658" y="74"/>
                  </a:cubicBezTo>
                  <a:cubicBezTo>
                    <a:pt x="671" y="109"/>
                    <a:pt x="661" y="151"/>
                    <a:pt x="63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1" name="Freeform 9"/>
            <p:cNvSpPr/>
            <p:nvPr/>
          </p:nvSpPr>
          <p:spPr bwMode="auto">
            <a:xfrm>
              <a:off x="14788415" y="7548863"/>
              <a:ext cx="1721160" cy="1130566"/>
            </a:xfrm>
            <a:custGeom>
              <a:avLst/>
              <a:gdLst>
                <a:gd name="T0" fmla="*/ 647 w 647"/>
                <a:gd name="T1" fmla="*/ 74 h 425"/>
                <a:gd name="T2" fmla="*/ 619 w 647"/>
                <a:gd name="T3" fmla="*/ 114 h 425"/>
                <a:gd name="T4" fmla="*/ 272 w 647"/>
                <a:gd name="T5" fmla="*/ 403 h 425"/>
                <a:gd name="T6" fmla="*/ 212 w 647"/>
                <a:gd name="T7" fmla="*/ 425 h 425"/>
                <a:gd name="T8" fmla="*/ 203 w 647"/>
                <a:gd name="T9" fmla="*/ 424 h 425"/>
                <a:gd name="T10" fmla="*/ 139 w 647"/>
                <a:gd name="T11" fmla="*/ 390 h 425"/>
                <a:gd name="T12" fmla="*/ 15 w 647"/>
                <a:gd name="T13" fmla="*/ 233 h 425"/>
                <a:gd name="T14" fmla="*/ 0 w 647"/>
                <a:gd name="T15" fmla="*/ 206 h 425"/>
                <a:gd name="T16" fmla="*/ 29 w 647"/>
                <a:gd name="T17" fmla="*/ 164 h 425"/>
                <a:gd name="T18" fmla="*/ 160 w 647"/>
                <a:gd name="T19" fmla="*/ 179 h 425"/>
                <a:gd name="T20" fmla="*/ 226 w 647"/>
                <a:gd name="T21" fmla="*/ 261 h 425"/>
                <a:gd name="T22" fmla="*/ 500 w 647"/>
                <a:gd name="T23" fmla="*/ 33 h 425"/>
                <a:gd name="T24" fmla="*/ 631 w 647"/>
                <a:gd name="T25" fmla="*/ 45 h 425"/>
                <a:gd name="T26" fmla="*/ 647 w 647"/>
                <a:gd name="T27" fmla="*/ 74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7" h="425">
                  <a:moveTo>
                    <a:pt x="647" y="74"/>
                  </a:moveTo>
                  <a:cubicBezTo>
                    <a:pt x="642" y="89"/>
                    <a:pt x="632" y="103"/>
                    <a:pt x="619" y="114"/>
                  </a:cubicBezTo>
                  <a:cubicBezTo>
                    <a:pt x="272" y="403"/>
                    <a:pt x="272" y="403"/>
                    <a:pt x="272" y="403"/>
                  </a:cubicBezTo>
                  <a:cubicBezTo>
                    <a:pt x="255" y="417"/>
                    <a:pt x="234" y="425"/>
                    <a:pt x="212" y="425"/>
                  </a:cubicBezTo>
                  <a:cubicBezTo>
                    <a:pt x="209" y="425"/>
                    <a:pt x="206" y="425"/>
                    <a:pt x="203" y="424"/>
                  </a:cubicBezTo>
                  <a:cubicBezTo>
                    <a:pt x="178" y="422"/>
                    <a:pt x="155" y="409"/>
                    <a:pt x="139" y="390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8" y="225"/>
                    <a:pt x="3" y="216"/>
                    <a:pt x="0" y="206"/>
                  </a:cubicBezTo>
                  <a:cubicBezTo>
                    <a:pt x="5" y="190"/>
                    <a:pt x="15" y="176"/>
                    <a:pt x="29" y="164"/>
                  </a:cubicBezTo>
                  <a:cubicBezTo>
                    <a:pt x="70" y="132"/>
                    <a:pt x="128" y="139"/>
                    <a:pt x="160" y="1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500" y="33"/>
                    <a:pt x="500" y="33"/>
                    <a:pt x="500" y="33"/>
                  </a:cubicBezTo>
                  <a:cubicBezTo>
                    <a:pt x="539" y="0"/>
                    <a:pt x="598" y="6"/>
                    <a:pt x="631" y="45"/>
                  </a:cubicBezTo>
                  <a:cubicBezTo>
                    <a:pt x="638" y="54"/>
                    <a:pt x="644" y="63"/>
                    <a:pt x="647" y="7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2" name="Freeform 10"/>
            <p:cNvSpPr/>
            <p:nvPr/>
          </p:nvSpPr>
          <p:spPr bwMode="auto">
            <a:xfrm>
              <a:off x="15907731" y="7681043"/>
              <a:ext cx="362794" cy="320608"/>
            </a:xfrm>
            <a:custGeom>
              <a:avLst/>
              <a:gdLst>
                <a:gd name="T0" fmla="*/ 130 w 136"/>
                <a:gd name="T1" fmla="*/ 25 h 120"/>
                <a:gd name="T2" fmla="*/ 24 w 136"/>
                <a:gd name="T3" fmla="*/ 115 h 120"/>
                <a:gd name="T4" fmla="*/ 5 w 136"/>
                <a:gd name="T5" fmla="*/ 113 h 120"/>
                <a:gd name="T6" fmla="*/ 5 w 136"/>
                <a:gd name="T7" fmla="*/ 113 h 120"/>
                <a:gd name="T8" fmla="*/ 7 w 136"/>
                <a:gd name="T9" fmla="*/ 95 h 120"/>
                <a:gd name="T10" fmla="*/ 113 w 136"/>
                <a:gd name="T11" fmla="*/ 4 h 120"/>
                <a:gd name="T12" fmla="*/ 132 w 136"/>
                <a:gd name="T13" fmla="*/ 6 h 120"/>
                <a:gd name="T14" fmla="*/ 132 w 136"/>
                <a:gd name="T15" fmla="*/ 6 h 120"/>
                <a:gd name="T16" fmla="*/ 130 w 136"/>
                <a:gd name="T17" fmla="*/ 2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0">
                  <a:moveTo>
                    <a:pt x="130" y="25"/>
                  </a:moveTo>
                  <a:cubicBezTo>
                    <a:pt x="24" y="115"/>
                    <a:pt x="24" y="115"/>
                    <a:pt x="24" y="115"/>
                  </a:cubicBezTo>
                  <a:cubicBezTo>
                    <a:pt x="18" y="120"/>
                    <a:pt x="10" y="119"/>
                    <a:pt x="5" y="113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0" y="108"/>
                    <a:pt x="1" y="99"/>
                    <a:pt x="7" y="95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9" y="0"/>
                    <a:pt x="127" y="0"/>
                    <a:pt x="132" y="6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6" y="12"/>
                    <a:pt x="136" y="20"/>
                    <a:pt x="130" y="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3" name="Freeform 11"/>
            <p:cNvSpPr/>
            <p:nvPr/>
          </p:nvSpPr>
          <p:spPr bwMode="auto">
            <a:xfrm>
              <a:off x="15747426" y="8007276"/>
              <a:ext cx="140618" cy="132181"/>
            </a:xfrm>
            <a:custGeom>
              <a:avLst/>
              <a:gdLst>
                <a:gd name="T0" fmla="*/ 47 w 53"/>
                <a:gd name="T1" fmla="*/ 25 h 50"/>
                <a:gd name="T2" fmla="*/ 23 w 53"/>
                <a:gd name="T3" fmla="*/ 45 h 50"/>
                <a:gd name="T4" fmla="*/ 4 w 53"/>
                <a:gd name="T5" fmla="*/ 44 h 50"/>
                <a:gd name="T6" fmla="*/ 4 w 53"/>
                <a:gd name="T7" fmla="*/ 44 h 50"/>
                <a:gd name="T8" fmla="*/ 6 w 53"/>
                <a:gd name="T9" fmla="*/ 25 h 50"/>
                <a:gd name="T10" fmla="*/ 29 w 53"/>
                <a:gd name="T11" fmla="*/ 5 h 50"/>
                <a:gd name="T12" fmla="*/ 48 w 53"/>
                <a:gd name="T13" fmla="*/ 7 h 50"/>
                <a:gd name="T14" fmla="*/ 48 w 53"/>
                <a:gd name="T15" fmla="*/ 7 h 50"/>
                <a:gd name="T16" fmla="*/ 47 w 53"/>
                <a:gd name="T1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0">
                  <a:moveTo>
                    <a:pt x="47" y="2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18" y="50"/>
                    <a:pt x="9" y="49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38"/>
                    <a:pt x="0" y="30"/>
                    <a:pt x="6" y="2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5" y="0"/>
                    <a:pt x="43" y="1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3" y="12"/>
                    <a:pt x="52" y="20"/>
                    <a:pt x="47" y="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9" name="Group 3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 flipH="1">
            <a:off x="6693061" y="2982813"/>
            <a:ext cx="906866" cy="1452391"/>
            <a:chOff x="13387863" y="5965508"/>
            <a:chExt cx="1813969" cy="2905161"/>
          </a:xfrm>
        </p:grpSpPr>
        <p:sp>
          <p:nvSpPr>
            <p:cNvPr id="144" name="Freeform 12"/>
            <p:cNvSpPr/>
            <p:nvPr/>
          </p:nvSpPr>
          <p:spPr bwMode="auto">
            <a:xfrm>
              <a:off x="15072462" y="8625994"/>
              <a:ext cx="47811" cy="56247"/>
            </a:xfrm>
            <a:custGeom>
              <a:avLst/>
              <a:gdLst>
                <a:gd name="T0" fmla="*/ 0 w 17"/>
                <a:gd name="T1" fmla="*/ 5 h 20"/>
                <a:gd name="T2" fmla="*/ 2 w 17"/>
                <a:gd name="T3" fmla="*/ 20 h 20"/>
                <a:gd name="T4" fmla="*/ 17 w 17"/>
                <a:gd name="T5" fmla="*/ 18 h 20"/>
                <a:gd name="T6" fmla="*/ 15 w 17"/>
                <a:gd name="T7" fmla="*/ 0 h 20"/>
                <a:gd name="T8" fmla="*/ 0 w 17"/>
                <a:gd name="T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5"/>
                  </a:moveTo>
                  <a:lnTo>
                    <a:pt x="2" y="20"/>
                  </a:lnTo>
                  <a:lnTo>
                    <a:pt x="17" y="18"/>
                  </a:lnTo>
                  <a:lnTo>
                    <a:pt x="1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5" name="Freeform 13"/>
            <p:cNvSpPr/>
            <p:nvPr/>
          </p:nvSpPr>
          <p:spPr bwMode="auto">
            <a:xfrm>
              <a:off x="14765916" y="8654117"/>
              <a:ext cx="435916" cy="216552"/>
            </a:xfrm>
            <a:custGeom>
              <a:avLst/>
              <a:gdLst>
                <a:gd name="T0" fmla="*/ 111 w 164"/>
                <a:gd name="T1" fmla="*/ 0 h 82"/>
                <a:gd name="T2" fmla="*/ 36 w 164"/>
                <a:gd name="T3" fmla="*/ 63 h 82"/>
                <a:gd name="T4" fmla="*/ 95 w 164"/>
                <a:gd name="T5" fmla="*/ 75 h 82"/>
                <a:gd name="T6" fmla="*/ 138 w 164"/>
                <a:gd name="T7" fmla="*/ 58 h 82"/>
                <a:gd name="T8" fmla="*/ 142 w 164"/>
                <a:gd name="T9" fmla="*/ 3 h 82"/>
                <a:gd name="T10" fmla="*/ 111 w 164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82">
                  <a:moveTo>
                    <a:pt x="111" y="0"/>
                  </a:moveTo>
                  <a:cubicBezTo>
                    <a:pt x="111" y="0"/>
                    <a:pt x="72" y="44"/>
                    <a:pt x="36" y="63"/>
                  </a:cubicBezTo>
                  <a:cubicBezTo>
                    <a:pt x="0" y="82"/>
                    <a:pt x="78" y="81"/>
                    <a:pt x="95" y="75"/>
                  </a:cubicBezTo>
                  <a:cubicBezTo>
                    <a:pt x="112" y="70"/>
                    <a:pt x="112" y="61"/>
                    <a:pt x="138" y="58"/>
                  </a:cubicBezTo>
                  <a:cubicBezTo>
                    <a:pt x="164" y="56"/>
                    <a:pt x="152" y="16"/>
                    <a:pt x="142" y="3"/>
                  </a:cubicBezTo>
                  <a:cubicBezTo>
                    <a:pt x="142" y="3"/>
                    <a:pt x="122" y="21"/>
                    <a:pt x="111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6" name="Freeform 14"/>
            <p:cNvSpPr/>
            <p:nvPr/>
          </p:nvSpPr>
          <p:spPr bwMode="auto">
            <a:xfrm>
              <a:off x="14704044" y="7110136"/>
              <a:ext cx="455601" cy="1543982"/>
            </a:xfrm>
            <a:custGeom>
              <a:avLst/>
              <a:gdLst>
                <a:gd name="T0" fmla="*/ 171 w 171"/>
                <a:gd name="T1" fmla="*/ 580 h 580"/>
                <a:gd name="T2" fmla="*/ 125 w 171"/>
                <a:gd name="T3" fmla="*/ 580 h 580"/>
                <a:gd name="T4" fmla="*/ 113 w 171"/>
                <a:gd name="T5" fmla="*/ 489 h 580"/>
                <a:gd name="T6" fmla="*/ 81 w 171"/>
                <a:gd name="T7" fmla="*/ 380 h 580"/>
                <a:gd name="T8" fmla="*/ 53 w 171"/>
                <a:gd name="T9" fmla="*/ 311 h 580"/>
                <a:gd name="T10" fmla="*/ 34 w 171"/>
                <a:gd name="T11" fmla="*/ 235 h 580"/>
                <a:gd name="T12" fmla="*/ 16 w 171"/>
                <a:gd name="T13" fmla="*/ 108 h 580"/>
                <a:gd name="T14" fmla="*/ 6 w 171"/>
                <a:gd name="T15" fmla="*/ 59 h 580"/>
                <a:gd name="T16" fmla="*/ 0 w 171"/>
                <a:gd name="T17" fmla="*/ 27 h 580"/>
                <a:gd name="T18" fmla="*/ 115 w 171"/>
                <a:gd name="T19" fmla="*/ 10 h 580"/>
                <a:gd name="T20" fmla="*/ 122 w 171"/>
                <a:gd name="T21" fmla="*/ 55 h 580"/>
                <a:gd name="T22" fmla="*/ 121 w 171"/>
                <a:gd name="T23" fmla="*/ 111 h 580"/>
                <a:gd name="T24" fmla="*/ 121 w 171"/>
                <a:gd name="T25" fmla="*/ 111 h 580"/>
                <a:gd name="T26" fmla="*/ 121 w 171"/>
                <a:gd name="T27" fmla="*/ 138 h 580"/>
                <a:gd name="T28" fmla="*/ 120 w 171"/>
                <a:gd name="T29" fmla="*/ 320 h 580"/>
                <a:gd name="T30" fmla="*/ 161 w 171"/>
                <a:gd name="T31" fmla="*/ 408 h 580"/>
                <a:gd name="T32" fmla="*/ 163 w 171"/>
                <a:gd name="T33" fmla="*/ 471 h 580"/>
                <a:gd name="T34" fmla="*/ 171 w 171"/>
                <a:gd name="T35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580">
                  <a:moveTo>
                    <a:pt x="171" y="580"/>
                  </a:moveTo>
                  <a:cubicBezTo>
                    <a:pt x="125" y="580"/>
                    <a:pt x="125" y="580"/>
                    <a:pt x="125" y="580"/>
                  </a:cubicBezTo>
                  <a:cubicBezTo>
                    <a:pt x="125" y="580"/>
                    <a:pt x="118" y="516"/>
                    <a:pt x="113" y="489"/>
                  </a:cubicBezTo>
                  <a:cubicBezTo>
                    <a:pt x="109" y="463"/>
                    <a:pt x="87" y="397"/>
                    <a:pt x="81" y="380"/>
                  </a:cubicBezTo>
                  <a:cubicBezTo>
                    <a:pt x="75" y="362"/>
                    <a:pt x="62" y="334"/>
                    <a:pt x="53" y="311"/>
                  </a:cubicBezTo>
                  <a:cubicBezTo>
                    <a:pt x="44" y="289"/>
                    <a:pt x="36" y="250"/>
                    <a:pt x="34" y="235"/>
                  </a:cubicBezTo>
                  <a:cubicBezTo>
                    <a:pt x="33" y="219"/>
                    <a:pt x="20" y="133"/>
                    <a:pt x="16" y="108"/>
                  </a:cubicBezTo>
                  <a:cubicBezTo>
                    <a:pt x="13" y="96"/>
                    <a:pt x="10" y="76"/>
                    <a:pt x="6" y="59"/>
                  </a:cubicBezTo>
                  <a:cubicBezTo>
                    <a:pt x="3" y="41"/>
                    <a:pt x="0" y="27"/>
                    <a:pt x="0" y="27"/>
                  </a:cubicBezTo>
                  <a:cubicBezTo>
                    <a:pt x="0" y="27"/>
                    <a:pt x="105" y="0"/>
                    <a:pt x="115" y="10"/>
                  </a:cubicBezTo>
                  <a:cubicBezTo>
                    <a:pt x="120" y="15"/>
                    <a:pt x="121" y="33"/>
                    <a:pt x="122" y="55"/>
                  </a:cubicBezTo>
                  <a:cubicBezTo>
                    <a:pt x="122" y="74"/>
                    <a:pt x="122" y="95"/>
                    <a:pt x="121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23"/>
                    <a:pt x="121" y="133"/>
                    <a:pt x="121" y="138"/>
                  </a:cubicBezTo>
                  <a:cubicBezTo>
                    <a:pt x="123" y="158"/>
                    <a:pt x="118" y="294"/>
                    <a:pt x="120" y="320"/>
                  </a:cubicBezTo>
                  <a:cubicBezTo>
                    <a:pt x="123" y="346"/>
                    <a:pt x="156" y="390"/>
                    <a:pt x="161" y="408"/>
                  </a:cubicBezTo>
                  <a:cubicBezTo>
                    <a:pt x="167" y="426"/>
                    <a:pt x="163" y="451"/>
                    <a:pt x="163" y="471"/>
                  </a:cubicBezTo>
                  <a:cubicBezTo>
                    <a:pt x="163" y="492"/>
                    <a:pt x="171" y="580"/>
                    <a:pt x="171" y="580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7" name="Freeform 15"/>
            <p:cNvSpPr/>
            <p:nvPr/>
          </p:nvSpPr>
          <p:spPr bwMode="auto">
            <a:xfrm>
              <a:off x="14704044" y="7110136"/>
              <a:ext cx="323421" cy="219364"/>
            </a:xfrm>
            <a:custGeom>
              <a:avLst/>
              <a:gdLst>
                <a:gd name="T0" fmla="*/ 122 w 122"/>
                <a:gd name="T1" fmla="*/ 55 h 83"/>
                <a:gd name="T2" fmla="*/ 6 w 122"/>
                <a:gd name="T3" fmla="*/ 59 h 83"/>
                <a:gd name="T4" fmla="*/ 0 w 122"/>
                <a:gd name="T5" fmla="*/ 27 h 83"/>
                <a:gd name="T6" fmla="*/ 115 w 122"/>
                <a:gd name="T7" fmla="*/ 10 h 83"/>
                <a:gd name="T8" fmla="*/ 122 w 122"/>
                <a:gd name="T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83">
                  <a:moveTo>
                    <a:pt x="122" y="55"/>
                  </a:moveTo>
                  <a:cubicBezTo>
                    <a:pt x="53" y="83"/>
                    <a:pt x="6" y="59"/>
                    <a:pt x="6" y="59"/>
                  </a:cubicBezTo>
                  <a:cubicBezTo>
                    <a:pt x="3" y="41"/>
                    <a:pt x="0" y="27"/>
                    <a:pt x="0" y="27"/>
                  </a:cubicBezTo>
                  <a:cubicBezTo>
                    <a:pt x="0" y="27"/>
                    <a:pt x="105" y="0"/>
                    <a:pt x="115" y="10"/>
                  </a:cubicBezTo>
                  <a:cubicBezTo>
                    <a:pt x="120" y="15"/>
                    <a:pt x="121" y="33"/>
                    <a:pt x="122" y="55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8" name="Freeform 16"/>
            <p:cNvSpPr/>
            <p:nvPr/>
          </p:nvSpPr>
          <p:spPr bwMode="auto">
            <a:xfrm>
              <a:off x="13536917" y="6257993"/>
              <a:ext cx="154680" cy="165930"/>
            </a:xfrm>
            <a:custGeom>
              <a:avLst/>
              <a:gdLst>
                <a:gd name="T0" fmla="*/ 58 w 58"/>
                <a:gd name="T1" fmla="*/ 62 h 62"/>
                <a:gd name="T2" fmla="*/ 16 w 58"/>
                <a:gd name="T3" fmla="*/ 59 h 62"/>
                <a:gd name="T4" fmla="*/ 4 w 58"/>
                <a:gd name="T5" fmla="*/ 58 h 62"/>
                <a:gd name="T6" fmla="*/ 3 w 58"/>
                <a:gd name="T7" fmla="*/ 37 h 62"/>
                <a:gd name="T8" fmla="*/ 0 w 58"/>
                <a:gd name="T9" fmla="*/ 0 h 62"/>
                <a:gd name="T10" fmla="*/ 56 w 58"/>
                <a:gd name="T11" fmla="*/ 11 h 62"/>
                <a:gd name="T12" fmla="*/ 56 w 58"/>
                <a:gd name="T13" fmla="*/ 18 h 62"/>
                <a:gd name="T14" fmla="*/ 57 w 58"/>
                <a:gd name="T15" fmla="*/ 43 h 62"/>
                <a:gd name="T16" fmla="*/ 58 w 5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62">
                  <a:moveTo>
                    <a:pt x="58" y="62"/>
                  </a:moveTo>
                  <a:cubicBezTo>
                    <a:pt x="16" y="59"/>
                    <a:pt x="16" y="59"/>
                    <a:pt x="16" y="5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36" y="5"/>
                    <a:pt x="56" y="11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7" y="43"/>
                    <a:pt x="57" y="43"/>
                    <a:pt x="57" y="43"/>
                  </a:cubicBezTo>
                  <a:lnTo>
                    <a:pt x="58" y="62"/>
                  </a:lnTo>
                  <a:close/>
                </a:path>
              </a:pathLst>
            </a:custGeom>
            <a:solidFill>
              <a:srgbClr val="F9C7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9" name="Freeform 17"/>
            <p:cNvSpPr/>
            <p:nvPr/>
          </p:nvSpPr>
          <p:spPr bwMode="auto">
            <a:xfrm>
              <a:off x="13536917" y="6257993"/>
              <a:ext cx="149056" cy="109683"/>
            </a:xfrm>
            <a:custGeom>
              <a:avLst/>
              <a:gdLst>
                <a:gd name="T0" fmla="*/ 56 w 56"/>
                <a:gd name="T1" fmla="*/ 18 h 41"/>
                <a:gd name="T2" fmla="*/ 56 w 56"/>
                <a:gd name="T3" fmla="*/ 19 h 41"/>
                <a:gd name="T4" fmla="*/ 39 w 56"/>
                <a:gd name="T5" fmla="*/ 41 h 41"/>
                <a:gd name="T6" fmla="*/ 3 w 56"/>
                <a:gd name="T7" fmla="*/ 37 h 41"/>
                <a:gd name="T8" fmla="*/ 0 w 56"/>
                <a:gd name="T9" fmla="*/ 0 h 41"/>
                <a:gd name="T10" fmla="*/ 56 w 56"/>
                <a:gd name="T11" fmla="*/ 11 h 41"/>
                <a:gd name="T12" fmla="*/ 56 w 56"/>
                <a:gd name="T13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1">
                  <a:moveTo>
                    <a:pt x="56" y="18"/>
                  </a:moveTo>
                  <a:cubicBezTo>
                    <a:pt x="56" y="18"/>
                    <a:pt x="56" y="18"/>
                    <a:pt x="56" y="19"/>
                  </a:cubicBezTo>
                  <a:cubicBezTo>
                    <a:pt x="50" y="28"/>
                    <a:pt x="45" y="35"/>
                    <a:pt x="39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"/>
                    <a:pt x="36" y="5"/>
                    <a:pt x="56" y="11"/>
                  </a:cubicBezTo>
                  <a:lnTo>
                    <a:pt x="56" y="18"/>
                  </a:lnTo>
                  <a:close/>
                </a:path>
              </a:pathLst>
            </a:custGeom>
            <a:solidFill>
              <a:srgbClr val="F4B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0" name="Freeform 18"/>
            <p:cNvSpPr/>
            <p:nvPr/>
          </p:nvSpPr>
          <p:spPr bwMode="auto">
            <a:xfrm>
              <a:off x="14186571" y="6795153"/>
              <a:ext cx="216552" cy="151867"/>
            </a:xfrm>
            <a:custGeom>
              <a:avLst/>
              <a:gdLst>
                <a:gd name="T0" fmla="*/ 73 w 82"/>
                <a:gd name="T1" fmla="*/ 31 h 57"/>
                <a:gd name="T2" fmla="*/ 69 w 82"/>
                <a:gd name="T3" fmla="*/ 31 h 57"/>
                <a:gd name="T4" fmla="*/ 55 w 82"/>
                <a:gd name="T5" fmla="*/ 12 h 57"/>
                <a:gd name="T6" fmla="*/ 11 w 82"/>
                <a:gd name="T7" fmla="*/ 0 h 57"/>
                <a:gd name="T8" fmla="*/ 0 w 82"/>
                <a:gd name="T9" fmla="*/ 21 h 57"/>
                <a:gd name="T10" fmla="*/ 24 w 82"/>
                <a:gd name="T11" fmla="*/ 44 h 57"/>
                <a:gd name="T12" fmla="*/ 41 w 82"/>
                <a:gd name="T13" fmla="*/ 49 h 57"/>
                <a:gd name="T14" fmla="*/ 56 w 82"/>
                <a:gd name="T15" fmla="*/ 55 h 57"/>
                <a:gd name="T16" fmla="*/ 53 w 82"/>
                <a:gd name="T17" fmla="*/ 49 h 57"/>
                <a:gd name="T18" fmla="*/ 54 w 82"/>
                <a:gd name="T19" fmla="*/ 48 h 57"/>
                <a:gd name="T20" fmla="*/ 65 w 82"/>
                <a:gd name="T21" fmla="*/ 51 h 57"/>
                <a:gd name="T22" fmla="*/ 62 w 82"/>
                <a:gd name="T23" fmla="*/ 45 h 57"/>
                <a:gd name="T24" fmla="*/ 63 w 82"/>
                <a:gd name="T25" fmla="*/ 44 h 57"/>
                <a:gd name="T26" fmla="*/ 76 w 82"/>
                <a:gd name="T27" fmla="*/ 47 h 57"/>
                <a:gd name="T28" fmla="*/ 70 w 82"/>
                <a:gd name="T29" fmla="*/ 39 h 57"/>
                <a:gd name="T30" fmla="*/ 67 w 82"/>
                <a:gd name="T31" fmla="*/ 39 h 57"/>
                <a:gd name="T32" fmla="*/ 68 w 82"/>
                <a:gd name="T33" fmla="*/ 36 h 57"/>
                <a:gd name="T34" fmla="*/ 78 w 82"/>
                <a:gd name="T35" fmla="*/ 40 h 57"/>
                <a:gd name="T36" fmla="*/ 73 w 82"/>
                <a:gd name="T37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57">
                  <a:moveTo>
                    <a:pt x="73" y="31"/>
                  </a:moveTo>
                  <a:cubicBezTo>
                    <a:pt x="69" y="31"/>
                    <a:pt x="69" y="31"/>
                    <a:pt x="69" y="31"/>
                  </a:cubicBezTo>
                  <a:cubicBezTo>
                    <a:pt x="69" y="25"/>
                    <a:pt x="64" y="18"/>
                    <a:pt x="55" y="12"/>
                  </a:cubicBezTo>
                  <a:cubicBezTo>
                    <a:pt x="47" y="8"/>
                    <a:pt x="11" y="0"/>
                    <a:pt x="1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18" y="41"/>
                    <a:pt x="24" y="44"/>
                  </a:cubicBezTo>
                  <a:cubicBezTo>
                    <a:pt x="30" y="47"/>
                    <a:pt x="36" y="49"/>
                    <a:pt x="41" y="49"/>
                  </a:cubicBezTo>
                  <a:cubicBezTo>
                    <a:pt x="45" y="53"/>
                    <a:pt x="53" y="57"/>
                    <a:pt x="56" y="55"/>
                  </a:cubicBezTo>
                  <a:cubicBezTo>
                    <a:pt x="58" y="53"/>
                    <a:pt x="55" y="51"/>
                    <a:pt x="53" y="49"/>
                  </a:cubicBezTo>
                  <a:cubicBezTo>
                    <a:pt x="54" y="49"/>
                    <a:pt x="54" y="49"/>
                    <a:pt x="54" y="48"/>
                  </a:cubicBezTo>
                  <a:cubicBezTo>
                    <a:pt x="58" y="51"/>
                    <a:pt x="63" y="53"/>
                    <a:pt x="65" y="51"/>
                  </a:cubicBezTo>
                  <a:cubicBezTo>
                    <a:pt x="67" y="49"/>
                    <a:pt x="64" y="47"/>
                    <a:pt x="62" y="45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8" y="46"/>
                    <a:pt x="73" y="49"/>
                    <a:pt x="76" y="47"/>
                  </a:cubicBezTo>
                  <a:cubicBezTo>
                    <a:pt x="80" y="45"/>
                    <a:pt x="70" y="39"/>
                    <a:pt x="70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8" y="37"/>
                    <a:pt x="68" y="36"/>
                  </a:cubicBezTo>
                  <a:cubicBezTo>
                    <a:pt x="72" y="39"/>
                    <a:pt x="76" y="41"/>
                    <a:pt x="78" y="40"/>
                  </a:cubicBezTo>
                  <a:cubicBezTo>
                    <a:pt x="82" y="38"/>
                    <a:pt x="73" y="31"/>
                    <a:pt x="73" y="31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1" name="Freeform 19"/>
            <p:cNvSpPr/>
            <p:nvPr/>
          </p:nvSpPr>
          <p:spPr bwMode="auto">
            <a:xfrm>
              <a:off x="14197821" y="6820463"/>
              <a:ext cx="199678" cy="137806"/>
            </a:xfrm>
            <a:custGeom>
              <a:avLst/>
              <a:gdLst>
                <a:gd name="T0" fmla="*/ 71 w 75"/>
                <a:gd name="T1" fmla="*/ 0 h 52"/>
                <a:gd name="T2" fmla="*/ 33 w 75"/>
                <a:gd name="T3" fmla="*/ 6 h 52"/>
                <a:gd name="T4" fmla="*/ 2 w 75"/>
                <a:gd name="T5" fmla="*/ 32 h 52"/>
                <a:gd name="T6" fmla="*/ 5 w 75"/>
                <a:gd name="T7" fmla="*/ 37 h 52"/>
                <a:gd name="T8" fmla="*/ 12 w 75"/>
                <a:gd name="T9" fmla="*/ 33 h 52"/>
                <a:gd name="T10" fmla="*/ 13 w 75"/>
                <a:gd name="T11" fmla="*/ 42 h 52"/>
                <a:gd name="T12" fmla="*/ 23 w 75"/>
                <a:gd name="T13" fmla="*/ 37 h 52"/>
                <a:gd name="T14" fmla="*/ 20 w 75"/>
                <a:gd name="T15" fmla="*/ 46 h 52"/>
                <a:gd name="T16" fmla="*/ 31 w 75"/>
                <a:gd name="T17" fmla="*/ 44 h 52"/>
                <a:gd name="T18" fmla="*/ 31 w 75"/>
                <a:gd name="T19" fmla="*/ 51 h 52"/>
                <a:gd name="T20" fmla="*/ 57 w 75"/>
                <a:gd name="T21" fmla="*/ 36 h 52"/>
                <a:gd name="T22" fmla="*/ 75 w 75"/>
                <a:gd name="T23" fmla="*/ 20 h 52"/>
                <a:gd name="T24" fmla="*/ 71 w 75"/>
                <a:gd name="T2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52">
                  <a:moveTo>
                    <a:pt x="71" y="0"/>
                  </a:moveTo>
                  <a:cubicBezTo>
                    <a:pt x="71" y="0"/>
                    <a:pt x="50" y="2"/>
                    <a:pt x="33" y="6"/>
                  </a:cubicBezTo>
                  <a:cubicBezTo>
                    <a:pt x="17" y="11"/>
                    <a:pt x="3" y="30"/>
                    <a:pt x="2" y="32"/>
                  </a:cubicBezTo>
                  <a:cubicBezTo>
                    <a:pt x="1" y="35"/>
                    <a:pt x="0" y="39"/>
                    <a:pt x="5" y="37"/>
                  </a:cubicBezTo>
                  <a:cubicBezTo>
                    <a:pt x="10" y="35"/>
                    <a:pt x="12" y="33"/>
                    <a:pt x="12" y="33"/>
                  </a:cubicBezTo>
                  <a:cubicBezTo>
                    <a:pt x="12" y="33"/>
                    <a:pt x="5" y="42"/>
                    <a:pt x="13" y="42"/>
                  </a:cubicBezTo>
                  <a:cubicBezTo>
                    <a:pt x="20" y="42"/>
                    <a:pt x="22" y="37"/>
                    <a:pt x="23" y="37"/>
                  </a:cubicBezTo>
                  <a:cubicBezTo>
                    <a:pt x="24" y="37"/>
                    <a:pt x="15" y="43"/>
                    <a:pt x="20" y="46"/>
                  </a:cubicBezTo>
                  <a:cubicBezTo>
                    <a:pt x="25" y="49"/>
                    <a:pt x="31" y="44"/>
                    <a:pt x="31" y="44"/>
                  </a:cubicBezTo>
                  <a:cubicBezTo>
                    <a:pt x="32" y="44"/>
                    <a:pt x="24" y="49"/>
                    <a:pt x="31" y="51"/>
                  </a:cubicBezTo>
                  <a:cubicBezTo>
                    <a:pt x="37" y="52"/>
                    <a:pt x="47" y="42"/>
                    <a:pt x="57" y="36"/>
                  </a:cubicBezTo>
                  <a:cubicBezTo>
                    <a:pt x="67" y="31"/>
                    <a:pt x="75" y="20"/>
                    <a:pt x="75" y="2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2" name="Freeform 20"/>
            <p:cNvSpPr/>
            <p:nvPr/>
          </p:nvSpPr>
          <p:spPr bwMode="auto">
            <a:xfrm>
              <a:off x="14206257" y="6812027"/>
              <a:ext cx="101245" cy="67496"/>
            </a:xfrm>
            <a:custGeom>
              <a:avLst/>
              <a:gdLst>
                <a:gd name="T0" fmla="*/ 8 w 38"/>
                <a:gd name="T1" fmla="*/ 0 h 25"/>
                <a:gd name="T2" fmla="*/ 24 w 38"/>
                <a:gd name="T3" fmla="*/ 8 h 25"/>
                <a:gd name="T4" fmla="*/ 34 w 38"/>
                <a:gd name="T5" fmla="*/ 22 h 25"/>
                <a:gd name="T6" fmla="*/ 19 w 38"/>
                <a:gd name="T7" fmla="*/ 18 h 25"/>
                <a:gd name="T8" fmla="*/ 10 w 38"/>
                <a:gd name="T9" fmla="*/ 22 h 25"/>
                <a:gd name="T10" fmla="*/ 0 w 38"/>
                <a:gd name="T11" fmla="*/ 13 h 25"/>
                <a:gd name="T12" fmla="*/ 8 w 3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5">
                  <a:moveTo>
                    <a:pt x="8" y="0"/>
                  </a:moveTo>
                  <a:cubicBezTo>
                    <a:pt x="8" y="0"/>
                    <a:pt x="17" y="3"/>
                    <a:pt x="24" y="8"/>
                  </a:cubicBezTo>
                  <a:cubicBezTo>
                    <a:pt x="32" y="13"/>
                    <a:pt x="38" y="19"/>
                    <a:pt x="34" y="22"/>
                  </a:cubicBezTo>
                  <a:cubicBezTo>
                    <a:pt x="30" y="24"/>
                    <a:pt x="23" y="17"/>
                    <a:pt x="19" y="18"/>
                  </a:cubicBezTo>
                  <a:cubicBezTo>
                    <a:pt x="16" y="19"/>
                    <a:pt x="16" y="25"/>
                    <a:pt x="10" y="22"/>
                  </a:cubicBezTo>
                  <a:cubicBezTo>
                    <a:pt x="4" y="19"/>
                    <a:pt x="0" y="13"/>
                    <a:pt x="0" y="1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3" name="Freeform 21"/>
            <p:cNvSpPr/>
            <p:nvPr/>
          </p:nvSpPr>
          <p:spPr bwMode="auto">
            <a:xfrm>
              <a:off x="14254068" y="6707969"/>
              <a:ext cx="70310" cy="75934"/>
            </a:xfrm>
            <a:custGeom>
              <a:avLst/>
              <a:gdLst>
                <a:gd name="T0" fmla="*/ 3 w 25"/>
                <a:gd name="T1" fmla="*/ 4 h 27"/>
                <a:gd name="T2" fmla="*/ 25 w 25"/>
                <a:gd name="T3" fmla="*/ 0 h 27"/>
                <a:gd name="T4" fmla="*/ 23 w 25"/>
                <a:gd name="T5" fmla="*/ 20 h 27"/>
                <a:gd name="T6" fmla="*/ 0 w 25"/>
                <a:gd name="T7" fmla="*/ 27 h 27"/>
                <a:gd name="T8" fmla="*/ 3 w 25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3" y="4"/>
                  </a:moveTo>
                  <a:lnTo>
                    <a:pt x="25" y="0"/>
                  </a:lnTo>
                  <a:lnTo>
                    <a:pt x="23" y="20"/>
                  </a:lnTo>
                  <a:lnTo>
                    <a:pt x="0" y="2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4" name="Freeform 22"/>
            <p:cNvSpPr/>
            <p:nvPr/>
          </p:nvSpPr>
          <p:spPr bwMode="auto">
            <a:xfrm>
              <a:off x="14254068" y="6707969"/>
              <a:ext cx="70310" cy="75934"/>
            </a:xfrm>
            <a:custGeom>
              <a:avLst/>
              <a:gdLst>
                <a:gd name="T0" fmla="*/ 3 w 25"/>
                <a:gd name="T1" fmla="*/ 4 h 27"/>
                <a:gd name="T2" fmla="*/ 25 w 25"/>
                <a:gd name="T3" fmla="*/ 0 h 27"/>
                <a:gd name="T4" fmla="*/ 23 w 25"/>
                <a:gd name="T5" fmla="*/ 20 h 27"/>
                <a:gd name="T6" fmla="*/ 0 w 2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3" y="4"/>
                  </a:moveTo>
                  <a:lnTo>
                    <a:pt x="25" y="0"/>
                  </a:lnTo>
                  <a:lnTo>
                    <a:pt x="23" y="20"/>
                  </a:lnTo>
                  <a:lnTo>
                    <a:pt x="0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5" name="Freeform 23"/>
            <p:cNvSpPr/>
            <p:nvPr/>
          </p:nvSpPr>
          <p:spPr bwMode="auto">
            <a:xfrm>
              <a:off x="14102201" y="6702344"/>
              <a:ext cx="179991" cy="98433"/>
            </a:xfrm>
            <a:custGeom>
              <a:avLst/>
              <a:gdLst>
                <a:gd name="T0" fmla="*/ 64 w 67"/>
                <a:gd name="T1" fmla="*/ 5 h 37"/>
                <a:gd name="T2" fmla="*/ 43 w 67"/>
                <a:gd name="T3" fmla="*/ 0 h 37"/>
                <a:gd name="T4" fmla="*/ 22 w 67"/>
                <a:gd name="T5" fmla="*/ 5 h 37"/>
                <a:gd name="T6" fmla="*/ 13 w 67"/>
                <a:gd name="T7" fmla="*/ 12 h 37"/>
                <a:gd name="T8" fmla="*/ 1 w 67"/>
                <a:gd name="T9" fmla="*/ 14 h 37"/>
                <a:gd name="T10" fmla="*/ 17 w 67"/>
                <a:gd name="T11" fmla="*/ 33 h 37"/>
                <a:gd name="T12" fmla="*/ 58 w 67"/>
                <a:gd name="T13" fmla="*/ 32 h 37"/>
                <a:gd name="T14" fmla="*/ 67 w 67"/>
                <a:gd name="T15" fmla="*/ 18 h 37"/>
                <a:gd name="T16" fmla="*/ 64 w 67"/>
                <a:gd name="T17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37">
                  <a:moveTo>
                    <a:pt x="64" y="5"/>
                  </a:moveTo>
                  <a:cubicBezTo>
                    <a:pt x="64" y="5"/>
                    <a:pt x="52" y="0"/>
                    <a:pt x="43" y="0"/>
                  </a:cubicBezTo>
                  <a:cubicBezTo>
                    <a:pt x="34" y="0"/>
                    <a:pt x="28" y="2"/>
                    <a:pt x="22" y="5"/>
                  </a:cubicBezTo>
                  <a:cubicBezTo>
                    <a:pt x="17" y="9"/>
                    <a:pt x="19" y="11"/>
                    <a:pt x="13" y="12"/>
                  </a:cubicBezTo>
                  <a:cubicBezTo>
                    <a:pt x="8" y="12"/>
                    <a:pt x="2" y="13"/>
                    <a:pt x="1" y="14"/>
                  </a:cubicBezTo>
                  <a:cubicBezTo>
                    <a:pt x="0" y="16"/>
                    <a:pt x="5" y="31"/>
                    <a:pt x="17" y="33"/>
                  </a:cubicBezTo>
                  <a:cubicBezTo>
                    <a:pt x="29" y="36"/>
                    <a:pt x="54" y="37"/>
                    <a:pt x="58" y="32"/>
                  </a:cubicBezTo>
                  <a:cubicBezTo>
                    <a:pt x="63" y="27"/>
                    <a:pt x="66" y="20"/>
                    <a:pt x="67" y="18"/>
                  </a:cubicBezTo>
                  <a:cubicBezTo>
                    <a:pt x="67" y="15"/>
                    <a:pt x="64" y="5"/>
                    <a:pt x="64" y="5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6" name="Freeform 24"/>
            <p:cNvSpPr/>
            <p:nvPr/>
          </p:nvSpPr>
          <p:spPr bwMode="auto">
            <a:xfrm>
              <a:off x="13733782" y="6488606"/>
              <a:ext cx="492163" cy="374044"/>
            </a:xfrm>
            <a:custGeom>
              <a:avLst/>
              <a:gdLst>
                <a:gd name="T0" fmla="*/ 175 w 185"/>
                <a:gd name="T1" fmla="*/ 141 h 141"/>
                <a:gd name="T2" fmla="*/ 75 w 185"/>
                <a:gd name="T3" fmla="*/ 118 h 141"/>
                <a:gd name="T4" fmla="*/ 67 w 185"/>
                <a:gd name="T5" fmla="*/ 114 h 141"/>
                <a:gd name="T6" fmla="*/ 67 w 185"/>
                <a:gd name="T7" fmla="*/ 114 h 141"/>
                <a:gd name="T8" fmla="*/ 63 w 185"/>
                <a:gd name="T9" fmla="*/ 112 h 141"/>
                <a:gd name="T10" fmla="*/ 49 w 185"/>
                <a:gd name="T11" fmla="*/ 104 h 141"/>
                <a:gd name="T12" fmla="*/ 27 w 185"/>
                <a:gd name="T13" fmla="*/ 65 h 141"/>
                <a:gd name="T14" fmla="*/ 5 w 185"/>
                <a:gd name="T15" fmla="*/ 0 h 141"/>
                <a:gd name="T16" fmla="*/ 76 w 185"/>
                <a:gd name="T17" fmla="*/ 60 h 141"/>
                <a:gd name="T18" fmla="*/ 118 w 185"/>
                <a:gd name="T19" fmla="*/ 79 h 141"/>
                <a:gd name="T20" fmla="*/ 185 w 185"/>
                <a:gd name="T21" fmla="*/ 117 h 141"/>
                <a:gd name="T22" fmla="*/ 175 w 185"/>
                <a:gd name="T23" fmla="*/ 137 h 141"/>
                <a:gd name="T24" fmla="*/ 175 w 1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41">
                  <a:moveTo>
                    <a:pt x="175" y="141"/>
                  </a:moveTo>
                  <a:cubicBezTo>
                    <a:pt x="175" y="141"/>
                    <a:pt x="109" y="136"/>
                    <a:pt x="75" y="118"/>
                  </a:cubicBezTo>
                  <a:cubicBezTo>
                    <a:pt x="72" y="117"/>
                    <a:pt x="69" y="115"/>
                    <a:pt x="67" y="114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5" y="113"/>
                    <a:pt x="64" y="112"/>
                    <a:pt x="63" y="112"/>
                  </a:cubicBezTo>
                  <a:cubicBezTo>
                    <a:pt x="44" y="102"/>
                    <a:pt x="48" y="104"/>
                    <a:pt x="49" y="104"/>
                  </a:cubicBezTo>
                  <a:cubicBezTo>
                    <a:pt x="48" y="103"/>
                    <a:pt x="38" y="86"/>
                    <a:pt x="27" y="65"/>
                  </a:cubicBezTo>
                  <a:cubicBezTo>
                    <a:pt x="13" y="39"/>
                    <a:pt x="0" y="9"/>
                    <a:pt x="5" y="0"/>
                  </a:cubicBezTo>
                  <a:cubicBezTo>
                    <a:pt x="5" y="0"/>
                    <a:pt x="57" y="41"/>
                    <a:pt x="76" y="60"/>
                  </a:cubicBezTo>
                  <a:cubicBezTo>
                    <a:pt x="76" y="60"/>
                    <a:pt x="99" y="68"/>
                    <a:pt x="118" y="79"/>
                  </a:cubicBezTo>
                  <a:cubicBezTo>
                    <a:pt x="137" y="90"/>
                    <a:pt x="178" y="110"/>
                    <a:pt x="185" y="117"/>
                  </a:cubicBezTo>
                  <a:cubicBezTo>
                    <a:pt x="185" y="117"/>
                    <a:pt x="175" y="129"/>
                    <a:pt x="175" y="137"/>
                  </a:cubicBezTo>
                  <a:cubicBezTo>
                    <a:pt x="175" y="138"/>
                    <a:pt x="175" y="139"/>
                    <a:pt x="175" y="141"/>
                  </a:cubicBezTo>
                  <a:close/>
                </a:path>
              </a:pathLst>
            </a:custGeom>
            <a:solidFill>
              <a:srgbClr val="D4DE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7" name="Freeform 25"/>
            <p:cNvSpPr/>
            <p:nvPr/>
          </p:nvSpPr>
          <p:spPr bwMode="auto">
            <a:xfrm>
              <a:off x="13804091" y="6623599"/>
              <a:ext cx="106869" cy="165930"/>
            </a:xfrm>
            <a:custGeom>
              <a:avLst/>
              <a:gdLst>
                <a:gd name="T0" fmla="*/ 40 w 40"/>
                <a:gd name="T1" fmla="*/ 63 h 63"/>
                <a:gd name="T2" fmla="*/ 22 w 40"/>
                <a:gd name="T3" fmla="*/ 53 h 63"/>
                <a:gd name="T4" fmla="*/ 0 w 40"/>
                <a:gd name="T5" fmla="*/ 14 h 63"/>
                <a:gd name="T6" fmla="*/ 1 w 40"/>
                <a:gd name="T7" fmla="*/ 0 h 63"/>
                <a:gd name="T8" fmla="*/ 40 w 40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3">
                  <a:moveTo>
                    <a:pt x="40" y="63"/>
                  </a:moveTo>
                  <a:cubicBezTo>
                    <a:pt x="17" y="51"/>
                    <a:pt x="21" y="53"/>
                    <a:pt x="22" y="53"/>
                  </a:cubicBezTo>
                  <a:cubicBezTo>
                    <a:pt x="21" y="52"/>
                    <a:pt x="11" y="35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40" y="63"/>
                  </a:ln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8" name="Freeform 26"/>
            <p:cNvSpPr/>
            <p:nvPr/>
          </p:nvSpPr>
          <p:spPr bwMode="auto">
            <a:xfrm>
              <a:off x="13894087" y="6764216"/>
              <a:ext cx="303734" cy="98433"/>
            </a:xfrm>
            <a:custGeom>
              <a:avLst/>
              <a:gdLst>
                <a:gd name="T0" fmla="*/ 115 w 115"/>
                <a:gd name="T1" fmla="*/ 37 h 37"/>
                <a:gd name="T2" fmla="*/ 15 w 115"/>
                <a:gd name="T3" fmla="*/ 14 h 37"/>
                <a:gd name="T4" fmla="*/ 7 w 115"/>
                <a:gd name="T5" fmla="*/ 10 h 37"/>
                <a:gd name="T6" fmla="*/ 7 w 115"/>
                <a:gd name="T7" fmla="*/ 10 h 37"/>
                <a:gd name="T8" fmla="*/ 3 w 115"/>
                <a:gd name="T9" fmla="*/ 8 h 37"/>
                <a:gd name="T10" fmla="*/ 0 w 115"/>
                <a:gd name="T11" fmla="*/ 0 h 37"/>
                <a:gd name="T12" fmla="*/ 115 w 115"/>
                <a:gd name="T13" fmla="*/ 33 h 37"/>
                <a:gd name="T14" fmla="*/ 115 w 115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37">
                  <a:moveTo>
                    <a:pt x="115" y="37"/>
                  </a:moveTo>
                  <a:cubicBezTo>
                    <a:pt x="115" y="37"/>
                    <a:pt x="49" y="32"/>
                    <a:pt x="15" y="14"/>
                  </a:cubicBezTo>
                  <a:cubicBezTo>
                    <a:pt x="12" y="13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4" y="25"/>
                    <a:pt x="115" y="33"/>
                  </a:cubicBezTo>
                  <a:cubicBezTo>
                    <a:pt x="115" y="34"/>
                    <a:pt x="115" y="35"/>
                    <a:pt x="115" y="37"/>
                  </a:cubicBez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9" name="Freeform 27"/>
            <p:cNvSpPr/>
            <p:nvPr/>
          </p:nvSpPr>
          <p:spPr bwMode="auto">
            <a:xfrm>
              <a:off x="14307502" y="6429547"/>
              <a:ext cx="554034" cy="343107"/>
            </a:xfrm>
            <a:custGeom>
              <a:avLst/>
              <a:gdLst>
                <a:gd name="T0" fmla="*/ 208 w 208"/>
                <a:gd name="T1" fmla="*/ 0 h 129"/>
                <a:gd name="T2" fmla="*/ 195 w 208"/>
                <a:gd name="T3" fmla="*/ 48 h 129"/>
                <a:gd name="T4" fmla="*/ 191 w 208"/>
                <a:gd name="T5" fmla="*/ 61 h 129"/>
                <a:gd name="T6" fmla="*/ 138 w 208"/>
                <a:gd name="T7" fmla="*/ 106 h 129"/>
                <a:gd name="T8" fmla="*/ 105 w 208"/>
                <a:gd name="T9" fmla="*/ 114 h 129"/>
                <a:gd name="T10" fmla="*/ 80 w 208"/>
                <a:gd name="T11" fmla="*/ 120 h 129"/>
                <a:gd name="T12" fmla="*/ 0 w 208"/>
                <a:gd name="T13" fmla="*/ 129 h 129"/>
                <a:gd name="T14" fmla="*/ 1 w 208"/>
                <a:gd name="T15" fmla="*/ 122 h 129"/>
                <a:gd name="T16" fmla="*/ 0 w 208"/>
                <a:gd name="T17" fmla="*/ 104 h 129"/>
                <a:gd name="T18" fmla="*/ 41 w 208"/>
                <a:gd name="T19" fmla="*/ 92 h 129"/>
                <a:gd name="T20" fmla="*/ 123 w 208"/>
                <a:gd name="T21" fmla="*/ 67 h 129"/>
                <a:gd name="T22" fmla="*/ 195 w 208"/>
                <a:gd name="T23" fmla="*/ 25 h 129"/>
                <a:gd name="T24" fmla="*/ 208 w 208"/>
                <a:gd name="T2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8" h="129">
                  <a:moveTo>
                    <a:pt x="208" y="0"/>
                  </a:moveTo>
                  <a:cubicBezTo>
                    <a:pt x="195" y="48"/>
                    <a:pt x="195" y="48"/>
                    <a:pt x="195" y="48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38" y="106"/>
                    <a:pt x="138" y="106"/>
                    <a:pt x="138" y="106"/>
                  </a:cubicBezTo>
                  <a:cubicBezTo>
                    <a:pt x="138" y="106"/>
                    <a:pt x="122" y="110"/>
                    <a:pt x="105" y="114"/>
                  </a:cubicBezTo>
                  <a:cubicBezTo>
                    <a:pt x="96" y="116"/>
                    <a:pt x="87" y="118"/>
                    <a:pt x="80" y="120"/>
                  </a:cubicBezTo>
                  <a:cubicBezTo>
                    <a:pt x="58" y="125"/>
                    <a:pt x="0" y="129"/>
                    <a:pt x="0" y="129"/>
                  </a:cubicBezTo>
                  <a:cubicBezTo>
                    <a:pt x="1" y="127"/>
                    <a:pt x="1" y="125"/>
                    <a:pt x="1" y="122"/>
                  </a:cubicBezTo>
                  <a:cubicBezTo>
                    <a:pt x="1" y="114"/>
                    <a:pt x="0" y="104"/>
                    <a:pt x="0" y="104"/>
                  </a:cubicBezTo>
                  <a:cubicBezTo>
                    <a:pt x="0" y="104"/>
                    <a:pt x="10" y="100"/>
                    <a:pt x="41" y="92"/>
                  </a:cubicBezTo>
                  <a:cubicBezTo>
                    <a:pt x="71" y="85"/>
                    <a:pt x="109" y="80"/>
                    <a:pt x="123" y="67"/>
                  </a:cubicBezTo>
                  <a:cubicBezTo>
                    <a:pt x="135" y="57"/>
                    <a:pt x="177" y="34"/>
                    <a:pt x="195" y="25"/>
                  </a:cubicBezTo>
                  <a:cubicBezTo>
                    <a:pt x="200" y="22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0" name="Freeform 28"/>
            <p:cNvSpPr/>
            <p:nvPr/>
          </p:nvSpPr>
          <p:spPr bwMode="auto">
            <a:xfrm>
              <a:off x="13446922" y="8589434"/>
              <a:ext cx="92809" cy="109683"/>
            </a:xfrm>
            <a:custGeom>
              <a:avLst/>
              <a:gdLst>
                <a:gd name="T0" fmla="*/ 0 w 33"/>
                <a:gd name="T1" fmla="*/ 9 h 39"/>
                <a:gd name="T2" fmla="*/ 0 w 33"/>
                <a:gd name="T3" fmla="*/ 39 h 39"/>
                <a:gd name="T4" fmla="*/ 33 w 33"/>
                <a:gd name="T5" fmla="*/ 39 h 39"/>
                <a:gd name="T6" fmla="*/ 31 w 33"/>
                <a:gd name="T7" fmla="*/ 0 h 39"/>
                <a:gd name="T8" fmla="*/ 0 w 33"/>
                <a:gd name="T9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0" y="9"/>
                  </a:moveTo>
                  <a:lnTo>
                    <a:pt x="0" y="39"/>
                  </a:lnTo>
                  <a:lnTo>
                    <a:pt x="33" y="39"/>
                  </a:lnTo>
                  <a:lnTo>
                    <a:pt x="3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1" name="Freeform 29"/>
            <p:cNvSpPr/>
            <p:nvPr/>
          </p:nvSpPr>
          <p:spPr bwMode="auto">
            <a:xfrm>
              <a:off x="13390675" y="8654117"/>
              <a:ext cx="396543" cy="191240"/>
            </a:xfrm>
            <a:custGeom>
              <a:avLst/>
              <a:gdLst>
                <a:gd name="T0" fmla="*/ 11 w 149"/>
                <a:gd name="T1" fmla="*/ 10 h 72"/>
                <a:gd name="T2" fmla="*/ 9 w 149"/>
                <a:gd name="T3" fmla="*/ 61 h 72"/>
                <a:gd name="T4" fmla="*/ 47 w 149"/>
                <a:gd name="T5" fmla="*/ 65 h 72"/>
                <a:gd name="T6" fmla="*/ 45 w 149"/>
                <a:gd name="T7" fmla="*/ 59 h 72"/>
                <a:gd name="T8" fmla="*/ 103 w 149"/>
                <a:gd name="T9" fmla="*/ 72 h 72"/>
                <a:gd name="T10" fmla="*/ 143 w 149"/>
                <a:gd name="T11" fmla="*/ 63 h 72"/>
                <a:gd name="T12" fmla="*/ 143 w 149"/>
                <a:gd name="T13" fmla="*/ 50 h 72"/>
                <a:gd name="T14" fmla="*/ 59 w 149"/>
                <a:gd name="T15" fmla="*/ 0 h 72"/>
                <a:gd name="T16" fmla="*/ 11 w 149"/>
                <a:gd name="T17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72">
                  <a:moveTo>
                    <a:pt x="11" y="10"/>
                  </a:moveTo>
                  <a:cubicBezTo>
                    <a:pt x="11" y="10"/>
                    <a:pt x="0" y="44"/>
                    <a:pt x="9" y="61"/>
                  </a:cubicBezTo>
                  <a:cubicBezTo>
                    <a:pt x="18" y="65"/>
                    <a:pt x="32" y="65"/>
                    <a:pt x="47" y="65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16" y="72"/>
                    <a:pt x="129" y="69"/>
                    <a:pt x="143" y="63"/>
                  </a:cubicBezTo>
                  <a:cubicBezTo>
                    <a:pt x="149" y="61"/>
                    <a:pt x="149" y="53"/>
                    <a:pt x="143" y="50"/>
                  </a:cubicBezTo>
                  <a:cubicBezTo>
                    <a:pt x="106" y="37"/>
                    <a:pt x="75" y="21"/>
                    <a:pt x="59" y="0"/>
                  </a:cubicBezTo>
                  <a:cubicBezTo>
                    <a:pt x="45" y="11"/>
                    <a:pt x="30" y="16"/>
                    <a:pt x="11" y="10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2" name="Freeform 30"/>
            <p:cNvSpPr/>
            <p:nvPr/>
          </p:nvSpPr>
          <p:spPr bwMode="auto">
            <a:xfrm>
              <a:off x="13477858" y="6016130"/>
              <a:ext cx="312172" cy="320608"/>
            </a:xfrm>
            <a:custGeom>
              <a:avLst/>
              <a:gdLst>
                <a:gd name="T0" fmla="*/ 113 w 117"/>
                <a:gd name="T1" fmla="*/ 91 h 120"/>
                <a:gd name="T2" fmla="*/ 107 w 117"/>
                <a:gd name="T3" fmla="*/ 95 h 120"/>
                <a:gd name="T4" fmla="*/ 102 w 117"/>
                <a:gd name="T5" fmla="*/ 107 h 120"/>
                <a:gd name="T6" fmla="*/ 93 w 117"/>
                <a:gd name="T7" fmla="*/ 119 h 120"/>
                <a:gd name="T8" fmla="*/ 67 w 117"/>
                <a:gd name="T9" fmla="*/ 107 h 120"/>
                <a:gd name="T10" fmla="*/ 61 w 117"/>
                <a:gd name="T11" fmla="*/ 102 h 120"/>
                <a:gd name="T12" fmla="*/ 22 w 117"/>
                <a:gd name="T13" fmla="*/ 91 h 120"/>
                <a:gd name="T14" fmla="*/ 11 w 117"/>
                <a:gd name="T15" fmla="*/ 34 h 120"/>
                <a:gd name="T16" fmla="*/ 39 w 117"/>
                <a:gd name="T17" fmla="*/ 6 h 120"/>
                <a:gd name="T18" fmla="*/ 86 w 117"/>
                <a:gd name="T19" fmla="*/ 14 h 120"/>
                <a:gd name="T20" fmla="*/ 106 w 117"/>
                <a:gd name="T21" fmla="*/ 53 h 120"/>
                <a:gd name="T22" fmla="*/ 108 w 117"/>
                <a:gd name="T23" fmla="*/ 74 h 120"/>
                <a:gd name="T24" fmla="*/ 113 w 117"/>
                <a:gd name="T25" fmla="*/ 9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20">
                  <a:moveTo>
                    <a:pt x="113" y="91"/>
                  </a:moveTo>
                  <a:cubicBezTo>
                    <a:pt x="112" y="91"/>
                    <a:pt x="109" y="93"/>
                    <a:pt x="107" y="95"/>
                  </a:cubicBezTo>
                  <a:cubicBezTo>
                    <a:pt x="104" y="97"/>
                    <a:pt x="102" y="101"/>
                    <a:pt x="102" y="107"/>
                  </a:cubicBezTo>
                  <a:cubicBezTo>
                    <a:pt x="101" y="119"/>
                    <a:pt x="98" y="118"/>
                    <a:pt x="93" y="119"/>
                  </a:cubicBezTo>
                  <a:cubicBezTo>
                    <a:pt x="88" y="120"/>
                    <a:pt x="78" y="114"/>
                    <a:pt x="67" y="107"/>
                  </a:cubicBezTo>
                  <a:cubicBezTo>
                    <a:pt x="65" y="105"/>
                    <a:pt x="63" y="104"/>
                    <a:pt x="61" y="102"/>
                  </a:cubicBezTo>
                  <a:cubicBezTo>
                    <a:pt x="47" y="94"/>
                    <a:pt x="22" y="91"/>
                    <a:pt x="22" y="91"/>
                  </a:cubicBezTo>
                  <a:cubicBezTo>
                    <a:pt x="0" y="63"/>
                    <a:pt x="8" y="45"/>
                    <a:pt x="11" y="34"/>
                  </a:cubicBezTo>
                  <a:cubicBezTo>
                    <a:pt x="13" y="23"/>
                    <a:pt x="27" y="12"/>
                    <a:pt x="39" y="6"/>
                  </a:cubicBezTo>
                  <a:cubicBezTo>
                    <a:pt x="52" y="0"/>
                    <a:pt x="67" y="4"/>
                    <a:pt x="86" y="14"/>
                  </a:cubicBezTo>
                  <a:cubicBezTo>
                    <a:pt x="105" y="25"/>
                    <a:pt x="106" y="53"/>
                    <a:pt x="106" y="53"/>
                  </a:cubicBezTo>
                  <a:cubicBezTo>
                    <a:pt x="106" y="53"/>
                    <a:pt x="100" y="62"/>
                    <a:pt x="108" y="74"/>
                  </a:cubicBezTo>
                  <a:cubicBezTo>
                    <a:pt x="117" y="85"/>
                    <a:pt x="114" y="89"/>
                    <a:pt x="113" y="91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3" name="Freeform 31"/>
            <p:cNvSpPr/>
            <p:nvPr/>
          </p:nvSpPr>
          <p:spPr bwMode="auto">
            <a:xfrm>
              <a:off x="13539730" y="7053889"/>
              <a:ext cx="379669" cy="222177"/>
            </a:xfrm>
            <a:custGeom>
              <a:avLst/>
              <a:gdLst>
                <a:gd name="T0" fmla="*/ 143 w 143"/>
                <a:gd name="T1" fmla="*/ 0 h 83"/>
                <a:gd name="T2" fmla="*/ 143 w 143"/>
                <a:gd name="T3" fmla="*/ 1 h 83"/>
                <a:gd name="T4" fmla="*/ 136 w 143"/>
                <a:gd name="T5" fmla="*/ 27 h 83"/>
                <a:gd name="T6" fmla="*/ 127 w 143"/>
                <a:gd name="T7" fmla="*/ 47 h 83"/>
                <a:gd name="T8" fmla="*/ 10 w 143"/>
                <a:gd name="T9" fmla="*/ 67 h 83"/>
                <a:gd name="T10" fmla="*/ 0 w 143"/>
                <a:gd name="T11" fmla="*/ 27 h 83"/>
                <a:gd name="T12" fmla="*/ 0 w 143"/>
                <a:gd name="T13" fmla="*/ 13 h 83"/>
                <a:gd name="T14" fmla="*/ 0 w 143"/>
                <a:gd name="T15" fmla="*/ 11 h 83"/>
                <a:gd name="T16" fmla="*/ 143 w 14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83">
                  <a:moveTo>
                    <a:pt x="143" y="0"/>
                  </a:moveTo>
                  <a:cubicBezTo>
                    <a:pt x="143" y="0"/>
                    <a:pt x="143" y="0"/>
                    <a:pt x="143" y="1"/>
                  </a:cubicBezTo>
                  <a:cubicBezTo>
                    <a:pt x="141" y="10"/>
                    <a:pt x="139" y="19"/>
                    <a:pt x="136" y="27"/>
                  </a:cubicBezTo>
                  <a:cubicBezTo>
                    <a:pt x="133" y="34"/>
                    <a:pt x="130" y="41"/>
                    <a:pt x="127" y="47"/>
                  </a:cubicBezTo>
                  <a:cubicBezTo>
                    <a:pt x="110" y="79"/>
                    <a:pt x="25" y="83"/>
                    <a:pt x="10" y="67"/>
                  </a:cubicBezTo>
                  <a:cubicBezTo>
                    <a:pt x="4" y="61"/>
                    <a:pt x="1" y="45"/>
                    <a:pt x="0" y="27"/>
                  </a:cubicBezTo>
                  <a:cubicBezTo>
                    <a:pt x="0" y="23"/>
                    <a:pt x="0" y="18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1"/>
                    <a:pt x="97" y="25"/>
                    <a:pt x="143" y="0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4" name="Freeform 32"/>
            <p:cNvSpPr/>
            <p:nvPr/>
          </p:nvSpPr>
          <p:spPr bwMode="auto">
            <a:xfrm>
              <a:off x="13483483" y="6356426"/>
              <a:ext cx="441540" cy="705901"/>
            </a:xfrm>
            <a:custGeom>
              <a:avLst/>
              <a:gdLst>
                <a:gd name="T0" fmla="*/ 166 w 166"/>
                <a:gd name="T1" fmla="*/ 236 h 265"/>
                <a:gd name="T2" fmla="*/ 166 w 166"/>
                <a:gd name="T3" fmla="*/ 236 h 265"/>
                <a:gd name="T4" fmla="*/ 166 w 166"/>
                <a:gd name="T5" fmla="*/ 250 h 265"/>
                <a:gd name="T6" fmla="*/ 108 w 166"/>
                <a:gd name="T7" fmla="*/ 261 h 265"/>
                <a:gd name="T8" fmla="*/ 22 w 166"/>
                <a:gd name="T9" fmla="*/ 262 h 265"/>
                <a:gd name="T10" fmla="*/ 22 w 166"/>
                <a:gd name="T11" fmla="*/ 262 h 265"/>
                <a:gd name="T12" fmla="*/ 27 w 166"/>
                <a:gd name="T13" fmla="*/ 226 h 265"/>
                <a:gd name="T14" fmla="*/ 23 w 166"/>
                <a:gd name="T15" fmla="*/ 147 h 265"/>
                <a:gd name="T16" fmla="*/ 20 w 166"/>
                <a:gd name="T17" fmla="*/ 121 h 265"/>
                <a:gd name="T18" fmla="*/ 19 w 166"/>
                <a:gd name="T19" fmla="*/ 111 h 265"/>
                <a:gd name="T20" fmla="*/ 5 w 166"/>
                <a:gd name="T21" fmla="*/ 56 h 265"/>
                <a:gd name="T22" fmla="*/ 27 w 166"/>
                <a:gd name="T23" fmla="*/ 14 h 265"/>
                <a:gd name="T24" fmla="*/ 93 w 166"/>
                <a:gd name="T25" fmla="*/ 41 h 265"/>
                <a:gd name="T26" fmla="*/ 93 w 166"/>
                <a:gd name="T27" fmla="*/ 41 h 265"/>
                <a:gd name="T28" fmla="*/ 105 w 166"/>
                <a:gd name="T29" fmla="*/ 58 h 265"/>
                <a:gd name="T30" fmla="*/ 153 w 166"/>
                <a:gd name="T31" fmla="*/ 178 h 265"/>
                <a:gd name="T32" fmla="*/ 166 w 166"/>
                <a:gd name="T33" fmla="*/ 23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265">
                  <a:moveTo>
                    <a:pt x="166" y="236"/>
                  </a:moveTo>
                  <a:cubicBezTo>
                    <a:pt x="166" y="236"/>
                    <a:pt x="166" y="236"/>
                    <a:pt x="166" y="236"/>
                  </a:cubicBezTo>
                  <a:cubicBezTo>
                    <a:pt x="166" y="241"/>
                    <a:pt x="166" y="245"/>
                    <a:pt x="166" y="250"/>
                  </a:cubicBezTo>
                  <a:cubicBezTo>
                    <a:pt x="151" y="256"/>
                    <a:pt x="130" y="260"/>
                    <a:pt x="108" y="261"/>
                  </a:cubicBezTo>
                  <a:cubicBezTo>
                    <a:pt x="66" y="265"/>
                    <a:pt x="22" y="262"/>
                    <a:pt x="22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46"/>
                    <a:pt x="25" y="232"/>
                    <a:pt x="27" y="226"/>
                  </a:cubicBezTo>
                  <a:cubicBezTo>
                    <a:pt x="29" y="220"/>
                    <a:pt x="27" y="186"/>
                    <a:pt x="23" y="147"/>
                  </a:cubicBezTo>
                  <a:cubicBezTo>
                    <a:pt x="22" y="139"/>
                    <a:pt x="21" y="130"/>
                    <a:pt x="20" y="121"/>
                  </a:cubicBezTo>
                  <a:cubicBezTo>
                    <a:pt x="19" y="118"/>
                    <a:pt x="19" y="114"/>
                    <a:pt x="19" y="111"/>
                  </a:cubicBezTo>
                  <a:cubicBezTo>
                    <a:pt x="16" y="85"/>
                    <a:pt x="0" y="87"/>
                    <a:pt x="5" y="56"/>
                  </a:cubicBezTo>
                  <a:cubicBezTo>
                    <a:pt x="7" y="43"/>
                    <a:pt x="16" y="19"/>
                    <a:pt x="27" y="14"/>
                  </a:cubicBezTo>
                  <a:cubicBezTo>
                    <a:pt x="55" y="0"/>
                    <a:pt x="79" y="22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8" y="48"/>
                    <a:pt x="102" y="54"/>
                    <a:pt x="105" y="58"/>
                  </a:cubicBezTo>
                  <a:cubicBezTo>
                    <a:pt x="114" y="74"/>
                    <a:pt x="130" y="127"/>
                    <a:pt x="153" y="178"/>
                  </a:cubicBezTo>
                  <a:cubicBezTo>
                    <a:pt x="163" y="198"/>
                    <a:pt x="166" y="218"/>
                    <a:pt x="166" y="236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5" name="Freeform 33"/>
            <p:cNvSpPr/>
            <p:nvPr/>
          </p:nvSpPr>
          <p:spPr bwMode="auto">
            <a:xfrm>
              <a:off x="13387863" y="7053889"/>
              <a:ext cx="531536" cy="1600230"/>
            </a:xfrm>
            <a:custGeom>
              <a:avLst/>
              <a:gdLst>
                <a:gd name="T0" fmla="*/ 200 w 200"/>
                <a:gd name="T1" fmla="*/ 0 h 601"/>
                <a:gd name="T2" fmla="*/ 200 w 200"/>
                <a:gd name="T3" fmla="*/ 1 h 601"/>
                <a:gd name="T4" fmla="*/ 196 w 200"/>
                <a:gd name="T5" fmla="*/ 27 h 601"/>
                <a:gd name="T6" fmla="*/ 134 w 200"/>
                <a:gd name="T7" fmla="*/ 350 h 601"/>
                <a:gd name="T8" fmla="*/ 76 w 200"/>
                <a:gd name="T9" fmla="*/ 601 h 601"/>
                <a:gd name="T10" fmla="*/ 0 w 200"/>
                <a:gd name="T11" fmla="*/ 601 h 601"/>
                <a:gd name="T12" fmla="*/ 36 w 200"/>
                <a:gd name="T13" fmla="*/ 345 h 601"/>
                <a:gd name="T14" fmla="*/ 57 w 200"/>
                <a:gd name="T15" fmla="*/ 27 h 601"/>
                <a:gd name="T16" fmla="*/ 57 w 200"/>
                <a:gd name="T17" fmla="*/ 13 h 601"/>
                <a:gd name="T18" fmla="*/ 57 w 200"/>
                <a:gd name="T19" fmla="*/ 13 h 601"/>
                <a:gd name="T20" fmla="*/ 57 w 200"/>
                <a:gd name="T21" fmla="*/ 11 h 601"/>
                <a:gd name="T22" fmla="*/ 200 w 200"/>
                <a:gd name="T23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601">
                  <a:moveTo>
                    <a:pt x="200" y="0"/>
                  </a:moveTo>
                  <a:cubicBezTo>
                    <a:pt x="200" y="0"/>
                    <a:pt x="200" y="0"/>
                    <a:pt x="200" y="1"/>
                  </a:cubicBezTo>
                  <a:cubicBezTo>
                    <a:pt x="199" y="3"/>
                    <a:pt x="198" y="13"/>
                    <a:pt x="196" y="27"/>
                  </a:cubicBezTo>
                  <a:cubicBezTo>
                    <a:pt x="183" y="104"/>
                    <a:pt x="147" y="320"/>
                    <a:pt x="134" y="350"/>
                  </a:cubicBezTo>
                  <a:cubicBezTo>
                    <a:pt x="118" y="386"/>
                    <a:pt x="76" y="601"/>
                    <a:pt x="76" y="601"/>
                  </a:cubicBezTo>
                  <a:cubicBezTo>
                    <a:pt x="0" y="601"/>
                    <a:pt x="0" y="601"/>
                    <a:pt x="0" y="601"/>
                  </a:cubicBezTo>
                  <a:cubicBezTo>
                    <a:pt x="0" y="601"/>
                    <a:pt x="22" y="391"/>
                    <a:pt x="36" y="345"/>
                  </a:cubicBezTo>
                  <a:cubicBezTo>
                    <a:pt x="49" y="305"/>
                    <a:pt x="55" y="88"/>
                    <a:pt x="57" y="27"/>
                  </a:cubicBezTo>
                  <a:cubicBezTo>
                    <a:pt x="57" y="20"/>
                    <a:pt x="57" y="16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1"/>
                    <a:pt x="57" y="11"/>
                  </a:cubicBezTo>
                  <a:cubicBezTo>
                    <a:pt x="57" y="11"/>
                    <a:pt x="154" y="25"/>
                    <a:pt x="200" y="0"/>
                  </a:cubicBezTo>
                  <a:close/>
                </a:path>
              </a:pathLst>
            </a:custGeom>
            <a:solidFill>
              <a:srgbClr val="722B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6" name="Freeform 34"/>
            <p:cNvSpPr/>
            <p:nvPr/>
          </p:nvSpPr>
          <p:spPr bwMode="auto">
            <a:xfrm>
              <a:off x="14884035" y="6210184"/>
              <a:ext cx="157492" cy="191240"/>
            </a:xfrm>
            <a:custGeom>
              <a:avLst/>
              <a:gdLst>
                <a:gd name="T0" fmla="*/ 56 w 56"/>
                <a:gd name="T1" fmla="*/ 62 h 68"/>
                <a:gd name="T2" fmla="*/ 13 w 56"/>
                <a:gd name="T3" fmla="*/ 66 h 68"/>
                <a:gd name="T4" fmla="*/ 0 w 56"/>
                <a:gd name="T5" fmla="*/ 68 h 68"/>
                <a:gd name="T6" fmla="*/ 0 w 56"/>
                <a:gd name="T7" fmla="*/ 39 h 68"/>
                <a:gd name="T8" fmla="*/ 29 w 56"/>
                <a:gd name="T9" fmla="*/ 17 h 68"/>
                <a:gd name="T10" fmla="*/ 51 w 56"/>
                <a:gd name="T11" fmla="*/ 0 h 68"/>
                <a:gd name="T12" fmla="*/ 56 w 56"/>
                <a:gd name="T13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8">
                  <a:moveTo>
                    <a:pt x="56" y="62"/>
                  </a:moveTo>
                  <a:lnTo>
                    <a:pt x="13" y="66"/>
                  </a:lnTo>
                  <a:lnTo>
                    <a:pt x="0" y="68"/>
                  </a:lnTo>
                  <a:lnTo>
                    <a:pt x="0" y="39"/>
                  </a:lnTo>
                  <a:lnTo>
                    <a:pt x="29" y="17"/>
                  </a:lnTo>
                  <a:lnTo>
                    <a:pt x="51" y="0"/>
                  </a:lnTo>
                  <a:lnTo>
                    <a:pt x="56" y="62"/>
                  </a:lnTo>
                  <a:close/>
                </a:path>
              </a:pathLst>
            </a:custGeom>
            <a:solidFill>
              <a:srgbClr val="FCA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7" name="Freeform 35"/>
            <p:cNvSpPr/>
            <p:nvPr/>
          </p:nvSpPr>
          <p:spPr bwMode="auto">
            <a:xfrm>
              <a:off x="13520043" y="6367675"/>
              <a:ext cx="210927" cy="98433"/>
            </a:xfrm>
            <a:custGeom>
              <a:avLst/>
              <a:gdLst>
                <a:gd name="T0" fmla="*/ 79 w 79"/>
                <a:gd name="T1" fmla="*/ 37 h 37"/>
                <a:gd name="T2" fmla="*/ 0 w 79"/>
                <a:gd name="T3" fmla="*/ 23 h 37"/>
                <a:gd name="T4" fmla="*/ 22 w 79"/>
                <a:gd name="T5" fmla="*/ 18 h 37"/>
                <a:gd name="T6" fmla="*/ 45 w 79"/>
                <a:gd name="T7" fmla="*/ 0 h 37"/>
                <a:gd name="T8" fmla="*/ 63 w 79"/>
                <a:gd name="T9" fmla="*/ 2 h 37"/>
                <a:gd name="T10" fmla="*/ 68 w 79"/>
                <a:gd name="T11" fmla="*/ 3 h 37"/>
                <a:gd name="T12" fmla="*/ 79 w 79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7">
                  <a:moveTo>
                    <a:pt x="79" y="3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9" y="24"/>
                    <a:pt x="22" y="18"/>
                  </a:cubicBezTo>
                  <a:cubicBezTo>
                    <a:pt x="29" y="14"/>
                    <a:pt x="37" y="9"/>
                    <a:pt x="45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8" y="3"/>
                    <a:pt x="68" y="3"/>
                    <a:pt x="68" y="3"/>
                  </a:cubicBezTo>
                  <a:lnTo>
                    <a:pt x="79" y="37"/>
                  </a:lnTo>
                  <a:close/>
                </a:path>
              </a:pathLst>
            </a:custGeom>
            <a:solidFill>
              <a:srgbClr val="CB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8" name="Freeform 36"/>
            <p:cNvSpPr/>
            <p:nvPr/>
          </p:nvSpPr>
          <p:spPr bwMode="auto">
            <a:xfrm>
              <a:off x="13730970" y="6466107"/>
              <a:ext cx="194053" cy="517473"/>
            </a:xfrm>
            <a:custGeom>
              <a:avLst/>
              <a:gdLst>
                <a:gd name="T0" fmla="*/ 73 w 73"/>
                <a:gd name="T1" fmla="*/ 195 h 195"/>
                <a:gd name="T2" fmla="*/ 44 w 73"/>
                <a:gd name="T3" fmla="*/ 149 h 195"/>
                <a:gd name="T4" fmla="*/ 0 w 73"/>
                <a:gd name="T5" fmla="*/ 0 h 195"/>
                <a:gd name="T6" fmla="*/ 0 w 73"/>
                <a:gd name="T7" fmla="*/ 0 h 195"/>
                <a:gd name="T8" fmla="*/ 12 w 73"/>
                <a:gd name="T9" fmla="*/ 17 h 195"/>
                <a:gd name="T10" fmla="*/ 60 w 73"/>
                <a:gd name="T11" fmla="*/ 137 h 195"/>
                <a:gd name="T12" fmla="*/ 73 w 73"/>
                <a:gd name="T13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95">
                  <a:moveTo>
                    <a:pt x="73" y="195"/>
                  </a:moveTo>
                  <a:cubicBezTo>
                    <a:pt x="44" y="149"/>
                    <a:pt x="44" y="149"/>
                    <a:pt x="44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7"/>
                    <a:pt x="9" y="13"/>
                    <a:pt x="12" y="17"/>
                  </a:cubicBezTo>
                  <a:cubicBezTo>
                    <a:pt x="21" y="33"/>
                    <a:pt x="37" y="86"/>
                    <a:pt x="60" y="137"/>
                  </a:cubicBezTo>
                  <a:cubicBezTo>
                    <a:pt x="70" y="157"/>
                    <a:pt x="73" y="177"/>
                    <a:pt x="73" y="195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9" name="Freeform 37"/>
            <p:cNvSpPr/>
            <p:nvPr/>
          </p:nvSpPr>
          <p:spPr bwMode="auto">
            <a:xfrm>
              <a:off x="13539730" y="7022953"/>
              <a:ext cx="385293" cy="98433"/>
            </a:xfrm>
            <a:custGeom>
              <a:avLst/>
              <a:gdLst>
                <a:gd name="T0" fmla="*/ 145 w 145"/>
                <a:gd name="T1" fmla="*/ 0 h 37"/>
                <a:gd name="T2" fmla="*/ 143 w 145"/>
                <a:gd name="T3" fmla="*/ 12 h 37"/>
                <a:gd name="T4" fmla="*/ 0 w 145"/>
                <a:gd name="T5" fmla="*/ 23 h 37"/>
                <a:gd name="T6" fmla="*/ 1 w 145"/>
                <a:gd name="T7" fmla="*/ 12 h 37"/>
                <a:gd name="T8" fmla="*/ 1 w 145"/>
                <a:gd name="T9" fmla="*/ 12 h 37"/>
                <a:gd name="T10" fmla="*/ 145 w 145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37">
                  <a:moveTo>
                    <a:pt x="145" y="0"/>
                  </a:moveTo>
                  <a:cubicBezTo>
                    <a:pt x="144" y="4"/>
                    <a:pt x="144" y="8"/>
                    <a:pt x="143" y="12"/>
                  </a:cubicBezTo>
                  <a:cubicBezTo>
                    <a:pt x="97" y="37"/>
                    <a:pt x="0" y="23"/>
                    <a:pt x="0" y="23"/>
                  </a:cubicBezTo>
                  <a:cubicBezTo>
                    <a:pt x="1" y="19"/>
                    <a:pt x="1" y="15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01" y="19"/>
                    <a:pt x="145" y="0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0" name="Freeform 38"/>
            <p:cNvSpPr/>
            <p:nvPr/>
          </p:nvSpPr>
          <p:spPr bwMode="auto">
            <a:xfrm>
              <a:off x="13655036" y="7135447"/>
              <a:ext cx="70310" cy="64685"/>
            </a:xfrm>
            <a:custGeom>
              <a:avLst/>
              <a:gdLst>
                <a:gd name="T0" fmla="*/ 27 w 27"/>
                <a:gd name="T1" fmla="*/ 12 h 24"/>
                <a:gd name="T2" fmla="*/ 27 w 27"/>
                <a:gd name="T3" fmla="*/ 13 h 24"/>
                <a:gd name="T4" fmla="*/ 14 w 27"/>
                <a:gd name="T5" fmla="*/ 24 h 24"/>
                <a:gd name="T6" fmla="*/ 11 w 27"/>
                <a:gd name="T7" fmla="*/ 21 h 24"/>
                <a:gd name="T8" fmla="*/ 0 w 27"/>
                <a:gd name="T9" fmla="*/ 9 h 24"/>
                <a:gd name="T10" fmla="*/ 15 w 27"/>
                <a:gd name="T11" fmla="*/ 0 h 24"/>
                <a:gd name="T12" fmla="*/ 24 w 27"/>
                <a:gd name="T13" fmla="*/ 9 h 24"/>
                <a:gd name="T14" fmla="*/ 27 w 27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27" y="12"/>
                  </a:moveTo>
                  <a:cubicBezTo>
                    <a:pt x="27" y="12"/>
                    <a:pt x="27" y="12"/>
                    <a:pt x="27" y="13"/>
                  </a:cubicBezTo>
                  <a:cubicBezTo>
                    <a:pt x="23" y="17"/>
                    <a:pt x="19" y="21"/>
                    <a:pt x="14" y="2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9"/>
                    <a:pt x="24" y="9"/>
                    <a:pt x="24" y="9"/>
                  </a:cubicBezTo>
                  <a:lnTo>
                    <a:pt x="27" y="12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1" name="Freeform 39"/>
            <p:cNvSpPr/>
            <p:nvPr/>
          </p:nvSpPr>
          <p:spPr bwMode="auto">
            <a:xfrm>
              <a:off x="13646600" y="7127011"/>
              <a:ext cx="123744" cy="109683"/>
            </a:xfrm>
            <a:custGeom>
              <a:avLst/>
              <a:gdLst>
                <a:gd name="T0" fmla="*/ 47 w 47"/>
                <a:gd name="T1" fmla="*/ 0 h 42"/>
                <a:gd name="T2" fmla="*/ 34 w 47"/>
                <a:gd name="T3" fmla="*/ 18 h 42"/>
                <a:gd name="T4" fmla="*/ 33 w 47"/>
                <a:gd name="T5" fmla="*/ 19 h 42"/>
                <a:gd name="T6" fmla="*/ 18 w 47"/>
                <a:gd name="T7" fmla="*/ 33 h 42"/>
                <a:gd name="T8" fmla="*/ 17 w 47"/>
                <a:gd name="T9" fmla="*/ 34 h 42"/>
                <a:gd name="T10" fmla="*/ 0 w 47"/>
                <a:gd name="T11" fmla="*/ 42 h 42"/>
                <a:gd name="T12" fmla="*/ 14 w 47"/>
                <a:gd name="T13" fmla="*/ 29 h 42"/>
                <a:gd name="T14" fmla="*/ 15 w 47"/>
                <a:gd name="T15" fmla="*/ 29 h 42"/>
                <a:gd name="T16" fmla="*/ 31 w 47"/>
                <a:gd name="T17" fmla="*/ 15 h 42"/>
                <a:gd name="T18" fmla="*/ 31 w 47"/>
                <a:gd name="T19" fmla="*/ 15 h 42"/>
                <a:gd name="T20" fmla="*/ 47 w 47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2">
                  <a:moveTo>
                    <a:pt x="47" y="0"/>
                  </a:moveTo>
                  <a:cubicBezTo>
                    <a:pt x="47" y="1"/>
                    <a:pt x="42" y="9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29" y="24"/>
                    <a:pt x="24" y="29"/>
                    <a:pt x="18" y="33"/>
                  </a:cubicBezTo>
                  <a:cubicBezTo>
                    <a:pt x="18" y="33"/>
                    <a:pt x="18" y="33"/>
                    <a:pt x="17" y="34"/>
                  </a:cubicBezTo>
                  <a:cubicBezTo>
                    <a:pt x="12" y="38"/>
                    <a:pt x="6" y="40"/>
                    <a:pt x="0" y="4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2" name="Freeform 40"/>
            <p:cNvSpPr/>
            <p:nvPr/>
          </p:nvSpPr>
          <p:spPr bwMode="auto">
            <a:xfrm>
              <a:off x="13598789" y="6159561"/>
              <a:ext cx="53436" cy="81559"/>
            </a:xfrm>
            <a:custGeom>
              <a:avLst/>
              <a:gdLst>
                <a:gd name="T0" fmla="*/ 4 w 20"/>
                <a:gd name="T1" fmla="*/ 21 h 30"/>
                <a:gd name="T2" fmla="*/ 18 w 20"/>
                <a:gd name="T3" fmla="*/ 25 h 30"/>
                <a:gd name="T4" fmla="*/ 19 w 20"/>
                <a:gd name="T5" fmla="*/ 10 h 30"/>
                <a:gd name="T6" fmla="*/ 5 w 20"/>
                <a:gd name="T7" fmla="*/ 6 h 30"/>
                <a:gd name="T8" fmla="*/ 4 w 20"/>
                <a:gd name="T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0">
                  <a:moveTo>
                    <a:pt x="4" y="21"/>
                  </a:moveTo>
                  <a:cubicBezTo>
                    <a:pt x="8" y="26"/>
                    <a:pt x="17" y="30"/>
                    <a:pt x="18" y="25"/>
                  </a:cubicBezTo>
                  <a:cubicBezTo>
                    <a:pt x="19" y="22"/>
                    <a:pt x="20" y="16"/>
                    <a:pt x="19" y="10"/>
                  </a:cubicBezTo>
                  <a:cubicBezTo>
                    <a:pt x="18" y="1"/>
                    <a:pt x="9" y="0"/>
                    <a:pt x="5" y="6"/>
                  </a:cubicBezTo>
                  <a:cubicBezTo>
                    <a:pt x="1" y="10"/>
                    <a:pt x="0" y="15"/>
                    <a:pt x="4" y="21"/>
                  </a:cubicBezTo>
                  <a:close/>
                </a:path>
              </a:pathLst>
            </a:custGeom>
            <a:solidFill>
              <a:srgbClr val="F7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3" name="Freeform 41"/>
            <p:cNvSpPr/>
            <p:nvPr/>
          </p:nvSpPr>
          <p:spPr bwMode="auto">
            <a:xfrm>
              <a:off x="14782790" y="6013319"/>
              <a:ext cx="295298" cy="329046"/>
            </a:xfrm>
            <a:custGeom>
              <a:avLst/>
              <a:gdLst>
                <a:gd name="T0" fmla="*/ 68 w 111"/>
                <a:gd name="T1" fmla="*/ 94 h 124"/>
                <a:gd name="T2" fmla="*/ 32 w 111"/>
                <a:gd name="T3" fmla="*/ 118 h 124"/>
                <a:gd name="T4" fmla="*/ 14 w 111"/>
                <a:gd name="T5" fmla="*/ 112 h 124"/>
                <a:gd name="T6" fmla="*/ 9 w 111"/>
                <a:gd name="T7" fmla="*/ 94 h 124"/>
                <a:gd name="T8" fmla="*/ 0 w 111"/>
                <a:gd name="T9" fmla="*/ 91 h 124"/>
                <a:gd name="T10" fmla="*/ 12 w 111"/>
                <a:gd name="T11" fmla="*/ 68 h 124"/>
                <a:gd name="T12" fmla="*/ 19 w 111"/>
                <a:gd name="T13" fmla="*/ 25 h 124"/>
                <a:gd name="T14" fmla="*/ 64 w 111"/>
                <a:gd name="T15" fmla="*/ 1 h 124"/>
                <a:gd name="T16" fmla="*/ 100 w 111"/>
                <a:gd name="T17" fmla="*/ 18 h 124"/>
                <a:gd name="T18" fmla="*/ 110 w 111"/>
                <a:gd name="T19" fmla="*/ 52 h 124"/>
                <a:gd name="T20" fmla="*/ 83 w 111"/>
                <a:gd name="T21" fmla="*/ 91 h 124"/>
                <a:gd name="T22" fmla="*/ 68 w 111"/>
                <a:gd name="T23" fmla="*/ 9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24">
                  <a:moveTo>
                    <a:pt x="68" y="94"/>
                  </a:moveTo>
                  <a:cubicBezTo>
                    <a:pt x="68" y="94"/>
                    <a:pt x="43" y="113"/>
                    <a:pt x="32" y="118"/>
                  </a:cubicBezTo>
                  <a:cubicBezTo>
                    <a:pt x="21" y="124"/>
                    <a:pt x="17" y="121"/>
                    <a:pt x="14" y="112"/>
                  </a:cubicBezTo>
                  <a:cubicBezTo>
                    <a:pt x="11" y="102"/>
                    <a:pt x="9" y="94"/>
                    <a:pt x="9" y="9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11" y="77"/>
                    <a:pt x="12" y="68"/>
                  </a:cubicBezTo>
                  <a:cubicBezTo>
                    <a:pt x="13" y="58"/>
                    <a:pt x="8" y="37"/>
                    <a:pt x="19" y="25"/>
                  </a:cubicBezTo>
                  <a:cubicBezTo>
                    <a:pt x="29" y="13"/>
                    <a:pt x="49" y="0"/>
                    <a:pt x="64" y="1"/>
                  </a:cubicBezTo>
                  <a:cubicBezTo>
                    <a:pt x="79" y="3"/>
                    <a:pt x="96" y="10"/>
                    <a:pt x="100" y="18"/>
                  </a:cubicBezTo>
                  <a:cubicBezTo>
                    <a:pt x="104" y="27"/>
                    <a:pt x="110" y="39"/>
                    <a:pt x="110" y="52"/>
                  </a:cubicBezTo>
                  <a:cubicBezTo>
                    <a:pt x="111" y="66"/>
                    <a:pt x="98" y="87"/>
                    <a:pt x="83" y="91"/>
                  </a:cubicBezTo>
                  <a:cubicBezTo>
                    <a:pt x="68" y="94"/>
                    <a:pt x="68" y="94"/>
                    <a:pt x="68" y="94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4" name="Freeform 42"/>
            <p:cNvSpPr/>
            <p:nvPr/>
          </p:nvSpPr>
          <p:spPr bwMode="auto">
            <a:xfrm>
              <a:off x="14720918" y="5985195"/>
              <a:ext cx="393729" cy="281235"/>
            </a:xfrm>
            <a:custGeom>
              <a:avLst/>
              <a:gdLst>
                <a:gd name="T0" fmla="*/ 139 w 148"/>
                <a:gd name="T1" fmla="*/ 38 h 106"/>
                <a:gd name="T2" fmla="*/ 139 w 148"/>
                <a:gd name="T3" fmla="*/ 32 h 106"/>
                <a:gd name="T4" fmla="*/ 105 w 148"/>
                <a:gd name="T5" fmla="*/ 1 h 106"/>
                <a:gd name="T6" fmla="*/ 17 w 148"/>
                <a:gd name="T7" fmla="*/ 4 h 106"/>
                <a:gd name="T8" fmla="*/ 6 w 148"/>
                <a:gd name="T9" fmla="*/ 27 h 106"/>
                <a:gd name="T10" fmla="*/ 42 w 148"/>
                <a:gd name="T11" fmla="*/ 45 h 106"/>
                <a:gd name="T12" fmla="*/ 46 w 148"/>
                <a:gd name="T13" fmla="*/ 45 h 106"/>
                <a:gd name="T14" fmla="*/ 68 w 148"/>
                <a:gd name="T15" fmla="*/ 67 h 106"/>
                <a:gd name="T16" fmla="*/ 73 w 148"/>
                <a:gd name="T17" fmla="*/ 85 h 106"/>
                <a:gd name="T18" fmla="*/ 82 w 148"/>
                <a:gd name="T19" fmla="*/ 63 h 106"/>
                <a:gd name="T20" fmla="*/ 99 w 148"/>
                <a:gd name="T21" fmla="*/ 81 h 106"/>
                <a:gd name="T22" fmla="*/ 136 w 148"/>
                <a:gd name="T23" fmla="*/ 81 h 106"/>
                <a:gd name="T24" fmla="*/ 139 w 148"/>
                <a:gd name="T2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06">
                  <a:moveTo>
                    <a:pt x="139" y="38"/>
                  </a:moveTo>
                  <a:cubicBezTo>
                    <a:pt x="139" y="32"/>
                    <a:pt x="139" y="32"/>
                    <a:pt x="139" y="32"/>
                  </a:cubicBezTo>
                  <a:cubicBezTo>
                    <a:pt x="138" y="14"/>
                    <a:pt x="123" y="0"/>
                    <a:pt x="105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6" y="5"/>
                    <a:pt x="0" y="18"/>
                    <a:pt x="6" y="27"/>
                  </a:cubicBezTo>
                  <a:cubicBezTo>
                    <a:pt x="14" y="38"/>
                    <a:pt x="27" y="45"/>
                    <a:pt x="42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52" y="49"/>
                    <a:pt x="64" y="58"/>
                    <a:pt x="68" y="67"/>
                  </a:cubicBezTo>
                  <a:cubicBezTo>
                    <a:pt x="72" y="77"/>
                    <a:pt x="73" y="85"/>
                    <a:pt x="73" y="85"/>
                  </a:cubicBezTo>
                  <a:cubicBezTo>
                    <a:pt x="73" y="85"/>
                    <a:pt x="78" y="64"/>
                    <a:pt x="82" y="63"/>
                  </a:cubicBezTo>
                  <a:cubicBezTo>
                    <a:pt x="87" y="63"/>
                    <a:pt x="99" y="73"/>
                    <a:pt x="99" y="81"/>
                  </a:cubicBezTo>
                  <a:cubicBezTo>
                    <a:pt x="99" y="89"/>
                    <a:pt x="119" y="106"/>
                    <a:pt x="136" y="81"/>
                  </a:cubicBezTo>
                  <a:cubicBezTo>
                    <a:pt x="148" y="65"/>
                    <a:pt x="144" y="48"/>
                    <a:pt x="139" y="38"/>
                  </a:cubicBezTo>
                  <a:close/>
                </a:path>
              </a:pathLst>
            </a:custGeom>
            <a:solidFill>
              <a:srgbClr val="032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5" name="Freeform 43"/>
            <p:cNvSpPr/>
            <p:nvPr/>
          </p:nvSpPr>
          <p:spPr bwMode="auto">
            <a:xfrm>
              <a:off x="14929033" y="6165186"/>
              <a:ext cx="44998" cy="81559"/>
            </a:xfrm>
            <a:custGeom>
              <a:avLst/>
              <a:gdLst>
                <a:gd name="T0" fmla="*/ 14 w 17"/>
                <a:gd name="T1" fmla="*/ 20 h 31"/>
                <a:gd name="T2" fmla="*/ 3 w 17"/>
                <a:gd name="T3" fmla="*/ 26 h 31"/>
                <a:gd name="T4" fmla="*/ 0 w 17"/>
                <a:gd name="T5" fmla="*/ 11 h 31"/>
                <a:gd name="T6" fmla="*/ 12 w 17"/>
                <a:gd name="T7" fmla="*/ 5 h 31"/>
                <a:gd name="T8" fmla="*/ 14 w 17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14" y="20"/>
                  </a:moveTo>
                  <a:cubicBezTo>
                    <a:pt x="12" y="26"/>
                    <a:pt x="5" y="31"/>
                    <a:pt x="3" y="26"/>
                  </a:cubicBezTo>
                  <a:cubicBezTo>
                    <a:pt x="1" y="23"/>
                    <a:pt x="0" y="17"/>
                    <a:pt x="0" y="11"/>
                  </a:cubicBezTo>
                  <a:cubicBezTo>
                    <a:pt x="0" y="2"/>
                    <a:pt x="7" y="0"/>
                    <a:pt x="12" y="5"/>
                  </a:cubicBezTo>
                  <a:cubicBezTo>
                    <a:pt x="15" y="8"/>
                    <a:pt x="17" y="14"/>
                    <a:pt x="14" y="20"/>
                  </a:cubicBezTo>
                  <a:close/>
                </a:path>
              </a:pathLst>
            </a:custGeom>
            <a:solidFill>
              <a:srgbClr val="FCA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6" name="Freeform 44"/>
            <p:cNvSpPr/>
            <p:nvPr/>
          </p:nvSpPr>
          <p:spPr bwMode="auto">
            <a:xfrm>
              <a:off x="13463796" y="5965508"/>
              <a:ext cx="359981" cy="255925"/>
            </a:xfrm>
            <a:custGeom>
              <a:avLst/>
              <a:gdLst>
                <a:gd name="T0" fmla="*/ 107 w 135"/>
                <a:gd name="T1" fmla="*/ 6 h 96"/>
                <a:gd name="T2" fmla="*/ 90 w 135"/>
                <a:gd name="T3" fmla="*/ 12 h 96"/>
                <a:gd name="T4" fmla="*/ 69 w 135"/>
                <a:gd name="T5" fmla="*/ 0 h 96"/>
                <a:gd name="T6" fmla="*/ 48 w 135"/>
                <a:gd name="T7" fmla="*/ 14 h 96"/>
                <a:gd name="T8" fmla="*/ 31 w 135"/>
                <a:gd name="T9" fmla="*/ 8 h 96"/>
                <a:gd name="T10" fmla="*/ 0 w 135"/>
                <a:gd name="T11" fmla="*/ 39 h 96"/>
                <a:gd name="T12" fmla="*/ 2 w 135"/>
                <a:gd name="T13" fmla="*/ 48 h 96"/>
                <a:gd name="T14" fmla="*/ 0 w 135"/>
                <a:gd name="T15" fmla="*/ 54 h 96"/>
                <a:gd name="T16" fmla="*/ 5 w 135"/>
                <a:gd name="T17" fmla="*/ 66 h 96"/>
                <a:gd name="T18" fmla="*/ 3 w 135"/>
                <a:gd name="T19" fmla="*/ 75 h 96"/>
                <a:gd name="T20" fmla="*/ 24 w 135"/>
                <a:gd name="T21" fmla="*/ 96 h 96"/>
                <a:gd name="T22" fmla="*/ 44 w 135"/>
                <a:gd name="T23" fmla="*/ 79 h 96"/>
                <a:gd name="T24" fmla="*/ 64 w 135"/>
                <a:gd name="T25" fmla="*/ 72 h 96"/>
                <a:gd name="T26" fmla="*/ 72 w 135"/>
                <a:gd name="T27" fmla="*/ 81 h 96"/>
                <a:gd name="T28" fmla="*/ 75 w 135"/>
                <a:gd name="T29" fmla="*/ 81 h 96"/>
                <a:gd name="T30" fmla="*/ 92 w 135"/>
                <a:gd name="T31" fmla="*/ 59 h 96"/>
                <a:gd name="T32" fmla="*/ 92 w 135"/>
                <a:gd name="T33" fmla="*/ 59 h 96"/>
                <a:gd name="T34" fmla="*/ 107 w 135"/>
                <a:gd name="T35" fmla="*/ 63 h 96"/>
                <a:gd name="T36" fmla="*/ 135 w 135"/>
                <a:gd name="T37" fmla="*/ 35 h 96"/>
                <a:gd name="T38" fmla="*/ 107 w 135"/>
                <a:gd name="T39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96">
                  <a:moveTo>
                    <a:pt x="107" y="6"/>
                  </a:moveTo>
                  <a:cubicBezTo>
                    <a:pt x="100" y="6"/>
                    <a:pt x="94" y="9"/>
                    <a:pt x="90" y="12"/>
                  </a:cubicBezTo>
                  <a:cubicBezTo>
                    <a:pt x="86" y="5"/>
                    <a:pt x="78" y="0"/>
                    <a:pt x="69" y="0"/>
                  </a:cubicBezTo>
                  <a:cubicBezTo>
                    <a:pt x="60" y="0"/>
                    <a:pt x="52" y="6"/>
                    <a:pt x="48" y="14"/>
                  </a:cubicBezTo>
                  <a:cubicBezTo>
                    <a:pt x="43" y="11"/>
                    <a:pt x="37" y="8"/>
                    <a:pt x="31" y="8"/>
                  </a:cubicBezTo>
                  <a:cubicBezTo>
                    <a:pt x="14" y="8"/>
                    <a:pt x="0" y="22"/>
                    <a:pt x="0" y="39"/>
                  </a:cubicBezTo>
                  <a:cubicBezTo>
                    <a:pt x="0" y="42"/>
                    <a:pt x="1" y="45"/>
                    <a:pt x="2" y="48"/>
                  </a:cubicBezTo>
                  <a:cubicBezTo>
                    <a:pt x="1" y="50"/>
                    <a:pt x="0" y="52"/>
                    <a:pt x="0" y="54"/>
                  </a:cubicBezTo>
                  <a:cubicBezTo>
                    <a:pt x="0" y="59"/>
                    <a:pt x="2" y="63"/>
                    <a:pt x="5" y="66"/>
                  </a:cubicBezTo>
                  <a:cubicBezTo>
                    <a:pt x="4" y="69"/>
                    <a:pt x="3" y="72"/>
                    <a:pt x="3" y="75"/>
                  </a:cubicBezTo>
                  <a:cubicBezTo>
                    <a:pt x="3" y="87"/>
                    <a:pt x="13" y="96"/>
                    <a:pt x="24" y="96"/>
                  </a:cubicBezTo>
                  <a:cubicBezTo>
                    <a:pt x="34" y="96"/>
                    <a:pt x="43" y="89"/>
                    <a:pt x="44" y="79"/>
                  </a:cubicBezTo>
                  <a:cubicBezTo>
                    <a:pt x="49" y="75"/>
                    <a:pt x="58" y="69"/>
                    <a:pt x="64" y="72"/>
                  </a:cubicBezTo>
                  <a:cubicBezTo>
                    <a:pt x="68" y="73"/>
                    <a:pt x="70" y="77"/>
                    <a:pt x="72" y="81"/>
                  </a:cubicBezTo>
                  <a:cubicBezTo>
                    <a:pt x="72" y="83"/>
                    <a:pt x="75" y="82"/>
                    <a:pt x="75" y="81"/>
                  </a:cubicBezTo>
                  <a:cubicBezTo>
                    <a:pt x="78" y="72"/>
                    <a:pt x="83" y="61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7" y="61"/>
                    <a:pt x="101" y="63"/>
                    <a:pt x="107" y="63"/>
                  </a:cubicBezTo>
                  <a:cubicBezTo>
                    <a:pt x="122" y="63"/>
                    <a:pt x="135" y="50"/>
                    <a:pt x="135" y="35"/>
                  </a:cubicBezTo>
                  <a:cubicBezTo>
                    <a:pt x="135" y="19"/>
                    <a:pt x="122" y="6"/>
                    <a:pt x="107" y="6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7" name="Freeform 45"/>
            <p:cNvSpPr/>
            <p:nvPr/>
          </p:nvSpPr>
          <p:spPr bwMode="auto">
            <a:xfrm>
              <a:off x="13649411" y="6182060"/>
              <a:ext cx="112494" cy="154680"/>
            </a:xfrm>
            <a:custGeom>
              <a:avLst/>
              <a:gdLst>
                <a:gd name="T0" fmla="*/ 43 w 43"/>
                <a:gd name="T1" fmla="*/ 33 h 58"/>
                <a:gd name="T2" fmla="*/ 39 w 43"/>
                <a:gd name="T3" fmla="*/ 39 h 58"/>
                <a:gd name="T4" fmla="*/ 38 w 43"/>
                <a:gd name="T5" fmla="*/ 45 h 58"/>
                <a:gd name="T6" fmla="*/ 38 w 43"/>
                <a:gd name="T7" fmla="*/ 45 h 58"/>
                <a:gd name="T8" fmla="*/ 29 w 43"/>
                <a:gd name="T9" fmla="*/ 57 h 58"/>
                <a:gd name="T10" fmla="*/ 3 w 43"/>
                <a:gd name="T11" fmla="*/ 45 h 58"/>
                <a:gd name="T12" fmla="*/ 3 w 43"/>
                <a:gd name="T13" fmla="*/ 0 h 58"/>
                <a:gd name="T14" fmla="*/ 6 w 43"/>
                <a:gd name="T15" fmla="*/ 0 h 58"/>
                <a:gd name="T16" fmla="*/ 17 w 43"/>
                <a:gd name="T17" fmla="*/ 29 h 58"/>
                <a:gd name="T18" fmla="*/ 43 w 43"/>
                <a:gd name="T19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58">
                  <a:moveTo>
                    <a:pt x="43" y="33"/>
                  </a:moveTo>
                  <a:cubicBezTo>
                    <a:pt x="42" y="34"/>
                    <a:pt x="40" y="36"/>
                    <a:pt x="39" y="39"/>
                  </a:cubicBezTo>
                  <a:cubicBezTo>
                    <a:pt x="38" y="40"/>
                    <a:pt x="38" y="43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57"/>
                    <a:pt x="34" y="56"/>
                    <a:pt x="29" y="57"/>
                  </a:cubicBezTo>
                  <a:cubicBezTo>
                    <a:pt x="24" y="58"/>
                    <a:pt x="14" y="52"/>
                    <a:pt x="3" y="45"/>
                  </a:cubicBezTo>
                  <a:cubicBezTo>
                    <a:pt x="0" y="38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7"/>
                    <a:pt x="17" y="28"/>
                    <a:pt x="17" y="29"/>
                  </a:cubicBezTo>
                  <a:cubicBezTo>
                    <a:pt x="17" y="29"/>
                    <a:pt x="32" y="28"/>
                    <a:pt x="43" y="33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8" name="Freeform 46"/>
            <p:cNvSpPr/>
            <p:nvPr/>
          </p:nvSpPr>
          <p:spPr bwMode="auto">
            <a:xfrm>
              <a:off x="13728157" y="6280492"/>
              <a:ext cx="25312" cy="19687"/>
            </a:xfrm>
            <a:custGeom>
              <a:avLst/>
              <a:gdLst>
                <a:gd name="T0" fmla="*/ 9 w 9"/>
                <a:gd name="T1" fmla="*/ 2 h 8"/>
                <a:gd name="T2" fmla="*/ 8 w 9"/>
                <a:gd name="T3" fmla="*/ 8 h 8"/>
                <a:gd name="T4" fmla="*/ 3 w 9"/>
                <a:gd name="T5" fmla="*/ 6 h 8"/>
                <a:gd name="T6" fmla="*/ 5 w 9"/>
                <a:gd name="T7" fmla="*/ 1 h 8"/>
                <a:gd name="T8" fmla="*/ 8 w 9"/>
                <a:gd name="T9" fmla="*/ 1 h 8"/>
                <a:gd name="T10" fmla="*/ 9 w 9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9" y="2"/>
                  </a:moveTo>
                  <a:cubicBezTo>
                    <a:pt x="8" y="3"/>
                    <a:pt x="8" y="6"/>
                    <a:pt x="8" y="8"/>
                  </a:cubicBezTo>
                  <a:cubicBezTo>
                    <a:pt x="6" y="8"/>
                    <a:pt x="4" y="7"/>
                    <a:pt x="3" y="6"/>
                  </a:cubicBezTo>
                  <a:cubicBezTo>
                    <a:pt x="0" y="4"/>
                    <a:pt x="2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9" name="Freeform 47"/>
            <p:cNvSpPr/>
            <p:nvPr/>
          </p:nvSpPr>
          <p:spPr bwMode="auto">
            <a:xfrm>
              <a:off x="13536917" y="6671409"/>
              <a:ext cx="233426" cy="390918"/>
            </a:xfrm>
            <a:custGeom>
              <a:avLst/>
              <a:gdLst>
                <a:gd name="T0" fmla="*/ 88 w 88"/>
                <a:gd name="T1" fmla="*/ 143 h 147"/>
                <a:gd name="T2" fmla="*/ 2 w 88"/>
                <a:gd name="T3" fmla="*/ 144 h 147"/>
                <a:gd name="T4" fmla="*/ 2 w 88"/>
                <a:gd name="T5" fmla="*/ 144 h 147"/>
                <a:gd name="T6" fmla="*/ 7 w 88"/>
                <a:gd name="T7" fmla="*/ 108 h 147"/>
                <a:gd name="T8" fmla="*/ 0 w 88"/>
                <a:gd name="T9" fmla="*/ 3 h 147"/>
                <a:gd name="T10" fmla="*/ 44 w 88"/>
                <a:gd name="T11" fmla="*/ 0 h 147"/>
                <a:gd name="T12" fmla="*/ 44 w 88"/>
                <a:gd name="T13" fmla="*/ 14 h 147"/>
                <a:gd name="T14" fmla="*/ 88 w 88"/>
                <a:gd name="T15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47">
                  <a:moveTo>
                    <a:pt x="88" y="143"/>
                  </a:moveTo>
                  <a:cubicBezTo>
                    <a:pt x="46" y="147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3" y="128"/>
                    <a:pt x="5" y="114"/>
                    <a:pt x="7" y="108"/>
                  </a:cubicBezTo>
                  <a:cubicBezTo>
                    <a:pt x="10" y="100"/>
                    <a:pt x="5" y="51"/>
                    <a:pt x="0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5"/>
                    <a:pt x="44" y="14"/>
                  </a:cubicBezTo>
                  <a:cubicBezTo>
                    <a:pt x="45" y="42"/>
                    <a:pt x="52" y="105"/>
                    <a:pt x="88" y="143"/>
                  </a:cubicBez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0" name="Freeform 48"/>
            <p:cNvSpPr/>
            <p:nvPr/>
          </p:nvSpPr>
          <p:spPr bwMode="auto">
            <a:xfrm>
              <a:off x="13534105" y="6542041"/>
              <a:ext cx="143431" cy="205303"/>
            </a:xfrm>
            <a:custGeom>
              <a:avLst/>
              <a:gdLst>
                <a:gd name="T0" fmla="*/ 54 w 54"/>
                <a:gd name="T1" fmla="*/ 0 h 77"/>
                <a:gd name="T2" fmla="*/ 46 w 54"/>
                <a:gd name="T3" fmla="*/ 72 h 77"/>
                <a:gd name="T4" fmla="*/ 4 w 54"/>
                <a:gd name="T5" fmla="*/ 77 h 77"/>
                <a:gd name="T6" fmla="*/ 1 w 54"/>
                <a:gd name="T7" fmla="*/ 51 h 77"/>
                <a:gd name="T8" fmla="*/ 0 w 54"/>
                <a:gd name="T9" fmla="*/ 41 h 77"/>
                <a:gd name="T10" fmla="*/ 54 w 54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77">
                  <a:moveTo>
                    <a:pt x="54" y="0"/>
                  </a:moveTo>
                  <a:cubicBezTo>
                    <a:pt x="54" y="0"/>
                    <a:pt x="53" y="48"/>
                    <a:pt x="46" y="72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3" y="69"/>
                    <a:pt x="2" y="60"/>
                    <a:pt x="1" y="51"/>
                  </a:cubicBezTo>
                  <a:cubicBezTo>
                    <a:pt x="0" y="48"/>
                    <a:pt x="0" y="44"/>
                    <a:pt x="0" y="4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B4C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1" name="Freeform 49"/>
            <p:cNvSpPr/>
            <p:nvPr/>
          </p:nvSpPr>
          <p:spPr bwMode="auto">
            <a:xfrm>
              <a:off x="13455360" y="6429547"/>
              <a:ext cx="261550" cy="748086"/>
            </a:xfrm>
            <a:custGeom>
              <a:avLst/>
              <a:gdLst>
                <a:gd name="T0" fmla="*/ 41 w 99"/>
                <a:gd name="T1" fmla="*/ 4 h 281"/>
                <a:gd name="T2" fmla="*/ 26 w 99"/>
                <a:gd name="T3" fmla="*/ 15 h 281"/>
                <a:gd name="T4" fmla="*/ 5 w 99"/>
                <a:gd name="T5" fmla="*/ 86 h 281"/>
                <a:gd name="T6" fmla="*/ 1 w 99"/>
                <a:gd name="T7" fmla="*/ 162 h 281"/>
                <a:gd name="T8" fmla="*/ 3 w 99"/>
                <a:gd name="T9" fmla="*/ 169 h 281"/>
                <a:gd name="T10" fmla="*/ 60 w 99"/>
                <a:gd name="T11" fmla="*/ 269 h 281"/>
                <a:gd name="T12" fmla="*/ 91 w 99"/>
                <a:gd name="T13" fmla="*/ 274 h 281"/>
                <a:gd name="T14" fmla="*/ 96 w 99"/>
                <a:gd name="T15" fmla="*/ 269 h 281"/>
                <a:gd name="T16" fmla="*/ 60 w 99"/>
                <a:gd name="T17" fmla="*/ 170 h 281"/>
                <a:gd name="T18" fmla="*/ 59 w 99"/>
                <a:gd name="T19" fmla="*/ 155 h 281"/>
                <a:gd name="T20" fmla="*/ 84 w 99"/>
                <a:gd name="T21" fmla="*/ 35 h 281"/>
                <a:gd name="T22" fmla="*/ 80 w 99"/>
                <a:gd name="T23" fmla="*/ 22 h 281"/>
                <a:gd name="T24" fmla="*/ 51 w 99"/>
                <a:gd name="T25" fmla="*/ 2 h 281"/>
                <a:gd name="T26" fmla="*/ 41 w 99"/>
                <a:gd name="T27" fmla="*/ 4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81">
                  <a:moveTo>
                    <a:pt x="41" y="4"/>
                  </a:moveTo>
                  <a:cubicBezTo>
                    <a:pt x="34" y="5"/>
                    <a:pt x="29" y="9"/>
                    <a:pt x="26" y="15"/>
                  </a:cubicBezTo>
                  <a:cubicBezTo>
                    <a:pt x="19" y="27"/>
                    <a:pt x="9" y="39"/>
                    <a:pt x="5" y="86"/>
                  </a:cubicBezTo>
                  <a:cubicBezTo>
                    <a:pt x="0" y="135"/>
                    <a:pt x="1" y="155"/>
                    <a:pt x="1" y="162"/>
                  </a:cubicBezTo>
                  <a:cubicBezTo>
                    <a:pt x="2" y="165"/>
                    <a:pt x="2" y="167"/>
                    <a:pt x="3" y="169"/>
                  </a:cubicBezTo>
                  <a:cubicBezTo>
                    <a:pt x="8" y="181"/>
                    <a:pt x="31" y="232"/>
                    <a:pt x="60" y="269"/>
                  </a:cubicBezTo>
                  <a:cubicBezTo>
                    <a:pt x="68" y="279"/>
                    <a:pt x="81" y="281"/>
                    <a:pt x="91" y="274"/>
                  </a:cubicBezTo>
                  <a:cubicBezTo>
                    <a:pt x="93" y="273"/>
                    <a:pt x="95" y="271"/>
                    <a:pt x="96" y="269"/>
                  </a:cubicBezTo>
                  <a:cubicBezTo>
                    <a:pt x="99" y="261"/>
                    <a:pt x="70" y="193"/>
                    <a:pt x="60" y="170"/>
                  </a:cubicBezTo>
                  <a:cubicBezTo>
                    <a:pt x="58" y="165"/>
                    <a:pt x="58" y="160"/>
                    <a:pt x="59" y="155"/>
                  </a:cubicBezTo>
                  <a:cubicBezTo>
                    <a:pt x="66" y="130"/>
                    <a:pt x="86" y="53"/>
                    <a:pt x="84" y="35"/>
                  </a:cubicBezTo>
                  <a:cubicBezTo>
                    <a:pt x="84" y="35"/>
                    <a:pt x="84" y="30"/>
                    <a:pt x="80" y="22"/>
                  </a:cubicBezTo>
                  <a:cubicBezTo>
                    <a:pt x="77" y="13"/>
                    <a:pt x="63" y="0"/>
                    <a:pt x="51" y="2"/>
                  </a:cubicBezTo>
                  <a:cubicBezTo>
                    <a:pt x="47" y="2"/>
                    <a:pt x="43" y="3"/>
                    <a:pt x="41" y="4"/>
                  </a:cubicBezTo>
                  <a:close/>
                </a:path>
              </a:pathLst>
            </a:custGeom>
            <a:solidFill>
              <a:srgbClr val="E6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2" name="Freeform 50"/>
            <p:cNvSpPr/>
            <p:nvPr/>
          </p:nvSpPr>
          <p:spPr bwMode="auto">
            <a:xfrm>
              <a:off x="13520043" y="6353613"/>
              <a:ext cx="120932" cy="78746"/>
            </a:xfrm>
            <a:custGeom>
              <a:avLst/>
              <a:gdLst>
                <a:gd name="T0" fmla="*/ 45 w 45"/>
                <a:gd name="T1" fmla="*/ 5 h 29"/>
                <a:gd name="T2" fmla="*/ 22 w 45"/>
                <a:gd name="T3" fmla="*/ 23 h 29"/>
                <a:gd name="T4" fmla="*/ 0 w 45"/>
                <a:gd name="T5" fmla="*/ 28 h 29"/>
                <a:gd name="T6" fmla="*/ 1 w 45"/>
                <a:gd name="T7" fmla="*/ 0 h 29"/>
                <a:gd name="T8" fmla="*/ 9 w 45"/>
                <a:gd name="T9" fmla="*/ 1 h 29"/>
                <a:gd name="T10" fmla="*/ 45 w 45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9">
                  <a:moveTo>
                    <a:pt x="45" y="5"/>
                  </a:moveTo>
                  <a:cubicBezTo>
                    <a:pt x="37" y="14"/>
                    <a:pt x="29" y="19"/>
                    <a:pt x="22" y="23"/>
                  </a:cubicBezTo>
                  <a:cubicBezTo>
                    <a:pt x="9" y="29"/>
                    <a:pt x="0" y="28"/>
                    <a:pt x="0" y="2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9" y="1"/>
                    <a:pt x="9" y="1"/>
                    <a:pt x="9" y="1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B9C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3" name="Freeform 51"/>
            <p:cNvSpPr/>
            <p:nvPr/>
          </p:nvSpPr>
          <p:spPr bwMode="auto">
            <a:xfrm>
              <a:off x="13387863" y="7087638"/>
              <a:ext cx="196865" cy="1566481"/>
            </a:xfrm>
            <a:custGeom>
              <a:avLst/>
              <a:gdLst>
                <a:gd name="T0" fmla="*/ 7 w 74"/>
                <a:gd name="T1" fmla="*/ 588 h 588"/>
                <a:gd name="T2" fmla="*/ 0 w 74"/>
                <a:gd name="T3" fmla="*/ 588 h 588"/>
                <a:gd name="T4" fmla="*/ 36 w 74"/>
                <a:gd name="T5" fmla="*/ 332 h 588"/>
                <a:gd name="T6" fmla="*/ 57 w 74"/>
                <a:gd name="T7" fmla="*/ 14 h 588"/>
                <a:gd name="T8" fmla="*/ 57 w 74"/>
                <a:gd name="T9" fmla="*/ 0 h 588"/>
                <a:gd name="T10" fmla="*/ 57 w 74"/>
                <a:gd name="T11" fmla="*/ 0 h 588"/>
                <a:gd name="T12" fmla="*/ 63 w 74"/>
                <a:gd name="T13" fmla="*/ 2 h 588"/>
                <a:gd name="T14" fmla="*/ 7 w 74"/>
                <a:gd name="T15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88">
                  <a:moveTo>
                    <a:pt x="7" y="588"/>
                  </a:moveTo>
                  <a:cubicBezTo>
                    <a:pt x="0" y="588"/>
                    <a:pt x="0" y="588"/>
                    <a:pt x="0" y="588"/>
                  </a:cubicBezTo>
                  <a:cubicBezTo>
                    <a:pt x="0" y="588"/>
                    <a:pt x="22" y="378"/>
                    <a:pt x="36" y="332"/>
                  </a:cubicBezTo>
                  <a:cubicBezTo>
                    <a:pt x="49" y="292"/>
                    <a:pt x="55" y="75"/>
                    <a:pt x="57" y="14"/>
                  </a:cubicBezTo>
                  <a:cubicBezTo>
                    <a:pt x="57" y="7"/>
                    <a:pt x="57" y="3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74" y="431"/>
                    <a:pt x="7" y="588"/>
                  </a:cubicBezTo>
                  <a:close/>
                </a:path>
              </a:pathLst>
            </a:custGeom>
            <a:solidFill>
              <a:srgbClr val="5B2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4" name="Freeform 52"/>
            <p:cNvSpPr/>
            <p:nvPr/>
          </p:nvSpPr>
          <p:spPr bwMode="auto">
            <a:xfrm>
              <a:off x="14884035" y="6255181"/>
              <a:ext cx="120932" cy="146242"/>
            </a:xfrm>
            <a:custGeom>
              <a:avLst/>
              <a:gdLst>
                <a:gd name="T0" fmla="*/ 45 w 45"/>
                <a:gd name="T1" fmla="*/ 0 h 55"/>
                <a:gd name="T2" fmla="*/ 14 w 45"/>
                <a:gd name="T3" fmla="*/ 53 h 55"/>
                <a:gd name="T4" fmla="*/ 0 w 45"/>
                <a:gd name="T5" fmla="*/ 55 h 55"/>
                <a:gd name="T6" fmla="*/ 0 w 45"/>
                <a:gd name="T7" fmla="*/ 24 h 55"/>
                <a:gd name="T8" fmla="*/ 30 w 45"/>
                <a:gd name="T9" fmla="*/ 1 h 55"/>
                <a:gd name="T10" fmla="*/ 45 w 4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5">
                  <a:moveTo>
                    <a:pt x="45" y="0"/>
                  </a:moveTo>
                  <a:cubicBezTo>
                    <a:pt x="45" y="0"/>
                    <a:pt x="40" y="34"/>
                    <a:pt x="14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F7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5" name="Freeform 53"/>
            <p:cNvSpPr/>
            <p:nvPr/>
          </p:nvSpPr>
          <p:spPr bwMode="auto">
            <a:xfrm>
              <a:off x="14661858" y="6364862"/>
              <a:ext cx="419041" cy="866205"/>
            </a:xfrm>
            <a:custGeom>
              <a:avLst/>
              <a:gdLst>
                <a:gd name="T0" fmla="*/ 146 w 158"/>
                <a:gd name="T1" fmla="*/ 205 h 325"/>
                <a:gd name="T2" fmla="*/ 150 w 158"/>
                <a:gd name="T3" fmla="*/ 292 h 325"/>
                <a:gd name="T4" fmla="*/ 135 w 158"/>
                <a:gd name="T5" fmla="*/ 313 h 325"/>
                <a:gd name="T6" fmla="*/ 127 w 158"/>
                <a:gd name="T7" fmla="*/ 315 h 325"/>
                <a:gd name="T8" fmla="*/ 90 w 158"/>
                <a:gd name="T9" fmla="*/ 321 h 325"/>
                <a:gd name="T10" fmla="*/ 48 w 158"/>
                <a:gd name="T11" fmla="*/ 325 h 325"/>
                <a:gd name="T12" fmla="*/ 5 w 158"/>
                <a:gd name="T13" fmla="*/ 314 h 325"/>
                <a:gd name="T14" fmla="*/ 6 w 158"/>
                <a:gd name="T15" fmla="*/ 259 h 325"/>
                <a:gd name="T16" fmla="*/ 41 w 158"/>
                <a:gd name="T17" fmla="*/ 132 h 325"/>
                <a:gd name="T18" fmla="*/ 49 w 158"/>
                <a:gd name="T19" fmla="*/ 106 h 325"/>
                <a:gd name="T20" fmla="*/ 58 w 158"/>
                <a:gd name="T21" fmla="*/ 76 h 325"/>
                <a:gd name="T22" fmla="*/ 64 w 158"/>
                <a:gd name="T23" fmla="*/ 57 h 325"/>
                <a:gd name="T24" fmla="*/ 75 w 158"/>
                <a:gd name="T25" fmla="*/ 22 h 325"/>
                <a:gd name="T26" fmla="*/ 84 w 158"/>
                <a:gd name="T27" fmla="*/ 10 h 325"/>
                <a:gd name="T28" fmla="*/ 143 w 158"/>
                <a:gd name="T29" fmla="*/ 7 h 325"/>
                <a:gd name="T30" fmla="*/ 156 w 158"/>
                <a:gd name="T31" fmla="*/ 33 h 325"/>
                <a:gd name="T32" fmla="*/ 156 w 158"/>
                <a:gd name="T33" fmla="*/ 34 h 325"/>
                <a:gd name="T34" fmla="*/ 153 w 158"/>
                <a:gd name="T35" fmla="*/ 75 h 325"/>
                <a:gd name="T36" fmla="*/ 146 w 158"/>
                <a:gd name="T37" fmla="*/ 205 h 325"/>
                <a:gd name="T38" fmla="*/ 146 w 158"/>
                <a:gd name="T39" fmla="*/ 20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325">
                  <a:moveTo>
                    <a:pt x="146" y="205"/>
                  </a:moveTo>
                  <a:cubicBezTo>
                    <a:pt x="146" y="238"/>
                    <a:pt x="147" y="269"/>
                    <a:pt x="150" y="292"/>
                  </a:cubicBezTo>
                  <a:cubicBezTo>
                    <a:pt x="151" y="302"/>
                    <a:pt x="144" y="311"/>
                    <a:pt x="135" y="313"/>
                  </a:cubicBezTo>
                  <a:cubicBezTo>
                    <a:pt x="132" y="314"/>
                    <a:pt x="130" y="314"/>
                    <a:pt x="127" y="315"/>
                  </a:cubicBezTo>
                  <a:cubicBezTo>
                    <a:pt x="117" y="317"/>
                    <a:pt x="103" y="319"/>
                    <a:pt x="90" y="321"/>
                  </a:cubicBezTo>
                  <a:cubicBezTo>
                    <a:pt x="76" y="323"/>
                    <a:pt x="61" y="325"/>
                    <a:pt x="48" y="325"/>
                  </a:cubicBezTo>
                  <a:cubicBezTo>
                    <a:pt x="28" y="325"/>
                    <a:pt x="12" y="323"/>
                    <a:pt x="5" y="314"/>
                  </a:cubicBezTo>
                  <a:cubicBezTo>
                    <a:pt x="0" y="306"/>
                    <a:pt x="1" y="286"/>
                    <a:pt x="6" y="259"/>
                  </a:cubicBezTo>
                  <a:cubicBezTo>
                    <a:pt x="13" y="223"/>
                    <a:pt x="27" y="176"/>
                    <a:pt x="41" y="132"/>
                  </a:cubicBezTo>
                  <a:cubicBezTo>
                    <a:pt x="43" y="123"/>
                    <a:pt x="46" y="115"/>
                    <a:pt x="49" y="106"/>
                  </a:cubicBezTo>
                  <a:cubicBezTo>
                    <a:pt x="52" y="96"/>
                    <a:pt x="55" y="86"/>
                    <a:pt x="58" y="76"/>
                  </a:cubicBezTo>
                  <a:cubicBezTo>
                    <a:pt x="60" y="69"/>
                    <a:pt x="62" y="63"/>
                    <a:pt x="64" y="57"/>
                  </a:cubicBezTo>
                  <a:cubicBezTo>
                    <a:pt x="69" y="44"/>
                    <a:pt x="72" y="32"/>
                    <a:pt x="75" y="22"/>
                  </a:cubicBezTo>
                  <a:cubicBezTo>
                    <a:pt x="81" y="13"/>
                    <a:pt x="84" y="10"/>
                    <a:pt x="84" y="10"/>
                  </a:cubicBezTo>
                  <a:cubicBezTo>
                    <a:pt x="118" y="0"/>
                    <a:pt x="143" y="7"/>
                    <a:pt x="143" y="7"/>
                  </a:cubicBezTo>
                  <a:cubicBezTo>
                    <a:pt x="151" y="14"/>
                    <a:pt x="155" y="23"/>
                    <a:pt x="156" y="33"/>
                  </a:cubicBezTo>
                  <a:cubicBezTo>
                    <a:pt x="156" y="33"/>
                    <a:pt x="156" y="33"/>
                    <a:pt x="156" y="34"/>
                  </a:cubicBezTo>
                  <a:cubicBezTo>
                    <a:pt x="158" y="46"/>
                    <a:pt x="156" y="61"/>
                    <a:pt x="153" y="75"/>
                  </a:cubicBezTo>
                  <a:cubicBezTo>
                    <a:pt x="150" y="109"/>
                    <a:pt x="147" y="159"/>
                    <a:pt x="146" y="205"/>
                  </a:cubicBezTo>
                  <a:cubicBezTo>
                    <a:pt x="146" y="205"/>
                    <a:pt x="146" y="205"/>
                    <a:pt x="146" y="205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6" name="Freeform 54"/>
            <p:cNvSpPr/>
            <p:nvPr/>
          </p:nvSpPr>
          <p:spPr bwMode="auto">
            <a:xfrm>
              <a:off x="14307502" y="6556102"/>
              <a:ext cx="517473" cy="216552"/>
            </a:xfrm>
            <a:custGeom>
              <a:avLst/>
              <a:gdLst>
                <a:gd name="T0" fmla="*/ 195 w 195"/>
                <a:gd name="T1" fmla="*/ 0 h 81"/>
                <a:gd name="T2" fmla="*/ 191 w 195"/>
                <a:gd name="T3" fmla="*/ 13 h 81"/>
                <a:gd name="T4" fmla="*/ 138 w 195"/>
                <a:gd name="T5" fmla="*/ 58 h 81"/>
                <a:gd name="T6" fmla="*/ 105 w 195"/>
                <a:gd name="T7" fmla="*/ 66 h 81"/>
                <a:gd name="T8" fmla="*/ 80 w 195"/>
                <a:gd name="T9" fmla="*/ 72 h 81"/>
                <a:gd name="T10" fmla="*/ 0 w 195"/>
                <a:gd name="T11" fmla="*/ 81 h 81"/>
                <a:gd name="T12" fmla="*/ 1 w 195"/>
                <a:gd name="T13" fmla="*/ 74 h 81"/>
                <a:gd name="T14" fmla="*/ 195 w 195"/>
                <a:gd name="T15" fmla="*/ 0 h 81"/>
                <a:gd name="T16" fmla="*/ 195 w 19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81">
                  <a:moveTo>
                    <a:pt x="195" y="0"/>
                  </a:moveTo>
                  <a:cubicBezTo>
                    <a:pt x="191" y="13"/>
                    <a:pt x="191" y="13"/>
                    <a:pt x="191" y="13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58"/>
                    <a:pt x="122" y="62"/>
                    <a:pt x="105" y="66"/>
                  </a:cubicBezTo>
                  <a:cubicBezTo>
                    <a:pt x="96" y="68"/>
                    <a:pt x="87" y="70"/>
                    <a:pt x="80" y="72"/>
                  </a:cubicBezTo>
                  <a:cubicBezTo>
                    <a:pt x="58" y="77"/>
                    <a:pt x="0" y="81"/>
                    <a:pt x="0" y="81"/>
                  </a:cubicBezTo>
                  <a:cubicBezTo>
                    <a:pt x="1" y="79"/>
                    <a:pt x="1" y="77"/>
                    <a:pt x="1" y="74"/>
                  </a:cubicBezTo>
                  <a:cubicBezTo>
                    <a:pt x="1" y="74"/>
                    <a:pt x="148" y="63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7" name="Freeform 55"/>
            <p:cNvSpPr/>
            <p:nvPr/>
          </p:nvSpPr>
          <p:spPr bwMode="auto">
            <a:xfrm>
              <a:off x="14678732" y="6556102"/>
              <a:ext cx="334671" cy="497787"/>
            </a:xfrm>
            <a:custGeom>
              <a:avLst/>
              <a:gdLst>
                <a:gd name="T0" fmla="*/ 126 w 126"/>
                <a:gd name="T1" fmla="*/ 0 h 187"/>
                <a:gd name="T2" fmla="*/ 0 w 126"/>
                <a:gd name="T3" fmla="*/ 187 h 187"/>
                <a:gd name="T4" fmla="*/ 35 w 126"/>
                <a:gd name="T5" fmla="*/ 60 h 187"/>
                <a:gd name="T6" fmla="*/ 43 w 126"/>
                <a:gd name="T7" fmla="*/ 34 h 187"/>
                <a:gd name="T8" fmla="*/ 49 w 126"/>
                <a:gd name="T9" fmla="*/ 27 h 187"/>
                <a:gd name="T10" fmla="*/ 126 w 126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87">
                  <a:moveTo>
                    <a:pt x="126" y="0"/>
                  </a:moveTo>
                  <a:cubicBezTo>
                    <a:pt x="126" y="0"/>
                    <a:pt x="95" y="168"/>
                    <a:pt x="0" y="187"/>
                  </a:cubicBezTo>
                  <a:cubicBezTo>
                    <a:pt x="7" y="151"/>
                    <a:pt x="21" y="104"/>
                    <a:pt x="35" y="60"/>
                  </a:cubicBezTo>
                  <a:cubicBezTo>
                    <a:pt x="37" y="51"/>
                    <a:pt x="40" y="43"/>
                    <a:pt x="43" y="34"/>
                  </a:cubicBezTo>
                  <a:cubicBezTo>
                    <a:pt x="46" y="30"/>
                    <a:pt x="49" y="27"/>
                    <a:pt x="49" y="2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8" name="Freeform 56"/>
            <p:cNvSpPr/>
            <p:nvPr/>
          </p:nvSpPr>
          <p:spPr bwMode="auto">
            <a:xfrm>
              <a:off x="14374998" y="6387361"/>
              <a:ext cx="680589" cy="497787"/>
            </a:xfrm>
            <a:custGeom>
              <a:avLst/>
              <a:gdLst>
                <a:gd name="T0" fmla="*/ 256 w 256"/>
                <a:gd name="T1" fmla="*/ 27 h 186"/>
                <a:gd name="T2" fmla="*/ 250 w 256"/>
                <a:gd name="T3" fmla="*/ 43 h 186"/>
                <a:gd name="T4" fmla="*/ 242 w 256"/>
                <a:gd name="T5" fmla="*/ 59 h 186"/>
                <a:gd name="T6" fmla="*/ 194 w 256"/>
                <a:gd name="T7" fmla="*/ 109 h 186"/>
                <a:gd name="T8" fmla="*/ 142 w 256"/>
                <a:gd name="T9" fmla="*/ 146 h 186"/>
                <a:gd name="T10" fmla="*/ 132 w 256"/>
                <a:gd name="T11" fmla="*/ 152 h 186"/>
                <a:gd name="T12" fmla="*/ 52 w 256"/>
                <a:gd name="T13" fmla="*/ 178 h 186"/>
                <a:gd name="T14" fmla="*/ 7 w 256"/>
                <a:gd name="T15" fmla="*/ 185 h 186"/>
                <a:gd name="T16" fmla="*/ 4 w 256"/>
                <a:gd name="T17" fmla="*/ 181 h 186"/>
                <a:gd name="T18" fmla="*/ 5 w 256"/>
                <a:gd name="T19" fmla="*/ 160 h 186"/>
                <a:gd name="T20" fmla="*/ 59 w 256"/>
                <a:gd name="T21" fmla="*/ 137 h 186"/>
                <a:gd name="T22" fmla="*/ 106 w 256"/>
                <a:gd name="T23" fmla="*/ 120 h 186"/>
                <a:gd name="T24" fmla="*/ 156 w 256"/>
                <a:gd name="T25" fmla="*/ 71 h 186"/>
                <a:gd name="T26" fmla="*/ 206 w 256"/>
                <a:gd name="T27" fmla="*/ 15 h 186"/>
                <a:gd name="T28" fmla="*/ 240 w 256"/>
                <a:gd name="T29" fmla="*/ 5 h 186"/>
                <a:gd name="T30" fmla="*/ 256 w 256"/>
                <a:gd name="T31" fmla="*/ 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6" h="186">
                  <a:moveTo>
                    <a:pt x="256" y="27"/>
                  </a:moveTo>
                  <a:cubicBezTo>
                    <a:pt x="255" y="30"/>
                    <a:pt x="253" y="36"/>
                    <a:pt x="250" y="43"/>
                  </a:cubicBezTo>
                  <a:cubicBezTo>
                    <a:pt x="248" y="49"/>
                    <a:pt x="244" y="55"/>
                    <a:pt x="242" y="59"/>
                  </a:cubicBezTo>
                  <a:cubicBezTo>
                    <a:pt x="242" y="59"/>
                    <a:pt x="226" y="85"/>
                    <a:pt x="194" y="109"/>
                  </a:cubicBezTo>
                  <a:cubicBezTo>
                    <a:pt x="169" y="128"/>
                    <a:pt x="154" y="138"/>
                    <a:pt x="142" y="146"/>
                  </a:cubicBezTo>
                  <a:cubicBezTo>
                    <a:pt x="138" y="148"/>
                    <a:pt x="135" y="150"/>
                    <a:pt x="132" y="152"/>
                  </a:cubicBezTo>
                  <a:cubicBezTo>
                    <a:pt x="118" y="160"/>
                    <a:pt x="84" y="172"/>
                    <a:pt x="52" y="178"/>
                  </a:cubicBezTo>
                  <a:cubicBezTo>
                    <a:pt x="20" y="183"/>
                    <a:pt x="10" y="186"/>
                    <a:pt x="7" y="185"/>
                  </a:cubicBezTo>
                  <a:cubicBezTo>
                    <a:pt x="7" y="185"/>
                    <a:pt x="5" y="183"/>
                    <a:pt x="4" y="181"/>
                  </a:cubicBezTo>
                  <a:cubicBezTo>
                    <a:pt x="2" y="175"/>
                    <a:pt x="0" y="165"/>
                    <a:pt x="5" y="160"/>
                  </a:cubicBezTo>
                  <a:cubicBezTo>
                    <a:pt x="13" y="152"/>
                    <a:pt x="35" y="149"/>
                    <a:pt x="59" y="137"/>
                  </a:cubicBezTo>
                  <a:cubicBezTo>
                    <a:pt x="83" y="126"/>
                    <a:pt x="101" y="122"/>
                    <a:pt x="106" y="120"/>
                  </a:cubicBezTo>
                  <a:cubicBezTo>
                    <a:pt x="111" y="119"/>
                    <a:pt x="141" y="81"/>
                    <a:pt x="156" y="71"/>
                  </a:cubicBezTo>
                  <a:cubicBezTo>
                    <a:pt x="172" y="62"/>
                    <a:pt x="200" y="21"/>
                    <a:pt x="206" y="15"/>
                  </a:cubicBezTo>
                  <a:cubicBezTo>
                    <a:pt x="212" y="10"/>
                    <a:pt x="227" y="0"/>
                    <a:pt x="240" y="5"/>
                  </a:cubicBezTo>
                  <a:cubicBezTo>
                    <a:pt x="254" y="10"/>
                    <a:pt x="256" y="20"/>
                    <a:pt x="256" y="27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9" name="Freeform 57"/>
            <p:cNvSpPr/>
            <p:nvPr/>
          </p:nvSpPr>
          <p:spPr bwMode="auto">
            <a:xfrm>
              <a:off x="14959968" y="7405433"/>
              <a:ext cx="199678" cy="1248685"/>
            </a:xfrm>
            <a:custGeom>
              <a:avLst/>
              <a:gdLst>
                <a:gd name="T0" fmla="*/ 75 w 75"/>
                <a:gd name="T1" fmla="*/ 469 h 469"/>
                <a:gd name="T2" fmla="*/ 69 w 75"/>
                <a:gd name="T3" fmla="*/ 469 h 469"/>
                <a:gd name="T4" fmla="*/ 17 w 75"/>
                <a:gd name="T5" fmla="*/ 212 h 469"/>
                <a:gd name="T6" fmla="*/ 25 w 75"/>
                <a:gd name="T7" fmla="*/ 0 h 469"/>
                <a:gd name="T8" fmla="*/ 25 w 75"/>
                <a:gd name="T9" fmla="*/ 27 h 469"/>
                <a:gd name="T10" fmla="*/ 24 w 75"/>
                <a:gd name="T11" fmla="*/ 209 h 469"/>
                <a:gd name="T12" fmla="*/ 65 w 75"/>
                <a:gd name="T13" fmla="*/ 297 h 469"/>
                <a:gd name="T14" fmla="*/ 67 w 75"/>
                <a:gd name="T15" fmla="*/ 360 h 469"/>
                <a:gd name="T16" fmla="*/ 75 w 75"/>
                <a:gd name="T1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469">
                  <a:moveTo>
                    <a:pt x="75" y="469"/>
                  </a:moveTo>
                  <a:cubicBezTo>
                    <a:pt x="69" y="469"/>
                    <a:pt x="69" y="469"/>
                    <a:pt x="69" y="469"/>
                  </a:cubicBezTo>
                  <a:cubicBezTo>
                    <a:pt x="59" y="341"/>
                    <a:pt x="34" y="259"/>
                    <a:pt x="17" y="212"/>
                  </a:cubicBezTo>
                  <a:cubicBezTo>
                    <a:pt x="0" y="165"/>
                    <a:pt x="25" y="2"/>
                    <a:pt x="25" y="0"/>
                  </a:cubicBezTo>
                  <a:cubicBezTo>
                    <a:pt x="25" y="12"/>
                    <a:pt x="25" y="22"/>
                    <a:pt x="25" y="27"/>
                  </a:cubicBezTo>
                  <a:cubicBezTo>
                    <a:pt x="27" y="47"/>
                    <a:pt x="22" y="183"/>
                    <a:pt x="24" y="209"/>
                  </a:cubicBezTo>
                  <a:cubicBezTo>
                    <a:pt x="27" y="235"/>
                    <a:pt x="60" y="279"/>
                    <a:pt x="65" y="297"/>
                  </a:cubicBezTo>
                  <a:cubicBezTo>
                    <a:pt x="71" y="315"/>
                    <a:pt x="67" y="340"/>
                    <a:pt x="67" y="360"/>
                  </a:cubicBezTo>
                  <a:cubicBezTo>
                    <a:pt x="67" y="381"/>
                    <a:pt x="75" y="469"/>
                    <a:pt x="75" y="469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90" name="Freeform 58"/>
            <p:cNvSpPr/>
            <p:nvPr/>
          </p:nvSpPr>
          <p:spPr bwMode="auto">
            <a:xfrm>
              <a:off x="14900909" y="6910459"/>
              <a:ext cx="163116" cy="309359"/>
            </a:xfrm>
            <a:custGeom>
              <a:avLst/>
              <a:gdLst>
                <a:gd name="T0" fmla="*/ 45 w 61"/>
                <a:gd name="T1" fmla="*/ 108 h 116"/>
                <a:gd name="T2" fmla="*/ 37 w 61"/>
                <a:gd name="T3" fmla="*/ 110 h 116"/>
                <a:gd name="T4" fmla="*/ 0 w 61"/>
                <a:gd name="T5" fmla="*/ 116 h 116"/>
                <a:gd name="T6" fmla="*/ 0 w 61"/>
                <a:gd name="T7" fmla="*/ 116 h 116"/>
                <a:gd name="T8" fmla="*/ 56 w 61"/>
                <a:gd name="T9" fmla="*/ 0 h 116"/>
                <a:gd name="T10" fmla="*/ 60 w 61"/>
                <a:gd name="T11" fmla="*/ 87 h 116"/>
                <a:gd name="T12" fmla="*/ 45 w 61"/>
                <a:gd name="T13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16">
                  <a:moveTo>
                    <a:pt x="45" y="108"/>
                  </a:moveTo>
                  <a:cubicBezTo>
                    <a:pt x="42" y="109"/>
                    <a:pt x="40" y="109"/>
                    <a:pt x="37" y="110"/>
                  </a:cubicBezTo>
                  <a:cubicBezTo>
                    <a:pt x="27" y="112"/>
                    <a:pt x="13" y="114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49" y="100"/>
                    <a:pt x="56" y="3"/>
                    <a:pt x="56" y="0"/>
                  </a:cubicBezTo>
                  <a:cubicBezTo>
                    <a:pt x="56" y="33"/>
                    <a:pt x="57" y="64"/>
                    <a:pt x="60" y="87"/>
                  </a:cubicBezTo>
                  <a:cubicBezTo>
                    <a:pt x="61" y="97"/>
                    <a:pt x="54" y="106"/>
                    <a:pt x="45" y="108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91" name="Freeform 59"/>
            <p:cNvSpPr/>
            <p:nvPr/>
          </p:nvSpPr>
          <p:spPr bwMode="auto">
            <a:xfrm>
              <a:off x="14386248" y="6778279"/>
              <a:ext cx="365606" cy="106869"/>
            </a:xfrm>
            <a:custGeom>
              <a:avLst/>
              <a:gdLst>
                <a:gd name="T0" fmla="*/ 138 w 138"/>
                <a:gd name="T1" fmla="*/ 0 h 40"/>
                <a:gd name="T2" fmla="*/ 138 w 138"/>
                <a:gd name="T3" fmla="*/ 0 h 40"/>
                <a:gd name="T4" fmla="*/ 128 w 138"/>
                <a:gd name="T5" fmla="*/ 6 h 40"/>
                <a:gd name="T6" fmla="*/ 48 w 138"/>
                <a:gd name="T7" fmla="*/ 32 h 40"/>
                <a:gd name="T8" fmla="*/ 3 w 138"/>
                <a:gd name="T9" fmla="*/ 39 h 40"/>
                <a:gd name="T10" fmla="*/ 0 w 138"/>
                <a:gd name="T11" fmla="*/ 35 h 40"/>
                <a:gd name="T12" fmla="*/ 138 w 138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40">
                  <a:moveTo>
                    <a:pt x="138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34" y="2"/>
                    <a:pt x="131" y="4"/>
                    <a:pt x="128" y="6"/>
                  </a:cubicBezTo>
                  <a:cubicBezTo>
                    <a:pt x="114" y="14"/>
                    <a:pt x="80" y="26"/>
                    <a:pt x="48" y="32"/>
                  </a:cubicBezTo>
                  <a:cubicBezTo>
                    <a:pt x="16" y="37"/>
                    <a:pt x="6" y="40"/>
                    <a:pt x="3" y="39"/>
                  </a:cubicBezTo>
                  <a:cubicBezTo>
                    <a:pt x="3" y="39"/>
                    <a:pt x="1" y="37"/>
                    <a:pt x="0" y="35"/>
                  </a:cubicBezTo>
                  <a:cubicBezTo>
                    <a:pt x="0" y="35"/>
                    <a:pt x="69" y="29"/>
                    <a:pt x="138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192" name="Freeform 6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8217157" y="3557864"/>
            <a:ext cx="130758" cy="132163"/>
          </a:xfrm>
          <a:custGeom>
            <a:avLst/>
            <a:gdLst>
              <a:gd name="T0" fmla="*/ 94 w 98"/>
              <a:gd name="T1" fmla="*/ 37 h 99"/>
              <a:gd name="T2" fmla="*/ 66 w 98"/>
              <a:gd name="T3" fmla="*/ 37 h 99"/>
              <a:gd name="T4" fmla="*/ 62 w 98"/>
              <a:gd name="T5" fmla="*/ 33 h 99"/>
              <a:gd name="T6" fmla="*/ 62 w 98"/>
              <a:gd name="T7" fmla="*/ 5 h 99"/>
              <a:gd name="T8" fmla="*/ 57 w 98"/>
              <a:gd name="T9" fmla="*/ 0 h 99"/>
              <a:gd name="T10" fmla="*/ 41 w 98"/>
              <a:gd name="T11" fmla="*/ 0 h 99"/>
              <a:gd name="T12" fmla="*/ 36 w 98"/>
              <a:gd name="T13" fmla="*/ 5 h 99"/>
              <a:gd name="T14" fmla="*/ 36 w 98"/>
              <a:gd name="T15" fmla="*/ 33 h 99"/>
              <a:gd name="T16" fmla="*/ 32 w 98"/>
              <a:gd name="T17" fmla="*/ 37 h 99"/>
              <a:gd name="T18" fmla="*/ 4 w 98"/>
              <a:gd name="T19" fmla="*/ 37 h 99"/>
              <a:gd name="T20" fmla="*/ 0 w 98"/>
              <a:gd name="T21" fmla="*/ 41 h 99"/>
              <a:gd name="T22" fmla="*/ 0 w 98"/>
              <a:gd name="T23" fmla="*/ 58 h 99"/>
              <a:gd name="T24" fmla="*/ 4 w 98"/>
              <a:gd name="T25" fmla="*/ 62 h 99"/>
              <a:gd name="T26" fmla="*/ 32 w 98"/>
              <a:gd name="T27" fmla="*/ 62 h 99"/>
              <a:gd name="T28" fmla="*/ 36 w 98"/>
              <a:gd name="T29" fmla="*/ 67 h 99"/>
              <a:gd name="T30" fmla="*/ 36 w 98"/>
              <a:gd name="T31" fmla="*/ 95 h 99"/>
              <a:gd name="T32" fmla="*/ 41 w 98"/>
              <a:gd name="T33" fmla="*/ 99 h 99"/>
              <a:gd name="T34" fmla="*/ 57 w 98"/>
              <a:gd name="T35" fmla="*/ 99 h 99"/>
              <a:gd name="T36" fmla="*/ 62 w 98"/>
              <a:gd name="T37" fmla="*/ 95 h 99"/>
              <a:gd name="T38" fmla="*/ 62 w 98"/>
              <a:gd name="T39" fmla="*/ 67 h 99"/>
              <a:gd name="T40" fmla="*/ 66 w 98"/>
              <a:gd name="T41" fmla="*/ 62 h 99"/>
              <a:gd name="T42" fmla="*/ 94 w 98"/>
              <a:gd name="T43" fmla="*/ 62 h 99"/>
              <a:gd name="T44" fmla="*/ 98 w 98"/>
              <a:gd name="T45" fmla="*/ 58 h 99"/>
              <a:gd name="T46" fmla="*/ 98 w 98"/>
              <a:gd name="T47" fmla="*/ 41 h 99"/>
              <a:gd name="T48" fmla="*/ 94 w 98"/>
              <a:gd name="T49" fmla="*/ 3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8" h="99">
                <a:moveTo>
                  <a:pt x="94" y="37"/>
                </a:moveTo>
                <a:cubicBezTo>
                  <a:pt x="66" y="37"/>
                  <a:pt x="66" y="37"/>
                  <a:pt x="66" y="37"/>
                </a:cubicBezTo>
                <a:cubicBezTo>
                  <a:pt x="63" y="37"/>
                  <a:pt x="62" y="35"/>
                  <a:pt x="62" y="33"/>
                </a:cubicBezTo>
                <a:cubicBezTo>
                  <a:pt x="62" y="5"/>
                  <a:pt x="62" y="5"/>
                  <a:pt x="62" y="5"/>
                </a:cubicBezTo>
                <a:cubicBezTo>
                  <a:pt x="62" y="2"/>
                  <a:pt x="60" y="0"/>
                  <a:pt x="5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0"/>
                  <a:pt x="36" y="2"/>
                  <a:pt x="36" y="5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5"/>
                  <a:pt x="34" y="37"/>
                  <a:pt x="32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0"/>
                  <a:pt x="2" y="62"/>
                  <a:pt x="4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4" y="62"/>
                  <a:pt x="36" y="64"/>
                  <a:pt x="36" y="67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7"/>
                  <a:pt x="38" y="99"/>
                  <a:pt x="41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60" y="99"/>
                  <a:pt x="62" y="97"/>
                  <a:pt x="62" y="95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64"/>
                  <a:pt x="63" y="62"/>
                  <a:pt x="66" y="62"/>
                </a:cubicBezTo>
                <a:cubicBezTo>
                  <a:pt x="94" y="62"/>
                  <a:pt x="94" y="62"/>
                  <a:pt x="94" y="62"/>
                </a:cubicBezTo>
                <a:cubicBezTo>
                  <a:pt x="96" y="62"/>
                  <a:pt x="98" y="60"/>
                  <a:pt x="98" y="58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3" name="Freeform 6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7095174" y="2573669"/>
            <a:ext cx="186998" cy="185591"/>
          </a:xfrm>
          <a:custGeom>
            <a:avLst/>
            <a:gdLst>
              <a:gd name="T0" fmla="*/ 134 w 140"/>
              <a:gd name="T1" fmla="*/ 52 h 140"/>
              <a:gd name="T2" fmla="*/ 94 w 140"/>
              <a:gd name="T3" fmla="*/ 52 h 140"/>
              <a:gd name="T4" fmla="*/ 88 w 140"/>
              <a:gd name="T5" fmla="*/ 46 h 140"/>
              <a:gd name="T6" fmla="*/ 88 w 140"/>
              <a:gd name="T7" fmla="*/ 6 h 140"/>
              <a:gd name="T8" fmla="*/ 82 w 140"/>
              <a:gd name="T9" fmla="*/ 0 h 140"/>
              <a:gd name="T10" fmla="*/ 58 w 140"/>
              <a:gd name="T11" fmla="*/ 0 h 140"/>
              <a:gd name="T12" fmla="*/ 52 w 140"/>
              <a:gd name="T13" fmla="*/ 6 h 140"/>
              <a:gd name="T14" fmla="*/ 52 w 140"/>
              <a:gd name="T15" fmla="*/ 46 h 140"/>
              <a:gd name="T16" fmla="*/ 46 w 140"/>
              <a:gd name="T17" fmla="*/ 52 h 140"/>
              <a:gd name="T18" fmla="*/ 6 w 140"/>
              <a:gd name="T19" fmla="*/ 52 h 140"/>
              <a:gd name="T20" fmla="*/ 0 w 140"/>
              <a:gd name="T21" fmla="*/ 58 h 140"/>
              <a:gd name="T22" fmla="*/ 0 w 140"/>
              <a:gd name="T23" fmla="*/ 82 h 140"/>
              <a:gd name="T24" fmla="*/ 6 w 140"/>
              <a:gd name="T25" fmla="*/ 88 h 140"/>
              <a:gd name="T26" fmla="*/ 46 w 140"/>
              <a:gd name="T27" fmla="*/ 88 h 140"/>
              <a:gd name="T28" fmla="*/ 52 w 140"/>
              <a:gd name="T29" fmla="*/ 94 h 140"/>
              <a:gd name="T30" fmla="*/ 52 w 140"/>
              <a:gd name="T31" fmla="*/ 134 h 140"/>
              <a:gd name="T32" fmla="*/ 58 w 140"/>
              <a:gd name="T33" fmla="*/ 140 h 140"/>
              <a:gd name="T34" fmla="*/ 82 w 140"/>
              <a:gd name="T35" fmla="*/ 140 h 140"/>
              <a:gd name="T36" fmla="*/ 88 w 140"/>
              <a:gd name="T37" fmla="*/ 134 h 140"/>
              <a:gd name="T38" fmla="*/ 88 w 140"/>
              <a:gd name="T39" fmla="*/ 94 h 140"/>
              <a:gd name="T40" fmla="*/ 94 w 140"/>
              <a:gd name="T41" fmla="*/ 88 h 140"/>
              <a:gd name="T42" fmla="*/ 134 w 140"/>
              <a:gd name="T43" fmla="*/ 88 h 140"/>
              <a:gd name="T44" fmla="*/ 140 w 140"/>
              <a:gd name="T45" fmla="*/ 82 h 140"/>
              <a:gd name="T46" fmla="*/ 140 w 140"/>
              <a:gd name="T47" fmla="*/ 58 h 140"/>
              <a:gd name="T48" fmla="*/ 134 w 140"/>
              <a:gd name="T49" fmla="*/ 5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34" y="52"/>
                </a:moveTo>
                <a:cubicBezTo>
                  <a:pt x="94" y="52"/>
                  <a:pt x="94" y="52"/>
                  <a:pt x="94" y="52"/>
                </a:cubicBezTo>
                <a:cubicBezTo>
                  <a:pt x="90" y="52"/>
                  <a:pt x="88" y="49"/>
                  <a:pt x="88" y="4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5" y="0"/>
                  <a:pt x="82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5" y="0"/>
                  <a:pt x="52" y="3"/>
                  <a:pt x="52" y="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9"/>
                  <a:pt x="49" y="52"/>
                  <a:pt x="4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2" y="52"/>
                  <a:pt x="0" y="55"/>
                  <a:pt x="0" y="5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2" y="88"/>
                  <a:pt x="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9" y="88"/>
                  <a:pt x="52" y="91"/>
                  <a:pt x="52" y="9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7"/>
                  <a:pt x="55" y="140"/>
                  <a:pt x="58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85" y="140"/>
                  <a:pt x="88" y="137"/>
                  <a:pt x="88" y="13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1"/>
                  <a:pt x="90" y="88"/>
                  <a:pt x="9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7" y="88"/>
                  <a:pt x="140" y="85"/>
                  <a:pt x="140" y="82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5"/>
                  <a:pt x="137" y="52"/>
                  <a:pt x="134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4" name="Freeform 6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7729277" y="2863303"/>
            <a:ext cx="188403" cy="186998"/>
          </a:xfrm>
          <a:custGeom>
            <a:avLst/>
            <a:gdLst>
              <a:gd name="T0" fmla="*/ 134 w 141"/>
              <a:gd name="T1" fmla="*/ 53 h 141"/>
              <a:gd name="T2" fmla="*/ 94 w 141"/>
              <a:gd name="T3" fmla="*/ 53 h 141"/>
              <a:gd name="T4" fmla="*/ 88 w 141"/>
              <a:gd name="T5" fmla="*/ 46 h 141"/>
              <a:gd name="T6" fmla="*/ 88 w 141"/>
              <a:gd name="T7" fmla="*/ 6 h 141"/>
              <a:gd name="T8" fmla="*/ 82 w 141"/>
              <a:gd name="T9" fmla="*/ 0 h 141"/>
              <a:gd name="T10" fmla="*/ 59 w 141"/>
              <a:gd name="T11" fmla="*/ 0 h 141"/>
              <a:gd name="T12" fmla="*/ 53 w 141"/>
              <a:gd name="T13" fmla="*/ 6 h 141"/>
              <a:gd name="T14" fmla="*/ 53 w 141"/>
              <a:gd name="T15" fmla="*/ 46 h 141"/>
              <a:gd name="T16" fmla="*/ 46 w 141"/>
              <a:gd name="T17" fmla="*/ 53 h 141"/>
              <a:gd name="T18" fmla="*/ 6 w 141"/>
              <a:gd name="T19" fmla="*/ 53 h 141"/>
              <a:gd name="T20" fmla="*/ 0 w 141"/>
              <a:gd name="T21" fmla="*/ 59 h 141"/>
              <a:gd name="T22" fmla="*/ 0 w 141"/>
              <a:gd name="T23" fmla="*/ 82 h 141"/>
              <a:gd name="T24" fmla="*/ 6 w 141"/>
              <a:gd name="T25" fmla="*/ 88 h 141"/>
              <a:gd name="T26" fmla="*/ 46 w 141"/>
              <a:gd name="T27" fmla="*/ 88 h 141"/>
              <a:gd name="T28" fmla="*/ 53 w 141"/>
              <a:gd name="T29" fmla="*/ 94 h 141"/>
              <a:gd name="T30" fmla="*/ 53 w 141"/>
              <a:gd name="T31" fmla="*/ 134 h 141"/>
              <a:gd name="T32" fmla="*/ 59 w 141"/>
              <a:gd name="T33" fmla="*/ 141 h 141"/>
              <a:gd name="T34" fmla="*/ 82 w 141"/>
              <a:gd name="T35" fmla="*/ 141 h 141"/>
              <a:gd name="T36" fmla="*/ 88 w 141"/>
              <a:gd name="T37" fmla="*/ 134 h 141"/>
              <a:gd name="T38" fmla="*/ 88 w 141"/>
              <a:gd name="T39" fmla="*/ 94 h 141"/>
              <a:gd name="T40" fmla="*/ 94 w 141"/>
              <a:gd name="T41" fmla="*/ 88 h 141"/>
              <a:gd name="T42" fmla="*/ 134 w 141"/>
              <a:gd name="T43" fmla="*/ 88 h 141"/>
              <a:gd name="T44" fmla="*/ 141 w 141"/>
              <a:gd name="T45" fmla="*/ 82 h 141"/>
              <a:gd name="T46" fmla="*/ 141 w 141"/>
              <a:gd name="T47" fmla="*/ 59 h 141"/>
              <a:gd name="T48" fmla="*/ 134 w 141"/>
              <a:gd name="T49" fmla="*/ 5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" h="141">
                <a:moveTo>
                  <a:pt x="134" y="53"/>
                </a:moveTo>
                <a:cubicBezTo>
                  <a:pt x="94" y="53"/>
                  <a:pt x="94" y="53"/>
                  <a:pt x="94" y="53"/>
                </a:cubicBezTo>
                <a:cubicBezTo>
                  <a:pt x="91" y="53"/>
                  <a:pt x="88" y="50"/>
                  <a:pt x="88" y="4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5" y="0"/>
                  <a:pt x="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3" y="3"/>
                  <a:pt x="53" y="6"/>
                </a:cubicBezTo>
                <a:cubicBezTo>
                  <a:pt x="53" y="46"/>
                  <a:pt x="53" y="46"/>
                  <a:pt x="53" y="46"/>
                </a:cubicBezTo>
                <a:cubicBezTo>
                  <a:pt x="53" y="50"/>
                  <a:pt x="50" y="53"/>
                  <a:pt x="4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3" y="53"/>
                  <a:pt x="0" y="55"/>
                  <a:pt x="0" y="5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6"/>
                  <a:pt x="3" y="88"/>
                  <a:pt x="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50" y="88"/>
                  <a:pt x="53" y="91"/>
                  <a:pt x="53" y="9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8"/>
                  <a:pt x="55" y="141"/>
                  <a:pt x="5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8" y="138"/>
                  <a:pt x="88" y="13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1"/>
                  <a:pt x="91" y="88"/>
                  <a:pt x="9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8" y="88"/>
                  <a:pt x="141" y="86"/>
                  <a:pt x="141" y="82"/>
                </a:cubicBezTo>
                <a:cubicBezTo>
                  <a:pt x="141" y="59"/>
                  <a:pt x="141" y="59"/>
                  <a:pt x="141" y="59"/>
                </a:cubicBezTo>
                <a:cubicBezTo>
                  <a:pt x="141" y="55"/>
                  <a:pt x="138" y="53"/>
                  <a:pt x="134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5" name="Freeform 6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7933147" y="3618321"/>
            <a:ext cx="185591" cy="188403"/>
          </a:xfrm>
          <a:custGeom>
            <a:avLst/>
            <a:gdLst>
              <a:gd name="T0" fmla="*/ 134 w 140"/>
              <a:gd name="T1" fmla="*/ 52 h 141"/>
              <a:gd name="T2" fmla="*/ 94 w 140"/>
              <a:gd name="T3" fmla="*/ 52 h 141"/>
              <a:gd name="T4" fmla="*/ 88 w 140"/>
              <a:gd name="T5" fmla="*/ 46 h 141"/>
              <a:gd name="T6" fmla="*/ 88 w 140"/>
              <a:gd name="T7" fmla="*/ 6 h 141"/>
              <a:gd name="T8" fmla="*/ 82 w 140"/>
              <a:gd name="T9" fmla="*/ 0 h 141"/>
              <a:gd name="T10" fmla="*/ 59 w 140"/>
              <a:gd name="T11" fmla="*/ 0 h 141"/>
              <a:gd name="T12" fmla="*/ 52 w 140"/>
              <a:gd name="T13" fmla="*/ 6 h 141"/>
              <a:gd name="T14" fmla="*/ 52 w 140"/>
              <a:gd name="T15" fmla="*/ 46 h 141"/>
              <a:gd name="T16" fmla="*/ 46 w 140"/>
              <a:gd name="T17" fmla="*/ 52 h 141"/>
              <a:gd name="T18" fmla="*/ 6 w 140"/>
              <a:gd name="T19" fmla="*/ 52 h 141"/>
              <a:gd name="T20" fmla="*/ 0 w 140"/>
              <a:gd name="T21" fmla="*/ 59 h 141"/>
              <a:gd name="T22" fmla="*/ 0 w 140"/>
              <a:gd name="T23" fmla="*/ 82 h 141"/>
              <a:gd name="T24" fmla="*/ 6 w 140"/>
              <a:gd name="T25" fmla="*/ 88 h 141"/>
              <a:gd name="T26" fmla="*/ 46 w 140"/>
              <a:gd name="T27" fmla="*/ 88 h 141"/>
              <a:gd name="T28" fmla="*/ 52 w 140"/>
              <a:gd name="T29" fmla="*/ 94 h 141"/>
              <a:gd name="T30" fmla="*/ 52 w 140"/>
              <a:gd name="T31" fmla="*/ 134 h 141"/>
              <a:gd name="T32" fmla="*/ 59 w 140"/>
              <a:gd name="T33" fmla="*/ 141 h 141"/>
              <a:gd name="T34" fmla="*/ 82 w 140"/>
              <a:gd name="T35" fmla="*/ 141 h 141"/>
              <a:gd name="T36" fmla="*/ 88 w 140"/>
              <a:gd name="T37" fmla="*/ 134 h 141"/>
              <a:gd name="T38" fmla="*/ 88 w 140"/>
              <a:gd name="T39" fmla="*/ 94 h 141"/>
              <a:gd name="T40" fmla="*/ 94 w 140"/>
              <a:gd name="T41" fmla="*/ 88 h 141"/>
              <a:gd name="T42" fmla="*/ 134 w 140"/>
              <a:gd name="T43" fmla="*/ 88 h 141"/>
              <a:gd name="T44" fmla="*/ 140 w 140"/>
              <a:gd name="T45" fmla="*/ 82 h 141"/>
              <a:gd name="T46" fmla="*/ 140 w 140"/>
              <a:gd name="T47" fmla="*/ 59 h 141"/>
              <a:gd name="T48" fmla="*/ 134 w 140"/>
              <a:gd name="T49" fmla="*/ 5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1">
                <a:moveTo>
                  <a:pt x="134" y="52"/>
                </a:moveTo>
                <a:cubicBezTo>
                  <a:pt x="94" y="52"/>
                  <a:pt x="94" y="52"/>
                  <a:pt x="94" y="52"/>
                </a:cubicBezTo>
                <a:cubicBezTo>
                  <a:pt x="91" y="52"/>
                  <a:pt x="88" y="50"/>
                  <a:pt x="88" y="4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3"/>
                  <a:pt x="85" y="0"/>
                  <a:pt x="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2" y="3"/>
                  <a:pt x="52" y="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50"/>
                  <a:pt x="50" y="52"/>
                  <a:pt x="4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55"/>
                  <a:pt x="0" y="5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5"/>
                  <a:pt x="3" y="88"/>
                  <a:pt x="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50" y="88"/>
                  <a:pt x="52" y="91"/>
                  <a:pt x="52" y="9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2" y="138"/>
                  <a:pt x="55" y="141"/>
                  <a:pt x="59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85" y="141"/>
                  <a:pt x="88" y="138"/>
                  <a:pt x="88" y="13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1"/>
                  <a:pt x="91" y="88"/>
                  <a:pt x="9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8" y="88"/>
                  <a:pt x="140" y="85"/>
                  <a:pt x="140" y="82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40" y="55"/>
                  <a:pt x="138" y="52"/>
                  <a:pt x="134" y="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6" name="Freeform 6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7352471" y="2558202"/>
            <a:ext cx="355717" cy="355717"/>
          </a:xfrm>
          <a:custGeom>
            <a:avLst/>
            <a:gdLst>
              <a:gd name="T0" fmla="*/ 256 w 268"/>
              <a:gd name="T1" fmla="*/ 99 h 267"/>
              <a:gd name="T2" fmla="*/ 180 w 268"/>
              <a:gd name="T3" fmla="*/ 99 h 267"/>
              <a:gd name="T4" fmla="*/ 168 w 268"/>
              <a:gd name="T5" fmla="*/ 88 h 267"/>
              <a:gd name="T6" fmla="*/ 168 w 268"/>
              <a:gd name="T7" fmla="*/ 11 h 267"/>
              <a:gd name="T8" fmla="*/ 156 w 268"/>
              <a:gd name="T9" fmla="*/ 0 h 267"/>
              <a:gd name="T10" fmla="*/ 112 w 268"/>
              <a:gd name="T11" fmla="*/ 0 h 267"/>
              <a:gd name="T12" fmla="*/ 100 w 268"/>
              <a:gd name="T13" fmla="*/ 11 h 267"/>
              <a:gd name="T14" fmla="*/ 100 w 268"/>
              <a:gd name="T15" fmla="*/ 88 h 267"/>
              <a:gd name="T16" fmla="*/ 88 w 268"/>
              <a:gd name="T17" fmla="*/ 99 h 267"/>
              <a:gd name="T18" fmla="*/ 12 w 268"/>
              <a:gd name="T19" fmla="*/ 99 h 267"/>
              <a:gd name="T20" fmla="*/ 0 w 268"/>
              <a:gd name="T21" fmla="*/ 111 h 267"/>
              <a:gd name="T22" fmla="*/ 0 w 268"/>
              <a:gd name="T23" fmla="*/ 156 h 267"/>
              <a:gd name="T24" fmla="*/ 12 w 268"/>
              <a:gd name="T25" fmla="*/ 167 h 267"/>
              <a:gd name="T26" fmla="*/ 88 w 268"/>
              <a:gd name="T27" fmla="*/ 167 h 267"/>
              <a:gd name="T28" fmla="*/ 100 w 268"/>
              <a:gd name="T29" fmla="*/ 179 h 267"/>
              <a:gd name="T30" fmla="*/ 100 w 268"/>
              <a:gd name="T31" fmla="*/ 256 h 267"/>
              <a:gd name="T32" fmla="*/ 112 w 268"/>
              <a:gd name="T33" fmla="*/ 267 h 267"/>
              <a:gd name="T34" fmla="*/ 156 w 268"/>
              <a:gd name="T35" fmla="*/ 267 h 267"/>
              <a:gd name="T36" fmla="*/ 168 w 268"/>
              <a:gd name="T37" fmla="*/ 256 h 267"/>
              <a:gd name="T38" fmla="*/ 168 w 268"/>
              <a:gd name="T39" fmla="*/ 179 h 267"/>
              <a:gd name="T40" fmla="*/ 180 w 268"/>
              <a:gd name="T41" fmla="*/ 167 h 267"/>
              <a:gd name="T42" fmla="*/ 256 w 268"/>
              <a:gd name="T43" fmla="*/ 167 h 267"/>
              <a:gd name="T44" fmla="*/ 268 w 268"/>
              <a:gd name="T45" fmla="*/ 156 h 267"/>
              <a:gd name="T46" fmla="*/ 268 w 268"/>
              <a:gd name="T47" fmla="*/ 111 h 267"/>
              <a:gd name="T48" fmla="*/ 256 w 268"/>
              <a:gd name="T49" fmla="*/ 9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8" h="267">
                <a:moveTo>
                  <a:pt x="256" y="99"/>
                </a:moveTo>
                <a:cubicBezTo>
                  <a:pt x="180" y="99"/>
                  <a:pt x="180" y="99"/>
                  <a:pt x="180" y="99"/>
                </a:cubicBezTo>
                <a:cubicBezTo>
                  <a:pt x="173" y="99"/>
                  <a:pt x="168" y="94"/>
                  <a:pt x="168" y="88"/>
                </a:cubicBezTo>
                <a:cubicBezTo>
                  <a:pt x="168" y="11"/>
                  <a:pt x="168" y="11"/>
                  <a:pt x="168" y="11"/>
                </a:cubicBezTo>
                <a:cubicBezTo>
                  <a:pt x="168" y="5"/>
                  <a:pt x="163" y="0"/>
                  <a:pt x="15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05" y="0"/>
                  <a:pt x="100" y="5"/>
                  <a:pt x="100" y="11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00" y="94"/>
                  <a:pt x="95" y="99"/>
                  <a:pt x="88" y="99"/>
                </a:cubicBezTo>
                <a:cubicBezTo>
                  <a:pt x="12" y="99"/>
                  <a:pt x="12" y="99"/>
                  <a:pt x="12" y="99"/>
                </a:cubicBezTo>
                <a:cubicBezTo>
                  <a:pt x="5" y="99"/>
                  <a:pt x="0" y="105"/>
                  <a:pt x="0" y="11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2"/>
                  <a:pt x="5" y="167"/>
                  <a:pt x="12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95" y="167"/>
                  <a:pt x="100" y="173"/>
                  <a:pt x="100" y="179"/>
                </a:cubicBezTo>
                <a:cubicBezTo>
                  <a:pt x="100" y="256"/>
                  <a:pt x="100" y="256"/>
                  <a:pt x="100" y="256"/>
                </a:cubicBezTo>
                <a:cubicBezTo>
                  <a:pt x="100" y="262"/>
                  <a:pt x="105" y="267"/>
                  <a:pt x="112" y="267"/>
                </a:cubicBezTo>
                <a:cubicBezTo>
                  <a:pt x="156" y="267"/>
                  <a:pt x="156" y="267"/>
                  <a:pt x="156" y="267"/>
                </a:cubicBezTo>
                <a:cubicBezTo>
                  <a:pt x="163" y="267"/>
                  <a:pt x="168" y="262"/>
                  <a:pt x="168" y="256"/>
                </a:cubicBezTo>
                <a:cubicBezTo>
                  <a:pt x="168" y="179"/>
                  <a:pt x="168" y="179"/>
                  <a:pt x="168" y="179"/>
                </a:cubicBezTo>
                <a:cubicBezTo>
                  <a:pt x="168" y="173"/>
                  <a:pt x="173" y="167"/>
                  <a:pt x="180" y="167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262" y="167"/>
                  <a:pt x="268" y="162"/>
                  <a:pt x="268" y="156"/>
                </a:cubicBezTo>
                <a:cubicBezTo>
                  <a:pt x="268" y="111"/>
                  <a:pt x="268" y="111"/>
                  <a:pt x="268" y="111"/>
                </a:cubicBezTo>
                <a:cubicBezTo>
                  <a:pt x="268" y="105"/>
                  <a:pt x="262" y="99"/>
                  <a:pt x="256" y="9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7" name="Freeform 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7975327" y="3130442"/>
            <a:ext cx="285417" cy="286823"/>
          </a:xfrm>
          <a:custGeom>
            <a:avLst/>
            <a:gdLst>
              <a:gd name="T0" fmla="*/ 206 w 215"/>
              <a:gd name="T1" fmla="*/ 81 h 215"/>
              <a:gd name="T2" fmla="*/ 145 w 215"/>
              <a:gd name="T3" fmla="*/ 81 h 215"/>
              <a:gd name="T4" fmla="*/ 135 w 215"/>
              <a:gd name="T5" fmla="*/ 71 h 215"/>
              <a:gd name="T6" fmla="*/ 135 w 215"/>
              <a:gd name="T7" fmla="*/ 10 h 215"/>
              <a:gd name="T8" fmla="*/ 126 w 215"/>
              <a:gd name="T9" fmla="*/ 0 h 215"/>
              <a:gd name="T10" fmla="*/ 90 w 215"/>
              <a:gd name="T11" fmla="*/ 0 h 215"/>
              <a:gd name="T12" fmla="*/ 80 w 215"/>
              <a:gd name="T13" fmla="*/ 10 h 215"/>
              <a:gd name="T14" fmla="*/ 80 w 215"/>
              <a:gd name="T15" fmla="*/ 71 h 215"/>
              <a:gd name="T16" fmla="*/ 71 w 215"/>
              <a:gd name="T17" fmla="*/ 81 h 215"/>
              <a:gd name="T18" fmla="*/ 10 w 215"/>
              <a:gd name="T19" fmla="*/ 81 h 215"/>
              <a:gd name="T20" fmla="*/ 0 w 215"/>
              <a:gd name="T21" fmla="*/ 90 h 215"/>
              <a:gd name="T22" fmla="*/ 0 w 215"/>
              <a:gd name="T23" fmla="*/ 126 h 215"/>
              <a:gd name="T24" fmla="*/ 10 w 215"/>
              <a:gd name="T25" fmla="*/ 135 h 215"/>
              <a:gd name="T26" fmla="*/ 71 w 215"/>
              <a:gd name="T27" fmla="*/ 135 h 215"/>
              <a:gd name="T28" fmla="*/ 80 w 215"/>
              <a:gd name="T29" fmla="*/ 145 h 215"/>
              <a:gd name="T30" fmla="*/ 80 w 215"/>
              <a:gd name="T31" fmla="*/ 206 h 215"/>
              <a:gd name="T32" fmla="*/ 90 w 215"/>
              <a:gd name="T33" fmla="*/ 215 h 215"/>
              <a:gd name="T34" fmla="*/ 126 w 215"/>
              <a:gd name="T35" fmla="*/ 215 h 215"/>
              <a:gd name="T36" fmla="*/ 135 w 215"/>
              <a:gd name="T37" fmla="*/ 206 h 215"/>
              <a:gd name="T38" fmla="*/ 135 w 215"/>
              <a:gd name="T39" fmla="*/ 145 h 215"/>
              <a:gd name="T40" fmla="*/ 145 w 215"/>
              <a:gd name="T41" fmla="*/ 135 h 215"/>
              <a:gd name="T42" fmla="*/ 206 w 215"/>
              <a:gd name="T43" fmla="*/ 135 h 215"/>
              <a:gd name="T44" fmla="*/ 215 w 215"/>
              <a:gd name="T45" fmla="*/ 126 h 215"/>
              <a:gd name="T46" fmla="*/ 215 w 215"/>
              <a:gd name="T47" fmla="*/ 90 h 215"/>
              <a:gd name="T48" fmla="*/ 206 w 215"/>
              <a:gd name="T49" fmla="*/ 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5" h="215">
                <a:moveTo>
                  <a:pt x="206" y="81"/>
                </a:moveTo>
                <a:cubicBezTo>
                  <a:pt x="145" y="81"/>
                  <a:pt x="145" y="81"/>
                  <a:pt x="145" y="81"/>
                </a:cubicBezTo>
                <a:cubicBezTo>
                  <a:pt x="139" y="81"/>
                  <a:pt x="135" y="76"/>
                  <a:pt x="135" y="71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5"/>
                  <a:pt x="131" y="0"/>
                  <a:pt x="12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80" y="5"/>
                  <a:pt x="80" y="1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76"/>
                  <a:pt x="76" y="81"/>
                  <a:pt x="7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4" y="81"/>
                  <a:pt x="0" y="85"/>
                  <a:pt x="0" y="9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10" y="135"/>
                </a:cubicBezTo>
                <a:cubicBezTo>
                  <a:pt x="71" y="135"/>
                  <a:pt x="71" y="135"/>
                  <a:pt x="71" y="135"/>
                </a:cubicBezTo>
                <a:cubicBezTo>
                  <a:pt x="76" y="135"/>
                  <a:pt x="80" y="139"/>
                  <a:pt x="80" y="145"/>
                </a:cubicBezTo>
                <a:cubicBezTo>
                  <a:pt x="80" y="206"/>
                  <a:pt x="80" y="206"/>
                  <a:pt x="80" y="206"/>
                </a:cubicBezTo>
                <a:cubicBezTo>
                  <a:pt x="80" y="211"/>
                  <a:pt x="85" y="215"/>
                  <a:pt x="90" y="215"/>
                </a:cubicBezTo>
                <a:cubicBezTo>
                  <a:pt x="126" y="215"/>
                  <a:pt x="126" y="215"/>
                  <a:pt x="126" y="215"/>
                </a:cubicBezTo>
                <a:cubicBezTo>
                  <a:pt x="131" y="215"/>
                  <a:pt x="135" y="211"/>
                  <a:pt x="135" y="206"/>
                </a:cubicBezTo>
                <a:cubicBezTo>
                  <a:pt x="135" y="145"/>
                  <a:pt x="135" y="145"/>
                  <a:pt x="135" y="145"/>
                </a:cubicBezTo>
                <a:cubicBezTo>
                  <a:pt x="135" y="139"/>
                  <a:pt x="139" y="135"/>
                  <a:pt x="145" y="135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11" y="135"/>
                  <a:pt x="215" y="131"/>
                  <a:pt x="215" y="126"/>
                </a:cubicBezTo>
                <a:cubicBezTo>
                  <a:pt x="215" y="90"/>
                  <a:pt x="215" y="90"/>
                  <a:pt x="215" y="90"/>
                </a:cubicBezTo>
                <a:cubicBezTo>
                  <a:pt x="215" y="85"/>
                  <a:pt x="211" y="81"/>
                  <a:pt x="206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8" name="Freeform 6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8011882" y="3376491"/>
            <a:ext cx="248861" cy="250267"/>
          </a:xfrm>
          <a:custGeom>
            <a:avLst/>
            <a:gdLst>
              <a:gd name="T0" fmla="*/ 180 w 188"/>
              <a:gd name="T1" fmla="*/ 70 h 188"/>
              <a:gd name="T2" fmla="*/ 126 w 188"/>
              <a:gd name="T3" fmla="*/ 70 h 188"/>
              <a:gd name="T4" fmla="*/ 118 w 188"/>
              <a:gd name="T5" fmla="*/ 62 h 188"/>
              <a:gd name="T6" fmla="*/ 118 w 188"/>
              <a:gd name="T7" fmla="*/ 9 h 188"/>
              <a:gd name="T8" fmla="*/ 110 w 188"/>
              <a:gd name="T9" fmla="*/ 0 h 188"/>
              <a:gd name="T10" fmla="*/ 79 w 188"/>
              <a:gd name="T11" fmla="*/ 0 h 188"/>
              <a:gd name="T12" fmla="*/ 70 w 188"/>
              <a:gd name="T13" fmla="*/ 9 h 188"/>
              <a:gd name="T14" fmla="*/ 70 w 188"/>
              <a:gd name="T15" fmla="*/ 62 h 188"/>
              <a:gd name="T16" fmla="*/ 62 w 188"/>
              <a:gd name="T17" fmla="*/ 70 h 188"/>
              <a:gd name="T18" fmla="*/ 8 w 188"/>
              <a:gd name="T19" fmla="*/ 70 h 188"/>
              <a:gd name="T20" fmla="*/ 0 w 188"/>
              <a:gd name="T21" fmla="*/ 79 h 188"/>
              <a:gd name="T22" fmla="*/ 0 w 188"/>
              <a:gd name="T23" fmla="*/ 110 h 188"/>
              <a:gd name="T24" fmla="*/ 8 w 188"/>
              <a:gd name="T25" fmla="*/ 118 h 188"/>
              <a:gd name="T26" fmla="*/ 62 w 188"/>
              <a:gd name="T27" fmla="*/ 118 h 188"/>
              <a:gd name="T28" fmla="*/ 70 w 188"/>
              <a:gd name="T29" fmla="*/ 126 h 188"/>
              <a:gd name="T30" fmla="*/ 70 w 188"/>
              <a:gd name="T31" fmla="*/ 180 h 188"/>
              <a:gd name="T32" fmla="*/ 79 w 188"/>
              <a:gd name="T33" fmla="*/ 188 h 188"/>
              <a:gd name="T34" fmla="*/ 110 w 188"/>
              <a:gd name="T35" fmla="*/ 188 h 188"/>
              <a:gd name="T36" fmla="*/ 118 w 188"/>
              <a:gd name="T37" fmla="*/ 180 h 188"/>
              <a:gd name="T38" fmla="*/ 118 w 188"/>
              <a:gd name="T39" fmla="*/ 126 h 188"/>
              <a:gd name="T40" fmla="*/ 126 w 188"/>
              <a:gd name="T41" fmla="*/ 118 h 188"/>
              <a:gd name="T42" fmla="*/ 180 w 188"/>
              <a:gd name="T43" fmla="*/ 118 h 188"/>
              <a:gd name="T44" fmla="*/ 188 w 188"/>
              <a:gd name="T45" fmla="*/ 110 h 188"/>
              <a:gd name="T46" fmla="*/ 188 w 188"/>
              <a:gd name="T47" fmla="*/ 79 h 188"/>
              <a:gd name="T48" fmla="*/ 180 w 188"/>
              <a:gd name="T49" fmla="*/ 7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8" h="188">
                <a:moveTo>
                  <a:pt x="180" y="70"/>
                </a:moveTo>
                <a:cubicBezTo>
                  <a:pt x="126" y="70"/>
                  <a:pt x="126" y="70"/>
                  <a:pt x="126" y="70"/>
                </a:cubicBezTo>
                <a:cubicBezTo>
                  <a:pt x="122" y="70"/>
                  <a:pt x="118" y="67"/>
                  <a:pt x="118" y="62"/>
                </a:cubicBezTo>
                <a:cubicBezTo>
                  <a:pt x="118" y="9"/>
                  <a:pt x="118" y="9"/>
                  <a:pt x="118" y="9"/>
                </a:cubicBezTo>
                <a:cubicBezTo>
                  <a:pt x="118" y="4"/>
                  <a:pt x="114" y="0"/>
                  <a:pt x="1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4" y="0"/>
                  <a:pt x="70" y="4"/>
                  <a:pt x="70" y="9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67"/>
                  <a:pt x="66" y="70"/>
                  <a:pt x="62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4" y="70"/>
                  <a:pt x="0" y="74"/>
                  <a:pt x="0" y="79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4"/>
                  <a:pt x="4" y="118"/>
                  <a:pt x="8" y="118"/>
                </a:cubicBezTo>
                <a:cubicBezTo>
                  <a:pt x="62" y="118"/>
                  <a:pt x="62" y="118"/>
                  <a:pt x="62" y="118"/>
                </a:cubicBezTo>
                <a:cubicBezTo>
                  <a:pt x="66" y="118"/>
                  <a:pt x="70" y="122"/>
                  <a:pt x="70" y="126"/>
                </a:cubicBezTo>
                <a:cubicBezTo>
                  <a:pt x="70" y="180"/>
                  <a:pt x="70" y="180"/>
                  <a:pt x="70" y="180"/>
                </a:cubicBezTo>
                <a:cubicBezTo>
                  <a:pt x="70" y="184"/>
                  <a:pt x="74" y="188"/>
                  <a:pt x="79" y="188"/>
                </a:cubicBezTo>
                <a:cubicBezTo>
                  <a:pt x="110" y="188"/>
                  <a:pt x="110" y="188"/>
                  <a:pt x="110" y="188"/>
                </a:cubicBezTo>
                <a:cubicBezTo>
                  <a:pt x="114" y="188"/>
                  <a:pt x="118" y="184"/>
                  <a:pt x="118" y="180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8" y="122"/>
                  <a:pt x="122" y="118"/>
                  <a:pt x="126" y="118"/>
                </a:cubicBezTo>
                <a:cubicBezTo>
                  <a:pt x="180" y="118"/>
                  <a:pt x="180" y="118"/>
                  <a:pt x="180" y="118"/>
                </a:cubicBezTo>
                <a:cubicBezTo>
                  <a:pt x="184" y="118"/>
                  <a:pt x="188" y="114"/>
                  <a:pt x="188" y="110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188" y="74"/>
                  <a:pt x="184" y="70"/>
                  <a:pt x="180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99" name="Freeform 6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6781637" y="2638344"/>
            <a:ext cx="119510" cy="118104"/>
          </a:xfrm>
          <a:custGeom>
            <a:avLst/>
            <a:gdLst>
              <a:gd name="T0" fmla="*/ 86 w 90"/>
              <a:gd name="T1" fmla="*/ 33 h 89"/>
              <a:gd name="T2" fmla="*/ 60 w 90"/>
              <a:gd name="T3" fmla="*/ 33 h 89"/>
              <a:gd name="T4" fmla="*/ 56 w 90"/>
              <a:gd name="T5" fmla="*/ 29 h 89"/>
              <a:gd name="T6" fmla="*/ 56 w 90"/>
              <a:gd name="T7" fmla="*/ 4 h 89"/>
              <a:gd name="T8" fmla="*/ 52 w 90"/>
              <a:gd name="T9" fmla="*/ 0 h 89"/>
              <a:gd name="T10" fmla="*/ 38 w 90"/>
              <a:gd name="T11" fmla="*/ 0 h 89"/>
              <a:gd name="T12" fmla="*/ 34 w 90"/>
              <a:gd name="T13" fmla="*/ 4 h 89"/>
              <a:gd name="T14" fmla="*/ 34 w 90"/>
              <a:gd name="T15" fmla="*/ 29 h 89"/>
              <a:gd name="T16" fmla="*/ 30 w 90"/>
              <a:gd name="T17" fmla="*/ 33 h 89"/>
              <a:gd name="T18" fmla="*/ 4 w 90"/>
              <a:gd name="T19" fmla="*/ 33 h 89"/>
              <a:gd name="T20" fmla="*/ 0 w 90"/>
              <a:gd name="T21" fmla="*/ 37 h 89"/>
              <a:gd name="T22" fmla="*/ 0 w 90"/>
              <a:gd name="T23" fmla="*/ 52 h 89"/>
              <a:gd name="T24" fmla="*/ 4 w 90"/>
              <a:gd name="T25" fmla="*/ 56 h 89"/>
              <a:gd name="T26" fmla="*/ 30 w 90"/>
              <a:gd name="T27" fmla="*/ 56 h 89"/>
              <a:gd name="T28" fmla="*/ 34 w 90"/>
              <a:gd name="T29" fmla="*/ 60 h 89"/>
              <a:gd name="T30" fmla="*/ 34 w 90"/>
              <a:gd name="T31" fmla="*/ 85 h 89"/>
              <a:gd name="T32" fmla="*/ 38 w 90"/>
              <a:gd name="T33" fmla="*/ 89 h 89"/>
              <a:gd name="T34" fmla="*/ 52 w 90"/>
              <a:gd name="T35" fmla="*/ 89 h 89"/>
              <a:gd name="T36" fmla="*/ 56 w 90"/>
              <a:gd name="T37" fmla="*/ 85 h 89"/>
              <a:gd name="T38" fmla="*/ 56 w 90"/>
              <a:gd name="T39" fmla="*/ 60 h 89"/>
              <a:gd name="T40" fmla="*/ 60 w 90"/>
              <a:gd name="T41" fmla="*/ 56 h 89"/>
              <a:gd name="T42" fmla="*/ 86 w 90"/>
              <a:gd name="T43" fmla="*/ 56 h 89"/>
              <a:gd name="T44" fmla="*/ 90 w 90"/>
              <a:gd name="T45" fmla="*/ 52 h 89"/>
              <a:gd name="T46" fmla="*/ 90 w 90"/>
              <a:gd name="T47" fmla="*/ 37 h 89"/>
              <a:gd name="T48" fmla="*/ 86 w 90"/>
              <a:gd name="T49" fmla="*/ 33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0" h="89">
                <a:moveTo>
                  <a:pt x="86" y="33"/>
                </a:moveTo>
                <a:cubicBezTo>
                  <a:pt x="60" y="33"/>
                  <a:pt x="60" y="33"/>
                  <a:pt x="60" y="33"/>
                </a:cubicBezTo>
                <a:cubicBezTo>
                  <a:pt x="58" y="33"/>
                  <a:pt x="56" y="32"/>
                  <a:pt x="56" y="29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5" y="0"/>
                  <a:pt x="5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5" y="0"/>
                  <a:pt x="34" y="2"/>
                  <a:pt x="34" y="4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32"/>
                  <a:pt x="32" y="33"/>
                  <a:pt x="30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4"/>
                  <a:pt x="2" y="56"/>
                  <a:pt x="4" y="56"/>
                </a:cubicBezTo>
                <a:cubicBezTo>
                  <a:pt x="30" y="56"/>
                  <a:pt x="30" y="56"/>
                  <a:pt x="30" y="56"/>
                </a:cubicBezTo>
                <a:cubicBezTo>
                  <a:pt x="32" y="56"/>
                  <a:pt x="34" y="58"/>
                  <a:pt x="34" y="60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88"/>
                  <a:pt x="35" y="89"/>
                  <a:pt x="38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5" y="89"/>
                  <a:pt x="56" y="88"/>
                  <a:pt x="56" y="85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8"/>
                  <a:pt x="58" y="56"/>
                  <a:pt x="60" y="56"/>
                </a:cubicBezTo>
                <a:cubicBezTo>
                  <a:pt x="86" y="56"/>
                  <a:pt x="86" y="56"/>
                  <a:pt x="86" y="56"/>
                </a:cubicBezTo>
                <a:cubicBezTo>
                  <a:pt x="88" y="56"/>
                  <a:pt x="90" y="54"/>
                  <a:pt x="90" y="52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5"/>
                  <a:pt x="88" y="33"/>
                  <a:pt x="86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00" name="Freeform 6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7414334" y="2448535"/>
            <a:ext cx="317755" cy="316349"/>
          </a:xfrm>
          <a:custGeom>
            <a:avLst/>
            <a:gdLst>
              <a:gd name="T0" fmla="*/ 229 w 239"/>
              <a:gd name="T1" fmla="*/ 89 h 238"/>
              <a:gd name="T2" fmla="*/ 161 w 239"/>
              <a:gd name="T3" fmla="*/ 89 h 238"/>
              <a:gd name="T4" fmla="*/ 150 w 239"/>
              <a:gd name="T5" fmla="*/ 78 h 238"/>
              <a:gd name="T6" fmla="*/ 150 w 239"/>
              <a:gd name="T7" fmla="*/ 10 h 238"/>
              <a:gd name="T8" fmla="*/ 140 w 239"/>
              <a:gd name="T9" fmla="*/ 0 h 238"/>
              <a:gd name="T10" fmla="*/ 100 w 239"/>
              <a:gd name="T11" fmla="*/ 0 h 238"/>
              <a:gd name="T12" fmla="*/ 89 w 239"/>
              <a:gd name="T13" fmla="*/ 10 h 238"/>
              <a:gd name="T14" fmla="*/ 89 w 239"/>
              <a:gd name="T15" fmla="*/ 78 h 238"/>
              <a:gd name="T16" fmla="*/ 79 w 239"/>
              <a:gd name="T17" fmla="*/ 89 h 238"/>
              <a:gd name="T18" fmla="*/ 11 w 239"/>
              <a:gd name="T19" fmla="*/ 89 h 238"/>
              <a:gd name="T20" fmla="*/ 0 w 239"/>
              <a:gd name="T21" fmla="*/ 99 h 238"/>
              <a:gd name="T22" fmla="*/ 0 w 239"/>
              <a:gd name="T23" fmla="*/ 139 h 238"/>
              <a:gd name="T24" fmla="*/ 11 w 239"/>
              <a:gd name="T25" fmla="*/ 149 h 238"/>
              <a:gd name="T26" fmla="*/ 79 w 239"/>
              <a:gd name="T27" fmla="*/ 149 h 238"/>
              <a:gd name="T28" fmla="*/ 89 w 239"/>
              <a:gd name="T29" fmla="*/ 160 h 238"/>
              <a:gd name="T30" fmla="*/ 89 w 239"/>
              <a:gd name="T31" fmla="*/ 228 h 238"/>
              <a:gd name="T32" fmla="*/ 100 w 239"/>
              <a:gd name="T33" fmla="*/ 238 h 238"/>
              <a:gd name="T34" fmla="*/ 140 w 239"/>
              <a:gd name="T35" fmla="*/ 238 h 238"/>
              <a:gd name="T36" fmla="*/ 150 w 239"/>
              <a:gd name="T37" fmla="*/ 228 h 238"/>
              <a:gd name="T38" fmla="*/ 150 w 239"/>
              <a:gd name="T39" fmla="*/ 160 h 238"/>
              <a:gd name="T40" fmla="*/ 161 w 239"/>
              <a:gd name="T41" fmla="*/ 149 h 238"/>
              <a:gd name="T42" fmla="*/ 229 w 239"/>
              <a:gd name="T43" fmla="*/ 149 h 238"/>
              <a:gd name="T44" fmla="*/ 239 w 239"/>
              <a:gd name="T45" fmla="*/ 139 h 238"/>
              <a:gd name="T46" fmla="*/ 239 w 239"/>
              <a:gd name="T47" fmla="*/ 99 h 238"/>
              <a:gd name="T48" fmla="*/ 229 w 239"/>
              <a:gd name="T49" fmla="*/ 89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9" h="238">
                <a:moveTo>
                  <a:pt x="229" y="89"/>
                </a:moveTo>
                <a:cubicBezTo>
                  <a:pt x="161" y="89"/>
                  <a:pt x="161" y="89"/>
                  <a:pt x="161" y="89"/>
                </a:cubicBezTo>
                <a:cubicBezTo>
                  <a:pt x="155" y="89"/>
                  <a:pt x="150" y="84"/>
                  <a:pt x="150" y="78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4"/>
                  <a:pt x="145" y="0"/>
                  <a:pt x="14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89" y="4"/>
                  <a:pt x="89" y="10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84"/>
                  <a:pt x="85" y="89"/>
                  <a:pt x="79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5" y="89"/>
                  <a:pt x="0" y="93"/>
                  <a:pt x="0" y="9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45"/>
                  <a:pt x="5" y="149"/>
                  <a:pt x="11" y="149"/>
                </a:cubicBezTo>
                <a:cubicBezTo>
                  <a:pt x="79" y="149"/>
                  <a:pt x="79" y="149"/>
                  <a:pt x="79" y="149"/>
                </a:cubicBezTo>
                <a:cubicBezTo>
                  <a:pt x="85" y="149"/>
                  <a:pt x="89" y="154"/>
                  <a:pt x="89" y="160"/>
                </a:cubicBezTo>
                <a:cubicBezTo>
                  <a:pt x="89" y="228"/>
                  <a:pt x="89" y="228"/>
                  <a:pt x="89" y="228"/>
                </a:cubicBezTo>
                <a:cubicBezTo>
                  <a:pt x="89" y="234"/>
                  <a:pt x="94" y="238"/>
                  <a:pt x="100" y="238"/>
                </a:cubicBezTo>
                <a:cubicBezTo>
                  <a:pt x="140" y="238"/>
                  <a:pt x="140" y="238"/>
                  <a:pt x="140" y="238"/>
                </a:cubicBezTo>
                <a:cubicBezTo>
                  <a:pt x="145" y="238"/>
                  <a:pt x="150" y="234"/>
                  <a:pt x="150" y="228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0" y="154"/>
                  <a:pt x="155" y="149"/>
                  <a:pt x="161" y="149"/>
                </a:cubicBezTo>
                <a:cubicBezTo>
                  <a:pt x="229" y="149"/>
                  <a:pt x="229" y="149"/>
                  <a:pt x="229" y="149"/>
                </a:cubicBezTo>
                <a:cubicBezTo>
                  <a:pt x="235" y="149"/>
                  <a:pt x="239" y="145"/>
                  <a:pt x="239" y="139"/>
                </a:cubicBezTo>
                <a:cubicBezTo>
                  <a:pt x="239" y="99"/>
                  <a:pt x="239" y="99"/>
                  <a:pt x="239" y="99"/>
                </a:cubicBezTo>
                <a:cubicBezTo>
                  <a:pt x="239" y="93"/>
                  <a:pt x="235" y="89"/>
                  <a:pt x="229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342" name="Group 3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2344323" y="2369799"/>
            <a:ext cx="537090" cy="923738"/>
            <a:chOff x="4689255" y="4739322"/>
            <a:chExt cx="1074319" cy="1847717"/>
          </a:xfrm>
        </p:grpSpPr>
        <p:sp>
          <p:nvSpPr>
            <p:cNvPr id="229" name="Freeform 97"/>
            <p:cNvSpPr/>
            <p:nvPr/>
          </p:nvSpPr>
          <p:spPr bwMode="auto">
            <a:xfrm>
              <a:off x="4908618" y="5532406"/>
              <a:ext cx="635592" cy="1054633"/>
            </a:xfrm>
            <a:custGeom>
              <a:avLst/>
              <a:gdLst>
                <a:gd name="T0" fmla="*/ 156 w 240"/>
                <a:gd name="T1" fmla="*/ 396 h 396"/>
                <a:gd name="T2" fmla="*/ 85 w 240"/>
                <a:gd name="T3" fmla="*/ 396 h 396"/>
                <a:gd name="T4" fmla="*/ 65 w 240"/>
                <a:gd name="T5" fmla="*/ 353 h 396"/>
                <a:gd name="T6" fmla="*/ 0 w 240"/>
                <a:gd name="T7" fmla="*/ 0 h 396"/>
                <a:gd name="T8" fmla="*/ 240 w 240"/>
                <a:gd name="T9" fmla="*/ 0 h 396"/>
                <a:gd name="T10" fmla="*/ 175 w 240"/>
                <a:gd name="T11" fmla="*/ 353 h 396"/>
                <a:gd name="T12" fmla="*/ 156 w 240"/>
                <a:gd name="T13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96">
                  <a:moveTo>
                    <a:pt x="156" y="396"/>
                  </a:moveTo>
                  <a:cubicBezTo>
                    <a:pt x="85" y="396"/>
                    <a:pt x="85" y="396"/>
                    <a:pt x="85" y="396"/>
                  </a:cubicBezTo>
                  <a:cubicBezTo>
                    <a:pt x="74" y="396"/>
                    <a:pt x="65" y="376"/>
                    <a:pt x="65" y="3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75" y="353"/>
                    <a:pt x="175" y="353"/>
                    <a:pt x="175" y="353"/>
                  </a:cubicBezTo>
                  <a:cubicBezTo>
                    <a:pt x="175" y="376"/>
                    <a:pt x="167" y="396"/>
                    <a:pt x="156" y="39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0" name="Freeform 98"/>
            <p:cNvSpPr/>
            <p:nvPr/>
          </p:nvSpPr>
          <p:spPr bwMode="auto">
            <a:xfrm>
              <a:off x="4689255" y="4739322"/>
              <a:ext cx="1074319" cy="793083"/>
            </a:xfrm>
            <a:custGeom>
              <a:avLst/>
              <a:gdLst>
                <a:gd name="T0" fmla="*/ 202 w 404"/>
                <a:gd name="T1" fmla="*/ 298 h 298"/>
                <a:gd name="T2" fmla="*/ 370 w 404"/>
                <a:gd name="T3" fmla="*/ 298 h 298"/>
                <a:gd name="T4" fmla="*/ 392 w 404"/>
                <a:gd name="T5" fmla="*/ 256 h 298"/>
                <a:gd name="T6" fmla="*/ 312 w 404"/>
                <a:gd name="T7" fmla="*/ 141 h 298"/>
                <a:gd name="T8" fmla="*/ 224 w 404"/>
                <a:gd name="T9" fmla="*/ 15 h 298"/>
                <a:gd name="T10" fmla="*/ 180 w 404"/>
                <a:gd name="T11" fmla="*/ 15 h 298"/>
                <a:gd name="T12" fmla="*/ 92 w 404"/>
                <a:gd name="T13" fmla="*/ 141 h 298"/>
                <a:gd name="T14" fmla="*/ 12 w 404"/>
                <a:gd name="T15" fmla="*/ 256 h 298"/>
                <a:gd name="T16" fmla="*/ 34 w 404"/>
                <a:gd name="T17" fmla="*/ 298 h 298"/>
                <a:gd name="T18" fmla="*/ 202 w 404"/>
                <a:gd name="T1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" h="298">
                  <a:moveTo>
                    <a:pt x="202" y="298"/>
                  </a:moveTo>
                  <a:cubicBezTo>
                    <a:pt x="370" y="298"/>
                    <a:pt x="370" y="298"/>
                    <a:pt x="370" y="298"/>
                  </a:cubicBezTo>
                  <a:cubicBezTo>
                    <a:pt x="392" y="298"/>
                    <a:pt x="404" y="274"/>
                    <a:pt x="392" y="256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13" y="0"/>
                    <a:pt x="191" y="0"/>
                    <a:pt x="180" y="15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12" y="256"/>
                    <a:pt x="12" y="256"/>
                    <a:pt x="12" y="256"/>
                  </a:cubicBezTo>
                  <a:cubicBezTo>
                    <a:pt x="0" y="274"/>
                    <a:pt x="13" y="298"/>
                    <a:pt x="34" y="298"/>
                  </a:cubicBezTo>
                  <a:lnTo>
                    <a:pt x="202" y="29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1" name="Line 99"/>
            <p:cNvSpPr>
              <a:spLocks noChangeShapeType="1"/>
            </p:cNvSpPr>
            <p:nvPr/>
          </p:nvSpPr>
          <p:spPr bwMode="auto">
            <a:xfrm>
              <a:off x="5243289" y="4854630"/>
              <a:ext cx="213739" cy="314983"/>
            </a:xfrm>
            <a:prstGeom prst="line">
              <a:avLst/>
            </a:prstGeom>
            <a:noFill/>
            <a:ln w="3175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2" name="Line 100"/>
            <p:cNvSpPr>
              <a:spLocks noChangeShapeType="1"/>
            </p:cNvSpPr>
            <p:nvPr/>
          </p:nvSpPr>
          <p:spPr bwMode="auto">
            <a:xfrm flipH="1">
              <a:off x="5347345" y="5718021"/>
              <a:ext cx="53436" cy="312172"/>
            </a:xfrm>
            <a:prstGeom prst="line">
              <a:avLst/>
            </a:prstGeom>
            <a:noFill/>
            <a:ln w="3175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74" name="Group 37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953456" y="2890017"/>
            <a:ext cx="1278049" cy="1494571"/>
            <a:chOff x="3907421" y="5779893"/>
            <a:chExt cx="2556430" cy="2989532"/>
          </a:xfrm>
          <a:solidFill>
            <a:schemeClr val="tx1"/>
          </a:solidFill>
        </p:grpSpPr>
        <p:sp>
          <p:nvSpPr>
            <p:cNvPr id="201" name="Oval 69"/>
            <p:cNvSpPr>
              <a:spLocks noChangeArrowheads="1"/>
            </p:cNvSpPr>
            <p:nvPr/>
          </p:nvSpPr>
          <p:spPr bwMode="auto">
            <a:xfrm>
              <a:off x="4168970" y="8642868"/>
              <a:ext cx="2159887" cy="1265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3" name="Freeform 101"/>
            <p:cNvSpPr/>
            <p:nvPr/>
          </p:nvSpPr>
          <p:spPr bwMode="auto">
            <a:xfrm>
              <a:off x="3907421" y="5779893"/>
              <a:ext cx="2556430" cy="2936096"/>
            </a:xfrm>
            <a:custGeom>
              <a:avLst/>
              <a:gdLst>
                <a:gd name="T0" fmla="*/ 0 w 961"/>
                <a:gd name="T1" fmla="*/ 778 h 1104"/>
                <a:gd name="T2" fmla="*/ 306 w 961"/>
                <a:gd name="T3" fmla="*/ 723 h 1104"/>
                <a:gd name="T4" fmla="*/ 503 w 961"/>
                <a:gd name="T5" fmla="*/ 852 h 1104"/>
                <a:gd name="T6" fmla="*/ 627 w 961"/>
                <a:gd name="T7" fmla="*/ 786 h 1104"/>
                <a:gd name="T8" fmla="*/ 599 w 961"/>
                <a:gd name="T9" fmla="*/ 733 h 1104"/>
                <a:gd name="T10" fmla="*/ 496 w 961"/>
                <a:gd name="T11" fmla="*/ 698 h 1104"/>
                <a:gd name="T12" fmla="*/ 135 w 961"/>
                <a:gd name="T13" fmla="*/ 557 h 1104"/>
                <a:gd name="T14" fmla="*/ 55 w 961"/>
                <a:gd name="T15" fmla="*/ 353 h 1104"/>
                <a:gd name="T16" fmla="*/ 169 w 961"/>
                <a:gd name="T17" fmla="*/ 101 h 1104"/>
                <a:gd name="T18" fmla="*/ 500 w 961"/>
                <a:gd name="T19" fmla="*/ 0 h 1104"/>
                <a:gd name="T20" fmla="*/ 932 w 961"/>
                <a:gd name="T21" fmla="*/ 263 h 1104"/>
                <a:gd name="T22" fmla="*/ 660 w 961"/>
                <a:gd name="T23" fmla="*/ 345 h 1104"/>
                <a:gd name="T24" fmla="*/ 488 w 961"/>
                <a:gd name="T25" fmla="*/ 238 h 1104"/>
                <a:gd name="T26" fmla="*/ 381 w 961"/>
                <a:gd name="T27" fmla="*/ 305 h 1104"/>
                <a:gd name="T28" fmla="*/ 405 w 961"/>
                <a:gd name="T29" fmla="*/ 351 h 1104"/>
                <a:gd name="T30" fmla="*/ 499 w 961"/>
                <a:gd name="T31" fmla="*/ 382 h 1104"/>
                <a:gd name="T32" fmla="*/ 772 w 961"/>
                <a:gd name="T33" fmla="*/ 454 h 1104"/>
                <a:gd name="T34" fmla="*/ 907 w 961"/>
                <a:gd name="T35" fmla="*/ 561 h 1104"/>
                <a:gd name="T36" fmla="*/ 961 w 961"/>
                <a:gd name="T37" fmla="*/ 740 h 1104"/>
                <a:gd name="T38" fmla="*/ 829 w 961"/>
                <a:gd name="T39" fmla="*/ 1003 h 1104"/>
                <a:gd name="T40" fmla="*/ 484 w 961"/>
                <a:gd name="T41" fmla="*/ 1104 h 1104"/>
                <a:gd name="T42" fmla="*/ 0 w 961"/>
                <a:gd name="T43" fmla="*/ 778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1" h="1104">
                  <a:moveTo>
                    <a:pt x="0" y="778"/>
                  </a:moveTo>
                  <a:cubicBezTo>
                    <a:pt x="82" y="702"/>
                    <a:pt x="186" y="688"/>
                    <a:pt x="306" y="723"/>
                  </a:cubicBezTo>
                  <a:cubicBezTo>
                    <a:pt x="331" y="809"/>
                    <a:pt x="397" y="852"/>
                    <a:pt x="503" y="852"/>
                  </a:cubicBezTo>
                  <a:cubicBezTo>
                    <a:pt x="586" y="852"/>
                    <a:pt x="627" y="830"/>
                    <a:pt x="627" y="786"/>
                  </a:cubicBezTo>
                  <a:cubicBezTo>
                    <a:pt x="627" y="763"/>
                    <a:pt x="618" y="745"/>
                    <a:pt x="599" y="733"/>
                  </a:cubicBezTo>
                  <a:cubicBezTo>
                    <a:pt x="579" y="720"/>
                    <a:pt x="545" y="708"/>
                    <a:pt x="496" y="698"/>
                  </a:cubicBezTo>
                  <a:cubicBezTo>
                    <a:pt x="308" y="662"/>
                    <a:pt x="188" y="615"/>
                    <a:pt x="135" y="557"/>
                  </a:cubicBezTo>
                  <a:cubicBezTo>
                    <a:pt x="81" y="499"/>
                    <a:pt x="55" y="431"/>
                    <a:pt x="55" y="353"/>
                  </a:cubicBezTo>
                  <a:cubicBezTo>
                    <a:pt x="55" y="252"/>
                    <a:pt x="93" y="168"/>
                    <a:pt x="169" y="101"/>
                  </a:cubicBezTo>
                  <a:cubicBezTo>
                    <a:pt x="246" y="34"/>
                    <a:pt x="356" y="0"/>
                    <a:pt x="500" y="0"/>
                  </a:cubicBezTo>
                  <a:cubicBezTo>
                    <a:pt x="718" y="0"/>
                    <a:pt x="862" y="88"/>
                    <a:pt x="932" y="263"/>
                  </a:cubicBezTo>
                  <a:cubicBezTo>
                    <a:pt x="854" y="328"/>
                    <a:pt x="764" y="356"/>
                    <a:pt x="660" y="345"/>
                  </a:cubicBezTo>
                  <a:cubicBezTo>
                    <a:pt x="632" y="274"/>
                    <a:pt x="575" y="238"/>
                    <a:pt x="488" y="238"/>
                  </a:cubicBezTo>
                  <a:cubicBezTo>
                    <a:pt x="417" y="238"/>
                    <a:pt x="381" y="260"/>
                    <a:pt x="381" y="305"/>
                  </a:cubicBezTo>
                  <a:cubicBezTo>
                    <a:pt x="381" y="325"/>
                    <a:pt x="389" y="340"/>
                    <a:pt x="405" y="351"/>
                  </a:cubicBezTo>
                  <a:cubicBezTo>
                    <a:pt x="421" y="362"/>
                    <a:pt x="453" y="372"/>
                    <a:pt x="499" y="382"/>
                  </a:cubicBezTo>
                  <a:cubicBezTo>
                    <a:pt x="627" y="409"/>
                    <a:pt x="718" y="433"/>
                    <a:pt x="772" y="454"/>
                  </a:cubicBezTo>
                  <a:cubicBezTo>
                    <a:pt x="826" y="475"/>
                    <a:pt x="871" y="511"/>
                    <a:pt x="907" y="561"/>
                  </a:cubicBezTo>
                  <a:cubicBezTo>
                    <a:pt x="943" y="612"/>
                    <a:pt x="961" y="671"/>
                    <a:pt x="961" y="740"/>
                  </a:cubicBezTo>
                  <a:cubicBezTo>
                    <a:pt x="961" y="848"/>
                    <a:pt x="917" y="936"/>
                    <a:pt x="829" y="1003"/>
                  </a:cubicBezTo>
                  <a:cubicBezTo>
                    <a:pt x="742" y="1070"/>
                    <a:pt x="626" y="1104"/>
                    <a:pt x="484" y="1104"/>
                  </a:cubicBezTo>
                  <a:cubicBezTo>
                    <a:pt x="223" y="1104"/>
                    <a:pt x="62" y="995"/>
                    <a:pt x="0" y="7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1" name="Group 34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2894067" y="2823936"/>
            <a:ext cx="648163" cy="1591584"/>
            <a:chOff x="5788886" y="5647713"/>
            <a:chExt cx="1296495" cy="3183583"/>
          </a:xfrm>
        </p:grpSpPr>
        <p:sp>
          <p:nvSpPr>
            <p:cNvPr id="234" name="Freeform 102"/>
            <p:cNvSpPr/>
            <p:nvPr/>
          </p:nvSpPr>
          <p:spPr bwMode="auto">
            <a:xfrm>
              <a:off x="6044809" y="8623182"/>
              <a:ext cx="64685" cy="89995"/>
            </a:xfrm>
            <a:custGeom>
              <a:avLst/>
              <a:gdLst>
                <a:gd name="T0" fmla="*/ 0 w 23"/>
                <a:gd name="T1" fmla="*/ 4 h 32"/>
                <a:gd name="T2" fmla="*/ 2 w 23"/>
                <a:gd name="T3" fmla="*/ 32 h 32"/>
                <a:gd name="T4" fmla="*/ 18 w 23"/>
                <a:gd name="T5" fmla="*/ 30 h 32"/>
                <a:gd name="T6" fmla="*/ 23 w 23"/>
                <a:gd name="T7" fmla="*/ 0 h 32"/>
                <a:gd name="T8" fmla="*/ 0 w 23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0" y="4"/>
                  </a:moveTo>
                  <a:lnTo>
                    <a:pt x="2" y="32"/>
                  </a:lnTo>
                  <a:lnTo>
                    <a:pt x="18" y="30"/>
                  </a:lnTo>
                  <a:lnTo>
                    <a:pt x="2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5" name="Freeform 103"/>
            <p:cNvSpPr/>
            <p:nvPr/>
          </p:nvSpPr>
          <p:spPr bwMode="auto">
            <a:xfrm>
              <a:off x="6804144" y="8555686"/>
              <a:ext cx="78746" cy="56247"/>
            </a:xfrm>
            <a:custGeom>
              <a:avLst/>
              <a:gdLst>
                <a:gd name="T0" fmla="*/ 0 w 28"/>
                <a:gd name="T1" fmla="*/ 1 h 20"/>
                <a:gd name="T2" fmla="*/ 6 w 28"/>
                <a:gd name="T3" fmla="*/ 16 h 20"/>
                <a:gd name="T4" fmla="*/ 26 w 28"/>
                <a:gd name="T5" fmla="*/ 20 h 20"/>
                <a:gd name="T6" fmla="*/ 28 w 28"/>
                <a:gd name="T7" fmla="*/ 0 h 20"/>
                <a:gd name="T8" fmla="*/ 0 w 28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0" y="1"/>
                  </a:moveTo>
                  <a:lnTo>
                    <a:pt x="6" y="16"/>
                  </a:lnTo>
                  <a:lnTo>
                    <a:pt x="26" y="20"/>
                  </a:lnTo>
                  <a:lnTo>
                    <a:pt x="2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6" name="Freeform 104"/>
            <p:cNvSpPr/>
            <p:nvPr/>
          </p:nvSpPr>
          <p:spPr bwMode="auto">
            <a:xfrm>
              <a:off x="6804144" y="8555686"/>
              <a:ext cx="78746" cy="56247"/>
            </a:xfrm>
            <a:custGeom>
              <a:avLst/>
              <a:gdLst>
                <a:gd name="T0" fmla="*/ 0 w 28"/>
                <a:gd name="T1" fmla="*/ 1 h 20"/>
                <a:gd name="T2" fmla="*/ 6 w 28"/>
                <a:gd name="T3" fmla="*/ 16 h 20"/>
                <a:gd name="T4" fmla="*/ 26 w 28"/>
                <a:gd name="T5" fmla="*/ 20 h 20"/>
                <a:gd name="T6" fmla="*/ 28 w 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0" y="1"/>
                  </a:moveTo>
                  <a:lnTo>
                    <a:pt x="6" y="16"/>
                  </a:lnTo>
                  <a:lnTo>
                    <a:pt x="26" y="2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7" name="Freeform 105"/>
            <p:cNvSpPr/>
            <p:nvPr/>
          </p:nvSpPr>
          <p:spPr bwMode="auto">
            <a:xfrm>
              <a:off x="6964449" y="6983580"/>
              <a:ext cx="120932" cy="137806"/>
            </a:xfrm>
            <a:custGeom>
              <a:avLst/>
              <a:gdLst>
                <a:gd name="T0" fmla="*/ 6 w 45"/>
                <a:gd name="T1" fmla="*/ 0 h 51"/>
                <a:gd name="T2" fmla="*/ 29 w 45"/>
                <a:gd name="T3" fmla="*/ 9 h 51"/>
                <a:gd name="T4" fmla="*/ 36 w 45"/>
                <a:gd name="T5" fmla="*/ 15 h 51"/>
                <a:gd name="T6" fmla="*/ 42 w 45"/>
                <a:gd name="T7" fmla="*/ 28 h 51"/>
                <a:gd name="T8" fmla="*/ 38 w 45"/>
                <a:gd name="T9" fmla="*/ 44 h 51"/>
                <a:gd name="T10" fmla="*/ 19 w 45"/>
                <a:gd name="T11" fmla="*/ 48 h 51"/>
                <a:gd name="T12" fmla="*/ 9 w 45"/>
                <a:gd name="T13" fmla="*/ 25 h 51"/>
                <a:gd name="T14" fmla="*/ 0 w 45"/>
                <a:gd name="T15" fmla="*/ 6 h 51"/>
                <a:gd name="T16" fmla="*/ 6 w 45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51">
                  <a:moveTo>
                    <a:pt x="6" y="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10"/>
                    <a:pt x="35" y="12"/>
                    <a:pt x="36" y="15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5" y="34"/>
                    <a:pt x="43" y="41"/>
                    <a:pt x="38" y="44"/>
                  </a:cubicBezTo>
                  <a:cubicBezTo>
                    <a:pt x="33" y="48"/>
                    <a:pt x="25" y="51"/>
                    <a:pt x="19" y="48"/>
                  </a:cubicBezTo>
                  <a:cubicBezTo>
                    <a:pt x="6" y="43"/>
                    <a:pt x="9" y="25"/>
                    <a:pt x="9" y="2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8" name="Freeform 106"/>
            <p:cNvSpPr/>
            <p:nvPr/>
          </p:nvSpPr>
          <p:spPr bwMode="auto">
            <a:xfrm>
              <a:off x="6919451" y="6955456"/>
              <a:ext cx="61872" cy="44998"/>
            </a:xfrm>
            <a:custGeom>
              <a:avLst/>
              <a:gdLst>
                <a:gd name="T0" fmla="*/ 16 w 22"/>
                <a:gd name="T1" fmla="*/ 16 h 16"/>
                <a:gd name="T2" fmla="*/ 0 w 22"/>
                <a:gd name="T3" fmla="*/ 10 h 16"/>
                <a:gd name="T4" fmla="*/ 11 w 22"/>
                <a:gd name="T5" fmla="*/ 0 h 16"/>
                <a:gd name="T6" fmla="*/ 22 w 22"/>
                <a:gd name="T7" fmla="*/ 10 h 16"/>
                <a:gd name="T8" fmla="*/ 16 w 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9" name="Freeform 107"/>
            <p:cNvSpPr/>
            <p:nvPr/>
          </p:nvSpPr>
          <p:spPr bwMode="auto">
            <a:xfrm>
              <a:off x="6919451" y="6955456"/>
              <a:ext cx="61872" cy="44998"/>
            </a:xfrm>
            <a:custGeom>
              <a:avLst/>
              <a:gdLst>
                <a:gd name="T0" fmla="*/ 16 w 22"/>
                <a:gd name="T1" fmla="*/ 16 h 16"/>
                <a:gd name="T2" fmla="*/ 0 w 22"/>
                <a:gd name="T3" fmla="*/ 10 h 16"/>
                <a:gd name="T4" fmla="*/ 11 w 22"/>
                <a:gd name="T5" fmla="*/ 0 h 16"/>
                <a:gd name="T6" fmla="*/ 22 w 22"/>
                <a:gd name="T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0" y="10"/>
                  </a:lnTo>
                  <a:lnTo>
                    <a:pt x="11" y="0"/>
                  </a:lnTo>
                  <a:lnTo>
                    <a:pt x="2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0" name="Freeform 108"/>
            <p:cNvSpPr/>
            <p:nvPr/>
          </p:nvSpPr>
          <p:spPr bwMode="auto">
            <a:xfrm>
              <a:off x="5788886" y="5647713"/>
              <a:ext cx="75934" cy="264361"/>
            </a:xfrm>
            <a:custGeom>
              <a:avLst/>
              <a:gdLst>
                <a:gd name="T0" fmla="*/ 8 w 28"/>
                <a:gd name="T1" fmla="*/ 99 h 99"/>
                <a:gd name="T2" fmla="*/ 8 w 28"/>
                <a:gd name="T3" fmla="*/ 71 h 99"/>
                <a:gd name="T4" fmla="*/ 8 w 28"/>
                <a:gd name="T5" fmla="*/ 71 h 99"/>
                <a:gd name="T6" fmla="*/ 0 w 28"/>
                <a:gd name="T7" fmla="*/ 34 h 99"/>
                <a:gd name="T8" fmla="*/ 5 w 28"/>
                <a:gd name="T9" fmla="*/ 28 h 99"/>
                <a:gd name="T10" fmla="*/ 17 w 28"/>
                <a:gd name="T11" fmla="*/ 28 h 99"/>
                <a:gd name="T12" fmla="*/ 18 w 28"/>
                <a:gd name="T13" fmla="*/ 28 h 99"/>
                <a:gd name="T14" fmla="*/ 24 w 28"/>
                <a:gd name="T15" fmla="*/ 1 h 99"/>
                <a:gd name="T16" fmla="*/ 26 w 28"/>
                <a:gd name="T17" fmla="*/ 1 h 99"/>
                <a:gd name="T18" fmla="*/ 25 w 28"/>
                <a:gd name="T19" fmla="*/ 70 h 99"/>
                <a:gd name="T20" fmla="*/ 25 w 28"/>
                <a:gd name="T21" fmla="*/ 71 h 99"/>
                <a:gd name="T22" fmla="*/ 28 w 28"/>
                <a:gd name="T23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99">
                  <a:moveTo>
                    <a:pt x="8" y="99"/>
                  </a:move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1"/>
                    <a:pt x="2" y="28"/>
                    <a:pt x="5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8" y="28"/>
                    <a:pt x="18" y="28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1"/>
                    <a:pt x="25" y="71"/>
                  </a:cubicBezTo>
                  <a:cubicBezTo>
                    <a:pt x="28" y="96"/>
                    <a:pt x="28" y="96"/>
                    <a:pt x="28" y="96"/>
                  </a:cubicBezTo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1" name="Freeform 109"/>
            <p:cNvSpPr/>
            <p:nvPr/>
          </p:nvSpPr>
          <p:spPr bwMode="auto">
            <a:xfrm>
              <a:off x="5954813" y="7093262"/>
              <a:ext cx="359981" cy="1560857"/>
            </a:xfrm>
            <a:custGeom>
              <a:avLst/>
              <a:gdLst>
                <a:gd name="T0" fmla="*/ 135 w 135"/>
                <a:gd name="T1" fmla="*/ 0 h 586"/>
                <a:gd name="T2" fmla="*/ 132 w 135"/>
                <a:gd name="T3" fmla="*/ 17 h 586"/>
                <a:gd name="T4" fmla="*/ 124 w 135"/>
                <a:gd name="T5" fmla="*/ 56 h 586"/>
                <a:gd name="T6" fmla="*/ 76 w 135"/>
                <a:gd name="T7" fmla="*/ 253 h 586"/>
                <a:gd name="T8" fmla="*/ 71 w 135"/>
                <a:gd name="T9" fmla="*/ 318 h 586"/>
                <a:gd name="T10" fmla="*/ 72 w 135"/>
                <a:gd name="T11" fmla="*/ 328 h 586"/>
                <a:gd name="T12" fmla="*/ 71 w 135"/>
                <a:gd name="T13" fmla="*/ 421 h 586"/>
                <a:gd name="T14" fmla="*/ 64 w 135"/>
                <a:gd name="T15" fmla="*/ 486 h 586"/>
                <a:gd name="T16" fmla="*/ 62 w 135"/>
                <a:gd name="T17" fmla="*/ 586 h 586"/>
                <a:gd name="T18" fmla="*/ 54 w 135"/>
                <a:gd name="T19" fmla="*/ 585 h 586"/>
                <a:gd name="T20" fmla="*/ 29 w 135"/>
                <a:gd name="T21" fmla="*/ 581 h 586"/>
                <a:gd name="T22" fmla="*/ 21 w 135"/>
                <a:gd name="T23" fmla="*/ 494 h 586"/>
                <a:gd name="T24" fmla="*/ 7 w 135"/>
                <a:gd name="T25" fmla="*/ 366 h 586"/>
                <a:gd name="T26" fmla="*/ 6 w 135"/>
                <a:gd name="T27" fmla="*/ 248 h 586"/>
                <a:gd name="T28" fmla="*/ 1 w 135"/>
                <a:gd name="T29" fmla="*/ 149 h 586"/>
                <a:gd name="T30" fmla="*/ 24 w 135"/>
                <a:gd name="T31" fmla="*/ 9 h 586"/>
                <a:gd name="T32" fmla="*/ 26 w 135"/>
                <a:gd name="T33" fmla="*/ 0 h 586"/>
                <a:gd name="T34" fmla="*/ 135 w 135"/>
                <a:gd name="T35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586">
                  <a:moveTo>
                    <a:pt x="135" y="0"/>
                  </a:moveTo>
                  <a:cubicBezTo>
                    <a:pt x="132" y="17"/>
                    <a:pt x="132" y="17"/>
                    <a:pt x="132" y="17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97" y="84"/>
                    <a:pt x="79" y="236"/>
                    <a:pt x="76" y="253"/>
                  </a:cubicBezTo>
                  <a:cubicBezTo>
                    <a:pt x="74" y="269"/>
                    <a:pt x="69" y="294"/>
                    <a:pt x="71" y="318"/>
                  </a:cubicBezTo>
                  <a:cubicBezTo>
                    <a:pt x="72" y="321"/>
                    <a:pt x="72" y="325"/>
                    <a:pt x="72" y="328"/>
                  </a:cubicBezTo>
                  <a:cubicBezTo>
                    <a:pt x="74" y="356"/>
                    <a:pt x="73" y="402"/>
                    <a:pt x="71" y="421"/>
                  </a:cubicBezTo>
                  <a:cubicBezTo>
                    <a:pt x="70" y="443"/>
                    <a:pt x="67" y="459"/>
                    <a:pt x="64" y="486"/>
                  </a:cubicBezTo>
                  <a:cubicBezTo>
                    <a:pt x="62" y="513"/>
                    <a:pt x="62" y="586"/>
                    <a:pt x="62" y="586"/>
                  </a:cubicBezTo>
                  <a:cubicBezTo>
                    <a:pt x="54" y="585"/>
                    <a:pt x="54" y="585"/>
                    <a:pt x="54" y="585"/>
                  </a:cubicBezTo>
                  <a:cubicBezTo>
                    <a:pt x="29" y="581"/>
                    <a:pt x="29" y="581"/>
                    <a:pt x="29" y="581"/>
                  </a:cubicBezTo>
                  <a:cubicBezTo>
                    <a:pt x="30" y="574"/>
                    <a:pt x="22" y="508"/>
                    <a:pt x="21" y="494"/>
                  </a:cubicBezTo>
                  <a:cubicBezTo>
                    <a:pt x="20" y="481"/>
                    <a:pt x="8" y="429"/>
                    <a:pt x="7" y="366"/>
                  </a:cubicBezTo>
                  <a:cubicBezTo>
                    <a:pt x="6" y="302"/>
                    <a:pt x="6" y="263"/>
                    <a:pt x="6" y="248"/>
                  </a:cubicBezTo>
                  <a:cubicBezTo>
                    <a:pt x="5" y="233"/>
                    <a:pt x="3" y="209"/>
                    <a:pt x="1" y="149"/>
                  </a:cubicBezTo>
                  <a:cubicBezTo>
                    <a:pt x="0" y="99"/>
                    <a:pt x="17" y="32"/>
                    <a:pt x="24" y="9"/>
                  </a:cubicBezTo>
                  <a:cubicBezTo>
                    <a:pt x="25" y="3"/>
                    <a:pt x="26" y="0"/>
                    <a:pt x="26" y="0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2" name="Freeform 110"/>
            <p:cNvSpPr/>
            <p:nvPr/>
          </p:nvSpPr>
          <p:spPr bwMode="auto">
            <a:xfrm>
              <a:off x="6283860" y="7073575"/>
              <a:ext cx="613093" cy="1496172"/>
            </a:xfrm>
            <a:custGeom>
              <a:avLst/>
              <a:gdLst>
                <a:gd name="T0" fmla="*/ 230 w 230"/>
                <a:gd name="T1" fmla="*/ 563 h 563"/>
                <a:gd name="T2" fmla="*/ 221 w 230"/>
                <a:gd name="T3" fmla="*/ 563 h 563"/>
                <a:gd name="T4" fmla="*/ 194 w 230"/>
                <a:gd name="T5" fmla="*/ 561 h 563"/>
                <a:gd name="T6" fmla="*/ 192 w 230"/>
                <a:gd name="T7" fmla="*/ 545 h 563"/>
                <a:gd name="T8" fmla="*/ 173 w 230"/>
                <a:gd name="T9" fmla="*/ 487 h 563"/>
                <a:gd name="T10" fmla="*/ 127 w 230"/>
                <a:gd name="T11" fmla="*/ 367 h 563"/>
                <a:gd name="T12" fmla="*/ 78 w 230"/>
                <a:gd name="T13" fmla="*/ 267 h 563"/>
                <a:gd name="T14" fmla="*/ 62 w 230"/>
                <a:gd name="T15" fmla="*/ 230 h 563"/>
                <a:gd name="T16" fmla="*/ 43 w 230"/>
                <a:gd name="T17" fmla="*/ 182 h 563"/>
                <a:gd name="T18" fmla="*/ 1 w 230"/>
                <a:gd name="T19" fmla="*/ 67 h 563"/>
                <a:gd name="T20" fmla="*/ 0 w 230"/>
                <a:gd name="T21" fmla="*/ 64 h 563"/>
                <a:gd name="T22" fmla="*/ 0 w 230"/>
                <a:gd name="T23" fmla="*/ 64 h 563"/>
                <a:gd name="T24" fmla="*/ 8 w 230"/>
                <a:gd name="T25" fmla="*/ 25 h 563"/>
                <a:gd name="T26" fmla="*/ 11 w 230"/>
                <a:gd name="T27" fmla="*/ 8 h 563"/>
                <a:gd name="T28" fmla="*/ 78 w 230"/>
                <a:gd name="T29" fmla="*/ 0 h 563"/>
                <a:gd name="T30" fmla="*/ 82 w 230"/>
                <a:gd name="T31" fmla="*/ 10 h 563"/>
                <a:gd name="T32" fmla="*/ 110 w 230"/>
                <a:gd name="T33" fmla="*/ 93 h 563"/>
                <a:gd name="T34" fmla="*/ 141 w 230"/>
                <a:gd name="T35" fmla="*/ 256 h 563"/>
                <a:gd name="T36" fmla="*/ 186 w 230"/>
                <a:gd name="T37" fmla="*/ 343 h 563"/>
                <a:gd name="T38" fmla="*/ 197 w 230"/>
                <a:gd name="T39" fmla="*/ 373 h 563"/>
                <a:gd name="T40" fmla="*/ 215 w 230"/>
                <a:gd name="T41" fmla="*/ 485 h 563"/>
                <a:gd name="T42" fmla="*/ 230 w 230"/>
                <a:gd name="T43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0" h="563">
                  <a:moveTo>
                    <a:pt x="230" y="563"/>
                  </a:moveTo>
                  <a:cubicBezTo>
                    <a:pt x="221" y="563"/>
                    <a:pt x="221" y="563"/>
                    <a:pt x="221" y="563"/>
                  </a:cubicBezTo>
                  <a:cubicBezTo>
                    <a:pt x="194" y="561"/>
                    <a:pt x="194" y="561"/>
                    <a:pt x="194" y="561"/>
                  </a:cubicBezTo>
                  <a:cubicBezTo>
                    <a:pt x="194" y="561"/>
                    <a:pt x="193" y="551"/>
                    <a:pt x="192" y="545"/>
                  </a:cubicBezTo>
                  <a:cubicBezTo>
                    <a:pt x="191" y="539"/>
                    <a:pt x="182" y="514"/>
                    <a:pt x="173" y="487"/>
                  </a:cubicBezTo>
                  <a:cubicBezTo>
                    <a:pt x="165" y="461"/>
                    <a:pt x="135" y="385"/>
                    <a:pt x="127" y="367"/>
                  </a:cubicBezTo>
                  <a:cubicBezTo>
                    <a:pt x="119" y="349"/>
                    <a:pt x="87" y="282"/>
                    <a:pt x="78" y="267"/>
                  </a:cubicBezTo>
                  <a:cubicBezTo>
                    <a:pt x="74" y="261"/>
                    <a:pt x="68" y="246"/>
                    <a:pt x="62" y="230"/>
                  </a:cubicBezTo>
                  <a:cubicBezTo>
                    <a:pt x="54" y="212"/>
                    <a:pt x="47" y="193"/>
                    <a:pt x="43" y="182"/>
                  </a:cubicBezTo>
                  <a:cubicBezTo>
                    <a:pt x="37" y="165"/>
                    <a:pt x="7" y="83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9" y="4"/>
                    <a:pt x="82" y="10"/>
                  </a:cubicBezTo>
                  <a:cubicBezTo>
                    <a:pt x="89" y="30"/>
                    <a:pt x="104" y="75"/>
                    <a:pt x="110" y="93"/>
                  </a:cubicBezTo>
                  <a:cubicBezTo>
                    <a:pt x="118" y="117"/>
                    <a:pt x="141" y="256"/>
                    <a:pt x="141" y="256"/>
                  </a:cubicBezTo>
                  <a:cubicBezTo>
                    <a:pt x="160" y="273"/>
                    <a:pt x="176" y="313"/>
                    <a:pt x="186" y="343"/>
                  </a:cubicBezTo>
                  <a:cubicBezTo>
                    <a:pt x="191" y="356"/>
                    <a:pt x="195" y="368"/>
                    <a:pt x="197" y="373"/>
                  </a:cubicBezTo>
                  <a:cubicBezTo>
                    <a:pt x="204" y="390"/>
                    <a:pt x="213" y="470"/>
                    <a:pt x="215" y="485"/>
                  </a:cubicBezTo>
                  <a:cubicBezTo>
                    <a:pt x="217" y="500"/>
                    <a:pt x="230" y="563"/>
                    <a:pt x="230" y="563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3" name="Freeform 111"/>
            <p:cNvSpPr/>
            <p:nvPr/>
          </p:nvSpPr>
          <p:spPr bwMode="auto">
            <a:xfrm>
              <a:off x="6019498" y="7073575"/>
              <a:ext cx="483725" cy="73121"/>
            </a:xfrm>
            <a:custGeom>
              <a:avLst/>
              <a:gdLst>
                <a:gd name="T0" fmla="*/ 182 w 182"/>
                <a:gd name="T1" fmla="*/ 10 h 28"/>
                <a:gd name="T2" fmla="*/ 108 w 182"/>
                <a:gd name="T3" fmla="*/ 25 h 28"/>
                <a:gd name="T4" fmla="*/ 0 w 182"/>
                <a:gd name="T5" fmla="*/ 17 h 28"/>
                <a:gd name="T6" fmla="*/ 2 w 182"/>
                <a:gd name="T7" fmla="*/ 8 h 28"/>
                <a:gd name="T8" fmla="*/ 111 w 182"/>
                <a:gd name="T9" fmla="*/ 8 h 28"/>
                <a:gd name="T10" fmla="*/ 178 w 182"/>
                <a:gd name="T11" fmla="*/ 0 h 28"/>
                <a:gd name="T12" fmla="*/ 182 w 182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28">
                  <a:moveTo>
                    <a:pt x="182" y="10"/>
                  </a:moveTo>
                  <a:cubicBezTo>
                    <a:pt x="159" y="19"/>
                    <a:pt x="133" y="24"/>
                    <a:pt x="108" y="25"/>
                  </a:cubicBezTo>
                  <a:cubicBezTo>
                    <a:pt x="51" y="28"/>
                    <a:pt x="0" y="17"/>
                    <a:pt x="0" y="17"/>
                  </a:cubicBezTo>
                  <a:cubicBezTo>
                    <a:pt x="1" y="11"/>
                    <a:pt x="2" y="8"/>
                    <a:pt x="2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78" y="0"/>
                    <a:pt x="179" y="4"/>
                    <a:pt x="182" y="1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4" name="Freeform 112"/>
            <p:cNvSpPr/>
            <p:nvPr/>
          </p:nvSpPr>
          <p:spPr bwMode="auto">
            <a:xfrm>
              <a:off x="5805760" y="5900825"/>
              <a:ext cx="433102" cy="615906"/>
            </a:xfrm>
            <a:custGeom>
              <a:avLst/>
              <a:gdLst>
                <a:gd name="T0" fmla="*/ 145 w 163"/>
                <a:gd name="T1" fmla="*/ 139 h 231"/>
                <a:gd name="T2" fmla="*/ 102 w 163"/>
                <a:gd name="T3" fmla="*/ 119 h 231"/>
                <a:gd name="T4" fmla="*/ 96 w 163"/>
                <a:gd name="T5" fmla="*/ 115 h 231"/>
                <a:gd name="T6" fmla="*/ 49 w 163"/>
                <a:gd name="T7" fmla="*/ 74 h 231"/>
                <a:gd name="T8" fmla="*/ 26 w 163"/>
                <a:gd name="T9" fmla="*/ 0 h 231"/>
                <a:gd name="T10" fmla="*/ 0 w 163"/>
                <a:gd name="T11" fmla="*/ 2 h 231"/>
                <a:gd name="T12" fmla="*/ 14 w 163"/>
                <a:gd name="T13" fmla="*/ 82 h 231"/>
                <a:gd name="T14" fmla="*/ 80 w 163"/>
                <a:gd name="T15" fmla="*/ 169 h 231"/>
                <a:gd name="T16" fmla="*/ 145 w 163"/>
                <a:gd name="T17" fmla="*/ 139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231">
                  <a:moveTo>
                    <a:pt x="145" y="139"/>
                  </a:moveTo>
                  <a:cubicBezTo>
                    <a:pt x="127" y="116"/>
                    <a:pt x="102" y="119"/>
                    <a:pt x="102" y="119"/>
                  </a:cubicBezTo>
                  <a:cubicBezTo>
                    <a:pt x="99" y="118"/>
                    <a:pt x="97" y="116"/>
                    <a:pt x="96" y="115"/>
                  </a:cubicBezTo>
                  <a:cubicBezTo>
                    <a:pt x="89" y="107"/>
                    <a:pt x="69" y="85"/>
                    <a:pt x="49" y="74"/>
                  </a:cubicBezTo>
                  <a:cubicBezTo>
                    <a:pt x="49" y="74"/>
                    <a:pt x="26" y="27"/>
                    <a:pt x="2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" y="60"/>
                    <a:pt x="14" y="82"/>
                  </a:cubicBezTo>
                  <a:cubicBezTo>
                    <a:pt x="23" y="105"/>
                    <a:pt x="44" y="137"/>
                    <a:pt x="80" y="169"/>
                  </a:cubicBezTo>
                  <a:cubicBezTo>
                    <a:pt x="108" y="231"/>
                    <a:pt x="163" y="163"/>
                    <a:pt x="145" y="139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5" name="Freeform 113"/>
            <p:cNvSpPr/>
            <p:nvPr/>
          </p:nvSpPr>
          <p:spPr bwMode="auto">
            <a:xfrm>
              <a:off x="6011061" y="6255181"/>
              <a:ext cx="492163" cy="902766"/>
            </a:xfrm>
            <a:custGeom>
              <a:avLst/>
              <a:gdLst>
                <a:gd name="T0" fmla="*/ 181 w 185"/>
                <a:gd name="T1" fmla="*/ 307 h 339"/>
                <a:gd name="T2" fmla="*/ 5 w 185"/>
                <a:gd name="T3" fmla="*/ 315 h 339"/>
                <a:gd name="T4" fmla="*/ 12 w 185"/>
                <a:gd name="T5" fmla="*/ 260 h 339"/>
                <a:gd name="T6" fmla="*/ 3 w 185"/>
                <a:gd name="T7" fmla="*/ 36 h 339"/>
                <a:gd name="T8" fmla="*/ 63 w 185"/>
                <a:gd name="T9" fmla="*/ 0 h 339"/>
                <a:gd name="T10" fmla="*/ 156 w 185"/>
                <a:gd name="T11" fmla="*/ 21 h 339"/>
                <a:gd name="T12" fmla="*/ 182 w 185"/>
                <a:gd name="T13" fmla="*/ 89 h 339"/>
                <a:gd name="T14" fmla="*/ 185 w 185"/>
                <a:gd name="T15" fmla="*/ 97 h 339"/>
                <a:gd name="T16" fmla="*/ 181 w 185"/>
                <a:gd name="T17" fmla="*/ 307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339">
                  <a:moveTo>
                    <a:pt x="181" y="307"/>
                  </a:moveTo>
                  <a:cubicBezTo>
                    <a:pt x="181" y="307"/>
                    <a:pt x="56" y="339"/>
                    <a:pt x="5" y="315"/>
                  </a:cubicBezTo>
                  <a:cubicBezTo>
                    <a:pt x="5" y="315"/>
                    <a:pt x="0" y="280"/>
                    <a:pt x="12" y="260"/>
                  </a:cubicBezTo>
                  <a:cubicBezTo>
                    <a:pt x="26" y="234"/>
                    <a:pt x="4" y="67"/>
                    <a:pt x="3" y="3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82" y="89"/>
                    <a:pt x="182" y="89"/>
                    <a:pt x="182" y="89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66" y="162"/>
                    <a:pt x="167" y="233"/>
                    <a:pt x="181" y="307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6" name="Freeform 114"/>
            <p:cNvSpPr/>
            <p:nvPr/>
          </p:nvSpPr>
          <p:spPr bwMode="auto">
            <a:xfrm>
              <a:off x="6207925" y="6159561"/>
              <a:ext cx="163116" cy="140618"/>
            </a:xfrm>
            <a:custGeom>
              <a:avLst/>
              <a:gdLst>
                <a:gd name="T0" fmla="*/ 58 w 58"/>
                <a:gd name="T1" fmla="*/ 50 h 50"/>
                <a:gd name="T2" fmla="*/ 0 w 58"/>
                <a:gd name="T3" fmla="*/ 36 h 50"/>
                <a:gd name="T4" fmla="*/ 0 w 58"/>
                <a:gd name="T5" fmla="*/ 6 h 50"/>
                <a:gd name="T6" fmla="*/ 2 w 58"/>
                <a:gd name="T7" fmla="*/ 5 h 50"/>
                <a:gd name="T8" fmla="*/ 7 w 58"/>
                <a:gd name="T9" fmla="*/ 5 h 50"/>
                <a:gd name="T10" fmla="*/ 33 w 58"/>
                <a:gd name="T11" fmla="*/ 1 h 50"/>
                <a:gd name="T12" fmla="*/ 46 w 58"/>
                <a:gd name="T13" fmla="*/ 0 h 50"/>
                <a:gd name="T14" fmla="*/ 48 w 58"/>
                <a:gd name="T15" fmla="*/ 10 h 50"/>
                <a:gd name="T16" fmla="*/ 49 w 58"/>
                <a:gd name="T17" fmla="*/ 13 h 50"/>
                <a:gd name="T18" fmla="*/ 54 w 58"/>
                <a:gd name="T19" fmla="*/ 30 h 50"/>
                <a:gd name="T20" fmla="*/ 58 w 58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0">
                  <a:moveTo>
                    <a:pt x="58" y="50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2" y="5"/>
                  </a:lnTo>
                  <a:lnTo>
                    <a:pt x="7" y="5"/>
                  </a:lnTo>
                  <a:lnTo>
                    <a:pt x="33" y="1"/>
                  </a:lnTo>
                  <a:lnTo>
                    <a:pt x="46" y="0"/>
                  </a:lnTo>
                  <a:lnTo>
                    <a:pt x="48" y="10"/>
                  </a:lnTo>
                  <a:lnTo>
                    <a:pt x="49" y="13"/>
                  </a:lnTo>
                  <a:lnTo>
                    <a:pt x="54" y="30"/>
                  </a:lnTo>
                  <a:lnTo>
                    <a:pt x="58" y="5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7" name="Freeform 115"/>
            <p:cNvSpPr/>
            <p:nvPr/>
          </p:nvSpPr>
          <p:spPr bwMode="auto">
            <a:xfrm>
              <a:off x="6129179" y="6063941"/>
              <a:ext cx="39373" cy="39373"/>
            </a:xfrm>
            <a:custGeom>
              <a:avLst/>
              <a:gdLst>
                <a:gd name="T0" fmla="*/ 12 w 14"/>
                <a:gd name="T1" fmla="*/ 0 h 15"/>
                <a:gd name="T2" fmla="*/ 3 w 14"/>
                <a:gd name="T3" fmla="*/ 12 h 15"/>
                <a:gd name="T4" fmla="*/ 10 w 14"/>
                <a:gd name="T5" fmla="*/ 15 h 15"/>
                <a:gd name="T6" fmla="*/ 14 w 14"/>
                <a:gd name="T7" fmla="*/ 4 h 15"/>
                <a:gd name="T8" fmla="*/ 12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2" y="0"/>
                  </a:moveTo>
                  <a:cubicBezTo>
                    <a:pt x="12" y="0"/>
                    <a:pt x="5" y="10"/>
                    <a:pt x="3" y="12"/>
                  </a:cubicBezTo>
                  <a:cubicBezTo>
                    <a:pt x="0" y="14"/>
                    <a:pt x="10" y="15"/>
                    <a:pt x="10" y="15"/>
                  </a:cubicBezTo>
                  <a:cubicBezTo>
                    <a:pt x="14" y="4"/>
                    <a:pt x="14" y="4"/>
                    <a:pt x="14" y="4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8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8" name="Freeform 116"/>
            <p:cNvSpPr/>
            <p:nvPr/>
          </p:nvSpPr>
          <p:spPr bwMode="auto">
            <a:xfrm>
              <a:off x="6140429" y="5917699"/>
              <a:ext cx="269986" cy="281235"/>
            </a:xfrm>
            <a:custGeom>
              <a:avLst/>
              <a:gdLst>
                <a:gd name="T0" fmla="*/ 18 w 101"/>
                <a:gd name="T1" fmla="*/ 97 h 106"/>
                <a:gd name="T2" fmla="*/ 2 w 101"/>
                <a:gd name="T3" fmla="*/ 87 h 106"/>
                <a:gd name="T4" fmla="*/ 8 w 101"/>
                <a:gd name="T5" fmla="*/ 57 h 106"/>
                <a:gd name="T6" fmla="*/ 23 w 101"/>
                <a:gd name="T7" fmla="*/ 19 h 106"/>
                <a:gd name="T8" fmla="*/ 79 w 101"/>
                <a:gd name="T9" fmla="*/ 15 h 106"/>
                <a:gd name="T10" fmla="*/ 97 w 101"/>
                <a:gd name="T11" fmla="*/ 59 h 106"/>
                <a:gd name="T12" fmla="*/ 71 w 101"/>
                <a:gd name="T13" fmla="*/ 93 h 106"/>
                <a:gd name="T14" fmla="*/ 18 w 101"/>
                <a:gd name="T15" fmla="*/ 9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06">
                  <a:moveTo>
                    <a:pt x="18" y="97"/>
                  </a:moveTo>
                  <a:cubicBezTo>
                    <a:pt x="18" y="97"/>
                    <a:pt x="4" y="106"/>
                    <a:pt x="2" y="87"/>
                  </a:cubicBezTo>
                  <a:cubicBezTo>
                    <a:pt x="0" y="68"/>
                    <a:pt x="7" y="64"/>
                    <a:pt x="8" y="57"/>
                  </a:cubicBezTo>
                  <a:cubicBezTo>
                    <a:pt x="9" y="50"/>
                    <a:pt x="10" y="27"/>
                    <a:pt x="23" y="19"/>
                  </a:cubicBezTo>
                  <a:cubicBezTo>
                    <a:pt x="35" y="10"/>
                    <a:pt x="63" y="0"/>
                    <a:pt x="79" y="15"/>
                  </a:cubicBezTo>
                  <a:cubicBezTo>
                    <a:pt x="95" y="30"/>
                    <a:pt x="101" y="47"/>
                    <a:pt x="97" y="59"/>
                  </a:cubicBezTo>
                  <a:cubicBezTo>
                    <a:pt x="93" y="70"/>
                    <a:pt x="86" y="89"/>
                    <a:pt x="71" y="93"/>
                  </a:cubicBezTo>
                  <a:cubicBezTo>
                    <a:pt x="55" y="96"/>
                    <a:pt x="18" y="97"/>
                    <a:pt x="18" y="97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9" name="Freeform 117"/>
            <p:cNvSpPr/>
            <p:nvPr/>
          </p:nvSpPr>
          <p:spPr bwMode="auto">
            <a:xfrm>
              <a:off x="6171366" y="6092065"/>
              <a:ext cx="50622" cy="50622"/>
            </a:xfrm>
            <a:custGeom>
              <a:avLst/>
              <a:gdLst>
                <a:gd name="T0" fmla="*/ 7 w 18"/>
                <a:gd name="T1" fmla="*/ 0 h 20"/>
                <a:gd name="T2" fmla="*/ 0 w 18"/>
                <a:gd name="T3" fmla="*/ 17 h 20"/>
                <a:gd name="T4" fmla="*/ 7 w 18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7" y="0"/>
                  </a:moveTo>
                  <a:cubicBezTo>
                    <a:pt x="7" y="0"/>
                    <a:pt x="11" y="13"/>
                    <a:pt x="0" y="17"/>
                  </a:cubicBezTo>
                  <a:cubicBezTo>
                    <a:pt x="0" y="17"/>
                    <a:pt x="18" y="20"/>
                    <a:pt x="7" y="0"/>
                  </a:cubicBezTo>
                  <a:close/>
                </a:path>
              </a:pathLst>
            </a:custGeom>
            <a:solidFill>
              <a:srgbClr val="FF8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0" name="Freeform 118"/>
            <p:cNvSpPr/>
            <p:nvPr/>
          </p:nvSpPr>
          <p:spPr bwMode="auto">
            <a:xfrm>
              <a:off x="6002624" y="7816036"/>
              <a:ext cx="143431" cy="73121"/>
            </a:xfrm>
            <a:custGeom>
              <a:avLst/>
              <a:gdLst>
                <a:gd name="T0" fmla="*/ 0 w 54"/>
                <a:gd name="T1" fmla="*/ 0 h 28"/>
                <a:gd name="T2" fmla="*/ 54 w 54"/>
                <a:gd name="T3" fmla="*/ 10 h 28"/>
                <a:gd name="T4" fmla="*/ 0 w 54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28">
                  <a:moveTo>
                    <a:pt x="0" y="0"/>
                  </a:moveTo>
                  <a:cubicBezTo>
                    <a:pt x="0" y="0"/>
                    <a:pt x="22" y="13"/>
                    <a:pt x="54" y="10"/>
                  </a:cubicBezTo>
                  <a:cubicBezTo>
                    <a:pt x="54" y="10"/>
                    <a:pt x="20" y="28"/>
                    <a:pt x="0" y="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1" name="Freeform 119"/>
            <p:cNvSpPr/>
            <p:nvPr/>
          </p:nvSpPr>
          <p:spPr bwMode="auto">
            <a:xfrm>
              <a:off x="6517284" y="7748540"/>
              <a:ext cx="118119" cy="95620"/>
            </a:xfrm>
            <a:custGeom>
              <a:avLst/>
              <a:gdLst>
                <a:gd name="T0" fmla="*/ 0 w 44"/>
                <a:gd name="T1" fmla="*/ 16 h 36"/>
                <a:gd name="T2" fmla="*/ 44 w 44"/>
                <a:gd name="T3" fmla="*/ 0 h 36"/>
                <a:gd name="T4" fmla="*/ 0 w 44"/>
                <a:gd name="T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6">
                  <a:moveTo>
                    <a:pt x="0" y="16"/>
                  </a:moveTo>
                  <a:cubicBezTo>
                    <a:pt x="0" y="16"/>
                    <a:pt x="36" y="22"/>
                    <a:pt x="44" y="0"/>
                  </a:cubicBezTo>
                  <a:cubicBezTo>
                    <a:pt x="44" y="0"/>
                    <a:pt x="39" y="36"/>
                    <a:pt x="0" y="16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2" name="Freeform 120"/>
            <p:cNvSpPr/>
            <p:nvPr/>
          </p:nvSpPr>
          <p:spPr bwMode="auto">
            <a:xfrm>
              <a:off x="6773209" y="7984777"/>
              <a:ext cx="123744" cy="584969"/>
            </a:xfrm>
            <a:custGeom>
              <a:avLst/>
              <a:gdLst>
                <a:gd name="T0" fmla="*/ 46 w 46"/>
                <a:gd name="T1" fmla="*/ 220 h 220"/>
                <a:gd name="T2" fmla="*/ 37 w 46"/>
                <a:gd name="T3" fmla="*/ 220 h 220"/>
                <a:gd name="T4" fmla="*/ 2 w 46"/>
                <a:gd name="T5" fmla="*/ 0 h 220"/>
                <a:gd name="T6" fmla="*/ 13 w 46"/>
                <a:gd name="T7" fmla="*/ 30 h 220"/>
                <a:gd name="T8" fmla="*/ 31 w 46"/>
                <a:gd name="T9" fmla="*/ 142 h 220"/>
                <a:gd name="T10" fmla="*/ 46 w 46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20">
                  <a:moveTo>
                    <a:pt x="46" y="220"/>
                  </a:moveTo>
                  <a:cubicBezTo>
                    <a:pt x="37" y="220"/>
                    <a:pt x="37" y="220"/>
                    <a:pt x="37" y="220"/>
                  </a:cubicBezTo>
                  <a:cubicBezTo>
                    <a:pt x="0" y="88"/>
                    <a:pt x="2" y="0"/>
                    <a:pt x="2" y="0"/>
                  </a:cubicBezTo>
                  <a:cubicBezTo>
                    <a:pt x="7" y="13"/>
                    <a:pt x="11" y="25"/>
                    <a:pt x="13" y="30"/>
                  </a:cubicBezTo>
                  <a:cubicBezTo>
                    <a:pt x="20" y="47"/>
                    <a:pt x="29" y="127"/>
                    <a:pt x="31" y="142"/>
                  </a:cubicBezTo>
                  <a:cubicBezTo>
                    <a:pt x="33" y="157"/>
                    <a:pt x="46" y="220"/>
                    <a:pt x="46" y="22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3" name="Freeform 121"/>
            <p:cNvSpPr/>
            <p:nvPr/>
          </p:nvSpPr>
          <p:spPr bwMode="auto">
            <a:xfrm>
              <a:off x="6356981" y="6488606"/>
              <a:ext cx="146242" cy="584969"/>
            </a:xfrm>
            <a:custGeom>
              <a:avLst/>
              <a:gdLst>
                <a:gd name="T0" fmla="*/ 51 w 55"/>
                <a:gd name="T1" fmla="*/ 219 h 219"/>
                <a:gd name="T2" fmla="*/ 48 w 55"/>
                <a:gd name="T3" fmla="*/ 0 h 219"/>
                <a:gd name="T4" fmla="*/ 52 w 55"/>
                <a:gd name="T5" fmla="*/ 1 h 219"/>
                <a:gd name="T6" fmla="*/ 55 w 55"/>
                <a:gd name="T7" fmla="*/ 9 h 219"/>
                <a:gd name="T8" fmla="*/ 51 w 5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9">
                  <a:moveTo>
                    <a:pt x="51" y="219"/>
                  </a:moveTo>
                  <a:cubicBezTo>
                    <a:pt x="0" y="121"/>
                    <a:pt x="48" y="0"/>
                    <a:pt x="48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6" y="74"/>
                    <a:pt x="37" y="145"/>
                    <a:pt x="51" y="219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4" name="Freeform 122"/>
            <p:cNvSpPr/>
            <p:nvPr/>
          </p:nvSpPr>
          <p:spPr bwMode="auto">
            <a:xfrm>
              <a:off x="6342918" y="6311428"/>
              <a:ext cx="624342" cy="683403"/>
            </a:xfrm>
            <a:custGeom>
              <a:avLst/>
              <a:gdLst>
                <a:gd name="T0" fmla="*/ 235 w 235"/>
                <a:gd name="T1" fmla="*/ 240 h 257"/>
                <a:gd name="T2" fmla="*/ 232 w 235"/>
                <a:gd name="T3" fmla="*/ 242 h 257"/>
                <a:gd name="T4" fmla="*/ 232 w 235"/>
                <a:gd name="T5" fmla="*/ 242 h 257"/>
                <a:gd name="T6" fmla="*/ 217 w 235"/>
                <a:gd name="T7" fmla="*/ 257 h 257"/>
                <a:gd name="T8" fmla="*/ 124 w 235"/>
                <a:gd name="T9" fmla="*/ 191 h 257"/>
                <a:gd name="T10" fmla="*/ 56 w 235"/>
                <a:gd name="T11" fmla="*/ 77 h 257"/>
                <a:gd name="T12" fmla="*/ 31 w 235"/>
                <a:gd name="T13" fmla="*/ 0 h 257"/>
                <a:gd name="T14" fmla="*/ 68 w 235"/>
                <a:gd name="T15" fmla="*/ 6 h 257"/>
                <a:gd name="T16" fmla="*/ 95 w 235"/>
                <a:gd name="T17" fmla="*/ 35 h 257"/>
                <a:gd name="T18" fmla="*/ 98 w 235"/>
                <a:gd name="T19" fmla="*/ 43 h 257"/>
                <a:gd name="T20" fmla="*/ 119 w 235"/>
                <a:gd name="T21" fmla="*/ 99 h 257"/>
                <a:gd name="T22" fmla="*/ 142 w 235"/>
                <a:gd name="T23" fmla="*/ 160 h 257"/>
                <a:gd name="T24" fmla="*/ 166 w 235"/>
                <a:gd name="T25" fmla="*/ 178 h 257"/>
                <a:gd name="T26" fmla="*/ 214 w 235"/>
                <a:gd name="T27" fmla="*/ 225 h 257"/>
                <a:gd name="T28" fmla="*/ 235 w 235"/>
                <a:gd name="T29" fmla="*/ 24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257">
                  <a:moveTo>
                    <a:pt x="235" y="240"/>
                  </a:moveTo>
                  <a:cubicBezTo>
                    <a:pt x="232" y="242"/>
                    <a:pt x="232" y="242"/>
                    <a:pt x="232" y="242"/>
                  </a:cubicBezTo>
                  <a:cubicBezTo>
                    <a:pt x="232" y="242"/>
                    <a:pt x="232" y="242"/>
                    <a:pt x="232" y="242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7" y="257"/>
                    <a:pt x="133" y="206"/>
                    <a:pt x="124" y="191"/>
                  </a:cubicBezTo>
                  <a:cubicBezTo>
                    <a:pt x="114" y="175"/>
                    <a:pt x="63" y="116"/>
                    <a:pt x="56" y="77"/>
                  </a:cubicBezTo>
                  <a:cubicBezTo>
                    <a:pt x="49" y="37"/>
                    <a:pt x="0" y="55"/>
                    <a:pt x="31" y="0"/>
                  </a:cubicBezTo>
                  <a:cubicBezTo>
                    <a:pt x="31" y="0"/>
                    <a:pt x="55" y="0"/>
                    <a:pt x="68" y="6"/>
                  </a:cubicBezTo>
                  <a:cubicBezTo>
                    <a:pt x="78" y="11"/>
                    <a:pt x="90" y="23"/>
                    <a:pt x="95" y="35"/>
                  </a:cubicBezTo>
                  <a:cubicBezTo>
                    <a:pt x="97" y="37"/>
                    <a:pt x="98" y="40"/>
                    <a:pt x="98" y="43"/>
                  </a:cubicBezTo>
                  <a:cubicBezTo>
                    <a:pt x="101" y="56"/>
                    <a:pt x="104" y="77"/>
                    <a:pt x="119" y="99"/>
                  </a:cubicBezTo>
                  <a:cubicBezTo>
                    <a:pt x="133" y="121"/>
                    <a:pt x="142" y="160"/>
                    <a:pt x="142" y="160"/>
                  </a:cubicBezTo>
                  <a:cubicBezTo>
                    <a:pt x="142" y="160"/>
                    <a:pt x="155" y="168"/>
                    <a:pt x="166" y="178"/>
                  </a:cubicBezTo>
                  <a:cubicBezTo>
                    <a:pt x="177" y="187"/>
                    <a:pt x="199" y="215"/>
                    <a:pt x="214" y="225"/>
                  </a:cubicBezTo>
                  <a:cubicBezTo>
                    <a:pt x="229" y="236"/>
                    <a:pt x="235" y="240"/>
                    <a:pt x="235" y="24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5" name="Freeform 123"/>
            <p:cNvSpPr/>
            <p:nvPr/>
          </p:nvSpPr>
          <p:spPr bwMode="auto">
            <a:xfrm>
              <a:off x="6283860" y="7242316"/>
              <a:ext cx="208114" cy="539972"/>
            </a:xfrm>
            <a:custGeom>
              <a:avLst/>
              <a:gdLst>
                <a:gd name="T0" fmla="*/ 78 w 78"/>
                <a:gd name="T1" fmla="*/ 203 h 203"/>
                <a:gd name="T2" fmla="*/ 62 w 78"/>
                <a:gd name="T3" fmla="*/ 166 h 203"/>
                <a:gd name="T4" fmla="*/ 43 w 78"/>
                <a:gd name="T5" fmla="*/ 118 h 203"/>
                <a:gd name="T6" fmla="*/ 1 w 78"/>
                <a:gd name="T7" fmla="*/ 3 h 203"/>
                <a:gd name="T8" fmla="*/ 0 w 78"/>
                <a:gd name="T9" fmla="*/ 0 h 203"/>
                <a:gd name="T10" fmla="*/ 78 w 78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03">
                  <a:moveTo>
                    <a:pt x="78" y="203"/>
                  </a:moveTo>
                  <a:cubicBezTo>
                    <a:pt x="74" y="197"/>
                    <a:pt x="68" y="182"/>
                    <a:pt x="62" y="166"/>
                  </a:cubicBezTo>
                  <a:cubicBezTo>
                    <a:pt x="54" y="148"/>
                    <a:pt x="47" y="129"/>
                    <a:pt x="43" y="118"/>
                  </a:cubicBezTo>
                  <a:cubicBezTo>
                    <a:pt x="37" y="101"/>
                    <a:pt x="7" y="19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2"/>
                    <a:pt x="43" y="60"/>
                    <a:pt x="78" y="203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6" name="Freeform 124"/>
            <p:cNvSpPr/>
            <p:nvPr/>
          </p:nvSpPr>
          <p:spPr bwMode="auto">
            <a:xfrm>
              <a:off x="6559470" y="6404235"/>
              <a:ext cx="160305" cy="331858"/>
            </a:xfrm>
            <a:custGeom>
              <a:avLst/>
              <a:gdLst>
                <a:gd name="T0" fmla="*/ 37 w 60"/>
                <a:gd name="T1" fmla="*/ 64 h 125"/>
                <a:gd name="T2" fmla="*/ 60 w 60"/>
                <a:gd name="T3" fmla="*/ 125 h 125"/>
                <a:gd name="T4" fmla="*/ 13 w 60"/>
                <a:gd name="T5" fmla="*/ 0 h 125"/>
                <a:gd name="T6" fmla="*/ 16 w 60"/>
                <a:gd name="T7" fmla="*/ 8 h 125"/>
                <a:gd name="T8" fmla="*/ 37 w 60"/>
                <a:gd name="T9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5">
                  <a:moveTo>
                    <a:pt x="37" y="64"/>
                  </a:moveTo>
                  <a:cubicBezTo>
                    <a:pt x="51" y="86"/>
                    <a:pt x="60" y="125"/>
                    <a:pt x="60" y="125"/>
                  </a:cubicBezTo>
                  <a:cubicBezTo>
                    <a:pt x="0" y="64"/>
                    <a:pt x="13" y="0"/>
                    <a:pt x="13" y="0"/>
                  </a:cubicBezTo>
                  <a:cubicBezTo>
                    <a:pt x="15" y="2"/>
                    <a:pt x="16" y="5"/>
                    <a:pt x="16" y="8"/>
                  </a:cubicBezTo>
                  <a:cubicBezTo>
                    <a:pt x="19" y="21"/>
                    <a:pt x="22" y="42"/>
                    <a:pt x="37" y="64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7" name="Freeform 125"/>
            <p:cNvSpPr/>
            <p:nvPr/>
          </p:nvSpPr>
          <p:spPr bwMode="auto">
            <a:xfrm>
              <a:off x="6719773" y="6736093"/>
              <a:ext cx="247487" cy="219364"/>
            </a:xfrm>
            <a:custGeom>
              <a:avLst/>
              <a:gdLst>
                <a:gd name="T0" fmla="*/ 93 w 93"/>
                <a:gd name="T1" fmla="*/ 80 h 82"/>
                <a:gd name="T2" fmla="*/ 90 w 93"/>
                <a:gd name="T3" fmla="*/ 82 h 82"/>
                <a:gd name="T4" fmla="*/ 90 w 93"/>
                <a:gd name="T5" fmla="*/ 82 h 82"/>
                <a:gd name="T6" fmla="*/ 0 w 93"/>
                <a:gd name="T7" fmla="*/ 0 h 82"/>
                <a:gd name="T8" fmla="*/ 24 w 93"/>
                <a:gd name="T9" fmla="*/ 18 h 82"/>
                <a:gd name="T10" fmla="*/ 72 w 93"/>
                <a:gd name="T11" fmla="*/ 65 h 82"/>
                <a:gd name="T12" fmla="*/ 93 w 93"/>
                <a:gd name="T13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2">
                  <a:moveTo>
                    <a:pt x="93" y="80"/>
                  </a:move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90" y="82"/>
                    <a:pt x="60" y="61"/>
                    <a:pt x="0" y="0"/>
                  </a:cubicBezTo>
                  <a:cubicBezTo>
                    <a:pt x="0" y="0"/>
                    <a:pt x="13" y="8"/>
                    <a:pt x="24" y="18"/>
                  </a:cubicBezTo>
                  <a:cubicBezTo>
                    <a:pt x="35" y="27"/>
                    <a:pt x="57" y="55"/>
                    <a:pt x="72" y="65"/>
                  </a:cubicBezTo>
                  <a:cubicBezTo>
                    <a:pt x="87" y="76"/>
                    <a:pt x="93" y="80"/>
                    <a:pt x="93" y="8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8" name="Freeform 126"/>
            <p:cNvSpPr/>
            <p:nvPr/>
          </p:nvSpPr>
          <p:spPr bwMode="auto">
            <a:xfrm>
              <a:off x="6084182" y="7939780"/>
              <a:ext cx="67496" cy="714338"/>
            </a:xfrm>
            <a:custGeom>
              <a:avLst/>
              <a:gdLst>
                <a:gd name="T0" fmla="*/ 22 w 25"/>
                <a:gd name="T1" fmla="*/ 103 h 268"/>
                <a:gd name="T2" fmla="*/ 15 w 25"/>
                <a:gd name="T3" fmla="*/ 168 h 268"/>
                <a:gd name="T4" fmla="*/ 13 w 25"/>
                <a:gd name="T5" fmla="*/ 268 h 268"/>
                <a:gd name="T6" fmla="*/ 5 w 25"/>
                <a:gd name="T7" fmla="*/ 267 h 268"/>
                <a:gd name="T8" fmla="*/ 22 w 25"/>
                <a:gd name="T9" fmla="*/ 0 h 268"/>
                <a:gd name="T10" fmla="*/ 23 w 25"/>
                <a:gd name="T11" fmla="*/ 10 h 268"/>
                <a:gd name="T12" fmla="*/ 22 w 25"/>
                <a:gd name="T13" fmla="*/ 10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68">
                  <a:moveTo>
                    <a:pt x="22" y="103"/>
                  </a:moveTo>
                  <a:cubicBezTo>
                    <a:pt x="21" y="125"/>
                    <a:pt x="18" y="141"/>
                    <a:pt x="15" y="168"/>
                  </a:cubicBezTo>
                  <a:cubicBezTo>
                    <a:pt x="13" y="195"/>
                    <a:pt x="13" y="268"/>
                    <a:pt x="13" y="268"/>
                  </a:cubicBezTo>
                  <a:cubicBezTo>
                    <a:pt x="5" y="267"/>
                    <a:pt x="5" y="267"/>
                    <a:pt x="5" y="267"/>
                  </a:cubicBezTo>
                  <a:cubicBezTo>
                    <a:pt x="0" y="139"/>
                    <a:pt x="22" y="0"/>
                    <a:pt x="22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38"/>
                    <a:pt x="24" y="84"/>
                    <a:pt x="22" y="103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9" name="Freeform 127"/>
            <p:cNvSpPr/>
            <p:nvPr/>
          </p:nvSpPr>
          <p:spPr bwMode="auto">
            <a:xfrm>
              <a:off x="6171366" y="6654535"/>
              <a:ext cx="199678" cy="278424"/>
            </a:xfrm>
            <a:custGeom>
              <a:avLst/>
              <a:gdLst>
                <a:gd name="T0" fmla="*/ 75 w 75"/>
                <a:gd name="T1" fmla="*/ 0 h 105"/>
                <a:gd name="T2" fmla="*/ 0 w 75"/>
                <a:gd name="T3" fmla="*/ 102 h 105"/>
                <a:gd name="T4" fmla="*/ 75 w 75"/>
                <a:gd name="T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05">
                  <a:moveTo>
                    <a:pt x="75" y="0"/>
                  </a:moveTo>
                  <a:cubicBezTo>
                    <a:pt x="75" y="0"/>
                    <a:pt x="69" y="86"/>
                    <a:pt x="0" y="102"/>
                  </a:cubicBezTo>
                  <a:cubicBezTo>
                    <a:pt x="0" y="102"/>
                    <a:pt x="65" y="105"/>
                    <a:pt x="75" y="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60" name="Freeform 128"/>
            <p:cNvSpPr/>
            <p:nvPr/>
          </p:nvSpPr>
          <p:spPr bwMode="auto">
            <a:xfrm>
              <a:off x="6157303" y="6665785"/>
              <a:ext cx="264361" cy="371231"/>
            </a:xfrm>
            <a:custGeom>
              <a:avLst/>
              <a:gdLst>
                <a:gd name="T0" fmla="*/ 100 w 100"/>
                <a:gd name="T1" fmla="*/ 0 h 140"/>
                <a:gd name="T2" fmla="*/ 0 w 100"/>
                <a:gd name="T3" fmla="*/ 136 h 140"/>
                <a:gd name="T4" fmla="*/ 100 w 100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0">
                  <a:moveTo>
                    <a:pt x="100" y="0"/>
                  </a:moveTo>
                  <a:cubicBezTo>
                    <a:pt x="100" y="0"/>
                    <a:pt x="91" y="114"/>
                    <a:pt x="0" y="136"/>
                  </a:cubicBezTo>
                  <a:cubicBezTo>
                    <a:pt x="0" y="136"/>
                    <a:pt x="87" y="140"/>
                    <a:pt x="100" y="0"/>
                  </a:cubicBezTo>
                  <a:close/>
                </a:path>
              </a:pathLst>
            </a:custGeom>
            <a:solidFill>
              <a:srgbClr val="5A5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61" name="Freeform 129"/>
            <p:cNvSpPr/>
            <p:nvPr/>
          </p:nvSpPr>
          <p:spPr bwMode="auto">
            <a:xfrm>
              <a:off x="6210738" y="6117375"/>
              <a:ext cx="149056" cy="137806"/>
            </a:xfrm>
            <a:custGeom>
              <a:avLst/>
              <a:gdLst>
                <a:gd name="T0" fmla="*/ 56 w 56"/>
                <a:gd name="T1" fmla="*/ 48 h 52"/>
                <a:gd name="T2" fmla="*/ 10 w 56"/>
                <a:gd name="T3" fmla="*/ 41 h 52"/>
                <a:gd name="T4" fmla="*/ 1 w 56"/>
                <a:gd name="T5" fmla="*/ 21 h 52"/>
                <a:gd name="T6" fmla="*/ 1 w 56"/>
                <a:gd name="T7" fmla="*/ 0 h 52"/>
                <a:gd name="T8" fmla="*/ 1 w 56"/>
                <a:gd name="T9" fmla="*/ 0 h 52"/>
                <a:gd name="T10" fmla="*/ 34 w 56"/>
                <a:gd name="T11" fmla="*/ 17 h 52"/>
                <a:gd name="T12" fmla="*/ 50 w 56"/>
                <a:gd name="T13" fmla="*/ 26 h 52"/>
                <a:gd name="T14" fmla="*/ 54 w 56"/>
                <a:gd name="T15" fmla="*/ 28 h 52"/>
                <a:gd name="T16" fmla="*/ 51 w 56"/>
                <a:gd name="T17" fmla="*/ 30 h 52"/>
                <a:gd name="T18" fmla="*/ 56 w 56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2">
                  <a:moveTo>
                    <a:pt x="56" y="48"/>
                  </a:moveTo>
                  <a:cubicBezTo>
                    <a:pt x="56" y="48"/>
                    <a:pt x="22" y="52"/>
                    <a:pt x="10" y="41"/>
                  </a:cubicBezTo>
                  <a:cubicBezTo>
                    <a:pt x="5" y="36"/>
                    <a:pt x="2" y="29"/>
                    <a:pt x="1" y="21"/>
                  </a:cubicBezTo>
                  <a:cubicBezTo>
                    <a:pt x="0" y="1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9"/>
                    <a:pt x="52" y="29"/>
                    <a:pt x="51" y="30"/>
                  </a:cubicBezTo>
                  <a:lnTo>
                    <a:pt x="56" y="48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62" name="Freeform 130"/>
            <p:cNvSpPr/>
            <p:nvPr/>
          </p:nvSpPr>
          <p:spPr bwMode="auto">
            <a:xfrm>
              <a:off x="6165741" y="5824890"/>
              <a:ext cx="272799" cy="379668"/>
            </a:xfrm>
            <a:custGeom>
              <a:avLst/>
              <a:gdLst>
                <a:gd name="T0" fmla="*/ 89 w 103"/>
                <a:gd name="T1" fmla="*/ 113 h 143"/>
                <a:gd name="T2" fmla="*/ 85 w 103"/>
                <a:gd name="T3" fmla="*/ 122 h 143"/>
                <a:gd name="T4" fmla="*/ 71 w 103"/>
                <a:gd name="T5" fmla="*/ 138 h 143"/>
                <a:gd name="T6" fmla="*/ 68 w 103"/>
                <a:gd name="T7" fmla="*/ 140 h 143"/>
                <a:gd name="T8" fmla="*/ 58 w 103"/>
                <a:gd name="T9" fmla="*/ 143 h 143"/>
                <a:gd name="T10" fmla="*/ 46 w 103"/>
                <a:gd name="T11" fmla="*/ 143 h 143"/>
                <a:gd name="T12" fmla="*/ 24 w 103"/>
                <a:gd name="T13" fmla="*/ 131 h 143"/>
                <a:gd name="T14" fmla="*/ 19 w 103"/>
                <a:gd name="T15" fmla="*/ 115 h 143"/>
                <a:gd name="T16" fmla="*/ 18 w 103"/>
                <a:gd name="T17" fmla="*/ 110 h 143"/>
                <a:gd name="T18" fmla="*/ 18 w 103"/>
                <a:gd name="T19" fmla="*/ 97 h 143"/>
                <a:gd name="T20" fmla="*/ 6 w 103"/>
                <a:gd name="T21" fmla="*/ 100 h 143"/>
                <a:gd name="T22" fmla="*/ 3 w 103"/>
                <a:gd name="T23" fmla="*/ 96 h 143"/>
                <a:gd name="T24" fmla="*/ 15 w 103"/>
                <a:gd name="T25" fmla="*/ 69 h 143"/>
                <a:gd name="T26" fmla="*/ 15 w 103"/>
                <a:gd name="T27" fmla="*/ 69 h 143"/>
                <a:gd name="T28" fmla="*/ 17 w 103"/>
                <a:gd name="T29" fmla="*/ 8 h 143"/>
                <a:gd name="T30" fmla="*/ 25 w 103"/>
                <a:gd name="T31" fmla="*/ 0 h 143"/>
                <a:gd name="T32" fmla="*/ 87 w 103"/>
                <a:gd name="T33" fmla="*/ 50 h 143"/>
                <a:gd name="T34" fmla="*/ 89 w 103"/>
                <a:gd name="T35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43">
                  <a:moveTo>
                    <a:pt x="89" y="113"/>
                  </a:moveTo>
                  <a:cubicBezTo>
                    <a:pt x="85" y="122"/>
                    <a:pt x="85" y="122"/>
                    <a:pt x="85" y="122"/>
                  </a:cubicBezTo>
                  <a:cubicBezTo>
                    <a:pt x="82" y="129"/>
                    <a:pt x="77" y="135"/>
                    <a:pt x="71" y="138"/>
                  </a:cubicBezTo>
                  <a:cubicBezTo>
                    <a:pt x="70" y="139"/>
                    <a:pt x="69" y="139"/>
                    <a:pt x="68" y="140"/>
                  </a:cubicBezTo>
                  <a:cubicBezTo>
                    <a:pt x="65" y="141"/>
                    <a:pt x="62" y="142"/>
                    <a:pt x="58" y="143"/>
                  </a:cubicBezTo>
                  <a:cubicBezTo>
                    <a:pt x="54" y="143"/>
                    <a:pt x="50" y="143"/>
                    <a:pt x="46" y="143"/>
                  </a:cubicBezTo>
                  <a:cubicBezTo>
                    <a:pt x="37" y="143"/>
                    <a:pt x="29" y="138"/>
                    <a:pt x="24" y="131"/>
                  </a:cubicBezTo>
                  <a:cubicBezTo>
                    <a:pt x="21" y="126"/>
                    <a:pt x="19" y="121"/>
                    <a:pt x="19" y="115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4" y="100"/>
                    <a:pt x="3" y="98"/>
                    <a:pt x="3" y="96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51"/>
                    <a:pt x="0" y="25"/>
                    <a:pt x="17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12"/>
                    <a:pt x="69" y="29"/>
                    <a:pt x="87" y="50"/>
                  </a:cubicBezTo>
                  <a:cubicBezTo>
                    <a:pt x="102" y="68"/>
                    <a:pt x="103" y="94"/>
                    <a:pt x="89" y="113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63" name="Freeform 131"/>
            <p:cNvSpPr/>
            <p:nvPr/>
          </p:nvSpPr>
          <p:spPr bwMode="auto">
            <a:xfrm>
              <a:off x="5876068" y="6097690"/>
              <a:ext cx="59060" cy="39373"/>
            </a:xfrm>
            <a:custGeom>
              <a:avLst/>
              <a:gdLst>
                <a:gd name="T0" fmla="*/ 0 w 23"/>
                <a:gd name="T1" fmla="*/ 4 h 14"/>
                <a:gd name="T2" fmla="*/ 23 w 23"/>
                <a:gd name="T3" fmla="*/ 0 h 14"/>
                <a:gd name="T4" fmla="*/ 0 w 23"/>
                <a:gd name="T5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4">
                  <a:moveTo>
                    <a:pt x="0" y="4"/>
                  </a:moveTo>
                  <a:cubicBezTo>
                    <a:pt x="0" y="4"/>
                    <a:pt x="13" y="8"/>
                    <a:pt x="23" y="0"/>
                  </a:cubicBezTo>
                  <a:cubicBezTo>
                    <a:pt x="23" y="0"/>
                    <a:pt x="17" y="14"/>
                    <a:pt x="0" y="4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64" name="Freeform 132"/>
            <p:cNvSpPr/>
            <p:nvPr/>
          </p:nvSpPr>
          <p:spPr bwMode="auto">
            <a:xfrm>
              <a:off x="6781645" y="8561310"/>
              <a:ext cx="205303" cy="269986"/>
            </a:xfrm>
            <a:custGeom>
              <a:avLst/>
              <a:gdLst>
                <a:gd name="T0" fmla="*/ 75 w 77"/>
                <a:gd name="T1" fmla="*/ 84 h 102"/>
                <a:gd name="T2" fmla="*/ 49 w 77"/>
                <a:gd name="T3" fmla="*/ 40 h 102"/>
                <a:gd name="T4" fmla="*/ 50 w 77"/>
                <a:gd name="T5" fmla="*/ 40 h 102"/>
                <a:gd name="T6" fmla="*/ 23 w 77"/>
                <a:gd name="T7" fmla="*/ 6 h 102"/>
                <a:gd name="T8" fmla="*/ 1 w 77"/>
                <a:gd name="T9" fmla="*/ 20 h 102"/>
                <a:gd name="T10" fmla="*/ 1 w 77"/>
                <a:gd name="T11" fmla="*/ 25 h 102"/>
                <a:gd name="T12" fmla="*/ 17 w 77"/>
                <a:gd name="T13" fmla="*/ 53 h 102"/>
                <a:gd name="T14" fmla="*/ 22 w 77"/>
                <a:gd name="T15" fmla="*/ 93 h 102"/>
                <a:gd name="T16" fmla="*/ 30 w 77"/>
                <a:gd name="T17" fmla="*/ 101 h 102"/>
                <a:gd name="T18" fmla="*/ 70 w 77"/>
                <a:gd name="T19" fmla="*/ 96 h 102"/>
                <a:gd name="T20" fmla="*/ 75 w 77"/>
                <a:gd name="T21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2">
                  <a:moveTo>
                    <a:pt x="75" y="84"/>
                  </a:moveTo>
                  <a:cubicBezTo>
                    <a:pt x="68" y="68"/>
                    <a:pt x="59" y="54"/>
                    <a:pt x="49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37" y="0"/>
                    <a:pt x="23" y="6"/>
                    <a:pt x="23" y="6"/>
                  </a:cubicBezTo>
                  <a:cubicBezTo>
                    <a:pt x="11" y="5"/>
                    <a:pt x="3" y="9"/>
                    <a:pt x="1" y="20"/>
                  </a:cubicBezTo>
                  <a:cubicBezTo>
                    <a:pt x="0" y="22"/>
                    <a:pt x="0" y="24"/>
                    <a:pt x="1" y="25"/>
                  </a:cubicBezTo>
                  <a:cubicBezTo>
                    <a:pt x="4" y="35"/>
                    <a:pt x="9" y="45"/>
                    <a:pt x="17" y="53"/>
                  </a:cubicBezTo>
                  <a:cubicBezTo>
                    <a:pt x="21" y="66"/>
                    <a:pt x="22" y="79"/>
                    <a:pt x="22" y="93"/>
                  </a:cubicBezTo>
                  <a:cubicBezTo>
                    <a:pt x="22" y="97"/>
                    <a:pt x="26" y="101"/>
                    <a:pt x="30" y="101"/>
                  </a:cubicBezTo>
                  <a:cubicBezTo>
                    <a:pt x="44" y="102"/>
                    <a:pt x="57" y="100"/>
                    <a:pt x="70" y="96"/>
                  </a:cubicBezTo>
                  <a:cubicBezTo>
                    <a:pt x="75" y="94"/>
                    <a:pt x="77" y="89"/>
                    <a:pt x="75" y="84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65" name="Freeform 133"/>
            <p:cNvSpPr/>
            <p:nvPr/>
          </p:nvSpPr>
          <p:spPr bwMode="auto">
            <a:xfrm>
              <a:off x="5949189" y="8685054"/>
              <a:ext cx="188429" cy="123744"/>
            </a:xfrm>
            <a:custGeom>
              <a:avLst/>
              <a:gdLst>
                <a:gd name="T0" fmla="*/ 32 w 71"/>
                <a:gd name="T1" fmla="*/ 0 h 46"/>
                <a:gd name="T2" fmla="*/ 62 w 71"/>
                <a:gd name="T3" fmla="*/ 0 h 46"/>
                <a:gd name="T4" fmla="*/ 70 w 71"/>
                <a:gd name="T5" fmla="*/ 45 h 46"/>
                <a:gd name="T6" fmla="*/ 3 w 71"/>
                <a:gd name="T7" fmla="*/ 46 h 46"/>
                <a:gd name="T8" fmla="*/ 6 w 71"/>
                <a:gd name="T9" fmla="*/ 32 h 46"/>
                <a:gd name="T10" fmla="*/ 32 w 7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46">
                  <a:moveTo>
                    <a:pt x="32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8" y="15"/>
                    <a:pt x="71" y="30"/>
                    <a:pt x="70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8"/>
                    <a:pt x="6" y="32"/>
                  </a:cubicBezTo>
                  <a:cubicBezTo>
                    <a:pt x="6" y="32"/>
                    <a:pt x="30" y="17"/>
                    <a:pt x="32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266" name="Freeform 13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184039" y="2735357"/>
            <a:ext cx="105450" cy="105450"/>
          </a:xfrm>
          <a:custGeom>
            <a:avLst/>
            <a:gdLst>
              <a:gd name="T0" fmla="*/ 76 w 80"/>
              <a:gd name="T1" fmla="*/ 29 h 79"/>
              <a:gd name="T2" fmla="*/ 53 w 80"/>
              <a:gd name="T3" fmla="*/ 29 h 79"/>
              <a:gd name="T4" fmla="*/ 50 w 80"/>
              <a:gd name="T5" fmla="*/ 26 h 79"/>
              <a:gd name="T6" fmla="*/ 50 w 80"/>
              <a:gd name="T7" fmla="*/ 3 h 79"/>
              <a:gd name="T8" fmla="*/ 46 w 80"/>
              <a:gd name="T9" fmla="*/ 0 h 79"/>
              <a:gd name="T10" fmla="*/ 33 w 80"/>
              <a:gd name="T11" fmla="*/ 0 h 79"/>
              <a:gd name="T12" fmla="*/ 29 w 80"/>
              <a:gd name="T13" fmla="*/ 3 h 79"/>
              <a:gd name="T14" fmla="*/ 29 w 80"/>
              <a:gd name="T15" fmla="*/ 26 h 79"/>
              <a:gd name="T16" fmla="*/ 26 w 80"/>
              <a:gd name="T17" fmla="*/ 29 h 79"/>
              <a:gd name="T18" fmla="*/ 3 w 80"/>
              <a:gd name="T19" fmla="*/ 29 h 79"/>
              <a:gd name="T20" fmla="*/ 0 w 80"/>
              <a:gd name="T21" fmla="*/ 33 h 79"/>
              <a:gd name="T22" fmla="*/ 0 w 80"/>
              <a:gd name="T23" fmla="*/ 46 h 79"/>
              <a:gd name="T24" fmla="*/ 3 w 80"/>
              <a:gd name="T25" fmla="*/ 50 h 79"/>
              <a:gd name="T26" fmla="*/ 26 w 80"/>
              <a:gd name="T27" fmla="*/ 50 h 79"/>
              <a:gd name="T28" fmla="*/ 29 w 80"/>
              <a:gd name="T29" fmla="*/ 53 h 79"/>
              <a:gd name="T30" fmla="*/ 29 w 80"/>
              <a:gd name="T31" fmla="*/ 76 h 79"/>
              <a:gd name="T32" fmla="*/ 33 w 80"/>
              <a:gd name="T33" fmla="*/ 79 h 79"/>
              <a:gd name="T34" fmla="*/ 46 w 80"/>
              <a:gd name="T35" fmla="*/ 79 h 79"/>
              <a:gd name="T36" fmla="*/ 50 w 80"/>
              <a:gd name="T37" fmla="*/ 76 h 79"/>
              <a:gd name="T38" fmla="*/ 50 w 80"/>
              <a:gd name="T39" fmla="*/ 53 h 79"/>
              <a:gd name="T40" fmla="*/ 53 w 80"/>
              <a:gd name="T41" fmla="*/ 50 h 79"/>
              <a:gd name="T42" fmla="*/ 76 w 80"/>
              <a:gd name="T43" fmla="*/ 50 h 79"/>
              <a:gd name="T44" fmla="*/ 80 w 80"/>
              <a:gd name="T45" fmla="*/ 46 h 79"/>
              <a:gd name="T46" fmla="*/ 80 w 80"/>
              <a:gd name="T47" fmla="*/ 33 h 79"/>
              <a:gd name="T48" fmla="*/ 76 w 80"/>
              <a:gd name="T49" fmla="*/ 2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0" h="79">
                <a:moveTo>
                  <a:pt x="76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1" y="29"/>
                  <a:pt x="50" y="28"/>
                  <a:pt x="50" y="26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6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1" y="0"/>
                  <a:pt x="29" y="1"/>
                  <a:pt x="29" y="3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8"/>
                  <a:pt x="28" y="29"/>
                  <a:pt x="26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29"/>
                  <a:pt x="0" y="31"/>
                  <a:pt x="0" y="3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1" y="50"/>
                  <a:pt x="3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0"/>
                  <a:pt x="29" y="51"/>
                  <a:pt x="29" y="53"/>
                </a:cubicBezTo>
                <a:cubicBezTo>
                  <a:pt x="29" y="76"/>
                  <a:pt x="29" y="76"/>
                  <a:pt x="29" y="76"/>
                </a:cubicBezTo>
                <a:cubicBezTo>
                  <a:pt x="29" y="78"/>
                  <a:pt x="31" y="79"/>
                  <a:pt x="33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8" y="79"/>
                  <a:pt x="50" y="78"/>
                  <a:pt x="50" y="76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51"/>
                  <a:pt x="51" y="50"/>
                  <a:pt x="53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8" y="50"/>
                  <a:pt x="80" y="48"/>
                  <a:pt x="80" y="46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78" y="29"/>
                  <a:pt x="76" y="2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67" name="Freeform 13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826579" y="2299500"/>
            <a:ext cx="151847" cy="151847"/>
          </a:xfrm>
          <a:custGeom>
            <a:avLst/>
            <a:gdLst>
              <a:gd name="T0" fmla="*/ 108 w 114"/>
              <a:gd name="T1" fmla="*/ 42 h 114"/>
              <a:gd name="T2" fmla="*/ 76 w 114"/>
              <a:gd name="T3" fmla="*/ 42 h 114"/>
              <a:gd name="T4" fmla="*/ 71 w 114"/>
              <a:gd name="T5" fmla="*/ 37 h 114"/>
              <a:gd name="T6" fmla="*/ 71 w 114"/>
              <a:gd name="T7" fmla="*/ 5 h 114"/>
              <a:gd name="T8" fmla="*/ 66 w 114"/>
              <a:gd name="T9" fmla="*/ 0 h 114"/>
              <a:gd name="T10" fmla="*/ 47 w 114"/>
              <a:gd name="T11" fmla="*/ 0 h 114"/>
              <a:gd name="T12" fmla="*/ 42 w 114"/>
              <a:gd name="T13" fmla="*/ 5 h 114"/>
              <a:gd name="T14" fmla="*/ 42 w 114"/>
              <a:gd name="T15" fmla="*/ 37 h 114"/>
              <a:gd name="T16" fmla="*/ 37 w 114"/>
              <a:gd name="T17" fmla="*/ 42 h 114"/>
              <a:gd name="T18" fmla="*/ 5 w 114"/>
              <a:gd name="T19" fmla="*/ 42 h 114"/>
              <a:gd name="T20" fmla="*/ 0 w 114"/>
              <a:gd name="T21" fmla="*/ 47 h 114"/>
              <a:gd name="T22" fmla="*/ 0 w 114"/>
              <a:gd name="T23" fmla="*/ 66 h 114"/>
              <a:gd name="T24" fmla="*/ 5 w 114"/>
              <a:gd name="T25" fmla="*/ 71 h 114"/>
              <a:gd name="T26" fmla="*/ 37 w 114"/>
              <a:gd name="T27" fmla="*/ 71 h 114"/>
              <a:gd name="T28" fmla="*/ 42 w 114"/>
              <a:gd name="T29" fmla="*/ 76 h 114"/>
              <a:gd name="T30" fmla="*/ 42 w 114"/>
              <a:gd name="T31" fmla="*/ 109 h 114"/>
              <a:gd name="T32" fmla="*/ 47 w 114"/>
              <a:gd name="T33" fmla="*/ 114 h 114"/>
              <a:gd name="T34" fmla="*/ 66 w 114"/>
              <a:gd name="T35" fmla="*/ 114 h 114"/>
              <a:gd name="T36" fmla="*/ 71 w 114"/>
              <a:gd name="T37" fmla="*/ 109 h 114"/>
              <a:gd name="T38" fmla="*/ 71 w 114"/>
              <a:gd name="T39" fmla="*/ 76 h 114"/>
              <a:gd name="T40" fmla="*/ 76 w 114"/>
              <a:gd name="T41" fmla="*/ 71 h 114"/>
              <a:gd name="T42" fmla="*/ 108 w 114"/>
              <a:gd name="T43" fmla="*/ 71 h 114"/>
              <a:gd name="T44" fmla="*/ 114 w 114"/>
              <a:gd name="T45" fmla="*/ 66 h 114"/>
              <a:gd name="T46" fmla="*/ 114 w 114"/>
              <a:gd name="T47" fmla="*/ 47 h 114"/>
              <a:gd name="T48" fmla="*/ 108 w 114"/>
              <a:gd name="T49" fmla="*/ 4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4">
                <a:moveTo>
                  <a:pt x="108" y="42"/>
                </a:moveTo>
                <a:cubicBezTo>
                  <a:pt x="76" y="42"/>
                  <a:pt x="76" y="42"/>
                  <a:pt x="76" y="42"/>
                </a:cubicBezTo>
                <a:cubicBezTo>
                  <a:pt x="73" y="42"/>
                  <a:pt x="71" y="40"/>
                  <a:pt x="71" y="37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2"/>
                  <a:pt x="69" y="0"/>
                  <a:pt x="6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0"/>
                  <a:pt x="40" y="42"/>
                  <a:pt x="3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0" y="45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1"/>
                  <a:pt x="5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4"/>
                  <a:pt x="42" y="76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42" y="111"/>
                  <a:pt x="45" y="114"/>
                  <a:pt x="47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9" y="114"/>
                  <a:pt x="71" y="111"/>
                  <a:pt x="71" y="109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4"/>
                  <a:pt x="73" y="71"/>
                  <a:pt x="76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1" y="71"/>
                  <a:pt x="114" y="69"/>
                  <a:pt x="114" y="66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114" y="45"/>
                  <a:pt x="111" y="42"/>
                  <a:pt x="108" y="4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68" name="Freeform 1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279647" y="2239042"/>
            <a:ext cx="150442" cy="150442"/>
          </a:xfrm>
          <a:custGeom>
            <a:avLst/>
            <a:gdLst>
              <a:gd name="T0" fmla="*/ 108 w 113"/>
              <a:gd name="T1" fmla="*/ 42 h 113"/>
              <a:gd name="T2" fmla="*/ 76 w 113"/>
              <a:gd name="T3" fmla="*/ 42 h 113"/>
              <a:gd name="T4" fmla="*/ 71 w 113"/>
              <a:gd name="T5" fmla="*/ 37 h 113"/>
              <a:gd name="T6" fmla="*/ 71 w 113"/>
              <a:gd name="T7" fmla="*/ 5 h 113"/>
              <a:gd name="T8" fmla="*/ 66 w 113"/>
              <a:gd name="T9" fmla="*/ 0 h 113"/>
              <a:gd name="T10" fmla="*/ 47 w 113"/>
              <a:gd name="T11" fmla="*/ 0 h 113"/>
              <a:gd name="T12" fmla="*/ 42 w 113"/>
              <a:gd name="T13" fmla="*/ 5 h 113"/>
              <a:gd name="T14" fmla="*/ 42 w 113"/>
              <a:gd name="T15" fmla="*/ 37 h 113"/>
              <a:gd name="T16" fmla="*/ 37 w 113"/>
              <a:gd name="T17" fmla="*/ 42 h 113"/>
              <a:gd name="T18" fmla="*/ 5 w 113"/>
              <a:gd name="T19" fmla="*/ 42 h 113"/>
              <a:gd name="T20" fmla="*/ 0 w 113"/>
              <a:gd name="T21" fmla="*/ 47 h 113"/>
              <a:gd name="T22" fmla="*/ 0 w 113"/>
              <a:gd name="T23" fmla="*/ 66 h 113"/>
              <a:gd name="T24" fmla="*/ 5 w 113"/>
              <a:gd name="T25" fmla="*/ 71 h 113"/>
              <a:gd name="T26" fmla="*/ 37 w 113"/>
              <a:gd name="T27" fmla="*/ 71 h 113"/>
              <a:gd name="T28" fmla="*/ 42 w 113"/>
              <a:gd name="T29" fmla="*/ 76 h 113"/>
              <a:gd name="T30" fmla="*/ 42 w 113"/>
              <a:gd name="T31" fmla="*/ 108 h 113"/>
              <a:gd name="T32" fmla="*/ 47 w 113"/>
              <a:gd name="T33" fmla="*/ 113 h 113"/>
              <a:gd name="T34" fmla="*/ 66 w 113"/>
              <a:gd name="T35" fmla="*/ 113 h 113"/>
              <a:gd name="T36" fmla="*/ 71 w 113"/>
              <a:gd name="T37" fmla="*/ 108 h 113"/>
              <a:gd name="T38" fmla="*/ 71 w 113"/>
              <a:gd name="T39" fmla="*/ 76 h 113"/>
              <a:gd name="T40" fmla="*/ 76 w 113"/>
              <a:gd name="T41" fmla="*/ 71 h 113"/>
              <a:gd name="T42" fmla="*/ 108 w 113"/>
              <a:gd name="T43" fmla="*/ 71 h 113"/>
              <a:gd name="T44" fmla="*/ 113 w 113"/>
              <a:gd name="T45" fmla="*/ 66 h 113"/>
              <a:gd name="T46" fmla="*/ 113 w 113"/>
              <a:gd name="T47" fmla="*/ 47 h 113"/>
              <a:gd name="T48" fmla="*/ 108 w 113"/>
              <a:gd name="T4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" h="113">
                <a:moveTo>
                  <a:pt x="108" y="42"/>
                </a:moveTo>
                <a:cubicBezTo>
                  <a:pt x="76" y="42"/>
                  <a:pt x="76" y="42"/>
                  <a:pt x="76" y="42"/>
                </a:cubicBezTo>
                <a:cubicBezTo>
                  <a:pt x="73" y="42"/>
                  <a:pt x="71" y="40"/>
                  <a:pt x="71" y="37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2"/>
                  <a:pt x="69" y="0"/>
                  <a:pt x="6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4" y="0"/>
                  <a:pt x="42" y="2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0"/>
                  <a:pt x="40" y="42"/>
                  <a:pt x="3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0" y="44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1"/>
                  <a:pt x="5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3"/>
                  <a:pt x="42" y="76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11"/>
                  <a:pt x="44" y="113"/>
                  <a:pt x="47" y="113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9" y="113"/>
                  <a:pt x="71" y="111"/>
                  <a:pt x="71" y="108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3"/>
                  <a:pt x="73" y="71"/>
                  <a:pt x="76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1" y="71"/>
                  <a:pt x="113" y="69"/>
                  <a:pt x="113" y="66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4"/>
                  <a:pt x="111" y="42"/>
                  <a:pt x="108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69" name="Freeform 1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953457" y="2784568"/>
            <a:ext cx="151847" cy="150442"/>
          </a:xfrm>
          <a:custGeom>
            <a:avLst/>
            <a:gdLst>
              <a:gd name="T0" fmla="*/ 109 w 114"/>
              <a:gd name="T1" fmla="*/ 42 h 113"/>
              <a:gd name="T2" fmla="*/ 76 w 114"/>
              <a:gd name="T3" fmla="*/ 42 h 113"/>
              <a:gd name="T4" fmla="*/ 71 w 114"/>
              <a:gd name="T5" fmla="*/ 37 h 113"/>
              <a:gd name="T6" fmla="*/ 71 w 114"/>
              <a:gd name="T7" fmla="*/ 5 h 113"/>
              <a:gd name="T8" fmla="*/ 66 w 114"/>
              <a:gd name="T9" fmla="*/ 0 h 113"/>
              <a:gd name="T10" fmla="*/ 47 w 114"/>
              <a:gd name="T11" fmla="*/ 0 h 113"/>
              <a:gd name="T12" fmla="*/ 42 w 114"/>
              <a:gd name="T13" fmla="*/ 5 h 113"/>
              <a:gd name="T14" fmla="*/ 42 w 114"/>
              <a:gd name="T15" fmla="*/ 37 h 113"/>
              <a:gd name="T16" fmla="*/ 37 w 114"/>
              <a:gd name="T17" fmla="*/ 42 h 113"/>
              <a:gd name="T18" fmla="*/ 5 w 114"/>
              <a:gd name="T19" fmla="*/ 42 h 113"/>
              <a:gd name="T20" fmla="*/ 0 w 114"/>
              <a:gd name="T21" fmla="*/ 47 h 113"/>
              <a:gd name="T22" fmla="*/ 0 w 114"/>
              <a:gd name="T23" fmla="*/ 66 h 113"/>
              <a:gd name="T24" fmla="*/ 5 w 114"/>
              <a:gd name="T25" fmla="*/ 71 h 113"/>
              <a:gd name="T26" fmla="*/ 37 w 114"/>
              <a:gd name="T27" fmla="*/ 71 h 113"/>
              <a:gd name="T28" fmla="*/ 42 w 114"/>
              <a:gd name="T29" fmla="*/ 76 h 113"/>
              <a:gd name="T30" fmla="*/ 42 w 114"/>
              <a:gd name="T31" fmla="*/ 108 h 113"/>
              <a:gd name="T32" fmla="*/ 47 w 114"/>
              <a:gd name="T33" fmla="*/ 113 h 113"/>
              <a:gd name="T34" fmla="*/ 66 w 114"/>
              <a:gd name="T35" fmla="*/ 113 h 113"/>
              <a:gd name="T36" fmla="*/ 71 w 114"/>
              <a:gd name="T37" fmla="*/ 108 h 113"/>
              <a:gd name="T38" fmla="*/ 71 w 114"/>
              <a:gd name="T39" fmla="*/ 76 h 113"/>
              <a:gd name="T40" fmla="*/ 76 w 114"/>
              <a:gd name="T41" fmla="*/ 71 h 113"/>
              <a:gd name="T42" fmla="*/ 109 w 114"/>
              <a:gd name="T43" fmla="*/ 71 h 113"/>
              <a:gd name="T44" fmla="*/ 114 w 114"/>
              <a:gd name="T45" fmla="*/ 66 h 113"/>
              <a:gd name="T46" fmla="*/ 114 w 114"/>
              <a:gd name="T47" fmla="*/ 47 h 113"/>
              <a:gd name="T48" fmla="*/ 109 w 114"/>
              <a:gd name="T4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3">
                <a:moveTo>
                  <a:pt x="109" y="42"/>
                </a:moveTo>
                <a:cubicBezTo>
                  <a:pt x="76" y="42"/>
                  <a:pt x="76" y="42"/>
                  <a:pt x="76" y="42"/>
                </a:cubicBezTo>
                <a:cubicBezTo>
                  <a:pt x="74" y="42"/>
                  <a:pt x="71" y="40"/>
                  <a:pt x="71" y="37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2"/>
                  <a:pt x="69" y="0"/>
                  <a:pt x="66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2" y="2"/>
                  <a:pt x="42" y="5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40"/>
                  <a:pt x="40" y="42"/>
                  <a:pt x="37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2" y="42"/>
                  <a:pt x="0" y="44"/>
                  <a:pt x="0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2" y="71"/>
                  <a:pt x="5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40" y="71"/>
                  <a:pt x="42" y="73"/>
                  <a:pt x="42" y="76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11"/>
                  <a:pt x="45" y="113"/>
                  <a:pt x="47" y="113"/>
                </a:cubicBezTo>
                <a:cubicBezTo>
                  <a:pt x="66" y="113"/>
                  <a:pt x="66" y="113"/>
                  <a:pt x="66" y="113"/>
                </a:cubicBezTo>
                <a:cubicBezTo>
                  <a:pt x="69" y="113"/>
                  <a:pt x="71" y="111"/>
                  <a:pt x="71" y="108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3"/>
                  <a:pt x="74" y="71"/>
                  <a:pt x="76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1" y="71"/>
                  <a:pt x="114" y="69"/>
                  <a:pt x="114" y="66"/>
                </a:cubicBezTo>
                <a:cubicBezTo>
                  <a:pt x="114" y="47"/>
                  <a:pt x="114" y="47"/>
                  <a:pt x="114" y="47"/>
                </a:cubicBezTo>
                <a:cubicBezTo>
                  <a:pt x="114" y="44"/>
                  <a:pt x="111" y="42"/>
                  <a:pt x="109" y="4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70" name="Freeform 13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892660" y="2545549"/>
            <a:ext cx="288229" cy="288229"/>
          </a:xfrm>
          <a:custGeom>
            <a:avLst/>
            <a:gdLst>
              <a:gd name="T0" fmla="*/ 207 w 216"/>
              <a:gd name="T1" fmla="*/ 81 h 217"/>
              <a:gd name="T2" fmla="*/ 145 w 216"/>
              <a:gd name="T3" fmla="*/ 81 h 217"/>
              <a:gd name="T4" fmla="*/ 135 w 216"/>
              <a:gd name="T5" fmla="*/ 72 h 217"/>
              <a:gd name="T6" fmla="*/ 135 w 216"/>
              <a:gd name="T7" fmla="*/ 10 h 217"/>
              <a:gd name="T8" fmla="*/ 126 w 216"/>
              <a:gd name="T9" fmla="*/ 0 h 217"/>
              <a:gd name="T10" fmla="*/ 90 w 216"/>
              <a:gd name="T11" fmla="*/ 0 h 217"/>
              <a:gd name="T12" fmla="*/ 80 w 216"/>
              <a:gd name="T13" fmla="*/ 10 h 217"/>
              <a:gd name="T14" fmla="*/ 80 w 216"/>
              <a:gd name="T15" fmla="*/ 72 h 217"/>
              <a:gd name="T16" fmla="*/ 71 w 216"/>
              <a:gd name="T17" fmla="*/ 81 h 217"/>
              <a:gd name="T18" fmla="*/ 9 w 216"/>
              <a:gd name="T19" fmla="*/ 81 h 217"/>
              <a:gd name="T20" fmla="*/ 0 w 216"/>
              <a:gd name="T21" fmla="*/ 91 h 217"/>
              <a:gd name="T22" fmla="*/ 0 w 216"/>
              <a:gd name="T23" fmla="*/ 127 h 217"/>
              <a:gd name="T24" fmla="*/ 9 w 216"/>
              <a:gd name="T25" fmla="*/ 136 h 217"/>
              <a:gd name="T26" fmla="*/ 71 w 216"/>
              <a:gd name="T27" fmla="*/ 136 h 217"/>
              <a:gd name="T28" fmla="*/ 80 w 216"/>
              <a:gd name="T29" fmla="*/ 146 h 217"/>
              <a:gd name="T30" fmla="*/ 80 w 216"/>
              <a:gd name="T31" fmla="*/ 207 h 217"/>
              <a:gd name="T32" fmla="*/ 90 w 216"/>
              <a:gd name="T33" fmla="*/ 217 h 217"/>
              <a:gd name="T34" fmla="*/ 126 w 216"/>
              <a:gd name="T35" fmla="*/ 217 h 217"/>
              <a:gd name="T36" fmla="*/ 135 w 216"/>
              <a:gd name="T37" fmla="*/ 207 h 217"/>
              <a:gd name="T38" fmla="*/ 135 w 216"/>
              <a:gd name="T39" fmla="*/ 146 h 217"/>
              <a:gd name="T40" fmla="*/ 145 w 216"/>
              <a:gd name="T41" fmla="*/ 136 h 217"/>
              <a:gd name="T42" fmla="*/ 207 w 216"/>
              <a:gd name="T43" fmla="*/ 136 h 217"/>
              <a:gd name="T44" fmla="*/ 216 w 216"/>
              <a:gd name="T45" fmla="*/ 127 h 217"/>
              <a:gd name="T46" fmla="*/ 216 w 216"/>
              <a:gd name="T47" fmla="*/ 91 h 217"/>
              <a:gd name="T48" fmla="*/ 207 w 216"/>
              <a:gd name="T49" fmla="*/ 8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6" h="217">
                <a:moveTo>
                  <a:pt x="207" y="81"/>
                </a:moveTo>
                <a:cubicBezTo>
                  <a:pt x="145" y="81"/>
                  <a:pt x="145" y="81"/>
                  <a:pt x="145" y="81"/>
                </a:cubicBezTo>
                <a:cubicBezTo>
                  <a:pt x="140" y="81"/>
                  <a:pt x="135" y="77"/>
                  <a:pt x="135" y="72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5"/>
                  <a:pt x="131" y="0"/>
                  <a:pt x="126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5" y="0"/>
                  <a:pt x="80" y="5"/>
                  <a:pt x="80" y="10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7"/>
                  <a:pt x="76" y="81"/>
                  <a:pt x="71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4" y="81"/>
                  <a:pt x="0" y="85"/>
                  <a:pt x="0" y="91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2"/>
                  <a:pt x="4" y="136"/>
                  <a:pt x="9" y="136"/>
                </a:cubicBezTo>
                <a:cubicBezTo>
                  <a:pt x="71" y="136"/>
                  <a:pt x="71" y="136"/>
                  <a:pt x="71" y="136"/>
                </a:cubicBezTo>
                <a:cubicBezTo>
                  <a:pt x="76" y="136"/>
                  <a:pt x="80" y="140"/>
                  <a:pt x="80" y="146"/>
                </a:cubicBezTo>
                <a:cubicBezTo>
                  <a:pt x="80" y="207"/>
                  <a:pt x="80" y="207"/>
                  <a:pt x="80" y="207"/>
                </a:cubicBezTo>
                <a:cubicBezTo>
                  <a:pt x="80" y="213"/>
                  <a:pt x="85" y="217"/>
                  <a:pt x="90" y="217"/>
                </a:cubicBezTo>
                <a:cubicBezTo>
                  <a:pt x="126" y="217"/>
                  <a:pt x="126" y="217"/>
                  <a:pt x="126" y="217"/>
                </a:cubicBezTo>
                <a:cubicBezTo>
                  <a:pt x="131" y="217"/>
                  <a:pt x="135" y="213"/>
                  <a:pt x="135" y="207"/>
                </a:cubicBezTo>
                <a:cubicBezTo>
                  <a:pt x="135" y="146"/>
                  <a:pt x="135" y="146"/>
                  <a:pt x="135" y="146"/>
                </a:cubicBezTo>
                <a:cubicBezTo>
                  <a:pt x="135" y="140"/>
                  <a:pt x="140" y="136"/>
                  <a:pt x="145" y="136"/>
                </a:cubicBezTo>
                <a:cubicBezTo>
                  <a:pt x="207" y="136"/>
                  <a:pt x="207" y="136"/>
                  <a:pt x="207" y="136"/>
                </a:cubicBezTo>
                <a:cubicBezTo>
                  <a:pt x="212" y="136"/>
                  <a:pt x="216" y="132"/>
                  <a:pt x="216" y="127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85"/>
                  <a:pt x="212" y="81"/>
                  <a:pt x="207" y="8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71" name="Freeform 13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988606" y="2389483"/>
            <a:ext cx="230583" cy="231989"/>
          </a:xfrm>
          <a:custGeom>
            <a:avLst/>
            <a:gdLst>
              <a:gd name="T0" fmla="*/ 166 w 174"/>
              <a:gd name="T1" fmla="*/ 65 h 174"/>
              <a:gd name="T2" fmla="*/ 117 w 174"/>
              <a:gd name="T3" fmla="*/ 65 h 174"/>
              <a:gd name="T4" fmla="*/ 109 w 174"/>
              <a:gd name="T5" fmla="*/ 57 h 174"/>
              <a:gd name="T6" fmla="*/ 109 w 174"/>
              <a:gd name="T7" fmla="*/ 8 h 174"/>
              <a:gd name="T8" fmla="*/ 101 w 174"/>
              <a:gd name="T9" fmla="*/ 0 h 174"/>
              <a:gd name="T10" fmla="*/ 73 w 174"/>
              <a:gd name="T11" fmla="*/ 0 h 174"/>
              <a:gd name="T12" fmla="*/ 65 w 174"/>
              <a:gd name="T13" fmla="*/ 8 h 174"/>
              <a:gd name="T14" fmla="*/ 65 w 174"/>
              <a:gd name="T15" fmla="*/ 57 h 174"/>
              <a:gd name="T16" fmla="*/ 57 w 174"/>
              <a:gd name="T17" fmla="*/ 65 h 174"/>
              <a:gd name="T18" fmla="*/ 8 w 174"/>
              <a:gd name="T19" fmla="*/ 65 h 174"/>
              <a:gd name="T20" fmla="*/ 0 w 174"/>
              <a:gd name="T21" fmla="*/ 73 h 174"/>
              <a:gd name="T22" fmla="*/ 0 w 174"/>
              <a:gd name="T23" fmla="*/ 102 h 174"/>
              <a:gd name="T24" fmla="*/ 8 w 174"/>
              <a:gd name="T25" fmla="*/ 109 h 174"/>
              <a:gd name="T26" fmla="*/ 57 w 174"/>
              <a:gd name="T27" fmla="*/ 109 h 174"/>
              <a:gd name="T28" fmla="*/ 65 w 174"/>
              <a:gd name="T29" fmla="*/ 117 h 174"/>
              <a:gd name="T30" fmla="*/ 65 w 174"/>
              <a:gd name="T31" fmla="*/ 166 h 174"/>
              <a:gd name="T32" fmla="*/ 73 w 174"/>
              <a:gd name="T33" fmla="*/ 174 h 174"/>
              <a:gd name="T34" fmla="*/ 101 w 174"/>
              <a:gd name="T35" fmla="*/ 174 h 174"/>
              <a:gd name="T36" fmla="*/ 109 w 174"/>
              <a:gd name="T37" fmla="*/ 166 h 174"/>
              <a:gd name="T38" fmla="*/ 109 w 174"/>
              <a:gd name="T39" fmla="*/ 117 h 174"/>
              <a:gd name="T40" fmla="*/ 117 w 174"/>
              <a:gd name="T41" fmla="*/ 109 h 174"/>
              <a:gd name="T42" fmla="*/ 166 w 174"/>
              <a:gd name="T43" fmla="*/ 109 h 174"/>
              <a:gd name="T44" fmla="*/ 174 w 174"/>
              <a:gd name="T45" fmla="*/ 102 h 174"/>
              <a:gd name="T46" fmla="*/ 174 w 174"/>
              <a:gd name="T47" fmla="*/ 73 h 174"/>
              <a:gd name="T48" fmla="*/ 166 w 174"/>
              <a:gd name="T49" fmla="*/ 6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" h="174">
                <a:moveTo>
                  <a:pt x="166" y="65"/>
                </a:moveTo>
                <a:cubicBezTo>
                  <a:pt x="117" y="65"/>
                  <a:pt x="117" y="65"/>
                  <a:pt x="117" y="65"/>
                </a:cubicBezTo>
                <a:cubicBezTo>
                  <a:pt x="113" y="65"/>
                  <a:pt x="109" y="62"/>
                  <a:pt x="109" y="57"/>
                </a:cubicBezTo>
                <a:cubicBezTo>
                  <a:pt x="109" y="8"/>
                  <a:pt x="109" y="8"/>
                  <a:pt x="109" y="8"/>
                </a:cubicBezTo>
                <a:cubicBezTo>
                  <a:pt x="109" y="4"/>
                  <a:pt x="106" y="0"/>
                  <a:pt x="10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8" y="0"/>
                  <a:pt x="65" y="4"/>
                  <a:pt x="65" y="8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62"/>
                  <a:pt x="62" y="65"/>
                  <a:pt x="57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4" y="65"/>
                  <a:pt x="0" y="69"/>
                  <a:pt x="0" y="7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6"/>
                  <a:pt x="4" y="109"/>
                  <a:pt x="8" y="109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62" y="109"/>
                  <a:pt x="65" y="113"/>
                  <a:pt x="65" y="11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65" y="171"/>
                  <a:pt x="68" y="174"/>
                  <a:pt x="73" y="174"/>
                </a:cubicBezTo>
                <a:cubicBezTo>
                  <a:pt x="101" y="174"/>
                  <a:pt x="101" y="174"/>
                  <a:pt x="101" y="174"/>
                </a:cubicBezTo>
                <a:cubicBezTo>
                  <a:pt x="106" y="174"/>
                  <a:pt x="109" y="171"/>
                  <a:pt x="109" y="166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3"/>
                  <a:pt x="113" y="109"/>
                  <a:pt x="117" y="109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70" y="109"/>
                  <a:pt x="174" y="106"/>
                  <a:pt x="174" y="102"/>
                </a:cubicBezTo>
                <a:cubicBezTo>
                  <a:pt x="174" y="73"/>
                  <a:pt x="174" y="73"/>
                  <a:pt x="174" y="73"/>
                </a:cubicBezTo>
                <a:cubicBezTo>
                  <a:pt x="174" y="69"/>
                  <a:pt x="170" y="65"/>
                  <a:pt x="166" y="6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72" name="Freeform 14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016726" y="2589134"/>
            <a:ext cx="202463" cy="202463"/>
          </a:xfrm>
          <a:custGeom>
            <a:avLst/>
            <a:gdLst>
              <a:gd name="T0" fmla="*/ 145 w 152"/>
              <a:gd name="T1" fmla="*/ 56 h 152"/>
              <a:gd name="T2" fmla="*/ 102 w 152"/>
              <a:gd name="T3" fmla="*/ 56 h 152"/>
              <a:gd name="T4" fmla="*/ 95 w 152"/>
              <a:gd name="T5" fmla="*/ 50 h 152"/>
              <a:gd name="T6" fmla="*/ 95 w 152"/>
              <a:gd name="T7" fmla="*/ 6 h 152"/>
              <a:gd name="T8" fmla="*/ 88 w 152"/>
              <a:gd name="T9" fmla="*/ 0 h 152"/>
              <a:gd name="T10" fmla="*/ 63 w 152"/>
              <a:gd name="T11" fmla="*/ 0 h 152"/>
              <a:gd name="T12" fmla="*/ 57 w 152"/>
              <a:gd name="T13" fmla="*/ 6 h 152"/>
              <a:gd name="T14" fmla="*/ 57 w 152"/>
              <a:gd name="T15" fmla="*/ 50 h 152"/>
              <a:gd name="T16" fmla="*/ 50 w 152"/>
              <a:gd name="T17" fmla="*/ 56 h 152"/>
              <a:gd name="T18" fmla="*/ 7 w 152"/>
              <a:gd name="T19" fmla="*/ 56 h 152"/>
              <a:gd name="T20" fmla="*/ 0 w 152"/>
              <a:gd name="T21" fmla="*/ 63 h 152"/>
              <a:gd name="T22" fmla="*/ 0 w 152"/>
              <a:gd name="T23" fmla="*/ 88 h 152"/>
              <a:gd name="T24" fmla="*/ 7 w 152"/>
              <a:gd name="T25" fmla="*/ 95 h 152"/>
              <a:gd name="T26" fmla="*/ 50 w 152"/>
              <a:gd name="T27" fmla="*/ 95 h 152"/>
              <a:gd name="T28" fmla="*/ 57 w 152"/>
              <a:gd name="T29" fmla="*/ 102 h 152"/>
              <a:gd name="T30" fmla="*/ 57 w 152"/>
              <a:gd name="T31" fmla="*/ 145 h 152"/>
              <a:gd name="T32" fmla="*/ 63 w 152"/>
              <a:gd name="T33" fmla="*/ 152 h 152"/>
              <a:gd name="T34" fmla="*/ 88 w 152"/>
              <a:gd name="T35" fmla="*/ 152 h 152"/>
              <a:gd name="T36" fmla="*/ 95 w 152"/>
              <a:gd name="T37" fmla="*/ 145 h 152"/>
              <a:gd name="T38" fmla="*/ 95 w 152"/>
              <a:gd name="T39" fmla="*/ 102 h 152"/>
              <a:gd name="T40" fmla="*/ 102 w 152"/>
              <a:gd name="T41" fmla="*/ 95 h 152"/>
              <a:gd name="T42" fmla="*/ 145 w 152"/>
              <a:gd name="T43" fmla="*/ 95 h 152"/>
              <a:gd name="T44" fmla="*/ 152 w 152"/>
              <a:gd name="T45" fmla="*/ 88 h 152"/>
              <a:gd name="T46" fmla="*/ 152 w 152"/>
              <a:gd name="T47" fmla="*/ 63 h 152"/>
              <a:gd name="T48" fmla="*/ 145 w 152"/>
              <a:gd name="T49" fmla="*/ 5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45" y="56"/>
                </a:moveTo>
                <a:cubicBezTo>
                  <a:pt x="102" y="56"/>
                  <a:pt x="102" y="56"/>
                  <a:pt x="102" y="56"/>
                </a:cubicBezTo>
                <a:cubicBezTo>
                  <a:pt x="98" y="56"/>
                  <a:pt x="95" y="53"/>
                  <a:pt x="95" y="50"/>
                </a:cubicBezTo>
                <a:cubicBezTo>
                  <a:pt x="95" y="6"/>
                  <a:pt x="95" y="6"/>
                  <a:pt x="95" y="6"/>
                </a:cubicBezTo>
                <a:cubicBezTo>
                  <a:pt x="95" y="3"/>
                  <a:pt x="92" y="0"/>
                  <a:pt x="8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0" y="0"/>
                  <a:pt x="57" y="3"/>
                  <a:pt x="57" y="6"/>
                </a:cubicBezTo>
                <a:cubicBezTo>
                  <a:pt x="57" y="50"/>
                  <a:pt x="57" y="50"/>
                  <a:pt x="57" y="50"/>
                </a:cubicBezTo>
                <a:cubicBezTo>
                  <a:pt x="57" y="53"/>
                  <a:pt x="54" y="56"/>
                  <a:pt x="50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9"/>
                  <a:pt x="0" y="63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2"/>
                  <a:pt x="3" y="95"/>
                  <a:pt x="7" y="95"/>
                </a:cubicBezTo>
                <a:cubicBezTo>
                  <a:pt x="50" y="95"/>
                  <a:pt x="50" y="95"/>
                  <a:pt x="50" y="95"/>
                </a:cubicBezTo>
                <a:cubicBezTo>
                  <a:pt x="54" y="95"/>
                  <a:pt x="57" y="98"/>
                  <a:pt x="57" y="102"/>
                </a:cubicBezTo>
                <a:cubicBezTo>
                  <a:pt x="57" y="145"/>
                  <a:pt x="57" y="145"/>
                  <a:pt x="57" y="145"/>
                </a:cubicBezTo>
                <a:cubicBezTo>
                  <a:pt x="57" y="149"/>
                  <a:pt x="60" y="152"/>
                  <a:pt x="63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92" y="152"/>
                  <a:pt x="95" y="149"/>
                  <a:pt x="95" y="145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98"/>
                  <a:pt x="98" y="95"/>
                  <a:pt x="102" y="95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9" y="95"/>
                  <a:pt x="152" y="92"/>
                  <a:pt x="152" y="88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59"/>
                  <a:pt x="149" y="56"/>
                  <a:pt x="145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73" name="Freeform 1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943276" y="2455565"/>
            <a:ext cx="257297" cy="257297"/>
          </a:xfrm>
          <a:custGeom>
            <a:avLst/>
            <a:gdLst>
              <a:gd name="T0" fmla="*/ 185 w 193"/>
              <a:gd name="T1" fmla="*/ 72 h 193"/>
              <a:gd name="T2" fmla="*/ 130 w 193"/>
              <a:gd name="T3" fmla="*/ 72 h 193"/>
              <a:gd name="T4" fmla="*/ 121 w 193"/>
              <a:gd name="T5" fmla="*/ 64 h 193"/>
              <a:gd name="T6" fmla="*/ 121 w 193"/>
              <a:gd name="T7" fmla="*/ 9 h 193"/>
              <a:gd name="T8" fmla="*/ 113 w 193"/>
              <a:gd name="T9" fmla="*/ 0 h 193"/>
              <a:gd name="T10" fmla="*/ 81 w 193"/>
              <a:gd name="T11" fmla="*/ 0 h 193"/>
              <a:gd name="T12" fmla="*/ 72 w 193"/>
              <a:gd name="T13" fmla="*/ 9 h 193"/>
              <a:gd name="T14" fmla="*/ 72 w 193"/>
              <a:gd name="T15" fmla="*/ 64 h 193"/>
              <a:gd name="T16" fmla="*/ 64 w 193"/>
              <a:gd name="T17" fmla="*/ 72 h 193"/>
              <a:gd name="T18" fmla="*/ 9 w 193"/>
              <a:gd name="T19" fmla="*/ 72 h 193"/>
              <a:gd name="T20" fmla="*/ 0 w 193"/>
              <a:gd name="T21" fmla="*/ 81 h 193"/>
              <a:gd name="T22" fmla="*/ 0 w 193"/>
              <a:gd name="T23" fmla="*/ 113 h 193"/>
              <a:gd name="T24" fmla="*/ 9 w 193"/>
              <a:gd name="T25" fmla="*/ 121 h 193"/>
              <a:gd name="T26" fmla="*/ 64 w 193"/>
              <a:gd name="T27" fmla="*/ 121 h 193"/>
              <a:gd name="T28" fmla="*/ 72 w 193"/>
              <a:gd name="T29" fmla="*/ 130 h 193"/>
              <a:gd name="T30" fmla="*/ 72 w 193"/>
              <a:gd name="T31" fmla="*/ 185 h 193"/>
              <a:gd name="T32" fmla="*/ 81 w 193"/>
              <a:gd name="T33" fmla="*/ 193 h 193"/>
              <a:gd name="T34" fmla="*/ 113 w 193"/>
              <a:gd name="T35" fmla="*/ 193 h 193"/>
              <a:gd name="T36" fmla="*/ 121 w 193"/>
              <a:gd name="T37" fmla="*/ 185 h 193"/>
              <a:gd name="T38" fmla="*/ 121 w 193"/>
              <a:gd name="T39" fmla="*/ 130 h 193"/>
              <a:gd name="T40" fmla="*/ 130 w 193"/>
              <a:gd name="T41" fmla="*/ 121 h 193"/>
              <a:gd name="T42" fmla="*/ 185 w 193"/>
              <a:gd name="T43" fmla="*/ 121 h 193"/>
              <a:gd name="T44" fmla="*/ 193 w 193"/>
              <a:gd name="T45" fmla="*/ 113 h 193"/>
              <a:gd name="T46" fmla="*/ 193 w 193"/>
              <a:gd name="T47" fmla="*/ 81 h 193"/>
              <a:gd name="T48" fmla="*/ 185 w 193"/>
              <a:gd name="T49" fmla="*/ 7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3" h="193">
                <a:moveTo>
                  <a:pt x="185" y="72"/>
                </a:moveTo>
                <a:cubicBezTo>
                  <a:pt x="130" y="72"/>
                  <a:pt x="130" y="72"/>
                  <a:pt x="130" y="72"/>
                </a:cubicBezTo>
                <a:cubicBezTo>
                  <a:pt x="125" y="72"/>
                  <a:pt x="121" y="69"/>
                  <a:pt x="121" y="64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4"/>
                  <a:pt x="117" y="0"/>
                  <a:pt x="11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6" y="0"/>
                  <a:pt x="72" y="4"/>
                  <a:pt x="72" y="9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9"/>
                  <a:pt x="68" y="72"/>
                  <a:pt x="64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4" y="72"/>
                  <a:pt x="0" y="76"/>
                  <a:pt x="0" y="8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8"/>
                  <a:pt x="4" y="121"/>
                  <a:pt x="9" y="121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68" y="121"/>
                  <a:pt x="72" y="125"/>
                  <a:pt x="72" y="130"/>
                </a:cubicBezTo>
                <a:cubicBezTo>
                  <a:pt x="72" y="185"/>
                  <a:pt x="72" y="185"/>
                  <a:pt x="72" y="185"/>
                </a:cubicBezTo>
                <a:cubicBezTo>
                  <a:pt x="72" y="190"/>
                  <a:pt x="76" y="193"/>
                  <a:pt x="81" y="193"/>
                </a:cubicBezTo>
                <a:cubicBezTo>
                  <a:pt x="113" y="193"/>
                  <a:pt x="113" y="193"/>
                  <a:pt x="113" y="193"/>
                </a:cubicBezTo>
                <a:cubicBezTo>
                  <a:pt x="117" y="193"/>
                  <a:pt x="121" y="190"/>
                  <a:pt x="121" y="185"/>
                </a:cubicBezTo>
                <a:cubicBezTo>
                  <a:pt x="121" y="130"/>
                  <a:pt x="121" y="130"/>
                  <a:pt x="121" y="130"/>
                </a:cubicBezTo>
                <a:cubicBezTo>
                  <a:pt x="121" y="125"/>
                  <a:pt x="125" y="121"/>
                  <a:pt x="130" y="121"/>
                </a:cubicBezTo>
                <a:cubicBezTo>
                  <a:pt x="185" y="121"/>
                  <a:pt x="185" y="121"/>
                  <a:pt x="185" y="121"/>
                </a:cubicBezTo>
                <a:cubicBezTo>
                  <a:pt x="189" y="121"/>
                  <a:pt x="193" y="118"/>
                  <a:pt x="193" y="113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93" y="76"/>
                  <a:pt x="189" y="72"/>
                  <a:pt x="185" y="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340" name="Group 33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556966" y="2895641"/>
            <a:ext cx="373994" cy="1486135"/>
            <a:chOff x="3114337" y="5791142"/>
            <a:chExt cx="748086" cy="2972658"/>
          </a:xfrm>
        </p:grpSpPr>
        <p:sp>
          <p:nvSpPr>
            <p:cNvPr id="274" name="Freeform 142"/>
            <p:cNvSpPr/>
            <p:nvPr/>
          </p:nvSpPr>
          <p:spPr bwMode="auto">
            <a:xfrm>
              <a:off x="3139649" y="7028577"/>
              <a:ext cx="444352" cy="1546794"/>
            </a:xfrm>
            <a:custGeom>
              <a:avLst/>
              <a:gdLst>
                <a:gd name="T0" fmla="*/ 167 w 167"/>
                <a:gd name="T1" fmla="*/ 69 h 582"/>
                <a:gd name="T2" fmla="*/ 167 w 167"/>
                <a:gd name="T3" fmla="*/ 73 h 582"/>
                <a:gd name="T4" fmla="*/ 161 w 167"/>
                <a:gd name="T5" fmla="*/ 162 h 582"/>
                <a:gd name="T6" fmla="*/ 160 w 167"/>
                <a:gd name="T7" fmla="*/ 171 h 582"/>
                <a:gd name="T8" fmla="*/ 150 w 167"/>
                <a:gd name="T9" fmla="*/ 226 h 582"/>
                <a:gd name="T10" fmla="*/ 147 w 167"/>
                <a:gd name="T11" fmla="*/ 242 h 582"/>
                <a:gd name="T12" fmla="*/ 120 w 167"/>
                <a:gd name="T13" fmla="*/ 320 h 582"/>
                <a:gd name="T14" fmla="*/ 75 w 167"/>
                <a:gd name="T15" fmla="*/ 451 h 582"/>
                <a:gd name="T16" fmla="*/ 44 w 167"/>
                <a:gd name="T17" fmla="*/ 577 h 582"/>
                <a:gd name="T18" fmla="*/ 37 w 167"/>
                <a:gd name="T19" fmla="*/ 581 h 582"/>
                <a:gd name="T20" fmla="*/ 26 w 167"/>
                <a:gd name="T21" fmla="*/ 582 h 582"/>
                <a:gd name="T22" fmla="*/ 9 w 167"/>
                <a:gd name="T23" fmla="*/ 580 h 582"/>
                <a:gd name="T24" fmla="*/ 0 w 167"/>
                <a:gd name="T25" fmla="*/ 577 h 582"/>
                <a:gd name="T26" fmla="*/ 9 w 167"/>
                <a:gd name="T27" fmla="*/ 499 h 582"/>
                <a:gd name="T28" fmla="*/ 10 w 167"/>
                <a:gd name="T29" fmla="*/ 475 h 582"/>
                <a:gd name="T30" fmla="*/ 18 w 167"/>
                <a:gd name="T31" fmla="*/ 395 h 582"/>
                <a:gd name="T32" fmla="*/ 66 w 167"/>
                <a:gd name="T33" fmla="*/ 275 h 582"/>
                <a:gd name="T34" fmla="*/ 67 w 167"/>
                <a:gd name="T35" fmla="*/ 81 h 582"/>
                <a:gd name="T36" fmla="*/ 66 w 167"/>
                <a:gd name="T37" fmla="*/ 46 h 582"/>
                <a:gd name="T38" fmla="*/ 66 w 167"/>
                <a:gd name="T39" fmla="*/ 46 h 582"/>
                <a:gd name="T40" fmla="*/ 60 w 167"/>
                <a:gd name="T41" fmla="*/ 0 h 582"/>
                <a:gd name="T42" fmla="*/ 113 w 167"/>
                <a:gd name="T43" fmla="*/ 34 h 582"/>
                <a:gd name="T44" fmla="*/ 167 w 167"/>
                <a:gd name="T45" fmla="*/ 69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582">
                  <a:moveTo>
                    <a:pt x="167" y="69"/>
                  </a:moveTo>
                  <a:cubicBezTo>
                    <a:pt x="167" y="73"/>
                    <a:pt x="167" y="73"/>
                    <a:pt x="167" y="73"/>
                  </a:cubicBezTo>
                  <a:cubicBezTo>
                    <a:pt x="161" y="162"/>
                    <a:pt x="161" y="162"/>
                    <a:pt x="161" y="162"/>
                  </a:cubicBezTo>
                  <a:cubicBezTo>
                    <a:pt x="161" y="162"/>
                    <a:pt x="161" y="165"/>
                    <a:pt x="160" y="171"/>
                  </a:cubicBezTo>
                  <a:cubicBezTo>
                    <a:pt x="158" y="182"/>
                    <a:pt x="154" y="202"/>
                    <a:pt x="150" y="226"/>
                  </a:cubicBezTo>
                  <a:cubicBezTo>
                    <a:pt x="149" y="231"/>
                    <a:pt x="148" y="236"/>
                    <a:pt x="147" y="242"/>
                  </a:cubicBezTo>
                  <a:cubicBezTo>
                    <a:pt x="139" y="286"/>
                    <a:pt x="124" y="306"/>
                    <a:pt x="120" y="320"/>
                  </a:cubicBezTo>
                  <a:cubicBezTo>
                    <a:pt x="115" y="335"/>
                    <a:pt x="91" y="399"/>
                    <a:pt x="75" y="451"/>
                  </a:cubicBezTo>
                  <a:cubicBezTo>
                    <a:pt x="59" y="503"/>
                    <a:pt x="44" y="577"/>
                    <a:pt x="44" y="577"/>
                  </a:cubicBezTo>
                  <a:cubicBezTo>
                    <a:pt x="42" y="579"/>
                    <a:pt x="40" y="580"/>
                    <a:pt x="37" y="581"/>
                  </a:cubicBezTo>
                  <a:cubicBezTo>
                    <a:pt x="34" y="582"/>
                    <a:pt x="30" y="582"/>
                    <a:pt x="26" y="582"/>
                  </a:cubicBezTo>
                  <a:cubicBezTo>
                    <a:pt x="20" y="582"/>
                    <a:pt x="14" y="581"/>
                    <a:pt x="9" y="580"/>
                  </a:cubicBezTo>
                  <a:cubicBezTo>
                    <a:pt x="4" y="579"/>
                    <a:pt x="0" y="577"/>
                    <a:pt x="0" y="577"/>
                  </a:cubicBezTo>
                  <a:cubicBezTo>
                    <a:pt x="0" y="577"/>
                    <a:pt x="4" y="528"/>
                    <a:pt x="9" y="499"/>
                  </a:cubicBezTo>
                  <a:cubicBezTo>
                    <a:pt x="10" y="492"/>
                    <a:pt x="10" y="484"/>
                    <a:pt x="10" y="475"/>
                  </a:cubicBezTo>
                  <a:cubicBezTo>
                    <a:pt x="11" y="446"/>
                    <a:pt x="9" y="434"/>
                    <a:pt x="18" y="395"/>
                  </a:cubicBezTo>
                  <a:cubicBezTo>
                    <a:pt x="29" y="344"/>
                    <a:pt x="66" y="275"/>
                    <a:pt x="66" y="275"/>
                  </a:cubicBezTo>
                  <a:cubicBezTo>
                    <a:pt x="53" y="220"/>
                    <a:pt x="64" y="131"/>
                    <a:pt x="67" y="81"/>
                  </a:cubicBezTo>
                  <a:cubicBezTo>
                    <a:pt x="68" y="63"/>
                    <a:pt x="68" y="51"/>
                    <a:pt x="66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7" y="30"/>
                    <a:pt x="60" y="0"/>
                    <a:pt x="60" y="0"/>
                  </a:cubicBezTo>
                  <a:cubicBezTo>
                    <a:pt x="113" y="34"/>
                    <a:pt x="113" y="34"/>
                    <a:pt x="113" y="34"/>
                  </a:cubicBezTo>
                  <a:lnTo>
                    <a:pt x="167" y="69"/>
                  </a:ln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75" name="Freeform 143"/>
            <p:cNvSpPr/>
            <p:nvPr/>
          </p:nvSpPr>
          <p:spPr bwMode="auto">
            <a:xfrm>
              <a:off x="3207146" y="7481367"/>
              <a:ext cx="357170" cy="1094006"/>
            </a:xfrm>
            <a:custGeom>
              <a:avLst/>
              <a:gdLst>
                <a:gd name="T0" fmla="*/ 134 w 134"/>
                <a:gd name="T1" fmla="*/ 0 h 411"/>
                <a:gd name="T2" fmla="*/ 124 w 134"/>
                <a:gd name="T3" fmla="*/ 55 h 411"/>
                <a:gd name="T4" fmla="*/ 121 w 134"/>
                <a:gd name="T5" fmla="*/ 71 h 411"/>
                <a:gd name="T6" fmla="*/ 94 w 134"/>
                <a:gd name="T7" fmla="*/ 149 h 411"/>
                <a:gd name="T8" fmla="*/ 49 w 134"/>
                <a:gd name="T9" fmla="*/ 280 h 411"/>
                <a:gd name="T10" fmla="*/ 18 w 134"/>
                <a:gd name="T11" fmla="*/ 406 h 411"/>
                <a:gd name="T12" fmla="*/ 11 w 134"/>
                <a:gd name="T13" fmla="*/ 410 h 411"/>
                <a:gd name="T14" fmla="*/ 0 w 134"/>
                <a:gd name="T15" fmla="*/ 411 h 411"/>
                <a:gd name="T16" fmla="*/ 91 w 134"/>
                <a:gd name="T17" fmla="*/ 8 h 411"/>
                <a:gd name="T18" fmla="*/ 134 w 134"/>
                <a:gd name="T1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11">
                  <a:moveTo>
                    <a:pt x="134" y="0"/>
                  </a:moveTo>
                  <a:cubicBezTo>
                    <a:pt x="132" y="11"/>
                    <a:pt x="128" y="31"/>
                    <a:pt x="124" y="55"/>
                  </a:cubicBezTo>
                  <a:cubicBezTo>
                    <a:pt x="123" y="60"/>
                    <a:pt x="122" y="65"/>
                    <a:pt x="121" y="71"/>
                  </a:cubicBezTo>
                  <a:cubicBezTo>
                    <a:pt x="113" y="115"/>
                    <a:pt x="98" y="135"/>
                    <a:pt x="94" y="149"/>
                  </a:cubicBezTo>
                  <a:cubicBezTo>
                    <a:pt x="89" y="164"/>
                    <a:pt x="65" y="228"/>
                    <a:pt x="49" y="280"/>
                  </a:cubicBezTo>
                  <a:cubicBezTo>
                    <a:pt x="33" y="332"/>
                    <a:pt x="18" y="406"/>
                    <a:pt x="18" y="406"/>
                  </a:cubicBezTo>
                  <a:cubicBezTo>
                    <a:pt x="16" y="408"/>
                    <a:pt x="14" y="409"/>
                    <a:pt x="11" y="410"/>
                  </a:cubicBezTo>
                  <a:cubicBezTo>
                    <a:pt x="8" y="411"/>
                    <a:pt x="4" y="411"/>
                    <a:pt x="0" y="411"/>
                  </a:cubicBezTo>
                  <a:cubicBezTo>
                    <a:pt x="102" y="2"/>
                    <a:pt x="91" y="8"/>
                    <a:pt x="91" y="8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76" name="Freeform 144"/>
            <p:cNvSpPr/>
            <p:nvPr/>
          </p:nvSpPr>
          <p:spPr bwMode="auto">
            <a:xfrm>
              <a:off x="3162148" y="8547248"/>
              <a:ext cx="81559" cy="89995"/>
            </a:xfrm>
            <a:custGeom>
              <a:avLst/>
              <a:gdLst>
                <a:gd name="T0" fmla="*/ 0 w 29"/>
                <a:gd name="T1" fmla="*/ 7 h 32"/>
                <a:gd name="T2" fmla="*/ 0 w 29"/>
                <a:gd name="T3" fmla="*/ 32 h 32"/>
                <a:gd name="T4" fmla="*/ 29 w 29"/>
                <a:gd name="T5" fmla="*/ 32 h 32"/>
                <a:gd name="T6" fmla="*/ 27 w 29"/>
                <a:gd name="T7" fmla="*/ 0 h 32"/>
                <a:gd name="T8" fmla="*/ 0 w 29"/>
                <a:gd name="T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0" y="7"/>
                  </a:moveTo>
                  <a:lnTo>
                    <a:pt x="0" y="32"/>
                  </a:lnTo>
                  <a:lnTo>
                    <a:pt x="29" y="32"/>
                  </a:lnTo>
                  <a:lnTo>
                    <a:pt x="2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77" name="Freeform 145"/>
            <p:cNvSpPr/>
            <p:nvPr/>
          </p:nvSpPr>
          <p:spPr bwMode="auto">
            <a:xfrm>
              <a:off x="3114337" y="8597870"/>
              <a:ext cx="334671" cy="163116"/>
            </a:xfrm>
            <a:custGeom>
              <a:avLst/>
              <a:gdLst>
                <a:gd name="T0" fmla="*/ 10 w 125"/>
                <a:gd name="T1" fmla="*/ 9 h 61"/>
                <a:gd name="T2" fmla="*/ 8 w 125"/>
                <a:gd name="T3" fmla="*/ 52 h 61"/>
                <a:gd name="T4" fmla="*/ 40 w 125"/>
                <a:gd name="T5" fmla="*/ 55 h 61"/>
                <a:gd name="T6" fmla="*/ 38 w 125"/>
                <a:gd name="T7" fmla="*/ 50 h 61"/>
                <a:gd name="T8" fmla="*/ 86 w 125"/>
                <a:gd name="T9" fmla="*/ 60 h 61"/>
                <a:gd name="T10" fmla="*/ 120 w 125"/>
                <a:gd name="T11" fmla="*/ 53 h 61"/>
                <a:gd name="T12" fmla="*/ 120 w 125"/>
                <a:gd name="T13" fmla="*/ 43 h 61"/>
                <a:gd name="T14" fmla="*/ 50 w 125"/>
                <a:gd name="T15" fmla="*/ 0 h 61"/>
                <a:gd name="T16" fmla="*/ 10 w 125"/>
                <a:gd name="T17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61">
                  <a:moveTo>
                    <a:pt x="10" y="9"/>
                  </a:moveTo>
                  <a:cubicBezTo>
                    <a:pt x="10" y="9"/>
                    <a:pt x="0" y="38"/>
                    <a:pt x="8" y="52"/>
                  </a:cubicBezTo>
                  <a:cubicBezTo>
                    <a:pt x="16" y="54"/>
                    <a:pt x="27" y="55"/>
                    <a:pt x="40" y="5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97" y="61"/>
                    <a:pt x="108" y="58"/>
                    <a:pt x="120" y="53"/>
                  </a:cubicBezTo>
                  <a:cubicBezTo>
                    <a:pt x="125" y="51"/>
                    <a:pt x="125" y="44"/>
                    <a:pt x="120" y="43"/>
                  </a:cubicBezTo>
                  <a:cubicBezTo>
                    <a:pt x="89" y="32"/>
                    <a:pt x="63" y="19"/>
                    <a:pt x="50" y="0"/>
                  </a:cubicBezTo>
                  <a:cubicBezTo>
                    <a:pt x="38" y="10"/>
                    <a:pt x="25" y="14"/>
                    <a:pt x="10" y="9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78" name="Freeform 146"/>
            <p:cNvSpPr/>
            <p:nvPr/>
          </p:nvSpPr>
          <p:spPr bwMode="auto">
            <a:xfrm>
              <a:off x="3291516" y="7028577"/>
              <a:ext cx="292485" cy="599032"/>
            </a:xfrm>
            <a:custGeom>
              <a:avLst/>
              <a:gdLst>
                <a:gd name="T0" fmla="*/ 110 w 110"/>
                <a:gd name="T1" fmla="*/ 73 h 226"/>
                <a:gd name="T2" fmla="*/ 104 w 110"/>
                <a:gd name="T3" fmla="*/ 162 h 226"/>
                <a:gd name="T4" fmla="*/ 93 w 110"/>
                <a:gd name="T5" fmla="*/ 226 h 226"/>
                <a:gd name="T6" fmla="*/ 10 w 110"/>
                <a:gd name="T7" fmla="*/ 81 h 226"/>
                <a:gd name="T8" fmla="*/ 9 w 110"/>
                <a:gd name="T9" fmla="*/ 46 h 226"/>
                <a:gd name="T10" fmla="*/ 3 w 110"/>
                <a:gd name="T11" fmla="*/ 0 h 226"/>
                <a:gd name="T12" fmla="*/ 56 w 110"/>
                <a:gd name="T13" fmla="*/ 34 h 226"/>
                <a:gd name="T14" fmla="*/ 110 w 110"/>
                <a:gd name="T15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226">
                  <a:moveTo>
                    <a:pt x="110" y="73"/>
                  </a:moveTo>
                  <a:cubicBezTo>
                    <a:pt x="104" y="162"/>
                    <a:pt x="104" y="162"/>
                    <a:pt x="104" y="162"/>
                  </a:cubicBezTo>
                  <a:cubicBezTo>
                    <a:pt x="104" y="162"/>
                    <a:pt x="100" y="189"/>
                    <a:pt x="93" y="226"/>
                  </a:cubicBezTo>
                  <a:cubicBezTo>
                    <a:pt x="59" y="187"/>
                    <a:pt x="30" y="128"/>
                    <a:pt x="10" y="81"/>
                  </a:cubicBezTo>
                  <a:cubicBezTo>
                    <a:pt x="11" y="63"/>
                    <a:pt x="11" y="51"/>
                    <a:pt x="9" y="46"/>
                  </a:cubicBezTo>
                  <a:cubicBezTo>
                    <a:pt x="0" y="30"/>
                    <a:pt x="3" y="0"/>
                    <a:pt x="3" y="0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110" y="73"/>
                  </a:ln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79" name="Freeform 147"/>
            <p:cNvSpPr/>
            <p:nvPr/>
          </p:nvSpPr>
          <p:spPr bwMode="auto">
            <a:xfrm>
              <a:off x="3603686" y="8510688"/>
              <a:ext cx="81559" cy="89995"/>
            </a:xfrm>
            <a:custGeom>
              <a:avLst/>
              <a:gdLst>
                <a:gd name="T0" fmla="*/ 0 w 29"/>
                <a:gd name="T1" fmla="*/ 6 h 32"/>
                <a:gd name="T2" fmla="*/ 0 w 29"/>
                <a:gd name="T3" fmla="*/ 32 h 32"/>
                <a:gd name="T4" fmla="*/ 29 w 29"/>
                <a:gd name="T5" fmla="*/ 32 h 32"/>
                <a:gd name="T6" fmla="*/ 27 w 29"/>
                <a:gd name="T7" fmla="*/ 0 h 32"/>
                <a:gd name="T8" fmla="*/ 0 w 29"/>
                <a:gd name="T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0" y="6"/>
                  </a:moveTo>
                  <a:lnTo>
                    <a:pt x="0" y="32"/>
                  </a:lnTo>
                  <a:lnTo>
                    <a:pt x="29" y="32"/>
                  </a:lnTo>
                  <a:lnTo>
                    <a:pt x="2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0" name="Freeform 148"/>
            <p:cNvSpPr/>
            <p:nvPr/>
          </p:nvSpPr>
          <p:spPr bwMode="auto">
            <a:xfrm>
              <a:off x="3603686" y="8510688"/>
              <a:ext cx="81559" cy="89995"/>
            </a:xfrm>
            <a:custGeom>
              <a:avLst/>
              <a:gdLst>
                <a:gd name="T0" fmla="*/ 0 w 29"/>
                <a:gd name="T1" fmla="*/ 6 h 32"/>
                <a:gd name="T2" fmla="*/ 0 w 29"/>
                <a:gd name="T3" fmla="*/ 32 h 32"/>
                <a:gd name="T4" fmla="*/ 29 w 29"/>
                <a:gd name="T5" fmla="*/ 32 h 32"/>
                <a:gd name="T6" fmla="*/ 27 w 29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2">
                  <a:moveTo>
                    <a:pt x="0" y="6"/>
                  </a:moveTo>
                  <a:lnTo>
                    <a:pt x="0" y="32"/>
                  </a:lnTo>
                  <a:lnTo>
                    <a:pt x="29" y="32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1" name="Freeform 149"/>
            <p:cNvSpPr/>
            <p:nvPr/>
          </p:nvSpPr>
          <p:spPr bwMode="auto">
            <a:xfrm>
              <a:off x="3277453" y="6913272"/>
              <a:ext cx="579345" cy="1636789"/>
            </a:xfrm>
            <a:custGeom>
              <a:avLst/>
              <a:gdLst>
                <a:gd name="T0" fmla="*/ 12 w 218"/>
                <a:gd name="T1" fmla="*/ 20 h 615"/>
                <a:gd name="T2" fmla="*/ 17 w 218"/>
                <a:gd name="T3" fmla="*/ 77 h 615"/>
                <a:gd name="T4" fmla="*/ 56 w 218"/>
                <a:gd name="T5" fmla="*/ 156 h 615"/>
                <a:gd name="T6" fmla="*/ 144 w 218"/>
                <a:gd name="T7" fmla="*/ 307 h 615"/>
                <a:gd name="T8" fmla="*/ 108 w 218"/>
                <a:gd name="T9" fmla="*/ 429 h 615"/>
                <a:gd name="T10" fmla="*/ 116 w 218"/>
                <a:gd name="T11" fmla="*/ 604 h 615"/>
                <a:gd name="T12" fmla="*/ 157 w 218"/>
                <a:gd name="T13" fmla="*/ 609 h 615"/>
                <a:gd name="T14" fmla="*/ 171 w 218"/>
                <a:gd name="T15" fmla="*/ 491 h 615"/>
                <a:gd name="T16" fmla="*/ 206 w 218"/>
                <a:gd name="T17" fmla="*/ 331 h 615"/>
                <a:gd name="T18" fmla="*/ 197 w 218"/>
                <a:gd name="T19" fmla="*/ 228 h 615"/>
                <a:gd name="T20" fmla="*/ 126 w 218"/>
                <a:gd name="T21" fmla="*/ 56 h 615"/>
                <a:gd name="T22" fmla="*/ 121 w 218"/>
                <a:gd name="T23" fmla="*/ 0 h 615"/>
                <a:gd name="T24" fmla="*/ 12 w 218"/>
                <a:gd name="T25" fmla="*/ 2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8" h="615">
                  <a:moveTo>
                    <a:pt x="12" y="20"/>
                  </a:moveTo>
                  <a:cubicBezTo>
                    <a:pt x="12" y="20"/>
                    <a:pt x="0" y="50"/>
                    <a:pt x="17" y="77"/>
                  </a:cubicBezTo>
                  <a:cubicBezTo>
                    <a:pt x="33" y="104"/>
                    <a:pt x="38" y="119"/>
                    <a:pt x="56" y="156"/>
                  </a:cubicBezTo>
                  <a:cubicBezTo>
                    <a:pt x="74" y="194"/>
                    <a:pt x="144" y="307"/>
                    <a:pt x="144" y="307"/>
                  </a:cubicBezTo>
                  <a:cubicBezTo>
                    <a:pt x="144" y="307"/>
                    <a:pt x="105" y="390"/>
                    <a:pt x="108" y="429"/>
                  </a:cubicBezTo>
                  <a:cubicBezTo>
                    <a:pt x="110" y="468"/>
                    <a:pt x="117" y="594"/>
                    <a:pt x="116" y="604"/>
                  </a:cubicBezTo>
                  <a:cubicBezTo>
                    <a:pt x="116" y="615"/>
                    <a:pt x="157" y="609"/>
                    <a:pt x="157" y="609"/>
                  </a:cubicBezTo>
                  <a:cubicBezTo>
                    <a:pt x="157" y="609"/>
                    <a:pt x="168" y="513"/>
                    <a:pt x="171" y="491"/>
                  </a:cubicBezTo>
                  <a:cubicBezTo>
                    <a:pt x="173" y="468"/>
                    <a:pt x="193" y="350"/>
                    <a:pt x="206" y="331"/>
                  </a:cubicBezTo>
                  <a:cubicBezTo>
                    <a:pt x="218" y="311"/>
                    <a:pt x="206" y="257"/>
                    <a:pt x="197" y="228"/>
                  </a:cubicBezTo>
                  <a:cubicBezTo>
                    <a:pt x="188" y="198"/>
                    <a:pt x="155" y="103"/>
                    <a:pt x="126" y="56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" y="20"/>
                  </a:ln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2" name="Freeform 150"/>
            <p:cNvSpPr/>
            <p:nvPr/>
          </p:nvSpPr>
          <p:spPr bwMode="auto">
            <a:xfrm>
              <a:off x="3229644" y="6241119"/>
              <a:ext cx="371231" cy="742461"/>
            </a:xfrm>
            <a:custGeom>
              <a:avLst/>
              <a:gdLst>
                <a:gd name="T0" fmla="*/ 116 w 140"/>
                <a:gd name="T1" fmla="*/ 276 h 279"/>
                <a:gd name="T2" fmla="*/ 80 w 140"/>
                <a:gd name="T3" fmla="*/ 278 h 279"/>
                <a:gd name="T4" fmla="*/ 50 w 140"/>
                <a:gd name="T5" fmla="*/ 276 h 279"/>
                <a:gd name="T6" fmla="*/ 22 w 140"/>
                <a:gd name="T7" fmla="*/ 271 h 279"/>
                <a:gd name="T8" fmla="*/ 14 w 140"/>
                <a:gd name="T9" fmla="*/ 241 h 279"/>
                <a:gd name="T10" fmla="*/ 10 w 140"/>
                <a:gd name="T11" fmla="*/ 221 h 279"/>
                <a:gd name="T12" fmla="*/ 3 w 140"/>
                <a:gd name="T13" fmla="*/ 74 h 279"/>
                <a:gd name="T14" fmla="*/ 7 w 140"/>
                <a:gd name="T15" fmla="*/ 13 h 279"/>
                <a:gd name="T16" fmla="*/ 23 w 140"/>
                <a:gd name="T17" fmla="*/ 1 h 279"/>
                <a:gd name="T18" fmla="*/ 73 w 140"/>
                <a:gd name="T19" fmla="*/ 10 h 279"/>
                <a:gd name="T20" fmla="*/ 78 w 140"/>
                <a:gd name="T21" fmla="*/ 14 h 279"/>
                <a:gd name="T22" fmla="*/ 105 w 140"/>
                <a:gd name="T23" fmla="*/ 91 h 279"/>
                <a:gd name="T24" fmla="*/ 139 w 140"/>
                <a:gd name="T25" fmla="*/ 253 h 279"/>
                <a:gd name="T26" fmla="*/ 116 w 140"/>
                <a:gd name="T27" fmla="*/ 27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279">
                  <a:moveTo>
                    <a:pt x="116" y="276"/>
                  </a:moveTo>
                  <a:cubicBezTo>
                    <a:pt x="105" y="278"/>
                    <a:pt x="93" y="279"/>
                    <a:pt x="80" y="278"/>
                  </a:cubicBezTo>
                  <a:cubicBezTo>
                    <a:pt x="70" y="278"/>
                    <a:pt x="59" y="277"/>
                    <a:pt x="50" y="276"/>
                  </a:cubicBezTo>
                  <a:cubicBezTo>
                    <a:pt x="34" y="273"/>
                    <a:pt x="22" y="271"/>
                    <a:pt x="22" y="271"/>
                  </a:cubicBezTo>
                  <a:cubicBezTo>
                    <a:pt x="22" y="271"/>
                    <a:pt x="18" y="261"/>
                    <a:pt x="14" y="241"/>
                  </a:cubicBezTo>
                  <a:cubicBezTo>
                    <a:pt x="13" y="235"/>
                    <a:pt x="12" y="228"/>
                    <a:pt x="10" y="221"/>
                  </a:cubicBezTo>
                  <a:cubicBezTo>
                    <a:pt x="5" y="187"/>
                    <a:pt x="0" y="138"/>
                    <a:pt x="3" y="74"/>
                  </a:cubicBezTo>
                  <a:cubicBezTo>
                    <a:pt x="3" y="55"/>
                    <a:pt x="5" y="35"/>
                    <a:pt x="7" y="13"/>
                  </a:cubicBezTo>
                  <a:cubicBezTo>
                    <a:pt x="8" y="5"/>
                    <a:pt x="15" y="0"/>
                    <a:pt x="23" y="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5" y="10"/>
                    <a:pt x="77" y="12"/>
                    <a:pt x="78" y="14"/>
                  </a:cubicBezTo>
                  <a:cubicBezTo>
                    <a:pt x="85" y="24"/>
                    <a:pt x="104" y="57"/>
                    <a:pt x="105" y="91"/>
                  </a:cubicBezTo>
                  <a:cubicBezTo>
                    <a:pt x="105" y="131"/>
                    <a:pt x="136" y="211"/>
                    <a:pt x="139" y="253"/>
                  </a:cubicBezTo>
                  <a:cubicBezTo>
                    <a:pt x="140" y="266"/>
                    <a:pt x="130" y="273"/>
                    <a:pt x="116" y="276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3" name="Freeform 151"/>
            <p:cNvSpPr/>
            <p:nvPr/>
          </p:nvSpPr>
          <p:spPr bwMode="auto">
            <a:xfrm>
              <a:off x="3297141" y="6092065"/>
              <a:ext cx="143431" cy="171554"/>
            </a:xfrm>
            <a:custGeom>
              <a:avLst/>
              <a:gdLst>
                <a:gd name="T0" fmla="*/ 54 w 54"/>
                <a:gd name="T1" fmla="*/ 11 h 65"/>
                <a:gd name="T2" fmla="*/ 43 w 54"/>
                <a:gd name="T3" fmla="*/ 65 h 65"/>
                <a:gd name="T4" fmla="*/ 0 w 54"/>
                <a:gd name="T5" fmla="*/ 58 h 65"/>
                <a:gd name="T6" fmla="*/ 2 w 54"/>
                <a:gd name="T7" fmla="*/ 48 h 65"/>
                <a:gd name="T8" fmla="*/ 11 w 54"/>
                <a:gd name="T9" fmla="*/ 8 h 65"/>
                <a:gd name="T10" fmla="*/ 33 w 54"/>
                <a:gd name="T11" fmla="*/ 1 h 65"/>
                <a:gd name="T12" fmla="*/ 40 w 54"/>
                <a:gd name="T13" fmla="*/ 2 h 65"/>
                <a:gd name="T14" fmla="*/ 41 w 54"/>
                <a:gd name="T15" fmla="*/ 2 h 65"/>
                <a:gd name="T16" fmla="*/ 48 w 54"/>
                <a:gd name="T17" fmla="*/ 7 h 65"/>
                <a:gd name="T18" fmla="*/ 54 w 54"/>
                <a:gd name="T1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65">
                  <a:moveTo>
                    <a:pt x="54" y="11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24" y="2"/>
                    <a:pt x="33" y="1"/>
                  </a:cubicBezTo>
                  <a:cubicBezTo>
                    <a:pt x="36" y="0"/>
                    <a:pt x="39" y="1"/>
                    <a:pt x="40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3" y="3"/>
                    <a:pt x="46" y="5"/>
                    <a:pt x="48" y="7"/>
                  </a:cubicBezTo>
                  <a:cubicBezTo>
                    <a:pt x="54" y="11"/>
                    <a:pt x="54" y="11"/>
                    <a:pt x="54" y="11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4" name="Freeform 152"/>
            <p:cNvSpPr/>
            <p:nvPr/>
          </p:nvSpPr>
          <p:spPr bwMode="auto">
            <a:xfrm>
              <a:off x="3302766" y="6092065"/>
              <a:ext cx="134993" cy="126557"/>
            </a:xfrm>
            <a:custGeom>
              <a:avLst/>
              <a:gdLst>
                <a:gd name="T0" fmla="*/ 51 w 51"/>
                <a:gd name="T1" fmla="*/ 3 h 47"/>
                <a:gd name="T2" fmla="*/ 46 w 51"/>
                <a:gd name="T3" fmla="*/ 6 h 47"/>
                <a:gd name="T4" fmla="*/ 40 w 51"/>
                <a:gd name="T5" fmla="*/ 10 h 47"/>
                <a:gd name="T6" fmla="*/ 0 w 51"/>
                <a:gd name="T7" fmla="*/ 47 h 47"/>
                <a:gd name="T8" fmla="*/ 9 w 51"/>
                <a:gd name="T9" fmla="*/ 7 h 47"/>
                <a:gd name="T10" fmla="*/ 31 w 51"/>
                <a:gd name="T11" fmla="*/ 0 h 47"/>
                <a:gd name="T12" fmla="*/ 39 w 51"/>
                <a:gd name="T13" fmla="*/ 1 h 47"/>
                <a:gd name="T14" fmla="*/ 51 w 51"/>
                <a:gd name="T15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47">
                  <a:moveTo>
                    <a:pt x="51" y="3"/>
                  </a:moveTo>
                  <a:cubicBezTo>
                    <a:pt x="46" y="6"/>
                    <a:pt x="46" y="6"/>
                    <a:pt x="46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18" y="44"/>
                    <a:pt x="0" y="4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22" y="1"/>
                    <a:pt x="31" y="0"/>
                  </a:cubicBezTo>
                  <a:cubicBezTo>
                    <a:pt x="39" y="1"/>
                    <a:pt x="39" y="1"/>
                    <a:pt x="39" y="1"/>
                  </a:cubicBezTo>
                  <a:lnTo>
                    <a:pt x="51" y="3"/>
                  </a:lnTo>
                  <a:close/>
                </a:path>
              </a:pathLst>
            </a:custGeom>
            <a:solidFill>
              <a:srgbClr val="EAB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5" name="Freeform 153"/>
            <p:cNvSpPr/>
            <p:nvPr/>
          </p:nvSpPr>
          <p:spPr bwMode="auto">
            <a:xfrm>
              <a:off x="3212770" y="5892387"/>
              <a:ext cx="317797" cy="278424"/>
            </a:xfrm>
            <a:custGeom>
              <a:avLst/>
              <a:gdLst>
                <a:gd name="T0" fmla="*/ 36 w 119"/>
                <a:gd name="T1" fmla="*/ 85 h 105"/>
                <a:gd name="T2" fmla="*/ 5 w 119"/>
                <a:gd name="T3" fmla="*/ 39 h 105"/>
                <a:gd name="T4" fmla="*/ 55 w 119"/>
                <a:gd name="T5" fmla="*/ 4 h 105"/>
                <a:gd name="T6" fmla="*/ 92 w 119"/>
                <a:gd name="T7" fmla="*/ 30 h 105"/>
                <a:gd name="T8" fmla="*/ 114 w 119"/>
                <a:gd name="T9" fmla="*/ 60 h 105"/>
                <a:gd name="T10" fmla="*/ 111 w 119"/>
                <a:gd name="T11" fmla="*/ 88 h 105"/>
                <a:gd name="T12" fmla="*/ 70 w 119"/>
                <a:gd name="T13" fmla="*/ 90 h 105"/>
                <a:gd name="T14" fmla="*/ 36 w 119"/>
                <a:gd name="T15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105">
                  <a:moveTo>
                    <a:pt x="36" y="85"/>
                  </a:moveTo>
                  <a:cubicBezTo>
                    <a:pt x="36" y="85"/>
                    <a:pt x="0" y="78"/>
                    <a:pt x="5" y="39"/>
                  </a:cubicBezTo>
                  <a:cubicBezTo>
                    <a:pt x="9" y="0"/>
                    <a:pt x="50" y="3"/>
                    <a:pt x="55" y="4"/>
                  </a:cubicBezTo>
                  <a:cubicBezTo>
                    <a:pt x="60" y="6"/>
                    <a:pt x="87" y="12"/>
                    <a:pt x="92" y="30"/>
                  </a:cubicBezTo>
                  <a:cubicBezTo>
                    <a:pt x="98" y="49"/>
                    <a:pt x="114" y="60"/>
                    <a:pt x="114" y="60"/>
                  </a:cubicBezTo>
                  <a:cubicBezTo>
                    <a:pt x="114" y="60"/>
                    <a:pt x="104" y="71"/>
                    <a:pt x="111" y="88"/>
                  </a:cubicBezTo>
                  <a:cubicBezTo>
                    <a:pt x="119" y="105"/>
                    <a:pt x="70" y="90"/>
                    <a:pt x="70" y="90"/>
                  </a:cubicBezTo>
                  <a:cubicBezTo>
                    <a:pt x="55" y="92"/>
                    <a:pt x="43" y="92"/>
                    <a:pt x="36" y="85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6" name="Freeform 154"/>
            <p:cNvSpPr/>
            <p:nvPr/>
          </p:nvSpPr>
          <p:spPr bwMode="auto">
            <a:xfrm>
              <a:off x="3378698" y="6018944"/>
              <a:ext cx="50622" cy="61872"/>
            </a:xfrm>
            <a:custGeom>
              <a:avLst/>
              <a:gdLst>
                <a:gd name="T0" fmla="*/ 6 w 19"/>
                <a:gd name="T1" fmla="*/ 20 h 23"/>
                <a:gd name="T2" fmla="*/ 19 w 19"/>
                <a:gd name="T3" fmla="*/ 18 h 23"/>
                <a:gd name="T4" fmla="*/ 14 w 19"/>
                <a:gd name="T5" fmla="*/ 7 h 23"/>
                <a:gd name="T6" fmla="*/ 2 w 19"/>
                <a:gd name="T7" fmla="*/ 8 h 23"/>
                <a:gd name="T8" fmla="*/ 6 w 19"/>
                <a:gd name="T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6" y="20"/>
                  </a:moveTo>
                  <a:cubicBezTo>
                    <a:pt x="11" y="23"/>
                    <a:pt x="19" y="23"/>
                    <a:pt x="19" y="18"/>
                  </a:cubicBezTo>
                  <a:cubicBezTo>
                    <a:pt x="18" y="15"/>
                    <a:pt x="17" y="11"/>
                    <a:pt x="14" y="7"/>
                  </a:cubicBezTo>
                  <a:cubicBezTo>
                    <a:pt x="10" y="0"/>
                    <a:pt x="3" y="2"/>
                    <a:pt x="2" y="8"/>
                  </a:cubicBezTo>
                  <a:cubicBezTo>
                    <a:pt x="0" y="12"/>
                    <a:pt x="1" y="17"/>
                    <a:pt x="6" y="20"/>
                  </a:cubicBezTo>
                  <a:close/>
                </a:path>
              </a:pathLst>
            </a:custGeom>
            <a:solidFill>
              <a:srgbClr val="F7BF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7" name="Freeform 155"/>
            <p:cNvSpPr/>
            <p:nvPr/>
          </p:nvSpPr>
          <p:spPr bwMode="auto">
            <a:xfrm>
              <a:off x="3254955" y="6817652"/>
              <a:ext cx="188429" cy="163116"/>
            </a:xfrm>
            <a:custGeom>
              <a:avLst/>
              <a:gdLst>
                <a:gd name="T0" fmla="*/ 70 w 70"/>
                <a:gd name="T1" fmla="*/ 61 h 61"/>
                <a:gd name="T2" fmla="*/ 40 w 70"/>
                <a:gd name="T3" fmla="*/ 59 h 61"/>
                <a:gd name="T4" fmla="*/ 4 w 70"/>
                <a:gd name="T5" fmla="*/ 24 h 61"/>
                <a:gd name="T6" fmla="*/ 0 w 70"/>
                <a:gd name="T7" fmla="*/ 4 h 61"/>
                <a:gd name="T8" fmla="*/ 1 w 70"/>
                <a:gd name="T9" fmla="*/ 0 h 61"/>
                <a:gd name="T10" fmla="*/ 70 w 70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61">
                  <a:moveTo>
                    <a:pt x="70" y="61"/>
                  </a:moveTo>
                  <a:cubicBezTo>
                    <a:pt x="60" y="61"/>
                    <a:pt x="49" y="60"/>
                    <a:pt x="40" y="59"/>
                  </a:cubicBezTo>
                  <a:cubicBezTo>
                    <a:pt x="22" y="46"/>
                    <a:pt x="11" y="33"/>
                    <a:pt x="4" y="24"/>
                  </a:cubicBezTo>
                  <a:cubicBezTo>
                    <a:pt x="3" y="18"/>
                    <a:pt x="2" y="11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70" y="61"/>
                  </a:lnTo>
                  <a:close/>
                </a:path>
              </a:pathLst>
            </a:custGeom>
            <a:solidFill>
              <a:srgbClr val="4A1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8" name="Freeform 156"/>
            <p:cNvSpPr/>
            <p:nvPr/>
          </p:nvSpPr>
          <p:spPr bwMode="auto">
            <a:xfrm>
              <a:off x="3229644" y="6370487"/>
              <a:ext cx="309359" cy="700277"/>
            </a:xfrm>
            <a:custGeom>
              <a:avLst/>
              <a:gdLst>
                <a:gd name="T0" fmla="*/ 116 w 116"/>
                <a:gd name="T1" fmla="*/ 227 h 263"/>
                <a:gd name="T2" fmla="*/ 67 w 116"/>
                <a:gd name="T3" fmla="*/ 258 h 263"/>
                <a:gd name="T4" fmla="*/ 39 w 116"/>
                <a:gd name="T5" fmla="*/ 262 h 263"/>
                <a:gd name="T6" fmla="*/ 22 w 116"/>
                <a:gd name="T7" fmla="*/ 260 h 263"/>
                <a:gd name="T8" fmla="*/ 12 w 116"/>
                <a:gd name="T9" fmla="*/ 246 h 263"/>
                <a:gd name="T10" fmla="*/ 14 w 116"/>
                <a:gd name="T11" fmla="*/ 192 h 263"/>
                <a:gd name="T12" fmla="*/ 10 w 116"/>
                <a:gd name="T13" fmla="*/ 172 h 263"/>
                <a:gd name="T14" fmla="*/ 3 w 116"/>
                <a:gd name="T15" fmla="*/ 25 h 263"/>
                <a:gd name="T16" fmla="*/ 62 w 116"/>
                <a:gd name="T17" fmla="*/ 0 h 263"/>
                <a:gd name="T18" fmla="*/ 38 w 116"/>
                <a:gd name="T19" fmla="*/ 139 h 263"/>
                <a:gd name="T20" fmla="*/ 116 w 116"/>
                <a:gd name="T21" fmla="*/ 22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263">
                  <a:moveTo>
                    <a:pt x="116" y="227"/>
                  </a:moveTo>
                  <a:cubicBezTo>
                    <a:pt x="105" y="229"/>
                    <a:pt x="88" y="251"/>
                    <a:pt x="67" y="258"/>
                  </a:cubicBezTo>
                  <a:cubicBezTo>
                    <a:pt x="57" y="262"/>
                    <a:pt x="48" y="263"/>
                    <a:pt x="39" y="262"/>
                  </a:cubicBezTo>
                  <a:cubicBezTo>
                    <a:pt x="32" y="261"/>
                    <a:pt x="27" y="260"/>
                    <a:pt x="22" y="260"/>
                  </a:cubicBezTo>
                  <a:cubicBezTo>
                    <a:pt x="16" y="259"/>
                    <a:pt x="11" y="253"/>
                    <a:pt x="12" y="246"/>
                  </a:cubicBezTo>
                  <a:cubicBezTo>
                    <a:pt x="14" y="231"/>
                    <a:pt x="17" y="206"/>
                    <a:pt x="14" y="192"/>
                  </a:cubicBezTo>
                  <a:cubicBezTo>
                    <a:pt x="13" y="186"/>
                    <a:pt x="12" y="179"/>
                    <a:pt x="10" y="172"/>
                  </a:cubicBezTo>
                  <a:cubicBezTo>
                    <a:pt x="5" y="138"/>
                    <a:pt x="0" y="89"/>
                    <a:pt x="3" y="2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53" y="116"/>
                    <a:pt x="38" y="139"/>
                  </a:cubicBezTo>
                  <a:cubicBezTo>
                    <a:pt x="38" y="139"/>
                    <a:pt x="67" y="186"/>
                    <a:pt x="116" y="227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89" name="Freeform 157"/>
            <p:cNvSpPr/>
            <p:nvPr/>
          </p:nvSpPr>
          <p:spPr bwMode="auto">
            <a:xfrm>
              <a:off x="3488381" y="7008892"/>
              <a:ext cx="84371" cy="89995"/>
            </a:xfrm>
            <a:custGeom>
              <a:avLst/>
              <a:gdLst>
                <a:gd name="T0" fmla="*/ 32 w 32"/>
                <a:gd name="T1" fmla="*/ 19 h 34"/>
                <a:gd name="T2" fmla="*/ 17 w 32"/>
                <a:gd name="T3" fmla="*/ 34 h 34"/>
                <a:gd name="T4" fmla="*/ 15 w 32"/>
                <a:gd name="T5" fmla="*/ 32 h 34"/>
                <a:gd name="T6" fmla="*/ 0 w 32"/>
                <a:gd name="T7" fmla="*/ 18 h 34"/>
                <a:gd name="T8" fmla="*/ 15 w 32"/>
                <a:gd name="T9" fmla="*/ 0 h 34"/>
                <a:gd name="T10" fmla="*/ 26 w 32"/>
                <a:gd name="T11" fmla="*/ 10 h 34"/>
                <a:gd name="T12" fmla="*/ 32 w 32"/>
                <a:gd name="T13" fmla="*/ 14 h 34"/>
                <a:gd name="T14" fmla="*/ 32 w 32"/>
                <a:gd name="T15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4">
                  <a:moveTo>
                    <a:pt x="32" y="19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6"/>
                    <a:pt x="32" y="17"/>
                    <a:pt x="32" y="19"/>
                  </a:cubicBezTo>
                  <a:close/>
                </a:path>
              </a:pathLst>
            </a:custGeom>
            <a:solidFill>
              <a:srgbClr val="FCC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0" name="Freeform 158"/>
            <p:cNvSpPr/>
            <p:nvPr/>
          </p:nvSpPr>
          <p:spPr bwMode="auto">
            <a:xfrm>
              <a:off x="3198708" y="6257993"/>
              <a:ext cx="343107" cy="804333"/>
            </a:xfrm>
            <a:custGeom>
              <a:avLst/>
              <a:gdLst>
                <a:gd name="T0" fmla="*/ 54 w 129"/>
                <a:gd name="T1" fmla="*/ 6 h 302"/>
                <a:gd name="T2" fmla="*/ 21 w 129"/>
                <a:gd name="T3" fmla="*/ 27 h 302"/>
                <a:gd name="T4" fmla="*/ 5 w 129"/>
                <a:gd name="T5" fmla="*/ 188 h 302"/>
                <a:gd name="T6" fmla="*/ 47 w 129"/>
                <a:gd name="T7" fmla="*/ 249 h 302"/>
                <a:gd name="T8" fmla="*/ 107 w 129"/>
                <a:gd name="T9" fmla="*/ 302 h 302"/>
                <a:gd name="T10" fmla="*/ 129 w 129"/>
                <a:gd name="T11" fmla="*/ 281 h 302"/>
                <a:gd name="T12" fmla="*/ 73 w 129"/>
                <a:gd name="T13" fmla="*/ 220 h 302"/>
                <a:gd name="T14" fmla="*/ 44 w 129"/>
                <a:gd name="T15" fmla="*/ 183 h 302"/>
                <a:gd name="T16" fmla="*/ 57 w 129"/>
                <a:gd name="T17" fmla="*/ 120 h 302"/>
                <a:gd name="T18" fmla="*/ 74 w 129"/>
                <a:gd name="T19" fmla="*/ 42 h 302"/>
                <a:gd name="T20" fmla="*/ 54 w 129"/>
                <a:gd name="T21" fmla="*/ 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302">
                  <a:moveTo>
                    <a:pt x="54" y="6"/>
                  </a:moveTo>
                  <a:cubicBezTo>
                    <a:pt x="39" y="0"/>
                    <a:pt x="23" y="11"/>
                    <a:pt x="21" y="27"/>
                  </a:cubicBezTo>
                  <a:cubicBezTo>
                    <a:pt x="14" y="72"/>
                    <a:pt x="0" y="175"/>
                    <a:pt x="5" y="188"/>
                  </a:cubicBezTo>
                  <a:cubicBezTo>
                    <a:pt x="10" y="205"/>
                    <a:pt x="34" y="239"/>
                    <a:pt x="47" y="249"/>
                  </a:cubicBezTo>
                  <a:cubicBezTo>
                    <a:pt x="61" y="259"/>
                    <a:pt x="107" y="302"/>
                    <a:pt x="107" y="302"/>
                  </a:cubicBezTo>
                  <a:cubicBezTo>
                    <a:pt x="129" y="281"/>
                    <a:pt x="129" y="281"/>
                    <a:pt x="129" y="281"/>
                  </a:cubicBezTo>
                  <a:cubicBezTo>
                    <a:pt x="129" y="281"/>
                    <a:pt x="81" y="229"/>
                    <a:pt x="73" y="220"/>
                  </a:cubicBezTo>
                  <a:cubicBezTo>
                    <a:pt x="65" y="211"/>
                    <a:pt x="45" y="193"/>
                    <a:pt x="44" y="183"/>
                  </a:cubicBezTo>
                  <a:cubicBezTo>
                    <a:pt x="42" y="173"/>
                    <a:pt x="56" y="146"/>
                    <a:pt x="57" y="120"/>
                  </a:cubicBezTo>
                  <a:cubicBezTo>
                    <a:pt x="58" y="94"/>
                    <a:pt x="67" y="46"/>
                    <a:pt x="74" y="42"/>
                  </a:cubicBezTo>
                  <a:cubicBezTo>
                    <a:pt x="79" y="39"/>
                    <a:pt x="75" y="15"/>
                    <a:pt x="54" y="6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1" name="Freeform 159"/>
            <p:cNvSpPr/>
            <p:nvPr/>
          </p:nvSpPr>
          <p:spPr bwMode="auto">
            <a:xfrm>
              <a:off x="3519316" y="7022953"/>
              <a:ext cx="53436" cy="84371"/>
            </a:xfrm>
            <a:custGeom>
              <a:avLst/>
              <a:gdLst>
                <a:gd name="T0" fmla="*/ 20 w 20"/>
                <a:gd name="T1" fmla="*/ 14 h 32"/>
                <a:gd name="T2" fmla="*/ 0 w 20"/>
                <a:gd name="T3" fmla="*/ 32 h 32"/>
                <a:gd name="T4" fmla="*/ 17 w 20"/>
                <a:gd name="T5" fmla="*/ 0 h 32"/>
                <a:gd name="T6" fmla="*/ 20 w 20"/>
                <a:gd name="T7" fmla="*/ 9 h 32"/>
                <a:gd name="T8" fmla="*/ 20 w 20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2">
                  <a:moveTo>
                    <a:pt x="20" y="14"/>
                  </a:moveTo>
                  <a:cubicBezTo>
                    <a:pt x="19" y="22"/>
                    <a:pt x="14" y="31"/>
                    <a:pt x="0" y="32"/>
                  </a:cubicBezTo>
                  <a:cubicBezTo>
                    <a:pt x="10" y="23"/>
                    <a:pt x="18" y="13"/>
                    <a:pt x="17" y="0"/>
                  </a:cubicBezTo>
                  <a:cubicBezTo>
                    <a:pt x="18" y="1"/>
                    <a:pt x="19" y="5"/>
                    <a:pt x="20" y="9"/>
                  </a:cubicBezTo>
                  <a:cubicBezTo>
                    <a:pt x="20" y="11"/>
                    <a:pt x="20" y="12"/>
                    <a:pt x="20" y="14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2" name="Freeform 160"/>
            <p:cNvSpPr/>
            <p:nvPr/>
          </p:nvSpPr>
          <p:spPr bwMode="auto">
            <a:xfrm>
              <a:off x="3564313" y="7025766"/>
              <a:ext cx="36561" cy="81559"/>
            </a:xfrm>
            <a:custGeom>
              <a:avLst/>
              <a:gdLst>
                <a:gd name="T0" fmla="*/ 0 w 14"/>
                <a:gd name="T1" fmla="*/ 0 h 31"/>
                <a:gd name="T2" fmla="*/ 1 w 14"/>
                <a:gd name="T3" fmla="*/ 31 h 31"/>
                <a:gd name="T4" fmla="*/ 0 w 14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1">
                  <a:moveTo>
                    <a:pt x="0" y="0"/>
                  </a:moveTo>
                  <a:cubicBezTo>
                    <a:pt x="0" y="0"/>
                    <a:pt x="10" y="10"/>
                    <a:pt x="1" y="31"/>
                  </a:cubicBezTo>
                  <a:cubicBezTo>
                    <a:pt x="1" y="31"/>
                    <a:pt x="14" y="10"/>
                    <a:pt x="0" y="0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3" name="Freeform 161"/>
            <p:cNvSpPr/>
            <p:nvPr/>
          </p:nvSpPr>
          <p:spPr bwMode="auto">
            <a:xfrm>
              <a:off x="3547439" y="8566935"/>
              <a:ext cx="314984" cy="196865"/>
            </a:xfrm>
            <a:custGeom>
              <a:avLst/>
              <a:gdLst>
                <a:gd name="T0" fmla="*/ 17 w 119"/>
                <a:gd name="T1" fmla="*/ 0 h 73"/>
                <a:gd name="T2" fmla="*/ 4 w 119"/>
                <a:gd name="T3" fmla="*/ 40 h 73"/>
                <a:gd name="T4" fmla="*/ 33 w 119"/>
                <a:gd name="T5" fmla="*/ 52 h 73"/>
                <a:gd name="T6" fmla="*/ 33 w 119"/>
                <a:gd name="T7" fmla="*/ 46 h 73"/>
                <a:gd name="T8" fmla="*/ 77 w 119"/>
                <a:gd name="T9" fmla="*/ 69 h 73"/>
                <a:gd name="T10" fmla="*/ 113 w 119"/>
                <a:gd name="T11" fmla="*/ 71 h 73"/>
                <a:gd name="T12" fmla="*/ 115 w 119"/>
                <a:gd name="T13" fmla="*/ 62 h 73"/>
                <a:gd name="T14" fmla="*/ 57 w 119"/>
                <a:gd name="T15" fmla="*/ 1 h 73"/>
                <a:gd name="T16" fmla="*/ 17 w 119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73">
                  <a:moveTo>
                    <a:pt x="17" y="0"/>
                  </a:moveTo>
                  <a:cubicBezTo>
                    <a:pt x="17" y="0"/>
                    <a:pt x="0" y="24"/>
                    <a:pt x="4" y="40"/>
                  </a:cubicBezTo>
                  <a:cubicBezTo>
                    <a:pt x="10" y="45"/>
                    <a:pt x="21" y="48"/>
                    <a:pt x="33" y="5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7" y="73"/>
                    <a:pt x="100" y="73"/>
                    <a:pt x="113" y="71"/>
                  </a:cubicBezTo>
                  <a:cubicBezTo>
                    <a:pt x="117" y="71"/>
                    <a:pt x="119" y="65"/>
                    <a:pt x="115" y="62"/>
                  </a:cubicBezTo>
                  <a:cubicBezTo>
                    <a:pt x="88" y="43"/>
                    <a:pt x="66" y="23"/>
                    <a:pt x="57" y="1"/>
                  </a:cubicBezTo>
                  <a:cubicBezTo>
                    <a:pt x="44" y="7"/>
                    <a:pt x="30" y="8"/>
                    <a:pt x="17" y="0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4" name="Freeform 162"/>
            <p:cNvSpPr/>
            <p:nvPr/>
          </p:nvSpPr>
          <p:spPr bwMode="auto">
            <a:xfrm>
              <a:off x="3314015" y="7759789"/>
              <a:ext cx="118119" cy="64685"/>
            </a:xfrm>
            <a:custGeom>
              <a:avLst/>
              <a:gdLst>
                <a:gd name="T0" fmla="*/ 0 w 44"/>
                <a:gd name="T1" fmla="*/ 0 h 24"/>
                <a:gd name="T2" fmla="*/ 44 w 4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24">
                  <a:moveTo>
                    <a:pt x="0" y="0"/>
                  </a:moveTo>
                  <a:cubicBezTo>
                    <a:pt x="0" y="0"/>
                    <a:pt x="22" y="21"/>
                    <a:pt x="44" y="24"/>
                  </a:cubicBezTo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5" name="Freeform 163"/>
            <p:cNvSpPr/>
            <p:nvPr/>
          </p:nvSpPr>
          <p:spPr bwMode="auto">
            <a:xfrm>
              <a:off x="3659933" y="7706355"/>
              <a:ext cx="120932" cy="30937"/>
            </a:xfrm>
            <a:custGeom>
              <a:avLst/>
              <a:gdLst>
                <a:gd name="T0" fmla="*/ 0 w 45"/>
                <a:gd name="T1" fmla="*/ 9 h 12"/>
                <a:gd name="T2" fmla="*/ 45 w 4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2">
                  <a:moveTo>
                    <a:pt x="0" y="9"/>
                  </a:moveTo>
                  <a:cubicBezTo>
                    <a:pt x="0" y="9"/>
                    <a:pt x="20" y="0"/>
                    <a:pt x="45" y="12"/>
                  </a:cubicBezTo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96" name="Freeform 164"/>
            <p:cNvSpPr/>
            <p:nvPr/>
          </p:nvSpPr>
          <p:spPr bwMode="auto">
            <a:xfrm>
              <a:off x="3193083" y="5791142"/>
              <a:ext cx="300923" cy="345920"/>
            </a:xfrm>
            <a:custGeom>
              <a:avLst/>
              <a:gdLst>
                <a:gd name="T0" fmla="*/ 113 w 113"/>
                <a:gd name="T1" fmla="*/ 34 h 130"/>
                <a:gd name="T2" fmla="*/ 111 w 113"/>
                <a:gd name="T3" fmla="*/ 26 h 130"/>
                <a:gd name="T4" fmla="*/ 112 w 113"/>
                <a:gd name="T5" fmla="*/ 19 h 130"/>
                <a:gd name="T6" fmla="*/ 94 w 113"/>
                <a:gd name="T7" fmla="*/ 0 h 130"/>
                <a:gd name="T8" fmla="*/ 75 w 113"/>
                <a:gd name="T9" fmla="*/ 18 h 130"/>
                <a:gd name="T10" fmla="*/ 69 w 113"/>
                <a:gd name="T11" fmla="*/ 22 h 130"/>
                <a:gd name="T12" fmla="*/ 59 w 113"/>
                <a:gd name="T13" fmla="*/ 19 h 130"/>
                <a:gd name="T14" fmla="*/ 40 w 113"/>
                <a:gd name="T15" fmla="*/ 35 h 130"/>
                <a:gd name="T16" fmla="*/ 39 w 113"/>
                <a:gd name="T17" fmla="*/ 37 h 130"/>
                <a:gd name="T18" fmla="*/ 29 w 113"/>
                <a:gd name="T19" fmla="*/ 34 h 130"/>
                <a:gd name="T20" fmla="*/ 7 w 113"/>
                <a:gd name="T21" fmla="*/ 56 h 130"/>
                <a:gd name="T22" fmla="*/ 7 w 113"/>
                <a:gd name="T23" fmla="*/ 60 h 130"/>
                <a:gd name="T24" fmla="*/ 0 w 113"/>
                <a:gd name="T25" fmla="*/ 75 h 130"/>
                <a:gd name="T26" fmla="*/ 5 w 113"/>
                <a:gd name="T27" fmla="*/ 88 h 130"/>
                <a:gd name="T28" fmla="*/ 3 w 113"/>
                <a:gd name="T29" fmla="*/ 97 h 130"/>
                <a:gd name="T30" fmla="*/ 19 w 113"/>
                <a:gd name="T31" fmla="*/ 116 h 130"/>
                <a:gd name="T32" fmla="*/ 33 w 113"/>
                <a:gd name="T33" fmla="*/ 126 h 130"/>
                <a:gd name="T34" fmla="*/ 46 w 113"/>
                <a:gd name="T35" fmla="*/ 130 h 130"/>
                <a:gd name="T36" fmla="*/ 64 w 113"/>
                <a:gd name="T37" fmla="*/ 116 h 130"/>
                <a:gd name="T38" fmla="*/ 69 w 113"/>
                <a:gd name="T39" fmla="*/ 103 h 130"/>
                <a:gd name="T40" fmla="*/ 84 w 113"/>
                <a:gd name="T41" fmla="*/ 88 h 130"/>
                <a:gd name="T42" fmla="*/ 91 w 113"/>
                <a:gd name="T43" fmla="*/ 73 h 130"/>
                <a:gd name="T44" fmla="*/ 91 w 113"/>
                <a:gd name="T45" fmla="*/ 73 h 130"/>
                <a:gd name="T46" fmla="*/ 99 w 113"/>
                <a:gd name="T47" fmla="*/ 63 h 130"/>
                <a:gd name="T48" fmla="*/ 111 w 113"/>
                <a:gd name="T49" fmla="*/ 45 h 130"/>
                <a:gd name="T50" fmla="*/ 111 w 113"/>
                <a:gd name="T51" fmla="*/ 43 h 130"/>
                <a:gd name="T52" fmla="*/ 113 w 113"/>
                <a:gd name="T53" fmla="*/ 3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130">
                  <a:moveTo>
                    <a:pt x="113" y="34"/>
                  </a:moveTo>
                  <a:cubicBezTo>
                    <a:pt x="113" y="31"/>
                    <a:pt x="113" y="28"/>
                    <a:pt x="111" y="26"/>
                  </a:cubicBezTo>
                  <a:cubicBezTo>
                    <a:pt x="112" y="24"/>
                    <a:pt x="112" y="21"/>
                    <a:pt x="112" y="19"/>
                  </a:cubicBezTo>
                  <a:cubicBezTo>
                    <a:pt x="112" y="9"/>
                    <a:pt x="104" y="0"/>
                    <a:pt x="94" y="0"/>
                  </a:cubicBezTo>
                  <a:cubicBezTo>
                    <a:pt x="84" y="0"/>
                    <a:pt x="76" y="8"/>
                    <a:pt x="75" y="18"/>
                  </a:cubicBezTo>
                  <a:cubicBezTo>
                    <a:pt x="73" y="19"/>
                    <a:pt x="71" y="20"/>
                    <a:pt x="69" y="22"/>
                  </a:cubicBezTo>
                  <a:cubicBezTo>
                    <a:pt x="66" y="20"/>
                    <a:pt x="63" y="19"/>
                    <a:pt x="59" y="19"/>
                  </a:cubicBezTo>
                  <a:cubicBezTo>
                    <a:pt x="49" y="19"/>
                    <a:pt x="42" y="26"/>
                    <a:pt x="40" y="35"/>
                  </a:cubicBezTo>
                  <a:cubicBezTo>
                    <a:pt x="40" y="36"/>
                    <a:pt x="40" y="36"/>
                    <a:pt x="39" y="37"/>
                  </a:cubicBezTo>
                  <a:cubicBezTo>
                    <a:pt x="36" y="35"/>
                    <a:pt x="33" y="34"/>
                    <a:pt x="29" y="34"/>
                  </a:cubicBezTo>
                  <a:cubicBezTo>
                    <a:pt x="17" y="34"/>
                    <a:pt x="7" y="44"/>
                    <a:pt x="7" y="56"/>
                  </a:cubicBezTo>
                  <a:cubicBezTo>
                    <a:pt x="7" y="58"/>
                    <a:pt x="7" y="59"/>
                    <a:pt x="7" y="60"/>
                  </a:cubicBezTo>
                  <a:cubicBezTo>
                    <a:pt x="3" y="64"/>
                    <a:pt x="0" y="69"/>
                    <a:pt x="0" y="75"/>
                  </a:cubicBezTo>
                  <a:cubicBezTo>
                    <a:pt x="0" y="80"/>
                    <a:pt x="2" y="85"/>
                    <a:pt x="5" y="88"/>
                  </a:cubicBezTo>
                  <a:cubicBezTo>
                    <a:pt x="4" y="91"/>
                    <a:pt x="3" y="94"/>
                    <a:pt x="3" y="97"/>
                  </a:cubicBezTo>
                  <a:cubicBezTo>
                    <a:pt x="3" y="107"/>
                    <a:pt x="10" y="115"/>
                    <a:pt x="19" y="116"/>
                  </a:cubicBezTo>
                  <a:cubicBezTo>
                    <a:pt x="22" y="121"/>
                    <a:pt x="27" y="125"/>
                    <a:pt x="33" y="126"/>
                  </a:cubicBezTo>
                  <a:cubicBezTo>
                    <a:pt x="37" y="128"/>
                    <a:pt x="41" y="130"/>
                    <a:pt x="46" y="130"/>
                  </a:cubicBezTo>
                  <a:cubicBezTo>
                    <a:pt x="54" y="130"/>
                    <a:pt x="61" y="124"/>
                    <a:pt x="64" y="116"/>
                  </a:cubicBezTo>
                  <a:cubicBezTo>
                    <a:pt x="79" y="112"/>
                    <a:pt x="73" y="110"/>
                    <a:pt x="69" y="103"/>
                  </a:cubicBezTo>
                  <a:cubicBezTo>
                    <a:pt x="64" y="96"/>
                    <a:pt x="74" y="83"/>
                    <a:pt x="84" y="88"/>
                  </a:cubicBezTo>
                  <a:cubicBezTo>
                    <a:pt x="94" y="9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4" y="70"/>
                    <a:pt x="97" y="66"/>
                    <a:pt x="99" y="63"/>
                  </a:cubicBezTo>
                  <a:cubicBezTo>
                    <a:pt x="106" y="60"/>
                    <a:pt x="111" y="53"/>
                    <a:pt x="111" y="45"/>
                  </a:cubicBezTo>
                  <a:cubicBezTo>
                    <a:pt x="111" y="45"/>
                    <a:pt x="111" y="44"/>
                    <a:pt x="111" y="43"/>
                  </a:cubicBezTo>
                  <a:cubicBezTo>
                    <a:pt x="113" y="40"/>
                    <a:pt x="113" y="37"/>
                    <a:pt x="113" y="34"/>
                  </a:cubicBezTo>
                  <a:close/>
                </a:path>
              </a:pathLst>
            </a:custGeom>
            <a:solidFill>
              <a:srgbClr val="E5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297" name="Freeform 1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4273346" y="2659434"/>
            <a:ext cx="357122" cy="358529"/>
          </a:xfrm>
          <a:custGeom>
            <a:avLst/>
            <a:gdLst>
              <a:gd name="T0" fmla="*/ 263 w 269"/>
              <a:gd name="T1" fmla="*/ 208 h 269"/>
              <a:gd name="T2" fmla="*/ 200 w 269"/>
              <a:gd name="T3" fmla="*/ 145 h 269"/>
              <a:gd name="T4" fmla="*/ 200 w 269"/>
              <a:gd name="T5" fmla="*/ 125 h 269"/>
              <a:gd name="T6" fmla="*/ 263 w 269"/>
              <a:gd name="T7" fmla="*/ 62 h 269"/>
              <a:gd name="T8" fmla="*/ 263 w 269"/>
              <a:gd name="T9" fmla="*/ 42 h 269"/>
              <a:gd name="T10" fmla="*/ 227 w 269"/>
              <a:gd name="T11" fmla="*/ 6 h 269"/>
              <a:gd name="T12" fmla="*/ 207 w 269"/>
              <a:gd name="T13" fmla="*/ 6 h 269"/>
              <a:gd name="T14" fmla="*/ 144 w 269"/>
              <a:gd name="T15" fmla="*/ 69 h 269"/>
              <a:gd name="T16" fmla="*/ 124 w 269"/>
              <a:gd name="T17" fmla="*/ 69 h 269"/>
              <a:gd name="T18" fmla="*/ 61 w 269"/>
              <a:gd name="T19" fmla="*/ 6 h 269"/>
              <a:gd name="T20" fmla="*/ 42 w 269"/>
              <a:gd name="T21" fmla="*/ 6 h 269"/>
              <a:gd name="T22" fmla="*/ 5 w 269"/>
              <a:gd name="T23" fmla="*/ 42 h 269"/>
              <a:gd name="T24" fmla="*/ 5 w 269"/>
              <a:gd name="T25" fmla="*/ 62 h 269"/>
              <a:gd name="T26" fmla="*/ 68 w 269"/>
              <a:gd name="T27" fmla="*/ 125 h 269"/>
              <a:gd name="T28" fmla="*/ 68 w 269"/>
              <a:gd name="T29" fmla="*/ 145 h 269"/>
              <a:gd name="T30" fmla="*/ 5 w 269"/>
              <a:gd name="T31" fmla="*/ 208 h 269"/>
              <a:gd name="T32" fmla="*/ 5 w 269"/>
              <a:gd name="T33" fmla="*/ 227 h 269"/>
              <a:gd name="T34" fmla="*/ 42 w 269"/>
              <a:gd name="T35" fmla="*/ 264 h 269"/>
              <a:gd name="T36" fmla="*/ 61 w 269"/>
              <a:gd name="T37" fmla="*/ 264 h 269"/>
              <a:gd name="T38" fmla="*/ 124 w 269"/>
              <a:gd name="T39" fmla="*/ 201 h 269"/>
              <a:gd name="T40" fmla="*/ 144 w 269"/>
              <a:gd name="T41" fmla="*/ 201 h 269"/>
              <a:gd name="T42" fmla="*/ 207 w 269"/>
              <a:gd name="T43" fmla="*/ 264 h 269"/>
              <a:gd name="T44" fmla="*/ 227 w 269"/>
              <a:gd name="T45" fmla="*/ 264 h 269"/>
              <a:gd name="T46" fmla="*/ 263 w 269"/>
              <a:gd name="T47" fmla="*/ 227 h 269"/>
              <a:gd name="T48" fmla="*/ 263 w 269"/>
              <a:gd name="T49" fmla="*/ 20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9" h="269">
                <a:moveTo>
                  <a:pt x="263" y="208"/>
                </a:moveTo>
                <a:cubicBezTo>
                  <a:pt x="200" y="145"/>
                  <a:pt x="200" y="145"/>
                  <a:pt x="200" y="145"/>
                </a:cubicBezTo>
                <a:cubicBezTo>
                  <a:pt x="195" y="139"/>
                  <a:pt x="195" y="130"/>
                  <a:pt x="200" y="125"/>
                </a:cubicBezTo>
                <a:cubicBezTo>
                  <a:pt x="263" y="62"/>
                  <a:pt x="263" y="62"/>
                  <a:pt x="263" y="62"/>
                </a:cubicBezTo>
                <a:cubicBezTo>
                  <a:pt x="269" y="57"/>
                  <a:pt x="269" y="48"/>
                  <a:pt x="263" y="42"/>
                </a:cubicBezTo>
                <a:cubicBezTo>
                  <a:pt x="227" y="6"/>
                  <a:pt x="227" y="6"/>
                  <a:pt x="227" y="6"/>
                </a:cubicBezTo>
                <a:cubicBezTo>
                  <a:pt x="221" y="0"/>
                  <a:pt x="212" y="0"/>
                  <a:pt x="207" y="6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39" y="74"/>
                  <a:pt x="130" y="74"/>
                  <a:pt x="124" y="69"/>
                </a:cubicBezTo>
                <a:cubicBezTo>
                  <a:pt x="61" y="6"/>
                  <a:pt x="61" y="6"/>
                  <a:pt x="61" y="6"/>
                </a:cubicBezTo>
                <a:cubicBezTo>
                  <a:pt x="56" y="0"/>
                  <a:pt x="47" y="0"/>
                  <a:pt x="42" y="6"/>
                </a:cubicBezTo>
                <a:cubicBezTo>
                  <a:pt x="5" y="42"/>
                  <a:pt x="5" y="42"/>
                  <a:pt x="5" y="42"/>
                </a:cubicBezTo>
                <a:cubicBezTo>
                  <a:pt x="0" y="48"/>
                  <a:pt x="0" y="57"/>
                  <a:pt x="5" y="62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3" y="130"/>
                  <a:pt x="73" y="139"/>
                  <a:pt x="68" y="145"/>
                </a:cubicBezTo>
                <a:cubicBezTo>
                  <a:pt x="5" y="208"/>
                  <a:pt x="5" y="208"/>
                  <a:pt x="5" y="208"/>
                </a:cubicBezTo>
                <a:cubicBezTo>
                  <a:pt x="0" y="213"/>
                  <a:pt x="0" y="222"/>
                  <a:pt x="5" y="227"/>
                </a:cubicBezTo>
                <a:cubicBezTo>
                  <a:pt x="42" y="264"/>
                  <a:pt x="42" y="264"/>
                  <a:pt x="42" y="264"/>
                </a:cubicBezTo>
                <a:cubicBezTo>
                  <a:pt x="47" y="269"/>
                  <a:pt x="56" y="269"/>
                  <a:pt x="61" y="264"/>
                </a:cubicBezTo>
                <a:cubicBezTo>
                  <a:pt x="124" y="201"/>
                  <a:pt x="124" y="201"/>
                  <a:pt x="124" y="201"/>
                </a:cubicBezTo>
                <a:cubicBezTo>
                  <a:pt x="130" y="196"/>
                  <a:pt x="139" y="196"/>
                  <a:pt x="144" y="201"/>
                </a:cubicBezTo>
                <a:cubicBezTo>
                  <a:pt x="207" y="264"/>
                  <a:pt x="207" y="264"/>
                  <a:pt x="207" y="264"/>
                </a:cubicBezTo>
                <a:cubicBezTo>
                  <a:pt x="212" y="269"/>
                  <a:pt x="221" y="269"/>
                  <a:pt x="227" y="264"/>
                </a:cubicBezTo>
                <a:cubicBezTo>
                  <a:pt x="263" y="227"/>
                  <a:pt x="263" y="227"/>
                  <a:pt x="263" y="227"/>
                </a:cubicBezTo>
                <a:cubicBezTo>
                  <a:pt x="269" y="222"/>
                  <a:pt x="269" y="213"/>
                  <a:pt x="263" y="20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98" name="Freeform 16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5183024" y="2130780"/>
            <a:ext cx="331814" cy="331814"/>
          </a:xfrm>
          <a:custGeom>
            <a:avLst/>
            <a:gdLst>
              <a:gd name="T0" fmla="*/ 245 w 250"/>
              <a:gd name="T1" fmla="*/ 192 h 249"/>
              <a:gd name="T2" fmla="*/ 186 w 250"/>
              <a:gd name="T3" fmla="*/ 134 h 249"/>
              <a:gd name="T4" fmla="*/ 186 w 250"/>
              <a:gd name="T5" fmla="*/ 115 h 249"/>
              <a:gd name="T6" fmla="*/ 245 w 250"/>
              <a:gd name="T7" fmla="*/ 57 h 249"/>
              <a:gd name="T8" fmla="*/ 245 w 250"/>
              <a:gd name="T9" fmla="*/ 39 h 249"/>
              <a:gd name="T10" fmla="*/ 211 w 250"/>
              <a:gd name="T11" fmla="*/ 5 h 249"/>
              <a:gd name="T12" fmla="*/ 192 w 250"/>
              <a:gd name="T13" fmla="*/ 5 h 249"/>
              <a:gd name="T14" fmla="*/ 134 w 250"/>
              <a:gd name="T15" fmla="*/ 63 h 249"/>
              <a:gd name="T16" fmla="*/ 116 w 250"/>
              <a:gd name="T17" fmla="*/ 63 h 249"/>
              <a:gd name="T18" fmla="*/ 57 w 250"/>
              <a:gd name="T19" fmla="*/ 5 h 249"/>
              <a:gd name="T20" fmla="*/ 39 w 250"/>
              <a:gd name="T21" fmla="*/ 5 h 249"/>
              <a:gd name="T22" fmla="*/ 5 w 250"/>
              <a:gd name="T23" fmla="*/ 39 h 249"/>
              <a:gd name="T24" fmla="*/ 5 w 250"/>
              <a:gd name="T25" fmla="*/ 57 h 249"/>
              <a:gd name="T26" fmla="*/ 63 w 250"/>
              <a:gd name="T27" fmla="*/ 115 h 249"/>
              <a:gd name="T28" fmla="*/ 63 w 250"/>
              <a:gd name="T29" fmla="*/ 134 h 249"/>
              <a:gd name="T30" fmla="*/ 5 w 250"/>
              <a:gd name="T31" fmla="*/ 192 h 249"/>
              <a:gd name="T32" fmla="*/ 5 w 250"/>
              <a:gd name="T33" fmla="*/ 210 h 249"/>
              <a:gd name="T34" fmla="*/ 39 w 250"/>
              <a:gd name="T35" fmla="*/ 244 h 249"/>
              <a:gd name="T36" fmla="*/ 57 w 250"/>
              <a:gd name="T37" fmla="*/ 244 h 249"/>
              <a:gd name="T38" fmla="*/ 116 w 250"/>
              <a:gd name="T39" fmla="*/ 186 h 249"/>
              <a:gd name="T40" fmla="*/ 134 w 250"/>
              <a:gd name="T41" fmla="*/ 186 h 249"/>
              <a:gd name="T42" fmla="*/ 192 w 250"/>
              <a:gd name="T43" fmla="*/ 244 h 249"/>
              <a:gd name="T44" fmla="*/ 211 w 250"/>
              <a:gd name="T45" fmla="*/ 244 h 249"/>
              <a:gd name="T46" fmla="*/ 245 w 250"/>
              <a:gd name="T47" fmla="*/ 210 h 249"/>
              <a:gd name="T48" fmla="*/ 245 w 250"/>
              <a:gd name="T49" fmla="*/ 192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0" h="249">
                <a:moveTo>
                  <a:pt x="245" y="192"/>
                </a:moveTo>
                <a:cubicBezTo>
                  <a:pt x="186" y="134"/>
                  <a:pt x="186" y="134"/>
                  <a:pt x="186" y="134"/>
                </a:cubicBezTo>
                <a:cubicBezTo>
                  <a:pt x="181" y="129"/>
                  <a:pt x="181" y="120"/>
                  <a:pt x="186" y="115"/>
                </a:cubicBezTo>
                <a:cubicBezTo>
                  <a:pt x="245" y="57"/>
                  <a:pt x="245" y="57"/>
                  <a:pt x="245" y="57"/>
                </a:cubicBezTo>
                <a:cubicBezTo>
                  <a:pt x="250" y="52"/>
                  <a:pt x="250" y="44"/>
                  <a:pt x="245" y="39"/>
                </a:cubicBezTo>
                <a:cubicBezTo>
                  <a:pt x="211" y="5"/>
                  <a:pt x="211" y="5"/>
                  <a:pt x="211" y="5"/>
                </a:cubicBezTo>
                <a:cubicBezTo>
                  <a:pt x="206" y="0"/>
                  <a:pt x="197" y="0"/>
                  <a:pt x="192" y="5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29" y="68"/>
                  <a:pt x="121" y="68"/>
                  <a:pt x="116" y="63"/>
                </a:cubicBezTo>
                <a:cubicBezTo>
                  <a:pt x="57" y="5"/>
                  <a:pt x="57" y="5"/>
                  <a:pt x="57" y="5"/>
                </a:cubicBezTo>
                <a:cubicBezTo>
                  <a:pt x="52" y="0"/>
                  <a:pt x="44" y="0"/>
                  <a:pt x="39" y="5"/>
                </a:cubicBezTo>
                <a:cubicBezTo>
                  <a:pt x="5" y="39"/>
                  <a:pt x="5" y="39"/>
                  <a:pt x="5" y="39"/>
                </a:cubicBezTo>
                <a:cubicBezTo>
                  <a:pt x="0" y="44"/>
                  <a:pt x="0" y="52"/>
                  <a:pt x="5" y="57"/>
                </a:cubicBezTo>
                <a:cubicBezTo>
                  <a:pt x="63" y="115"/>
                  <a:pt x="63" y="115"/>
                  <a:pt x="63" y="115"/>
                </a:cubicBezTo>
                <a:cubicBezTo>
                  <a:pt x="68" y="120"/>
                  <a:pt x="68" y="129"/>
                  <a:pt x="63" y="134"/>
                </a:cubicBezTo>
                <a:cubicBezTo>
                  <a:pt x="5" y="192"/>
                  <a:pt x="5" y="192"/>
                  <a:pt x="5" y="192"/>
                </a:cubicBezTo>
                <a:cubicBezTo>
                  <a:pt x="0" y="197"/>
                  <a:pt x="0" y="205"/>
                  <a:pt x="5" y="210"/>
                </a:cubicBezTo>
                <a:cubicBezTo>
                  <a:pt x="39" y="244"/>
                  <a:pt x="39" y="244"/>
                  <a:pt x="39" y="244"/>
                </a:cubicBezTo>
                <a:cubicBezTo>
                  <a:pt x="44" y="249"/>
                  <a:pt x="52" y="249"/>
                  <a:pt x="57" y="244"/>
                </a:cubicBezTo>
                <a:cubicBezTo>
                  <a:pt x="116" y="186"/>
                  <a:pt x="116" y="186"/>
                  <a:pt x="116" y="186"/>
                </a:cubicBezTo>
                <a:cubicBezTo>
                  <a:pt x="121" y="181"/>
                  <a:pt x="129" y="181"/>
                  <a:pt x="134" y="1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97" y="249"/>
                  <a:pt x="206" y="249"/>
                  <a:pt x="211" y="244"/>
                </a:cubicBezTo>
                <a:cubicBezTo>
                  <a:pt x="245" y="210"/>
                  <a:pt x="245" y="210"/>
                  <a:pt x="245" y="210"/>
                </a:cubicBezTo>
                <a:cubicBezTo>
                  <a:pt x="250" y="205"/>
                  <a:pt x="250" y="197"/>
                  <a:pt x="245" y="192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99" name="Freeform 16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5056484" y="2639750"/>
            <a:ext cx="113886" cy="112479"/>
          </a:xfrm>
          <a:custGeom>
            <a:avLst/>
            <a:gdLst>
              <a:gd name="T0" fmla="*/ 83 w 85"/>
              <a:gd name="T1" fmla="*/ 65 h 85"/>
              <a:gd name="T2" fmla="*/ 63 w 85"/>
              <a:gd name="T3" fmla="*/ 46 h 85"/>
              <a:gd name="T4" fmla="*/ 63 w 85"/>
              <a:gd name="T5" fmla="*/ 40 h 85"/>
              <a:gd name="T6" fmla="*/ 83 w 85"/>
              <a:gd name="T7" fmla="*/ 20 h 85"/>
              <a:gd name="T8" fmla="*/ 83 w 85"/>
              <a:gd name="T9" fmla="*/ 14 h 85"/>
              <a:gd name="T10" fmla="*/ 71 w 85"/>
              <a:gd name="T11" fmla="*/ 2 h 85"/>
              <a:gd name="T12" fmla="*/ 65 w 85"/>
              <a:gd name="T13" fmla="*/ 2 h 85"/>
              <a:gd name="T14" fmla="*/ 45 w 85"/>
              <a:gd name="T15" fmla="*/ 22 h 85"/>
              <a:gd name="T16" fmla="*/ 39 w 85"/>
              <a:gd name="T17" fmla="*/ 22 h 85"/>
              <a:gd name="T18" fmla="*/ 20 w 85"/>
              <a:gd name="T19" fmla="*/ 2 h 85"/>
              <a:gd name="T20" fmla="*/ 13 w 85"/>
              <a:gd name="T21" fmla="*/ 2 h 85"/>
              <a:gd name="T22" fmla="*/ 2 w 85"/>
              <a:gd name="T23" fmla="*/ 14 h 85"/>
              <a:gd name="T24" fmla="*/ 2 w 85"/>
              <a:gd name="T25" fmla="*/ 20 h 85"/>
              <a:gd name="T26" fmla="*/ 22 w 85"/>
              <a:gd name="T27" fmla="*/ 40 h 85"/>
              <a:gd name="T28" fmla="*/ 22 w 85"/>
              <a:gd name="T29" fmla="*/ 46 h 85"/>
              <a:gd name="T30" fmla="*/ 2 w 85"/>
              <a:gd name="T31" fmla="*/ 65 h 85"/>
              <a:gd name="T32" fmla="*/ 2 w 85"/>
              <a:gd name="T33" fmla="*/ 72 h 85"/>
              <a:gd name="T34" fmla="*/ 13 w 85"/>
              <a:gd name="T35" fmla="*/ 83 h 85"/>
              <a:gd name="T36" fmla="*/ 20 w 85"/>
              <a:gd name="T37" fmla="*/ 83 h 85"/>
              <a:gd name="T38" fmla="*/ 39 w 85"/>
              <a:gd name="T39" fmla="*/ 63 h 85"/>
              <a:gd name="T40" fmla="*/ 45 w 85"/>
              <a:gd name="T41" fmla="*/ 63 h 85"/>
              <a:gd name="T42" fmla="*/ 65 w 85"/>
              <a:gd name="T43" fmla="*/ 83 h 85"/>
              <a:gd name="T44" fmla="*/ 71 w 85"/>
              <a:gd name="T45" fmla="*/ 83 h 85"/>
              <a:gd name="T46" fmla="*/ 83 w 85"/>
              <a:gd name="T47" fmla="*/ 72 h 85"/>
              <a:gd name="T48" fmla="*/ 83 w 85"/>
              <a:gd name="T49" fmla="*/ 6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5" h="85">
                <a:moveTo>
                  <a:pt x="83" y="65"/>
                </a:moveTo>
                <a:cubicBezTo>
                  <a:pt x="63" y="46"/>
                  <a:pt x="63" y="46"/>
                  <a:pt x="63" y="46"/>
                </a:cubicBezTo>
                <a:cubicBezTo>
                  <a:pt x="61" y="44"/>
                  <a:pt x="61" y="41"/>
                  <a:pt x="63" y="40"/>
                </a:cubicBezTo>
                <a:cubicBezTo>
                  <a:pt x="83" y="20"/>
                  <a:pt x="83" y="20"/>
                  <a:pt x="83" y="20"/>
                </a:cubicBezTo>
                <a:cubicBezTo>
                  <a:pt x="85" y="18"/>
                  <a:pt x="85" y="15"/>
                  <a:pt x="83" y="14"/>
                </a:cubicBezTo>
                <a:cubicBezTo>
                  <a:pt x="71" y="2"/>
                  <a:pt x="71" y="2"/>
                  <a:pt x="71" y="2"/>
                </a:cubicBezTo>
                <a:cubicBezTo>
                  <a:pt x="70" y="0"/>
                  <a:pt x="67" y="0"/>
                  <a:pt x="65" y="2"/>
                </a:cubicBezTo>
                <a:cubicBezTo>
                  <a:pt x="45" y="22"/>
                  <a:pt x="45" y="22"/>
                  <a:pt x="45" y="22"/>
                </a:cubicBezTo>
                <a:cubicBezTo>
                  <a:pt x="44" y="24"/>
                  <a:pt x="41" y="24"/>
                  <a:pt x="39" y="22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5" y="0"/>
                  <a:pt x="13" y="2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5"/>
                  <a:pt x="0" y="18"/>
                  <a:pt x="2" y="20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41"/>
                  <a:pt x="23" y="44"/>
                  <a:pt x="22" y="46"/>
                </a:cubicBezTo>
                <a:cubicBezTo>
                  <a:pt x="2" y="65"/>
                  <a:pt x="2" y="65"/>
                  <a:pt x="2" y="65"/>
                </a:cubicBezTo>
                <a:cubicBezTo>
                  <a:pt x="0" y="67"/>
                  <a:pt x="0" y="70"/>
                  <a:pt x="2" y="72"/>
                </a:cubicBezTo>
                <a:cubicBezTo>
                  <a:pt x="13" y="83"/>
                  <a:pt x="13" y="83"/>
                  <a:pt x="13" y="83"/>
                </a:cubicBezTo>
                <a:cubicBezTo>
                  <a:pt x="15" y="85"/>
                  <a:pt x="18" y="85"/>
                  <a:pt x="20" y="83"/>
                </a:cubicBezTo>
                <a:cubicBezTo>
                  <a:pt x="39" y="63"/>
                  <a:pt x="39" y="63"/>
                  <a:pt x="39" y="63"/>
                </a:cubicBezTo>
                <a:cubicBezTo>
                  <a:pt x="41" y="62"/>
                  <a:pt x="44" y="62"/>
                  <a:pt x="45" y="63"/>
                </a:cubicBezTo>
                <a:cubicBezTo>
                  <a:pt x="65" y="83"/>
                  <a:pt x="65" y="83"/>
                  <a:pt x="65" y="83"/>
                </a:cubicBezTo>
                <a:cubicBezTo>
                  <a:pt x="67" y="85"/>
                  <a:pt x="70" y="85"/>
                  <a:pt x="71" y="83"/>
                </a:cubicBezTo>
                <a:cubicBezTo>
                  <a:pt x="83" y="72"/>
                  <a:pt x="83" y="72"/>
                  <a:pt x="83" y="72"/>
                </a:cubicBezTo>
                <a:cubicBezTo>
                  <a:pt x="85" y="70"/>
                  <a:pt x="85" y="67"/>
                  <a:pt x="83" y="6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375" name="Group 37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3750316" y="2908295"/>
            <a:ext cx="1957143" cy="1497384"/>
            <a:chOff x="7501608" y="5816454"/>
            <a:chExt cx="3914795" cy="2995157"/>
          </a:xfrm>
          <a:solidFill>
            <a:schemeClr val="tx1"/>
          </a:solidFill>
        </p:grpSpPr>
        <p:sp>
          <p:nvSpPr>
            <p:cNvPr id="300" name="Oval 168"/>
            <p:cNvSpPr>
              <a:spLocks noChangeArrowheads="1"/>
            </p:cNvSpPr>
            <p:nvPr/>
          </p:nvSpPr>
          <p:spPr bwMode="auto">
            <a:xfrm>
              <a:off x="7501608" y="8578185"/>
              <a:ext cx="3914795" cy="23342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1" name="Freeform 169"/>
            <p:cNvSpPr/>
            <p:nvPr/>
          </p:nvSpPr>
          <p:spPr bwMode="auto">
            <a:xfrm>
              <a:off x="7546605" y="5816454"/>
              <a:ext cx="3824800" cy="2877038"/>
            </a:xfrm>
            <a:custGeom>
              <a:avLst/>
              <a:gdLst>
                <a:gd name="T0" fmla="*/ 1360 w 1360"/>
                <a:gd name="T1" fmla="*/ 0 h 1023"/>
                <a:gd name="T2" fmla="*/ 1088 w 1360"/>
                <a:gd name="T3" fmla="*/ 1023 h 1023"/>
                <a:gd name="T4" fmla="*/ 825 w 1360"/>
                <a:gd name="T5" fmla="*/ 1023 h 1023"/>
                <a:gd name="T6" fmla="*/ 682 w 1360"/>
                <a:gd name="T7" fmla="*/ 459 h 1023"/>
                <a:gd name="T8" fmla="*/ 547 w 1360"/>
                <a:gd name="T9" fmla="*/ 1023 h 1023"/>
                <a:gd name="T10" fmla="*/ 272 w 1360"/>
                <a:gd name="T11" fmla="*/ 1023 h 1023"/>
                <a:gd name="T12" fmla="*/ 0 w 1360"/>
                <a:gd name="T13" fmla="*/ 0 h 1023"/>
                <a:gd name="T14" fmla="*/ 296 w 1360"/>
                <a:gd name="T15" fmla="*/ 0 h 1023"/>
                <a:gd name="T16" fmla="*/ 439 w 1360"/>
                <a:gd name="T17" fmla="*/ 589 h 1023"/>
                <a:gd name="T18" fmla="*/ 578 w 1360"/>
                <a:gd name="T19" fmla="*/ 0 h 1023"/>
                <a:gd name="T20" fmla="*/ 825 w 1360"/>
                <a:gd name="T21" fmla="*/ 0 h 1023"/>
                <a:gd name="T22" fmla="*/ 977 w 1360"/>
                <a:gd name="T23" fmla="*/ 591 h 1023"/>
                <a:gd name="T24" fmla="*/ 1119 w 1360"/>
                <a:gd name="T25" fmla="*/ 0 h 1023"/>
                <a:gd name="T26" fmla="*/ 1360 w 1360"/>
                <a:gd name="T27" fmla="*/ 0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0" h="1023">
                  <a:moveTo>
                    <a:pt x="1360" y="0"/>
                  </a:moveTo>
                  <a:lnTo>
                    <a:pt x="1088" y="1023"/>
                  </a:lnTo>
                  <a:lnTo>
                    <a:pt x="825" y="1023"/>
                  </a:lnTo>
                  <a:lnTo>
                    <a:pt x="682" y="459"/>
                  </a:lnTo>
                  <a:lnTo>
                    <a:pt x="547" y="1023"/>
                  </a:lnTo>
                  <a:lnTo>
                    <a:pt x="272" y="1023"/>
                  </a:lnTo>
                  <a:lnTo>
                    <a:pt x="0" y="0"/>
                  </a:lnTo>
                  <a:lnTo>
                    <a:pt x="296" y="0"/>
                  </a:lnTo>
                  <a:lnTo>
                    <a:pt x="439" y="589"/>
                  </a:lnTo>
                  <a:lnTo>
                    <a:pt x="578" y="0"/>
                  </a:lnTo>
                  <a:lnTo>
                    <a:pt x="825" y="0"/>
                  </a:lnTo>
                  <a:lnTo>
                    <a:pt x="977" y="591"/>
                  </a:lnTo>
                  <a:lnTo>
                    <a:pt x="1119" y="0"/>
                  </a:lnTo>
                  <a:lnTo>
                    <a:pt x="1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4" name="Group 34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5602010" y="2874551"/>
            <a:ext cx="669253" cy="2014789"/>
            <a:chOff x="11205477" y="5748958"/>
            <a:chExt cx="1338681" cy="4030102"/>
          </a:xfrm>
        </p:grpSpPr>
        <p:sp>
          <p:nvSpPr>
            <p:cNvPr id="302" name="Freeform 170"/>
            <p:cNvSpPr/>
            <p:nvPr/>
          </p:nvSpPr>
          <p:spPr bwMode="auto">
            <a:xfrm>
              <a:off x="11832631" y="8921292"/>
              <a:ext cx="70310" cy="89995"/>
            </a:xfrm>
            <a:custGeom>
              <a:avLst/>
              <a:gdLst>
                <a:gd name="T0" fmla="*/ 0 w 25"/>
                <a:gd name="T1" fmla="*/ 8 h 32"/>
                <a:gd name="T2" fmla="*/ 2 w 25"/>
                <a:gd name="T3" fmla="*/ 32 h 32"/>
                <a:gd name="T4" fmla="*/ 25 w 25"/>
                <a:gd name="T5" fmla="*/ 28 h 32"/>
                <a:gd name="T6" fmla="*/ 23 w 25"/>
                <a:gd name="T7" fmla="*/ 0 h 32"/>
                <a:gd name="T8" fmla="*/ 0 w 25"/>
                <a:gd name="T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8"/>
                  </a:moveTo>
                  <a:lnTo>
                    <a:pt x="2" y="32"/>
                  </a:lnTo>
                  <a:lnTo>
                    <a:pt x="25" y="28"/>
                  </a:lnTo>
                  <a:lnTo>
                    <a:pt x="2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3" name="Freeform 171"/>
            <p:cNvSpPr/>
            <p:nvPr/>
          </p:nvSpPr>
          <p:spPr bwMode="auto">
            <a:xfrm>
              <a:off x="11481088" y="7332311"/>
              <a:ext cx="458414" cy="1625540"/>
            </a:xfrm>
            <a:custGeom>
              <a:avLst/>
              <a:gdLst>
                <a:gd name="T0" fmla="*/ 166 w 172"/>
                <a:gd name="T1" fmla="*/ 600 h 610"/>
                <a:gd name="T2" fmla="*/ 156 w 172"/>
                <a:gd name="T3" fmla="*/ 606 h 610"/>
                <a:gd name="T4" fmla="*/ 132 w 172"/>
                <a:gd name="T5" fmla="*/ 610 h 610"/>
                <a:gd name="T6" fmla="*/ 120 w 172"/>
                <a:gd name="T7" fmla="*/ 608 h 610"/>
                <a:gd name="T8" fmla="*/ 111 w 172"/>
                <a:gd name="T9" fmla="*/ 525 h 610"/>
                <a:gd name="T10" fmla="*/ 70 w 172"/>
                <a:gd name="T11" fmla="*/ 369 h 610"/>
                <a:gd name="T12" fmla="*/ 50 w 172"/>
                <a:gd name="T13" fmla="*/ 322 h 610"/>
                <a:gd name="T14" fmla="*/ 5 w 172"/>
                <a:gd name="T15" fmla="*/ 89 h 610"/>
                <a:gd name="T16" fmla="*/ 21 w 172"/>
                <a:gd name="T17" fmla="*/ 9 h 610"/>
                <a:gd name="T18" fmla="*/ 52 w 172"/>
                <a:gd name="T19" fmla="*/ 4 h 610"/>
                <a:gd name="T20" fmla="*/ 111 w 172"/>
                <a:gd name="T21" fmla="*/ 50 h 610"/>
                <a:gd name="T22" fmla="*/ 121 w 172"/>
                <a:gd name="T23" fmla="*/ 144 h 610"/>
                <a:gd name="T24" fmla="*/ 122 w 172"/>
                <a:gd name="T25" fmla="*/ 162 h 610"/>
                <a:gd name="T26" fmla="*/ 124 w 172"/>
                <a:gd name="T27" fmla="*/ 261 h 610"/>
                <a:gd name="T28" fmla="*/ 124 w 172"/>
                <a:gd name="T29" fmla="*/ 276 h 610"/>
                <a:gd name="T30" fmla="*/ 125 w 172"/>
                <a:gd name="T31" fmla="*/ 319 h 610"/>
                <a:gd name="T32" fmla="*/ 143 w 172"/>
                <a:gd name="T33" fmla="*/ 376 h 610"/>
                <a:gd name="T34" fmla="*/ 143 w 172"/>
                <a:gd name="T35" fmla="*/ 376 h 610"/>
                <a:gd name="T36" fmla="*/ 151 w 172"/>
                <a:gd name="T37" fmla="*/ 393 h 610"/>
                <a:gd name="T38" fmla="*/ 167 w 172"/>
                <a:gd name="T39" fmla="*/ 483 h 610"/>
                <a:gd name="T40" fmla="*/ 166 w 172"/>
                <a:gd name="T41" fmla="*/ 60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610">
                  <a:moveTo>
                    <a:pt x="166" y="600"/>
                  </a:moveTo>
                  <a:cubicBezTo>
                    <a:pt x="166" y="602"/>
                    <a:pt x="162" y="604"/>
                    <a:pt x="156" y="606"/>
                  </a:cubicBezTo>
                  <a:cubicBezTo>
                    <a:pt x="149" y="608"/>
                    <a:pt x="140" y="609"/>
                    <a:pt x="132" y="610"/>
                  </a:cubicBezTo>
                  <a:cubicBezTo>
                    <a:pt x="126" y="610"/>
                    <a:pt x="121" y="610"/>
                    <a:pt x="120" y="608"/>
                  </a:cubicBezTo>
                  <a:cubicBezTo>
                    <a:pt x="119" y="604"/>
                    <a:pt x="120" y="581"/>
                    <a:pt x="111" y="525"/>
                  </a:cubicBezTo>
                  <a:cubicBezTo>
                    <a:pt x="103" y="469"/>
                    <a:pt x="74" y="387"/>
                    <a:pt x="70" y="369"/>
                  </a:cubicBezTo>
                  <a:cubicBezTo>
                    <a:pt x="66" y="351"/>
                    <a:pt x="57" y="343"/>
                    <a:pt x="50" y="322"/>
                  </a:cubicBezTo>
                  <a:cubicBezTo>
                    <a:pt x="43" y="302"/>
                    <a:pt x="9" y="142"/>
                    <a:pt x="5" y="89"/>
                  </a:cubicBezTo>
                  <a:cubicBezTo>
                    <a:pt x="0" y="36"/>
                    <a:pt x="21" y="9"/>
                    <a:pt x="21" y="9"/>
                  </a:cubicBezTo>
                  <a:cubicBezTo>
                    <a:pt x="33" y="6"/>
                    <a:pt x="43" y="4"/>
                    <a:pt x="52" y="4"/>
                  </a:cubicBezTo>
                  <a:cubicBezTo>
                    <a:pt x="103" y="0"/>
                    <a:pt x="107" y="37"/>
                    <a:pt x="111" y="50"/>
                  </a:cubicBezTo>
                  <a:cubicBezTo>
                    <a:pt x="115" y="62"/>
                    <a:pt x="119" y="114"/>
                    <a:pt x="121" y="144"/>
                  </a:cubicBezTo>
                  <a:cubicBezTo>
                    <a:pt x="122" y="152"/>
                    <a:pt x="122" y="159"/>
                    <a:pt x="122" y="162"/>
                  </a:cubicBezTo>
                  <a:cubicBezTo>
                    <a:pt x="122" y="173"/>
                    <a:pt x="123" y="221"/>
                    <a:pt x="124" y="261"/>
                  </a:cubicBezTo>
                  <a:cubicBezTo>
                    <a:pt x="124" y="266"/>
                    <a:pt x="124" y="271"/>
                    <a:pt x="124" y="276"/>
                  </a:cubicBezTo>
                  <a:cubicBezTo>
                    <a:pt x="125" y="295"/>
                    <a:pt x="125" y="312"/>
                    <a:pt x="125" y="319"/>
                  </a:cubicBezTo>
                  <a:cubicBezTo>
                    <a:pt x="126" y="339"/>
                    <a:pt x="132" y="354"/>
                    <a:pt x="143" y="376"/>
                  </a:cubicBezTo>
                  <a:cubicBezTo>
                    <a:pt x="143" y="376"/>
                    <a:pt x="143" y="376"/>
                    <a:pt x="143" y="376"/>
                  </a:cubicBezTo>
                  <a:cubicBezTo>
                    <a:pt x="145" y="381"/>
                    <a:pt x="148" y="387"/>
                    <a:pt x="151" y="393"/>
                  </a:cubicBezTo>
                  <a:cubicBezTo>
                    <a:pt x="165" y="425"/>
                    <a:pt x="172" y="454"/>
                    <a:pt x="167" y="483"/>
                  </a:cubicBezTo>
                  <a:cubicBezTo>
                    <a:pt x="162" y="513"/>
                    <a:pt x="169" y="592"/>
                    <a:pt x="166" y="600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4" name="Freeform 172"/>
            <p:cNvSpPr/>
            <p:nvPr/>
          </p:nvSpPr>
          <p:spPr bwMode="auto">
            <a:xfrm>
              <a:off x="11725762" y="8969101"/>
              <a:ext cx="286860" cy="345920"/>
            </a:xfrm>
            <a:custGeom>
              <a:avLst/>
              <a:gdLst>
                <a:gd name="T0" fmla="*/ 38 w 108"/>
                <a:gd name="T1" fmla="*/ 4 h 130"/>
                <a:gd name="T2" fmla="*/ 16 w 108"/>
                <a:gd name="T3" fmla="*/ 97 h 130"/>
                <a:gd name="T4" fmla="*/ 67 w 108"/>
                <a:gd name="T5" fmla="*/ 74 h 130"/>
                <a:gd name="T6" fmla="*/ 90 w 108"/>
                <a:gd name="T7" fmla="*/ 38 h 130"/>
                <a:gd name="T8" fmla="*/ 65 w 108"/>
                <a:gd name="T9" fmla="*/ 0 h 130"/>
                <a:gd name="T10" fmla="*/ 38 w 108"/>
                <a:gd name="T11" fmla="*/ 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30">
                  <a:moveTo>
                    <a:pt x="38" y="4"/>
                  </a:moveTo>
                  <a:cubicBezTo>
                    <a:pt x="38" y="4"/>
                    <a:pt x="33" y="63"/>
                    <a:pt x="16" y="97"/>
                  </a:cubicBezTo>
                  <a:cubicBezTo>
                    <a:pt x="0" y="130"/>
                    <a:pt x="57" y="87"/>
                    <a:pt x="67" y="74"/>
                  </a:cubicBezTo>
                  <a:cubicBezTo>
                    <a:pt x="77" y="61"/>
                    <a:pt x="72" y="54"/>
                    <a:pt x="90" y="38"/>
                  </a:cubicBezTo>
                  <a:cubicBezTo>
                    <a:pt x="108" y="22"/>
                    <a:pt x="80" y="4"/>
                    <a:pt x="65" y="0"/>
                  </a:cubicBezTo>
                  <a:cubicBezTo>
                    <a:pt x="65" y="0"/>
                    <a:pt x="57" y="13"/>
                    <a:pt x="38" y="4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5" name="Freeform 173"/>
            <p:cNvSpPr/>
            <p:nvPr/>
          </p:nvSpPr>
          <p:spPr bwMode="auto">
            <a:xfrm>
              <a:off x="11860755" y="8333509"/>
              <a:ext cx="78746" cy="596219"/>
            </a:xfrm>
            <a:custGeom>
              <a:avLst/>
              <a:gdLst>
                <a:gd name="T0" fmla="*/ 23 w 29"/>
                <a:gd name="T1" fmla="*/ 224 h 224"/>
                <a:gd name="T2" fmla="*/ 0 w 29"/>
                <a:gd name="T3" fmla="*/ 0 h 224"/>
                <a:gd name="T4" fmla="*/ 8 w 29"/>
                <a:gd name="T5" fmla="*/ 17 h 224"/>
                <a:gd name="T6" fmla="*/ 24 w 29"/>
                <a:gd name="T7" fmla="*/ 107 h 224"/>
                <a:gd name="T8" fmla="*/ 23 w 29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4">
                  <a:moveTo>
                    <a:pt x="23" y="224"/>
                  </a:moveTo>
                  <a:cubicBezTo>
                    <a:pt x="14" y="101"/>
                    <a:pt x="0" y="3"/>
                    <a:pt x="0" y="0"/>
                  </a:cubicBezTo>
                  <a:cubicBezTo>
                    <a:pt x="2" y="5"/>
                    <a:pt x="5" y="11"/>
                    <a:pt x="8" y="17"/>
                  </a:cubicBezTo>
                  <a:cubicBezTo>
                    <a:pt x="22" y="49"/>
                    <a:pt x="29" y="78"/>
                    <a:pt x="24" y="107"/>
                  </a:cubicBezTo>
                  <a:cubicBezTo>
                    <a:pt x="19" y="137"/>
                    <a:pt x="26" y="216"/>
                    <a:pt x="23" y="224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6" name="Freeform 174"/>
            <p:cNvSpPr/>
            <p:nvPr/>
          </p:nvSpPr>
          <p:spPr bwMode="auto">
            <a:xfrm>
              <a:off x="11573895" y="7613547"/>
              <a:ext cx="236238" cy="455601"/>
            </a:xfrm>
            <a:custGeom>
              <a:avLst/>
              <a:gdLst>
                <a:gd name="T0" fmla="*/ 89 w 89"/>
                <a:gd name="T1" fmla="*/ 171 h 171"/>
                <a:gd name="T2" fmla="*/ 0 w 89"/>
                <a:gd name="T3" fmla="*/ 0 h 171"/>
                <a:gd name="T4" fmla="*/ 0 w 89"/>
                <a:gd name="T5" fmla="*/ 0 h 171"/>
                <a:gd name="T6" fmla="*/ 86 w 89"/>
                <a:gd name="T7" fmla="*/ 39 h 171"/>
                <a:gd name="T8" fmla="*/ 87 w 89"/>
                <a:gd name="T9" fmla="*/ 57 h 171"/>
                <a:gd name="T10" fmla="*/ 89 w 89"/>
                <a:gd name="T11" fmla="*/ 156 h 171"/>
                <a:gd name="T12" fmla="*/ 89 w 89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71">
                  <a:moveTo>
                    <a:pt x="89" y="171"/>
                  </a:moveTo>
                  <a:cubicBezTo>
                    <a:pt x="50" y="137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7" y="47"/>
                    <a:pt x="87" y="54"/>
                    <a:pt x="87" y="57"/>
                  </a:cubicBezTo>
                  <a:cubicBezTo>
                    <a:pt x="87" y="68"/>
                    <a:pt x="88" y="116"/>
                    <a:pt x="89" y="156"/>
                  </a:cubicBezTo>
                  <a:cubicBezTo>
                    <a:pt x="89" y="161"/>
                    <a:pt x="89" y="166"/>
                    <a:pt x="89" y="171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7" name="Freeform 175"/>
            <p:cNvSpPr/>
            <p:nvPr/>
          </p:nvSpPr>
          <p:spPr bwMode="auto">
            <a:xfrm>
              <a:off x="12344479" y="8738488"/>
              <a:ext cx="89995" cy="104058"/>
            </a:xfrm>
            <a:custGeom>
              <a:avLst/>
              <a:gdLst>
                <a:gd name="T0" fmla="*/ 0 w 32"/>
                <a:gd name="T1" fmla="*/ 17 h 37"/>
                <a:gd name="T2" fmla="*/ 12 w 32"/>
                <a:gd name="T3" fmla="*/ 37 h 37"/>
                <a:gd name="T4" fmla="*/ 32 w 32"/>
                <a:gd name="T5" fmla="*/ 25 h 37"/>
                <a:gd name="T6" fmla="*/ 18 w 32"/>
                <a:gd name="T7" fmla="*/ 0 h 37"/>
                <a:gd name="T8" fmla="*/ 0 w 32"/>
                <a:gd name="T9" fmla="*/ 1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0" y="17"/>
                  </a:moveTo>
                  <a:lnTo>
                    <a:pt x="12" y="37"/>
                  </a:lnTo>
                  <a:lnTo>
                    <a:pt x="32" y="25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8" name="Freeform 176"/>
            <p:cNvSpPr/>
            <p:nvPr/>
          </p:nvSpPr>
          <p:spPr bwMode="auto">
            <a:xfrm>
              <a:off x="11509211" y="7295752"/>
              <a:ext cx="916827" cy="1510234"/>
            </a:xfrm>
            <a:custGeom>
              <a:avLst/>
              <a:gdLst>
                <a:gd name="T0" fmla="*/ 345 w 345"/>
                <a:gd name="T1" fmla="*/ 543 h 567"/>
                <a:gd name="T2" fmla="*/ 339 w 345"/>
                <a:gd name="T3" fmla="*/ 551 h 567"/>
                <a:gd name="T4" fmla="*/ 317 w 345"/>
                <a:gd name="T5" fmla="*/ 563 h 567"/>
                <a:gd name="T6" fmla="*/ 304 w 345"/>
                <a:gd name="T7" fmla="*/ 566 h 567"/>
                <a:gd name="T8" fmla="*/ 268 w 345"/>
                <a:gd name="T9" fmla="*/ 491 h 567"/>
                <a:gd name="T10" fmla="*/ 177 w 345"/>
                <a:gd name="T11" fmla="*/ 357 h 567"/>
                <a:gd name="T12" fmla="*/ 143 w 345"/>
                <a:gd name="T13" fmla="*/ 320 h 567"/>
                <a:gd name="T14" fmla="*/ 127 w 345"/>
                <a:gd name="T15" fmla="*/ 295 h 567"/>
                <a:gd name="T16" fmla="*/ 114 w 345"/>
                <a:gd name="T17" fmla="*/ 275 h 567"/>
                <a:gd name="T18" fmla="*/ 25 w 345"/>
                <a:gd name="T19" fmla="*/ 119 h 567"/>
                <a:gd name="T20" fmla="*/ 25 w 345"/>
                <a:gd name="T21" fmla="*/ 119 h 567"/>
                <a:gd name="T22" fmla="*/ 23 w 345"/>
                <a:gd name="T23" fmla="*/ 115 h 567"/>
                <a:gd name="T24" fmla="*/ 12 w 345"/>
                <a:gd name="T25" fmla="*/ 34 h 567"/>
                <a:gd name="T26" fmla="*/ 42 w 345"/>
                <a:gd name="T27" fmla="*/ 18 h 567"/>
                <a:gd name="T28" fmla="*/ 110 w 345"/>
                <a:gd name="T29" fmla="*/ 43 h 567"/>
                <a:gd name="T30" fmla="*/ 158 w 345"/>
                <a:gd name="T31" fmla="*/ 145 h 567"/>
                <a:gd name="T32" fmla="*/ 174 w 345"/>
                <a:gd name="T33" fmla="*/ 188 h 567"/>
                <a:gd name="T34" fmla="*/ 184 w 345"/>
                <a:gd name="T35" fmla="*/ 214 h 567"/>
                <a:gd name="T36" fmla="*/ 213 w 345"/>
                <a:gd name="T37" fmla="*/ 292 h 567"/>
                <a:gd name="T38" fmla="*/ 262 w 345"/>
                <a:gd name="T39" fmla="*/ 353 h 567"/>
                <a:gd name="T40" fmla="*/ 291 w 345"/>
                <a:gd name="T41" fmla="*/ 391 h 567"/>
                <a:gd name="T42" fmla="*/ 307 w 345"/>
                <a:gd name="T43" fmla="*/ 433 h 567"/>
                <a:gd name="T44" fmla="*/ 345 w 345"/>
                <a:gd name="T45" fmla="*/ 54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5" h="567">
                  <a:moveTo>
                    <a:pt x="345" y="543"/>
                  </a:moveTo>
                  <a:cubicBezTo>
                    <a:pt x="345" y="545"/>
                    <a:pt x="342" y="548"/>
                    <a:pt x="339" y="551"/>
                  </a:cubicBezTo>
                  <a:cubicBezTo>
                    <a:pt x="333" y="555"/>
                    <a:pt x="324" y="560"/>
                    <a:pt x="317" y="563"/>
                  </a:cubicBezTo>
                  <a:cubicBezTo>
                    <a:pt x="311" y="566"/>
                    <a:pt x="305" y="567"/>
                    <a:pt x="304" y="566"/>
                  </a:cubicBezTo>
                  <a:cubicBezTo>
                    <a:pt x="302" y="563"/>
                    <a:pt x="295" y="541"/>
                    <a:pt x="268" y="491"/>
                  </a:cubicBezTo>
                  <a:cubicBezTo>
                    <a:pt x="242" y="440"/>
                    <a:pt x="188" y="372"/>
                    <a:pt x="177" y="357"/>
                  </a:cubicBezTo>
                  <a:cubicBezTo>
                    <a:pt x="167" y="341"/>
                    <a:pt x="156" y="337"/>
                    <a:pt x="143" y="320"/>
                  </a:cubicBezTo>
                  <a:cubicBezTo>
                    <a:pt x="140" y="317"/>
                    <a:pt x="134" y="308"/>
                    <a:pt x="127" y="295"/>
                  </a:cubicBezTo>
                  <a:cubicBezTo>
                    <a:pt x="123" y="289"/>
                    <a:pt x="119" y="283"/>
                    <a:pt x="114" y="275"/>
                  </a:cubicBezTo>
                  <a:cubicBezTo>
                    <a:pt x="84" y="227"/>
                    <a:pt x="42" y="154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4" y="117"/>
                    <a:pt x="23" y="116"/>
                    <a:pt x="23" y="115"/>
                  </a:cubicBezTo>
                  <a:cubicBezTo>
                    <a:pt x="0" y="66"/>
                    <a:pt x="12" y="34"/>
                    <a:pt x="12" y="34"/>
                  </a:cubicBezTo>
                  <a:cubicBezTo>
                    <a:pt x="23" y="27"/>
                    <a:pt x="33" y="21"/>
                    <a:pt x="42" y="18"/>
                  </a:cubicBezTo>
                  <a:cubicBezTo>
                    <a:pt x="87" y="0"/>
                    <a:pt x="102" y="32"/>
                    <a:pt x="110" y="43"/>
                  </a:cubicBezTo>
                  <a:cubicBezTo>
                    <a:pt x="120" y="56"/>
                    <a:pt x="151" y="128"/>
                    <a:pt x="158" y="145"/>
                  </a:cubicBezTo>
                  <a:cubicBezTo>
                    <a:pt x="160" y="151"/>
                    <a:pt x="167" y="167"/>
                    <a:pt x="174" y="188"/>
                  </a:cubicBezTo>
                  <a:cubicBezTo>
                    <a:pt x="177" y="196"/>
                    <a:pt x="180" y="205"/>
                    <a:pt x="184" y="214"/>
                  </a:cubicBezTo>
                  <a:cubicBezTo>
                    <a:pt x="196" y="247"/>
                    <a:pt x="209" y="281"/>
                    <a:pt x="213" y="292"/>
                  </a:cubicBezTo>
                  <a:cubicBezTo>
                    <a:pt x="222" y="315"/>
                    <a:pt x="237" y="327"/>
                    <a:pt x="262" y="353"/>
                  </a:cubicBezTo>
                  <a:cubicBezTo>
                    <a:pt x="274" y="365"/>
                    <a:pt x="283" y="378"/>
                    <a:pt x="291" y="391"/>
                  </a:cubicBezTo>
                  <a:cubicBezTo>
                    <a:pt x="299" y="404"/>
                    <a:pt x="304" y="418"/>
                    <a:pt x="307" y="433"/>
                  </a:cubicBezTo>
                  <a:cubicBezTo>
                    <a:pt x="312" y="463"/>
                    <a:pt x="345" y="535"/>
                    <a:pt x="345" y="543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09" name="Freeform 177"/>
            <p:cNvSpPr/>
            <p:nvPr/>
          </p:nvSpPr>
          <p:spPr bwMode="auto">
            <a:xfrm>
              <a:off x="12355729" y="8763800"/>
              <a:ext cx="188429" cy="396543"/>
            </a:xfrm>
            <a:custGeom>
              <a:avLst/>
              <a:gdLst>
                <a:gd name="T0" fmla="*/ 0 w 71"/>
                <a:gd name="T1" fmla="*/ 18 h 149"/>
                <a:gd name="T2" fmla="*/ 22 w 71"/>
                <a:gd name="T3" fmla="*/ 111 h 149"/>
                <a:gd name="T4" fmla="*/ 57 w 71"/>
                <a:gd name="T5" fmla="*/ 68 h 149"/>
                <a:gd name="T6" fmla="*/ 62 w 71"/>
                <a:gd name="T7" fmla="*/ 25 h 149"/>
                <a:gd name="T8" fmla="*/ 23 w 71"/>
                <a:gd name="T9" fmla="*/ 3 h 149"/>
                <a:gd name="T10" fmla="*/ 0 w 71"/>
                <a:gd name="T11" fmla="*/ 1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49">
                  <a:moveTo>
                    <a:pt x="0" y="18"/>
                  </a:moveTo>
                  <a:cubicBezTo>
                    <a:pt x="0" y="18"/>
                    <a:pt x="22" y="74"/>
                    <a:pt x="22" y="111"/>
                  </a:cubicBezTo>
                  <a:cubicBezTo>
                    <a:pt x="23" y="149"/>
                    <a:pt x="55" y="84"/>
                    <a:pt x="57" y="68"/>
                  </a:cubicBezTo>
                  <a:cubicBezTo>
                    <a:pt x="60" y="52"/>
                    <a:pt x="53" y="48"/>
                    <a:pt x="62" y="25"/>
                  </a:cubicBezTo>
                  <a:cubicBezTo>
                    <a:pt x="71" y="3"/>
                    <a:pt x="38" y="0"/>
                    <a:pt x="23" y="3"/>
                  </a:cubicBezTo>
                  <a:cubicBezTo>
                    <a:pt x="23" y="3"/>
                    <a:pt x="21" y="18"/>
                    <a:pt x="0" y="18"/>
                  </a:cubicBez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0" name="Freeform 178"/>
            <p:cNvSpPr/>
            <p:nvPr/>
          </p:nvSpPr>
          <p:spPr bwMode="auto">
            <a:xfrm>
              <a:off x="12246048" y="8280075"/>
              <a:ext cx="179991" cy="483725"/>
            </a:xfrm>
            <a:custGeom>
              <a:avLst/>
              <a:gdLst>
                <a:gd name="T0" fmla="*/ 68 w 68"/>
                <a:gd name="T1" fmla="*/ 173 h 181"/>
                <a:gd name="T2" fmla="*/ 62 w 68"/>
                <a:gd name="T3" fmla="*/ 181 h 181"/>
                <a:gd name="T4" fmla="*/ 0 w 68"/>
                <a:gd name="T5" fmla="*/ 0 h 181"/>
                <a:gd name="T6" fmla="*/ 14 w 68"/>
                <a:gd name="T7" fmla="*/ 21 h 181"/>
                <a:gd name="T8" fmla="*/ 30 w 68"/>
                <a:gd name="T9" fmla="*/ 63 h 181"/>
                <a:gd name="T10" fmla="*/ 68 w 68"/>
                <a:gd name="T11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81">
                  <a:moveTo>
                    <a:pt x="68" y="173"/>
                  </a:moveTo>
                  <a:cubicBezTo>
                    <a:pt x="68" y="175"/>
                    <a:pt x="65" y="178"/>
                    <a:pt x="62" y="181"/>
                  </a:cubicBezTo>
                  <a:cubicBezTo>
                    <a:pt x="38" y="126"/>
                    <a:pt x="0" y="0"/>
                    <a:pt x="0" y="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22" y="34"/>
                    <a:pt x="27" y="48"/>
                    <a:pt x="30" y="63"/>
                  </a:cubicBezTo>
                  <a:cubicBezTo>
                    <a:pt x="35" y="93"/>
                    <a:pt x="68" y="165"/>
                    <a:pt x="68" y="173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1" name="Freeform 179"/>
            <p:cNvSpPr/>
            <p:nvPr/>
          </p:nvSpPr>
          <p:spPr bwMode="auto">
            <a:xfrm>
              <a:off x="11936689" y="7349186"/>
              <a:ext cx="87184" cy="227801"/>
            </a:xfrm>
            <a:custGeom>
              <a:avLst/>
              <a:gdLst>
                <a:gd name="T0" fmla="*/ 5 w 33"/>
                <a:gd name="T1" fmla="*/ 14 h 85"/>
                <a:gd name="T2" fmla="*/ 0 w 33"/>
                <a:gd name="T3" fmla="*/ 29 h 85"/>
                <a:gd name="T4" fmla="*/ 5 w 33"/>
                <a:gd name="T5" fmla="*/ 82 h 85"/>
                <a:gd name="T6" fmla="*/ 32 w 33"/>
                <a:gd name="T7" fmla="*/ 55 h 85"/>
                <a:gd name="T8" fmla="*/ 21 w 33"/>
                <a:gd name="T9" fmla="*/ 14 h 85"/>
                <a:gd name="T10" fmla="*/ 5 w 33"/>
                <a:gd name="T11" fmla="*/ 1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85">
                  <a:moveTo>
                    <a:pt x="5" y="14"/>
                  </a:moveTo>
                  <a:cubicBezTo>
                    <a:pt x="5" y="14"/>
                    <a:pt x="1" y="22"/>
                    <a:pt x="0" y="29"/>
                  </a:cubicBezTo>
                  <a:cubicBezTo>
                    <a:pt x="0" y="37"/>
                    <a:pt x="3" y="79"/>
                    <a:pt x="5" y="82"/>
                  </a:cubicBezTo>
                  <a:cubicBezTo>
                    <a:pt x="8" y="85"/>
                    <a:pt x="32" y="67"/>
                    <a:pt x="32" y="55"/>
                  </a:cubicBezTo>
                  <a:cubicBezTo>
                    <a:pt x="31" y="43"/>
                    <a:pt x="33" y="28"/>
                    <a:pt x="21" y="14"/>
                  </a:cubicBezTo>
                  <a:cubicBezTo>
                    <a:pt x="9" y="0"/>
                    <a:pt x="5" y="14"/>
                    <a:pt x="5" y="14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2" name="Freeform 180"/>
            <p:cNvSpPr/>
            <p:nvPr/>
          </p:nvSpPr>
          <p:spPr bwMode="auto">
            <a:xfrm>
              <a:off x="11762323" y="6634848"/>
              <a:ext cx="275611" cy="762148"/>
            </a:xfrm>
            <a:custGeom>
              <a:avLst/>
              <a:gdLst>
                <a:gd name="T0" fmla="*/ 95 w 104"/>
                <a:gd name="T1" fmla="*/ 281 h 286"/>
                <a:gd name="T2" fmla="*/ 70 w 104"/>
                <a:gd name="T3" fmla="*/ 283 h 286"/>
                <a:gd name="T4" fmla="*/ 64 w 104"/>
                <a:gd name="T5" fmla="*/ 281 h 286"/>
                <a:gd name="T6" fmla="*/ 61 w 104"/>
                <a:gd name="T7" fmla="*/ 232 h 286"/>
                <a:gd name="T8" fmla="*/ 53 w 104"/>
                <a:gd name="T9" fmla="*/ 145 h 286"/>
                <a:gd name="T10" fmla="*/ 6 w 104"/>
                <a:gd name="T11" fmla="*/ 84 h 286"/>
                <a:gd name="T12" fmla="*/ 0 w 104"/>
                <a:gd name="T13" fmla="*/ 77 h 286"/>
                <a:gd name="T14" fmla="*/ 22 w 104"/>
                <a:gd name="T15" fmla="*/ 0 h 286"/>
                <a:gd name="T16" fmla="*/ 45 w 104"/>
                <a:gd name="T17" fmla="*/ 34 h 286"/>
                <a:gd name="T18" fmla="*/ 101 w 104"/>
                <a:gd name="T19" fmla="*/ 143 h 286"/>
                <a:gd name="T20" fmla="*/ 95 w 104"/>
                <a:gd name="T21" fmla="*/ 28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286">
                  <a:moveTo>
                    <a:pt x="95" y="281"/>
                  </a:moveTo>
                  <a:cubicBezTo>
                    <a:pt x="92" y="286"/>
                    <a:pt x="78" y="284"/>
                    <a:pt x="70" y="283"/>
                  </a:cubicBezTo>
                  <a:cubicBezTo>
                    <a:pt x="66" y="282"/>
                    <a:pt x="64" y="281"/>
                    <a:pt x="64" y="281"/>
                  </a:cubicBezTo>
                  <a:cubicBezTo>
                    <a:pt x="64" y="281"/>
                    <a:pt x="63" y="248"/>
                    <a:pt x="61" y="232"/>
                  </a:cubicBezTo>
                  <a:cubicBezTo>
                    <a:pt x="58" y="216"/>
                    <a:pt x="57" y="163"/>
                    <a:pt x="53" y="145"/>
                  </a:cubicBezTo>
                  <a:cubicBezTo>
                    <a:pt x="50" y="132"/>
                    <a:pt x="20" y="99"/>
                    <a:pt x="6" y="84"/>
                  </a:cubicBezTo>
                  <a:cubicBezTo>
                    <a:pt x="2" y="80"/>
                    <a:pt x="0" y="77"/>
                    <a:pt x="0" y="7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32" y="14"/>
                    <a:pt x="45" y="34"/>
                  </a:cubicBezTo>
                  <a:cubicBezTo>
                    <a:pt x="59" y="54"/>
                    <a:pt x="98" y="122"/>
                    <a:pt x="101" y="143"/>
                  </a:cubicBezTo>
                  <a:cubicBezTo>
                    <a:pt x="104" y="165"/>
                    <a:pt x="99" y="274"/>
                    <a:pt x="95" y="281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3" name="Freeform 181"/>
            <p:cNvSpPr/>
            <p:nvPr/>
          </p:nvSpPr>
          <p:spPr bwMode="auto">
            <a:xfrm>
              <a:off x="11776384" y="6842962"/>
              <a:ext cx="210927" cy="545596"/>
            </a:xfrm>
            <a:custGeom>
              <a:avLst/>
              <a:gdLst>
                <a:gd name="T0" fmla="*/ 65 w 79"/>
                <a:gd name="T1" fmla="*/ 204 h 205"/>
                <a:gd name="T2" fmla="*/ 64 w 79"/>
                <a:gd name="T3" fmla="*/ 205 h 205"/>
                <a:gd name="T4" fmla="*/ 58 w 79"/>
                <a:gd name="T5" fmla="*/ 203 h 205"/>
                <a:gd name="T6" fmla="*/ 55 w 79"/>
                <a:gd name="T7" fmla="*/ 154 h 205"/>
                <a:gd name="T8" fmla="*/ 47 w 79"/>
                <a:gd name="T9" fmla="*/ 67 h 205"/>
                <a:gd name="T10" fmla="*/ 0 w 79"/>
                <a:gd name="T11" fmla="*/ 6 h 205"/>
                <a:gd name="T12" fmla="*/ 12 w 79"/>
                <a:gd name="T13" fmla="*/ 0 h 205"/>
                <a:gd name="T14" fmla="*/ 55 w 79"/>
                <a:gd name="T15" fmla="*/ 55 h 205"/>
                <a:gd name="T16" fmla="*/ 65 w 79"/>
                <a:gd name="T17" fmla="*/ 20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05">
                  <a:moveTo>
                    <a:pt x="65" y="204"/>
                  </a:moveTo>
                  <a:cubicBezTo>
                    <a:pt x="65" y="204"/>
                    <a:pt x="65" y="205"/>
                    <a:pt x="64" y="205"/>
                  </a:cubicBezTo>
                  <a:cubicBezTo>
                    <a:pt x="60" y="204"/>
                    <a:pt x="58" y="203"/>
                    <a:pt x="58" y="203"/>
                  </a:cubicBezTo>
                  <a:cubicBezTo>
                    <a:pt x="58" y="203"/>
                    <a:pt x="57" y="170"/>
                    <a:pt x="55" y="154"/>
                  </a:cubicBezTo>
                  <a:cubicBezTo>
                    <a:pt x="52" y="138"/>
                    <a:pt x="51" y="85"/>
                    <a:pt x="47" y="67"/>
                  </a:cubicBezTo>
                  <a:cubicBezTo>
                    <a:pt x="44" y="54"/>
                    <a:pt x="14" y="21"/>
                    <a:pt x="0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49" y="32"/>
                    <a:pt x="55" y="55"/>
                  </a:cubicBezTo>
                  <a:cubicBezTo>
                    <a:pt x="60" y="78"/>
                    <a:pt x="79" y="194"/>
                    <a:pt x="65" y="204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4" name="Freeform 182"/>
            <p:cNvSpPr/>
            <p:nvPr/>
          </p:nvSpPr>
          <p:spPr bwMode="auto">
            <a:xfrm>
              <a:off x="11731386" y="6499855"/>
              <a:ext cx="81559" cy="98433"/>
            </a:xfrm>
            <a:custGeom>
              <a:avLst/>
              <a:gdLst>
                <a:gd name="T0" fmla="*/ 27 w 29"/>
                <a:gd name="T1" fmla="*/ 2 h 35"/>
                <a:gd name="T2" fmla="*/ 29 w 29"/>
                <a:gd name="T3" fmla="*/ 35 h 35"/>
                <a:gd name="T4" fmla="*/ 0 w 29"/>
                <a:gd name="T5" fmla="*/ 30 h 35"/>
                <a:gd name="T6" fmla="*/ 4 w 29"/>
                <a:gd name="T7" fmla="*/ 0 h 35"/>
                <a:gd name="T8" fmla="*/ 27 w 2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27" y="2"/>
                  </a:moveTo>
                  <a:lnTo>
                    <a:pt x="29" y="35"/>
                  </a:lnTo>
                  <a:lnTo>
                    <a:pt x="0" y="30"/>
                  </a:lnTo>
                  <a:lnTo>
                    <a:pt x="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5" name="Freeform 183"/>
            <p:cNvSpPr/>
            <p:nvPr/>
          </p:nvSpPr>
          <p:spPr bwMode="auto">
            <a:xfrm>
              <a:off x="11585144" y="6232682"/>
              <a:ext cx="359981" cy="275611"/>
            </a:xfrm>
            <a:custGeom>
              <a:avLst/>
              <a:gdLst>
                <a:gd name="T0" fmla="*/ 8 w 135"/>
                <a:gd name="T1" fmla="*/ 45 h 104"/>
                <a:gd name="T2" fmla="*/ 15 w 135"/>
                <a:gd name="T3" fmla="*/ 33 h 104"/>
                <a:gd name="T4" fmla="*/ 30 w 135"/>
                <a:gd name="T5" fmla="*/ 23 h 104"/>
                <a:gd name="T6" fmla="*/ 70 w 135"/>
                <a:gd name="T7" fmla="*/ 0 h 104"/>
                <a:gd name="T8" fmla="*/ 124 w 135"/>
                <a:gd name="T9" fmla="*/ 23 h 104"/>
                <a:gd name="T10" fmla="*/ 129 w 135"/>
                <a:gd name="T11" fmla="*/ 68 h 104"/>
                <a:gd name="T12" fmla="*/ 87 w 135"/>
                <a:gd name="T13" fmla="*/ 104 h 104"/>
                <a:gd name="T14" fmla="*/ 5 w 135"/>
                <a:gd name="T15" fmla="*/ 78 h 104"/>
                <a:gd name="T16" fmla="*/ 8 w 135"/>
                <a:gd name="T17" fmla="*/ 4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04">
                  <a:moveTo>
                    <a:pt x="8" y="45"/>
                  </a:moveTo>
                  <a:cubicBezTo>
                    <a:pt x="8" y="40"/>
                    <a:pt x="11" y="36"/>
                    <a:pt x="15" y="33"/>
                  </a:cubicBezTo>
                  <a:cubicBezTo>
                    <a:pt x="20" y="30"/>
                    <a:pt x="28" y="25"/>
                    <a:pt x="30" y="23"/>
                  </a:cubicBezTo>
                  <a:cubicBezTo>
                    <a:pt x="35" y="20"/>
                    <a:pt x="51" y="1"/>
                    <a:pt x="70" y="0"/>
                  </a:cubicBezTo>
                  <a:cubicBezTo>
                    <a:pt x="90" y="0"/>
                    <a:pt x="116" y="3"/>
                    <a:pt x="124" y="23"/>
                  </a:cubicBezTo>
                  <a:cubicBezTo>
                    <a:pt x="132" y="43"/>
                    <a:pt x="135" y="57"/>
                    <a:pt x="129" y="68"/>
                  </a:cubicBezTo>
                  <a:cubicBezTo>
                    <a:pt x="124" y="79"/>
                    <a:pt x="115" y="98"/>
                    <a:pt x="87" y="104"/>
                  </a:cubicBezTo>
                  <a:cubicBezTo>
                    <a:pt x="87" y="104"/>
                    <a:pt x="0" y="99"/>
                    <a:pt x="5" y="78"/>
                  </a:cubicBezTo>
                  <a:cubicBezTo>
                    <a:pt x="7" y="65"/>
                    <a:pt x="8" y="53"/>
                    <a:pt x="8" y="45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6" name="Line 184"/>
            <p:cNvSpPr>
              <a:spLocks noChangeShapeType="1"/>
            </p:cNvSpPr>
            <p:nvPr/>
          </p:nvSpPr>
          <p:spPr bwMode="auto">
            <a:xfrm>
              <a:off x="11444526" y="6769841"/>
              <a:ext cx="0" cy="0"/>
            </a:xfrm>
            <a:prstGeom prst="line">
              <a:avLst/>
            </a:prstGeom>
            <a:noFill/>
            <a:ln w="3175" cap="flat">
              <a:solidFill>
                <a:srgbClr val="17214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7" name="Freeform 185"/>
            <p:cNvSpPr/>
            <p:nvPr/>
          </p:nvSpPr>
          <p:spPr bwMode="auto">
            <a:xfrm>
              <a:off x="11469838" y="6553291"/>
              <a:ext cx="382480" cy="1004011"/>
            </a:xfrm>
            <a:custGeom>
              <a:avLst/>
              <a:gdLst>
                <a:gd name="T0" fmla="*/ 65 w 144"/>
                <a:gd name="T1" fmla="*/ 28 h 377"/>
                <a:gd name="T2" fmla="*/ 42 w 144"/>
                <a:gd name="T3" fmla="*/ 66 h 377"/>
                <a:gd name="T4" fmla="*/ 25 w 144"/>
                <a:gd name="T5" fmla="*/ 109 h 377"/>
                <a:gd name="T6" fmla="*/ 20 w 144"/>
                <a:gd name="T7" fmla="*/ 163 h 377"/>
                <a:gd name="T8" fmla="*/ 0 w 144"/>
                <a:gd name="T9" fmla="*/ 266 h 377"/>
                <a:gd name="T10" fmla="*/ 12 w 144"/>
                <a:gd name="T11" fmla="*/ 360 h 377"/>
                <a:gd name="T12" fmla="*/ 118 w 144"/>
                <a:gd name="T13" fmla="*/ 333 h 377"/>
                <a:gd name="T14" fmla="*/ 104 w 144"/>
                <a:gd name="T15" fmla="*/ 271 h 377"/>
                <a:gd name="T16" fmla="*/ 119 w 144"/>
                <a:gd name="T17" fmla="*/ 143 h 377"/>
                <a:gd name="T18" fmla="*/ 143 w 144"/>
                <a:gd name="T19" fmla="*/ 36 h 377"/>
                <a:gd name="T20" fmla="*/ 114 w 144"/>
                <a:gd name="T21" fmla="*/ 6 h 377"/>
                <a:gd name="T22" fmla="*/ 65 w 144"/>
                <a:gd name="T23" fmla="*/ 2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4" h="377">
                  <a:moveTo>
                    <a:pt x="65" y="28"/>
                  </a:moveTo>
                  <a:cubicBezTo>
                    <a:pt x="65" y="28"/>
                    <a:pt x="51" y="44"/>
                    <a:pt x="42" y="66"/>
                  </a:cubicBezTo>
                  <a:cubicBezTo>
                    <a:pt x="33" y="87"/>
                    <a:pt x="26" y="95"/>
                    <a:pt x="25" y="109"/>
                  </a:cubicBezTo>
                  <a:cubicBezTo>
                    <a:pt x="24" y="123"/>
                    <a:pt x="22" y="144"/>
                    <a:pt x="20" y="163"/>
                  </a:cubicBezTo>
                  <a:cubicBezTo>
                    <a:pt x="18" y="182"/>
                    <a:pt x="0" y="252"/>
                    <a:pt x="0" y="266"/>
                  </a:cubicBezTo>
                  <a:cubicBezTo>
                    <a:pt x="1" y="281"/>
                    <a:pt x="1" y="343"/>
                    <a:pt x="12" y="360"/>
                  </a:cubicBezTo>
                  <a:cubicBezTo>
                    <a:pt x="23" y="377"/>
                    <a:pt x="115" y="351"/>
                    <a:pt x="118" y="333"/>
                  </a:cubicBezTo>
                  <a:cubicBezTo>
                    <a:pt x="121" y="316"/>
                    <a:pt x="119" y="299"/>
                    <a:pt x="104" y="271"/>
                  </a:cubicBezTo>
                  <a:cubicBezTo>
                    <a:pt x="88" y="243"/>
                    <a:pt x="115" y="158"/>
                    <a:pt x="119" y="143"/>
                  </a:cubicBezTo>
                  <a:cubicBezTo>
                    <a:pt x="123" y="127"/>
                    <a:pt x="144" y="46"/>
                    <a:pt x="143" y="36"/>
                  </a:cubicBezTo>
                  <a:cubicBezTo>
                    <a:pt x="142" y="25"/>
                    <a:pt x="137" y="12"/>
                    <a:pt x="114" y="6"/>
                  </a:cubicBezTo>
                  <a:cubicBezTo>
                    <a:pt x="91" y="0"/>
                    <a:pt x="65" y="28"/>
                    <a:pt x="65" y="28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8" name="Freeform 186"/>
            <p:cNvSpPr/>
            <p:nvPr/>
          </p:nvSpPr>
          <p:spPr bwMode="auto">
            <a:xfrm>
              <a:off x="11599207" y="6632037"/>
              <a:ext cx="101245" cy="126557"/>
            </a:xfrm>
            <a:custGeom>
              <a:avLst/>
              <a:gdLst>
                <a:gd name="T0" fmla="*/ 15 w 38"/>
                <a:gd name="T1" fmla="*/ 0 h 48"/>
                <a:gd name="T2" fmla="*/ 8 w 38"/>
                <a:gd name="T3" fmla="*/ 30 h 48"/>
                <a:gd name="T4" fmla="*/ 38 w 38"/>
                <a:gd name="T5" fmla="*/ 42 h 48"/>
                <a:gd name="T6" fmla="*/ 15 w 3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8">
                  <a:moveTo>
                    <a:pt x="15" y="0"/>
                  </a:moveTo>
                  <a:cubicBezTo>
                    <a:pt x="15" y="0"/>
                    <a:pt x="0" y="12"/>
                    <a:pt x="8" y="30"/>
                  </a:cubicBezTo>
                  <a:cubicBezTo>
                    <a:pt x="16" y="48"/>
                    <a:pt x="38" y="42"/>
                    <a:pt x="38" y="4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19" name="Freeform 187"/>
            <p:cNvSpPr/>
            <p:nvPr/>
          </p:nvSpPr>
          <p:spPr bwMode="auto">
            <a:xfrm>
              <a:off x="11703263" y="6364862"/>
              <a:ext cx="61872" cy="61872"/>
            </a:xfrm>
            <a:custGeom>
              <a:avLst/>
              <a:gdLst>
                <a:gd name="T0" fmla="*/ 15 w 24"/>
                <a:gd name="T1" fmla="*/ 22 h 23"/>
                <a:gd name="T2" fmla="*/ 2 w 24"/>
                <a:gd name="T3" fmla="*/ 16 h 23"/>
                <a:gd name="T4" fmla="*/ 11 w 24"/>
                <a:gd name="T5" fmla="*/ 5 h 23"/>
                <a:gd name="T6" fmla="*/ 24 w 24"/>
                <a:gd name="T7" fmla="*/ 11 h 23"/>
                <a:gd name="T8" fmla="*/ 15 w 24"/>
                <a:gd name="T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3">
                  <a:moveTo>
                    <a:pt x="15" y="22"/>
                  </a:moveTo>
                  <a:cubicBezTo>
                    <a:pt x="9" y="23"/>
                    <a:pt x="0" y="20"/>
                    <a:pt x="2" y="16"/>
                  </a:cubicBezTo>
                  <a:cubicBezTo>
                    <a:pt x="3" y="13"/>
                    <a:pt x="7" y="9"/>
                    <a:pt x="11" y="5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6"/>
                    <a:pt x="21" y="21"/>
                    <a:pt x="15" y="22"/>
                  </a:cubicBezTo>
                  <a:close/>
                </a:path>
              </a:pathLst>
            </a:custGeom>
            <a:solidFill>
              <a:srgbClr val="F498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0" name="Freeform 188"/>
            <p:cNvSpPr/>
            <p:nvPr/>
          </p:nvSpPr>
          <p:spPr bwMode="auto">
            <a:xfrm>
              <a:off x="11680764" y="6058317"/>
              <a:ext cx="312172" cy="475288"/>
            </a:xfrm>
            <a:custGeom>
              <a:avLst/>
              <a:gdLst>
                <a:gd name="T0" fmla="*/ 103 w 117"/>
                <a:gd name="T1" fmla="*/ 88 h 178"/>
                <a:gd name="T2" fmla="*/ 20 w 117"/>
                <a:gd name="T3" fmla="*/ 0 h 178"/>
                <a:gd name="T4" fmla="*/ 18 w 117"/>
                <a:gd name="T5" fmla="*/ 66 h 178"/>
                <a:gd name="T6" fmla="*/ 21 w 117"/>
                <a:gd name="T7" fmla="*/ 69 h 178"/>
                <a:gd name="T8" fmla="*/ 19 w 117"/>
                <a:gd name="T9" fmla="*/ 104 h 178"/>
                <a:gd name="T10" fmla="*/ 7 w 117"/>
                <a:gd name="T11" fmla="*/ 123 h 178"/>
                <a:gd name="T12" fmla="*/ 32 w 117"/>
                <a:gd name="T13" fmla="*/ 115 h 178"/>
                <a:gd name="T14" fmla="*/ 30 w 117"/>
                <a:gd name="T15" fmla="*/ 142 h 178"/>
                <a:gd name="T16" fmla="*/ 57 w 117"/>
                <a:gd name="T17" fmla="*/ 174 h 178"/>
                <a:gd name="T18" fmla="*/ 97 w 117"/>
                <a:gd name="T19" fmla="*/ 145 h 178"/>
                <a:gd name="T20" fmla="*/ 102 w 117"/>
                <a:gd name="T21" fmla="*/ 140 h 178"/>
                <a:gd name="T22" fmla="*/ 103 w 117"/>
                <a:gd name="T23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78">
                  <a:moveTo>
                    <a:pt x="103" y="88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" y="17"/>
                    <a:pt x="0" y="47"/>
                    <a:pt x="18" y="66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2" y="78"/>
                    <a:pt x="23" y="95"/>
                    <a:pt x="19" y="104"/>
                  </a:cubicBezTo>
                  <a:cubicBezTo>
                    <a:pt x="13" y="116"/>
                    <a:pt x="7" y="123"/>
                    <a:pt x="7" y="123"/>
                  </a:cubicBezTo>
                  <a:cubicBezTo>
                    <a:pt x="7" y="123"/>
                    <a:pt x="29" y="111"/>
                    <a:pt x="32" y="115"/>
                  </a:cubicBezTo>
                  <a:cubicBezTo>
                    <a:pt x="36" y="118"/>
                    <a:pt x="36" y="136"/>
                    <a:pt x="30" y="142"/>
                  </a:cubicBezTo>
                  <a:cubicBezTo>
                    <a:pt x="23" y="148"/>
                    <a:pt x="23" y="178"/>
                    <a:pt x="57" y="174"/>
                  </a:cubicBezTo>
                  <a:cubicBezTo>
                    <a:pt x="80" y="172"/>
                    <a:pt x="91" y="156"/>
                    <a:pt x="97" y="145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17" y="126"/>
                    <a:pt x="117" y="102"/>
                    <a:pt x="103" y="88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1" name="Freeform 189"/>
            <p:cNvSpPr/>
            <p:nvPr/>
          </p:nvSpPr>
          <p:spPr bwMode="auto">
            <a:xfrm>
              <a:off x="11537335" y="6634848"/>
              <a:ext cx="281235" cy="545596"/>
            </a:xfrm>
            <a:custGeom>
              <a:avLst/>
              <a:gdLst>
                <a:gd name="T0" fmla="*/ 31 w 106"/>
                <a:gd name="T1" fmla="*/ 28 h 205"/>
                <a:gd name="T2" fmla="*/ 23 w 106"/>
                <a:gd name="T3" fmla="*/ 154 h 205"/>
                <a:gd name="T4" fmla="*/ 104 w 106"/>
                <a:gd name="T5" fmla="*/ 14 h 205"/>
                <a:gd name="T6" fmla="*/ 31 w 106"/>
                <a:gd name="T7" fmla="*/ 2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05">
                  <a:moveTo>
                    <a:pt x="31" y="28"/>
                  </a:moveTo>
                  <a:cubicBezTo>
                    <a:pt x="31" y="28"/>
                    <a:pt x="0" y="104"/>
                    <a:pt x="23" y="154"/>
                  </a:cubicBezTo>
                  <a:cubicBezTo>
                    <a:pt x="45" y="205"/>
                    <a:pt x="106" y="27"/>
                    <a:pt x="104" y="14"/>
                  </a:cubicBezTo>
                  <a:cubicBezTo>
                    <a:pt x="102" y="0"/>
                    <a:pt x="31" y="28"/>
                    <a:pt x="31" y="28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2" name="Freeform 190"/>
            <p:cNvSpPr/>
            <p:nvPr/>
          </p:nvSpPr>
          <p:spPr bwMode="auto">
            <a:xfrm>
              <a:off x="11205477" y="5748958"/>
              <a:ext cx="222177" cy="92809"/>
            </a:xfrm>
            <a:custGeom>
              <a:avLst/>
              <a:gdLst>
                <a:gd name="T0" fmla="*/ 2 w 84"/>
                <a:gd name="T1" fmla="*/ 13 h 34"/>
                <a:gd name="T2" fmla="*/ 5 w 84"/>
                <a:gd name="T3" fmla="*/ 5 h 34"/>
                <a:gd name="T4" fmla="*/ 23 w 84"/>
                <a:gd name="T5" fmla="*/ 0 h 34"/>
                <a:gd name="T6" fmla="*/ 41 w 84"/>
                <a:gd name="T7" fmla="*/ 0 h 34"/>
                <a:gd name="T8" fmla="*/ 70 w 84"/>
                <a:gd name="T9" fmla="*/ 10 h 34"/>
                <a:gd name="T10" fmla="*/ 81 w 84"/>
                <a:gd name="T11" fmla="*/ 13 h 34"/>
                <a:gd name="T12" fmla="*/ 84 w 84"/>
                <a:gd name="T13" fmla="*/ 19 h 34"/>
                <a:gd name="T14" fmla="*/ 72 w 84"/>
                <a:gd name="T15" fmla="*/ 31 h 34"/>
                <a:gd name="T16" fmla="*/ 46 w 84"/>
                <a:gd name="T17" fmla="*/ 33 h 34"/>
                <a:gd name="T18" fmla="*/ 16 w 84"/>
                <a:gd name="T19" fmla="*/ 29 h 34"/>
                <a:gd name="T20" fmla="*/ 2 w 84"/>
                <a:gd name="T2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34">
                  <a:moveTo>
                    <a:pt x="2" y="13"/>
                  </a:moveTo>
                  <a:cubicBezTo>
                    <a:pt x="0" y="10"/>
                    <a:pt x="2" y="6"/>
                    <a:pt x="5" y="5"/>
                  </a:cubicBezTo>
                  <a:cubicBezTo>
                    <a:pt x="10" y="3"/>
                    <a:pt x="17" y="0"/>
                    <a:pt x="23" y="0"/>
                  </a:cubicBezTo>
                  <a:cubicBezTo>
                    <a:pt x="32" y="0"/>
                    <a:pt x="34" y="0"/>
                    <a:pt x="41" y="0"/>
                  </a:cubicBezTo>
                  <a:cubicBezTo>
                    <a:pt x="47" y="0"/>
                    <a:pt x="59" y="8"/>
                    <a:pt x="70" y="10"/>
                  </a:cubicBezTo>
                  <a:cubicBezTo>
                    <a:pt x="75" y="10"/>
                    <a:pt x="79" y="12"/>
                    <a:pt x="81" y="13"/>
                  </a:cubicBezTo>
                  <a:cubicBezTo>
                    <a:pt x="83" y="14"/>
                    <a:pt x="84" y="17"/>
                    <a:pt x="84" y="19"/>
                  </a:cubicBezTo>
                  <a:cubicBezTo>
                    <a:pt x="83" y="23"/>
                    <a:pt x="81" y="28"/>
                    <a:pt x="72" y="31"/>
                  </a:cubicBezTo>
                  <a:cubicBezTo>
                    <a:pt x="58" y="34"/>
                    <a:pt x="53" y="34"/>
                    <a:pt x="46" y="33"/>
                  </a:cubicBezTo>
                  <a:cubicBezTo>
                    <a:pt x="39" y="32"/>
                    <a:pt x="27" y="32"/>
                    <a:pt x="16" y="29"/>
                  </a:cubicBezTo>
                  <a:cubicBezTo>
                    <a:pt x="9" y="28"/>
                    <a:pt x="4" y="19"/>
                    <a:pt x="2" y="13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3" name="Freeform 191"/>
            <p:cNvSpPr/>
            <p:nvPr/>
          </p:nvSpPr>
          <p:spPr bwMode="auto">
            <a:xfrm>
              <a:off x="11374218" y="5779893"/>
              <a:ext cx="464039" cy="1054633"/>
            </a:xfrm>
            <a:custGeom>
              <a:avLst/>
              <a:gdLst>
                <a:gd name="T0" fmla="*/ 118 w 174"/>
                <a:gd name="T1" fmla="*/ 362 h 396"/>
                <a:gd name="T2" fmla="*/ 100 w 174"/>
                <a:gd name="T3" fmla="*/ 343 h 396"/>
                <a:gd name="T4" fmla="*/ 96 w 174"/>
                <a:gd name="T5" fmla="*/ 334 h 396"/>
                <a:gd name="T6" fmla="*/ 42 w 174"/>
                <a:gd name="T7" fmla="*/ 148 h 396"/>
                <a:gd name="T8" fmla="*/ 20 w 174"/>
                <a:gd name="T9" fmla="*/ 105 h 396"/>
                <a:gd name="T10" fmla="*/ 0 w 174"/>
                <a:gd name="T11" fmla="*/ 15 h 396"/>
                <a:gd name="T12" fmla="*/ 4 w 174"/>
                <a:gd name="T13" fmla="*/ 13 h 396"/>
                <a:gd name="T14" fmla="*/ 16 w 174"/>
                <a:gd name="T15" fmla="*/ 0 h 396"/>
                <a:gd name="T16" fmla="*/ 43 w 174"/>
                <a:gd name="T17" fmla="*/ 46 h 396"/>
                <a:gd name="T18" fmla="*/ 68 w 174"/>
                <a:gd name="T19" fmla="*/ 96 h 396"/>
                <a:gd name="T20" fmla="*/ 79 w 174"/>
                <a:gd name="T21" fmla="*/ 131 h 396"/>
                <a:gd name="T22" fmla="*/ 103 w 174"/>
                <a:gd name="T23" fmla="*/ 184 h 396"/>
                <a:gd name="T24" fmla="*/ 128 w 174"/>
                <a:gd name="T25" fmla="*/ 260 h 396"/>
                <a:gd name="T26" fmla="*/ 162 w 174"/>
                <a:gd name="T27" fmla="*/ 300 h 396"/>
                <a:gd name="T28" fmla="*/ 118 w 174"/>
                <a:gd name="T29" fmla="*/ 362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" h="396">
                  <a:moveTo>
                    <a:pt x="118" y="362"/>
                  </a:moveTo>
                  <a:cubicBezTo>
                    <a:pt x="111" y="358"/>
                    <a:pt x="104" y="351"/>
                    <a:pt x="100" y="343"/>
                  </a:cubicBezTo>
                  <a:cubicBezTo>
                    <a:pt x="99" y="340"/>
                    <a:pt x="97" y="337"/>
                    <a:pt x="96" y="334"/>
                  </a:cubicBezTo>
                  <a:cubicBezTo>
                    <a:pt x="84" y="294"/>
                    <a:pt x="50" y="187"/>
                    <a:pt x="42" y="148"/>
                  </a:cubicBezTo>
                  <a:cubicBezTo>
                    <a:pt x="42" y="148"/>
                    <a:pt x="26" y="128"/>
                    <a:pt x="20" y="105"/>
                  </a:cubicBezTo>
                  <a:cubicBezTo>
                    <a:pt x="15" y="83"/>
                    <a:pt x="0" y="15"/>
                    <a:pt x="0" y="15"/>
                  </a:cubicBezTo>
                  <a:cubicBezTo>
                    <a:pt x="0" y="15"/>
                    <a:pt x="1" y="15"/>
                    <a:pt x="4" y="13"/>
                  </a:cubicBezTo>
                  <a:cubicBezTo>
                    <a:pt x="7" y="11"/>
                    <a:pt x="12" y="8"/>
                    <a:pt x="16" y="0"/>
                  </a:cubicBezTo>
                  <a:cubicBezTo>
                    <a:pt x="16" y="0"/>
                    <a:pt x="37" y="34"/>
                    <a:pt x="43" y="46"/>
                  </a:cubicBezTo>
                  <a:cubicBezTo>
                    <a:pt x="49" y="58"/>
                    <a:pt x="61" y="76"/>
                    <a:pt x="68" y="96"/>
                  </a:cubicBezTo>
                  <a:cubicBezTo>
                    <a:pt x="75" y="116"/>
                    <a:pt x="75" y="121"/>
                    <a:pt x="79" y="131"/>
                  </a:cubicBezTo>
                  <a:cubicBezTo>
                    <a:pt x="82" y="141"/>
                    <a:pt x="91" y="152"/>
                    <a:pt x="103" y="184"/>
                  </a:cubicBezTo>
                  <a:cubicBezTo>
                    <a:pt x="116" y="215"/>
                    <a:pt x="125" y="254"/>
                    <a:pt x="128" y="260"/>
                  </a:cubicBezTo>
                  <a:cubicBezTo>
                    <a:pt x="132" y="266"/>
                    <a:pt x="154" y="286"/>
                    <a:pt x="162" y="300"/>
                  </a:cubicBezTo>
                  <a:cubicBezTo>
                    <a:pt x="169" y="313"/>
                    <a:pt x="174" y="396"/>
                    <a:pt x="118" y="362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4" name="Freeform 192"/>
            <p:cNvSpPr/>
            <p:nvPr/>
          </p:nvSpPr>
          <p:spPr bwMode="auto">
            <a:xfrm>
              <a:off x="11374218" y="5813641"/>
              <a:ext cx="286860" cy="877454"/>
            </a:xfrm>
            <a:custGeom>
              <a:avLst/>
              <a:gdLst>
                <a:gd name="T0" fmla="*/ 100 w 107"/>
                <a:gd name="T1" fmla="*/ 330 h 330"/>
                <a:gd name="T2" fmla="*/ 96 w 107"/>
                <a:gd name="T3" fmla="*/ 321 h 330"/>
                <a:gd name="T4" fmla="*/ 42 w 107"/>
                <a:gd name="T5" fmla="*/ 135 h 330"/>
                <a:gd name="T6" fmla="*/ 20 w 107"/>
                <a:gd name="T7" fmla="*/ 92 h 330"/>
                <a:gd name="T8" fmla="*/ 0 w 107"/>
                <a:gd name="T9" fmla="*/ 2 h 330"/>
                <a:gd name="T10" fmla="*/ 4 w 107"/>
                <a:gd name="T11" fmla="*/ 0 h 330"/>
                <a:gd name="T12" fmla="*/ 44 w 107"/>
                <a:gd name="T13" fmla="*/ 127 h 330"/>
                <a:gd name="T14" fmla="*/ 98 w 107"/>
                <a:gd name="T15" fmla="*/ 287 h 330"/>
                <a:gd name="T16" fmla="*/ 100 w 107"/>
                <a:gd name="T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330">
                  <a:moveTo>
                    <a:pt x="100" y="330"/>
                  </a:moveTo>
                  <a:cubicBezTo>
                    <a:pt x="99" y="327"/>
                    <a:pt x="97" y="324"/>
                    <a:pt x="96" y="321"/>
                  </a:cubicBezTo>
                  <a:cubicBezTo>
                    <a:pt x="84" y="281"/>
                    <a:pt x="50" y="174"/>
                    <a:pt x="42" y="135"/>
                  </a:cubicBezTo>
                  <a:cubicBezTo>
                    <a:pt x="42" y="135"/>
                    <a:pt x="26" y="115"/>
                    <a:pt x="20" y="92"/>
                  </a:cubicBezTo>
                  <a:cubicBezTo>
                    <a:pt x="15" y="70"/>
                    <a:pt x="0" y="2"/>
                    <a:pt x="0" y="2"/>
                  </a:cubicBezTo>
                  <a:cubicBezTo>
                    <a:pt x="0" y="2"/>
                    <a:pt x="1" y="2"/>
                    <a:pt x="4" y="0"/>
                  </a:cubicBezTo>
                  <a:cubicBezTo>
                    <a:pt x="4" y="0"/>
                    <a:pt x="26" y="105"/>
                    <a:pt x="44" y="127"/>
                  </a:cubicBezTo>
                  <a:cubicBezTo>
                    <a:pt x="44" y="127"/>
                    <a:pt x="84" y="261"/>
                    <a:pt x="98" y="287"/>
                  </a:cubicBezTo>
                  <a:cubicBezTo>
                    <a:pt x="107" y="306"/>
                    <a:pt x="103" y="322"/>
                    <a:pt x="100" y="33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5" name="Freeform 193"/>
            <p:cNvSpPr/>
            <p:nvPr/>
          </p:nvSpPr>
          <p:spPr bwMode="auto">
            <a:xfrm>
              <a:off x="12285421" y="8690679"/>
              <a:ext cx="208114" cy="174366"/>
            </a:xfrm>
            <a:custGeom>
              <a:avLst/>
              <a:gdLst>
                <a:gd name="T0" fmla="*/ 74 w 74"/>
                <a:gd name="T1" fmla="*/ 27 h 62"/>
                <a:gd name="T2" fmla="*/ 17 w 74"/>
                <a:gd name="T3" fmla="*/ 62 h 62"/>
                <a:gd name="T4" fmla="*/ 0 w 74"/>
                <a:gd name="T5" fmla="*/ 35 h 62"/>
                <a:gd name="T6" fmla="*/ 57 w 74"/>
                <a:gd name="T7" fmla="*/ 0 h 62"/>
                <a:gd name="T8" fmla="*/ 74 w 74"/>
                <a:gd name="T9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2">
                  <a:moveTo>
                    <a:pt x="74" y="27"/>
                  </a:moveTo>
                  <a:lnTo>
                    <a:pt x="17" y="62"/>
                  </a:lnTo>
                  <a:lnTo>
                    <a:pt x="0" y="35"/>
                  </a:lnTo>
                  <a:lnTo>
                    <a:pt x="57" y="0"/>
                  </a:lnTo>
                  <a:lnTo>
                    <a:pt x="74" y="27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6" name="Freeform 194"/>
            <p:cNvSpPr/>
            <p:nvPr/>
          </p:nvSpPr>
          <p:spPr bwMode="auto">
            <a:xfrm>
              <a:off x="12305106" y="9143467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7" name="Freeform 195"/>
            <p:cNvSpPr/>
            <p:nvPr/>
          </p:nvSpPr>
          <p:spPr bwMode="auto">
            <a:xfrm>
              <a:off x="12305106" y="9295334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8" name="Freeform 196"/>
            <p:cNvSpPr/>
            <p:nvPr/>
          </p:nvSpPr>
          <p:spPr bwMode="auto">
            <a:xfrm>
              <a:off x="12324794" y="9208152"/>
              <a:ext cx="19687" cy="129368"/>
            </a:xfrm>
            <a:custGeom>
              <a:avLst/>
              <a:gdLst>
                <a:gd name="T0" fmla="*/ 0 w 8"/>
                <a:gd name="T1" fmla="*/ 0 h 49"/>
                <a:gd name="T2" fmla="*/ 0 w 8"/>
                <a:gd name="T3" fmla="*/ 6 h 49"/>
                <a:gd name="T4" fmla="*/ 2 w 8"/>
                <a:gd name="T5" fmla="*/ 10 h 49"/>
                <a:gd name="T6" fmla="*/ 2 w 8"/>
                <a:gd name="T7" fmla="*/ 38 h 49"/>
                <a:gd name="T8" fmla="*/ 0 w 8"/>
                <a:gd name="T9" fmla="*/ 42 h 49"/>
                <a:gd name="T10" fmla="*/ 0 w 8"/>
                <a:gd name="T11" fmla="*/ 49 h 49"/>
                <a:gd name="T12" fmla="*/ 8 w 8"/>
                <a:gd name="T13" fmla="*/ 38 h 49"/>
                <a:gd name="T14" fmla="*/ 8 w 8"/>
                <a:gd name="T15" fmla="*/ 10 h 49"/>
                <a:gd name="T16" fmla="*/ 0 w 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0"/>
                    <a:pt x="1" y="41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7"/>
                    <a:pt x="8" y="43"/>
                    <a:pt x="8" y="3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9" name="Freeform 197"/>
            <p:cNvSpPr/>
            <p:nvPr/>
          </p:nvSpPr>
          <p:spPr bwMode="auto">
            <a:xfrm>
              <a:off x="12279796" y="9208152"/>
              <a:ext cx="22499" cy="129368"/>
            </a:xfrm>
            <a:custGeom>
              <a:avLst/>
              <a:gdLst>
                <a:gd name="T0" fmla="*/ 9 w 9"/>
                <a:gd name="T1" fmla="*/ 42 h 49"/>
                <a:gd name="T2" fmla="*/ 6 w 9"/>
                <a:gd name="T3" fmla="*/ 38 h 49"/>
                <a:gd name="T4" fmla="*/ 6 w 9"/>
                <a:gd name="T5" fmla="*/ 10 h 49"/>
                <a:gd name="T6" fmla="*/ 9 w 9"/>
                <a:gd name="T7" fmla="*/ 6 h 49"/>
                <a:gd name="T8" fmla="*/ 9 w 9"/>
                <a:gd name="T9" fmla="*/ 0 h 49"/>
                <a:gd name="T10" fmla="*/ 0 w 9"/>
                <a:gd name="T11" fmla="*/ 10 h 49"/>
                <a:gd name="T12" fmla="*/ 0 w 9"/>
                <a:gd name="T13" fmla="*/ 38 h 49"/>
                <a:gd name="T14" fmla="*/ 9 w 9"/>
                <a:gd name="T15" fmla="*/ 49 h 49"/>
                <a:gd name="T16" fmla="*/ 9 w 9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9">
                  <a:moveTo>
                    <a:pt x="9" y="42"/>
                  </a:moveTo>
                  <a:cubicBezTo>
                    <a:pt x="7" y="41"/>
                    <a:pt x="6" y="40"/>
                    <a:pt x="6" y="3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7"/>
                    <a:pt x="9" y="4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0" name="Freeform 198"/>
            <p:cNvSpPr/>
            <p:nvPr/>
          </p:nvSpPr>
          <p:spPr bwMode="auto">
            <a:xfrm>
              <a:off x="12305106" y="8991599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1" name="Freeform 199"/>
            <p:cNvSpPr/>
            <p:nvPr/>
          </p:nvSpPr>
          <p:spPr bwMode="auto">
            <a:xfrm>
              <a:off x="12324794" y="9056284"/>
              <a:ext cx="19687" cy="129368"/>
            </a:xfrm>
            <a:custGeom>
              <a:avLst/>
              <a:gdLst>
                <a:gd name="T0" fmla="*/ 0 w 8"/>
                <a:gd name="T1" fmla="*/ 0 h 49"/>
                <a:gd name="T2" fmla="*/ 0 w 8"/>
                <a:gd name="T3" fmla="*/ 6 h 49"/>
                <a:gd name="T4" fmla="*/ 2 w 8"/>
                <a:gd name="T5" fmla="*/ 10 h 49"/>
                <a:gd name="T6" fmla="*/ 2 w 8"/>
                <a:gd name="T7" fmla="*/ 38 h 49"/>
                <a:gd name="T8" fmla="*/ 0 w 8"/>
                <a:gd name="T9" fmla="*/ 42 h 49"/>
                <a:gd name="T10" fmla="*/ 0 w 8"/>
                <a:gd name="T11" fmla="*/ 49 h 49"/>
                <a:gd name="T12" fmla="*/ 8 w 8"/>
                <a:gd name="T13" fmla="*/ 38 h 49"/>
                <a:gd name="T14" fmla="*/ 8 w 8"/>
                <a:gd name="T15" fmla="*/ 10 h 49"/>
                <a:gd name="T16" fmla="*/ 0 w 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0"/>
                    <a:pt x="1" y="41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7"/>
                    <a:pt x="8" y="43"/>
                    <a:pt x="8" y="3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2" name="Freeform 200"/>
            <p:cNvSpPr/>
            <p:nvPr/>
          </p:nvSpPr>
          <p:spPr bwMode="auto">
            <a:xfrm>
              <a:off x="12279796" y="9056284"/>
              <a:ext cx="22499" cy="129368"/>
            </a:xfrm>
            <a:custGeom>
              <a:avLst/>
              <a:gdLst>
                <a:gd name="T0" fmla="*/ 9 w 9"/>
                <a:gd name="T1" fmla="*/ 42 h 49"/>
                <a:gd name="T2" fmla="*/ 6 w 9"/>
                <a:gd name="T3" fmla="*/ 38 h 49"/>
                <a:gd name="T4" fmla="*/ 6 w 9"/>
                <a:gd name="T5" fmla="*/ 10 h 49"/>
                <a:gd name="T6" fmla="*/ 9 w 9"/>
                <a:gd name="T7" fmla="*/ 6 h 49"/>
                <a:gd name="T8" fmla="*/ 9 w 9"/>
                <a:gd name="T9" fmla="*/ 0 h 49"/>
                <a:gd name="T10" fmla="*/ 0 w 9"/>
                <a:gd name="T11" fmla="*/ 10 h 49"/>
                <a:gd name="T12" fmla="*/ 0 w 9"/>
                <a:gd name="T13" fmla="*/ 38 h 49"/>
                <a:gd name="T14" fmla="*/ 9 w 9"/>
                <a:gd name="T15" fmla="*/ 49 h 49"/>
                <a:gd name="T16" fmla="*/ 9 w 9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9">
                  <a:moveTo>
                    <a:pt x="9" y="42"/>
                  </a:moveTo>
                  <a:cubicBezTo>
                    <a:pt x="7" y="41"/>
                    <a:pt x="6" y="40"/>
                    <a:pt x="6" y="3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7"/>
                    <a:pt x="9" y="4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3" name="Freeform 201"/>
            <p:cNvSpPr/>
            <p:nvPr/>
          </p:nvSpPr>
          <p:spPr bwMode="auto">
            <a:xfrm>
              <a:off x="12305106" y="8831296"/>
              <a:ext cx="14063" cy="104058"/>
            </a:xfrm>
            <a:custGeom>
              <a:avLst/>
              <a:gdLst>
                <a:gd name="T0" fmla="*/ 3 w 5"/>
                <a:gd name="T1" fmla="*/ 39 h 39"/>
                <a:gd name="T2" fmla="*/ 3 w 5"/>
                <a:gd name="T3" fmla="*/ 39 h 39"/>
                <a:gd name="T4" fmla="*/ 0 w 5"/>
                <a:gd name="T5" fmla="*/ 37 h 39"/>
                <a:gd name="T6" fmla="*/ 0 w 5"/>
                <a:gd name="T7" fmla="*/ 2 h 39"/>
                <a:gd name="T8" fmla="*/ 3 w 5"/>
                <a:gd name="T9" fmla="*/ 0 h 39"/>
                <a:gd name="T10" fmla="*/ 3 w 5"/>
                <a:gd name="T11" fmla="*/ 0 h 39"/>
                <a:gd name="T12" fmla="*/ 5 w 5"/>
                <a:gd name="T13" fmla="*/ 2 h 39"/>
                <a:gd name="T14" fmla="*/ 5 w 5"/>
                <a:gd name="T15" fmla="*/ 37 h 39"/>
                <a:gd name="T16" fmla="*/ 3 w 5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9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4" y="39"/>
                    <a:pt x="3" y="39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4" name="Freeform 202"/>
            <p:cNvSpPr/>
            <p:nvPr/>
          </p:nvSpPr>
          <p:spPr bwMode="auto">
            <a:xfrm>
              <a:off x="12324794" y="8895980"/>
              <a:ext cx="19687" cy="129368"/>
            </a:xfrm>
            <a:custGeom>
              <a:avLst/>
              <a:gdLst>
                <a:gd name="T0" fmla="*/ 0 w 8"/>
                <a:gd name="T1" fmla="*/ 0 h 49"/>
                <a:gd name="T2" fmla="*/ 0 w 8"/>
                <a:gd name="T3" fmla="*/ 6 h 49"/>
                <a:gd name="T4" fmla="*/ 2 w 8"/>
                <a:gd name="T5" fmla="*/ 10 h 49"/>
                <a:gd name="T6" fmla="*/ 2 w 8"/>
                <a:gd name="T7" fmla="*/ 38 h 49"/>
                <a:gd name="T8" fmla="*/ 0 w 8"/>
                <a:gd name="T9" fmla="*/ 42 h 49"/>
                <a:gd name="T10" fmla="*/ 0 w 8"/>
                <a:gd name="T11" fmla="*/ 49 h 49"/>
                <a:gd name="T12" fmla="*/ 8 w 8"/>
                <a:gd name="T13" fmla="*/ 38 h 49"/>
                <a:gd name="T14" fmla="*/ 8 w 8"/>
                <a:gd name="T15" fmla="*/ 10 h 49"/>
                <a:gd name="T16" fmla="*/ 0 w 8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2" y="9"/>
                    <a:pt x="2" y="10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40"/>
                    <a:pt x="1" y="41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5" y="48"/>
                    <a:pt x="8" y="43"/>
                    <a:pt x="8" y="38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5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5" name="Freeform 203"/>
            <p:cNvSpPr/>
            <p:nvPr/>
          </p:nvSpPr>
          <p:spPr bwMode="auto">
            <a:xfrm>
              <a:off x="12279796" y="8895980"/>
              <a:ext cx="22499" cy="129368"/>
            </a:xfrm>
            <a:custGeom>
              <a:avLst/>
              <a:gdLst>
                <a:gd name="T0" fmla="*/ 9 w 9"/>
                <a:gd name="T1" fmla="*/ 42 h 49"/>
                <a:gd name="T2" fmla="*/ 6 w 9"/>
                <a:gd name="T3" fmla="*/ 38 h 49"/>
                <a:gd name="T4" fmla="*/ 6 w 9"/>
                <a:gd name="T5" fmla="*/ 10 h 49"/>
                <a:gd name="T6" fmla="*/ 9 w 9"/>
                <a:gd name="T7" fmla="*/ 6 h 49"/>
                <a:gd name="T8" fmla="*/ 9 w 9"/>
                <a:gd name="T9" fmla="*/ 0 h 49"/>
                <a:gd name="T10" fmla="*/ 0 w 9"/>
                <a:gd name="T11" fmla="*/ 10 h 49"/>
                <a:gd name="T12" fmla="*/ 0 w 9"/>
                <a:gd name="T13" fmla="*/ 38 h 49"/>
                <a:gd name="T14" fmla="*/ 9 w 9"/>
                <a:gd name="T15" fmla="*/ 49 h 49"/>
                <a:gd name="T16" fmla="*/ 9 w 9"/>
                <a:gd name="T17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9">
                  <a:moveTo>
                    <a:pt x="9" y="42"/>
                  </a:moveTo>
                  <a:cubicBezTo>
                    <a:pt x="7" y="41"/>
                    <a:pt x="6" y="40"/>
                    <a:pt x="6" y="3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4" y="48"/>
                    <a:pt x="9" y="49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6" name="Oval 204"/>
            <p:cNvSpPr>
              <a:spLocks noChangeArrowheads="1"/>
            </p:cNvSpPr>
            <p:nvPr/>
          </p:nvSpPr>
          <p:spPr bwMode="auto">
            <a:xfrm>
              <a:off x="12113866" y="9382517"/>
              <a:ext cx="396543" cy="396543"/>
            </a:xfrm>
            <a:prstGeom prst="ellipse">
              <a:avLst/>
            </a:pr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7" name="Group 34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491275" y="1981745"/>
            <a:ext cx="475226" cy="818288"/>
            <a:chOff x="8983718" y="3963113"/>
            <a:chExt cx="950575" cy="1636789"/>
          </a:xfrm>
        </p:grpSpPr>
        <p:sp>
          <p:nvSpPr>
            <p:cNvPr id="7" name="Freeform 206"/>
            <p:cNvSpPr/>
            <p:nvPr/>
          </p:nvSpPr>
          <p:spPr bwMode="auto">
            <a:xfrm>
              <a:off x="9177770" y="3963113"/>
              <a:ext cx="565284" cy="933701"/>
            </a:xfrm>
            <a:custGeom>
              <a:avLst/>
              <a:gdLst>
                <a:gd name="T0" fmla="*/ 75 w 213"/>
                <a:gd name="T1" fmla="*/ 0 h 350"/>
                <a:gd name="T2" fmla="*/ 138 w 213"/>
                <a:gd name="T3" fmla="*/ 0 h 350"/>
                <a:gd name="T4" fmla="*/ 155 w 213"/>
                <a:gd name="T5" fmla="*/ 38 h 350"/>
                <a:gd name="T6" fmla="*/ 213 w 213"/>
                <a:gd name="T7" fmla="*/ 350 h 350"/>
                <a:gd name="T8" fmla="*/ 0 w 213"/>
                <a:gd name="T9" fmla="*/ 350 h 350"/>
                <a:gd name="T10" fmla="*/ 57 w 213"/>
                <a:gd name="T11" fmla="*/ 38 h 350"/>
                <a:gd name="T12" fmla="*/ 75 w 213"/>
                <a:gd name="T13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350">
                  <a:moveTo>
                    <a:pt x="75" y="0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47" y="0"/>
                    <a:pt x="155" y="17"/>
                    <a:pt x="155" y="38"/>
                  </a:cubicBezTo>
                  <a:cubicBezTo>
                    <a:pt x="213" y="350"/>
                    <a:pt x="213" y="350"/>
                    <a:pt x="213" y="35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17"/>
                    <a:pt x="65" y="0"/>
                    <a:pt x="75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8" name="Freeform 207"/>
            <p:cNvSpPr/>
            <p:nvPr/>
          </p:nvSpPr>
          <p:spPr bwMode="auto">
            <a:xfrm>
              <a:off x="8983718" y="4896814"/>
              <a:ext cx="950575" cy="703088"/>
            </a:xfrm>
            <a:custGeom>
              <a:avLst/>
              <a:gdLst>
                <a:gd name="T0" fmla="*/ 179 w 358"/>
                <a:gd name="T1" fmla="*/ 0 h 265"/>
                <a:gd name="T2" fmla="*/ 31 w 358"/>
                <a:gd name="T3" fmla="*/ 0 h 265"/>
                <a:gd name="T4" fmla="*/ 11 w 358"/>
                <a:gd name="T5" fmla="*/ 38 h 265"/>
                <a:gd name="T6" fmla="*/ 82 w 358"/>
                <a:gd name="T7" fmla="*/ 140 h 265"/>
                <a:gd name="T8" fmla="*/ 160 w 358"/>
                <a:gd name="T9" fmla="*/ 251 h 265"/>
                <a:gd name="T10" fmla="*/ 199 w 358"/>
                <a:gd name="T11" fmla="*/ 251 h 265"/>
                <a:gd name="T12" fmla="*/ 276 w 358"/>
                <a:gd name="T13" fmla="*/ 140 h 265"/>
                <a:gd name="T14" fmla="*/ 347 w 358"/>
                <a:gd name="T15" fmla="*/ 38 h 265"/>
                <a:gd name="T16" fmla="*/ 328 w 358"/>
                <a:gd name="T17" fmla="*/ 0 h 265"/>
                <a:gd name="T18" fmla="*/ 179 w 358"/>
                <a:gd name="T1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265">
                  <a:moveTo>
                    <a:pt x="179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0" y="22"/>
                    <a:pt x="11" y="38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69" y="265"/>
                    <a:pt x="189" y="265"/>
                    <a:pt x="199" y="251"/>
                  </a:cubicBezTo>
                  <a:cubicBezTo>
                    <a:pt x="276" y="140"/>
                    <a:pt x="276" y="140"/>
                    <a:pt x="276" y="140"/>
                  </a:cubicBezTo>
                  <a:cubicBezTo>
                    <a:pt x="347" y="38"/>
                    <a:pt x="347" y="38"/>
                    <a:pt x="347" y="38"/>
                  </a:cubicBezTo>
                  <a:cubicBezTo>
                    <a:pt x="358" y="22"/>
                    <a:pt x="347" y="0"/>
                    <a:pt x="328" y="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" name="Line 208"/>
            <p:cNvSpPr>
              <a:spLocks noChangeShapeType="1"/>
            </p:cNvSpPr>
            <p:nvPr/>
          </p:nvSpPr>
          <p:spPr bwMode="auto">
            <a:xfrm flipH="1" flipV="1">
              <a:off x="9253704" y="5217422"/>
              <a:ext cx="191240" cy="281235"/>
            </a:xfrm>
            <a:prstGeom prst="line">
              <a:avLst/>
            </a:prstGeom>
            <a:noFill/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" name="Line 209"/>
            <p:cNvSpPr>
              <a:spLocks noChangeShapeType="1"/>
            </p:cNvSpPr>
            <p:nvPr/>
          </p:nvSpPr>
          <p:spPr bwMode="auto">
            <a:xfrm flipV="1">
              <a:off x="9304327" y="4458087"/>
              <a:ext cx="44998" cy="272799"/>
            </a:xfrm>
            <a:prstGeom prst="line">
              <a:avLst/>
            </a:prstGeom>
            <a:noFill/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3" name="Group 34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377389" y="3535368"/>
            <a:ext cx="702996" cy="1206342"/>
            <a:chOff x="8755917" y="7070764"/>
            <a:chExt cx="1406176" cy="2412998"/>
          </a:xfrm>
        </p:grpSpPr>
        <p:sp>
          <p:nvSpPr>
            <p:cNvPr id="11" name="Freeform 210"/>
            <p:cNvSpPr/>
            <p:nvPr/>
          </p:nvSpPr>
          <p:spPr bwMode="auto">
            <a:xfrm>
              <a:off x="9039965" y="7070764"/>
              <a:ext cx="835270" cy="1375241"/>
            </a:xfrm>
            <a:custGeom>
              <a:avLst/>
              <a:gdLst>
                <a:gd name="T0" fmla="*/ 111 w 314"/>
                <a:gd name="T1" fmla="*/ 0 h 517"/>
                <a:gd name="T2" fmla="*/ 204 w 314"/>
                <a:gd name="T3" fmla="*/ 0 h 517"/>
                <a:gd name="T4" fmla="*/ 230 w 314"/>
                <a:gd name="T5" fmla="*/ 57 h 517"/>
                <a:gd name="T6" fmla="*/ 314 w 314"/>
                <a:gd name="T7" fmla="*/ 517 h 517"/>
                <a:gd name="T8" fmla="*/ 0 w 314"/>
                <a:gd name="T9" fmla="*/ 517 h 517"/>
                <a:gd name="T10" fmla="*/ 85 w 314"/>
                <a:gd name="T11" fmla="*/ 57 h 517"/>
                <a:gd name="T12" fmla="*/ 111 w 314"/>
                <a:gd name="T13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517">
                  <a:moveTo>
                    <a:pt x="111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18" y="0"/>
                    <a:pt x="230" y="25"/>
                    <a:pt x="230" y="57"/>
                  </a:cubicBezTo>
                  <a:cubicBezTo>
                    <a:pt x="314" y="517"/>
                    <a:pt x="314" y="517"/>
                    <a:pt x="314" y="51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25"/>
                    <a:pt x="96" y="0"/>
                    <a:pt x="11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" name="Freeform 211"/>
            <p:cNvSpPr/>
            <p:nvPr/>
          </p:nvSpPr>
          <p:spPr bwMode="auto">
            <a:xfrm>
              <a:off x="8755917" y="8446003"/>
              <a:ext cx="1406176" cy="1037759"/>
            </a:xfrm>
            <a:custGeom>
              <a:avLst/>
              <a:gdLst>
                <a:gd name="T0" fmla="*/ 264 w 529"/>
                <a:gd name="T1" fmla="*/ 0 h 390"/>
                <a:gd name="T2" fmla="*/ 45 w 529"/>
                <a:gd name="T3" fmla="*/ 0 h 390"/>
                <a:gd name="T4" fmla="*/ 16 w 529"/>
                <a:gd name="T5" fmla="*/ 56 h 390"/>
                <a:gd name="T6" fmla="*/ 121 w 529"/>
                <a:gd name="T7" fmla="*/ 206 h 390"/>
                <a:gd name="T8" fmla="*/ 235 w 529"/>
                <a:gd name="T9" fmla="*/ 370 h 390"/>
                <a:gd name="T10" fmla="*/ 293 w 529"/>
                <a:gd name="T11" fmla="*/ 370 h 390"/>
                <a:gd name="T12" fmla="*/ 408 w 529"/>
                <a:gd name="T13" fmla="*/ 206 h 390"/>
                <a:gd name="T14" fmla="*/ 512 w 529"/>
                <a:gd name="T15" fmla="*/ 56 h 390"/>
                <a:gd name="T16" fmla="*/ 483 w 529"/>
                <a:gd name="T17" fmla="*/ 0 h 390"/>
                <a:gd name="T18" fmla="*/ 264 w 529"/>
                <a:gd name="T19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9" h="390">
                  <a:moveTo>
                    <a:pt x="2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17" y="0"/>
                    <a:pt x="0" y="32"/>
                    <a:pt x="16" y="56"/>
                  </a:cubicBezTo>
                  <a:cubicBezTo>
                    <a:pt x="121" y="206"/>
                    <a:pt x="121" y="206"/>
                    <a:pt x="121" y="206"/>
                  </a:cubicBezTo>
                  <a:cubicBezTo>
                    <a:pt x="235" y="370"/>
                    <a:pt x="235" y="370"/>
                    <a:pt x="235" y="370"/>
                  </a:cubicBezTo>
                  <a:cubicBezTo>
                    <a:pt x="249" y="390"/>
                    <a:pt x="279" y="390"/>
                    <a:pt x="293" y="370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29" y="32"/>
                    <a:pt x="512" y="0"/>
                    <a:pt x="483" y="0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" name="Line 212"/>
            <p:cNvSpPr>
              <a:spLocks noChangeShapeType="1"/>
            </p:cNvSpPr>
            <p:nvPr/>
          </p:nvSpPr>
          <p:spPr bwMode="auto">
            <a:xfrm flipH="1" flipV="1">
              <a:off x="9158084" y="8918478"/>
              <a:ext cx="278424" cy="416228"/>
            </a:xfrm>
            <a:prstGeom prst="line">
              <a:avLst/>
            </a:prstGeom>
            <a:noFill/>
            <a:ln w="41275" cap="rnd">
              <a:solidFill>
                <a:srgbClr val="D2DDF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" name="Line 213"/>
            <p:cNvSpPr>
              <a:spLocks noChangeShapeType="1"/>
            </p:cNvSpPr>
            <p:nvPr/>
          </p:nvSpPr>
          <p:spPr bwMode="auto">
            <a:xfrm flipV="1">
              <a:off x="9231205" y="7796351"/>
              <a:ext cx="67496" cy="407792"/>
            </a:xfrm>
            <a:prstGeom prst="line">
              <a:avLst/>
            </a:prstGeom>
            <a:noFill/>
            <a:ln w="41275" cap="rnd">
              <a:solidFill>
                <a:srgbClr val="D2DDF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5" name="Group 34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186174" y="2075947"/>
            <a:ext cx="239019" cy="410550"/>
            <a:chOff x="8373437" y="4151542"/>
            <a:chExt cx="478100" cy="821206"/>
          </a:xfrm>
        </p:grpSpPr>
        <p:sp>
          <p:nvSpPr>
            <p:cNvPr id="15" name="Freeform 214"/>
            <p:cNvSpPr/>
            <p:nvPr/>
          </p:nvSpPr>
          <p:spPr bwMode="auto">
            <a:xfrm>
              <a:off x="8471870" y="4151542"/>
              <a:ext cx="281235" cy="466851"/>
            </a:xfrm>
            <a:custGeom>
              <a:avLst/>
              <a:gdLst>
                <a:gd name="T0" fmla="*/ 37 w 106"/>
                <a:gd name="T1" fmla="*/ 0 h 176"/>
                <a:gd name="T2" fmla="*/ 69 w 106"/>
                <a:gd name="T3" fmla="*/ 0 h 176"/>
                <a:gd name="T4" fmla="*/ 78 w 106"/>
                <a:gd name="T5" fmla="*/ 20 h 176"/>
                <a:gd name="T6" fmla="*/ 106 w 106"/>
                <a:gd name="T7" fmla="*/ 176 h 176"/>
                <a:gd name="T8" fmla="*/ 0 w 106"/>
                <a:gd name="T9" fmla="*/ 176 h 176"/>
                <a:gd name="T10" fmla="*/ 28 w 106"/>
                <a:gd name="T11" fmla="*/ 20 h 176"/>
                <a:gd name="T12" fmla="*/ 37 w 106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76">
                  <a:moveTo>
                    <a:pt x="37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8" y="9"/>
                    <a:pt x="78" y="20"/>
                  </a:cubicBezTo>
                  <a:cubicBezTo>
                    <a:pt x="106" y="176"/>
                    <a:pt x="106" y="176"/>
                    <a:pt x="106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9"/>
                    <a:pt x="32" y="0"/>
                    <a:pt x="3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" name="Freeform 215"/>
            <p:cNvSpPr/>
            <p:nvPr/>
          </p:nvSpPr>
          <p:spPr bwMode="auto">
            <a:xfrm>
              <a:off x="8373437" y="4618392"/>
              <a:ext cx="478100" cy="354356"/>
            </a:xfrm>
            <a:custGeom>
              <a:avLst/>
              <a:gdLst>
                <a:gd name="T0" fmla="*/ 90 w 180"/>
                <a:gd name="T1" fmla="*/ 0 h 133"/>
                <a:gd name="T2" fmla="*/ 15 w 180"/>
                <a:gd name="T3" fmla="*/ 0 h 133"/>
                <a:gd name="T4" fmla="*/ 6 w 180"/>
                <a:gd name="T5" fmla="*/ 19 h 133"/>
                <a:gd name="T6" fmla="*/ 41 w 180"/>
                <a:gd name="T7" fmla="*/ 70 h 133"/>
                <a:gd name="T8" fmla="*/ 80 w 180"/>
                <a:gd name="T9" fmla="*/ 126 h 133"/>
                <a:gd name="T10" fmla="*/ 100 w 180"/>
                <a:gd name="T11" fmla="*/ 126 h 133"/>
                <a:gd name="T12" fmla="*/ 139 w 180"/>
                <a:gd name="T13" fmla="*/ 70 h 133"/>
                <a:gd name="T14" fmla="*/ 174 w 180"/>
                <a:gd name="T15" fmla="*/ 19 h 133"/>
                <a:gd name="T16" fmla="*/ 164 w 180"/>
                <a:gd name="T17" fmla="*/ 0 h 133"/>
                <a:gd name="T18" fmla="*/ 90 w 180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33">
                  <a:moveTo>
                    <a:pt x="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11"/>
                    <a:pt x="6" y="1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5" y="133"/>
                    <a:pt x="95" y="133"/>
                    <a:pt x="100" y="126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80" y="11"/>
                    <a:pt x="174" y="0"/>
                    <a:pt x="164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" name="Line 216"/>
            <p:cNvSpPr>
              <a:spLocks noChangeShapeType="1"/>
            </p:cNvSpPr>
            <p:nvPr/>
          </p:nvSpPr>
          <p:spPr bwMode="auto">
            <a:xfrm flipH="1" flipV="1">
              <a:off x="8508430" y="4781508"/>
              <a:ext cx="95620" cy="140618"/>
            </a:xfrm>
            <a:prstGeom prst="line">
              <a:avLst/>
            </a:prstGeom>
            <a:noFill/>
            <a:ln w="14288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" name="Line 217"/>
            <p:cNvSpPr>
              <a:spLocks noChangeShapeType="1"/>
            </p:cNvSpPr>
            <p:nvPr/>
          </p:nvSpPr>
          <p:spPr bwMode="auto">
            <a:xfrm flipV="1">
              <a:off x="8536553" y="4399029"/>
              <a:ext cx="19687" cy="137806"/>
            </a:xfrm>
            <a:prstGeom prst="line">
              <a:avLst/>
            </a:prstGeom>
            <a:noFill/>
            <a:ln w="14288" cap="rnd">
              <a:solidFill>
                <a:schemeClr val="tx2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48" name="Group 34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5032581" y="2075947"/>
            <a:ext cx="239019" cy="410550"/>
            <a:chOff x="10066473" y="4151542"/>
            <a:chExt cx="478100" cy="821206"/>
          </a:xfrm>
        </p:grpSpPr>
        <p:sp>
          <p:nvSpPr>
            <p:cNvPr id="19" name="Freeform 218"/>
            <p:cNvSpPr/>
            <p:nvPr/>
          </p:nvSpPr>
          <p:spPr bwMode="auto">
            <a:xfrm>
              <a:off x="10162093" y="4151542"/>
              <a:ext cx="286860" cy="466851"/>
            </a:xfrm>
            <a:custGeom>
              <a:avLst/>
              <a:gdLst>
                <a:gd name="T0" fmla="*/ 38 w 107"/>
                <a:gd name="T1" fmla="*/ 0 h 176"/>
                <a:gd name="T2" fmla="*/ 69 w 107"/>
                <a:gd name="T3" fmla="*/ 0 h 176"/>
                <a:gd name="T4" fmla="*/ 78 w 107"/>
                <a:gd name="T5" fmla="*/ 20 h 176"/>
                <a:gd name="T6" fmla="*/ 107 w 107"/>
                <a:gd name="T7" fmla="*/ 176 h 176"/>
                <a:gd name="T8" fmla="*/ 0 w 107"/>
                <a:gd name="T9" fmla="*/ 176 h 176"/>
                <a:gd name="T10" fmla="*/ 29 w 107"/>
                <a:gd name="T11" fmla="*/ 20 h 176"/>
                <a:gd name="T12" fmla="*/ 38 w 107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6">
                  <a:moveTo>
                    <a:pt x="38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8" y="9"/>
                    <a:pt x="78" y="20"/>
                  </a:cubicBezTo>
                  <a:cubicBezTo>
                    <a:pt x="107" y="176"/>
                    <a:pt x="107" y="176"/>
                    <a:pt x="107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9"/>
                    <a:pt x="33" y="0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0" name="Freeform 219"/>
            <p:cNvSpPr/>
            <p:nvPr/>
          </p:nvSpPr>
          <p:spPr bwMode="auto">
            <a:xfrm>
              <a:off x="10066473" y="4618392"/>
              <a:ext cx="478100" cy="354356"/>
            </a:xfrm>
            <a:custGeom>
              <a:avLst/>
              <a:gdLst>
                <a:gd name="T0" fmla="*/ 90 w 179"/>
                <a:gd name="T1" fmla="*/ 0 h 133"/>
                <a:gd name="T2" fmla="*/ 15 w 179"/>
                <a:gd name="T3" fmla="*/ 0 h 133"/>
                <a:gd name="T4" fmla="*/ 5 w 179"/>
                <a:gd name="T5" fmla="*/ 19 h 133"/>
                <a:gd name="T6" fmla="*/ 41 w 179"/>
                <a:gd name="T7" fmla="*/ 70 h 133"/>
                <a:gd name="T8" fmla="*/ 80 w 179"/>
                <a:gd name="T9" fmla="*/ 126 h 133"/>
                <a:gd name="T10" fmla="*/ 99 w 179"/>
                <a:gd name="T11" fmla="*/ 126 h 133"/>
                <a:gd name="T12" fmla="*/ 138 w 179"/>
                <a:gd name="T13" fmla="*/ 70 h 133"/>
                <a:gd name="T14" fmla="*/ 174 w 179"/>
                <a:gd name="T15" fmla="*/ 19 h 133"/>
                <a:gd name="T16" fmla="*/ 164 w 179"/>
                <a:gd name="T17" fmla="*/ 0 h 133"/>
                <a:gd name="T18" fmla="*/ 90 w 179"/>
                <a:gd name="T1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33">
                  <a:moveTo>
                    <a:pt x="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0"/>
                    <a:pt x="0" y="11"/>
                    <a:pt x="5" y="1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80" y="126"/>
                    <a:pt x="80" y="126"/>
                    <a:pt x="80" y="126"/>
                  </a:cubicBezTo>
                  <a:cubicBezTo>
                    <a:pt x="84" y="133"/>
                    <a:pt x="95" y="133"/>
                    <a:pt x="99" y="126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9" y="11"/>
                    <a:pt x="174" y="0"/>
                    <a:pt x="164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1" name="Line 220"/>
            <p:cNvSpPr>
              <a:spLocks noChangeShapeType="1"/>
            </p:cNvSpPr>
            <p:nvPr/>
          </p:nvSpPr>
          <p:spPr bwMode="auto">
            <a:xfrm flipH="1" flipV="1">
              <a:off x="10204280" y="4781508"/>
              <a:ext cx="95620" cy="140618"/>
            </a:xfrm>
            <a:prstGeom prst="line">
              <a:avLst/>
            </a:prstGeom>
            <a:noFill/>
            <a:ln w="14288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2" name="Line 221"/>
            <p:cNvSpPr>
              <a:spLocks noChangeShapeType="1"/>
            </p:cNvSpPr>
            <p:nvPr/>
          </p:nvSpPr>
          <p:spPr bwMode="auto">
            <a:xfrm flipV="1">
              <a:off x="10226778" y="4399029"/>
              <a:ext cx="25312" cy="137806"/>
            </a:xfrm>
            <a:prstGeom prst="line">
              <a:avLst/>
            </a:prstGeom>
            <a:noFill/>
            <a:ln w="14288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23" name="Freeform 22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3775624" y="2426039"/>
            <a:ext cx="237614" cy="237613"/>
          </a:xfrm>
          <a:custGeom>
            <a:avLst/>
            <a:gdLst>
              <a:gd name="T0" fmla="*/ 176 w 179"/>
              <a:gd name="T1" fmla="*/ 138 h 179"/>
              <a:gd name="T2" fmla="*/ 134 w 179"/>
              <a:gd name="T3" fmla="*/ 96 h 179"/>
              <a:gd name="T4" fmla="*/ 134 w 179"/>
              <a:gd name="T5" fmla="*/ 83 h 179"/>
              <a:gd name="T6" fmla="*/ 176 w 179"/>
              <a:gd name="T7" fmla="*/ 41 h 179"/>
              <a:gd name="T8" fmla="*/ 176 w 179"/>
              <a:gd name="T9" fmla="*/ 28 h 179"/>
              <a:gd name="T10" fmla="*/ 151 w 179"/>
              <a:gd name="T11" fmla="*/ 3 h 179"/>
              <a:gd name="T12" fmla="*/ 138 w 179"/>
              <a:gd name="T13" fmla="*/ 3 h 179"/>
              <a:gd name="T14" fmla="*/ 96 w 179"/>
              <a:gd name="T15" fmla="*/ 45 h 179"/>
              <a:gd name="T16" fmla="*/ 83 w 179"/>
              <a:gd name="T17" fmla="*/ 45 h 179"/>
              <a:gd name="T18" fmla="*/ 41 w 179"/>
              <a:gd name="T19" fmla="*/ 3 h 179"/>
              <a:gd name="T20" fmla="*/ 28 w 179"/>
              <a:gd name="T21" fmla="*/ 3 h 179"/>
              <a:gd name="T22" fmla="*/ 3 w 179"/>
              <a:gd name="T23" fmla="*/ 28 h 179"/>
              <a:gd name="T24" fmla="*/ 3 w 179"/>
              <a:gd name="T25" fmla="*/ 41 h 179"/>
              <a:gd name="T26" fmla="*/ 45 w 179"/>
              <a:gd name="T27" fmla="*/ 83 h 179"/>
              <a:gd name="T28" fmla="*/ 45 w 179"/>
              <a:gd name="T29" fmla="*/ 96 h 179"/>
              <a:gd name="T30" fmla="*/ 3 w 179"/>
              <a:gd name="T31" fmla="*/ 138 h 179"/>
              <a:gd name="T32" fmla="*/ 3 w 179"/>
              <a:gd name="T33" fmla="*/ 151 h 179"/>
              <a:gd name="T34" fmla="*/ 28 w 179"/>
              <a:gd name="T35" fmla="*/ 175 h 179"/>
              <a:gd name="T36" fmla="*/ 41 w 179"/>
              <a:gd name="T37" fmla="*/ 175 h 179"/>
              <a:gd name="T38" fmla="*/ 83 w 179"/>
              <a:gd name="T39" fmla="*/ 133 h 179"/>
              <a:gd name="T40" fmla="*/ 96 w 179"/>
              <a:gd name="T41" fmla="*/ 133 h 179"/>
              <a:gd name="T42" fmla="*/ 138 w 179"/>
              <a:gd name="T43" fmla="*/ 175 h 179"/>
              <a:gd name="T44" fmla="*/ 151 w 179"/>
              <a:gd name="T45" fmla="*/ 175 h 179"/>
              <a:gd name="T46" fmla="*/ 176 w 179"/>
              <a:gd name="T47" fmla="*/ 151 h 179"/>
              <a:gd name="T48" fmla="*/ 176 w 179"/>
              <a:gd name="T49" fmla="*/ 138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9" h="179">
                <a:moveTo>
                  <a:pt x="176" y="138"/>
                </a:moveTo>
                <a:cubicBezTo>
                  <a:pt x="134" y="96"/>
                  <a:pt x="134" y="96"/>
                  <a:pt x="134" y="96"/>
                </a:cubicBezTo>
                <a:cubicBezTo>
                  <a:pt x="130" y="92"/>
                  <a:pt x="130" y="86"/>
                  <a:pt x="134" y="83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79" y="37"/>
                  <a:pt x="179" y="31"/>
                  <a:pt x="176" y="28"/>
                </a:cubicBezTo>
                <a:cubicBezTo>
                  <a:pt x="151" y="3"/>
                  <a:pt x="151" y="3"/>
                  <a:pt x="151" y="3"/>
                </a:cubicBezTo>
                <a:cubicBezTo>
                  <a:pt x="148" y="0"/>
                  <a:pt x="142" y="0"/>
                  <a:pt x="138" y="3"/>
                </a:cubicBezTo>
                <a:cubicBezTo>
                  <a:pt x="96" y="45"/>
                  <a:pt x="96" y="45"/>
                  <a:pt x="96" y="45"/>
                </a:cubicBezTo>
                <a:cubicBezTo>
                  <a:pt x="92" y="49"/>
                  <a:pt x="87" y="49"/>
                  <a:pt x="83" y="45"/>
                </a:cubicBezTo>
                <a:cubicBezTo>
                  <a:pt x="41" y="3"/>
                  <a:pt x="41" y="3"/>
                  <a:pt x="41" y="3"/>
                </a:cubicBezTo>
                <a:cubicBezTo>
                  <a:pt x="37" y="0"/>
                  <a:pt x="31" y="0"/>
                  <a:pt x="28" y="3"/>
                </a:cubicBezTo>
                <a:cubicBezTo>
                  <a:pt x="3" y="28"/>
                  <a:pt x="3" y="28"/>
                  <a:pt x="3" y="28"/>
                </a:cubicBezTo>
                <a:cubicBezTo>
                  <a:pt x="0" y="31"/>
                  <a:pt x="0" y="37"/>
                  <a:pt x="3" y="41"/>
                </a:cubicBezTo>
                <a:cubicBezTo>
                  <a:pt x="45" y="83"/>
                  <a:pt x="45" y="83"/>
                  <a:pt x="45" y="83"/>
                </a:cubicBezTo>
                <a:cubicBezTo>
                  <a:pt x="49" y="86"/>
                  <a:pt x="49" y="92"/>
                  <a:pt x="45" y="96"/>
                </a:cubicBezTo>
                <a:cubicBezTo>
                  <a:pt x="3" y="138"/>
                  <a:pt x="3" y="138"/>
                  <a:pt x="3" y="138"/>
                </a:cubicBezTo>
                <a:cubicBezTo>
                  <a:pt x="0" y="141"/>
                  <a:pt x="0" y="147"/>
                  <a:pt x="3" y="151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31" y="179"/>
                  <a:pt x="37" y="179"/>
                  <a:pt x="41" y="175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7" y="130"/>
                  <a:pt x="92" y="130"/>
                  <a:pt x="96" y="133"/>
                </a:cubicBezTo>
                <a:cubicBezTo>
                  <a:pt x="138" y="175"/>
                  <a:pt x="138" y="175"/>
                  <a:pt x="138" y="175"/>
                </a:cubicBezTo>
                <a:cubicBezTo>
                  <a:pt x="142" y="179"/>
                  <a:pt x="148" y="179"/>
                  <a:pt x="151" y="175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9" y="147"/>
                  <a:pt x="179" y="141"/>
                  <a:pt x="176" y="138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4" name="Freeform 22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3956997" y="2255914"/>
            <a:ext cx="129351" cy="130758"/>
          </a:xfrm>
          <a:custGeom>
            <a:avLst/>
            <a:gdLst>
              <a:gd name="T0" fmla="*/ 96 w 98"/>
              <a:gd name="T1" fmla="*/ 75 h 98"/>
              <a:gd name="T2" fmla="*/ 73 w 98"/>
              <a:gd name="T3" fmla="*/ 52 h 98"/>
              <a:gd name="T4" fmla="*/ 73 w 98"/>
              <a:gd name="T5" fmla="*/ 45 h 98"/>
              <a:gd name="T6" fmla="*/ 96 w 98"/>
              <a:gd name="T7" fmla="*/ 22 h 98"/>
              <a:gd name="T8" fmla="*/ 96 w 98"/>
              <a:gd name="T9" fmla="*/ 15 h 98"/>
              <a:gd name="T10" fmla="*/ 83 w 98"/>
              <a:gd name="T11" fmla="*/ 2 h 98"/>
              <a:gd name="T12" fmla="*/ 76 w 98"/>
              <a:gd name="T13" fmla="*/ 2 h 98"/>
              <a:gd name="T14" fmla="*/ 53 w 98"/>
              <a:gd name="T15" fmla="*/ 25 h 98"/>
              <a:gd name="T16" fmla="*/ 46 w 98"/>
              <a:gd name="T17" fmla="*/ 25 h 98"/>
              <a:gd name="T18" fmla="*/ 23 w 98"/>
              <a:gd name="T19" fmla="*/ 2 h 98"/>
              <a:gd name="T20" fmla="*/ 16 w 98"/>
              <a:gd name="T21" fmla="*/ 2 h 98"/>
              <a:gd name="T22" fmla="*/ 2 w 98"/>
              <a:gd name="T23" fmla="*/ 15 h 98"/>
              <a:gd name="T24" fmla="*/ 2 w 98"/>
              <a:gd name="T25" fmla="*/ 22 h 98"/>
              <a:gd name="T26" fmla="*/ 25 w 98"/>
              <a:gd name="T27" fmla="*/ 45 h 98"/>
              <a:gd name="T28" fmla="*/ 25 w 98"/>
              <a:gd name="T29" fmla="*/ 52 h 98"/>
              <a:gd name="T30" fmla="*/ 2 w 98"/>
              <a:gd name="T31" fmla="*/ 75 h 98"/>
              <a:gd name="T32" fmla="*/ 2 w 98"/>
              <a:gd name="T33" fmla="*/ 82 h 98"/>
              <a:gd name="T34" fmla="*/ 16 w 98"/>
              <a:gd name="T35" fmla="*/ 96 h 98"/>
              <a:gd name="T36" fmla="*/ 23 w 98"/>
              <a:gd name="T37" fmla="*/ 96 h 98"/>
              <a:gd name="T38" fmla="*/ 46 w 98"/>
              <a:gd name="T39" fmla="*/ 73 h 98"/>
              <a:gd name="T40" fmla="*/ 53 w 98"/>
              <a:gd name="T41" fmla="*/ 73 h 98"/>
              <a:gd name="T42" fmla="*/ 76 w 98"/>
              <a:gd name="T43" fmla="*/ 96 h 98"/>
              <a:gd name="T44" fmla="*/ 83 w 98"/>
              <a:gd name="T45" fmla="*/ 96 h 98"/>
              <a:gd name="T46" fmla="*/ 96 w 98"/>
              <a:gd name="T47" fmla="*/ 82 h 98"/>
              <a:gd name="T48" fmla="*/ 96 w 98"/>
              <a:gd name="T49" fmla="*/ 7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8" h="98">
                <a:moveTo>
                  <a:pt x="96" y="75"/>
                </a:moveTo>
                <a:cubicBezTo>
                  <a:pt x="73" y="52"/>
                  <a:pt x="73" y="52"/>
                  <a:pt x="73" y="52"/>
                </a:cubicBezTo>
                <a:cubicBezTo>
                  <a:pt x="71" y="50"/>
                  <a:pt x="71" y="47"/>
                  <a:pt x="73" y="45"/>
                </a:cubicBezTo>
                <a:cubicBezTo>
                  <a:pt x="96" y="22"/>
                  <a:pt x="96" y="22"/>
                  <a:pt x="96" y="22"/>
                </a:cubicBezTo>
                <a:cubicBezTo>
                  <a:pt x="98" y="20"/>
                  <a:pt x="98" y="17"/>
                  <a:pt x="96" y="15"/>
                </a:cubicBezTo>
                <a:cubicBezTo>
                  <a:pt x="83" y="2"/>
                  <a:pt x="83" y="2"/>
                  <a:pt x="83" y="2"/>
                </a:cubicBezTo>
                <a:cubicBezTo>
                  <a:pt x="81" y="0"/>
                  <a:pt x="78" y="0"/>
                  <a:pt x="76" y="2"/>
                </a:cubicBezTo>
                <a:cubicBezTo>
                  <a:pt x="53" y="25"/>
                  <a:pt x="53" y="25"/>
                  <a:pt x="53" y="25"/>
                </a:cubicBezTo>
                <a:cubicBezTo>
                  <a:pt x="51" y="26"/>
                  <a:pt x="48" y="26"/>
                  <a:pt x="46" y="25"/>
                </a:cubicBezTo>
                <a:cubicBezTo>
                  <a:pt x="23" y="2"/>
                  <a:pt x="23" y="2"/>
                  <a:pt x="23" y="2"/>
                </a:cubicBezTo>
                <a:cubicBezTo>
                  <a:pt x="21" y="0"/>
                  <a:pt x="18" y="0"/>
                  <a:pt x="16" y="2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7"/>
                  <a:pt x="0" y="20"/>
                  <a:pt x="2" y="22"/>
                </a:cubicBezTo>
                <a:cubicBezTo>
                  <a:pt x="25" y="45"/>
                  <a:pt x="25" y="45"/>
                  <a:pt x="25" y="45"/>
                </a:cubicBezTo>
                <a:cubicBezTo>
                  <a:pt x="27" y="47"/>
                  <a:pt x="27" y="50"/>
                  <a:pt x="25" y="52"/>
                </a:cubicBezTo>
                <a:cubicBezTo>
                  <a:pt x="2" y="75"/>
                  <a:pt x="2" y="75"/>
                  <a:pt x="2" y="75"/>
                </a:cubicBezTo>
                <a:cubicBezTo>
                  <a:pt x="0" y="77"/>
                  <a:pt x="0" y="80"/>
                  <a:pt x="2" y="82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8"/>
                  <a:pt x="21" y="98"/>
                  <a:pt x="23" y="96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1"/>
                  <a:pt x="51" y="71"/>
                  <a:pt x="53" y="73"/>
                </a:cubicBezTo>
                <a:cubicBezTo>
                  <a:pt x="76" y="96"/>
                  <a:pt x="76" y="96"/>
                  <a:pt x="76" y="96"/>
                </a:cubicBezTo>
                <a:cubicBezTo>
                  <a:pt x="78" y="98"/>
                  <a:pt x="81" y="98"/>
                  <a:pt x="83" y="96"/>
                </a:cubicBezTo>
                <a:cubicBezTo>
                  <a:pt x="96" y="82"/>
                  <a:pt x="96" y="82"/>
                  <a:pt x="96" y="82"/>
                </a:cubicBezTo>
                <a:cubicBezTo>
                  <a:pt x="98" y="80"/>
                  <a:pt x="98" y="77"/>
                  <a:pt x="96" y="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5" name="Freeform 2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4052605" y="2556796"/>
            <a:ext cx="276981" cy="278387"/>
          </a:xfrm>
          <a:custGeom>
            <a:avLst/>
            <a:gdLst>
              <a:gd name="T0" fmla="*/ 205 w 209"/>
              <a:gd name="T1" fmla="*/ 161 h 209"/>
              <a:gd name="T2" fmla="*/ 156 w 209"/>
              <a:gd name="T3" fmla="*/ 112 h 209"/>
              <a:gd name="T4" fmla="*/ 156 w 209"/>
              <a:gd name="T5" fmla="*/ 97 h 209"/>
              <a:gd name="T6" fmla="*/ 205 w 209"/>
              <a:gd name="T7" fmla="*/ 48 h 209"/>
              <a:gd name="T8" fmla="*/ 205 w 209"/>
              <a:gd name="T9" fmla="*/ 33 h 209"/>
              <a:gd name="T10" fmla="*/ 176 w 209"/>
              <a:gd name="T11" fmla="*/ 4 h 209"/>
              <a:gd name="T12" fmla="*/ 161 w 209"/>
              <a:gd name="T13" fmla="*/ 4 h 209"/>
              <a:gd name="T14" fmla="*/ 112 w 209"/>
              <a:gd name="T15" fmla="*/ 53 h 209"/>
              <a:gd name="T16" fmla="*/ 97 w 209"/>
              <a:gd name="T17" fmla="*/ 53 h 209"/>
              <a:gd name="T18" fmla="*/ 48 w 209"/>
              <a:gd name="T19" fmla="*/ 4 h 209"/>
              <a:gd name="T20" fmla="*/ 33 w 209"/>
              <a:gd name="T21" fmla="*/ 4 h 209"/>
              <a:gd name="T22" fmla="*/ 4 w 209"/>
              <a:gd name="T23" fmla="*/ 33 h 209"/>
              <a:gd name="T24" fmla="*/ 4 w 209"/>
              <a:gd name="T25" fmla="*/ 48 h 209"/>
              <a:gd name="T26" fmla="*/ 53 w 209"/>
              <a:gd name="T27" fmla="*/ 97 h 209"/>
              <a:gd name="T28" fmla="*/ 53 w 209"/>
              <a:gd name="T29" fmla="*/ 112 h 209"/>
              <a:gd name="T30" fmla="*/ 4 w 209"/>
              <a:gd name="T31" fmla="*/ 161 h 209"/>
              <a:gd name="T32" fmla="*/ 4 w 209"/>
              <a:gd name="T33" fmla="*/ 176 h 209"/>
              <a:gd name="T34" fmla="*/ 33 w 209"/>
              <a:gd name="T35" fmla="*/ 205 h 209"/>
              <a:gd name="T36" fmla="*/ 48 w 209"/>
              <a:gd name="T37" fmla="*/ 205 h 209"/>
              <a:gd name="T38" fmla="*/ 97 w 209"/>
              <a:gd name="T39" fmla="*/ 156 h 209"/>
              <a:gd name="T40" fmla="*/ 112 w 209"/>
              <a:gd name="T41" fmla="*/ 156 h 209"/>
              <a:gd name="T42" fmla="*/ 161 w 209"/>
              <a:gd name="T43" fmla="*/ 205 h 209"/>
              <a:gd name="T44" fmla="*/ 176 w 209"/>
              <a:gd name="T45" fmla="*/ 205 h 209"/>
              <a:gd name="T46" fmla="*/ 205 w 209"/>
              <a:gd name="T47" fmla="*/ 176 h 209"/>
              <a:gd name="T48" fmla="*/ 205 w 209"/>
              <a:gd name="T49" fmla="*/ 16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9" h="209">
                <a:moveTo>
                  <a:pt x="205" y="161"/>
                </a:moveTo>
                <a:cubicBezTo>
                  <a:pt x="156" y="112"/>
                  <a:pt x="156" y="112"/>
                  <a:pt x="156" y="112"/>
                </a:cubicBezTo>
                <a:cubicBezTo>
                  <a:pt x="151" y="108"/>
                  <a:pt x="151" y="101"/>
                  <a:pt x="156" y="97"/>
                </a:cubicBezTo>
                <a:cubicBezTo>
                  <a:pt x="205" y="48"/>
                  <a:pt x="205" y="48"/>
                  <a:pt x="205" y="48"/>
                </a:cubicBezTo>
                <a:cubicBezTo>
                  <a:pt x="209" y="44"/>
                  <a:pt x="209" y="37"/>
                  <a:pt x="205" y="33"/>
                </a:cubicBezTo>
                <a:cubicBezTo>
                  <a:pt x="176" y="4"/>
                  <a:pt x="176" y="4"/>
                  <a:pt x="176" y="4"/>
                </a:cubicBezTo>
                <a:cubicBezTo>
                  <a:pt x="172" y="0"/>
                  <a:pt x="165" y="0"/>
                  <a:pt x="161" y="4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08" y="58"/>
                  <a:pt x="101" y="58"/>
                  <a:pt x="97" y="53"/>
                </a:cubicBezTo>
                <a:cubicBezTo>
                  <a:pt x="48" y="4"/>
                  <a:pt x="48" y="4"/>
                  <a:pt x="48" y="4"/>
                </a:cubicBezTo>
                <a:cubicBezTo>
                  <a:pt x="44" y="0"/>
                  <a:pt x="37" y="0"/>
                  <a:pt x="33" y="4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7"/>
                  <a:pt x="0" y="44"/>
                  <a:pt x="4" y="48"/>
                </a:cubicBezTo>
                <a:cubicBezTo>
                  <a:pt x="53" y="97"/>
                  <a:pt x="53" y="97"/>
                  <a:pt x="53" y="97"/>
                </a:cubicBezTo>
                <a:cubicBezTo>
                  <a:pt x="57" y="101"/>
                  <a:pt x="57" y="108"/>
                  <a:pt x="53" y="112"/>
                </a:cubicBezTo>
                <a:cubicBezTo>
                  <a:pt x="4" y="161"/>
                  <a:pt x="4" y="161"/>
                  <a:pt x="4" y="161"/>
                </a:cubicBezTo>
                <a:cubicBezTo>
                  <a:pt x="0" y="165"/>
                  <a:pt x="0" y="172"/>
                  <a:pt x="4" y="176"/>
                </a:cubicBezTo>
                <a:cubicBezTo>
                  <a:pt x="33" y="205"/>
                  <a:pt x="33" y="205"/>
                  <a:pt x="33" y="205"/>
                </a:cubicBezTo>
                <a:cubicBezTo>
                  <a:pt x="37" y="209"/>
                  <a:pt x="44" y="209"/>
                  <a:pt x="48" y="205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101" y="152"/>
                  <a:pt x="108" y="152"/>
                  <a:pt x="112" y="156"/>
                </a:cubicBezTo>
                <a:cubicBezTo>
                  <a:pt x="161" y="205"/>
                  <a:pt x="161" y="205"/>
                  <a:pt x="161" y="205"/>
                </a:cubicBezTo>
                <a:cubicBezTo>
                  <a:pt x="165" y="209"/>
                  <a:pt x="172" y="209"/>
                  <a:pt x="176" y="205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9" y="172"/>
                  <a:pt x="209" y="165"/>
                  <a:pt x="205" y="1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6" name="Freeform 22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5263164" y="2636937"/>
            <a:ext cx="118104" cy="118104"/>
          </a:xfrm>
          <a:custGeom>
            <a:avLst/>
            <a:gdLst>
              <a:gd name="T0" fmla="*/ 87 w 89"/>
              <a:gd name="T1" fmla="*/ 69 h 89"/>
              <a:gd name="T2" fmla="*/ 66 w 89"/>
              <a:gd name="T3" fmla="*/ 48 h 89"/>
              <a:gd name="T4" fmla="*/ 66 w 89"/>
              <a:gd name="T5" fmla="*/ 41 h 89"/>
              <a:gd name="T6" fmla="*/ 87 w 89"/>
              <a:gd name="T7" fmla="*/ 20 h 89"/>
              <a:gd name="T8" fmla="*/ 87 w 89"/>
              <a:gd name="T9" fmla="*/ 14 h 89"/>
              <a:gd name="T10" fmla="*/ 75 w 89"/>
              <a:gd name="T11" fmla="*/ 2 h 89"/>
              <a:gd name="T12" fmla="*/ 69 w 89"/>
              <a:gd name="T13" fmla="*/ 2 h 89"/>
              <a:gd name="T14" fmla="*/ 48 w 89"/>
              <a:gd name="T15" fmla="*/ 23 h 89"/>
              <a:gd name="T16" fmla="*/ 41 w 89"/>
              <a:gd name="T17" fmla="*/ 23 h 89"/>
              <a:gd name="T18" fmla="*/ 20 w 89"/>
              <a:gd name="T19" fmla="*/ 2 h 89"/>
              <a:gd name="T20" fmla="*/ 14 w 89"/>
              <a:gd name="T21" fmla="*/ 2 h 89"/>
              <a:gd name="T22" fmla="*/ 2 w 89"/>
              <a:gd name="T23" fmla="*/ 14 h 89"/>
              <a:gd name="T24" fmla="*/ 2 w 89"/>
              <a:gd name="T25" fmla="*/ 20 h 89"/>
              <a:gd name="T26" fmla="*/ 23 w 89"/>
              <a:gd name="T27" fmla="*/ 41 h 89"/>
              <a:gd name="T28" fmla="*/ 23 w 89"/>
              <a:gd name="T29" fmla="*/ 48 h 89"/>
              <a:gd name="T30" fmla="*/ 2 w 89"/>
              <a:gd name="T31" fmla="*/ 69 h 89"/>
              <a:gd name="T32" fmla="*/ 2 w 89"/>
              <a:gd name="T33" fmla="*/ 75 h 89"/>
              <a:gd name="T34" fmla="*/ 14 w 89"/>
              <a:gd name="T35" fmla="*/ 87 h 89"/>
              <a:gd name="T36" fmla="*/ 20 w 89"/>
              <a:gd name="T37" fmla="*/ 87 h 89"/>
              <a:gd name="T38" fmla="*/ 41 w 89"/>
              <a:gd name="T39" fmla="*/ 67 h 89"/>
              <a:gd name="T40" fmla="*/ 48 w 89"/>
              <a:gd name="T41" fmla="*/ 67 h 89"/>
              <a:gd name="T42" fmla="*/ 69 w 89"/>
              <a:gd name="T43" fmla="*/ 87 h 89"/>
              <a:gd name="T44" fmla="*/ 75 w 89"/>
              <a:gd name="T45" fmla="*/ 87 h 89"/>
              <a:gd name="T46" fmla="*/ 87 w 89"/>
              <a:gd name="T47" fmla="*/ 75 h 89"/>
              <a:gd name="T48" fmla="*/ 87 w 89"/>
              <a:gd name="T49" fmla="*/ 6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9" h="89">
                <a:moveTo>
                  <a:pt x="87" y="69"/>
                </a:moveTo>
                <a:cubicBezTo>
                  <a:pt x="66" y="48"/>
                  <a:pt x="66" y="48"/>
                  <a:pt x="66" y="48"/>
                </a:cubicBezTo>
                <a:cubicBezTo>
                  <a:pt x="65" y="46"/>
                  <a:pt x="65" y="43"/>
                  <a:pt x="66" y="41"/>
                </a:cubicBezTo>
                <a:cubicBezTo>
                  <a:pt x="87" y="20"/>
                  <a:pt x="87" y="20"/>
                  <a:pt x="87" y="20"/>
                </a:cubicBezTo>
                <a:cubicBezTo>
                  <a:pt x="89" y="19"/>
                  <a:pt x="89" y="16"/>
                  <a:pt x="87" y="14"/>
                </a:cubicBezTo>
                <a:cubicBezTo>
                  <a:pt x="75" y="2"/>
                  <a:pt x="75" y="2"/>
                  <a:pt x="75" y="2"/>
                </a:cubicBezTo>
                <a:cubicBezTo>
                  <a:pt x="73" y="0"/>
                  <a:pt x="70" y="0"/>
                  <a:pt x="69" y="2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24"/>
                  <a:pt x="43" y="24"/>
                  <a:pt x="41" y="23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0"/>
                  <a:pt x="16" y="0"/>
                  <a:pt x="14" y="2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9"/>
                  <a:pt x="2" y="20"/>
                </a:cubicBezTo>
                <a:cubicBezTo>
                  <a:pt x="23" y="41"/>
                  <a:pt x="23" y="41"/>
                  <a:pt x="23" y="41"/>
                </a:cubicBezTo>
                <a:cubicBezTo>
                  <a:pt x="24" y="43"/>
                  <a:pt x="24" y="46"/>
                  <a:pt x="23" y="48"/>
                </a:cubicBezTo>
                <a:cubicBezTo>
                  <a:pt x="2" y="69"/>
                  <a:pt x="2" y="69"/>
                  <a:pt x="2" y="69"/>
                </a:cubicBezTo>
                <a:cubicBezTo>
                  <a:pt x="0" y="71"/>
                  <a:pt x="0" y="73"/>
                  <a:pt x="2" y="75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9"/>
                  <a:pt x="19" y="89"/>
                  <a:pt x="20" y="87"/>
                </a:cubicBezTo>
                <a:cubicBezTo>
                  <a:pt x="41" y="67"/>
                  <a:pt x="41" y="67"/>
                  <a:pt x="41" y="67"/>
                </a:cubicBezTo>
                <a:cubicBezTo>
                  <a:pt x="43" y="65"/>
                  <a:pt x="46" y="65"/>
                  <a:pt x="48" y="67"/>
                </a:cubicBezTo>
                <a:cubicBezTo>
                  <a:pt x="69" y="87"/>
                  <a:pt x="69" y="87"/>
                  <a:pt x="69" y="87"/>
                </a:cubicBezTo>
                <a:cubicBezTo>
                  <a:pt x="70" y="89"/>
                  <a:pt x="73" y="89"/>
                  <a:pt x="75" y="87"/>
                </a:cubicBezTo>
                <a:cubicBezTo>
                  <a:pt x="87" y="75"/>
                  <a:pt x="87" y="75"/>
                  <a:pt x="87" y="75"/>
                </a:cubicBezTo>
                <a:cubicBezTo>
                  <a:pt x="89" y="73"/>
                  <a:pt x="89" y="71"/>
                  <a:pt x="87" y="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7" name="Freeform 22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4869486" y="1966280"/>
            <a:ext cx="165907" cy="167314"/>
          </a:xfrm>
          <a:custGeom>
            <a:avLst/>
            <a:gdLst>
              <a:gd name="T0" fmla="*/ 123 w 125"/>
              <a:gd name="T1" fmla="*/ 97 h 126"/>
              <a:gd name="T2" fmla="*/ 93 w 125"/>
              <a:gd name="T3" fmla="*/ 67 h 126"/>
              <a:gd name="T4" fmla="*/ 93 w 125"/>
              <a:gd name="T5" fmla="*/ 58 h 126"/>
              <a:gd name="T6" fmla="*/ 123 w 125"/>
              <a:gd name="T7" fmla="*/ 29 h 126"/>
              <a:gd name="T8" fmla="*/ 123 w 125"/>
              <a:gd name="T9" fmla="*/ 20 h 126"/>
              <a:gd name="T10" fmla="*/ 106 w 125"/>
              <a:gd name="T11" fmla="*/ 3 h 126"/>
              <a:gd name="T12" fmla="*/ 97 w 125"/>
              <a:gd name="T13" fmla="*/ 3 h 126"/>
              <a:gd name="T14" fmla="*/ 67 w 125"/>
              <a:gd name="T15" fmla="*/ 32 h 126"/>
              <a:gd name="T16" fmla="*/ 58 w 125"/>
              <a:gd name="T17" fmla="*/ 32 h 126"/>
              <a:gd name="T18" fmla="*/ 29 w 125"/>
              <a:gd name="T19" fmla="*/ 3 h 126"/>
              <a:gd name="T20" fmla="*/ 20 w 125"/>
              <a:gd name="T21" fmla="*/ 3 h 126"/>
              <a:gd name="T22" fmla="*/ 2 w 125"/>
              <a:gd name="T23" fmla="*/ 20 h 126"/>
              <a:gd name="T24" fmla="*/ 2 w 125"/>
              <a:gd name="T25" fmla="*/ 29 h 126"/>
              <a:gd name="T26" fmla="*/ 32 w 125"/>
              <a:gd name="T27" fmla="*/ 58 h 126"/>
              <a:gd name="T28" fmla="*/ 32 w 125"/>
              <a:gd name="T29" fmla="*/ 67 h 126"/>
              <a:gd name="T30" fmla="*/ 2 w 125"/>
              <a:gd name="T31" fmla="*/ 97 h 126"/>
              <a:gd name="T32" fmla="*/ 2 w 125"/>
              <a:gd name="T33" fmla="*/ 106 h 126"/>
              <a:gd name="T34" fmla="*/ 20 w 125"/>
              <a:gd name="T35" fmla="*/ 123 h 126"/>
              <a:gd name="T36" fmla="*/ 29 w 125"/>
              <a:gd name="T37" fmla="*/ 123 h 126"/>
              <a:gd name="T38" fmla="*/ 58 w 125"/>
              <a:gd name="T39" fmla="*/ 94 h 126"/>
              <a:gd name="T40" fmla="*/ 67 w 125"/>
              <a:gd name="T41" fmla="*/ 94 h 126"/>
              <a:gd name="T42" fmla="*/ 97 w 125"/>
              <a:gd name="T43" fmla="*/ 123 h 126"/>
              <a:gd name="T44" fmla="*/ 106 w 125"/>
              <a:gd name="T45" fmla="*/ 123 h 126"/>
              <a:gd name="T46" fmla="*/ 123 w 125"/>
              <a:gd name="T47" fmla="*/ 106 h 126"/>
              <a:gd name="T48" fmla="*/ 123 w 125"/>
              <a:gd name="T49" fmla="*/ 9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5" h="126">
                <a:moveTo>
                  <a:pt x="123" y="97"/>
                </a:moveTo>
                <a:cubicBezTo>
                  <a:pt x="93" y="67"/>
                  <a:pt x="93" y="67"/>
                  <a:pt x="93" y="67"/>
                </a:cubicBezTo>
                <a:cubicBezTo>
                  <a:pt x="91" y="65"/>
                  <a:pt x="91" y="61"/>
                  <a:pt x="93" y="58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25" y="26"/>
                  <a:pt x="125" y="22"/>
                  <a:pt x="123" y="2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3" y="0"/>
                  <a:pt x="99" y="0"/>
                  <a:pt x="97" y="3"/>
                </a:cubicBezTo>
                <a:cubicBezTo>
                  <a:pt x="67" y="32"/>
                  <a:pt x="67" y="32"/>
                  <a:pt x="67" y="32"/>
                </a:cubicBezTo>
                <a:cubicBezTo>
                  <a:pt x="65" y="35"/>
                  <a:pt x="61" y="35"/>
                  <a:pt x="58" y="32"/>
                </a:cubicBezTo>
                <a:cubicBezTo>
                  <a:pt x="29" y="3"/>
                  <a:pt x="29" y="3"/>
                  <a:pt x="29" y="3"/>
                </a:cubicBezTo>
                <a:cubicBezTo>
                  <a:pt x="26" y="0"/>
                  <a:pt x="22" y="0"/>
                  <a:pt x="20" y="3"/>
                </a:cubicBezTo>
                <a:cubicBezTo>
                  <a:pt x="2" y="20"/>
                  <a:pt x="2" y="20"/>
                  <a:pt x="2" y="20"/>
                </a:cubicBezTo>
                <a:cubicBezTo>
                  <a:pt x="0" y="22"/>
                  <a:pt x="0" y="26"/>
                  <a:pt x="2" y="29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61"/>
                  <a:pt x="34" y="65"/>
                  <a:pt x="32" y="67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9"/>
                  <a:pt x="0" y="103"/>
                  <a:pt x="2" y="106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22" y="126"/>
                  <a:pt x="26" y="126"/>
                  <a:pt x="29" y="123"/>
                </a:cubicBezTo>
                <a:cubicBezTo>
                  <a:pt x="58" y="94"/>
                  <a:pt x="58" y="94"/>
                  <a:pt x="58" y="94"/>
                </a:cubicBezTo>
                <a:cubicBezTo>
                  <a:pt x="61" y="91"/>
                  <a:pt x="65" y="91"/>
                  <a:pt x="67" y="94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6"/>
                  <a:pt x="103" y="126"/>
                  <a:pt x="106" y="123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5" y="103"/>
                  <a:pt x="125" y="99"/>
                  <a:pt x="123" y="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338" name="Group 3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845298" y="2650998"/>
            <a:ext cx="787356" cy="1687192"/>
            <a:chOff x="19693158" y="5301793"/>
            <a:chExt cx="1574918" cy="3374824"/>
          </a:xfrm>
        </p:grpSpPr>
        <p:sp>
          <p:nvSpPr>
            <p:cNvPr id="31" name="Freeform 230"/>
            <p:cNvSpPr/>
            <p:nvPr/>
          </p:nvSpPr>
          <p:spPr bwMode="auto">
            <a:xfrm>
              <a:off x="19763466" y="5301793"/>
              <a:ext cx="1504610" cy="3020467"/>
            </a:xfrm>
            <a:custGeom>
              <a:avLst/>
              <a:gdLst>
                <a:gd name="T0" fmla="*/ 196 w 566"/>
                <a:gd name="T1" fmla="*/ 543 h 1135"/>
                <a:gd name="T2" fmla="*/ 154 w 566"/>
                <a:gd name="T3" fmla="*/ 396 h 1135"/>
                <a:gd name="T4" fmla="*/ 233 w 566"/>
                <a:gd name="T5" fmla="*/ 227 h 1135"/>
                <a:gd name="T6" fmla="*/ 191 w 566"/>
                <a:gd name="T7" fmla="*/ 137 h 1135"/>
                <a:gd name="T8" fmla="*/ 303 w 566"/>
                <a:gd name="T9" fmla="*/ 5 h 1135"/>
                <a:gd name="T10" fmla="*/ 434 w 566"/>
                <a:gd name="T11" fmla="*/ 117 h 1135"/>
                <a:gd name="T12" fmla="*/ 420 w 566"/>
                <a:gd name="T13" fmla="*/ 186 h 1135"/>
                <a:gd name="T14" fmla="*/ 545 w 566"/>
                <a:gd name="T15" fmla="*/ 363 h 1135"/>
                <a:gd name="T16" fmla="*/ 466 w 566"/>
                <a:gd name="T17" fmla="*/ 576 h 1135"/>
                <a:gd name="T18" fmla="*/ 564 w 566"/>
                <a:gd name="T19" fmla="*/ 796 h 1135"/>
                <a:gd name="T20" fmla="*/ 248 w 566"/>
                <a:gd name="T21" fmla="*/ 1111 h 1135"/>
                <a:gd name="T22" fmla="*/ 25 w 566"/>
                <a:gd name="T23" fmla="*/ 758 h 1135"/>
                <a:gd name="T24" fmla="*/ 196 w 566"/>
                <a:gd name="T25" fmla="*/ 54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6" h="1135">
                  <a:moveTo>
                    <a:pt x="196" y="543"/>
                  </a:moveTo>
                  <a:cubicBezTo>
                    <a:pt x="203" y="466"/>
                    <a:pt x="153" y="488"/>
                    <a:pt x="154" y="396"/>
                  </a:cubicBezTo>
                  <a:cubicBezTo>
                    <a:pt x="154" y="316"/>
                    <a:pt x="232" y="271"/>
                    <a:pt x="233" y="227"/>
                  </a:cubicBezTo>
                  <a:cubicBezTo>
                    <a:pt x="234" y="184"/>
                    <a:pt x="193" y="162"/>
                    <a:pt x="191" y="137"/>
                  </a:cubicBezTo>
                  <a:cubicBezTo>
                    <a:pt x="185" y="70"/>
                    <a:pt x="235" y="11"/>
                    <a:pt x="303" y="5"/>
                  </a:cubicBezTo>
                  <a:cubicBezTo>
                    <a:pt x="370" y="0"/>
                    <a:pt x="429" y="50"/>
                    <a:pt x="434" y="117"/>
                  </a:cubicBezTo>
                  <a:cubicBezTo>
                    <a:pt x="436" y="142"/>
                    <a:pt x="421" y="147"/>
                    <a:pt x="420" y="186"/>
                  </a:cubicBezTo>
                  <a:cubicBezTo>
                    <a:pt x="418" y="224"/>
                    <a:pt x="557" y="283"/>
                    <a:pt x="545" y="363"/>
                  </a:cubicBezTo>
                  <a:cubicBezTo>
                    <a:pt x="532" y="442"/>
                    <a:pt x="462" y="479"/>
                    <a:pt x="466" y="576"/>
                  </a:cubicBezTo>
                  <a:cubicBezTo>
                    <a:pt x="470" y="647"/>
                    <a:pt x="566" y="678"/>
                    <a:pt x="564" y="796"/>
                  </a:cubicBezTo>
                  <a:cubicBezTo>
                    <a:pt x="562" y="988"/>
                    <a:pt x="424" y="1135"/>
                    <a:pt x="248" y="1111"/>
                  </a:cubicBezTo>
                  <a:cubicBezTo>
                    <a:pt x="72" y="1086"/>
                    <a:pt x="0" y="934"/>
                    <a:pt x="25" y="758"/>
                  </a:cubicBezTo>
                  <a:cubicBezTo>
                    <a:pt x="41" y="641"/>
                    <a:pt x="189" y="620"/>
                    <a:pt x="196" y="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2" name="Freeform 231"/>
            <p:cNvSpPr/>
            <p:nvPr/>
          </p:nvSpPr>
          <p:spPr bwMode="auto">
            <a:xfrm>
              <a:off x="20463743" y="5619590"/>
              <a:ext cx="224988" cy="2351127"/>
            </a:xfrm>
            <a:custGeom>
              <a:avLst/>
              <a:gdLst>
                <a:gd name="T0" fmla="*/ 58 w 84"/>
                <a:gd name="T1" fmla="*/ 0 h 883"/>
                <a:gd name="T2" fmla="*/ 70 w 84"/>
                <a:gd name="T3" fmla="*/ 111 h 883"/>
                <a:gd name="T4" fmla="*/ 76 w 84"/>
                <a:gd name="T5" fmla="*/ 223 h 883"/>
                <a:gd name="T6" fmla="*/ 79 w 84"/>
                <a:gd name="T7" fmla="*/ 334 h 883"/>
                <a:gd name="T8" fmla="*/ 77 w 84"/>
                <a:gd name="T9" fmla="*/ 446 h 883"/>
                <a:gd name="T10" fmla="*/ 69 w 84"/>
                <a:gd name="T11" fmla="*/ 557 h 883"/>
                <a:gd name="T12" fmla="*/ 55 w 84"/>
                <a:gd name="T13" fmla="*/ 668 h 883"/>
                <a:gd name="T14" fmla="*/ 33 w 84"/>
                <a:gd name="T15" fmla="*/ 777 h 883"/>
                <a:gd name="T16" fmla="*/ 0 w 84"/>
                <a:gd name="T17" fmla="*/ 883 h 883"/>
                <a:gd name="T18" fmla="*/ 35 w 84"/>
                <a:gd name="T19" fmla="*/ 777 h 883"/>
                <a:gd name="T20" fmla="*/ 59 w 84"/>
                <a:gd name="T21" fmla="*/ 668 h 883"/>
                <a:gd name="T22" fmla="*/ 73 w 84"/>
                <a:gd name="T23" fmla="*/ 557 h 883"/>
                <a:gd name="T24" fmla="*/ 81 w 84"/>
                <a:gd name="T25" fmla="*/ 446 h 883"/>
                <a:gd name="T26" fmla="*/ 80 w 84"/>
                <a:gd name="T27" fmla="*/ 223 h 883"/>
                <a:gd name="T28" fmla="*/ 58 w 84"/>
                <a:gd name="T29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83">
                  <a:moveTo>
                    <a:pt x="58" y="0"/>
                  </a:moveTo>
                  <a:cubicBezTo>
                    <a:pt x="63" y="37"/>
                    <a:pt x="67" y="74"/>
                    <a:pt x="70" y="111"/>
                  </a:cubicBezTo>
                  <a:cubicBezTo>
                    <a:pt x="73" y="149"/>
                    <a:pt x="75" y="186"/>
                    <a:pt x="76" y="223"/>
                  </a:cubicBezTo>
                  <a:cubicBezTo>
                    <a:pt x="78" y="260"/>
                    <a:pt x="79" y="297"/>
                    <a:pt x="79" y="334"/>
                  </a:cubicBezTo>
                  <a:cubicBezTo>
                    <a:pt x="79" y="371"/>
                    <a:pt x="78" y="409"/>
                    <a:pt x="77" y="446"/>
                  </a:cubicBezTo>
                  <a:cubicBezTo>
                    <a:pt x="75" y="483"/>
                    <a:pt x="73" y="520"/>
                    <a:pt x="69" y="557"/>
                  </a:cubicBezTo>
                  <a:cubicBezTo>
                    <a:pt x="66" y="594"/>
                    <a:pt x="61" y="631"/>
                    <a:pt x="55" y="668"/>
                  </a:cubicBezTo>
                  <a:cubicBezTo>
                    <a:pt x="49" y="704"/>
                    <a:pt x="42" y="741"/>
                    <a:pt x="33" y="777"/>
                  </a:cubicBezTo>
                  <a:cubicBezTo>
                    <a:pt x="24" y="813"/>
                    <a:pt x="13" y="848"/>
                    <a:pt x="0" y="883"/>
                  </a:cubicBezTo>
                  <a:cubicBezTo>
                    <a:pt x="14" y="849"/>
                    <a:pt x="25" y="813"/>
                    <a:pt x="35" y="777"/>
                  </a:cubicBezTo>
                  <a:cubicBezTo>
                    <a:pt x="44" y="741"/>
                    <a:pt x="52" y="705"/>
                    <a:pt x="59" y="668"/>
                  </a:cubicBezTo>
                  <a:cubicBezTo>
                    <a:pt x="65" y="631"/>
                    <a:pt x="70" y="594"/>
                    <a:pt x="73" y="557"/>
                  </a:cubicBezTo>
                  <a:cubicBezTo>
                    <a:pt x="77" y="520"/>
                    <a:pt x="80" y="483"/>
                    <a:pt x="81" y="446"/>
                  </a:cubicBezTo>
                  <a:cubicBezTo>
                    <a:pt x="84" y="372"/>
                    <a:pt x="84" y="297"/>
                    <a:pt x="80" y="223"/>
                  </a:cubicBezTo>
                  <a:cubicBezTo>
                    <a:pt x="76" y="148"/>
                    <a:pt x="69" y="7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3" name="Freeform 232"/>
            <p:cNvSpPr/>
            <p:nvPr/>
          </p:nvSpPr>
          <p:spPr bwMode="auto">
            <a:xfrm>
              <a:off x="20432806" y="5850202"/>
              <a:ext cx="230613" cy="224988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5" y="9"/>
                    <a:pt x="10" y="17"/>
                    <a:pt x="17" y="25"/>
                  </a:cubicBezTo>
                  <a:cubicBezTo>
                    <a:pt x="24" y="33"/>
                    <a:pt x="31" y="41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4" name="Freeform 233"/>
            <p:cNvSpPr/>
            <p:nvPr/>
          </p:nvSpPr>
          <p:spPr bwMode="auto">
            <a:xfrm>
              <a:off x="20441244" y="5954259"/>
              <a:ext cx="233426" cy="224988"/>
            </a:xfrm>
            <a:custGeom>
              <a:avLst/>
              <a:gdLst>
                <a:gd name="T0" fmla="*/ 88 w 88"/>
                <a:gd name="T1" fmla="*/ 84 h 84"/>
                <a:gd name="T2" fmla="*/ 41 w 88"/>
                <a:gd name="T3" fmla="*/ 44 h 84"/>
                <a:gd name="T4" fmla="*/ 36 w 88"/>
                <a:gd name="T5" fmla="*/ 39 h 84"/>
                <a:gd name="T6" fmla="*/ 31 w 88"/>
                <a:gd name="T7" fmla="*/ 34 h 84"/>
                <a:gd name="T8" fmla="*/ 20 w 88"/>
                <a:gd name="T9" fmla="*/ 23 h 84"/>
                <a:gd name="T10" fmla="*/ 0 w 88"/>
                <a:gd name="T11" fmla="*/ 0 h 84"/>
                <a:gd name="T12" fmla="*/ 17 w 88"/>
                <a:gd name="T13" fmla="*/ 26 h 84"/>
                <a:gd name="T14" fmla="*/ 38 w 88"/>
                <a:gd name="T15" fmla="*/ 48 h 84"/>
                <a:gd name="T16" fmla="*/ 62 w 88"/>
                <a:gd name="T17" fmla="*/ 67 h 84"/>
                <a:gd name="T18" fmla="*/ 88 w 88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4">
                  <a:moveTo>
                    <a:pt x="88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1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4" y="61"/>
                    <a:pt x="62" y="67"/>
                  </a:cubicBezTo>
                  <a:cubicBezTo>
                    <a:pt x="70" y="73"/>
                    <a:pt x="79" y="79"/>
                    <a:pt x="8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5" name="Freeform 234"/>
            <p:cNvSpPr/>
            <p:nvPr/>
          </p:nvSpPr>
          <p:spPr bwMode="auto">
            <a:xfrm>
              <a:off x="20444056" y="6578601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5 h 84"/>
                <a:gd name="T14" fmla="*/ 38 w 87"/>
                <a:gd name="T15" fmla="*/ 47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1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6"/>
                    <a:pt x="20" y="23"/>
                  </a:cubicBezTo>
                  <a:cubicBezTo>
                    <a:pt x="13" y="15"/>
                    <a:pt x="6" y="8"/>
                    <a:pt x="0" y="0"/>
                  </a:cubicBezTo>
                  <a:cubicBezTo>
                    <a:pt x="4" y="9"/>
                    <a:pt x="10" y="17"/>
                    <a:pt x="17" y="25"/>
                  </a:cubicBezTo>
                  <a:cubicBezTo>
                    <a:pt x="23" y="33"/>
                    <a:pt x="30" y="40"/>
                    <a:pt x="38" y="47"/>
                  </a:cubicBezTo>
                  <a:cubicBezTo>
                    <a:pt x="46" y="54"/>
                    <a:pt x="53" y="61"/>
                    <a:pt x="62" y="67"/>
                  </a:cubicBezTo>
                  <a:cubicBezTo>
                    <a:pt x="70" y="73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6" name="Freeform 235"/>
            <p:cNvSpPr/>
            <p:nvPr/>
          </p:nvSpPr>
          <p:spPr bwMode="auto">
            <a:xfrm>
              <a:off x="20438431" y="6671409"/>
              <a:ext cx="230613" cy="222177"/>
            </a:xfrm>
            <a:custGeom>
              <a:avLst/>
              <a:gdLst>
                <a:gd name="T0" fmla="*/ 87 w 87"/>
                <a:gd name="T1" fmla="*/ 84 h 84"/>
                <a:gd name="T2" fmla="*/ 41 w 87"/>
                <a:gd name="T3" fmla="*/ 44 h 84"/>
                <a:gd name="T4" fmla="*/ 36 w 87"/>
                <a:gd name="T5" fmla="*/ 39 h 84"/>
                <a:gd name="T6" fmla="*/ 30 w 87"/>
                <a:gd name="T7" fmla="*/ 34 h 84"/>
                <a:gd name="T8" fmla="*/ 20 w 87"/>
                <a:gd name="T9" fmla="*/ 23 h 84"/>
                <a:gd name="T10" fmla="*/ 0 w 87"/>
                <a:gd name="T11" fmla="*/ 0 h 84"/>
                <a:gd name="T12" fmla="*/ 17 w 87"/>
                <a:gd name="T13" fmla="*/ 26 h 84"/>
                <a:gd name="T14" fmla="*/ 38 w 87"/>
                <a:gd name="T15" fmla="*/ 48 h 84"/>
                <a:gd name="T16" fmla="*/ 62 w 87"/>
                <a:gd name="T17" fmla="*/ 67 h 84"/>
                <a:gd name="T18" fmla="*/ 87 w 8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4">
                  <a:moveTo>
                    <a:pt x="87" y="84"/>
                  </a:moveTo>
                  <a:cubicBezTo>
                    <a:pt x="72" y="71"/>
                    <a:pt x="56" y="58"/>
                    <a:pt x="41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7" y="30"/>
                    <a:pt x="23" y="27"/>
                    <a:pt x="20" y="23"/>
                  </a:cubicBezTo>
                  <a:cubicBezTo>
                    <a:pt x="13" y="16"/>
                    <a:pt x="6" y="8"/>
                    <a:pt x="0" y="0"/>
                  </a:cubicBezTo>
                  <a:cubicBezTo>
                    <a:pt x="5" y="9"/>
                    <a:pt x="10" y="18"/>
                    <a:pt x="17" y="26"/>
                  </a:cubicBezTo>
                  <a:cubicBezTo>
                    <a:pt x="24" y="33"/>
                    <a:pt x="31" y="41"/>
                    <a:pt x="38" y="48"/>
                  </a:cubicBezTo>
                  <a:cubicBezTo>
                    <a:pt x="46" y="55"/>
                    <a:pt x="53" y="61"/>
                    <a:pt x="62" y="67"/>
                  </a:cubicBezTo>
                  <a:cubicBezTo>
                    <a:pt x="70" y="74"/>
                    <a:pt x="78" y="79"/>
                    <a:pt x="87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7" name="Freeform 236"/>
            <p:cNvSpPr/>
            <p:nvPr/>
          </p:nvSpPr>
          <p:spPr bwMode="auto">
            <a:xfrm>
              <a:off x="20680293" y="6232682"/>
              <a:ext cx="368419" cy="224988"/>
            </a:xfrm>
            <a:custGeom>
              <a:avLst/>
              <a:gdLst>
                <a:gd name="T0" fmla="*/ 139 w 139"/>
                <a:gd name="T1" fmla="*/ 0 h 85"/>
                <a:gd name="T2" fmla="*/ 107 w 139"/>
                <a:gd name="T3" fmla="*/ 25 h 85"/>
                <a:gd name="T4" fmla="*/ 73 w 139"/>
                <a:gd name="T5" fmla="*/ 48 h 85"/>
                <a:gd name="T6" fmla="*/ 55 w 139"/>
                <a:gd name="T7" fmla="*/ 59 h 85"/>
                <a:gd name="T8" fmla="*/ 46 w 139"/>
                <a:gd name="T9" fmla="*/ 63 h 85"/>
                <a:gd name="T10" fmla="*/ 42 w 139"/>
                <a:gd name="T11" fmla="*/ 66 h 85"/>
                <a:gd name="T12" fmla="*/ 37 w 139"/>
                <a:gd name="T13" fmla="*/ 68 h 85"/>
                <a:gd name="T14" fmla="*/ 28 w 139"/>
                <a:gd name="T15" fmla="*/ 73 h 85"/>
                <a:gd name="T16" fmla="*/ 19 w 139"/>
                <a:gd name="T17" fmla="*/ 77 h 85"/>
                <a:gd name="T18" fmla="*/ 14 w 139"/>
                <a:gd name="T19" fmla="*/ 79 h 85"/>
                <a:gd name="T20" fmla="*/ 9 w 139"/>
                <a:gd name="T21" fmla="*/ 81 h 85"/>
                <a:gd name="T22" fmla="*/ 0 w 139"/>
                <a:gd name="T23" fmla="*/ 85 h 85"/>
                <a:gd name="T24" fmla="*/ 39 w 139"/>
                <a:gd name="T25" fmla="*/ 71 h 85"/>
                <a:gd name="T26" fmla="*/ 44 w 139"/>
                <a:gd name="T27" fmla="*/ 69 h 85"/>
                <a:gd name="T28" fmla="*/ 48 w 139"/>
                <a:gd name="T29" fmla="*/ 67 h 85"/>
                <a:gd name="T30" fmla="*/ 58 w 139"/>
                <a:gd name="T31" fmla="*/ 63 h 85"/>
                <a:gd name="T32" fmla="*/ 75 w 139"/>
                <a:gd name="T33" fmla="*/ 52 h 85"/>
                <a:gd name="T34" fmla="*/ 109 w 139"/>
                <a:gd name="T35" fmla="*/ 28 h 85"/>
                <a:gd name="T36" fmla="*/ 139 w 139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9" h="85">
                  <a:moveTo>
                    <a:pt x="139" y="0"/>
                  </a:moveTo>
                  <a:cubicBezTo>
                    <a:pt x="128" y="9"/>
                    <a:pt x="118" y="17"/>
                    <a:pt x="107" y="25"/>
                  </a:cubicBezTo>
                  <a:cubicBezTo>
                    <a:pt x="96" y="33"/>
                    <a:pt x="84" y="41"/>
                    <a:pt x="73" y="48"/>
                  </a:cubicBezTo>
                  <a:cubicBezTo>
                    <a:pt x="67" y="52"/>
                    <a:pt x="61" y="55"/>
                    <a:pt x="55" y="59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7" y="77"/>
                    <a:pt x="16" y="78"/>
                    <a:pt x="14" y="79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6" y="82"/>
                    <a:pt x="3" y="83"/>
                    <a:pt x="0" y="85"/>
                  </a:cubicBezTo>
                  <a:cubicBezTo>
                    <a:pt x="13" y="81"/>
                    <a:pt x="26" y="77"/>
                    <a:pt x="39" y="71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64" y="59"/>
                    <a:pt x="70" y="56"/>
                    <a:pt x="75" y="52"/>
                  </a:cubicBezTo>
                  <a:cubicBezTo>
                    <a:pt x="87" y="45"/>
                    <a:pt x="98" y="37"/>
                    <a:pt x="109" y="28"/>
                  </a:cubicBezTo>
                  <a:cubicBezTo>
                    <a:pt x="120" y="20"/>
                    <a:pt x="130" y="10"/>
                    <a:pt x="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8" name="Freeform 237"/>
            <p:cNvSpPr/>
            <p:nvPr/>
          </p:nvSpPr>
          <p:spPr bwMode="auto">
            <a:xfrm>
              <a:off x="20680293" y="6212995"/>
              <a:ext cx="472475" cy="309359"/>
            </a:xfrm>
            <a:custGeom>
              <a:avLst/>
              <a:gdLst>
                <a:gd name="T0" fmla="*/ 178 w 178"/>
                <a:gd name="T1" fmla="*/ 0 h 116"/>
                <a:gd name="T2" fmla="*/ 157 w 178"/>
                <a:gd name="T3" fmla="*/ 17 h 116"/>
                <a:gd name="T4" fmla="*/ 147 w 178"/>
                <a:gd name="T5" fmla="*/ 25 h 116"/>
                <a:gd name="T6" fmla="*/ 136 w 178"/>
                <a:gd name="T7" fmla="*/ 34 h 116"/>
                <a:gd name="T8" fmla="*/ 126 w 178"/>
                <a:gd name="T9" fmla="*/ 42 h 116"/>
                <a:gd name="T10" fmla="*/ 115 w 178"/>
                <a:gd name="T11" fmla="*/ 50 h 116"/>
                <a:gd name="T12" fmla="*/ 104 w 178"/>
                <a:gd name="T13" fmla="*/ 57 h 116"/>
                <a:gd name="T14" fmla="*/ 93 w 178"/>
                <a:gd name="T15" fmla="*/ 65 h 116"/>
                <a:gd name="T16" fmla="*/ 82 w 178"/>
                <a:gd name="T17" fmla="*/ 72 h 116"/>
                <a:gd name="T18" fmla="*/ 77 w 178"/>
                <a:gd name="T19" fmla="*/ 76 h 116"/>
                <a:gd name="T20" fmla="*/ 71 w 178"/>
                <a:gd name="T21" fmla="*/ 80 h 116"/>
                <a:gd name="T22" fmla="*/ 60 w 178"/>
                <a:gd name="T23" fmla="*/ 87 h 116"/>
                <a:gd name="T24" fmla="*/ 48 w 178"/>
                <a:gd name="T25" fmla="*/ 93 h 116"/>
                <a:gd name="T26" fmla="*/ 0 w 178"/>
                <a:gd name="T27" fmla="*/ 116 h 116"/>
                <a:gd name="T28" fmla="*/ 50 w 178"/>
                <a:gd name="T29" fmla="*/ 96 h 116"/>
                <a:gd name="T30" fmla="*/ 96 w 178"/>
                <a:gd name="T31" fmla="*/ 69 h 116"/>
                <a:gd name="T32" fmla="*/ 138 w 178"/>
                <a:gd name="T33" fmla="*/ 36 h 116"/>
                <a:gd name="T34" fmla="*/ 178 w 178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" h="116">
                  <a:moveTo>
                    <a:pt x="178" y="0"/>
                  </a:moveTo>
                  <a:cubicBezTo>
                    <a:pt x="171" y="6"/>
                    <a:pt x="164" y="12"/>
                    <a:pt x="157" y="17"/>
                  </a:cubicBezTo>
                  <a:cubicBezTo>
                    <a:pt x="154" y="20"/>
                    <a:pt x="150" y="23"/>
                    <a:pt x="147" y="25"/>
                  </a:cubicBezTo>
                  <a:cubicBezTo>
                    <a:pt x="143" y="28"/>
                    <a:pt x="140" y="31"/>
                    <a:pt x="136" y="34"/>
                  </a:cubicBezTo>
                  <a:cubicBezTo>
                    <a:pt x="133" y="36"/>
                    <a:pt x="129" y="39"/>
                    <a:pt x="126" y="42"/>
                  </a:cubicBezTo>
                  <a:cubicBezTo>
                    <a:pt x="122" y="44"/>
                    <a:pt x="119" y="47"/>
                    <a:pt x="115" y="50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93" y="65"/>
                    <a:pt x="93" y="65"/>
                    <a:pt x="93" y="65"/>
                  </a:cubicBezTo>
                  <a:cubicBezTo>
                    <a:pt x="90" y="68"/>
                    <a:pt x="86" y="70"/>
                    <a:pt x="82" y="72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67" y="82"/>
                    <a:pt x="63" y="84"/>
                    <a:pt x="60" y="87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33" y="102"/>
                    <a:pt x="17" y="110"/>
                    <a:pt x="0" y="116"/>
                  </a:cubicBezTo>
                  <a:cubicBezTo>
                    <a:pt x="17" y="112"/>
                    <a:pt x="34" y="105"/>
                    <a:pt x="50" y="96"/>
                  </a:cubicBezTo>
                  <a:cubicBezTo>
                    <a:pt x="66" y="88"/>
                    <a:pt x="81" y="79"/>
                    <a:pt x="96" y="69"/>
                  </a:cubicBezTo>
                  <a:cubicBezTo>
                    <a:pt x="111" y="59"/>
                    <a:pt x="125" y="48"/>
                    <a:pt x="138" y="36"/>
                  </a:cubicBezTo>
                  <a:cubicBezTo>
                    <a:pt x="152" y="25"/>
                    <a:pt x="166" y="13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39" name="Freeform 238"/>
            <p:cNvSpPr/>
            <p:nvPr/>
          </p:nvSpPr>
          <p:spPr bwMode="auto">
            <a:xfrm>
              <a:off x="20618422" y="7129822"/>
              <a:ext cx="430291" cy="247487"/>
            </a:xfrm>
            <a:custGeom>
              <a:avLst/>
              <a:gdLst>
                <a:gd name="T0" fmla="*/ 162 w 162"/>
                <a:gd name="T1" fmla="*/ 0 h 93"/>
                <a:gd name="T2" fmla="*/ 129 w 162"/>
                <a:gd name="T3" fmla="*/ 34 h 93"/>
                <a:gd name="T4" fmla="*/ 125 w 162"/>
                <a:gd name="T5" fmla="*/ 38 h 93"/>
                <a:gd name="T6" fmla="*/ 120 w 162"/>
                <a:gd name="T7" fmla="*/ 42 h 93"/>
                <a:gd name="T8" fmla="*/ 110 w 162"/>
                <a:gd name="T9" fmla="*/ 49 h 93"/>
                <a:gd name="T10" fmla="*/ 100 w 162"/>
                <a:gd name="T11" fmla="*/ 55 h 93"/>
                <a:gd name="T12" fmla="*/ 90 w 162"/>
                <a:gd name="T13" fmla="*/ 61 h 93"/>
                <a:gd name="T14" fmla="*/ 80 w 162"/>
                <a:gd name="T15" fmla="*/ 67 h 93"/>
                <a:gd name="T16" fmla="*/ 74 w 162"/>
                <a:gd name="T17" fmla="*/ 69 h 93"/>
                <a:gd name="T18" fmla="*/ 69 w 162"/>
                <a:gd name="T19" fmla="*/ 72 h 93"/>
                <a:gd name="T20" fmla="*/ 58 w 162"/>
                <a:gd name="T21" fmla="*/ 76 h 93"/>
                <a:gd name="T22" fmla="*/ 47 w 162"/>
                <a:gd name="T23" fmla="*/ 80 h 93"/>
                <a:gd name="T24" fmla="*/ 41 w 162"/>
                <a:gd name="T25" fmla="*/ 82 h 93"/>
                <a:gd name="T26" fmla="*/ 35 w 162"/>
                <a:gd name="T27" fmla="*/ 84 h 93"/>
                <a:gd name="T28" fmla="*/ 24 w 162"/>
                <a:gd name="T29" fmla="*/ 87 h 93"/>
                <a:gd name="T30" fmla="*/ 0 w 162"/>
                <a:gd name="T31" fmla="*/ 93 h 93"/>
                <a:gd name="T32" fmla="*/ 12 w 162"/>
                <a:gd name="T33" fmla="*/ 91 h 93"/>
                <a:gd name="T34" fmla="*/ 18 w 162"/>
                <a:gd name="T35" fmla="*/ 91 h 93"/>
                <a:gd name="T36" fmla="*/ 24 w 162"/>
                <a:gd name="T37" fmla="*/ 90 h 93"/>
                <a:gd name="T38" fmla="*/ 36 w 162"/>
                <a:gd name="T39" fmla="*/ 87 h 93"/>
                <a:gd name="T40" fmla="*/ 42 w 162"/>
                <a:gd name="T41" fmla="*/ 86 h 93"/>
                <a:gd name="T42" fmla="*/ 48 w 162"/>
                <a:gd name="T43" fmla="*/ 84 h 93"/>
                <a:gd name="T44" fmla="*/ 59 w 162"/>
                <a:gd name="T45" fmla="*/ 80 h 93"/>
                <a:gd name="T46" fmla="*/ 71 w 162"/>
                <a:gd name="T47" fmla="*/ 76 h 93"/>
                <a:gd name="T48" fmla="*/ 76 w 162"/>
                <a:gd name="T49" fmla="*/ 73 h 93"/>
                <a:gd name="T50" fmla="*/ 82 w 162"/>
                <a:gd name="T51" fmla="*/ 71 h 93"/>
                <a:gd name="T52" fmla="*/ 92 w 162"/>
                <a:gd name="T53" fmla="*/ 65 h 93"/>
                <a:gd name="T54" fmla="*/ 132 w 162"/>
                <a:gd name="T55" fmla="*/ 37 h 93"/>
                <a:gd name="T56" fmla="*/ 162 w 162"/>
                <a:gd name="T5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" h="93">
                  <a:moveTo>
                    <a:pt x="162" y="0"/>
                  </a:moveTo>
                  <a:cubicBezTo>
                    <a:pt x="153" y="13"/>
                    <a:pt x="141" y="24"/>
                    <a:pt x="129" y="34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3" y="39"/>
                    <a:pt x="122" y="40"/>
                    <a:pt x="120" y="42"/>
                  </a:cubicBezTo>
                  <a:cubicBezTo>
                    <a:pt x="117" y="44"/>
                    <a:pt x="114" y="46"/>
                    <a:pt x="110" y="49"/>
                  </a:cubicBezTo>
                  <a:cubicBezTo>
                    <a:pt x="107" y="51"/>
                    <a:pt x="104" y="53"/>
                    <a:pt x="100" y="55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3"/>
                    <a:pt x="83" y="65"/>
                    <a:pt x="80" y="67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5" y="73"/>
                    <a:pt x="61" y="75"/>
                    <a:pt x="58" y="76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16" y="89"/>
                    <a:pt x="8" y="91"/>
                    <a:pt x="0" y="93"/>
                  </a:cubicBezTo>
                  <a:cubicBezTo>
                    <a:pt x="4" y="92"/>
                    <a:pt x="8" y="92"/>
                    <a:pt x="12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0" y="90"/>
                    <a:pt x="22" y="90"/>
                    <a:pt x="24" y="90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8" y="86"/>
                    <a:pt x="40" y="86"/>
                    <a:pt x="42" y="86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3" y="79"/>
                    <a:pt x="67" y="77"/>
                    <a:pt x="71" y="76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5" y="69"/>
                    <a:pt x="89" y="67"/>
                    <a:pt x="92" y="65"/>
                  </a:cubicBezTo>
                  <a:cubicBezTo>
                    <a:pt x="106" y="57"/>
                    <a:pt x="120" y="48"/>
                    <a:pt x="132" y="37"/>
                  </a:cubicBezTo>
                  <a:cubicBezTo>
                    <a:pt x="144" y="26"/>
                    <a:pt x="154" y="14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0" name="Freeform 239"/>
            <p:cNvSpPr/>
            <p:nvPr/>
          </p:nvSpPr>
          <p:spPr bwMode="auto">
            <a:xfrm>
              <a:off x="20590298" y="7335125"/>
              <a:ext cx="461226" cy="199678"/>
            </a:xfrm>
            <a:custGeom>
              <a:avLst/>
              <a:gdLst>
                <a:gd name="T0" fmla="*/ 174 w 174"/>
                <a:gd name="T1" fmla="*/ 0 h 75"/>
                <a:gd name="T2" fmla="*/ 136 w 174"/>
                <a:gd name="T3" fmla="*/ 30 h 75"/>
                <a:gd name="T4" fmla="*/ 93 w 174"/>
                <a:gd name="T5" fmla="*/ 53 h 75"/>
                <a:gd name="T6" fmla="*/ 48 w 174"/>
                <a:gd name="T7" fmla="*/ 68 h 75"/>
                <a:gd name="T8" fmla="*/ 24 w 174"/>
                <a:gd name="T9" fmla="*/ 72 h 75"/>
                <a:gd name="T10" fmla="*/ 12 w 174"/>
                <a:gd name="T11" fmla="*/ 74 h 75"/>
                <a:gd name="T12" fmla="*/ 0 w 174"/>
                <a:gd name="T13" fmla="*/ 75 h 75"/>
                <a:gd name="T14" fmla="*/ 12 w 174"/>
                <a:gd name="T15" fmla="*/ 75 h 75"/>
                <a:gd name="T16" fmla="*/ 24 w 174"/>
                <a:gd name="T17" fmla="*/ 75 h 75"/>
                <a:gd name="T18" fmla="*/ 36 w 174"/>
                <a:gd name="T19" fmla="*/ 73 h 75"/>
                <a:gd name="T20" fmla="*/ 43 w 174"/>
                <a:gd name="T21" fmla="*/ 73 h 75"/>
                <a:gd name="T22" fmla="*/ 49 w 174"/>
                <a:gd name="T23" fmla="*/ 71 h 75"/>
                <a:gd name="T24" fmla="*/ 60 w 174"/>
                <a:gd name="T25" fmla="*/ 69 h 75"/>
                <a:gd name="T26" fmla="*/ 72 w 174"/>
                <a:gd name="T27" fmla="*/ 66 h 75"/>
                <a:gd name="T28" fmla="*/ 75 w 174"/>
                <a:gd name="T29" fmla="*/ 65 h 75"/>
                <a:gd name="T30" fmla="*/ 78 w 174"/>
                <a:gd name="T31" fmla="*/ 64 h 75"/>
                <a:gd name="T32" fmla="*/ 84 w 174"/>
                <a:gd name="T33" fmla="*/ 62 h 75"/>
                <a:gd name="T34" fmla="*/ 95 w 174"/>
                <a:gd name="T35" fmla="*/ 57 h 75"/>
                <a:gd name="T36" fmla="*/ 138 w 174"/>
                <a:gd name="T37" fmla="*/ 33 h 75"/>
                <a:gd name="T38" fmla="*/ 143 w 174"/>
                <a:gd name="T39" fmla="*/ 29 h 75"/>
                <a:gd name="T40" fmla="*/ 148 w 174"/>
                <a:gd name="T41" fmla="*/ 26 h 75"/>
                <a:gd name="T42" fmla="*/ 157 w 174"/>
                <a:gd name="T43" fmla="*/ 18 h 75"/>
                <a:gd name="T44" fmla="*/ 174 w 174"/>
                <a:gd name="T4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75">
                  <a:moveTo>
                    <a:pt x="174" y="0"/>
                  </a:moveTo>
                  <a:cubicBezTo>
                    <a:pt x="162" y="12"/>
                    <a:pt x="149" y="21"/>
                    <a:pt x="136" y="30"/>
                  </a:cubicBezTo>
                  <a:cubicBezTo>
                    <a:pt x="122" y="39"/>
                    <a:pt x="108" y="47"/>
                    <a:pt x="93" y="53"/>
                  </a:cubicBezTo>
                  <a:cubicBezTo>
                    <a:pt x="79" y="59"/>
                    <a:pt x="63" y="64"/>
                    <a:pt x="48" y="68"/>
                  </a:cubicBezTo>
                  <a:cubicBezTo>
                    <a:pt x="40" y="70"/>
                    <a:pt x="32" y="71"/>
                    <a:pt x="24" y="72"/>
                  </a:cubicBezTo>
                  <a:cubicBezTo>
                    <a:pt x="20" y="73"/>
                    <a:pt x="16" y="74"/>
                    <a:pt x="12" y="74"/>
                  </a:cubicBezTo>
                  <a:cubicBezTo>
                    <a:pt x="8" y="74"/>
                    <a:pt x="4" y="75"/>
                    <a:pt x="0" y="75"/>
                  </a:cubicBezTo>
                  <a:cubicBezTo>
                    <a:pt x="4" y="75"/>
                    <a:pt x="8" y="75"/>
                    <a:pt x="12" y="75"/>
                  </a:cubicBezTo>
                  <a:cubicBezTo>
                    <a:pt x="16" y="75"/>
                    <a:pt x="20" y="75"/>
                    <a:pt x="24" y="7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8" y="73"/>
                    <a:pt x="41" y="73"/>
                    <a:pt x="43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52" y="71"/>
                    <a:pt x="57" y="70"/>
                    <a:pt x="60" y="69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8" y="60"/>
                    <a:pt x="92" y="59"/>
                    <a:pt x="95" y="57"/>
                  </a:cubicBezTo>
                  <a:cubicBezTo>
                    <a:pt x="110" y="51"/>
                    <a:pt x="125" y="43"/>
                    <a:pt x="138" y="33"/>
                  </a:cubicBezTo>
                  <a:cubicBezTo>
                    <a:pt x="140" y="32"/>
                    <a:pt x="141" y="31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1" y="23"/>
                    <a:pt x="154" y="21"/>
                    <a:pt x="157" y="18"/>
                  </a:cubicBezTo>
                  <a:cubicBezTo>
                    <a:pt x="163" y="12"/>
                    <a:pt x="169" y="7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1" name="Freeform 240"/>
            <p:cNvSpPr/>
            <p:nvPr/>
          </p:nvSpPr>
          <p:spPr bwMode="auto">
            <a:xfrm>
              <a:off x="20176883" y="6789528"/>
              <a:ext cx="869018" cy="1498985"/>
            </a:xfrm>
            <a:custGeom>
              <a:avLst/>
              <a:gdLst>
                <a:gd name="T0" fmla="*/ 65 w 326"/>
                <a:gd name="T1" fmla="*/ 240 h 563"/>
                <a:gd name="T2" fmla="*/ 54 w 326"/>
                <a:gd name="T3" fmla="*/ 540 h 563"/>
                <a:gd name="T4" fmla="*/ 261 w 326"/>
                <a:gd name="T5" fmla="*/ 323 h 563"/>
                <a:gd name="T6" fmla="*/ 272 w 326"/>
                <a:gd name="T7" fmla="*/ 23 h 563"/>
                <a:gd name="T8" fmla="*/ 65 w 326"/>
                <a:gd name="T9" fmla="*/ 24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563">
                  <a:moveTo>
                    <a:pt x="65" y="240"/>
                  </a:moveTo>
                  <a:cubicBezTo>
                    <a:pt x="5" y="383"/>
                    <a:pt x="0" y="518"/>
                    <a:pt x="54" y="540"/>
                  </a:cubicBezTo>
                  <a:cubicBezTo>
                    <a:pt x="108" y="563"/>
                    <a:pt x="201" y="466"/>
                    <a:pt x="261" y="323"/>
                  </a:cubicBezTo>
                  <a:cubicBezTo>
                    <a:pt x="321" y="180"/>
                    <a:pt x="326" y="46"/>
                    <a:pt x="272" y="23"/>
                  </a:cubicBezTo>
                  <a:cubicBezTo>
                    <a:pt x="218" y="0"/>
                    <a:pt x="125" y="98"/>
                    <a:pt x="65" y="24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2" name="Freeform 241"/>
            <p:cNvSpPr/>
            <p:nvPr/>
          </p:nvSpPr>
          <p:spPr bwMode="auto">
            <a:xfrm>
              <a:off x="19693158" y="6328302"/>
              <a:ext cx="981512" cy="1971460"/>
            </a:xfrm>
            <a:custGeom>
              <a:avLst/>
              <a:gdLst>
                <a:gd name="T0" fmla="*/ 51 w 369"/>
                <a:gd name="T1" fmla="*/ 406 h 741"/>
                <a:gd name="T2" fmla="*/ 278 w 369"/>
                <a:gd name="T3" fmla="*/ 722 h 741"/>
                <a:gd name="T4" fmla="*/ 317 w 369"/>
                <a:gd name="T5" fmla="*/ 335 h 741"/>
                <a:gd name="T6" fmla="*/ 91 w 369"/>
                <a:gd name="T7" fmla="*/ 20 h 741"/>
                <a:gd name="T8" fmla="*/ 51 w 369"/>
                <a:gd name="T9" fmla="*/ 406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741">
                  <a:moveTo>
                    <a:pt x="51" y="406"/>
                  </a:moveTo>
                  <a:cubicBezTo>
                    <a:pt x="103" y="600"/>
                    <a:pt x="204" y="741"/>
                    <a:pt x="278" y="722"/>
                  </a:cubicBezTo>
                  <a:cubicBezTo>
                    <a:pt x="351" y="702"/>
                    <a:pt x="369" y="529"/>
                    <a:pt x="317" y="335"/>
                  </a:cubicBezTo>
                  <a:cubicBezTo>
                    <a:pt x="265" y="142"/>
                    <a:pt x="164" y="0"/>
                    <a:pt x="91" y="20"/>
                  </a:cubicBezTo>
                  <a:cubicBezTo>
                    <a:pt x="17" y="39"/>
                    <a:pt x="0" y="212"/>
                    <a:pt x="51" y="40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3" name="Freeform 242"/>
            <p:cNvSpPr/>
            <p:nvPr/>
          </p:nvSpPr>
          <p:spPr bwMode="auto">
            <a:xfrm>
              <a:off x="19971580" y="6477356"/>
              <a:ext cx="883079" cy="1633978"/>
            </a:xfrm>
            <a:custGeom>
              <a:avLst/>
              <a:gdLst>
                <a:gd name="T0" fmla="*/ 333 w 333"/>
                <a:gd name="T1" fmla="*/ 195 h 614"/>
                <a:gd name="T2" fmla="*/ 286 w 333"/>
                <a:gd name="T3" fmla="*/ 298 h 614"/>
                <a:gd name="T4" fmla="*/ 239 w 333"/>
                <a:gd name="T5" fmla="*/ 400 h 614"/>
                <a:gd name="T6" fmla="*/ 192 w 333"/>
                <a:gd name="T7" fmla="*/ 503 h 614"/>
                <a:gd name="T8" fmla="*/ 145 w 333"/>
                <a:gd name="T9" fmla="*/ 606 h 614"/>
                <a:gd name="T10" fmla="*/ 150 w 333"/>
                <a:gd name="T11" fmla="*/ 607 h 614"/>
                <a:gd name="T12" fmla="*/ 131 w 333"/>
                <a:gd name="T13" fmla="*/ 531 h 614"/>
                <a:gd name="T14" fmla="*/ 113 w 333"/>
                <a:gd name="T15" fmla="*/ 455 h 614"/>
                <a:gd name="T16" fmla="*/ 76 w 333"/>
                <a:gd name="T17" fmla="*/ 303 h 614"/>
                <a:gd name="T18" fmla="*/ 38 w 333"/>
                <a:gd name="T19" fmla="*/ 151 h 614"/>
                <a:gd name="T20" fmla="*/ 0 w 333"/>
                <a:gd name="T21" fmla="*/ 0 h 614"/>
                <a:gd name="T22" fmla="*/ 36 w 333"/>
                <a:gd name="T23" fmla="*/ 152 h 614"/>
                <a:gd name="T24" fmla="*/ 72 w 333"/>
                <a:gd name="T25" fmla="*/ 304 h 614"/>
                <a:gd name="T26" fmla="*/ 108 w 333"/>
                <a:gd name="T27" fmla="*/ 456 h 614"/>
                <a:gd name="T28" fmla="*/ 127 w 333"/>
                <a:gd name="T29" fmla="*/ 532 h 614"/>
                <a:gd name="T30" fmla="*/ 145 w 333"/>
                <a:gd name="T31" fmla="*/ 608 h 614"/>
                <a:gd name="T32" fmla="*/ 147 w 333"/>
                <a:gd name="T33" fmla="*/ 614 h 614"/>
                <a:gd name="T34" fmla="*/ 149 w 333"/>
                <a:gd name="T35" fmla="*/ 608 h 614"/>
                <a:gd name="T36" fmla="*/ 196 w 333"/>
                <a:gd name="T37" fmla="*/ 505 h 614"/>
                <a:gd name="T38" fmla="*/ 242 w 333"/>
                <a:gd name="T39" fmla="*/ 402 h 614"/>
                <a:gd name="T40" fmla="*/ 287 w 333"/>
                <a:gd name="T41" fmla="*/ 298 h 614"/>
                <a:gd name="T42" fmla="*/ 333 w 333"/>
                <a:gd name="T43" fmla="*/ 195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3" h="614">
                  <a:moveTo>
                    <a:pt x="333" y="195"/>
                  </a:moveTo>
                  <a:cubicBezTo>
                    <a:pt x="286" y="298"/>
                    <a:pt x="286" y="298"/>
                    <a:pt x="286" y="298"/>
                  </a:cubicBezTo>
                  <a:cubicBezTo>
                    <a:pt x="270" y="332"/>
                    <a:pt x="254" y="366"/>
                    <a:pt x="239" y="400"/>
                  </a:cubicBezTo>
                  <a:cubicBezTo>
                    <a:pt x="192" y="503"/>
                    <a:pt x="192" y="503"/>
                    <a:pt x="192" y="503"/>
                  </a:cubicBezTo>
                  <a:cubicBezTo>
                    <a:pt x="145" y="606"/>
                    <a:pt x="145" y="606"/>
                    <a:pt x="145" y="606"/>
                  </a:cubicBezTo>
                  <a:cubicBezTo>
                    <a:pt x="150" y="607"/>
                    <a:pt x="150" y="607"/>
                    <a:pt x="150" y="607"/>
                  </a:cubicBezTo>
                  <a:cubicBezTo>
                    <a:pt x="131" y="531"/>
                    <a:pt x="131" y="531"/>
                    <a:pt x="131" y="53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76" y="303"/>
                    <a:pt x="76" y="303"/>
                    <a:pt x="76" y="303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27" y="532"/>
                    <a:pt x="127" y="532"/>
                    <a:pt x="127" y="532"/>
                  </a:cubicBezTo>
                  <a:cubicBezTo>
                    <a:pt x="145" y="608"/>
                    <a:pt x="145" y="608"/>
                    <a:pt x="145" y="608"/>
                  </a:cubicBezTo>
                  <a:cubicBezTo>
                    <a:pt x="147" y="614"/>
                    <a:pt x="147" y="614"/>
                    <a:pt x="147" y="614"/>
                  </a:cubicBezTo>
                  <a:cubicBezTo>
                    <a:pt x="149" y="608"/>
                    <a:pt x="149" y="608"/>
                    <a:pt x="149" y="608"/>
                  </a:cubicBezTo>
                  <a:cubicBezTo>
                    <a:pt x="196" y="505"/>
                    <a:pt x="196" y="505"/>
                    <a:pt x="196" y="505"/>
                  </a:cubicBezTo>
                  <a:cubicBezTo>
                    <a:pt x="242" y="402"/>
                    <a:pt x="242" y="402"/>
                    <a:pt x="242" y="402"/>
                  </a:cubicBezTo>
                  <a:cubicBezTo>
                    <a:pt x="257" y="367"/>
                    <a:pt x="272" y="333"/>
                    <a:pt x="287" y="298"/>
                  </a:cubicBezTo>
                  <a:lnTo>
                    <a:pt x="333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4" name="Freeform 243"/>
            <p:cNvSpPr/>
            <p:nvPr/>
          </p:nvSpPr>
          <p:spPr bwMode="auto">
            <a:xfrm>
              <a:off x="20272503" y="7349186"/>
              <a:ext cx="154680" cy="376855"/>
            </a:xfrm>
            <a:custGeom>
              <a:avLst/>
              <a:gdLst>
                <a:gd name="T0" fmla="*/ 58 w 58"/>
                <a:gd name="T1" fmla="*/ 0 h 142"/>
                <a:gd name="T2" fmla="*/ 46 w 58"/>
                <a:gd name="T3" fmla="*/ 37 h 142"/>
                <a:gd name="T4" fmla="*/ 34 w 58"/>
                <a:gd name="T5" fmla="*/ 73 h 142"/>
                <a:gd name="T6" fmla="*/ 20 w 58"/>
                <a:gd name="T7" fmla="*/ 109 h 142"/>
                <a:gd name="T8" fmla="*/ 0 w 58"/>
                <a:gd name="T9" fmla="*/ 142 h 142"/>
                <a:gd name="T10" fmla="*/ 23 w 58"/>
                <a:gd name="T11" fmla="*/ 111 h 142"/>
                <a:gd name="T12" fmla="*/ 38 w 58"/>
                <a:gd name="T13" fmla="*/ 75 h 142"/>
                <a:gd name="T14" fmla="*/ 49 w 58"/>
                <a:gd name="T15" fmla="*/ 38 h 142"/>
                <a:gd name="T16" fmla="*/ 58 w 58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42">
                  <a:moveTo>
                    <a:pt x="58" y="0"/>
                  </a:moveTo>
                  <a:cubicBezTo>
                    <a:pt x="54" y="12"/>
                    <a:pt x="50" y="24"/>
                    <a:pt x="46" y="37"/>
                  </a:cubicBezTo>
                  <a:cubicBezTo>
                    <a:pt x="42" y="49"/>
                    <a:pt x="38" y="61"/>
                    <a:pt x="34" y="73"/>
                  </a:cubicBezTo>
                  <a:cubicBezTo>
                    <a:pt x="29" y="85"/>
                    <a:pt x="25" y="98"/>
                    <a:pt x="20" y="109"/>
                  </a:cubicBezTo>
                  <a:cubicBezTo>
                    <a:pt x="15" y="121"/>
                    <a:pt x="9" y="132"/>
                    <a:pt x="0" y="142"/>
                  </a:cubicBezTo>
                  <a:cubicBezTo>
                    <a:pt x="10" y="134"/>
                    <a:pt x="17" y="122"/>
                    <a:pt x="23" y="111"/>
                  </a:cubicBezTo>
                  <a:cubicBezTo>
                    <a:pt x="29" y="99"/>
                    <a:pt x="34" y="87"/>
                    <a:pt x="38" y="75"/>
                  </a:cubicBezTo>
                  <a:cubicBezTo>
                    <a:pt x="42" y="63"/>
                    <a:pt x="46" y="50"/>
                    <a:pt x="49" y="38"/>
                  </a:cubicBezTo>
                  <a:cubicBezTo>
                    <a:pt x="53" y="25"/>
                    <a:pt x="56" y="12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5" name="Freeform 244"/>
            <p:cNvSpPr/>
            <p:nvPr/>
          </p:nvSpPr>
          <p:spPr bwMode="auto">
            <a:xfrm>
              <a:off x="20230317" y="7180444"/>
              <a:ext cx="134993" cy="371231"/>
            </a:xfrm>
            <a:custGeom>
              <a:avLst/>
              <a:gdLst>
                <a:gd name="T0" fmla="*/ 51 w 51"/>
                <a:gd name="T1" fmla="*/ 0 h 140"/>
                <a:gd name="T2" fmla="*/ 40 w 51"/>
                <a:gd name="T3" fmla="*/ 36 h 140"/>
                <a:gd name="T4" fmla="*/ 29 w 51"/>
                <a:gd name="T5" fmla="*/ 72 h 140"/>
                <a:gd name="T6" fmla="*/ 16 w 51"/>
                <a:gd name="T7" fmla="*/ 107 h 140"/>
                <a:gd name="T8" fmla="*/ 0 w 51"/>
                <a:gd name="T9" fmla="*/ 140 h 140"/>
                <a:gd name="T10" fmla="*/ 20 w 51"/>
                <a:gd name="T11" fmla="*/ 108 h 140"/>
                <a:gd name="T12" fmla="*/ 33 w 51"/>
                <a:gd name="T13" fmla="*/ 73 h 140"/>
                <a:gd name="T14" fmla="*/ 43 w 51"/>
                <a:gd name="T15" fmla="*/ 37 h 140"/>
                <a:gd name="T16" fmla="*/ 51 w 51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40">
                  <a:moveTo>
                    <a:pt x="51" y="0"/>
                  </a:moveTo>
                  <a:cubicBezTo>
                    <a:pt x="47" y="12"/>
                    <a:pt x="43" y="24"/>
                    <a:pt x="40" y="36"/>
                  </a:cubicBezTo>
                  <a:cubicBezTo>
                    <a:pt x="36" y="48"/>
                    <a:pt x="32" y="60"/>
                    <a:pt x="29" y="72"/>
                  </a:cubicBezTo>
                  <a:cubicBezTo>
                    <a:pt x="25" y="83"/>
                    <a:pt x="21" y="95"/>
                    <a:pt x="16" y="107"/>
                  </a:cubicBezTo>
                  <a:cubicBezTo>
                    <a:pt x="12" y="119"/>
                    <a:pt x="7" y="130"/>
                    <a:pt x="0" y="140"/>
                  </a:cubicBezTo>
                  <a:cubicBezTo>
                    <a:pt x="9" y="131"/>
                    <a:pt x="15" y="120"/>
                    <a:pt x="20" y="108"/>
                  </a:cubicBezTo>
                  <a:cubicBezTo>
                    <a:pt x="25" y="97"/>
                    <a:pt x="29" y="85"/>
                    <a:pt x="33" y="73"/>
                  </a:cubicBezTo>
                  <a:cubicBezTo>
                    <a:pt x="37" y="61"/>
                    <a:pt x="40" y="49"/>
                    <a:pt x="43" y="37"/>
                  </a:cubicBezTo>
                  <a:cubicBezTo>
                    <a:pt x="46" y="25"/>
                    <a:pt x="49" y="12"/>
                    <a:pt x="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6" name="Freeform 245"/>
            <p:cNvSpPr/>
            <p:nvPr/>
          </p:nvSpPr>
          <p:spPr bwMode="auto">
            <a:xfrm>
              <a:off x="20148760" y="6809214"/>
              <a:ext cx="154680" cy="402167"/>
            </a:xfrm>
            <a:custGeom>
              <a:avLst/>
              <a:gdLst>
                <a:gd name="T0" fmla="*/ 58 w 58"/>
                <a:gd name="T1" fmla="*/ 0 h 151"/>
                <a:gd name="T2" fmla="*/ 45 w 58"/>
                <a:gd name="T3" fmla="*/ 39 h 151"/>
                <a:gd name="T4" fmla="*/ 33 w 58"/>
                <a:gd name="T5" fmla="*/ 78 h 151"/>
                <a:gd name="T6" fmla="*/ 19 w 58"/>
                <a:gd name="T7" fmla="*/ 115 h 151"/>
                <a:gd name="T8" fmla="*/ 15 w 58"/>
                <a:gd name="T9" fmla="*/ 125 h 151"/>
                <a:gd name="T10" fmla="*/ 11 w 58"/>
                <a:gd name="T11" fmla="*/ 134 h 151"/>
                <a:gd name="T12" fmla="*/ 0 w 58"/>
                <a:gd name="T13" fmla="*/ 151 h 151"/>
                <a:gd name="T14" fmla="*/ 23 w 58"/>
                <a:gd name="T15" fmla="*/ 117 h 151"/>
                <a:gd name="T16" fmla="*/ 38 w 58"/>
                <a:gd name="T17" fmla="*/ 79 h 151"/>
                <a:gd name="T18" fmla="*/ 49 w 58"/>
                <a:gd name="T19" fmla="*/ 40 h 151"/>
                <a:gd name="T20" fmla="*/ 58 w 5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51">
                  <a:moveTo>
                    <a:pt x="58" y="0"/>
                  </a:moveTo>
                  <a:cubicBezTo>
                    <a:pt x="53" y="13"/>
                    <a:pt x="49" y="26"/>
                    <a:pt x="45" y="39"/>
                  </a:cubicBezTo>
                  <a:cubicBezTo>
                    <a:pt x="41" y="52"/>
                    <a:pt x="38" y="65"/>
                    <a:pt x="33" y="78"/>
                  </a:cubicBezTo>
                  <a:cubicBezTo>
                    <a:pt x="29" y="90"/>
                    <a:pt x="24" y="103"/>
                    <a:pt x="19" y="115"/>
                  </a:cubicBezTo>
                  <a:cubicBezTo>
                    <a:pt x="18" y="118"/>
                    <a:pt x="17" y="121"/>
                    <a:pt x="15" y="125"/>
                  </a:cubicBezTo>
                  <a:cubicBezTo>
                    <a:pt x="14" y="128"/>
                    <a:pt x="12" y="131"/>
                    <a:pt x="11" y="134"/>
                  </a:cubicBezTo>
                  <a:cubicBezTo>
                    <a:pt x="8" y="140"/>
                    <a:pt x="4" y="145"/>
                    <a:pt x="0" y="151"/>
                  </a:cubicBezTo>
                  <a:cubicBezTo>
                    <a:pt x="10" y="141"/>
                    <a:pt x="17" y="129"/>
                    <a:pt x="23" y="117"/>
                  </a:cubicBezTo>
                  <a:cubicBezTo>
                    <a:pt x="29" y="105"/>
                    <a:pt x="33" y="92"/>
                    <a:pt x="38" y="79"/>
                  </a:cubicBezTo>
                  <a:cubicBezTo>
                    <a:pt x="42" y="66"/>
                    <a:pt x="46" y="53"/>
                    <a:pt x="49" y="40"/>
                  </a:cubicBezTo>
                  <a:cubicBezTo>
                    <a:pt x="52" y="27"/>
                    <a:pt x="55" y="14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7" name="Freeform 246"/>
            <p:cNvSpPr/>
            <p:nvPr/>
          </p:nvSpPr>
          <p:spPr bwMode="auto">
            <a:xfrm>
              <a:off x="19828151" y="6758592"/>
              <a:ext cx="275611" cy="267174"/>
            </a:xfrm>
            <a:custGeom>
              <a:avLst/>
              <a:gdLst>
                <a:gd name="T0" fmla="*/ 104 w 104"/>
                <a:gd name="T1" fmla="*/ 100 h 100"/>
                <a:gd name="T2" fmla="*/ 76 w 104"/>
                <a:gd name="T3" fmla="*/ 77 h 100"/>
                <a:gd name="T4" fmla="*/ 50 w 104"/>
                <a:gd name="T5" fmla="*/ 52 h 100"/>
                <a:gd name="T6" fmla="*/ 25 w 104"/>
                <a:gd name="T7" fmla="*/ 26 h 100"/>
                <a:gd name="T8" fmla="*/ 0 w 104"/>
                <a:gd name="T9" fmla="*/ 0 h 100"/>
                <a:gd name="T10" fmla="*/ 22 w 104"/>
                <a:gd name="T11" fmla="*/ 28 h 100"/>
                <a:gd name="T12" fmla="*/ 47 w 104"/>
                <a:gd name="T13" fmla="*/ 55 h 100"/>
                <a:gd name="T14" fmla="*/ 74 w 104"/>
                <a:gd name="T15" fmla="*/ 80 h 100"/>
                <a:gd name="T16" fmla="*/ 104 w 104"/>
                <a:gd name="T1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00">
                  <a:moveTo>
                    <a:pt x="104" y="100"/>
                  </a:moveTo>
                  <a:cubicBezTo>
                    <a:pt x="94" y="93"/>
                    <a:pt x="85" y="85"/>
                    <a:pt x="76" y="77"/>
                  </a:cubicBezTo>
                  <a:cubicBezTo>
                    <a:pt x="67" y="69"/>
                    <a:pt x="59" y="60"/>
                    <a:pt x="50" y="52"/>
                  </a:cubicBezTo>
                  <a:cubicBezTo>
                    <a:pt x="42" y="43"/>
                    <a:pt x="33" y="34"/>
                    <a:pt x="25" y="26"/>
                  </a:cubicBezTo>
                  <a:cubicBezTo>
                    <a:pt x="17" y="17"/>
                    <a:pt x="8" y="8"/>
                    <a:pt x="0" y="0"/>
                  </a:cubicBezTo>
                  <a:cubicBezTo>
                    <a:pt x="7" y="10"/>
                    <a:pt x="15" y="19"/>
                    <a:pt x="22" y="28"/>
                  </a:cubicBezTo>
                  <a:cubicBezTo>
                    <a:pt x="30" y="37"/>
                    <a:pt x="38" y="46"/>
                    <a:pt x="47" y="55"/>
                  </a:cubicBezTo>
                  <a:cubicBezTo>
                    <a:pt x="55" y="64"/>
                    <a:pt x="64" y="72"/>
                    <a:pt x="74" y="80"/>
                  </a:cubicBezTo>
                  <a:cubicBezTo>
                    <a:pt x="83" y="87"/>
                    <a:pt x="93" y="95"/>
                    <a:pt x="104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8" name="Freeform 247"/>
            <p:cNvSpPr/>
            <p:nvPr/>
          </p:nvSpPr>
          <p:spPr bwMode="auto">
            <a:xfrm>
              <a:off x="19859086" y="7194507"/>
              <a:ext cx="337482" cy="208114"/>
            </a:xfrm>
            <a:custGeom>
              <a:avLst/>
              <a:gdLst>
                <a:gd name="T0" fmla="*/ 127 w 127"/>
                <a:gd name="T1" fmla="*/ 78 h 78"/>
                <a:gd name="T2" fmla="*/ 94 w 127"/>
                <a:gd name="T3" fmla="*/ 61 h 78"/>
                <a:gd name="T4" fmla="*/ 62 w 127"/>
                <a:gd name="T5" fmla="*/ 41 h 78"/>
                <a:gd name="T6" fmla="*/ 32 w 127"/>
                <a:gd name="T7" fmla="*/ 20 h 78"/>
                <a:gd name="T8" fmla="*/ 0 w 127"/>
                <a:gd name="T9" fmla="*/ 0 h 78"/>
                <a:gd name="T10" fmla="*/ 29 w 127"/>
                <a:gd name="T11" fmla="*/ 23 h 78"/>
                <a:gd name="T12" fmla="*/ 60 w 127"/>
                <a:gd name="T13" fmla="*/ 45 h 78"/>
                <a:gd name="T14" fmla="*/ 92 w 127"/>
                <a:gd name="T15" fmla="*/ 64 h 78"/>
                <a:gd name="T16" fmla="*/ 127 w 127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78">
                  <a:moveTo>
                    <a:pt x="127" y="78"/>
                  </a:moveTo>
                  <a:cubicBezTo>
                    <a:pt x="115" y="74"/>
                    <a:pt x="104" y="67"/>
                    <a:pt x="94" y="61"/>
                  </a:cubicBezTo>
                  <a:cubicBezTo>
                    <a:pt x="83" y="54"/>
                    <a:pt x="73" y="48"/>
                    <a:pt x="62" y="4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1" y="13"/>
                    <a:pt x="11" y="6"/>
                    <a:pt x="0" y="0"/>
                  </a:cubicBezTo>
                  <a:cubicBezTo>
                    <a:pt x="10" y="8"/>
                    <a:pt x="19" y="15"/>
                    <a:pt x="29" y="23"/>
                  </a:cubicBezTo>
                  <a:cubicBezTo>
                    <a:pt x="39" y="30"/>
                    <a:pt x="49" y="38"/>
                    <a:pt x="60" y="45"/>
                  </a:cubicBezTo>
                  <a:cubicBezTo>
                    <a:pt x="70" y="52"/>
                    <a:pt x="81" y="58"/>
                    <a:pt x="92" y="64"/>
                  </a:cubicBezTo>
                  <a:cubicBezTo>
                    <a:pt x="103" y="70"/>
                    <a:pt x="114" y="75"/>
                    <a:pt x="127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9" name="Freeform 248"/>
            <p:cNvSpPr/>
            <p:nvPr/>
          </p:nvSpPr>
          <p:spPr bwMode="auto">
            <a:xfrm>
              <a:off x="19949082" y="7433556"/>
              <a:ext cx="303734" cy="199678"/>
            </a:xfrm>
            <a:custGeom>
              <a:avLst/>
              <a:gdLst>
                <a:gd name="T0" fmla="*/ 114 w 114"/>
                <a:gd name="T1" fmla="*/ 75 h 75"/>
                <a:gd name="T2" fmla="*/ 98 w 114"/>
                <a:gd name="T3" fmla="*/ 69 h 75"/>
                <a:gd name="T4" fmla="*/ 91 w 114"/>
                <a:gd name="T5" fmla="*/ 65 h 75"/>
                <a:gd name="T6" fmla="*/ 83 w 114"/>
                <a:gd name="T7" fmla="*/ 60 h 75"/>
                <a:gd name="T8" fmla="*/ 56 w 114"/>
                <a:gd name="T9" fmla="*/ 40 h 75"/>
                <a:gd name="T10" fmla="*/ 28 w 114"/>
                <a:gd name="T11" fmla="*/ 20 h 75"/>
                <a:gd name="T12" fmla="*/ 0 w 114"/>
                <a:gd name="T13" fmla="*/ 0 h 75"/>
                <a:gd name="T14" fmla="*/ 26 w 114"/>
                <a:gd name="T15" fmla="*/ 23 h 75"/>
                <a:gd name="T16" fmla="*/ 53 w 114"/>
                <a:gd name="T17" fmla="*/ 44 h 75"/>
                <a:gd name="T18" fmla="*/ 82 w 114"/>
                <a:gd name="T19" fmla="*/ 63 h 75"/>
                <a:gd name="T20" fmla="*/ 89 w 114"/>
                <a:gd name="T21" fmla="*/ 67 h 75"/>
                <a:gd name="T22" fmla="*/ 97 w 114"/>
                <a:gd name="T23" fmla="*/ 71 h 75"/>
                <a:gd name="T24" fmla="*/ 114 w 114"/>
                <a:gd name="T2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75">
                  <a:moveTo>
                    <a:pt x="114" y="75"/>
                  </a:moveTo>
                  <a:cubicBezTo>
                    <a:pt x="108" y="74"/>
                    <a:pt x="103" y="72"/>
                    <a:pt x="98" y="69"/>
                  </a:cubicBezTo>
                  <a:cubicBezTo>
                    <a:pt x="95" y="68"/>
                    <a:pt x="93" y="66"/>
                    <a:pt x="91" y="65"/>
                  </a:cubicBezTo>
                  <a:cubicBezTo>
                    <a:pt x="88" y="63"/>
                    <a:pt x="86" y="62"/>
                    <a:pt x="83" y="60"/>
                  </a:cubicBezTo>
                  <a:cubicBezTo>
                    <a:pt x="74" y="54"/>
                    <a:pt x="65" y="47"/>
                    <a:pt x="56" y="4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9" y="13"/>
                    <a:pt x="10" y="7"/>
                    <a:pt x="0" y="0"/>
                  </a:cubicBezTo>
                  <a:cubicBezTo>
                    <a:pt x="9" y="8"/>
                    <a:pt x="17" y="16"/>
                    <a:pt x="26" y="23"/>
                  </a:cubicBezTo>
                  <a:cubicBezTo>
                    <a:pt x="35" y="30"/>
                    <a:pt x="44" y="37"/>
                    <a:pt x="53" y="44"/>
                  </a:cubicBezTo>
                  <a:cubicBezTo>
                    <a:pt x="62" y="51"/>
                    <a:pt x="72" y="57"/>
                    <a:pt x="82" y="63"/>
                  </a:cubicBezTo>
                  <a:cubicBezTo>
                    <a:pt x="84" y="65"/>
                    <a:pt x="87" y="66"/>
                    <a:pt x="89" y="67"/>
                  </a:cubicBezTo>
                  <a:cubicBezTo>
                    <a:pt x="92" y="69"/>
                    <a:pt x="94" y="70"/>
                    <a:pt x="97" y="71"/>
                  </a:cubicBezTo>
                  <a:cubicBezTo>
                    <a:pt x="102" y="73"/>
                    <a:pt x="108" y="75"/>
                    <a:pt x="114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0" name="Freeform 249"/>
            <p:cNvSpPr/>
            <p:nvPr/>
          </p:nvSpPr>
          <p:spPr bwMode="auto">
            <a:xfrm>
              <a:off x="19974394" y="7610735"/>
              <a:ext cx="320608" cy="199678"/>
            </a:xfrm>
            <a:custGeom>
              <a:avLst/>
              <a:gdLst>
                <a:gd name="T0" fmla="*/ 121 w 121"/>
                <a:gd name="T1" fmla="*/ 75 h 75"/>
                <a:gd name="T2" fmla="*/ 88 w 121"/>
                <a:gd name="T3" fmla="*/ 61 h 75"/>
                <a:gd name="T4" fmla="*/ 58 w 121"/>
                <a:gd name="T5" fmla="*/ 42 h 75"/>
                <a:gd name="T6" fmla="*/ 29 w 121"/>
                <a:gd name="T7" fmla="*/ 21 h 75"/>
                <a:gd name="T8" fmla="*/ 0 w 121"/>
                <a:gd name="T9" fmla="*/ 0 h 75"/>
                <a:gd name="T10" fmla="*/ 27 w 121"/>
                <a:gd name="T11" fmla="*/ 24 h 75"/>
                <a:gd name="T12" fmla="*/ 55 w 121"/>
                <a:gd name="T13" fmla="*/ 46 h 75"/>
                <a:gd name="T14" fmla="*/ 86 w 121"/>
                <a:gd name="T15" fmla="*/ 64 h 75"/>
                <a:gd name="T16" fmla="*/ 121 w 121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75">
                  <a:moveTo>
                    <a:pt x="121" y="75"/>
                  </a:moveTo>
                  <a:cubicBezTo>
                    <a:pt x="109" y="72"/>
                    <a:pt x="99" y="67"/>
                    <a:pt x="88" y="61"/>
                  </a:cubicBezTo>
                  <a:cubicBezTo>
                    <a:pt x="78" y="55"/>
                    <a:pt x="68" y="49"/>
                    <a:pt x="58" y="42"/>
                  </a:cubicBezTo>
                  <a:cubicBezTo>
                    <a:pt x="48" y="35"/>
                    <a:pt x="39" y="28"/>
                    <a:pt x="29" y="21"/>
                  </a:cubicBezTo>
                  <a:cubicBezTo>
                    <a:pt x="20" y="14"/>
                    <a:pt x="10" y="7"/>
                    <a:pt x="0" y="0"/>
                  </a:cubicBezTo>
                  <a:cubicBezTo>
                    <a:pt x="9" y="8"/>
                    <a:pt x="18" y="16"/>
                    <a:pt x="27" y="24"/>
                  </a:cubicBezTo>
                  <a:cubicBezTo>
                    <a:pt x="36" y="32"/>
                    <a:pt x="46" y="39"/>
                    <a:pt x="55" y="46"/>
                  </a:cubicBezTo>
                  <a:cubicBezTo>
                    <a:pt x="65" y="53"/>
                    <a:pt x="76" y="59"/>
                    <a:pt x="86" y="64"/>
                  </a:cubicBezTo>
                  <a:cubicBezTo>
                    <a:pt x="97" y="70"/>
                    <a:pt x="109" y="74"/>
                    <a:pt x="121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1" name="Freeform 250"/>
            <p:cNvSpPr/>
            <p:nvPr/>
          </p:nvSpPr>
          <p:spPr bwMode="auto">
            <a:xfrm>
              <a:off x="20716855" y="7202943"/>
              <a:ext cx="163116" cy="101245"/>
            </a:xfrm>
            <a:custGeom>
              <a:avLst/>
              <a:gdLst>
                <a:gd name="T0" fmla="*/ 61 w 61"/>
                <a:gd name="T1" fmla="*/ 0 h 38"/>
                <a:gd name="T2" fmla="*/ 48 w 61"/>
                <a:gd name="T3" fmla="*/ 12 h 38"/>
                <a:gd name="T4" fmla="*/ 33 w 61"/>
                <a:gd name="T5" fmla="*/ 23 h 38"/>
                <a:gd name="T6" fmla="*/ 17 w 61"/>
                <a:gd name="T7" fmla="*/ 31 h 38"/>
                <a:gd name="T8" fmla="*/ 0 w 61"/>
                <a:gd name="T9" fmla="*/ 38 h 38"/>
                <a:gd name="T10" fmla="*/ 18 w 61"/>
                <a:gd name="T11" fmla="*/ 34 h 38"/>
                <a:gd name="T12" fmla="*/ 35 w 61"/>
                <a:gd name="T13" fmla="*/ 27 h 38"/>
                <a:gd name="T14" fmla="*/ 50 w 61"/>
                <a:gd name="T15" fmla="*/ 15 h 38"/>
                <a:gd name="T16" fmla="*/ 61 w 6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cubicBezTo>
                    <a:pt x="57" y="4"/>
                    <a:pt x="52" y="9"/>
                    <a:pt x="48" y="12"/>
                  </a:cubicBezTo>
                  <a:cubicBezTo>
                    <a:pt x="43" y="16"/>
                    <a:pt x="38" y="20"/>
                    <a:pt x="33" y="23"/>
                  </a:cubicBezTo>
                  <a:cubicBezTo>
                    <a:pt x="28" y="26"/>
                    <a:pt x="22" y="28"/>
                    <a:pt x="17" y="31"/>
                  </a:cubicBezTo>
                  <a:cubicBezTo>
                    <a:pt x="11" y="33"/>
                    <a:pt x="6" y="35"/>
                    <a:pt x="0" y="38"/>
                  </a:cubicBezTo>
                  <a:cubicBezTo>
                    <a:pt x="6" y="37"/>
                    <a:pt x="12" y="36"/>
                    <a:pt x="18" y="34"/>
                  </a:cubicBezTo>
                  <a:cubicBezTo>
                    <a:pt x="24" y="32"/>
                    <a:pt x="30" y="30"/>
                    <a:pt x="35" y="27"/>
                  </a:cubicBezTo>
                  <a:cubicBezTo>
                    <a:pt x="41" y="23"/>
                    <a:pt x="46" y="20"/>
                    <a:pt x="50" y="15"/>
                  </a:cubicBezTo>
                  <a:cubicBezTo>
                    <a:pt x="55" y="11"/>
                    <a:pt x="58" y="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2" name="Freeform 251"/>
            <p:cNvSpPr/>
            <p:nvPr/>
          </p:nvSpPr>
          <p:spPr bwMode="auto">
            <a:xfrm>
              <a:off x="20629671" y="7098887"/>
              <a:ext cx="64685" cy="258736"/>
            </a:xfrm>
            <a:custGeom>
              <a:avLst/>
              <a:gdLst>
                <a:gd name="T0" fmla="*/ 24 w 24"/>
                <a:gd name="T1" fmla="*/ 97 h 97"/>
                <a:gd name="T2" fmla="*/ 16 w 24"/>
                <a:gd name="T3" fmla="*/ 73 h 97"/>
                <a:gd name="T4" fmla="*/ 9 w 24"/>
                <a:gd name="T5" fmla="*/ 49 h 97"/>
                <a:gd name="T6" fmla="*/ 4 w 24"/>
                <a:gd name="T7" fmla="*/ 25 h 97"/>
                <a:gd name="T8" fmla="*/ 1 w 24"/>
                <a:gd name="T9" fmla="*/ 0 h 97"/>
                <a:gd name="T10" fmla="*/ 1 w 24"/>
                <a:gd name="T11" fmla="*/ 25 h 97"/>
                <a:gd name="T12" fmla="*/ 4 w 24"/>
                <a:gd name="T13" fmla="*/ 50 h 97"/>
                <a:gd name="T14" fmla="*/ 12 w 24"/>
                <a:gd name="T15" fmla="*/ 75 h 97"/>
                <a:gd name="T16" fmla="*/ 24 w 24"/>
                <a:gd name="T1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7">
                  <a:moveTo>
                    <a:pt x="24" y="97"/>
                  </a:moveTo>
                  <a:cubicBezTo>
                    <a:pt x="21" y="89"/>
                    <a:pt x="18" y="81"/>
                    <a:pt x="16" y="73"/>
                  </a:cubicBezTo>
                  <a:cubicBezTo>
                    <a:pt x="13" y="65"/>
                    <a:pt x="11" y="57"/>
                    <a:pt x="9" y="49"/>
                  </a:cubicBezTo>
                  <a:cubicBezTo>
                    <a:pt x="7" y="41"/>
                    <a:pt x="6" y="33"/>
                    <a:pt x="4" y="25"/>
                  </a:cubicBezTo>
                  <a:cubicBezTo>
                    <a:pt x="3" y="17"/>
                    <a:pt x="2" y="8"/>
                    <a:pt x="1" y="0"/>
                  </a:cubicBezTo>
                  <a:cubicBezTo>
                    <a:pt x="0" y="8"/>
                    <a:pt x="0" y="17"/>
                    <a:pt x="1" y="25"/>
                  </a:cubicBezTo>
                  <a:cubicBezTo>
                    <a:pt x="1" y="34"/>
                    <a:pt x="2" y="42"/>
                    <a:pt x="4" y="50"/>
                  </a:cubicBezTo>
                  <a:cubicBezTo>
                    <a:pt x="6" y="59"/>
                    <a:pt x="9" y="67"/>
                    <a:pt x="12" y="75"/>
                  </a:cubicBezTo>
                  <a:cubicBezTo>
                    <a:pt x="15" y="83"/>
                    <a:pt x="19" y="90"/>
                    <a:pt x="24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3" name="Freeform 252"/>
            <p:cNvSpPr/>
            <p:nvPr/>
          </p:nvSpPr>
          <p:spPr bwMode="auto">
            <a:xfrm>
              <a:off x="20598736" y="7470118"/>
              <a:ext cx="289673" cy="98433"/>
            </a:xfrm>
            <a:custGeom>
              <a:avLst/>
              <a:gdLst>
                <a:gd name="T0" fmla="*/ 0 w 109"/>
                <a:gd name="T1" fmla="*/ 37 h 37"/>
                <a:gd name="T2" fmla="*/ 29 w 109"/>
                <a:gd name="T3" fmla="*/ 34 h 37"/>
                <a:gd name="T4" fmla="*/ 57 w 109"/>
                <a:gd name="T5" fmla="*/ 27 h 37"/>
                <a:gd name="T6" fmla="*/ 84 w 109"/>
                <a:gd name="T7" fmla="*/ 15 h 37"/>
                <a:gd name="T8" fmla="*/ 109 w 109"/>
                <a:gd name="T9" fmla="*/ 0 h 37"/>
                <a:gd name="T10" fmla="*/ 82 w 109"/>
                <a:gd name="T11" fmla="*/ 12 h 37"/>
                <a:gd name="T12" fmla="*/ 56 w 109"/>
                <a:gd name="T13" fmla="*/ 22 h 37"/>
                <a:gd name="T14" fmla="*/ 28 w 109"/>
                <a:gd name="T15" fmla="*/ 31 h 37"/>
                <a:gd name="T16" fmla="*/ 0 w 109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37">
                  <a:moveTo>
                    <a:pt x="0" y="37"/>
                  </a:moveTo>
                  <a:cubicBezTo>
                    <a:pt x="10" y="37"/>
                    <a:pt x="20" y="36"/>
                    <a:pt x="29" y="34"/>
                  </a:cubicBezTo>
                  <a:cubicBezTo>
                    <a:pt x="39" y="33"/>
                    <a:pt x="48" y="30"/>
                    <a:pt x="57" y="27"/>
                  </a:cubicBezTo>
                  <a:cubicBezTo>
                    <a:pt x="66" y="24"/>
                    <a:pt x="75" y="20"/>
                    <a:pt x="84" y="15"/>
                  </a:cubicBezTo>
                  <a:cubicBezTo>
                    <a:pt x="93" y="11"/>
                    <a:pt x="101" y="6"/>
                    <a:pt x="109" y="0"/>
                  </a:cubicBezTo>
                  <a:cubicBezTo>
                    <a:pt x="100" y="4"/>
                    <a:pt x="91" y="8"/>
                    <a:pt x="82" y="12"/>
                  </a:cubicBezTo>
                  <a:cubicBezTo>
                    <a:pt x="74" y="16"/>
                    <a:pt x="65" y="19"/>
                    <a:pt x="56" y="22"/>
                  </a:cubicBezTo>
                  <a:cubicBezTo>
                    <a:pt x="47" y="26"/>
                    <a:pt x="38" y="28"/>
                    <a:pt x="28" y="31"/>
                  </a:cubicBezTo>
                  <a:cubicBezTo>
                    <a:pt x="19" y="33"/>
                    <a:pt x="10" y="35"/>
                    <a:pt x="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4" name="Freeform 253"/>
            <p:cNvSpPr/>
            <p:nvPr/>
          </p:nvSpPr>
          <p:spPr bwMode="auto">
            <a:xfrm>
              <a:off x="20500303" y="7326687"/>
              <a:ext cx="56247" cy="340296"/>
            </a:xfrm>
            <a:custGeom>
              <a:avLst/>
              <a:gdLst>
                <a:gd name="T0" fmla="*/ 21 w 21"/>
                <a:gd name="T1" fmla="*/ 128 h 128"/>
                <a:gd name="T2" fmla="*/ 13 w 21"/>
                <a:gd name="T3" fmla="*/ 96 h 128"/>
                <a:gd name="T4" fmla="*/ 7 w 21"/>
                <a:gd name="T5" fmla="*/ 64 h 128"/>
                <a:gd name="T6" fmla="*/ 4 w 21"/>
                <a:gd name="T7" fmla="*/ 32 h 128"/>
                <a:gd name="T8" fmla="*/ 2 w 21"/>
                <a:gd name="T9" fmla="*/ 0 h 128"/>
                <a:gd name="T10" fmla="*/ 0 w 21"/>
                <a:gd name="T11" fmla="*/ 32 h 128"/>
                <a:gd name="T12" fmla="*/ 2 w 21"/>
                <a:gd name="T13" fmla="*/ 65 h 128"/>
                <a:gd name="T14" fmla="*/ 9 w 21"/>
                <a:gd name="T15" fmla="*/ 97 h 128"/>
                <a:gd name="T16" fmla="*/ 21 w 21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28">
                  <a:moveTo>
                    <a:pt x="21" y="128"/>
                  </a:moveTo>
                  <a:cubicBezTo>
                    <a:pt x="17" y="117"/>
                    <a:pt x="15" y="107"/>
                    <a:pt x="13" y="96"/>
                  </a:cubicBezTo>
                  <a:cubicBezTo>
                    <a:pt x="10" y="86"/>
                    <a:pt x="8" y="75"/>
                    <a:pt x="7" y="64"/>
                  </a:cubicBezTo>
                  <a:cubicBezTo>
                    <a:pt x="6" y="54"/>
                    <a:pt x="5" y="43"/>
                    <a:pt x="4" y="32"/>
                  </a:cubicBezTo>
                  <a:cubicBezTo>
                    <a:pt x="3" y="22"/>
                    <a:pt x="2" y="11"/>
                    <a:pt x="2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0" y="43"/>
                    <a:pt x="1" y="54"/>
                    <a:pt x="2" y="65"/>
                  </a:cubicBezTo>
                  <a:cubicBezTo>
                    <a:pt x="4" y="76"/>
                    <a:pt x="6" y="87"/>
                    <a:pt x="9" y="97"/>
                  </a:cubicBezTo>
                  <a:cubicBezTo>
                    <a:pt x="12" y="108"/>
                    <a:pt x="16" y="118"/>
                    <a:pt x="21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5" name="Freeform 254"/>
            <p:cNvSpPr/>
            <p:nvPr/>
          </p:nvSpPr>
          <p:spPr bwMode="auto">
            <a:xfrm>
              <a:off x="20497491" y="7717605"/>
              <a:ext cx="247487" cy="78746"/>
            </a:xfrm>
            <a:custGeom>
              <a:avLst/>
              <a:gdLst>
                <a:gd name="T0" fmla="*/ 0 w 93"/>
                <a:gd name="T1" fmla="*/ 29 h 30"/>
                <a:gd name="T2" fmla="*/ 25 w 93"/>
                <a:gd name="T3" fmla="*/ 29 h 30"/>
                <a:gd name="T4" fmla="*/ 49 w 93"/>
                <a:gd name="T5" fmla="*/ 24 h 30"/>
                <a:gd name="T6" fmla="*/ 72 w 93"/>
                <a:gd name="T7" fmla="*/ 14 h 30"/>
                <a:gd name="T8" fmla="*/ 93 w 93"/>
                <a:gd name="T9" fmla="*/ 0 h 30"/>
                <a:gd name="T10" fmla="*/ 70 w 93"/>
                <a:gd name="T11" fmla="*/ 10 h 30"/>
                <a:gd name="T12" fmla="*/ 48 w 93"/>
                <a:gd name="T13" fmla="*/ 19 h 30"/>
                <a:gd name="T14" fmla="*/ 24 w 93"/>
                <a:gd name="T15" fmla="*/ 26 h 30"/>
                <a:gd name="T16" fmla="*/ 0 w 93"/>
                <a:gd name="T17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30">
                  <a:moveTo>
                    <a:pt x="0" y="29"/>
                  </a:moveTo>
                  <a:cubicBezTo>
                    <a:pt x="8" y="30"/>
                    <a:pt x="16" y="30"/>
                    <a:pt x="25" y="29"/>
                  </a:cubicBezTo>
                  <a:cubicBezTo>
                    <a:pt x="33" y="28"/>
                    <a:pt x="41" y="26"/>
                    <a:pt x="49" y="24"/>
                  </a:cubicBezTo>
                  <a:cubicBezTo>
                    <a:pt x="57" y="21"/>
                    <a:pt x="65" y="18"/>
                    <a:pt x="72" y="14"/>
                  </a:cubicBezTo>
                  <a:cubicBezTo>
                    <a:pt x="79" y="10"/>
                    <a:pt x="86" y="5"/>
                    <a:pt x="93" y="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3" y="14"/>
                    <a:pt x="55" y="17"/>
                    <a:pt x="48" y="19"/>
                  </a:cubicBezTo>
                  <a:cubicBezTo>
                    <a:pt x="40" y="22"/>
                    <a:pt x="32" y="24"/>
                    <a:pt x="24" y="26"/>
                  </a:cubicBezTo>
                  <a:cubicBezTo>
                    <a:pt x="16" y="27"/>
                    <a:pt x="8" y="29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6" name="Freeform 255"/>
            <p:cNvSpPr/>
            <p:nvPr/>
          </p:nvSpPr>
          <p:spPr bwMode="auto">
            <a:xfrm>
              <a:off x="20025016" y="8161956"/>
              <a:ext cx="916827" cy="514661"/>
            </a:xfrm>
            <a:custGeom>
              <a:avLst/>
              <a:gdLst>
                <a:gd name="T0" fmla="*/ 0 w 326"/>
                <a:gd name="T1" fmla="*/ 0 h 183"/>
                <a:gd name="T2" fmla="*/ 38 w 326"/>
                <a:gd name="T3" fmla="*/ 183 h 183"/>
                <a:gd name="T4" fmla="*/ 276 w 326"/>
                <a:gd name="T5" fmla="*/ 153 h 183"/>
                <a:gd name="T6" fmla="*/ 326 w 326"/>
                <a:gd name="T7" fmla="*/ 0 h 183"/>
                <a:gd name="T8" fmla="*/ 0 w 3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83">
                  <a:moveTo>
                    <a:pt x="0" y="0"/>
                  </a:moveTo>
                  <a:lnTo>
                    <a:pt x="38" y="183"/>
                  </a:lnTo>
                  <a:lnTo>
                    <a:pt x="276" y="153"/>
                  </a:lnTo>
                  <a:lnTo>
                    <a:pt x="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2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7" name="Freeform 256"/>
            <p:cNvSpPr/>
            <p:nvPr/>
          </p:nvSpPr>
          <p:spPr bwMode="auto">
            <a:xfrm>
              <a:off x="20025016" y="8161956"/>
              <a:ext cx="157492" cy="514661"/>
            </a:xfrm>
            <a:custGeom>
              <a:avLst/>
              <a:gdLst>
                <a:gd name="T0" fmla="*/ 0 w 56"/>
                <a:gd name="T1" fmla="*/ 0 h 183"/>
                <a:gd name="T2" fmla="*/ 38 w 56"/>
                <a:gd name="T3" fmla="*/ 183 h 183"/>
                <a:gd name="T4" fmla="*/ 56 w 56"/>
                <a:gd name="T5" fmla="*/ 183 h 183"/>
                <a:gd name="T6" fmla="*/ 19 w 56"/>
                <a:gd name="T7" fmla="*/ 0 h 183"/>
                <a:gd name="T8" fmla="*/ 0 w 5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83">
                  <a:moveTo>
                    <a:pt x="0" y="0"/>
                  </a:moveTo>
                  <a:lnTo>
                    <a:pt x="38" y="183"/>
                  </a:lnTo>
                  <a:lnTo>
                    <a:pt x="56" y="183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1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60" name="Group 35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582376" y="2587729"/>
            <a:ext cx="106857" cy="106856"/>
            <a:chOff x="19167247" y="5175238"/>
            <a:chExt cx="213741" cy="213739"/>
          </a:xfrm>
        </p:grpSpPr>
        <p:sp>
          <p:nvSpPr>
            <p:cNvPr id="59" name="Freeform 258"/>
            <p:cNvSpPr/>
            <p:nvPr/>
          </p:nvSpPr>
          <p:spPr bwMode="auto">
            <a:xfrm>
              <a:off x="19167247" y="5268045"/>
              <a:ext cx="213739" cy="120932"/>
            </a:xfrm>
            <a:custGeom>
              <a:avLst/>
              <a:gdLst>
                <a:gd name="T0" fmla="*/ 80 w 80"/>
                <a:gd name="T1" fmla="*/ 5 h 45"/>
                <a:gd name="T2" fmla="*/ 40 w 80"/>
                <a:gd name="T3" fmla="*/ 45 h 45"/>
                <a:gd name="T4" fmla="*/ 0 w 80"/>
                <a:gd name="T5" fmla="*/ 5 h 45"/>
                <a:gd name="T6" fmla="*/ 1 w 80"/>
                <a:gd name="T7" fmla="*/ 0 h 45"/>
                <a:gd name="T8" fmla="*/ 40 w 80"/>
                <a:gd name="T9" fmla="*/ 35 h 45"/>
                <a:gd name="T10" fmla="*/ 80 w 80"/>
                <a:gd name="T11" fmla="*/ 0 h 45"/>
                <a:gd name="T12" fmla="*/ 80 w 80"/>
                <a:gd name="T13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5">
                  <a:moveTo>
                    <a:pt x="80" y="5"/>
                  </a:moveTo>
                  <a:cubicBezTo>
                    <a:pt x="80" y="27"/>
                    <a:pt x="62" y="45"/>
                    <a:pt x="40" y="45"/>
                  </a:cubicBezTo>
                  <a:cubicBezTo>
                    <a:pt x="18" y="45"/>
                    <a:pt x="0" y="27"/>
                    <a:pt x="0" y="5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0"/>
                    <a:pt x="20" y="35"/>
                    <a:pt x="40" y="35"/>
                  </a:cubicBezTo>
                  <a:cubicBezTo>
                    <a:pt x="61" y="35"/>
                    <a:pt x="77" y="20"/>
                    <a:pt x="80" y="0"/>
                  </a:cubicBezTo>
                  <a:cubicBezTo>
                    <a:pt x="80" y="2"/>
                    <a:pt x="80" y="4"/>
                    <a:pt x="80" y="5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0" name="Freeform 259"/>
            <p:cNvSpPr/>
            <p:nvPr/>
          </p:nvSpPr>
          <p:spPr bwMode="auto">
            <a:xfrm>
              <a:off x="19170061" y="5175238"/>
              <a:ext cx="210927" cy="185615"/>
            </a:xfrm>
            <a:custGeom>
              <a:avLst/>
              <a:gdLst>
                <a:gd name="T0" fmla="*/ 79 w 79"/>
                <a:gd name="T1" fmla="*/ 35 h 70"/>
                <a:gd name="T2" fmla="*/ 39 w 79"/>
                <a:gd name="T3" fmla="*/ 70 h 70"/>
                <a:gd name="T4" fmla="*/ 0 w 79"/>
                <a:gd name="T5" fmla="*/ 35 h 70"/>
                <a:gd name="T6" fmla="*/ 39 w 79"/>
                <a:gd name="T7" fmla="*/ 0 h 70"/>
                <a:gd name="T8" fmla="*/ 79 w 79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0">
                  <a:moveTo>
                    <a:pt x="79" y="35"/>
                  </a:moveTo>
                  <a:cubicBezTo>
                    <a:pt x="76" y="55"/>
                    <a:pt x="60" y="70"/>
                    <a:pt x="39" y="70"/>
                  </a:cubicBezTo>
                  <a:cubicBezTo>
                    <a:pt x="19" y="70"/>
                    <a:pt x="2" y="55"/>
                    <a:pt x="0" y="35"/>
                  </a:cubicBezTo>
                  <a:cubicBezTo>
                    <a:pt x="2" y="16"/>
                    <a:pt x="19" y="0"/>
                    <a:pt x="39" y="0"/>
                  </a:cubicBezTo>
                  <a:cubicBezTo>
                    <a:pt x="60" y="0"/>
                    <a:pt x="76" y="16"/>
                    <a:pt x="79" y="35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3" name="Freeform 262"/>
            <p:cNvSpPr/>
            <p:nvPr/>
          </p:nvSpPr>
          <p:spPr bwMode="auto">
            <a:xfrm>
              <a:off x="19257243" y="5200548"/>
              <a:ext cx="87184" cy="67496"/>
            </a:xfrm>
            <a:custGeom>
              <a:avLst/>
              <a:gdLst>
                <a:gd name="T0" fmla="*/ 28 w 33"/>
                <a:gd name="T1" fmla="*/ 25 h 25"/>
                <a:gd name="T2" fmla="*/ 24 w 33"/>
                <a:gd name="T3" fmla="*/ 22 h 25"/>
                <a:gd name="T4" fmla="*/ 4 w 33"/>
                <a:gd name="T5" fmla="*/ 9 h 25"/>
                <a:gd name="T6" fmla="*/ 0 w 33"/>
                <a:gd name="T7" fmla="*/ 5 h 25"/>
                <a:gd name="T8" fmla="*/ 4 w 33"/>
                <a:gd name="T9" fmla="*/ 1 h 25"/>
                <a:gd name="T10" fmla="*/ 32 w 33"/>
                <a:gd name="T11" fmla="*/ 20 h 25"/>
                <a:gd name="T12" fmla="*/ 29 w 33"/>
                <a:gd name="T13" fmla="*/ 25 h 25"/>
                <a:gd name="T14" fmla="*/ 28 w 33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5">
                  <a:moveTo>
                    <a:pt x="28" y="25"/>
                  </a:moveTo>
                  <a:cubicBezTo>
                    <a:pt x="27" y="25"/>
                    <a:pt x="25" y="24"/>
                    <a:pt x="24" y="22"/>
                  </a:cubicBezTo>
                  <a:cubicBezTo>
                    <a:pt x="20" y="7"/>
                    <a:pt x="5" y="9"/>
                    <a:pt x="4" y="9"/>
                  </a:cubicBezTo>
                  <a:cubicBezTo>
                    <a:pt x="2" y="9"/>
                    <a:pt x="0" y="8"/>
                    <a:pt x="0" y="5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11" y="0"/>
                    <a:pt x="27" y="3"/>
                    <a:pt x="32" y="20"/>
                  </a:cubicBezTo>
                  <a:cubicBezTo>
                    <a:pt x="33" y="22"/>
                    <a:pt x="32" y="24"/>
                    <a:pt x="29" y="25"/>
                  </a:cubicBezTo>
                  <a:cubicBezTo>
                    <a:pt x="29" y="25"/>
                    <a:pt x="29" y="25"/>
                    <a:pt x="28" y="25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61" name="Group 36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640023" y="2704425"/>
            <a:ext cx="60458" cy="61865"/>
            <a:chOff x="19282555" y="5408662"/>
            <a:chExt cx="120932" cy="123746"/>
          </a:xfrm>
        </p:grpSpPr>
        <p:sp>
          <p:nvSpPr>
            <p:cNvPr id="67" name="Freeform 266"/>
            <p:cNvSpPr/>
            <p:nvPr/>
          </p:nvSpPr>
          <p:spPr bwMode="auto">
            <a:xfrm>
              <a:off x="19282555" y="5462098"/>
              <a:ext cx="120932" cy="70310"/>
            </a:xfrm>
            <a:custGeom>
              <a:avLst/>
              <a:gdLst>
                <a:gd name="T0" fmla="*/ 46 w 46"/>
                <a:gd name="T1" fmla="*/ 3 h 26"/>
                <a:gd name="T2" fmla="*/ 23 w 46"/>
                <a:gd name="T3" fmla="*/ 26 h 26"/>
                <a:gd name="T4" fmla="*/ 0 w 46"/>
                <a:gd name="T5" fmla="*/ 3 h 26"/>
                <a:gd name="T6" fmla="*/ 1 w 46"/>
                <a:gd name="T7" fmla="*/ 0 h 26"/>
                <a:gd name="T8" fmla="*/ 23 w 46"/>
                <a:gd name="T9" fmla="*/ 20 h 26"/>
                <a:gd name="T10" fmla="*/ 46 w 46"/>
                <a:gd name="T11" fmla="*/ 0 h 26"/>
                <a:gd name="T12" fmla="*/ 46 w 46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46" y="3"/>
                  </a:moveTo>
                  <a:cubicBezTo>
                    <a:pt x="46" y="15"/>
                    <a:pt x="36" y="26"/>
                    <a:pt x="23" y="26"/>
                  </a:cubicBezTo>
                  <a:cubicBezTo>
                    <a:pt x="11" y="26"/>
                    <a:pt x="0" y="15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11"/>
                    <a:pt x="12" y="20"/>
                    <a:pt x="23" y="20"/>
                  </a:cubicBezTo>
                  <a:cubicBezTo>
                    <a:pt x="35" y="20"/>
                    <a:pt x="44" y="11"/>
                    <a:pt x="46" y="0"/>
                  </a:cubicBezTo>
                  <a:cubicBezTo>
                    <a:pt x="46" y="1"/>
                    <a:pt x="46" y="2"/>
                    <a:pt x="46" y="3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8" name="Freeform 267"/>
            <p:cNvSpPr/>
            <p:nvPr/>
          </p:nvSpPr>
          <p:spPr bwMode="auto">
            <a:xfrm>
              <a:off x="19285366" y="5408662"/>
              <a:ext cx="118119" cy="106869"/>
            </a:xfrm>
            <a:custGeom>
              <a:avLst/>
              <a:gdLst>
                <a:gd name="T0" fmla="*/ 45 w 45"/>
                <a:gd name="T1" fmla="*/ 20 h 40"/>
                <a:gd name="T2" fmla="*/ 22 w 45"/>
                <a:gd name="T3" fmla="*/ 40 h 40"/>
                <a:gd name="T4" fmla="*/ 0 w 45"/>
                <a:gd name="T5" fmla="*/ 20 h 40"/>
                <a:gd name="T6" fmla="*/ 22 w 45"/>
                <a:gd name="T7" fmla="*/ 0 h 40"/>
                <a:gd name="T8" fmla="*/ 45 w 45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0">
                  <a:moveTo>
                    <a:pt x="45" y="20"/>
                  </a:moveTo>
                  <a:cubicBezTo>
                    <a:pt x="43" y="31"/>
                    <a:pt x="34" y="40"/>
                    <a:pt x="22" y="40"/>
                  </a:cubicBezTo>
                  <a:cubicBezTo>
                    <a:pt x="11" y="40"/>
                    <a:pt x="1" y="31"/>
                    <a:pt x="0" y="20"/>
                  </a:cubicBezTo>
                  <a:cubicBezTo>
                    <a:pt x="1" y="9"/>
                    <a:pt x="11" y="0"/>
                    <a:pt x="22" y="0"/>
                  </a:cubicBezTo>
                  <a:cubicBezTo>
                    <a:pt x="34" y="0"/>
                    <a:pt x="43" y="9"/>
                    <a:pt x="45" y="20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9" name="Freeform 268"/>
            <p:cNvSpPr/>
            <p:nvPr/>
          </p:nvSpPr>
          <p:spPr bwMode="auto">
            <a:xfrm>
              <a:off x="19335989" y="5425536"/>
              <a:ext cx="47811" cy="36561"/>
            </a:xfrm>
            <a:custGeom>
              <a:avLst/>
              <a:gdLst>
                <a:gd name="T0" fmla="*/ 16 w 18"/>
                <a:gd name="T1" fmla="*/ 14 h 14"/>
                <a:gd name="T2" fmla="*/ 14 w 18"/>
                <a:gd name="T3" fmla="*/ 12 h 14"/>
                <a:gd name="T4" fmla="*/ 2 w 18"/>
                <a:gd name="T5" fmla="*/ 5 h 14"/>
                <a:gd name="T6" fmla="*/ 0 w 18"/>
                <a:gd name="T7" fmla="*/ 3 h 14"/>
                <a:gd name="T8" fmla="*/ 2 w 18"/>
                <a:gd name="T9" fmla="*/ 0 h 14"/>
                <a:gd name="T10" fmla="*/ 18 w 18"/>
                <a:gd name="T11" fmla="*/ 11 h 14"/>
                <a:gd name="T12" fmla="*/ 16 w 18"/>
                <a:gd name="T13" fmla="*/ 14 h 14"/>
                <a:gd name="T14" fmla="*/ 16 w 18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15" y="14"/>
                    <a:pt x="14" y="13"/>
                    <a:pt x="14" y="12"/>
                  </a:cubicBezTo>
                  <a:cubicBezTo>
                    <a:pt x="11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15" y="1"/>
                    <a:pt x="18" y="11"/>
                  </a:cubicBezTo>
                  <a:cubicBezTo>
                    <a:pt x="18" y="12"/>
                    <a:pt x="18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62" name="Group 36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670955" y="2777537"/>
            <a:ext cx="46398" cy="44993"/>
            <a:chOff x="19344427" y="5554905"/>
            <a:chExt cx="92809" cy="89997"/>
          </a:xfrm>
        </p:grpSpPr>
        <p:sp>
          <p:nvSpPr>
            <p:cNvPr id="70" name="Freeform 269"/>
            <p:cNvSpPr/>
            <p:nvPr/>
          </p:nvSpPr>
          <p:spPr bwMode="auto">
            <a:xfrm>
              <a:off x="19344427" y="5597091"/>
              <a:ext cx="92809" cy="47811"/>
            </a:xfrm>
            <a:custGeom>
              <a:avLst/>
              <a:gdLst>
                <a:gd name="T0" fmla="*/ 35 w 35"/>
                <a:gd name="T1" fmla="*/ 2 h 19"/>
                <a:gd name="T2" fmla="*/ 18 w 35"/>
                <a:gd name="T3" fmla="*/ 19 h 19"/>
                <a:gd name="T4" fmla="*/ 0 w 35"/>
                <a:gd name="T5" fmla="*/ 2 h 19"/>
                <a:gd name="T6" fmla="*/ 1 w 35"/>
                <a:gd name="T7" fmla="*/ 0 h 19"/>
                <a:gd name="T8" fmla="*/ 18 w 35"/>
                <a:gd name="T9" fmla="*/ 15 h 19"/>
                <a:gd name="T10" fmla="*/ 35 w 35"/>
                <a:gd name="T11" fmla="*/ 0 h 19"/>
                <a:gd name="T12" fmla="*/ 35 w 35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9">
                  <a:moveTo>
                    <a:pt x="35" y="2"/>
                  </a:moveTo>
                  <a:cubicBezTo>
                    <a:pt x="35" y="12"/>
                    <a:pt x="27" y="19"/>
                    <a:pt x="18" y="19"/>
                  </a:cubicBezTo>
                  <a:cubicBezTo>
                    <a:pt x="8" y="19"/>
                    <a:pt x="0" y="1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9"/>
                    <a:pt x="9" y="15"/>
                    <a:pt x="18" y="15"/>
                  </a:cubicBezTo>
                  <a:cubicBezTo>
                    <a:pt x="26" y="15"/>
                    <a:pt x="34" y="9"/>
                    <a:pt x="35" y="0"/>
                  </a:cubicBezTo>
                  <a:cubicBezTo>
                    <a:pt x="35" y="1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1" name="Freeform 270"/>
            <p:cNvSpPr/>
            <p:nvPr/>
          </p:nvSpPr>
          <p:spPr bwMode="auto">
            <a:xfrm>
              <a:off x="19344427" y="5554905"/>
              <a:ext cx="92809" cy="81559"/>
            </a:xfrm>
            <a:custGeom>
              <a:avLst/>
              <a:gdLst>
                <a:gd name="T0" fmla="*/ 34 w 34"/>
                <a:gd name="T1" fmla="*/ 15 h 30"/>
                <a:gd name="T2" fmla="*/ 17 w 34"/>
                <a:gd name="T3" fmla="*/ 30 h 30"/>
                <a:gd name="T4" fmla="*/ 0 w 34"/>
                <a:gd name="T5" fmla="*/ 15 h 30"/>
                <a:gd name="T6" fmla="*/ 17 w 34"/>
                <a:gd name="T7" fmla="*/ 0 h 30"/>
                <a:gd name="T8" fmla="*/ 34 w 34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34" y="15"/>
                  </a:moveTo>
                  <a:cubicBezTo>
                    <a:pt x="33" y="24"/>
                    <a:pt x="25" y="30"/>
                    <a:pt x="17" y="30"/>
                  </a:cubicBezTo>
                  <a:cubicBezTo>
                    <a:pt x="8" y="30"/>
                    <a:pt x="1" y="24"/>
                    <a:pt x="0" y="15"/>
                  </a:cubicBezTo>
                  <a:cubicBezTo>
                    <a:pt x="1" y="7"/>
                    <a:pt x="8" y="0"/>
                    <a:pt x="17" y="0"/>
                  </a:cubicBezTo>
                  <a:cubicBezTo>
                    <a:pt x="25" y="0"/>
                    <a:pt x="33" y="7"/>
                    <a:pt x="34" y="15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2" name="Freeform 271"/>
            <p:cNvSpPr/>
            <p:nvPr/>
          </p:nvSpPr>
          <p:spPr bwMode="auto">
            <a:xfrm>
              <a:off x="19383800" y="5566154"/>
              <a:ext cx="36561" cy="30937"/>
            </a:xfrm>
            <a:custGeom>
              <a:avLst/>
              <a:gdLst>
                <a:gd name="T0" fmla="*/ 12 w 14"/>
                <a:gd name="T1" fmla="*/ 11 h 11"/>
                <a:gd name="T2" fmla="*/ 11 w 14"/>
                <a:gd name="T3" fmla="*/ 10 h 11"/>
                <a:gd name="T4" fmla="*/ 2 w 14"/>
                <a:gd name="T5" fmla="*/ 4 h 11"/>
                <a:gd name="T6" fmla="*/ 0 w 14"/>
                <a:gd name="T7" fmla="*/ 2 h 11"/>
                <a:gd name="T8" fmla="*/ 2 w 14"/>
                <a:gd name="T9" fmla="*/ 1 h 11"/>
                <a:gd name="T10" fmla="*/ 14 w 14"/>
                <a:gd name="T11" fmla="*/ 9 h 11"/>
                <a:gd name="T12" fmla="*/ 13 w 14"/>
                <a:gd name="T13" fmla="*/ 11 h 11"/>
                <a:gd name="T14" fmla="*/ 12 w 1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">
                  <a:moveTo>
                    <a:pt x="12" y="11"/>
                  </a:moveTo>
                  <a:cubicBezTo>
                    <a:pt x="12" y="11"/>
                    <a:pt x="11" y="11"/>
                    <a:pt x="11" y="10"/>
                  </a:cubicBezTo>
                  <a:cubicBezTo>
                    <a:pt x="9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5" y="0"/>
                    <a:pt x="11" y="1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  <a:cubicBezTo>
                    <a:pt x="13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51" name="Group 35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729641" y="3612697"/>
            <a:ext cx="729711" cy="745177"/>
            <a:chOff x="17547332" y="7225442"/>
            <a:chExt cx="1459612" cy="1490548"/>
          </a:xfrm>
        </p:grpSpPr>
        <p:sp>
          <p:nvSpPr>
            <p:cNvPr id="74" name="Freeform 273"/>
            <p:cNvSpPr/>
            <p:nvPr/>
          </p:nvSpPr>
          <p:spPr bwMode="auto">
            <a:xfrm>
              <a:off x="17547332" y="8240702"/>
              <a:ext cx="1459612" cy="475288"/>
            </a:xfrm>
            <a:custGeom>
              <a:avLst/>
              <a:gdLst>
                <a:gd name="T0" fmla="*/ 519 w 549"/>
                <a:gd name="T1" fmla="*/ 143 h 179"/>
                <a:gd name="T2" fmla="*/ 388 w 549"/>
                <a:gd name="T3" fmla="*/ 143 h 179"/>
                <a:gd name="T4" fmla="*/ 290 w 549"/>
                <a:gd name="T5" fmla="*/ 44 h 179"/>
                <a:gd name="T6" fmla="*/ 259 w 549"/>
                <a:gd name="T7" fmla="*/ 44 h 179"/>
                <a:gd name="T8" fmla="*/ 160 w 549"/>
                <a:gd name="T9" fmla="*/ 143 h 179"/>
                <a:gd name="T10" fmla="*/ 30 w 549"/>
                <a:gd name="T11" fmla="*/ 143 h 179"/>
                <a:gd name="T12" fmla="*/ 4 w 549"/>
                <a:gd name="T13" fmla="*/ 63 h 179"/>
                <a:gd name="T14" fmla="*/ 30 w 549"/>
                <a:gd name="T15" fmla="*/ 114 h 179"/>
                <a:gd name="T16" fmla="*/ 160 w 549"/>
                <a:gd name="T17" fmla="*/ 114 h 179"/>
                <a:gd name="T18" fmla="*/ 274 w 549"/>
                <a:gd name="T19" fmla="*/ 0 h 179"/>
                <a:gd name="T20" fmla="*/ 388 w 549"/>
                <a:gd name="T21" fmla="*/ 114 h 179"/>
                <a:gd name="T22" fmla="*/ 519 w 549"/>
                <a:gd name="T23" fmla="*/ 114 h 179"/>
                <a:gd name="T24" fmla="*/ 545 w 549"/>
                <a:gd name="T25" fmla="*/ 63 h 179"/>
                <a:gd name="T26" fmla="*/ 519 w 549"/>
                <a:gd name="T27" fmla="*/ 14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9" h="179">
                  <a:moveTo>
                    <a:pt x="519" y="143"/>
                  </a:moveTo>
                  <a:cubicBezTo>
                    <a:pt x="483" y="179"/>
                    <a:pt x="424" y="179"/>
                    <a:pt x="388" y="143"/>
                  </a:cubicBezTo>
                  <a:cubicBezTo>
                    <a:pt x="290" y="44"/>
                    <a:pt x="290" y="44"/>
                    <a:pt x="290" y="44"/>
                  </a:cubicBezTo>
                  <a:cubicBezTo>
                    <a:pt x="281" y="36"/>
                    <a:pt x="267" y="36"/>
                    <a:pt x="259" y="44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24" y="179"/>
                    <a:pt x="66" y="179"/>
                    <a:pt x="30" y="143"/>
                  </a:cubicBezTo>
                  <a:cubicBezTo>
                    <a:pt x="8" y="121"/>
                    <a:pt x="0" y="91"/>
                    <a:pt x="4" y="63"/>
                  </a:cubicBezTo>
                  <a:cubicBezTo>
                    <a:pt x="7" y="82"/>
                    <a:pt x="16" y="100"/>
                    <a:pt x="30" y="114"/>
                  </a:cubicBezTo>
                  <a:cubicBezTo>
                    <a:pt x="66" y="150"/>
                    <a:pt x="124" y="150"/>
                    <a:pt x="160" y="114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388" y="114"/>
                    <a:pt x="388" y="114"/>
                    <a:pt x="388" y="114"/>
                  </a:cubicBezTo>
                  <a:cubicBezTo>
                    <a:pt x="424" y="150"/>
                    <a:pt x="483" y="150"/>
                    <a:pt x="519" y="114"/>
                  </a:cubicBezTo>
                  <a:cubicBezTo>
                    <a:pt x="533" y="100"/>
                    <a:pt x="542" y="82"/>
                    <a:pt x="545" y="63"/>
                  </a:cubicBezTo>
                  <a:cubicBezTo>
                    <a:pt x="549" y="91"/>
                    <a:pt x="540" y="121"/>
                    <a:pt x="519" y="14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5" name="Freeform 274"/>
            <p:cNvSpPr/>
            <p:nvPr/>
          </p:nvSpPr>
          <p:spPr bwMode="auto">
            <a:xfrm>
              <a:off x="17547332" y="7225442"/>
              <a:ext cx="1459612" cy="1414614"/>
            </a:xfrm>
            <a:custGeom>
              <a:avLst/>
              <a:gdLst>
                <a:gd name="T0" fmla="*/ 519 w 549"/>
                <a:gd name="T1" fmla="*/ 395 h 532"/>
                <a:gd name="T2" fmla="*/ 545 w 549"/>
                <a:gd name="T3" fmla="*/ 445 h 532"/>
                <a:gd name="T4" fmla="*/ 519 w 549"/>
                <a:gd name="T5" fmla="*/ 496 h 532"/>
                <a:gd name="T6" fmla="*/ 388 w 549"/>
                <a:gd name="T7" fmla="*/ 496 h 532"/>
                <a:gd name="T8" fmla="*/ 288 w 549"/>
                <a:gd name="T9" fmla="*/ 395 h 532"/>
                <a:gd name="T10" fmla="*/ 261 w 549"/>
                <a:gd name="T11" fmla="*/ 395 h 532"/>
                <a:gd name="T12" fmla="*/ 160 w 549"/>
                <a:gd name="T13" fmla="*/ 496 h 532"/>
                <a:gd name="T14" fmla="*/ 30 w 549"/>
                <a:gd name="T15" fmla="*/ 496 h 532"/>
                <a:gd name="T16" fmla="*/ 4 w 549"/>
                <a:gd name="T17" fmla="*/ 445 h 532"/>
                <a:gd name="T18" fmla="*/ 30 w 549"/>
                <a:gd name="T19" fmla="*/ 395 h 532"/>
                <a:gd name="T20" fmla="*/ 130 w 549"/>
                <a:gd name="T21" fmla="*/ 295 h 532"/>
                <a:gd name="T22" fmla="*/ 130 w 549"/>
                <a:gd name="T23" fmla="*/ 266 h 532"/>
                <a:gd name="T24" fmla="*/ 30 w 549"/>
                <a:gd name="T25" fmla="*/ 166 h 532"/>
                <a:gd name="T26" fmla="*/ 4 w 549"/>
                <a:gd name="T27" fmla="*/ 87 h 532"/>
                <a:gd name="T28" fmla="*/ 30 w 549"/>
                <a:gd name="T29" fmla="*/ 36 h 532"/>
                <a:gd name="T30" fmla="*/ 160 w 549"/>
                <a:gd name="T31" fmla="*/ 36 h 532"/>
                <a:gd name="T32" fmla="*/ 260 w 549"/>
                <a:gd name="T33" fmla="*/ 136 h 532"/>
                <a:gd name="T34" fmla="*/ 289 w 549"/>
                <a:gd name="T35" fmla="*/ 136 h 532"/>
                <a:gd name="T36" fmla="*/ 388 w 549"/>
                <a:gd name="T37" fmla="*/ 36 h 532"/>
                <a:gd name="T38" fmla="*/ 519 w 549"/>
                <a:gd name="T39" fmla="*/ 36 h 532"/>
                <a:gd name="T40" fmla="*/ 545 w 549"/>
                <a:gd name="T41" fmla="*/ 87 h 532"/>
                <a:gd name="T42" fmla="*/ 519 w 549"/>
                <a:gd name="T43" fmla="*/ 166 h 532"/>
                <a:gd name="T44" fmla="*/ 419 w 549"/>
                <a:gd name="T45" fmla="*/ 266 h 532"/>
                <a:gd name="T46" fmla="*/ 419 w 549"/>
                <a:gd name="T47" fmla="*/ 266 h 532"/>
                <a:gd name="T48" fmla="*/ 419 w 549"/>
                <a:gd name="T49" fmla="*/ 295 h 532"/>
                <a:gd name="T50" fmla="*/ 519 w 549"/>
                <a:gd name="T51" fmla="*/ 395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9" h="532">
                  <a:moveTo>
                    <a:pt x="519" y="395"/>
                  </a:moveTo>
                  <a:cubicBezTo>
                    <a:pt x="533" y="409"/>
                    <a:pt x="542" y="427"/>
                    <a:pt x="545" y="445"/>
                  </a:cubicBezTo>
                  <a:cubicBezTo>
                    <a:pt x="542" y="464"/>
                    <a:pt x="533" y="482"/>
                    <a:pt x="519" y="496"/>
                  </a:cubicBezTo>
                  <a:cubicBezTo>
                    <a:pt x="483" y="532"/>
                    <a:pt x="424" y="532"/>
                    <a:pt x="388" y="496"/>
                  </a:cubicBezTo>
                  <a:cubicBezTo>
                    <a:pt x="288" y="395"/>
                    <a:pt x="288" y="395"/>
                    <a:pt x="288" y="395"/>
                  </a:cubicBezTo>
                  <a:cubicBezTo>
                    <a:pt x="280" y="388"/>
                    <a:pt x="268" y="388"/>
                    <a:pt x="261" y="395"/>
                  </a:cubicBezTo>
                  <a:cubicBezTo>
                    <a:pt x="160" y="496"/>
                    <a:pt x="160" y="496"/>
                    <a:pt x="160" y="496"/>
                  </a:cubicBezTo>
                  <a:cubicBezTo>
                    <a:pt x="124" y="532"/>
                    <a:pt x="66" y="532"/>
                    <a:pt x="30" y="496"/>
                  </a:cubicBezTo>
                  <a:cubicBezTo>
                    <a:pt x="16" y="482"/>
                    <a:pt x="7" y="464"/>
                    <a:pt x="4" y="445"/>
                  </a:cubicBezTo>
                  <a:cubicBezTo>
                    <a:pt x="7" y="427"/>
                    <a:pt x="16" y="409"/>
                    <a:pt x="30" y="395"/>
                  </a:cubicBezTo>
                  <a:cubicBezTo>
                    <a:pt x="130" y="295"/>
                    <a:pt x="130" y="295"/>
                    <a:pt x="130" y="295"/>
                  </a:cubicBezTo>
                  <a:cubicBezTo>
                    <a:pt x="138" y="287"/>
                    <a:pt x="138" y="274"/>
                    <a:pt x="130" y="2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8" y="145"/>
                    <a:pt x="0" y="115"/>
                    <a:pt x="4" y="87"/>
                  </a:cubicBezTo>
                  <a:cubicBezTo>
                    <a:pt x="7" y="68"/>
                    <a:pt x="16" y="50"/>
                    <a:pt x="30" y="36"/>
                  </a:cubicBezTo>
                  <a:cubicBezTo>
                    <a:pt x="66" y="0"/>
                    <a:pt x="124" y="0"/>
                    <a:pt x="160" y="36"/>
                  </a:cubicBezTo>
                  <a:cubicBezTo>
                    <a:pt x="260" y="136"/>
                    <a:pt x="260" y="136"/>
                    <a:pt x="260" y="136"/>
                  </a:cubicBezTo>
                  <a:cubicBezTo>
                    <a:pt x="268" y="144"/>
                    <a:pt x="281" y="144"/>
                    <a:pt x="289" y="136"/>
                  </a:cubicBezTo>
                  <a:cubicBezTo>
                    <a:pt x="388" y="36"/>
                    <a:pt x="388" y="36"/>
                    <a:pt x="388" y="36"/>
                  </a:cubicBezTo>
                  <a:cubicBezTo>
                    <a:pt x="424" y="0"/>
                    <a:pt x="483" y="0"/>
                    <a:pt x="519" y="36"/>
                  </a:cubicBezTo>
                  <a:cubicBezTo>
                    <a:pt x="533" y="50"/>
                    <a:pt x="542" y="68"/>
                    <a:pt x="545" y="87"/>
                  </a:cubicBezTo>
                  <a:cubicBezTo>
                    <a:pt x="549" y="115"/>
                    <a:pt x="540" y="145"/>
                    <a:pt x="519" y="166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411" y="274"/>
                    <a:pt x="411" y="287"/>
                    <a:pt x="419" y="295"/>
                  </a:cubicBezTo>
                  <a:lnTo>
                    <a:pt x="519" y="39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6" name="Freeform 275"/>
            <p:cNvSpPr/>
            <p:nvPr/>
          </p:nvSpPr>
          <p:spPr bwMode="auto">
            <a:xfrm>
              <a:off x="18700397" y="7329500"/>
              <a:ext cx="205303" cy="177179"/>
            </a:xfrm>
            <a:custGeom>
              <a:avLst/>
              <a:gdLst>
                <a:gd name="T0" fmla="*/ 66 w 78"/>
                <a:gd name="T1" fmla="*/ 66 h 66"/>
                <a:gd name="T2" fmla="*/ 57 w 78"/>
                <a:gd name="T3" fmla="*/ 59 h 66"/>
                <a:gd name="T4" fmla="*/ 10 w 78"/>
                <a:gd name="T5" fmla="*/ 20 h 66"/>
                <a:gd name="T6" fmla="*/ 0 w 78"/>
                <a:gd name="T7" fmla="*/ 11 h 66"/>
                <a:gd name="T8" fmla="*/ 10 w 78"/>
                <a:gd name="T9" fmla="*/ 0 h 66"/>
                <a:gd name="T10" fmla="*/ 77 w 78"/>
                <a:gd name="T11" fmla="*/ 54 h 66"/>
                <a:gd name="T12" fmla="*/ 69 w 78"/>
                <a:gd name="T13" fmla="*/ 66 h 66"/>
                <a:gd name="T14" fmla="*/ 66 w 78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6">
                  <a:moveTo>
                    <a:pt x="66" y="66"/>
                  </a:moveTo>
                  <a:cubicBezTo>
                    <a:pt x="62" y="66"/>
                    <a:pt x="58" y="63"/>
                    <a:pt x="57" y="59"/>
                  </a:cubicBezTo>
                  <a:cubicBezTo>
                    <a:pt x="49" y="20"/>
                    <a:pt x="12" y="20"/>
                    <a:pt x="10" y="20"/>
                  </a:cubicBezTo>
                  <a:cubicBezTo>
                    <a:pt x="5" y="20"/>
                    <a:pt x="0" y="16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67" y="11"/>
                    <a:pt x="77" y="54"/>
                  </a:cubicBezTo>
                  <a:cubicBezTo>
                    <a:pt x="78" y="60"/>
                    <a:pt x="75" y="65"/>
                    <a:pt x="69" y="66"/>
                  </a:cubicBezTo>
                  <a:cubicBezTo>
                    <a:pt x="68" y="66"/>
                    <a:pt x="67" y="66"/>
                    <a:pt x="66" y="6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7" name="Freeform 276"/>
            <p:cNvSpPr/>
            <p:nvPr/>
          </p:nvSpPr>
          <p:spPr bwMode="auto">
            <a:xfrm>
              <a:off x="17831381" y="7433556"/>
              <a:ext cx="312172" cy="312172"/>
            </a:xfrm>
            <a:custGeom>
              <a:avLst/>
              <a:gdLst>
                <a:gd name="T0" fmla="*/ 105 w 118"/>
                <a:gd name="T1" fmla="*/ 117 h 117"/>
                <a:gd name="T2" fmla="*/ 97 w 118"/>
                <a:gd name="T3" fmla="*/ 113 h 117"/>
                <a:gd name="T4" fmla="*/ 5 w 118"/>
                <a:gd name="T5" fmla="*/ 21 h 117"/>
                <a:gd name="T6" fmla="*/ 5 w 118"/>
                <a:gd name="T7" fmla="*/ 4 h 117"/>
                <a:gd name="T8" fmla="*/ 22 w 118"/>
                <a:gd name="T9" fmla="*/ 4 h 117"/>
                <a:gd name="T10" fmla="*/ 114 w 118"/>
                <a:gd name="T11" fmla="*/ 96 h 117"/>
                <a:gd name="T12" fmla="*/ 114 w 118"/>
                <a:gd name="T13" fmla="*/ 113 h 117"/>
                <a:gd name="T14" fmla="*/ 105 w 118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17">
                  <a:moveTo>
                    <a:pt x="105" y="117"/>
                  </a:moveTo>
                  <a:cubicBezTo>
                    <a:pt x="102" y="117"/>
                    <a:pt x="99" y="115"/>
                    <a:pt x="97" y="1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6"/>
                    <a:pt x="0" y="9"/>
                    <a:pt x="5" y="4"/>
                  </a:cubicBezTo>
                  <a:cubicBezTo>
                    <a:pt x="10" y="0"/>
                    <a:pt x="17" y="0"/>
                    <a:pt x="22" y="4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8" y="101"/>
                    <a:pt x="118" y="109"/>
                    <a:pt x="114" y="113"/>
                  </a:cubicBezTo>
                  <a:cubicBezTo>
                    <a:pt x="111" y="115"/>
                    <a:pt x="108" y="117"/>
                    <a:pt x="105" y="11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8" name="Freeform 277"/>
            <p:cNvSpPr/>
            <p:nvPr/>
          </p:nvSpPr>
          <p:spPr bwMode="auto">
            <a:xfrm>
              <a:off x="17763884" y="7380122"/>
              <a:ext cx="64685" cy="59060"/>
            </a:xfrm>
            <a:custGeom>
              <a:avLst/>
              <a:gdLst>
                <a:gd name="T0" fmla="*/ 12 w 24"/>
                <a:gd name="T1" fmla="*/ 23 h 23"/>
                <a:gd name="T2" fmla="*/ 9 w 24"/>
                <a:gd name="T3" fmla="*/ 23 h 23"/>
                <a:gd name="T4" fmla="*/ 7 w 24"/>
                <a:gd name="T5" fmla="*/ 23 h 23"/>
                <a:gd name="T6" fmla="*/ 5 w 24"/>
                <a:gd name="T7" fmla="*/ 21 h 23"/>
                <a:gd name="T8" fmla="*/ 3 w 24"/>
                <a:gd name="T9" fmla="*/ 20 h 23"/>
                <a:gd name="T10" fmla="*/ 2 w 24"/>
                <a:gd name="T11" fmla="*/ 18 h 23"/>
                <a:gd name="T12" fmla="*/ 1 w 24"/>
                <a:gd name="T13" fmla="*/ 16 h 23"/>
                <a:gd name="T14" fmla="*/ 0 w 24"/>
                <a:gd name="T15" fmla="*/ 14 h 23"/>
                <a:gd name="T16" fmla="*/ 0 w 24"/>
                <a:gd name="T17" fmla="*/ 12 h 23"/>
                <a:gd name="T18" fmla="*/ 0 w 24"/>
                <a:gd name="T19" fmla="*/ 9 h 23"/>
                <a:gd name="T20" fmla="*/ 1 w 24"/>
                <a:gd name="T21" fmla="*/ 7 h 23"/>
                <a:gd name="T22" fmla="*/ 2 w 24"/>
                <a:gd name="T23" fmla="*/ 5 h 23"/>
                <a:gd name="T24" fmla="*/ 3 w 24"/>
                <a:gd name="T25" fmla="*/ 3 h 23"/>
                <a:gd name="T26" fmla="*/ 5 w 24"/>
                <a:gd name="T27" fmla="*/ 2 h 23"/>
                <a:gd name="T28" fmla="*/ 7 w 24"/>
                <a:gd name="T29" fmla="*/ 1 h 23"/>
                <a:gd name="T30" fmla="*/ 9 w 24"/>
                <a:gd name="T31" fmla="*/ 0 h 23"/>
                <a:gd name="T32" fmla="*/ 14 w 24"/>
                <a:gd name="T33" fmla="*/ 0 h 23"/>
                <a:gd name="T34" fmla="*/ 16 w 24"/>
                <a:gd name="T35" fmla="*/ 1 h 23"/>
                <a:gd name="T36" fmla="*/ 18 w 24"/>
                <a:gd name="T37" fmla="*/ 2 h 23"/>
                <a:gd name="T38" fmla="*/ 20 w 24"/>
                <a:gd name="T39" fmla="*/ 3 h 23"/>
                <a:gd name="T40" fmla="*/ 22 w 24"/>
                <a:gd name="T41" fmla="*/ 5 h 23"/>
                <a:gd name="T42" fmla="*/ 23 w 24"/>
                <a:gd name="T43" fmla="*/ 7 h 23"/>
                <a:gd name="T44" fmla="*/ 23 w 24"/>
                <a:gd name="T45" fmla="*/ 9 h 23"/>
                <a:gd name="T46" fmla="*/ 24 w 24"/>
                <a:gd name="T47" fmla="*/ 12 h 23"/>
                <a:gd name="T48" fmla="*/ 23 w 24"/>
                <a:gd name="T49" fmla="*/ 14 h 23"/>
                <a:gd name="T50" fmla="*/ 23 w 24"/>
                <a:gd name="T51" fmla="*/ 16 h 23"/>
                <a:gd name="T52" fmla="*/ 22 w 24"/>
                <a:gd name="T53" fmla="*/ 18 h 23"/>
                <a:gd name="T54" fmla="*/ 20 w 24"/>
                <a:gd name="T55" fmla="*/ 20 h 23"/>
                <a:gd name="T56" fmla="*/ 18 w 24"/>
                <a:gd name="T57" fmla="*/ 21 h 23"/>
                <a:gd name="T58" fmla="*/ 16 w 24"/>
                <a:gd name="T59" fmla="*/ 23 h 23"/>
                <a:gd name="T60" fmla="*/ 14 w 24"/>
                <a:gd name="T61" fmla="*/ 23 h 23"/>
                <a:gd name="T62" fmla="*/ 12 w 24"/>
                <a:gd name="T6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3">
                  <a:moveTo>
                    <a:pt x="12" y="23"/>
                  </a:moveTo>
                  <a:cubicBezTo>
                    <a:pt x="11" y="23"/>
                    <a:pt x="10" y="23"/>
                    <a:pt x="9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2"/>
                    <a:pt x="6" y="22"/>
                    <a:pt x="5" y="21"/>
                  </a:cubicBezTo>
                  <a:cubicBezTo>
                    <a:pt x="5" y="21"/>
                    <a:pt x="4" y="21"/>
                    <a:pt x="3" y="20"/>
                  </a:cubicBezTo>
                  <a:cubicBezTo>
                    <a:pt x="3" y="19"/>
                    <a:pt x="2" y="19"/>
                    <a:pt x="2" y="18"/>
                  </a:cubicBezTo>
                  <a:cubicBezTo>
                    <a:pt x="1" y="18"/>
                    <a:pt x="1" y="17"/>
                    <a:pt x="1" y="16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6"/>
                    <a:pt x="1" y="6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8" y="0"/>
                    <a:pt x="9" y="0"/>
                    <a:pt x="9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19" y="2"/>
                    <a:pt x="20" y="3"/>
                    <a:pt x="20" y="3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6"/>
                    <a:pt x="22" y="6"/>
                    <a:pt x="23" y="7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2"/>
                    <a:pt x="24" y="13"/>
                    <a:pt x="23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2" y="17"/>
                    <a:pt x="22" y="18"/>
                    <a:pt x="22" y="18"/>
                  </a:cubicBezTo>
                  <a:cubicBezTo>
                    <a:pt x="21" y="19"/>
                    <a:pt x="21" y="19"/>
                    <a:pt x="20" y="20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8" y="22"/>
                    <a:pt x="17" y="22"/>
                    <a:pt x="16" y="23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13" y="23"/>
                    <a:pt x="13" y="23"/>
                    <a:pt x="12" y="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80" name="Freeform 27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9904349" y="2119533"/>
            <a:ext cx="337439" cy="337439"/>
          </a:xfrm>
          <a:custGeom>
            <a:avLst/>
            <a:gdLst>
              <a:gd name="T0" fmla="*/ 249 w 254"/>
              <a:gd name="T1" fmla="*/ 196 h 254"/>
              <a:gd name="T2" fmla="*/ 189 w 254"/>
              <a:gd name="T3" fmla="*/ 137 h 254"/>
              <a:gd name="T4" fmla="*/ 189 w 254"/>
              <a:gd name="T5" fmla="*/ 118 h 254"/>
              <a:gd name="T6" fmla="*/ 249 w 254"/>
              <a:gd name="T7" fmla="*/ 59 h 254"/>
              <a:gd name="T8" fmla="*/ 249 w 254"/>
              <a:gd name="T9" fmla="*/ 40 h 254"/>
              <a:gd name="T10" fmla="*/ 214 w 254"/>
              <a:gd name="T11" fmla="*/ 6 h 254"/>
              <a:gd name="T12" fmla="*/ 196 w 254"/>
              <a:gd name="T13" fmla="*/ 6 h 254"/>
              <a:gd name="T14" fmla="*/ 136 w 254"/>
              <a:gd name="T15" fmla="*/ 65 h 254"/>
              <a:gd name="T16" fmla="*/ 118 w 254"/>
              <a:gd name="T17" fmla="*/ 65 h 254"/>
              <a:gd name="T18" fmla="*/ 58 w 254"/>
              <a:gd name="T19" fmla="*/ 6 h 254"/>
              <a:gd name="T20" fmla="*/ 40 w 254"/>
              <a:gd name="T21" fmla="*/ 6 h 254"/>
              <a:gd name="T22" fmla="*/ 5 w 254"/>
              <a:gd name="T23" fmla="*/ 40 h 254"/>
              <a:gd name="T24" fmla="*/ 5 w 254"/>
              <a:gd name="T25" fmla="*/ 59 h 254"/>
              <a:gd name="T26" fmla="*/ 65 w 254"/>
              <a:gd name="T27" fmla="*/ 118 h 254"/>
              <a:gd name="T28" fmla="*/ 65 w 254"/>
              <a:gd name="T29" fmla="*/ 137 h 254"/>
              <a:gd name="T30" fmla="*/ 5 w 254"/>
              <a:gd name="T31" fmla="*/ 196 h 254"/>
              <a:gd name="T32" fmla="*/ 5 w 254"/>
              <a:gd name="T33" fmla="*/ 215 h 254"/>
              <a:gd name="T34" fmla="*/ 40 w 254"/>
              <a:gd name="T35" fmla="*/ 249 h 254"/>
              <a:gd name="T36" fmla="*/ 58 w 254"/>
              <a:gd name="T37" fmla="*/ 249 h 254"/>
              <a:gd name="T38" fmla="*/ 118 w 254"/>
              <a:gd name="T39" fmla="*/ 190 h 254"/>
              <a:gd name="T40" fmla="*/ 136 w 254"/>
              <a:gd name="T41" fmla="*/ 190 h 254"/>
              <a:gd name="T42" fmla="*/ 196 w 254"/>
              <a:gd name="T43" fmla="*/ 249 h 254"/>
              <a:gd name="T44" fmla="*/ 214 w 254"/>
              <a:gd name="T45" fmla="*/ 249 h 254"/>
              <a:gd name="T46" fmla="*/ 249 w 254"/>
              <a:gd name="T47" fmla="*/ 215 h 254"/>
              <a:gd name="T48" fmla="*/ 249 w 254"/>
              <a:gd name="T49" fmla="*/ 196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4" h="254">
                <a:moveTo>
                  <a:pt x="249" y="196"/>
                </a:moveTo>
                <a:cubicBezTo>
                  <a:pt x="189" y="137"/>
                  <a:pt x="189" y="137"/>
                  <a:pt x="189" y="137"/>
                </a:cubicBezTo>
                <a:cubicBezTo>
                  <a:pt x="184" y="132"/>
                  <a:pt x="184" y="123"/>
                  <a:pt x="189" y="118"/>
                </a:cubicBezTo>
                <a:cubicBezTo>
                  <a:pt x="249" y="59"/>
                  <a:pt x="249" y="59"/>
                  <a:pt x="249" y="59"/>
                </a:cubicBezTo>
                <a:cubicBezTo>
                  <a:pt x="254" y="54"/>
                  <a:pt x="254" y="45"/>
                  <a:pt x="249" y="40"/>
                </a:cubicBezTo>
                <a:cubicBezTo>
                  <a:pt x="214" y="6"/>
                  <a:pt x="214" y="6"/>
                  <a:pt x="214" y="6"/>
                </a:cubicBezTo>
                <a:cubicBezTo>
                  <a:pt x="209" y="0"/>
                  <a:pt x="201" y="0"/>
                  <a:pt x="196" y="6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1" y="70"/>
                  <a:pt x="123" y="70"/>
                  <a:pt x="118" y="65"/>
                </a:cubicBezTo>
                <a:cubicBezTo>
                  <a:pt x="58" y="6"/>
                  <a:pt x="58" y="6"/>
                  <a:pt x="58" y="6"/>
                </a:cubicBezTo>
                <a:cubicBezTo>
                  <a:pt x="53" y="0"/>
                  <a:pt x="45" y="0"/>
                  <a:pt x="40" y="6"/>
                </a:cubicBezTo>
                <a:cubicBezTo>
                  <a:pt x="5" y="40"/>
                  <a:pt x="5" y="40"/>
                  <a:pt x="5" y="40"/>
                </a:cubicBezTo>
                <a:cubicBezTo>
                  <a:pt x="0" y="45"/>
                  <a:pt x="0" y="54"/>
                  <a:pt x="5" y="59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70" y="123"/>
                  <a:pt x="70" y="132"/>
                  <a:pt x="65" y="137"/>
                </a:cubicBezTo>
                <a:cubicBezTo>
                  <a:pt x="5" y="196"/>
                  <a:pt x="5" y="196"/>
                  <a:pt x="5" y="196"/>
                </a:cubicBezTo>
                <a:cubicBezTo>
                  <a:pt x="0" y="201"/>
                  <a:pt x="0" y="210"/>
                  <a:pt x="5" y="215"/>
                </a:cubicBezTo>
                <a:cubicBezTo>
                  <a:pt x="40" y="249"/>
                  <a:pt x="40" y="249"/>
                  <a:pt x="40" y="249"/>
                </a:cubicBezTo>
                <a:cubicBezTo>
                  <a:pt x="45" y="254"/>
                  <a:pt x="53" y="254"/>
                  <a:pt x="58" y="249"/>
                </a:cubicBezTo>
                <a:cubicBezTo>
                  <a:pt x="118" y="190"/>
                  <a:pt x="118" y="190"/>
                  <a:pt x="118" y="190"/>
                </a:cubicBezTo>
                <a:cubicBezTo>
                  <a:pt x="123" y="185"/>
                  <a:pt x="131" y="185"/>
                  <a:pt x="136" y="190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201" y="254"/>
                  <a:pt x="209" y="254"/>
                  <a:pt x="214" y="249"/>
                </a:cubicBezTo>
                <a:cubicBezTo>
                  <a:pt x="249" y="215"/>
                  <a:pt x="249" y="215"/>
                  <a:pt x="249" y="215"/>
                </a:cubicBezTo>
                <a:cubicBezTo>
                  <a:pt x="254" y="210"/>
                  <a:pt x="254" y="201"/>
                  <a:pt x="249" y="1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1" name="Freeform 28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9067783" y="3401798"/>
            <a:ext cx="140599" cy="139194"/>
          </a:xfrm>
          <a:custGeom>
            <a:avLst/>
            <a:gdLst>
              <a:gd name="T0" fmla="*/ 102 w 105"/>
              <a:gd name="T1" fmla="*/ 81 h 105"/>
              <a:gd name="T2" fmla="*/ 78 w 105"/>
              <a:gd name="T3" fmla="*/ 56 h 105"/>
              <a:gd name="T4" fmla="*/ 78 w 105"/>
              <a:gd name="T5" fmla="*/ 49 h 105"/>
              <a:gd name="T6" fmla="*/ 102 w 105"/>
              <a:gd name="T7" fmla="*/ 24 h 105"/>
              <a:gd name="T8" fmla="*/ 102 w 105"/>
              <a:gd name="T9" fmla="*/ 17 h 105"/>
              <a:gd name="T10" fmla="*/ 88 w 105"/>
              <a:gd name="T11" fmla="*/ 2 h 105"/>
              <a:gd name="T12" fmla="*/ 81 w 105"/>
              <a:gd name="T13" fmla="*/ 2 h 105"/>
              <a:gd name="T14" fmla="*/ 56 w 105"/>
              <a:gd name="T15" fmla="*/ 27 h 105"/>
              <a:gd name="T16" fmla="*/ 49 w 105"/>
              <a:gd name="T17" fmla="*/ 27 h 105"/>
              <a:gd name="T18" fmla="*/ 24 w 105"/>
              <a:gd name="T19" fmla="*/ 2 h 105"/>
              <a:gd name="T20" fmla="*/ 16 w 105"/>
              <a:gd name="T21" fmla="*/ 2 h 105"/>
              <a:gd name="T22" fmla="*/ 2 w 105"/>
              <a:gd name="T23" fmla="*/ 17 h 105"/>
              <a:gd name="T24" fmla="*/ 2 w 105"/>
              <a:gd name="T25" fmla="*/ 24 h 105"/>
              <a:gd name="T26" fmla="*/ 27 w 105"/>
              <a:gd name="T27" fmla="*/ 49 h 105"/>
              <a:gd name="T28" fmla="*/ 27 w 105"/>
              <a:gd name="T29" fmla="*/ 56 h 105"/>
              <a:gd name="T30" fmla="*/ 2 w 105"/>
              <a:gd name="T31" fmla="*/ 81 h 105"/>
              <a:gd name="T32" fmla="*/ 2 w 105"/>
              <a:gd name="T33" fmla="*/ 88 h 105"/>
              <a:gd name="T34" fmla="*/ 16 w 105"/>
              <a:gd name="T35" fmla="*/ 102 h 105"/>
              <a:gd name="T36" fmla="*/ 24 w 105"/>
              <a:gd name="T37" fmla="*/ 102 h 105"/>
              <a:gd name="T38" fmla="*/ 49 w 105"/>
              <a:gd name="T39" fmla="*/ 78 h 105"/>
              <a:gd name="T40" fmla="*/ 56 w 105"/>
              <a:gd name="T41" fmla="*/ 78 h 105"/>
              <a:gd name="T42" fmla="*/ 81 w 105"/>
              <a:gd name="T43" fmla="*/ 102 h 105"/>
              <a:gd name="T44" fmla="*/ 88 w 105"/>
              <a:gd name="T45" fmla="*/ 102 h 105"/>
              <a:gd name="T46" fmla="*/ 102 w 105"/>
              <a:gd name="T47" fmla="*/ 88 h 105"/>
              <a:gd name="T48" fmla="*/ 102 w 105"/>
              <a:gd name="T49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105">
                <a:moveTo>
                  <a:pt x="102" y="81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6" y="51"/>
                  <a:pt x="78" y="49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5" y="22"/>
                  <a:pt x="105" y="19"/>
                  <a:pt x="102" y="17"/>
                </a:cubicBezTo>
                <a:cubicBezTo>
                  <a:pt x="88" y="2"/>
                  <a:pt x="88" y="2"/>
                  <a:pt x="88" y="2"/>
                </a:cubicBezTo>
                <a:cubicBezTo>
                  <a:pt x="86" y="0"/>
                  <a:pt x="83" y="0"/>
                  <a:pt x="81" y="2"/>
                </a:cubicBezTo>
                <a:cubicBezTo>
                  <a:pt x="56" y="27"/>
                  <a:pt x="56" y="27"/>
                  <a:pt x="56" y="27"/>
                </a:cubicBezTo>
                <a:cubicBezTo>
                  <a:pt x="54" y="29"/>
                  <a:pt x="51" y="29"/>
                  <a:pt x="49" y="27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0"/>
                  <a:pt x="19" y="0"/>
                  <a:pt x="16" y="2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9"/>
                  <a:pt x="0" y="22"/>
                  <a:pt x="2" y="24"/>
                </a:cubicBezTo>
                <a:cubicBezTo>
                  <a:pt x="27" y="49"/>
                  <a:pt x="27" y="49"/>
                  <a:pt x="27" y="49"/>
                </a:cubicBezTo>
                <a:cubicBezTo>
                  <a:pt x="29" y="51"/>
                  <a:pt x="29" y="54"/>
                  <a:pt x="27" y="56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83"/>
                  <a:pt x="0" y="86"/>
                  <a:pt x="2" y="88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9" y="105"/>
                  <a:pt x="22" y="105"/>
                  <a:pt x="24" y="102"/>
                </a:cubicBezTo>
                <a:cubicBezTo>
                  <a:pt x="49" y="78"/>
                  <a:pt x="49" y="78"/>
                  <a:pt x="49" y="78"/>
                </a:cubicBezTo>
                <a:cubicBezTo>
                  <a:pt x="51" y="76"/>
                  <a:pt x="54" y="76"/>
                  <a:pt x="56" y="78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3" y="105"/>
                  <a:pt x="86" y="105"/>
                  <a:pt x="88" y="102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5" y="86"/>
                  <a:pt x="105" y="83"/>
                  <a:pt x="102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2" name="Freeform 28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9628774" y="2144840"/>
            <a:ext cx="139194" cy="139194"/>
          </a:xfrm>
          <a:custGeom>
            <a:avLst/>
            <a:gdLst>
              <a:gd name="T0" fmla="*/ 102 w 104"/>
              <a:gd name="T1" fmla="*/ 81 h 105"/>
              <a:gd name="T2" fmla="*/ 78 w 104"/>
              <a:gd name="T3" fmla="*/ 56 h 105"/>
              <a:gd name="T4" fmla="*/ 78 w 104"/>
              <a:gd name="T5" fmla="*/ 49 h 105"/>
              <a:gd name="T6" fmla="*/ 102 w 104"/>
              <a:gd name="T7" fmla="*/ 24 h 105"/>
              <a:gd name="T8" fmla="*/ 102 w 104"/>
              <a:gd name="T9" fmla="*/ 17 h 105"/>
              <a:gd name="T10" fmla="*/ 88 w 104"/>
              <a:gd name="T11" fmla="*/ 2 h 105"/>
              <a:gd name="T12" fmla="*/ 80 w 104"/>
              <a:gd name="T13" fmla="*/ 2 h 105"/>
              <a:gd name="T14" fmla="*/ 56 w 104"/>
              <a:gd name="T15" fmla="*/ 27 h 105"/>
              <a:gd name="T16" fmla="*/ 48 w 104"/>
              <a:gd name="T17" fmla="*/ 27 h 105"/>
              <a:gd name="T18" fmla="*/ 24 w 104"/>
              <a:gd name="T19" fmla="*/ 2 h 105"/>
              <a:gd name="T20" fmla="*/ 16 w 104"/>
              <a:gd name="T21" fmla="*/ 2 h 105"/>
              <a:gd name="T22" fmla="*/ 2 w 104"/>
              <a:gd name="T23" fmla="*/ 17 h 105"/>
              <a:gd name="T24" fmla="*/ 2 w 104"/>
              <a:gd name="T25" fmla="*/ 24 h 105"/>
              <a:gd name="T26" fmla="*/ 27 w 104"/>
              <a:gd name="T27" fmla="*/ 49 h 105"/>
              <a:gd name="T28" fmla="*/ 27 w 104"/>
              <a:gd name="T29" fmla="*/ 56 h 105"/>
              <a:gd name="T30" fmla="*/ 2 w 104"/>
              <a:gd name="T31" fmla="*/ 81 h 105"/>
              <a:gd name="T32" fmla="*/ 2 w 104"/>
              <a:gd name="T33" fmla="*/ 88 h 105"/>
              <a:gd name="T34" fmla="*/ 16 w 104"/>
              <a:gd name="T35" fmla="*/ 102 h 105"/>
              <a:gd name="T36" fmla="*/ 24 w 104"/>
              <a:gd name="T37" fmla="*/ 102 h 105"/>
              <a:gd name="T38" fmla="*/ 48 w 104"/>
              <a:gd name="T39" fmla="*/ 78 h 105"/>
              <a:gd name="T40" fmla="*/ 56 w 104"/>
              <a:gd name="T41" fmla="*/ 78 h 105"/>
              <a:gd name="T42" fmla="*/ 80 w 104"/>
              <a:gd name="T43" fmla="*/ 102 h 105"/>
              <a:gd name="T44" fmla="*/ 88 w 104"/>
              <a:gd name="T45" fmla="*/ 102 h 105"/>
              <a:gd name="T46" fmla="*/ 102 w 104"/>
              <a:gd name="T47" fmla="*/ 88 h 105"/>
              <a:gd name="T48" fmla="*/ 102 w 104"/>
              <a:gd name="T49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105">
                <a:moveTo>
                  <a:pt x="102" y="81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6" y="51"/>
                  <a:pt x="78" y="49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4" y="22"/>
                  <a:pt x="104" y="19"/>
                  <a:pt x="102" y="17"/>
                </a:cubicBezTo>
                <a:cubicBezTo>
                  <a:pt x="88" y="2"/>
                  <a:pt x="88" y="2"/>
                  <a:pt x="88" y="2"/>
                </a:cubicBezTo>
                <a:cubicBezTo>
                  <a:pt x="86" y="0"/>
                  <a:pt x="83" y="0"/>
                  <a:pt x="80" y="2"/>
                </a:cubicBezTo>
                <a:cubicBezTo>
                  <a:pt x="56" y="27"/>
                  <a:pt x="56" y="27"/>
                  <a:pt x="56" y="27"/>
                </a:cubicBezTo>
                <a:cubicBezTo>
                  <a:pt x="54" y="29"/>
                  <a:pt x="50" y="29"/>
                  <a:pt x="48" y="27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0"/>
                  <a:pt x="18" y="0"/>
                  <a:pt x="16" y="2"/>
                </a:cubicBezTo>
                <a:cubicBezTo>
                  <a:pt x="2" y="17"/>
                  <a:pt x="2" y="17"/>
                  <a:pt x="2" y="17"/>
                </a:cubicBezTo>
                <a:cubicBezTo>
                  <a:pt x="0" y="19"/>
                  <a:pt x="0" y="22"/>
                  <a:pt x="2" y="24"/>
                </a:cubicBezTo>
                <a:cubicBezTo>
                  <a:pt x="27" y="49"/>
                  <a:pt x="27" y="49"/>
                  <a:pt x="27" y="49"/>
                </a:cubicBezTo>
                <a:cubicBezTo>
                  <a:pt x="29" y="51"/>
                  <a:pt x="29" y="54"/>
                  <a:pt x="27" y="56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83"/>
                  <a:pt x="0" y="86"/>
                  <a:pt x="2" y="88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8" y="105"/>
                  <a:pt x="22" y="105"/>
                  <a:pt x="24" y="102"/>
                </a:cubicBezTo>
                <a:cubicBezTo>
                  <a:pt x="48" y="78"/>
                  <a:pt x="48" y="78"/>
                  <a:pt x="48" y="78"/>
                </a:cubicBezTo>
                <a:cubicBezTo>
                  <a:pt x="50" y="76"/>
                  <a:pt x="54" y="76"/>
                  <a:pt x="56" y="78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3" y="105"/>
                  <a:pt x="86" y="105"/>
                  <a:pt x="88" y="102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4" y="86"/>
                  <a:pt x="104" y="83"/>
                  <a:pt x="102" y="8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3" name="Freeform 28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0109625" y="2552578"/>
            <a:ext cx="140599" cy="139194"/>
          </a:xfrm>
          <a:custGeom>
            <a:avLst/>
            <a:gdLst>
              <a:gd name="T0" fmla="*/ 102 w 105"/>
              <a:gd name="T1" fmla="*/ 80 h 104"/>
              <a:gd name="T2" fmla="*/ 78 w 105"/>
              <a:gd name="T3" fmla="*/ 56 h 104"/>
              <a:gd name="T4" fmla="*/ 78 w 105"/>
              <a:gd name="T5" fmla="*/ 48 h 104"/>
              <a:gd name="T6" fmla="*/ 102 w 105"/>
              <a:gd name="T7" fmla="*/ 24 h 104"/>
              <a:gd name="T8" fmla="*/ 102 w 105"/>
              <a:gd name="T9" fmla="*/ 16 h 104"/>
              <a:gd name="T10" fmla="*/ 88 w 105"/>
              <a:gd name="T11" fmla="*/ 2 h 104"/>
              <a:gd name="T12" fmla="*/ 81 w 105"/>
              <a:gd name="T13" fmla="*/ 2 h 104"/>
              <a:gd name="T14" fmla="*/ 56 w 105"/>
              <a:gd name="T15" fmla="*/ 26 h 104"/>
              <a:gd name="T16" fmla="*/ 49 w 105"/>
              <a:gd name="T17" fmla="*/ 26 h 104"/>
              <a:gd name="T18" fmla="*/ 24 w 105"/>
              <a:gd name="T19" fmla="*/ 2 h 104"/>
              <a:gd name="T20" fmla="*/ 16 w 105"/>
              <a:gd name="T21" fmla="*/ 2 h 104"/>
              <a:gd name="T22" fmla="*/ 2 w 105"/>
              <a:gd name="T23" fmla="*/ 16 h 104"/>
              <a:gd name="T24" fmla="*/ 2 w 105"/>
              <a:gd name="T25" fmla="*/ 24 h 104"/>
              <a:gd name="T26" fmla="*/ 27 w 105"/>
              <a:gd name="T27" fmla="*/ 48 h 104"/>
              <a:gd name="T28" fmla="*/ 27 w 105"/>
              <a:gd name="T29" fmla="*/ 56 h 104"/>
              <a:gd name="T30" fmla="*/ 2 w 105"/>
              <a:gd name="T31" fmla="*/ 80 h 104"/>
              <a:gd name="T32" fmla="*/ 2 w 105"/>
              <a:gd name="T33" fmla="*/ 88 h 104"/>
              <a:gd name="T34" fmla="*/ 16 w 105"/>
              <a:gd name="T35" fmla="*/ 102 h 104"/>
              <a:gd name="T36" fmla="*/ 24 w 105"/>
              <a:gd name="T37" fmla="*/ 102 h 104"/>
              <a:gd name="T38" fmla="*/ 49 w 105"/>
              <a:gd name="T39" fmla="*/ 78 h 104"/>
              <a:gd name="T40" fmla="*/ 56 w 105"/>
              <a:gd name="T41" fmla="*/ 78 h 104"/>
              <a:gd name="T42" fmla="*/ 81 w 105"/>
              <a:gd name="T43" fmla="*/ 102 h 104"/>
              <a:gd name="T44" fmla="*/ 88 w 105"/>
              <a:gd name="T45" fmla="*/ 102 h 104"/>
              <a:gd name="T46" fmla="*/ 102 w 105"/>
              <a:gd name="T47" fmla="*/ 88 h 104"/>
              <a:gd name="T48" fmla="*/ 102 w 105"/>
              <a:gd name="T49" fmla="*/ 8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5" h="104">
                <a:moveTo>
                  <a:pt x="102" y="80"/>
                </a:moveTo>
                <a:cubicBezTo>
                  <a:pt x="78" y="56"/>
                  <a:pt x="78" y="56"/>
                  <a:pt x="78" y="56"/>
                </a:cubicBezTo>
                <a:cubicBezTo>
                  <a:pt x="76" y="54"/>
                  <a:pt x="76" y="50"/>
                  <a:pt x="78" y="48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5" y="22"/>
                  <a:pt x="105" y="18"/>
                  <a:pt x="102" y="16"/>
                </a:cubicBezTo>
                <a:cubicBezTo>
                  <a:pt x="88" y="2"/>
                  <a:pt x="88" y="2"/>
                  <a:pt x="88" y="2"/>
                </a:cubicBezTo>
                <a:cubicBezTo>
                  <a:pt x="86" y="0"/>
                  <a:pt x="83" y="0"/>
                  <a:pt x="81" y="2"/>
                </a:cubicBezTo>
                <a:cubicBezTo>
                  <a:pt x="56" y="26"/>
                  <a:pt x="56" y="26"/>
                  <a:pt x="56" y="26"/>
                </a:cubicBezTo>
                <a:cubicBezTo>
                  <a:pt x="54" y="28"/>
                  <a:pt x="51" y="28"/>
                  <a:pt x="49" y="26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0"/>
                  <a:pt x="19" y="0"/>
                  <a:pt x="16" y="2"/>
                </a:cubicBezTo>
                <a:cubicBezTo>
                  <a:pt x="2" y="16"/>
                  <a:pt x="2" y="16"/>
                  <a:pt x="2" y="16"/>
                </a:cubicBezTo>
                <a:cubicBezTo>
                  <a:pt x="0" y="18"/>
                  <a:pt x="0" y="22"/>
                  <a:pt x="2" y="24"/>
                </a:cubicBezTo>
                <a:cubicBezTo>
                  <a:pt x="27" y="48"/>
                  <a:pt x="27" y="48"/>
                  <a:pt x="27" y="48"/>
                </a:cubicBezTo>
                <a:cubicBezTo>
                  <a:pt x="29" y="50"/>
                  <a:pt x="29" y="54"/>
                  <a:pt x="27" y="56"/>
                </a:cubicBezTo>
                <a:cubicBezTo>
                  <a:pt x="2" y="80"/>
                  <a:pt x="2" y="80"/>
                  <a:pt x="2" y="80"/>
                </a:cubicBezTo>
                <a:cubicBezTo>
                  <a:pt x="0" y="82"/>
                  <a:pt x="0" y="86"/>
                  <a:pt x="2" y="88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9" y="104"/>
                  <a:pt x="22" y="104"/>
                  <a:pt x="24" y="102"/>
                </a:cubicBezTo>
                <a:cubicBezTo>
                  <a:pt x="49" y="78"/>
                  <a:pt x="49" y="78"/>
                  <a:pt x="49" y="78"/>
                </a:cubicBezTo>
                <a:cubicBezTo>
                  <a:pt x="51" y="76"/>
                  <a:pt x="54" y="76"/>
                  <a:pt x="56" y="78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3" y="104"/>
                  <a:pt x="86" y="104"/>
                  <a:pt x="88" y="102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5" y="86"/>
                  <a:pt x="105" y="82"/>
                  <a:pt x="102" y="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4" name="Freeform 28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8764088" y="2648186"/>
            <a:ext cx="202463" cy="201057"/>
          </a:xfrm>
          <a:custGeom>
            <a:avLst/>
            <a:gdLst>
              <a:gd name="T0" fmla="*/ 149 w 152"/>
              <a:gd name="T1" fmla="*/ 117 h 152"/>
              <a:gd name="T2" fmla="*/ 113 w 152"/>
              <a:gd name="T3" fmla="*/ 81 h 152"/>
              <a:gd name="T4" fmla="*/ 113 w 152"/>
              <a:gd name="T5" fmla="*/ 70 h 152"/>
              <a:gd name="T6" fmla="*/ 149 w 152"/>
              <a:gd name="T7" fmla="*/ 35 h 152"/>
              <a:gd name="T8" fmla="*/ 149 w 152"/>
              <a:gd name="T9" fmla="*/ 24 h 152"/>
              <a:gd name="T10" fmla="*/ 128 w 152"/>
              <a:gd name="T11" fmla="*/ 3 h 152"/>
              <a:gd name="T12" fmla="*/ 117 w 152"/>
              <a:gd name="T13" fmla="*/ 3 h 152"/>
              <a:gd name="T14" fmla="*/ 81 w 152"/>
              <a:gd name="T15" fmla="*/ 39 h 152"/>
              <a:gd name="T16" fmla="*/ 70 w 152"/>
              <a:gd name="T17" fmla="*/ 39 h 152"/>
              <a:gd name="T18" fmla="*/ 35 w 152"/>
              <a:gd name="T19" fmla="*/ 3 h 152"/>
              <a:gd name="T20" fmla="*/ 24 w 152"/>
              <a:gd name="T21" fmla="*/ 3 h 152"/>
              <a:gd name="T22" fmla="*/ 3 w 152"/>
              <a:gd name="T23" fmla="*/ 24 h 152"/>
              <a:gd name="T24" fmla="*/ 3 w 152"/>
              <a:gd name="T25" fmla="*/ 35 h 152"/>
              <a:gd name="T26" fmla="*/ 39 w 152"/>
              <a:gd name="T27" fmla="*/ 70 h 152"/>
              <a:gd name="T28" fmla="*/ 39 w 152"/>
              <a:gd name="T29" fmla="*/ 81 h 152"/>
              <a:gd name="T30" fmla="*/ 3 w 152"/>
              <a:gd name="T31" fmla="*/ 117 h 152"/>
              <a:gd name="T32" fmla="*/ 3 w 152"/>
              <a:gd name="T33" fmla="*/ 128 h 152"/>
              <a:gd name="T34" fmla="*/ 24 w 152"/>
              <a:gd name="T35" fmla="*/ 149 h 152"/>
              <a:gd name="T36" fmla="*/ 35 w 152"/>
              <a:gd name="T37" fmla="*/ 149 h 152"/>
              <a:gd name="T38" fmla="*/ 70 w 152"/>
              <a:gd name="T39" fmla="*/ 113 h 152"/>
              <a:gd name="T40" fmla="*/ 81 w 152"/>
              <a:gd name="T41" fmla="*/ 113 h 152"/>
              <a:gd name="T42" fmla="*/ 117 w 152"/>
              <a:gd name="T43" fmla="*/ 149 h 152"/>
              <a:gd name="T44" fmla="*/ 128 w 152"/>
              <a:gd name="T45" fmla="*/ 149 h 152"/>
              <a:gd name="T46" fmla="*/ 149 w 152"/>
              <a:gd name="T47" fmla="*/ 128 h 152"/>
              <a:gd name="T48" fmla="*/ 149 w 152"/>
              <a:gd name="T49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152">
                <a:moveTo>
                  <a:pt x="149" y="117"/>
                </a:moveTo>
                <a:cubicBezTo>
                  <a:pt x="113" y="81"/>
                  <a:pt x="113" y="81"/>
                  <a:pt x="113" y="81"/>
                </a:cubicBezTo>
                <a:cubicBezTo>
                  <a:pt x="110" y="78"/>
                  <a:pt x="110" y="73"/>
                  <a:pt x="113" y="70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52" y="32"/>
                  <a:pt x="152" y="27"/>
                  <a:pt x="149" y="24"/>
                </a:cubicBezTo>
                <a:cubicBezTo>
                  <a:pt x="128" y="3"/>
                  <a:pt x="128" y="3"/>
                  <a:pt x="128" y="3"/>
                </a:cubicBezTo>
                <a:cubicBezTo>
                  <a:pt x="125" y="0"/>
                  <a:pt x="120" y="0"/>
                  <a:pt x="117" y="3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42"/>
                  <a:pt x="73" y="42"/>
                  <a:pt x="70" y="39"/>
                </a:cubicBezTo>
                <a:cubicBezTo>
                  <a:pt x="35" y="3"/>
                  <a:pt x="35" y="3"/>
                  <a:pt x="35" y="3"/>
                </a:cubicBezTo>
                <a:cubicBezTo>
                  <a:pt x="32" y="0"/>
                  <a:pt x="27" y="0"/>
                  <a:pt x="24" y="3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7"/>
                  <a:pt x="0" y="32"/>
                  <a:pt x="3" y="35"/>
                </a:cubicBezTo>
                <a:cubicBezTo>
                  <a:pt x="39" y="70"/>
                  <a:pt x="39" y="70"/>
                  <a:pt x="39" y="70"/>
                </a:cubicBezTo>
                <a:cubicBezTo>
                  <a:pt x="42" y="73"/>
                  <a:pt x="42" y="78"/>
                  <a:pt x="39" y="81"/>
                </a:cubicBezTo>
                <a:cubicBezTo>
                  <a:pt x="3" y="117"/>
                  <a:pt x="3" y="117"/>
                  <a:pt x="3" y="117"/>
                </a:cubicBezTo>
                <a:cubicBezTo>
                  <a:pt x="0" y="120"/>
                  <a:pt x="0" y="125"/>
                  <a:pt x="3" y="128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27" y="152"/>
                  <a:pt x="32" y="152"/>
                  <a:pt x="35" y="149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73" y="110"/>
                  <a:pt x="78" y="110"/>
                  <a:pt x="81" y="113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0" y="152"/>
                  <a:pt x="125" y="152"/>
                  <a:pt x="128" y="149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52" y="125"/>
                  <a:pt x="152" y="120"/>
                  <a:pt x="149" y="1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5" name="Freeform 28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8893440" y="3324469"/>
            <a:ext cx="269951" cy="271357"/>
          </a:xfrm>
          <a:custGeom>
            <a:avLst/>
            <a:gdLst>
              <a:gd name="T0" fmla="*/ 200 w 204"/>
              <a:gd name="T1" fmla="*/ 157 h 204"/>
              <a:gd name="T2" fmla="*/ 152 w 204"/>
              <a:gd name="T3" fmla="*/ 109 h 204"/>
              <a:gd name="T4" fmla="*/ 152 w 204"/>
              <a:gd name="T5" fmla="*/ 95 h 204"/>
              <a:gd name="T6" fmla="*/ 200 w 204"/>
              <a:gd name="T7" fmla="*/ 47 h 204"/>
              <a:gd name="T8" fmla="*/ 200 w 204"/>
              <a:gd name="T9" fmla="*/ 32 h 204"/>
              <a:gd name="T10" fmla="*/ 172 w 204"/>
              <a:gd name="T11" fmla="*/ 4 h 204"/>
              <a:gd name="T12" fmla="*/ 157 w 204"/>
              <a:gd name="T13" fmla="*/ 4 h 204"/>
              <a:gd name="T14" fmla="*/ 110 w 204"/>
              <a:gd name="T15" fmla="*/ 52 h 204"/>
              <a:gd name="T16" fmla="*/ 95 w 204"/>
              <a:gd name="T17" fmla="*/ 52 h 204"/>
              <a:gd name="T18" fmla="*/ 47 w 204"/>
              <a:gd name="T19" fmla="*/ 4 h 204"/>
              <a:gd name="T20" fmla="*/ 32 w 204"/>
              <a:gd name="T21" fmla="*/ 4 h 204"/>
              <a:gd name="T22" fmla="*/ 4 w 204"/>
              <a:gd name="T23" fmla="*/ 32 h 204"/>
              <a:gd name="T24" fmla="*/ 4 w 204"/>
              <a:gd name="T25" fmla="*/ 47 h 204"/>
              <a:gd name="T26" fmla="*/ 52 w 204"/>
              <a:gd name="T27" fmla="*/ 95 h 204"/>
              <a:gd name="T28" fmla="*/ 52 w 204"/>
              <a:gd name="T29" fmla="*/ 109 h 204"/>
              <a:gd name="T30" fmla="*/ 4 w 204"/>
              <a:gd name="T31" fmla="*/ 157 h 204"/>
              <a:gd name="T32" fmla="*/ 4 w 204"/>
              <a:gd name="T33" fmla="*/ 172 h 204"/>
              <a:gd name="T34" fmla="*/ 32 w 204"/>
              <a:gd name="T35" fmla="*/ 200 h 204"/>
              <a:gd name="T36" fmla="*/ 47 w 204"/>
              <a:gd name="T37" fmla="*/ 200 h 204"/>
              <a:gd name="T38" fmla="*/ 95 w 204"/>
              <a:gd name="T39" fmla="*/ 152 h 204"/>
              <a:gd name="T40" fmla="*/ 110 w 204"/>
              <a:gd name="T41" fmla="*/ 152 h 204"/>
              <a:gd name="T42" fmla="*/ 157 w 204"/>
              <a:gd name="T43" fmla="*/ 200 h 204"/>
              <a:gd name="T44" fmla="*/ 172 w 204"/>
              <a:gd name="T45" fmla="*/ 200 h 204"/>
              <a:gd name="T46" fmla="*/ 200 w 204"/>
              <a:gd name="T47" fmla="*/ 172 h 204"/>
              <a:gd name="T48" fmla="*/ 200 w 204"/>
              <a:gd name="T49" fmla="*/ 15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4" h="204">
                <a:moveTo>
                  <a:pt x="200" y="157"/>
                </a:moveTo>
                <a:cubicBezTo>
                  <a:pt x="152" y="109"/>
                  <a:pt x="152" y="109"/>
                  <a:pt x="152" y="109"/>
                </a:cubicBezTo>
                <a:cubicBezTo>
                  <a:pt x="148" y="105"/>
                  <a:pt x="148" y="99"/>
                  <a:pt x="152" y="95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204" y="43"/>
                  <a:pt x="204" y="36"/>
                  <a:pt x="200" y="32"/>
                </a:cubicBezTo>
                <a:cubicBezTo>
                  <a:pt x="172" y="4"/>
                  <a:pt x="172" y="4"/>
                  <a:pt x="172" y="4"/>
                </a:cubicBezTo>
                <a:cubicBezTo>
                  <a:pt x="168" y="0"/>
                  <a:pt x="162" y="0"/>
                  <a:pt x="157" y="4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05" y="56"/>
                  <a:pt x="99" y="56"/>
                  <a:pt x="95" y="52"/>
                </a:cubicBezTo>
                <a:cubicBezTo>
                  <a:pt x="47" y="4"/>
                  <a:pt x="47" y="4"/>
                  <a:pt x="47" y="4"/>
                </a:cubicBezTo>
                <a:cubicBezTo>
                  <a:pt x="43" y="0"/>
                  <a:pt x="36" y="0"/>
                  <a:pt x="32" y="4"/>
                </a:cubicBezTo>
                <a:cubicBezTo>
                  <a:pt x="4" y="32"/>
                  <a:pt x="4" y="32"/>
                  <a:pt x="4" y="32"/>
                </a:cubicBezTo>
                <a:cubicBezTo>
                  <a:pt x="0" y="36"/>
                  <a:pt x="0" y="43"/>
                  <a:pt x="4" y="47"/>
                </a:cubicBezTo>
                <a:cubicBezTo>
                  <a:pt x="52" y="95"/>
                  <a:pt x="52" y="95"/>
                  <a:pt x="52" y="95"/>
                </a:cubicBezTo>
                <a:cubicBezTo>
                  <a:pt x="56" y="99"/>
                  <a:pt x="56" y="105"/>
                  <a:pt x="52" y="109"/>
                </a:cubicBezTo>
                <a:cubicBezTo>
                  <a:pt x="4" y="157"/>
                  <a:pt x="4" y="157"/>
                  <a:pt x="4" y="157"/>
                </a:cubicBezTo>
                <a:cubicBezTo>
                  <a:pt x="0" y="162"/>
                  <a:pt x="0" y="168"/>
                  <a:pt x="4" y="172"/>
                </a:cubicBezTo>
                <a:cubicBezTo>
                  <a:pt x="32" y="200"/>
                  <a:pt x="32" y="200"/>
                  <a:pt x="32" y="200"/>
                </a:cubicBezTo>
                <a:cubicBezTo>
                  <a:pt x="36" y="204"/>
                  <a:pt x="43" y="204"/>
                  <a:pt x="47" y="200"/>
                </a:cubicBezTo>
                <a:cubicBezTo>
                  <a:pt x="95" y="152"/>
                  <a:pt x="95" y="152"/>
                  <a:pt x="95" y="152"/>
                </a:cubicBezTo>
                <a:cubicBezTo>
                  <a:pt x="99" y="148"/>
                  <a:pt x="105" y="148"/>
                  <a:pt x="110" y="152"/>
                </a:cubicBezTo>
                <a:cubicBezTo>
                  <a:pt x="157" y="200"/>
                  <a:pt x="157" y="200"/>
                  <a:pt x="157" y="200"/>
                </a:cubicBezTo>
                <a:cubicBezTo>
                  <a:pt x="162" y="204"/>
                  <a:pt x="168" y="204"/>
                  <a:pt x="172" y="200"/>
                </a:cubicBezTo>
                <a:cubicBezTo>
                  <a:pt x="200" y="172"/>
                  <a:pt x="200" y="172"/>
                  <a:pt x="200" y="172"/>
                </a:cubicBezTo>
                <a:cubicBezTo>
                  <a:pt x="204" y="168"/>
                  <a:pt x="204" y="162"/>
                  <a:pt x="200" y="1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pPr defTabSz="228600">
              <a:defRPr/>
            </a:pPr>
            <a:endParaRPr lang="en-US" sz="900">
              <a:solidFill>
                <a:srgbClr val="172144"/>
              </a:solidFill>
              <a:latin typeface="Calibri"/>
              <a:ea typeface="微软雅黑"/>
              <a:sym typeface="Calibri"/>
            </a:endParaRPr>
          </a:p>
        </p:txBody>
      </p:sp>
      <p:grpSp>
        <p:nvGrpSpPr>
          <p:cNvPr id="355" name="Group 35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469559" y="2482279"/>
            <a:ext cx="144818" cy="331814"/>
            <a:chOff x="20941843" y="4964311"/>
            <a:chExt cx="289673" cy="663715"/>
          </a:xfrm>
        </p:grpSpPr>
        <p:sp>
          <p:nvSpPr>
            <p:cNvPr id="86" name="Freeform 285"/>
            <p:cNvSpPr/>
            <p:nvPr/>
          </p:nvSpPr>
          <p:spPr bwMode="auto">
            <a:xfrm>
              <a:off x="20989652" y="5009308"/>
              <a:ext cx="191240" cy="618718"/>
            </a:xfrm>
            <a:custGeom>
              <a:avLst/>
              <a:gdLst>
                <a:gd name="T0" fmla="*/ 0 w 72"/>
                <a:gd name="T1" fmla="*/ 179 h 232"/>
                <a:gd name="T2" fmla="*/ 0 w 72"/>
                <a:gd name="T3" fmla="*/ 2 h 232"/>
                <a:gd name="T4" fmla="*/ 2 w 72"/>
                <a:gd name="T5" fmla="*/ 0 h 232"/>
                <a:gd name="T6" fmla="*/ 70 w 72"/>
                <a:gd name="T7" fmla="*/ 0 h 232"/>
                <a:gd name="T8" fmla="*/ 72 w 72"/>
                <a:gd name="T9" fmla="*/ 2 h 232"/>
                <a:gd name="T10" fmla="*/ 72 w 72"/>
                <a:gd name="T11" fmla="*/ 179 h 232"/>
                <a:gd name="T12" fmla="*/ 67 w 72"/>
                <a:gd name="T13" fmla="*/ 203 h 232"/>
                <a:gd name="T14" fmla="*/ 50 w 72"/>
                <a:gd name="T15" fmla="*/ 226 h 232"/>
                <a:gd name="T16" fmla="*/ 36 w 72"/>
                <a:gd name="T17" fmla="*/ 232 h 232"/>
                <a:gd name="T18" fmla="*/ 27 w 72"/>
                <a:gd name="T19" fmla="*/ 229 h 232"/>
                <a:gd name="T20" fmla="*/ 22 w 72"/>
                <a:gd name="T21" fmla="*/ 226 h 232"/>
                <a:gd name="T22" fmla="*/ 6 w 72"/>
                <a:gd name="T23" fmla="*/ 204 h 232"/>
                <a:gd name="T24" fmla="*/ 6 w 72"/>
                <a:gd name="T25" fmla="*/ 203 h 232"/>
                <a:gd name="T26" fmla="*/ 0 w 72"/>
                <a:gd name="T27" fmla="*/ 17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32">
                  <a:moveTo>
                    <a:pt x="0" y="17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1"/>
                    <a:pt x="72" y="2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2" y="187"/>
                    <a:pt x="70" y="196"/>
                    <a:pt x="67" y="203"/>
                  </a:cubicBezTo>
                  <a:cubicBezTo>
                    <a:pt x="63" y="212"/>
                    <a:pt x="57" y="219"/>
                    <a:pt x="50" y="226"/>
                  </a:cubicBezTo>
                  <a:cubicBezTo>
                    <a:pt x="46" y="230"/>
                    <a:pt x="41" y="232"/>
                    <a:pt x="36" y="232"/>
                  </a:cubicBezTo>
                  <a:cubicBezTo>
                    <a:pt x="33" y="232"/>
                    <a:pt x="30" y="231"/>
                    <a:pt x="27" y="229"/>
                  </a:cubicBezTo>
                  <a:cubicBezTo>
                    <a:pt x="25" y="229"/>
                    <a:pt x="24" y="228"/>
                    <a:pt x="22" y="226"/>
                  </a:cubicBezTo>
                  <a:cubicBezTo>
                    <a:pt x="15" y="220"/>
                    <a:pt x="10" y="212"/>
                    <a:pt x="6" y="204"/>
                  </a:cubicBezTo>
                  <a:cubicBezTo>
                    <a:pt x="6" y="204"/>
                    <a:pt x="6" y="204"/>
                    <a:pt x="6" y="203"/>
                  </a:cubicBezTo>
                  <a:cubicBezTo>
                    <a:pt x="2" y="196"/>
                    <a:pt x="0" y="187"/>
                    <a:pt x="0" y="179"/>
                  </a:cubicBezTo>
                  <a:close/>
                </a:path>
              </a:pathLst>
            </a:custGeom>
            <a:solidFill>
              <a:srgbClr val="DC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87" name="Freeform 286"/>
            <p:cNvSpPr/>
            <p:nvPr/>
          </p:nvSpPr>
          <p:spPr bwMode="auto">
            <a:xfrm>
              <a:off x="21003715" y="5549280"/>
              <a:ext cx="163116" cy="78746"/>
            </a:xfrm>
            <a:custGeom>
              <a:avLst/>
              <a:gdLst>
                <a:gd name="T0" fmla="*/ 0 w 61"/>
                <a:gd name="T1" fmla="*/ 0 h 29"/>
                <a:gd name="T2" fmla="*/ 61 w 61"/>
                <a:gd name="T3" fmla="*/ 0 h 29"/>
                <a:gd name="T4" fmla="*/ 44 w 61"/>
                <a:gd name="T5" fmla="*/ 23 h 29"/>
                <a:gd name="T6" fmla="*/ 30 w 61"/>
                <a:gd name="T7" fmla="*/ 29 h 29"/>
                <a:gd name="T8" fmla="*/ 21 w 61"/>
                <a:gd name="T9" fmla="*/ 26 h 29"/>
                <a:gd name="T10" fmla="*/ 16 w 61"/>
                <a:gd name="T11" fmla="*/ 23 h 29"/>
                <a:gd name="T12" fmla="*/ 0 w 61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9">
                  <a:moveTo>
                    <a:pt x="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7" y="9"/>
                    <a:pt x="51" y="16"/>
                    <a:pt x="44" y="23"/>
                  </a:cubicBezTo>
                  <a:cubicBezTo>
                    <a:pt x="40" y="27"/>
                    <a:pt x="35" y="29"/>
                    <a:pt x="30" y="29"/>
                  </a:cubicBezTo>
                  <a:cubicBezTo>
                    <a:pt x="27" y="29"/>
                    <a:pt x="24" y="28"/>
                    <a:pt x="21" y="26"/>
                  </a:cubicBezTo>
                  <a:cubicBezTo>
                    <a:pt x="19" y="26"/>
                    <a:pt x="18" y="25"/>
                    <a:pt x="16" y="23"/>
                  </a:cubicBezTo>
                  <a:cubicBezTo>
                    <a:pt x="9" y="16"/>
                    <a:pt x="3" y="9"/>
                    <a:pt x="0" y="0"/>
                  </a:cubicBez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88" name="Freeform 287"/>
            <p:cNvSpPr/>
            <p:nvPr/>
          </p:nvSpPr>
          <p:spPr bwMode="auto">
            <a:xfrm>
              <a:off x="20941843" y="4964311"/>
              <a:ext cx="289673" cy="87184"/>
            </a:xfrm>
            <a:custGeom>
              <a:avLst/>
              <a:gdLst>
                <a:gd name="T0" fmla="*/ 6 w 109"/>
                <a:gd name="T1" fmla="*/ 0 h 32"/>
                <a:gd name="T2" fmla="*/ 102 w 109"/>
                <a:gd name="T3" fmla="*/ 0 h 32"/>
                <a:gd name="T4" fmla="*/ 107 w 109"/>
                <a:gd name="T5" fmla="*/ 8 h 32"/>
                <a:gd name="T6" fmla="*/ 102 w 109"/>
                <a:gd name="T7" fmla="*/ 19 h 32"/>
                <a:gd name="T8" fmla="*/ 99 w 109"/>
                <a:gd name="T9" fmla="*/ 26 h 32"/>
                <a:gd name="T10" fmla="*/ 90 w 109"/>
                <a:gd name="T11" fmla="*/ 32 h 32"/>
                <a:gd name="T12" fmla="*/ 19 w 109"/>
                <a:gd name="T13" fmla="*/ 32 h 32"/>
                <a:gd name="T14" fmla="*/ 9 w 109"/>
                <a:gd name="T15" fmla="*/ 26 h 32"/>
                <a:gd name="T16" fmla="*/ 6 w 109"/>
                <a:gd name="T17" fmla="*/ 19 h 32"/>
                <a:gd name="T18" fmla="*/ 1 w 109"/>
                <a:gd name="T19" fmla="*/ 8 h 32"/>
                <a:gd name="T20" fmla="*/ 6 w 109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32">
                  <a:moveTo>
                    <a:pt x="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6" y="0"/>
                    <a:pt x="109" y="4"/>
                    <a:pt x="107" y="8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30"/>
                    <a:pt x="94" y="32"/>
                    <a:pt x="90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5" y="32"/>
                    <a:pt x="11" y="30"/>
                    <a:pt x="9" y="26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4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A6A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89" name="Freeform 288"/>
            <p:cNvSpPr/>
            <p:nvPr/>
          </p:nvSpPr>
          <p:spPr bwMode="auto">
            <a:xfrm>
              <a:off x="20955904" y="5014933"/>
              <a:ext cx="255925" cy="36561"/>
            </a:xfrm>
            <a:custGeom>
              <a:avLst/>
              <a:gdLst>
                <a:gd name="T0" fmla="*/ 0 w 96"/>
                <a:gd name="T1" fmla="*/ 0 h 13"/>
                <a:gd name="T2" fmla="*/ 96 w 96"/>
                <a:gd name="T3" fmla="*/ 0 h 13"/>
                <a:gd name="T4" fmla="*/ 93 w 96"/>
                <a:gd name="T5" fmla="*/ 7 h 13"/>
                <a:gd name="T6" fmla="*/ 84 w 96"/>
                <a:gd name="T7" fmla="*/ 13 h 13"/>
                <a:gd name="T8" fmla="*/ 13 w 96"/>
                <a:gd name="T9" fmla="*/ 13 h 13"/>
                <a:gd name="T10" fmla="*/ 3 w 96"/>
                <a:gd name="T11" fmla="*/ 7 h 13"/>
                <a:gd name="T12" fmla="*/ 0 w 9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11"/>
                    <a:pt x="88" y="13"/>
                    <a:pt x="8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3"/>
                    <a:pt x="5" y="11"/>
                    <a:pt x="3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0" name="Freeform 289"/>
            <p:cNvSpPr/>
            <p:nvPr/>
          </p:nvSpPr>
          <p:spPr bwMode="auto">
            <a:xfrm>
              <a:off x="21116209" y="5169613"/>
              <a:ext cx="25312" cy="303734"/>
            </a:xfrm>
            <a:custGeom>
              <a:avLst/>
              <a:gdLst>
                <a:gd name="T0" fmla="*/ 5 w 10"/>
                <a:gd name="T1" fmla="*/ 0 h 114"/>
                <a:gd name="T2" fmla="*/ 5 w 10"/>
                <a:gd name="T3" fmla="*/ 0 h 114"/>
                <a:gd name="T4" fmla="*/ 10 w 10"/>
                <a:gd name="T5" fmla="*/ 5 h 114"/>
                <a:gd name="T6" fmla="*/ 10 w 10"/>
                <a:gd name="T7" fmla="*/ 109 h 114"/>
                <a:gd name="T8" fmla="*/ 5 w 10"/>
                <a:gd name="T9" fmla="*/ 114 h 114"/>
                <a:gd name="T10" fmla="*/ 5 w 10"/>
                <a:gd name="T11" fmla="*/ 114 h 114"/>
                <a:gd name="T12" fmla="*/ 0 w 10"/>
                <a:gd name="T13" fmla="*/ 109 h 114"/>
                <a:gd name="T14" fmla="*/ 0 w 10"/>
                <a:gd name="T15" fmla="*/ 5 h 114"/>
                <a:gd name="T16" fmla="*/ 5 w 10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14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3"/>
                    <a:pt x="10" y="5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1"/>
                    <a:pt x="8" y="114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2" y="114"/>
                    <a:pt x="0" y="111"/>
                    <a:pt x="0" y="10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59" name="Group 35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934214" y="2109691"/>
            <a:ext cx="693155" cy="513187"/>
            <a:chOff x="17870754" y="4219038"/>
            <a:chExt cx="1386491" cy="1026507"/>
          </a:xfrm>
        </p:grpSpPr>
        <p:sp>
          <p:nvSpPr>
            <p:cNvPr id="61" name="Freeform 260"/>
            <p:cNvSpPr/>
            <p:nvPr/>
          </p:nvSpPr>
          <p:spPr bwMode="auto">
            <a:xfrm>
              <a:off x="17870754" y="4908063"/>
              <a:ext cx="1386491" cy="337482"/>
            </a:xfrm>
            <a:custGeom>
              <a:avLst/>
              <a:gdLst>
                <a:gd name="T0" fmla="*/ 522 w 522"/>
                <a:gd name="T1" fmla="*/ 35 h 126"/>
                <a:gd name="T2" fmla="*/ 430 w 522"/>
                <a:gd name="T3" fmla="*/ 126 h 126"/>
                <a:gd name="T4" fmla="*/ 375 w 522"/>
                <a:gd name="T5" fmla="*/ 107 h 126"/>
                <a:gd name="T6" fmla="*/ 298 w 522"/>
                <a:gd name="T7" fmla="*/ 126 h 126"/>
                <a:gd name="T8" fmla="*/ 192 w 522"/>
                <a:gd name="T9" fmla="*/ 88 h 126"/>
                <a:gd name="T10" fmla="*/ 109 w 522"/>
                <a:gd name="T11" fmla="*/ 126 h 126"/>
                <a:gd name="T12" fmla="*/ 0 w 522"/>
                <a:gd name="T13" fmla="*/ 16 h 126"/>
                <a:gd name="T14" fmla="*/ 1 w 522"/>
                <a:gd name="T15" fmla="*/ 0 h 126"/>
                <a:gd name="T16" fmla="*/ 109 w 522"/>
                <a:gd name="T17" fmla="*/ 93 h 126"/>
                <a:gd name="T18" fmla="*/ 192 w 522"/>
                <a:gd name="T19" fmla="*/ 55 h 126"/>
                <a:gd name="T20" fmla="*/ 298 w 522"/>
                <a:gd name="T21" fmla="*/ 93 h 126"/>
                <a:gd name="T22" fmla="*/ 375 w 522"/>
                <a:gd name="T23" fmla="*/ 74 h 126"/>
                <a:gd name="T24" fmla="*/ 430 w 522"/>
                <a:gd name="T25" fmla="*/ 93 h 126"/>
                <a:gd name="T26" fmla="*/ 520 w 522"/>
                <a:gd name="T27" fmla="*/ 18 h 126"/>
                <a:gd name="T28" fmla="*/ 522 w 522"/>
                <a:gd name="T29" fmla="*/ 3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2" h="126">
                  <a:moveTo>
                    <a:pt x="522" y="35"/>
                  </a:moveTo>
                  <a:cubicBezTo>
                    <a:pt x="522" y="85"/>
                    <a:pt x="481" y="126"/>
                    <a:pt x="430" y="126"/>
                  </a:cubicBezTo>
                  <a:cubicBezTo>
                    <a:pt x="409" y="126"/>
                    <a:pt x="390" y="119"/>
                    <a:pt x="375" y="107"/>
                  </a:cubicBezTo>
                  <a:cubicBezTo>
                    <a:pt x="352" y="119"/>
                    <a:pt x="326" y="126"/>
                    <a:pt x="298" y="126"/>
                  </a:cubicBezTo>
                  <a:cubicBezTo>
                    <a:pt x="258" y="126"/>
                    <a:pt x="221" y="112"/>
                    <a:pt x="192" y="88"/>
                  </a:cubicBezTo>
                  <a:cubicBezTo>
                    <a:pt x="172" y="111"/>
                    <a:pt x="142" y="126"/>
                    <a:pt x="109" y="126"/>
                  </a:cubicBezTo>
                  <a:cubicBezTo>
                    <a:pt x="49" y="126"/>
                    <a:pt x="0" y="77"/>
                    <a:pt x="0" y="16"/>
                  </a:cubicBezTo>
                  <a:cubicBezTo>
                    <a:pt x="0" y="10"/>
                    <a:pt x="0" y="5"/>
                    <a:pt x="1" y="0"/>
                  </a:cubicBezTo>
                  <a:cubicBezTo>
                    <a:pt x="9" y="52"/>
                    <a:pt x="54" y="93"/>
                    <a:pt x="109" y="93"/>
                  </a:cubicBezTo>
                  <a:cubicBezTo>
                    <a:pt x="142" y="93"/>
                    <a:pt x="172" y="78"/>
                    <a:pt x="192" y="55"/>
                  </a:cubicBezTo>
                  <a:cubicBezTo>
                    <a:pt x="221" y="79"/>
                    <a:pt x="258" y="93"/>
                    <a:pt x="298" y="93"/>
                  </a:cubicBezTo>
                  <a:cubicBezTo>
                    <a:pt x="326" y="93"/>
                    <a:pt x="352" y="86"/>
                    <a:pt x="375" y="74"/>
                  </a:cubicBezTo>
                  <a:cubicBezTo>
                    <a:pt x="390" y="86"/>
                    <a:pt x="409" y="93"/>
                    <a:pt x="430" y="93"/>
                  </a:cubicBezTo>
                  <a:cubicBezTo>
                    <a:pt x="475" y="93"/>
                    <a:pt x="512" y="61"/>
                    <a:pt x="520" y="18"/>
                  </a:cubicBezTo>
                  <a:cubicBezTo>
                    <a:pt x="521" y="23"/>
                    <a:pt x="522" y="29"/>
                    <a:pt x="522" y="35"/>
                  </a:cubicBezTo>
                  <a:close/>
                </a:path>
              </a:pathLst>
            </a:custGeom>
            <a:solidFill>
              <a:srgbClr val="B0C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2" name="Freeform 261"/>
            <p:cNvSpPr/>
            <p:nvPr/>
          </p:nvSpPr>
          <p:spPr bwMode="auto">
            <a:xfrm>
              <a:off x="17873565" y="4219038"/>
              <a:ext cx="1378053" cy="936514"/>
            </a:xfrm>
            <a:custGeom>
              <a:avLst/>
              <a:gdLst>
                <a:gd name="T0" fmla="*/ 519 w 519"/>
                <a:gd name="T1" fmla="*/ 277 h 352"/>
                <a:gd name="T2" fmla="*/ 429 w 519"/>
                <a:gd name="T3" fmla="*/ 352 h 352"/>
                <a:gd name="T4" fmla="*/ 374 w 519"/>
                <a:gd name="T5" fmla="*/ 333 h 352"/>
                <a:gd name="T6" fmla="*/ 297 w 519"/>
                <a:gd name="T7" fmla="*/ 352 h 352"/>
                <a:gd name="T8" fmla="*/ 191 w 519"/>
                <a:gd name="T9" fmla="*/ 314 h 352"/>
                <a:gd name="T10" fmla="*/ 108 w 519"/>
                <a:gd name="T11" fmla="*/ 352 h 352"/>
                <a:gd name="T12" fmla="*/ 0 w 519"/>
                <a:gd name="T13" fmla="*/ 259 h 352"/>
                <a:gd name="T14" fmla="*/ 70 w 519"/>
                <a:gd name="T15" fmla="*/ 172 h 352"/>
                <a:gd name="T16" fmla="*/ 69 w 519"/>
                <a:gd name="T17" fmla="*/ 157 h 352"/>
                <a:gd name="T18" fmla="*/ 160 w 519"/>
                <a:gd name="T19" fmla="*/ 66 h 352"/>
                <a:gd name="T20" fmla="*/ 190 w 519"/>
                <a:gd name="T21" fmla="*/ 71 h 352"/>
                <a:gd name="T22" fmla="*/ 279 w 519"/>
                <a:gd name="T23" fmla="*/ 0 h 352"/>
                <a:gd name="T24" fmla="*/ 367 w 519"/>
                <a:gd name="T25" fmla="*/ 64 h 352"/>
                <a:gd name="T26" fmla="*/ 402 w 519"/>
                <a:gd name="T27" fmla="*/ 86 h 352"/>
                <a:gd name="T28" fmla="*/ 418 w 519"/>
                <a:gd name="T29" fmla="*/ 83 h 352"/>
                <a:gd name="T30" fmla="*/ 462 w 519"/>
                <a:gd name="T31" fmla="*/ 113 h 352"/>
                <a:gd name="T32" fmla="*/ 465 w 519"/>
                <a:gd name="T33" fmla="*/ 130 h 352"/>
                <a:gd name="T34" fmla="*/ 461 w 519"/>
                <a:gd name="T35" fmla="*/ 148 h 352"/>
                <a:gd name="T36" fmla="*/ 455 w 519"/>
                <a:gd name="T37" fmla="*/ 159 h 352"/>
                <a:gd name="T38" fmla="*/ 465 w 519"/>
                <a:gd name="T39" fmla="*/ 209 h 352"/>
                <a:gd name="T40" fmla="*/ 519 w 519"/>
                <a:gd name="T41" fmla="*/ 27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9" h="352">
                  <a:moveTo>
                    <a:pt x="519" y="277"/>
                  </a:moveTo>
                  <a:cubicBezTo>
                    <a:pt x="511" y="320"/>
                    <a:pt x="474" y="352"/>
                    <a:pt x="429" y="352"/>
                  </a:cubicBezTo>
                  <a:cubicBezTo>
                    <a:pt x="408" y="352"/>
                    <a:pt x="389" y="345"/>
                    <a:pt x="374" y="333"/>
                  </a:cubicBezTo>
                  <a:cubicBezTo>
                    <a:pt x="351" y="345"/>
                    <a:pt x="325" y="352"/>
                    <a:pt x="297" y="352"/>
                  </a:cubicBezTo>
                  <a:cubicBezTo>
                    <a:pt x="257" y="352"/>
                    <a:pt x="220" y="338"/>
                    <a:pt x="191" y="314"/>
                  </a:cubicBezTo>
                  <a:cubicBezTo>
                    <a:pt x="171" y="337"/>
                    <a:pt x="141" y="352"/>
                    <a:pt x="108" y="352"/>
                  </a:cubicBezTo>
                  <a:cubicBezTo>
                    <a:pt x="53" y="352"/>
                    <a:pt x="8" y="311"/>
                    <a:pt x="0" y="259"/>
                  </a:cubicBezTo>
                  <a:cubicBezTo>
                    <a:pt x="6" y="219"/>
                    <a:pt x="33" y="186"/>
                    <a:pt x="70" y="172"/>
                  </a:cubicBezTo>
                  <a:cubicBezTo>
                    <a:pt x="69" y="167"/>
                    <a:pt x="69" y="163"/>
                    <a:pt x="69" y="157"/>
                  </a:cubicBezTo>
                  <a:cubicBezTo>
                    <a:pt x="69" y="107"/>
                    <a:pt x="110" y="66"/>
                    <a:pt x="160" y="66"/>
                  </a:cubicBezTo>
                  <a:cubicBezTo>
                    <a:pt x="171" y="66"/>
                    <a:pt x="181" y="68"/>
                    <a:pt x="190" y="71"/>
                  </a:cubicBezTo>
                  <a:cubicBezTo>
                    <a:pt x="200" y="31"/>
                    <a:pt x="236" y="0"/>
                    <a:pt x="279" y="0"/>
                  </a:cubicBezTo>
                  <a:cubicBezTo>
                    <a:pt x="320" y="0"/>
                    <a:pt x="355" y="27"/>
                    <a:pt x="367" y="64"/>
                  </a:cubicBezTo>
                  <a:cubicBezTo>
                    <a:pt x="379" y="70"/>
                    <a:pt x="391" y="77"/>
                    <a:pt x="402" y="86"/>
                  </a:cubicBezTo>
                  <a:cubicBezTo>
                    <a:pt x="407" y="84"/>
                    <a:pt x="412" y="83"/>
                    <a:pt x="418" y="83"/>
                  </a:cubicBezTo>
                  <a:cubicBezTo>
                    <a:pt x="438" y="83"/>
                    <a:pt x="455" y="96"/>
                    <a:pt x="462" y="113"/>
                  </a:cubicBezTo>
                  <a:cubicBezTo>
                    <a:pt x="464" y="118"/>
                    <a:pt x="465" y="124"/>
                    <a:pt x="465" y="130"/>
                  </a:cubicBezTo>
                  <a:cubicBezTo>
                    <a:pt x="465" y="136"/>
                    <a:pt x="463" y="143"/>
                    <a:pt x="461" y="148"/>
                  </a:cubicBezTo>
                  <a:cubicBezTo>
                    <a:pt x="459" y="152"/>
                    <a:pt x="457" y="156"/>
                    <a:pt x="455" y="159"/>
                  </a:cubicBezTo>
                  <a:cubicBezTo>
                    <a:pt x="460" y="175"/>
                    <a:pt x="464" y="192"/>
                    <a:pt x="465" y="209"/>
                  </a:cubicBezTo>
                  <a:cubicBezTo>
                    <a:pt x="493" y="221"/>
                    <a:pt x="514" y="246"/>
                    <a:pt x="519" y="277"/>
                  </a:cubicBezTo>
                  <a:close/>
                </a:path>
              </a:pathLst>
            </a:custGeom>
            <a:solidFill>
              <a:srgbClr val="C0C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4" name="Freeform 263"/>
            <p:cNvSpPr/>
            <p:nvPr/>
          </p:nvSpPr>
          <p:spPr bwMode="auto">
            <a:xfrm>
              <a:off x="18728520" y="4466525"/>
              <a:ext cx="219364" cy="168741"/>
            </a:xfrm>
            <a:custGeom>
              <a:avLst/>
              <a:gdLst>
                <a:gd name="T0" fmla="*/ 71 w 82"/>
                <a:gd name="T1" fmla="*/ 63 h 63"/>
                <a:gd name="T2" fmla="*/ 62 w 82"/>
                <a:gd name="T3" fmla="*/ 57 h 63"/>
                <a:gd name="T4" fmla="*/ 11 w 82"/>
                <a:gd name="T5" fmla="*/ 22 h 63"/>
                <a:gd name="T6" fmla="*/ 0 w 82"/>
                <a:gd name="T7" fmla="*/ 13 h 63"/>
                <a:gd name="T8" fmla="*/ 9 w 82"/>
                <a:gd name="T9" fmla="*/ 3 h 63"/>
                <a:gd name="T10" fmla="*/ 81 w 82"/>
                <a:gd name="T11" fmla="*/ 50 h 63"/>
                <a:gd name="T12" fmla="*/ 74 w 82"/>
                <a:gd name="T13" fmla="*/ 63 h 63"/>
                <a:gd name="T14" fmla="*/ 71 w 82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63">
                  <a:moveTo>
                    <a:pt x="71" y="63"/>
                  </a:moveTo>
                  <a:cubicBezTo>
                    <a:pt x="67" y="63"/>
                    <a:pt x="63" y="61"/>
                    <a:pt x="62" y="57"/>
                  </a:cubicBezTo>
                  <a:cubicBezTo>
                    <a:pt x="49" y="18"/>
                    <a:pt x="13" y="22"/>
                    <a:pt x="11" y="22"/>
                  </a:cubicBezTo>
                  <a:cubicBezTo>
                    <a:pt x="6" y="23"/>
                    <a:pt x="1" y="19"/>
                    <a:pt x="0" y="13"/>
                  </a:cubicBezTo>
                  <a:cubicBezTo>
                    <a:pt x="0" y="8"/>
                    <a:pt x="4" y="3"/>
                    <a:pt x="9" y="3"/>
                  </a:cubicBezTo>
                  <a:cubicBezTo>
                    <a:pt x="28" y="0"/>
                    <a:pt x="67" y="8"/>
                    <a:pt x="81" y="50"/>
                  </a:cubicBezTo>
                  <a:cubicBezTo>
                    <a:pt x="82" y="56"/>
                    <a:pt x="79" y="61"/>
                    <a:pt x="74" y="63"/>
                  </a:cubicBezTo>
                  <a:cubicBezTo>
                    <a:pt x="73" y="63"/>
                    <a:pt x="72" y="63"/>
                    <a:pt x="71" y="63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5" name="Freeform 264"/>
            <p:cNvSpPr/>
            <p:nvPr/>
          </p:nvSpPr>
          <p:spPr bwMode="auto">
            <a:xfrm>
              <a:off x="17986059" y="4730886"/>
              <a:ext cx="199678" cy="185615"/>
            </a:xfrm>
            <a:custGeom>
              <a:avLst/>
              <a:gdLst>
                <a:gd name="T0" fmla="*/ 75 w 75"/>
                <a:gd name="T1" fmla="*/ 13 h 70"/>
                <a:gd name="T2" fmla="*/ 66 w 75"/>
                <a:gd name="T3" fmla="*/ 21 h 70"/>
                <a:gd name="T4" fmla="*/ 20 w 75"/>
                <a:gd name="T5" fmla="*/ 61 h 70"/>
                <a:gd name="T6" fmla="*/ 9 w 75"/>
                <a:gd name="T7" fmla="*/ 69 h 70"/>
                <a:gd name="T8" fmla="*/ 1 w 75"/>
                <a:gd name="T9" fmla="*/ 58 h 70"/>
                <a:gd name="T10" fmla="*/ 64 w 75"/>
                <a:gd name="T11" fmla="*/ 1 h 70"/>
                <a:gd name="T12" fmla="*/ 75 w 75"/>
                <a:gd name="T13" fmla="*/ 10 h 70"/>
                <a:gd name="T14" fmla="*/ 75 w 75"/>
                <a:gd name="T15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0">
                  <a:moveTo>
                    <a:pt x="75" y="13"/>
                  </a:moveTo>
                  <a:cubicBezTo>
                    <a:pt x="74" y="17"/>
                    <a:pt x="70" y="20"/>
                    <a:pt x="66" y="21"/>
                  </a:cubicBezTo>
                  <a:cubicBezTo>
                    <a:pt x="26" y="23"/>
                    <a:pt x="20" y="59"/>
                    <a:pt x="20" y="61"/>
                  </a:cubicBezTo>
                  <a:cubicBezTo>
                    <a:pt x="20" y="66"/>
                    <a:pt x="14" y="70"/>
                    <a:pt x="9" y="69"/>
                  </a:cubicBezTo>
                  <a:cubicBezTo>
                    <a:pt x="4" y="69"/>
                    <a:pt x="0" y="64"/>
                    <a:pt x="1" y="58"/>
                  </a:cubicBezTo>
                  <a:cubicBezTo>
                    <a:pt x="3" y="40"/>
                    <a:pt x="20" y="4"/>
                    <a:pt x="64" y="1"/>
                  </a:cubicBezTo>
                  <a:cubicBezTo>
                    <a:pt x="70" y="0"/>
                    <a:pt x="75" y="5"/>
                    <a:pt x="75" y="10"/>
                  </a:cubicBezTo>
                  <a:cubicBezTo>
                    <a:pt x="75" y="11"/>
                    <a:pt x="75" y="12"/>
                    <a:pt x="75" y="13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6" name="Freeform 265"/>
            <p:cNvSpPr/>
            <p:nvPr/>
          </p:nvSpPr>
          <p:spPr bwMode="auto">
            <a:xfrm>
              <a:off x="18486658" y="4283721"/>
              <a:ext cx="132181" cy="104058"/>
            </a:xfrm>
            <a:custGeom>
              <a:avLst/>
              <a:gdLst>
                <a:gd name="T0" fmla="*/ 50 w 50"/>
                <a:gd name="T1" fmla="*/ 11 h 39"/>
                <a:gd name="T2" fmla="*/ 44 w 50"/>
                <a:gd name="T3" fmla="*/ 15 h 39"/>
                <a:gd name="T4" fmla="*/ 12 w 50"/>
                <a:gd name="T5" fmla="*/ 34 h 39"/>
                <a:gd name="T6" fmla="*/ 5 w 50"/>
                <a:gd name="T7" fmla="*/ 38 h 39"/>
                <a:gd name="T8" fmla="*/ 1 w 50"/>
                <a:gd name="T9" fmla="*/ 31 h 39"/>
                <a:gd name="T10" fmla="*/ 45 w 50"/>
                <a:gd name="T11" fmla="*/ 3 h 39"/>
                <a:gd name="T12" fmla="*/ 50 w 50"/>
                <a:gd name="T13" fmla="*/ 10 h 39"/>
                <a:gd name="T14" fmla="*/ 50 w 50"/>
                <a:gd name="T15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39">
                  <a:moveTo>
                    <a:pt x="50" y="11"/>
                  </a:moveTo>
                  <a:cubicBezTo>
                    <a:pt x="49" y="14"/>
                    <a:pt x="46" y="15"/>
                    <a:pt x="44" y="15"/>
                  </a:cubicBezTo>
                  <a:cubicBezTo>
                    <a:pt x="20" y="12"/>
                    <a:pt x="13" y="33"/>
                    <a:pt x="12" y="34"/>
                  </a:cubicBezTo>
                  <a:cubicBezTo>
                    <a:pt x="12" y="38"/>
                    <a:pt x="8" y="39"/>
                    <a:pt x="5" y="38"/>
                  </a:cubicBezTo>
                  <a:cubicBezTo>
                    <a:pt x="2" y="37"/>
                    <a:pt x="0" y="34"/>
                    <a:pt x="1" y="31"/>
                  </a:cubicBezTo>
                  <a:cubicBezTo>
                    <a:pt x="4" y="20"/>
                    <a:pt x="18" y="0"/>
                    <a:pt x="45" y="3"/>
                  </a:cubicBezTo>
                  <a:cubicBezTo>
                    <a:pt x="48" y="3"/>
                    <a:pt x="50" y="6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lose/>
                </a:path>
              </a:pathLst>
            </a:custGeom>
            <a:solidFill>
              <a:srgbClr val="CFD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3" name="Freeform 272"/>
            <p:cNvSpPr>
              <a:spLocks noEditPoints="1"/>
            </p:cNvSpPr>
            <p:nvPr/>
          </p:nvSpPr>
          <p:spPr bwMode="auto">
            <a:xfrm>
              <a:off x="18343229" y="4472150"/>
              <a:ext cx="385293" cy="523098"/>
            </a:xfrm>
            <a:custGeom>
              <a:avLst/>
              <a:gdLst>
                <a:gd name="T0" fmla="*/ 32 w 145"/>
                <a:gd name="T1" fmla="*/ 70 h 196"/>
                <a:gd name="T2" fmla="*/ 19 w 145"/>
                <a:gd name="T3" fmla="*/ 69 h 196"/>
                <a:gd name="T4" fmla="*/ 4 w 145"/>
                <a:gd name="T5" fmla="*/ 44 h 196"/>
                <a:gd name="T6" fmla="*/ 75 w 145"/>
                <a:gd name="T7" fmla="*/ 0 h 196"/>
                <a:gd name="T8" fmla="*/ 126 w 145"/>
                <a:gd name="T9" fmla="*/ 17 h 196"/>
                <a:gd name="T10" fmla="*/ 145 w 145"/>
                <a:gd name="T11" fmla="*/ 60 h 196"/>
                <a:gd name="T12" fmla="*/ 142 w 145"/>
                <a:gd name="T13" fmla="*/ 81 h 196"/>
                <a:gd name="T14" fmla="*/ 132 w 145"/>
                <a:gd name="T15" fmla="*/ 96 h 196"/>
                <a:gd name="T16" fmla="*/ 113 w 145"/>
                <a:gd name="T17" fmla="*/ 112 h 196"/>
                <a:gd name="T18" fmla="*/ 100 w 145"/>
                <a:gd name="T19" fmla="*/ 122 h 196"/>
                <a:gd name="T20" fmla="*/ 99 w 145"/>
                <a:gd name="T21" fmla="*/ 124 h 196"/>
                <a:gd name="T22" fmla="*/ 85 w 145"/>
                <a:gd name="T23" fmla="*/ 132 h 196"/>
                <a:gd name="T24" fmla="*/ 69 w 145"/>
                <a:gd name="T25" fmla="*/ 132 h 196"/>
                <a:gd name="T26" fmla="*/ 53 w 145"/>
                <a:gd name="T27" fmla="*/ 108 h 196"/>
                <a:gd name="T28" fmla="*/ 53 w 145"/>
                <a:gd name="T29" fmla="*/ 108 h 196"/>
                <a:gd name="T30" fmla="*/ 65 w 145"/>
                <a:gd name="T31" fmla="*/ 92 h 196"/>
                <a:gd name="T32" fmla="*/ 83 w 145"/>
                <a:gd name="T33" fmla="*/ 72 h 196"/>
                <a:gd name="T34" fmla="*/ 87 w 145"/>
                <a:gd name="T35" fmla="*/ 58 h 196"/>
                <a:gd name="T36" fmla="*/ 82 w 145"/>
                <a:gd name="T37" fmla="*/ 44 h 196"/>
                <a:gd name="T38" fmla="*/ 70 w 145"/>
                <a:gd name="T39" fmla="*/ 40 h 196"/>
                <a:gd name="T40" fmla="*/ 51 w 145"/>
                <a:gd name="T41" fmla="*/ 56 h 196"/>
                <a:gd name="T42" fmla="*/ 32 w 145"/>
                <a:gd name="T43" fmla="*/ 70 h 196"/>
                <a:gd name="T44" fmla="*/ 102 w 145"/>
                <a:gd name="T45" fmla="*/ 170 h 196"/>
                <a:gd name="T46" fmla="*/ 102 w 145"/>
                <a:gd name="T47" fmla="*/ 170 h 196"/>
                <a:gd name="T48" fmla="*/ 76 w 145"/>
                <a:gd name="T49" fmla="*/ 196 h 196"/>
                <a:gd name="T50" fmla="*/ 74 w 145"/>
                <a:gd name="T51" fmla="*/ 196 h 196"/>
                <a:gd name="T52" fmla="*/ 48 w 145"/>
                <a:gd name="T53" fmla="*/ 170 h 196"/>
                <a:gd name="T54" fmla="*/ 48 w 145"/>
                <a:gd name="T55" fmla="*/ 170 h 196"/>
                <a:gd name="T56" fmla="*/ 74 w 145"/>
                <a:gd name="T57" fmla="*/ 144 h 196"/>
                <a:gd name="T58" fmla="*/ 76 w 145"/>
                <a:gd name="T59" fmla="*/ 144 h 196"/>
                <a:gd name="T60" fmla="*/ 102 w 145"/>
                <a:gd name="T61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5" h="196">
                  <a:moveTo>
                    <a:pt x="32" y="70"/>
                  </a:moveTo>
                  <a:cubicBezTo>
                    <a:pt x="19" y="69"/>
                    <a:pt x="19" y="69"/>
                    <a:pt x="19" y="69"/>
                  </a:cubicBezTo>
                  <a:cubicBezTo>
                    <a:pt x="7" y="67"/>
                    <a:pt x="0" y="55"/>
                    <a:pt x="4" y="44"/>
                  </a:cubicBezTo>
                  <a:cubicBezTo>
                    <a:pt x="16" y="15"/>
                    <a:pt x="40" y="0"/>
                    <a:pt x="75" y="0"/>
                  </a:cubicBezTo>
                  <a:cubicBezTo>
                    <a:pt x="97" y="0"/>
                    <a:pt x="114" y="6"/>
                    <a:pt x="126" y="17"/>
                  </a:cubicBezTo>
                  <a:cubicBezTo>
                    <a:pt x="139" y="29"/>
                    <a:pt x="145" y="43"/>
                    <a:pt x="145" y="60"/>
                  </a:cubicBezTo>
                  <a:cubicBezTo>
                    <a:pt x="145" y="68"/>
                    <a:pt x="144" y="75"/>
                    <a:pt x="142" y="81"/>
                  </a:cubicBezTo>
                  <a:cubicBezTo>
                    <a:pt x="139" y="87"/>
                    <a:pt x="136" y="92"/>
                    <a:pt x="132" y="96"/>
                  </a:cubicBezTo>
                  <a:cubicBezTo>
                    <a:pt x="128" y="100"/>
                    <a:pt x="122" y="105"/>
                    <a:pt x="113" y="112"/>
                  </a:cubicBezTo>
                  <a:cubicBezTo>
                    <a:pt x="106" y="117"/>
                    <a:pt x="102" y="120"/>
                    <a:pt x="100" y="122"/>
                  </a:cubicBezTo>
                  <a:cubicBezTo>
                    <a:pt x="100" y="123"/>
                    <a:pt x="100" y="123"/>
                    <a:pt x="99" y="124"/>
                  </a:cubicBezTo>
                  <a:cubicBezTo>
                    <a:pt x="96" y="129"/>
                    <a:pt x="91" y="132"/>
                    <a:pt x="85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57" y="132"/>
                    <a:pt x="48" y="119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02"/>
                    <a:pt x="59" y="97"/>
                    <a:pt x="65" y="92"/>
                  </a:cubicBezTo>
                  <a:cubicBezTo>
                    <a:pt x="75" y="83"/>
                    <a:pt x="81" y="77"/>
                    <a:pt x="83" y="72"/>
                  </a:cubicBezTo>
                  <a:cubicBezTo>
                    <a:pt x="85" y="68"/>
                    <a:pt x="87" y="63"/>
                    <a:pt x="87" y="58"/>
                  </a:cubicBezTo>
                  <a:cubicBezTo>
                    <a:pt x="87" y="52"/>
                    <a:pt x="85" y="47"/>
                    <a:pt x="82" y="44"/>
                  </a:cubicBezTo>
                  <a:cubicBezTo>
                    <a:pt x="79" y="41"/>
                    <a:pt x="75" y="40"/>
                    <a:pt x="70" y="40"/>
                  </a:cubicBezTo>
                  <a:cubicBezTo>
                    <a:pt x="61" y="40"/>
                    <a:pt x="54" y="45"/>
                    <a:pt x="51" y="56"/>
                  </a:cubicBezTo>
                  <a:cubicBezTo>
                    <a:pt x="49" y="65"/>
                    <a:pt x="41" y="71"/>
                    <a:pt x="32" y="70"/>
                  </a:cubicBezTo>
                  <a:close/>
                  <a:moveTo>
                    <a:pt x="102" y="170"/>
                  </a:moveTo>
                  <a:cubicBezTo>
                    <a:pt x="102" y="170"/>
                    <a:pt x="102" y="170"/>
                    <a:pt x="102" y="170"/>
                  </a:cubicBezTo>
                  <a:cubicBezTo>
                    <a:pt x="102" y="184"/>
                    <a:pt x="90" y="196"/>
                    <a:pt x="76" y="196"/>
                  </a:cubicBezTo>
                  <a:cubicBezTo>
                    <a:pt x="74" y="196"/>
                    <a:pt x="74" y="196"/>
                    <a:pt x="74" y="196"/>
                  </a:cubicBezTo>
                  <a:cubicBezTo>
                    <a:pt x="59" y="196"/>
                    <a:pt x="48" y="184"/>
                    <a:pt x="48" y="170"/>
                  </a:cubicBezTo>
                  <a:cubicBezTo>
                    <a:pt x="48" y="170"/>
                    <a:pt x="48" y="170"/>
                    <a:pt x="48" y="170"/>
                  </a:cubicBezTo>
                  <a:cubicBezTo>
                    <a:pt x="48" y="156"/>
                    <a:pt x="59" y="144"/>
                    <a:pt x="74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90" y="144"/>
                    <a:pt x="102" y="156"/>
                    <a:pt x="102" y="170"/>
                  </a:cubicBezTo>
                  <a:close/>
                </a:path>
              </a:pathLst>
            </a:custGeom>
            <a:solidFill>
              <a:srgbClr val="6B8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56" name="Group 35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735630" y="1970497"/>
            <a:ext cx="224959" cy="802823"/>
            <a:chOff x="19473795" y="3940614"/>
            <a:chExt cx="449976" cy="1605855"/>
          </a:xfrm>
        </p:grpSpPr>
        <p:sp>
          <p:nvSpPr>
            <p:cNvPr id="96" name="Freeform 295"/>
            <p:cNvSpPr/>
            <p:nvPr/>
          </p:nvSpPr>
          <p:spPr bwMode="auto">
            <a:xfrm>
              <a:off x="19546916" y="4010924"/>
              <a:ext cx="298109" cy="1535545"/>
            </a:xfrm>
            <a:custGeom>
              <a:avLst/>
              <a:gdLst>
                <a:gd name="T0" fmla="*/ 0 w 112"/>
                <a:gd name="T1" fmla="*/ 495 h 577"/>
                <a:gd name="T2" fmla="*/ 0 w 112"/>
                <a:gd name="T3" fmla="*/ 3 h 577"/>
                <a:gd name="T4" fmla="*/ 4 w 112"/>
                <a:gd name="T5" fmla="*/ 0 h 577"/>
                <a:gd name="T6" fmla="*/ 109 w 112"/>
                <a:gd name="T7" fmla="*/ 0 h 577"/>
                <a:gd name="T8" fmla="*/ 112 w 112"/>
                <a:gd name="T9" fmla="*/ 3 h 577"/>
                <a:gd name="T10" fmla="*/ 112 w 112"/>
                <a:gd name="T11" fmla="*/ 495 h 577"/>
                <a:gd name="T12" fmla="*/ 103 w 112"/>
                <a:gd name="T13" fmla="*/ 533 h 577"/>
                <a:gd name="T14" fmla="*/ 78 w 112"/>
                <a:gd name="T15" fmla="*/ 568 h 577"/>
                <a:gd name="T16" fmla="*/ 56 w 112"/>
                <a:gd name="T17" fmla="*/ 577 h 577"/>
                <a:gd name="T18" fmla="*/ 42 w 112"/>
                <a:gd name="T19" fmla="*/ 573 h 577"/>
                <a:gd name="T20" fmla="*/ 35 w 112"/>
                <a:gd name="T21" fmla="*/ 568 h 577"/>
                <a:gd name="T22" fmla="*/ 9 w 112"/>
                <a:gd name="T23" fmla="*/ 534 h 577"/>
                <a:gd name="T24" fmla="*/ 9 w 112"/>
                <a:gd name="T25" fmla="*/ 533 h 577"/>
                <a:gd name="T26" fmla="*/ 0 w 112"/>
                <a:gd name="T27" fmla="*/ 495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77">
                  <a:moveTo>
                    <a:pt x="0" y="49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2" y="2"/>
                    <a:pt x="112" y="3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508"/>
                    <a:pt x="109" y="521"/>
                    <a:pt x="103" y="533"/>
                  </a:cubicBezTo>
                  <a:cubicBezTo>
                    <a:pt x="98" y="546"/>
                    <a:pt x="89" y="558"/>
                    <a:pt x="78" y="568"/>
                  </a:cubicBezTo>
                  <a:cubicBezTo>
                    <a:pt x="72" y="574"/>
                    <a:pt x="64" y="577"/>
                    <a:pt x="56" y="577"/>
                  </a:cubicBezTo>
                  <a:cubicBezTo>
                    <a:pt x="51" y="577"/>
                    <a:pt x="46" y="575"/>
                    <a:pt x="42" y="573"/>
                  </a:cubicBezTo>
                  <a:cubicBezTo>
                    <a:pt x="40" y="572"/>
                    <a:pt x="37" y="570"/>
                    <a:pt x="35" y="568"/>
                  </a:cubicBezTo>
                  <a:cubicBezTo>
                    <a:pt x="24" y="558"/>
                    <a:pt x="15" y="546"/>
                    <a:pt x="9" y="534"/>
                  </a:cubicBezTo>
                  <a:cubicBezTo>
                    <a:pt x="9" y="534"/>
                    <a:pt x="9" y="533"/>
                    <a:pt x="9" y="533"/>
                  </a:cubicBezTo>
                  <a:cubicBezTo>
                    <a:pt x="3" y="521"/>
                    <a:pt x="0" y="508"/>
                    <a:pt x="0" y="495"/>
                  </a:cubicBezTo>
                  <a:close/>
                </a:path>
              </a:pathLst>
            </a:custGeom>
            <a:solidFill>
              <a:srgbClr val="DCE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7" name="Freeform 296"/>
            <p:cNvSpPr/>
            <p:nvPr/>
          </p:nvSpPr>
          <p:spPr bwMode="auto">
            <a:xfrm>
              <a:off x="19572226" y="5428350"/>
              <a:ext cx="250300" cy="118119"/>
            </a:xfrm>
            <a:custGeom>
              <a:avLst/>
              <a:gdLst>
                <a:gd name="T0" fmla="*/ 0 w 94"/>
                <a:gd name="T1" fmla="*/ 0 h 44"/>
                <a:gd name="T2" fmla="*/ 94 w 94"/>
                <a:gd name="T3" fmla="*/ 0 h 44"/>
                <a:gd name="T4" fmla="*/ 69 w 94"/>
                <a:gd name="T5" fmla="*/ 35 h 44"/>
                <a:gd name="T6" fmla="*/ 47 w 94"/>
                <a:gd name="T7" fmla="*/ 44 h 44"/>
                <a:gd name="T8" fmla="*/ 33 w 94"/>
                <a:gd name="T9" fmla="*/ 40 h 44"/>
                <a:gd name="T10" fmla="*/ 26 w 94"/>
                <a:gd name="T11" fmla="*/ 35 h 44"/>
                <a:gd name="T12" fmla="*/ 0 w 94"/>
                <a:gd name="T1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44">
                  <a:moveTo>
                    <a:pt x="0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9" y="13"/>
                    <a:pt x="80" y="25"/>
                    <a:pt x="69" y="35"/>
                  </a:cubicBezTo>
                  <a:cubicBezTo>
                    <a:pt x="63" y="41"/>
                    <a:pt x="55" y="44"/>
                    <a:pt x="47" y="44"/>
                  </a:cubicBezTo>
                  <a:cubicBezTo>
                    <a:pt x="42" y="44"/>
                    <a:pt x="37" y="42"/>
                    <a:pt x="33" y="40"/>
                  </a:cubicBezTo>
                  <a:cubicBezTo>
                    <a:pt x="31" y="39"/>
                    <a:pt x="28" y="37"/>
                    <a:pt x="26" y="35"/>
                  </a:cubicBezTo>
                  <a:cubicBezTo>
                    <a:pt x="15" y="25"/>
                    <a:pt x="6" y="13"/>
                    <a:pt x="0" y="0"/>
                  </a:cubicBez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8" name="Freeform 297"/>
            <p:cNvSpPr/>
            <p:nvPr/>
          </p:nvSpPr>
          <p:spPr bwMode="auto">
            <a:xfrm>
              <a:off x="19473795" y="3940614"/>
              <a:ext cx="449976" cy="129368"/>
            </a:xfrm>
            <a:custGeom>
              <a:avLst/>
              <a:gdLst>
                <a:gd name="T0" fmla="*/ 10 w 169"/>
                <a:gd name="T1" fmla="*/ 0 h 49"/>
                <a:gd name="T2" fmla="*/ 158 w 169"/>
                <a:gd name="T3" fmla="*/ 0 h 49"/>
                <a:gd name="T4" fmla="*/ 166 w 169"/>
                <a:gd name="T5" fmla="*/ 12 h 49"/>
                <a:gd name="T6" fmla="*/ 158 w 169"/>
                <a:gd name="T7" fmla="*/ 29 h 49"/>
                <a:gd name="T8" fmla="*/ 154 w 169"/>
                <a:gd name="T9" fmla="*/ 40 h 49"/>
                <a:gd name="T10" fmla="*/ 139 w 169"/>
                <a:gd name="T11" fmla="*/ 49 h 49"/>
                <a:gd name="T12" fmla="*/ 29 w 169"/>
                <a:gd name="T13" fmla="*/ 49 h 49"/>
                <a:gd name="T14" fmla="*/ 15 w 169"/>
                <a:gd name="T15" fmla="*/ 40 h 49"/>
                <a:gd name="T16" fmla="*/ 10 w 169"/>
                <a:gd name="T17" fmla="*/ 29 h 49"/>
                <a:gd name="T18" fmla="*/ 2 w 169"/>
                <a:gd name="T19" fmla="*/ 12 h 49"/>
                <a:gd name="T20" fmla="*/ 10 w 169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49">
                  <a:moveTo>
                    <a:pt x="10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64" y="0"/>
                    <a:pt x="169" y="6"/>
                    <a:pt x="166" y="12"/>
                  </a:cubicBezTo>
                  <a:cubicBezTo>
                    <a:pt x="158" y="29"/>
                    <a:pt x="158" y="29"/>
                    <a:pt x="158" y="29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1" y="46"/>
                    <a:pt x="146" y="49"/>
                    <a:pt x="13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3" y="49"/>
                    <a:pt x="17" y="46"/>
                    <a:pt x="15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6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A6A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9" name="Freeform 298"/>
            <p:cNvSpPr/>
            <p:nvPr/>
          </p:nvSpPr>
          <p:spPr bwMode="auto">
            <a:xfrm>
              <a:off x="19499105" y="4016549"/>
              <a:ext cx="393729" cy="53436"/>
            </a:xfrm>
            <a:custGeom>
              <a:avLst/>
              <a:gdLst>
                <a:gd name="T0" fmla="*/ 0 w 148"/>
                <a:gd name="T1" fmla="*/ 0 h 20"/>
                <a:gd name="T2" fmla="*/ 148 w 148"/>
                <a:gd name="T3" fmla="*/ 0 h 20"/>
                <a:gd name="T4" fmla="*/ 144 w 148"/>
                <a:gd name="T5" fmla="*/ 11 h 20"/>
                <a:gd name="T6" fmla="*/ 129 w 148"/>
                <a:gd name="T7" fmla="*/ 20 h 20"/>
                <a:gd name="T8" fmla="*/ 19 w 148"/>
                <a:gd name="T9" fmla="*/ 20 h 20"/>
                <a:gd name="T10" fmla="*/ 5 w 148"/>
                <a:gd name="T11" fmla="*/ 11 h 20"/>
                <a:gd name="T12" fmla="*/ 0 w 148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20">
                  <a:moveTo>
                    <a:pt x="0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1" y="17"/>
                    <a:pt x="136" y="20"/>
                    <a:pt x="12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3" y="20"/>
                    <a:pt x="7" y="17"/>
                    <a:pt x="5" y="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6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0" name="Freeform 299"/>
            <p:cNvSpPr/>
            <p:nvPr/>
          </p:nvSpPr>
          <p:spPr bwMode="auto">
            <a:xfrm>
              <a:off x="19743781" y="4581831"/>
              <a:ext cx="42186" cy="722776"/>
            </a:xfrm>
            <a:custGeom>
              <a:avLst/>
              <a:gdLst>
                <a:gd name="T0" fmla="*/ 8 w 16"/>
                <a:gd name="T1" fmla="*/ 0 h 272"/>
                <a:gd name="T2" fmla="*/ 8 w 16"/>
                <a:gd name="T3" fmla="*/ 0 h 272"/>
                <a:gd name="T4" fmla="*/ 16 w 16"/>
                <a:gd name="T5" fmla="*/ 8 h 272"/>
                <a:gd name="T6" fmla="*/ 16 w 16"/>
                <a:gd name="T7" fmla="*/ 264 h 272"/>
                <a:gd name="T8" fmla="*/ 8 w 16"/>
                <a:gd name="T9" fmla="*/ 272 h 272"/>
                <a:gd name="T10" fmla="*/ 8 w 16"/>
                <a:gd name="T11" fmla="*/ 272 h 272"/>
                <a:gd name="T12" fmla="*/ 0 w 16"/>
                <a:gd name="T13" fmla="*/ 264 h 272"/>
                <a:gd name="T14" fmla="*/ 0 w 16"/>
                <a:gd name="T15" fmla="*/ 8 h 272"/>
                <a:gd name="T16" fmla="*/ 8 w 16"/>
                <a:gd name="T1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2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264"/>
                    <a:pt x="16" y="264"/>
                    <a:pt x="16" y="264"/>
                  </a:cubicBezTo>
                  <a:cubicBezTo>
                    <a:pt x="16" y="269"/>
                    <a:pt x="12" y="272"/>
                    <a:pt x="8" y="272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3" y="272"/>
                    <a:pt x="0" y="269"/>
                    <a:pt x="0" y="26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53" name="Group 35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489581" y="2835183"/>
            <a:ext cx="396490" cy="1573307"/>
            <a:chOff x="18981632" y="5670212"/>
            <a:chExt cx="793084" cy="3147024"/>
          </a:xfrm>
        </p:grpSpPr>
        <p:sp>
          <p:nvSpPr>
            <p:cNvPr id="101" name="Freeform 300"/>
            <p:cNvSpPr/>
            <p:nvPr/>
          </p:nvSpPr>
          <p:spPr bwMode="auto">
            <a:xfrm>
              <a:off x="19220683" y="5943009"/>
              <a:ext cx="219364" cy="233426"/>
            </a:xfrm>
            <a:custGeom>
              <a:avLst/>
              <a:gdLst>
                <a:gd name="T0" fmla="*/ 83 w 83"/>
                <a:gd name="T1" fmla="*/ 52 h 87"/>
                <a:gd name="T2" fmla="*/ 82 w 83"/>
                <a:gd name="T3" fmla="*/ 52 h 87"/>
                <a:gd name="T4" fmla="*/ 82 w 83"/>
                <a:gd name="T5" fmla="*/ 52 h 87"/>
                <a:gd name="T6" fmla="*/ 76 w 83"/>
                <a:gd name="T7" fmla="*/ 82 h 87"/>
                <a:gd name="T8" fmla="*/ 76 w 83"/>
                <a:gd name="T9" fmla="*/ 87 h 87"/>
                <a:gd name="T10" fmla="*/ 0 w 83"/>
                <a:gd name="T11" fmla="*/ 67 h 87"/>
                <a:gd name="T12" fmla="*/ 5 w 83"/>
                <a:gd name="T13" fmla="*/ 57 h 87"/>
                <a:gd name="T14" fmla="*/ 31 w 83"/>
                <a:gd name="T15" fmla="*/ 0 h 87"/>
                <a:gd name="T16" fmla="*/ 31 w 83"/>
                <a:gd name="T17" fmla="*/ 0 h 87"/>
                <a:gd name="T18" fmla="*/ 37 w 83"/>
                <a:gd name="T19" fmla="*/ 0 h 87"/>
                <a:gd name="T20" fmla="*/ 59 w 83"/>
                <a:gd name="T21" fmla="*/ 6 h 87"/>
                <a:gd name="T22" fmla="*/ 72 w 83"/>
                <a:gd name="T23" fmla="*/ 20 h 87"/>
                <a:gd name="T24" fmla="*/ 73 w 83"/>
                <a:gd name="T25" fmla="*/ 21 h 87"/>
                <a:gd name="T26" fmla="*/ 76 w 83"/>
                <a:gd name="T27" fmla="*/ 30 h 87"/>
                <a:gd name="T28" fmla="*/ 83 w 83"/>
                <a:gd name="T2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87">
                  <a:moveTo>
                    <a:pt x="83" y="52"/>
                  </a:moveTo>
                  <a:cubicBezTo>
                    <a:pt x="83" y="52"/>
                    <a:pt x="83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75" y="59"/>
                    <a:pt x="75" y="70"/>
                    <a:pt x="76" y="82"/>
                  </a:cubicBezTo>
                  <a:cubicBezTo>
                    <a:pt x="76" y="84"/>
                    <a:pt x="76" y="86"/>
                    <a:pt x="76" y="8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20" y="47"/>
                    <a:pt x="27" y="25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5" y="9"/>
                    <a:pt x="69" y="15"/>
                    <a:pt x="72" y="20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6" y="30"/>
                    <a:pt x="76" y="30"/>
                    <a:pt x="76" y="30"/>
                  </a:cubicBezTo>
                  <a:lnTo>
                    <a:pt x="83" y="52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2" name="Freeform 301"/>
            <p:cNvSpPr/>
            <p:nvPr/>
          </p:nvSpPr>
          <p:spPr bwMode="auto">
            <a:xfrm>
              <a:off x="19335989" y="6004881"/>
              <a:ext cx="104058" cy="157492"/>
            </a:xfrm>
            <a:custGeom>
              <a:avLst/>
              <a:gdLst>
                <a:gd name="T0" fmla="*/ 39 w 39"/>
                <a:gd name="T1" fmla="*/ 29 h 59"/>
                <a:gd name="T2" fmla="*/ 33 w 39"/>
                <a:gd name="T3" fmla="*/ 59 h 59"/>
                <a:gd name="T4" fmla="*/ 32 w 39"/>
                <a:gd name="T5" fmla="*/ 59 h 59"/>
                <a:gd name="T6" fmla="*/ 12 w 39"/>
                <a:gd name="T7" fmla="*/ 11 h 59"/>
                <a:gd name="T8" fmla="*/ 24 w 39"/>
                <a:gd name="T9" fmla="*/ 0 h 59"/>
                <a:gd name="T10" fmla="*/ 39 w 39"/>
                <a:gd name="T11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9">
                  <a:moveTo>
                    <a:pt x="39" y="29"/>
                  </a:moveTo>
                  <a:cubicBezTo>
                    <a:pt x="32" y="36"/>
                    <a:pt x="32" y="47"/>
                    <a:pt x="33" y="59"/>
                  </a:cubicBezTo>
                  <a:cubicBezTo>
                    <a:pt x="33" y="59"/>
                    <a:pt x="33" y="59"/>
                    <a:pt x="32" y="59"/>
                  </a:cubicBezTo>
                  <a:cubicBezTo>
                    <a:pt x="0" y="23"/>
                    <a:pt x="12" y="11"/>
                    <a:pt x="12" y="1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9" y="29"/>
                    <a:pt x="39" y="29"/>
                    <a:pt x="39" y="29"/>
                  </a:cubicBezTo>
                  <a:close/>
                </a:path>
              </a:pathLst>
            </a:custGeom>
            <a:solidFill>
              <a:srgbClr val="FCA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3" name="Freeform 302"/>
            <p:cNvSpPr/>
            <p:nvPr/>
          </p:nvSpPr>
          <p:spPr bwMode="auto">
            <a:xfrm>
              <a:off x="19037879" y="8527562"/>
              <a:ext cx="95620" cy="112494"/>
            </a:xfrm>
            <a:custGeom>
              <a:avLst/>
              <a:gdLst>
                <a:gd name="T0" fmla="*/ 0 w 34"/>
                <a:gd name="T1" fmla="*/ 9 h 40"/>
                <a:gd name="T2" fmla="*/ 0 w 34"/>
                <a:gd name="T3" fmla="*/ 40 h 40"/>
                <a:gd name="T4" fmla="*/ 34 w 34"/>
                <a:gd name="T5" fmla="*/ 40 h 40"/>
                <a:gd name="T6" fmla="*/ 32 w 34"/>
                <a:gd name="T7" fmla="*/ 0 h 40"/>
                <a:gd name="T8" fmla="*/ 0 w 34"/>
                <a:gd name="T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0" y="9"/>
                  </a:moveTo>
                  <a:lnTo>
                    <a:pt x="0" y="40"/>
                  </a:lnTo>
                  <a:lnTo>
                    <a:pt x="34" y="40"/>
                  </a:lnTo>
                  <a:lnTo>
                    <a:pt x="3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4" name="Freeform 303"/>
            <p:cNvSpPr/>
            <p:nvPr/>
          </p:nvSpPr>
          <p:spPr bwMode="auto">
            <a:xfrm>
              <a:off x="18981632" y="8592245"/>
              <a:ext cx="402167" cy="194053"/>
            </a:xfrm>
            <a:custGeom>
              <a:avLst/>
              <a:gdLst>
                <a:gd name="T0" fmla="*/ 12 w 151"/>
                <a:gd name="T1" fmla="*/ 11 h 73"/>
                <a:gd name="T2" fmla="*/ 9 w 151"/>
                <a:gd name="T3" fmla="*/ 62 h 73"/>
                <a:gd name="T4" fmla="*/ 48 w 151"/>
                <a:gd name="T5" fmla="*/ 67 h 73"/>
                <a:gd name="T6" fmla="*/ 46 w 151"/>
                <a:gd name="T7" fmla="*/ 60 h 73"/>
                <a:gd name="T8" fmla="*/ 104 w 151"/>
                <a:gd name="T9" fmla="*/ 73 h 73"/>
                <a:gd name="T10" fmla="*/ 145 w 151"/>
                <a:gd name="T11" fmla="*/ 64 h 73"/>
                <a:gd name="T12" fmla="*/ 145 w 151"/>
                <a:gd name="T13" fmla="*/ 51 h 73"/>
                <a:gd name="T14" fmla="*/ 59 w 151"/>
                <a:gd name="T15" fmla="*/ 0 h 73"/>
                <a:gd name="T16" fmla="*/ 12 w 151"/>
                <a:gd name="T17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73">
                  <a:moveTo>
                    <a:pt x="12" y="11"/>
                  </a:moveTo>
                  <a:cubicBezTo>
                    <a:pt x="12" y="11"/>
                    <a:pt x="0" y="45"/>
                    <a:pt x="9" y="62"/>
                  </a:cubicBezTo>
                  <a:cubicBezTo>
                    <a:pt x="19" y="66"/>
                    <a:pt x="32" y="67"/>
                    <a:pt x="48" y="67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17" y="73"/>
                    <a:pt x="131" y="70"/>
                    <a:pt x="145" y="64"/>
                  </a:cubicBezTo>
                  <a:cubicBezTo>
                    <a:pt x="151" y="62"/>
                    <a:pt x="151" y="54"/>
                    <a:pt x="145" y="51"/>
                  </a:cubicBezTo>
                  <a:cubicBezTo>
                    <a:pt x="108" y="38"/>
                    <a:pt x="76" y="22"/>
                    <a:pt x="59" y="0"/>
                  </a:cubicBezTo>
                  <a:cubicBezTo>
                    <a:pt x="46" y="11"/>
                    <a:pt x="30" y="16"/>
                    <a:pt x="12" y="11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5" name="Freeform 304"/>
            <p:cNvSpPr/>
            <p:nvPr/>
          </p:nvSpPr>
          <p:spPr bwMode="auto">
            <a:xfrm>
              <a:off x="19423172" y="8485376"/>
              <a:ext cx="126557" cy="120932"/>
            </a:xfrm>
            <a:custGeom>
              <a:avLst/>
              <a:gdLst>
                <a:gd name="T0" fmla="*/ 12 w 45"/>
                <a:gd name="T1" fmla="*/ 0 h 43"/>
                <a:gd name="T2" fmla="*/ 0 w 45"/>
                <a:gd name="T3" fmla="*/ 29 h 43"/>
                <a:gd name="T4" fmla="*/ 30 w 45"/>
                <a:gd name="T5" fmla="*/ 43 h 43"/>
                <a:gd name="T6" fmla="*/ 45 w 45"/>
                <a:gd name="T7" fmla="*/ 6 h 43"/>
                <a:gd name="T8" fmla="*/ 12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12" y="0"/>
                  </a:moveTo>
                  <a:lnTo>
                    <a:pt x="0" y="29"/>
                  </a:lnTo>
                  <a:lnTo>
                    <a:pt x="30" y="43"/>
                  </a:lnTo>
                  <a:lnTo>
                    <a:pt x="45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6" name="Freeform 305"/>
            <p:cNvSpPr/>
            <p:nvPr/>
          </p:nvSpPr>
          <p:spPr bwMode="auto">
            <a:xfrm>
              <a:off x="19341613" y="8538812"/>
              <a:ext cx="351545" cy="278424"/>
            </a:xfrm>
            <a:custGeom>
              <a:avLst/>
              <a:gdLst>
                <a:gd name="T0" fmla="*/ 25 w 133"/>
                <a:gd name="T1" fmla="*/ 0 h 105"/>
                <a:gd name="T2" fmla="*/ 1 w 133"/>
                <a:gd name="T3" fmla="*/ 46 h 105"/>
                <a:gd name="T4" fmla="*/ 34 w 133"/>
                <a:gd name="T5" fmla="*/ 66 h 105"/>
                <a:gd name="T6" fmla="*/ 35 w 133"/>
                <a:gd name="T7" fmla="*/ 59 h 105"/>
                <a:gd name="T8" fmla="*/ 83 w 133"/>
                <a:gd name="T9" fmla="*/ 95 h 105"/>
                <a:gd name="T10" fmla="*/ 124 w 133"/>
                <a:gd name="T11" fmla="*/ 105 h 105"/>
                <a:gd name="T12" fmla="*/ 129 w 133"/>
                <a:gd name="T13" fmla="*/ 93 h 105"/>
                <a:gd name="T14" fmla="*/ 73 w 133"/>
                <a:gd name="T15" fmla="*/ 10 h 105"/>
                <a:gd name="T16" fmla="*/ 25 w 133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5">
                  <a:moveTo>
                    <a:pt x="25" y="0"/>
                  </a:moveTo>
                  <a:cubicBezTo>
                    <a:pt x="25" y="0"/>
                    <a:pt x="0" y="26"/>
                    <a:pt x="1" y="46"/>
                  </a:cubicBezTo>
                  <a:cubicBezTo>
                    <a:pt x="8" y="53"/>
                    <a:pt x="20" y="59"/>
                    <a:pt x="34" y="66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4" y="101"/>
                    <a:pt x="108" y="104"/>
                    <a:pt x="124" y="105"/>
                  </a:cubicBezTo>
                  <a:cubicBezTo>
                    <a:pt x="130" y="105"/>
                    <a:pt x="133" y="97"/>
                    <a:pt x="129" y="93"/>
                  </a:cubicBezTo>
                  <a:cubicBezTo>
                    <a:pt x="101" y="65"/>
                    <a:pt x="79" y="37"/>
                    <a:pt x="73" y="10"/>
                  </a:cubicBezTo>
                  <a:cubicBezTo>
                    <a:pt x="56" y="14"/>
                    <a:pt x="39" y="13"/>
                    <a:pt x="25" y="0"/>
                  </a:cubicBezTo>
                  <a:close/>
                </a:path>
              </a:pathLst>
            </a:custGeom>
            <a:solidFill>
              <a:srgbClr val="1B1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7" name="Freeform 306"/>
            <p:cNvSpPr/>
            <p:nvPr/>
          </p:nvSpPr>
          <p:spPr bwMode="auto">
            <a:xfrm>
              <a:off x="18987257" y="7124197"/>
              <a:ext cx="503412" cy="1442738"/>
            </a:xfrm>
            <a:custGeom>
              <a:avLst/>
              <a:gdLst>
                <a:gd name="T0" fmla="*/ 188 w 190"/>
                <a:gd name="T1" fmla="*/ 158 h 542"/>
                <a:gd name="T2" fmla="*/ 186 w 190"/>
                <a:gd name="T3" fmla="*/ 173 h 542"/>
                <a:gd name="T4" fmla="*/ 155 w 190"/>
                <a:gd name="T5" fmla="*/ 278 h 542"/>
                <a:gd name="T6" fmla="*/ 155 w 190"/>
                <a:gd name="T7" fmla="*/ 278 h 542"/>
                <a:gd name="T8" fmla="*/ 129 w 190"/>
                <a:gd name="T9" fmla="*/ 321 h 542"/>
                <a:gd name="T10" fmla="*/ 88 w 190"/>
                <a:gd name="T11" fmla="*/ 497 h 542"/>
                <a:gd name="T12" fmla="*/ 82 w 190"/>
                <a:gd name="T13" fmla="*/ 542 h 542"/>
                <a:gd name="T14" fmla="*/ 0 w 190"/>
                <a:gd name="T15" fmla="*/ 542 h 542"/>
                <a:gd name="T16" fmla="*/ 18 w 190"/>
                <a:gd name="T17" fmla="*/ 415 h 542"/>
                <a:gd name="T18" fmla="*/ 81 w 190"/>
                <a:gd name="T19" fmla="*/ 265 h 542"/>
                <a:gd name="T20" fmla="*/ 74 w 190"/>
                <a:gd name="T21" fmla="*/ 122 h 542"/>
                <a:gd name="T22" fmla="*/ 74 w 190"/>
                <a:gd name="T23" fmla="*/ 11 h 542"/>
                <a:gd name="T24" fmla="*/ 74 w 190"/>
                <a:gd name="T25" fmla="*/ 0 h 542"/>
                <a:gd name="T26" fmla="*/ 106 w 190"/>
                <a:gd name="T27" fmla="*/ 25 h 542"/>
                <a:gd name="T28" fmla="*/ 177 w 190"/>
                <a:gd name="T29" fmla="*/ 109 h 542"/>
                <a:gd name="T30" fmla="*/ 188 w 190"/>
                <a:gd name="T31" fmla="*/ 15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0" h="542">
                  <a:moveTo>
                    <a:pt x="188" y="158"/>
                  </a:moveTo>
                  <a:cubicBezTo>
                    <a:pt x="188" y="163"/>
                    <a:pt x="187" y="168"/>
                    <a:pt x="186" y="173"/>
                  </a:cubicBezTo>
                  <a:cubicBezTo>
                    <a:pt x="181" y="214"/>
                    <a:pt x="169" y="249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47" y="294"/>
                    <a:pt x="138" y="309"/>
                    <a:pt x="129" y="321"/>
                  </a:cubicBezTo>
                  <a:cubicBezTo>
                    <a:pt x="110" y="347"/>
                    <a:pt x="96" y="440"/>
                    <a:pt x="88" y="497"/>
                  </a:cubicBezTo>
                  <a:cubicBezTo>
                    <a:pt x="84" y="524"/>
                    <a:pt x="82" y="542"/>
                    <a:pt x="82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42"/>
                    <a:pt x="11" y="493"/>
                    <a:pt x="18" y="415"/>
                  </a:cubicBezTo>
                  <a:cubicBezTo>
                    <a:pt x="26" y="336"/>
                    <a:pt x="78" y="274"/>
                    <a:pt x="81" y="265"/>
                  </a:cubicBezTo>
                  <a:cubicBezTo>
                    <a:pt x="85" y="256"/>
                    <a:pt x="76" y="171"/>
                    <a:pt x="74" y="122"/>
                  </a:cubicBezTo>
                  <a:cubicBezTo>
                    <a:pt x="73" y="84"/>
                    <a:pt x="73" y="33"/>
                    <a:pt x="74" y="11"/>
                  </a:cubicBezTo>
                  <a:cubicBezTo>
                    <a:pt x="74" y="4"/>
                    <a:pt x="74" y="0"/>
                    <a:pt x="74" y="0"/>
                  </a:cubicBezTo>
                  <a:cubicBezTo>
                    <a:pt x="74" y="0"/>
                    <a:pt x="88" y="10"/>
                    <a:pt x="106" y="25"/>
                  </a:cubicBezTo>
                  <a:cubicBezTo>
                    <a:pt x="129" y="46"/>
                    <a:pt x="160" y="77"/>
                    <a:pt x="177" y="109"/>
                  </a:cubicBezTo>
                  <a:cubicBezTo>
                    <a:pt x="185" y="126"/>
                    <a:pt x="190" y="142"/>
                    <a:pt x="188" y="158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8" name="Freeform 307"/>
            <p:cNvSpPr/>
            <p:nvPr/>
          </p:nvSpPr>
          <p:spPr bwMode="auto">
            <a:xfrm>
              <a:off x="19184122" y="7124197"/>
              <a:ext cx="306547" cy="458414"/>
            </a:xfrm>
            <a:custGeom>
              <a:avLst/>
              <a:gdLst>
                <a:gd name="T0" fmla="*/ 114 w 116"/>
                <a:gd name="T1" fmla="*/ 158 h 173"/>
                <a:gd name="T2" fmla="*/ 112 w 116"/>
                <a:gd name="T3" fmla="*/ 173 h 173"/>
                <a:gd name="T4" fmla="*/ 106 w 116"/>
                <a:gd name="T5" fmla="*/ 171 h 173"/>
                <a:gd name="T6" fmla="*/ 0 w 116"/>
                <a:gd name="T7" fmla="*/ 11 h 173"/>
                <a:gd name="T8" fmla="*/ 0 w 116"/>
                <a:gd name="T9" fmla="*/ 0 h 173"/>
                <a:gd name="T10" fmla="*/ 32 w 116"/>
                <a:gd name="T11" fmla="*/ 25 h 173"/>
                <a:gd name="T12" fmla="*/ 103 w 116"/>
                <a:gd name="T13" fmla="*/ 109 h 173"/>
                <a:gd name="T14" fmla="*/ 114 w 116"/>
                <a:gd name="T15" fmla="*/ 15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73">
                  <a:moveTo>
                    <a:pt x="114" y="158"/>
                  </a:moveTo>
                  <a:cubicBezTo>
                    <a:pt x="114" y="163"/>
                    <a:pt x="113" y="168"/>
                    <a:pt x="112" y="173"/>
                  </a:cubicBezTo>
                  <a:cubicBezTo>
                    <a:pt x="110" y="173"/>
                    <a:pt x="108" y="172"/>
                    <a:pt x="106" y="171"/>
                  </a:cubicBezTo>
                  <a:cubicBezTo>
                    <a:pt x="52" y="144"/>
                    <a:pt x="16" y="60"/>
                    <a:pt x="0" y="11"/>
                  </a:cubicBezTo>
                  <a:cubicBezTo>
                    <a:pt x="0" y="4"/>
                    <a:pt x="0" y="0"/>
                    <a:pt x="0" y="0"/>
                  </a:cubicBezTo>
                  <a:cubicBezTo>
                    <a:pt x="0" y="0"/>
                    <a:pt x="14" y="10"/>
                    <a:pt x="32" y="2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26"/>
                    <a:pt x="116" y="142"/>
                    <a:pt x="114" y="158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9" name="Freeform 308"/>
            <p:cNvSpPr/>
            <p:nvPr/>
          </p:nvSpPr>
          <p:spPr bwMode="auto">
            <a:xfrm>
              <a:off x="19155998" y="6921708"/>
              <a:ext cx="618718" cy="1605854"/>
            </a:xfrm>
            <a:custGeom>
              <a:avLst/>
              <a:gdLst>
                <a:gd name="T0" fmla="*/ 231 w 232"/>
                <a:gd name="T1" fmla="*/ 314 h 604"/>
                <a:gd name="T2" fmla="*/ 224 w 232"/>
                <a:gd name="T3" fmla="*/ 342 h 604"/>
                <a:gd name="T4" fmla="*/ 224 w 232"/>
                <a:gd name="T5" fmla="*/ 342 h 604"/>
                <a:gd name="T6" fmla="*/ 198 w 232"/>
                <a:gd name="T7" fmla="*/ 396 h 604"/>
                <a:gd name="T8" fmla="*/ 167 w 232"/>
                <a:gd name="T9" fmla="*/ 604 h 604"/>
                <a:gd name="T10" fmla="*/ 152 w 232"/>
                <a:gd name="T11" fmla="*/ 603 h 604"/>
                <a:gd name="T12" fmla="*/ 78 w 232"/>
                <a:gd name="T13" fmla="*/ 597 h 604"/>
                <a:gd name="T14" fmla="*/ 103 w 232"/>
                <a:gd name="T15" fmla="*/ 435 h 604"/>
                <a:gd name="T16" fmla="*/ 153 w 232"/>
                <a:gd name="T17" fmla="*/ 314 h 604"/>
                <a:gd name="T18" fmla="*/ 65 w 232"/>
                <a:gd name="T19" fmla="*/ 173 h 604"/>
                <a:gd name="T20" fmla="*/ 12 w 232"/>
                <a:gd name="T21" fmla="*/ 80 h 604"/>
                <a:gd name="T22" fmla="*/ 2 w 232"/>
                <a:gd name="T23" fmla="*/ 54 h 604"/>
                <a:gd name="T24" fmla="*/ 1 w 232"/>
                <a:gd name="T25" fmla="*/ 29 h 604"/>
                <a:gd name="T26" fmla="*/ 10 w 232"/>
                <a:gd name="T27" fmla="*/ 0 h 604"/>
                <a:gd name="T28" fmla="*/ 86 w 232"/>
                <a:gd name="T29" fmla="*/ 15 h 604"/>
                <a:gd name="T30" fmla="*/ 124 w 232"/>
                <a:gd name="T31" fmla="*/ 23 h 604"/>
                <a:gd name="T32" fmla="*/ 133 w 232"/>
                <a:gd name="T33" fmla="*/ 24 h 604"/>
                <a:gd name="T34" fmla="*/ 135 w 232"/>
                <a:gd name="T35" fmla="*/ 29 h 604"/>
                <a:gd name="T36" fmla="*/ 171 w 232"/>
                <a:gd name="T37" fmla="*/ 106 h 604"/>
                <a:gd name="T38" fmla="*/ 231 w 232"/>
                <a:gd name="T39" fmla="*/ 31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604">
                  <a:moveTo>
                    <a:pt x="231" y="314"/>
                  </a:moveTo>
                  <a:cubicBezTo>
                    <a:pt x="232" y="323"/>
                    <a:pt x="229" y="332"/>
                    <a:pt x="224" y="342"/>
                  </a:cubicBezTo>
                  <a:cubicBezTo>
                    <a:pt x="224" y="342"/>
                    <a:pt x="224" y="342"/>
                    <a:pt x="224" y="342"/>
                  </a:cubicBezTo>
                  <a:cubicBezTo>
                    <a:pt x="217" y="357"/>
                    <a:pt x="207" y="374"/>
                    <a:pt x="198" y="396"/>
                  </a:cubicBezTo>
                  <a:cubicBezTo>
                    <a:pt x="183" y="433"/>
                    <a:pt x="167" y="604"/>
                    <a:pt x="167" y="604"/>
                  </a:cubicBezTo>
                  <a:cubicBezTo>
                    <a:pt x="152" y="603"/>
                    <a:pt x="152" y="603"/>
                    <a:pt x="152" y="603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78" y="597"/>
                    <a:pt x="90" y="507"/>
                    <a:pt x="103" y="435"/>
                  </a:cubicBezTo>
                  <a:cubicBezTo>
                    <a:pt x="117" y="363"/>
                    <a:pt x="153" y="314"/>
                    <a:pt x="153" y="314"/>
                  </a:cubicBezTo>
                  <a:cubicBezTo>
                    <a:pt x="153" y="314"/>
                    <a:pt x="83" y="200"/>
                    <a:pt x="65" y="173"/>
                  </a:cubicBezTo>
                  <a:cubicBezTo>
                    <a:pt x="51" y="152"/>
                    <a:pt x="26" y="111"/>
                    <a:pt x="12" y="80"/>
                  </a:cubicBezTo>
                  <a:cubicBezTo>
                    <a:pt x="8" y="70"/>
                    <a:pt x="4" y="61"/>
                    <a:pt x="2" y="54"/>
                  </a:cubicBezTo>
                  <a:cubicBezTo>
                    <a:pt x="0" y="45"/>
                    <a:pt x="0" y="36"/>
                    <a:pt x="1" y="29"/>
                  </a:cubicBezTo>
                  <a:cubicBezTo>
                    <a:pt x="2" y="11"/>
                    <a:pt x="10" y="0"/>
                    <a:pt x="10" y="0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6"/>
                    <a:pt x="134" y="27"/>
                    <a:pt x="135" y="29"/>
                  </a:cubicBezTo>
                  <a:cubicBezTo>
                    <a:pt x="148" y="50"/>
                    <a:pt x="160" y="77"/>
                    <a:pt x="171" y="106"/>
                  </a:cubicBezTo>
                  <a:cubicBezTo>
                    <a:pt x="205" y="194"/>
                    <a:pt x="230" y="300"/>
                    <a:pt x="231" y="314"/>
                  </a:cubicBezTo>
                  <a:close/>
                </a:path>
              </a:pathLst>
            </a:custGeom>
            <a:solidFill>
              <a:srgbClr val="767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0" name="Freeform 309"/>
            <p:cNvSpPr/>
            <p:nvPr/>
          </p:nvSpPr>
          <p:spPr bwMode="auto">
            <a:xfrm>
              <a:off x="19155998" y="6961081"/>
              <a:ext cx="455601" cy="261550"/>
            </a:xfrm>
            <a:custGeom>
              <a:avLst/>
              <a:gdLst>
                <a:gd name="T0" fmla="*/ 171 w 171"/>
                <a:gd name="T1" fmla="*/ 91 h 98"/>
                <a:gd name="T2" fmla="*/ 12 w 171"/>
                <a:gd name="T3" fmla="*/ 65 h 98"/>
                <a:gd name="T4" fmla="*/ 2 w 171"/>
                <a:gd name="T5" fmla="*/ 39 h 98"/>
                <a:gd name="T6" fmla="*/ 1 w 171"/>
                <a:gd name="T7" fmla="*/ 14 h 98"/>
                <a:gd name="T8" fmla="*/ 12 w 171"/>
                <a:gd name="T9" fmla="*/ 0 h 98"/>
                <a:gd name="T10" fmla="*/ 110 w 171"/>
                <a:gd name="T11" fmla="*/ 0 h 98"/>
                <a:gd name="T12" fmla="*/ 124 w 171"/>
                <a:gd name="T13" fmla="*/ 8 h 98"/>
                <a:gd name="T14" fmla="*/ 135 w 171"/>
                <a:gd name="T15" fmla="*/ 14 h 98"/>
                <a:gd name="T16" fmla="*/ 171 w 171"/>
                <a:gd name="T17" fmla="*/ 9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98">
                  <a:moveTo>
                    <a:pt x="171" y="91"/>
                  </a:moveTo>
                  <a:cubicBezTo>
                    <a:pt x="120" y="98"/>
                    <a:pt x="41" y="74"/>
                    <a:pt x="12" y="65"/>
                  </a:cubicBezTo>
                  <a:cubicBezTo>
                    <a:pt x="8" y="55"/>
                    <a:pt x="4" y="46"/>
                    <a:pt x="2" y="39"/>
                  </a:cubicBezTo>
                  <a:cubicBezTo>
                    <a:pt x="0" y="30"/>
                    <a:pt x="0" y="21"/>
                    <a:pt x="1" y="1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16" y="3"/>
                    <a:pt x="124" y="8"/>
                  </a:cubicBezTo>
                  <a:cubicBezTo>
                    <a:pt x="128" y="9"/>
                    <a:pt x="131" y="11"/>
                    <a:pt x="135" y="14"/>
                  </a:cubicBezTo>
                  <a:cubicBezTo>
                    <a:pt x="148" y="35"/>
                    <a:pt x="160" y="62"/>
                    <a:pt x="171" y="91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1" name="Freeform 310"/>
            <p:cNvSpPr/>
            <p:nvPr/>
          </p:nvSpPr>
          <p:spPr bwMode="auto">
            <a:xfrm>
              <a:off x="19279742" y="5712396"/>
              <a:ext cx="320608" cy="407792"/>
            </a:xfrm>
            <a:custGeom>
              <a:avLst/>
              <a:gdLst>
                <a:gd name="T0" fmla="*/ 113 w 121"/>
                <a:gd name="T1" fmla="*/ 83 h 153"/>
                <a:gd name="T2" fmla="*/ 104 w 121"/>
                <a:gd name="T3" fmla="*/ 102 h 153"/>
                <a:gd name="T4" fmla="*/ 104 w 121"/>
                <a:gd name="T5" fmla="*/ 116 h 153"/>
                <a:gd name="T6" fmla="*/ 100 w 121"/>
                <a:gd name="T7" fmla="*/ 119 h 153"/>
                <a:gd name="T8" fmla="*/ 98 w 121"/>
                <a:gd name="T9" fmla="*/ 118 h 153"/>
                <a:gd name="T10" fmla="*/ 95 w 121"/>
                <a:gd name="T11" fmla="*/ 120 h 153"/>
                <a:gd name="T12" fmla="*/ 91 w 121"/>
                <a:gd name="T13" fmla="*/ 135 h 153"/>
                <a:gd name="T14" fmla="*/ 61 w 121"/>
                <a:gd name="T15" fmla="*/ 139 h 153"/>
                <a:gd name="T16" fmla="*/ 60 w 121"/>
                <a:gd name="T17" fmla="*/ 139 h 153"/>
                <a:gd name="T18" fmla="*/ 46 w 121"/>
                <a:gd name="T19" fmla="*/ 128 h 153"/>
                <a:gd name="T20" fmla="*/ 44 w 121"/>
                <a:gd name="T21" fmla="*/ 127 h 153"/>
                <a:gd name="T22" fmla="*/ 9 w 121"/>
                <a:gd name="T23" fmla="*/ 87 h 153"/>
                <a:gd name="T24" fmla="*/ 6 w 121"/>
                <a:gd name="T25" fmla="*/ 42 h 153"/>
                <a:gd name="T26" fmla="*/ 6 w 121"/>
                <a:gd name="T27" fmla="*/ 42 h 153"/>
                <a:gd name="T28" fmla="*/ 53 w 121"/>
                <a:gd name="T29" fmla="*/ 1 h 153"/>
                <a:gd name="T30" fmla="*/ 110 w 121"/>
                <a:gd name="T31" fmla="*/ 33 h 153"/>
                <a:gd name="T32" fmla="*/ 113 w 121"/>
                <a:gd name="T33" fmla="*/ 8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53">
                  <a:moveTo>
                    <a:pt x="113" y="83"/>
                  </a:moveTo>
                  <a:cubicBezTo>
                    <a:pt x="110" y="87"/>
                    <a:pt x="105" y="96"/>
                    <a:pt x="104" y="102"/>
                  </a:cubicBezTo>
                  <a:cubicBezTo>
                    <a:pt x="103" y="106"/>
                    <a:pt x="104" y="112"/>
                    <a:pt x="104" y="116"/>
                  </a:cubicBezTo>
                  <a:cubicBezTo>
                    <a:pt x="104" y="118"/>
                    <a:pt x="102" y="119"/>
                    <a:pt x="100" y="119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7" y="118"/>
                    <a:pt x="95" y="119"/>
                    <a:pt x="95" y="120"/>
                  </a:cubicBezTo>
                  <a:cubicBezTo>
                    <a:pt x="93" y="124"/>
                    <a:pt x="92" y="132"/>
                    <a:pt x="91" y="135"/>
                  </a:cubicBezTo>
                  <a:cubicBezTo>
                    <a:pt x="90" y="139"/>
                    <a:pt x="81" y="153"/>
                    <a:pt x="61" y="139"/>
                  </a:cubicBezTo>
                  <a:cubicBezTo>
                    <a:pt x="61" y="139"/>
                    <a:pt x="61" y="139"/>
                    <a:pt x="60" y="139"/>
                  </a:cubicBezTo>
                  <a:cubicBezTo>
                    <a:pt x="57" y="136"/>
                    <a:pt x="50" y="130"/>
                    <a:pt x="46" y="128"/>
                  </a:cubicBezTo>
                  <a:cubicBezTo>
                    <a:pt x="45" y="128"/>
                    <a:pt x="44" y="128"/>
                    <a:pt x="44" y="127"/>
                  </a:cubicBezTo>
                  <a:cubicBezTo>
                    <a:pt x="30" y="122"/>
                    <a:pt x="16" y="109"/>
                    <a:pt x="9" y="87"/>
                  </a:cubicBezTo>
                  <a:cubicBezTo>
                    <a:pt x="9" y="87"/>
                    <a:pt x="0" y="6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22"/>
                    <a:pt x="33" y="3"/>
                    <a:pt x="53" y="1"/>
                  </a:cubicBezTo>
                  <a:cubicBezTo>
                    <a:pt x="73" y="0"/>
                    <a:pt x="99" y="12"/>
                    <a:pt x="110" y="33"/>
                  </a:cubicBezTo>
                  <a:cubicBezTo>
                    <a:pt x="121" y="53"/>
                    <a:pt x="116" y="79"/>
                    <a:pt x="113" y="83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2" name="Freeform 311"/>
            <p:cNvSpPr/>
            <p:nvPr/>
          </p:nvSpPr>
          <p:spPr bwMode="auto">
            <a:xfrm>
              <a:off x="19501918" y="6137062"/>
              <a:ext cx="73121" cy="89995"/>
            </a:xfrm>
            <a:custGeom>
              <a:avLst/>
              <a:gdLst>
                <a:gd name="T0" fmla="*/ 0 w 27"/>
                <a:gd name="T1" fmla="*/ 5 h 34"/>
                <a:gd name="T2" fmla="*/ 4 w 27"/>
                <a:gd name="T3" fmla="*/ 33 h 34"/>
                <a:gd name="T4" fmla="*/ 27 w 27"/>
                <a:gd name="T5" fmla="*/ 29 h 34"/>
                <a:gd name="T6" fmla="*/ 21 w 2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0" y="5"/>
                  </a:moveTo>
                  <a:cubicBezTo>
                    <a:pt x="0" y="5"/>
                    <a:pt x="5" y="32"/>
                    <a:pt x="4" y="33"/>
                  </a:cubicBezTo>
                  <a:cubicBezTo>
                    <a:pt x="4" y="34"/>
                    <a:pt x="27" y="29"/>
                    <a:pt x="27" y="29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3" name="Freeform 312"/>
            <p:cNvSpPr/>
            <p:nvPr/>
          </p:nvSpPr>
          <p:spPr bwMode="auto">
            <a:xfrm>
              <a:off x="19108189" y="6094876"/>
              <a:ext cx="494974" cy="1020885"/>
            </a:xfrm>
            <a:custGeom>
              <a:avLst/>
              <a:gdLst>
                <a:gd name="T0" fmla="*/ 181 w 186"/>
                <a:gd name="T1" fmla="*/ 362 h 383"/>
                <a:gd name="T2" fmla="*/ 9 w 186"/>
                <a:gd name="T3" fmla="*/ 346 h 383"/>
                <a:gd name="T4" fmla="*/ 40 w 186"/>
                <a:gd name="T5" fmla="*/ 224 h 383"/>
                <a:gd name="T6" fmla="*/ 47 w 186"/>
                <a:gd name="T7" fmla="*/ 0 h 383"/>
                <a:gd name="T8" fmla="*/ 120 w 186"/>
                <a:gd name="T9" fmla="*/ 29 h 383"/>
                <a:gd name="T10" fmla="*/ 152 w 186"/>
                <a:gd name="T11" fmla="*/ 114 h 383"/>
                <a:gd name="T12" fmla="*/ 163 w 186"/>
                <a:gd name="T13" fmla="*/ 177 h 383"/>
                <a:gd name="T14" fmla="*/ 163 w 186"/>
                <a:gd name="T15" fmla="*/ 177 h 383"/>
                <a:gd name="T16" fmla="*/ 173 w 186"/>
                <a:gd name="T17" fmla="*/ 250 h 383"/>
                <a:gd name="T18" fmla="*/ 181 w 186"/>
                <a:gd name="T19" fmla="*/ 36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383">
                  <a:moveTo>
                    <a:pt x="181" y="362"/>
                  </a:moveTo>
                  <a:cubicBezTo>
                    <a:pt x="171" y="383"/>
                    <a:pt x="18" y="383"/>
                    <a:pt x="9" y="346"/>
                  </a:cubicBezTo>
                  <a:cubicBezTo>
                    <a:pt x="9" y="346"/>
                    <a:pt x="41" y="269"/>
                    <a:pt x="40" y="224"/>
                  </a:cubicBezTo>
                  <a:cubicBezTo>
                    <a:pt x="38" y="179"/>
                    <a:pt x="0" y="92"/>
                    <a:pt x="47" y="0"/>
                  </a:cubicBezTo>
                  <a:cubicBezTo>
                    <a:pt x="47" y="0"/>
                    <a:pt x="105" y="0"/>
                    <a:pt x="120" y="29"/>
                  </a:cubicBezTo>
                  <a:cubicBezTo>
                    <a:pt x="135" y="59"/>
                    <a:pt x="152" y="114"/>
                    <a:pt x="152" y="114"/>
                  </a:cubicBezTo>
                  <a:cubicBezTo>
                    <a:pt x="152" y="114"/>
                    <a:pt x="157" y="141"/>
                    <a:pt x="163" y="177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66" y="199"/>
                    <a:pt x="170" y="225"/>
                    <a:pt x="173" y="250"/>
                  </a:cubicBezTo>
                  <a:cubicBezTo>
                    <a:pt x="180" y="303"/>
                    <a:pt x="186" y="353"/>
                    <a:pt x="181" y="362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4" name="Freeform 313"/>
            <p:cNvSpPr/>
            <p:nvPr/>
          </p:nvSpPr>
          <p:spPr bwMode="auto">
            <a:xfrm>
              <a:off x="19335989" y="6238307"/>
              <a:ext cx="219364" cy="239051"/>
            </a:xfrm>
            <a:custGeom>
              <a:avLst/>
              <a:gdLst>
                <a:gd name="T0" fmla="*/ 21 w 83"/>
                <a:gd name="T1" fmla="*/ 0 h 90"/>
                <a:gd name="T2" fmla="*/ 71 w 83"/>
                <a:gd name="T3" fmla="*/ 66 h 90"/>
                <a:gd name="T4" fmla="*/ 78 w 83"/>
                <a:gd name="T5" fmla="*/ 90 h 90"/>
                <a:gd name="T6" fmla="*/ 0 w 83"/>
                <a:gd name="T7" fmla="*/ 22 h 90"/>
                <a:gd name="T8" fmla="*/ 21 w 83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90">
                  <a:moveTo>
                    <a:pt x="21" y="0"/>
                  </a:moveTo>
                  <a:cubicBezTo>
                    <a:pt x="21" y="0"/>
                    <a:pt x="60" y="52"/>
                    <a:pt x="71" y="66"/>
                  </a:cubicBezTo>
                  <a:cubicBezTo>
                    <a:pt x="83" y="80"/>
                    <a:pt x="78" y="90"/>
                    <a:pt x="78" y="90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5" name="Freeform 314"/>
            <p:cNvSpPr/>
            <p:nvPr/>
          </p:nvSpPr>
          <p:spPr bwMode="auto">
            <a:xfrm>
              <a:off x="19240369" y="6311428"/>
              <a:ext cx="329046" cy="449976"/>
            </a:xfrm>
            <a:custGeom>
              <a:avLst/>
              <a:gdLst>
                <a:gd name="T0" fmla="*/ 124 w 124"/>
                <a:gd name="T1" fmla="*/ 169 h 169"/>
                <a:gd name="T2" fmla="*/ 0 w 124"/>
                <a:gd name="T3" fmla="*/ 0 h 169"/>
                <a:gd name="T4" fmla="*/ 34 w 124"/>
                <a:gd name="T5" fmla="*/ 20 h 169"/>
                <a:gd name="T6" fmla="*/ 114 w 124"/>
                <a:gd name="T7" fmla="*/ 96 h 169"/>
                <a:gd name="T8" fmla="*/ 114 w 124"/>
                <a:gd name="T9" fmla="*/ 96 h 169"/>
                <a:gd name="T10" fmla="*/ 124 w 124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69">
                  <a:moveTo>
                    <a:pt x="124" y="169"/>
                  </a:moveTo>
                  <a:cubicBezTo>
                    <a:pt x="63" y="151"/>
                    <a:pt x="0" y="0"/>
                    <a:pt x="0" y="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7" y="118"/>
                    <a:pt x="121" y="144"/>
                    <a:pt x="124" y="169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6" name="Freeform 315"/>
            <p:cNvSpPr/>
            <p:nvPr/>
          </p:nvSpPr>
          <p:spPr bwMode="auto">
            <a:xfrm>
              <a:off x="19203809" y="6151123"/>
              <a:ext cx="447165" cy="506223"/>
            </a:xfrm>
            <a:custGeom>
              <a:avLst/>
              <a:gdLst>
                <a:gd name="T0" fmla="*/ 159 w 168"/>
                <a:gd name="T1" fmla="*/ 173 h 190"/>
                <a:gd name="T2" fmla="*/ 141 w 168"/>
                <a:gd name="T3" fmla="*/ 189 h 190"/>
                <a:gd name="T4" fmla="*/ 107 w 168"/>
                <a:gd name="T5" fmla="*/ 166 h 190"/>
                <a:gd name="T6" fmla="*/ 9 w 168"/>
                <a:gd name="T7" fmla="*/ 52 h 190"/>
                <a:gd name="T8" fmla="*/ 16 w 168"/>
                <a:gd name="T9" fmla="*/ 10 h 190"/>
                <a:gd name="T10" fmla="*/ 64 w 168"/>
                <a:gd name="T11" fmla="*/ 22 h 190"/>
                <a:gd name="T12" fmla="*/ 119 w 168"/>
                <a:gd name="T13" fmla="*/ 105 h 190"/>
                <a:gd name="T14" fmla="*/ 108 w 168"/>
                <a:gd name="T15" fmla="*/ 27 h 190"/>
                <a:gd name="T16" fmla="*/ 143 w 168"/>
                <a:gd name="T17" fmla="*/ 20 h 190"/>
                <a:gd name="T18" fmla="*/ 148 w 168"/>
                <a:gd name="T19" fmla="*/ 21 h 190"/>
                <a:gd name="T20" fmla="*/ 159 w 168"/>
                <a:gd name="T21" fmla="*/ 17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90">
                  <a:moveTo>
                    <a:pt x="159" y="173"/>
                  </a:moveTo>
                  <a:cubicBezTo>
                    <a:pt x="155" y="185"/>
                    <a:pt x="148" y="190"/>
                    <a:pt x="141" y="189"/>
                  </a:cubicBezTo>
                  <a:cubicBezTo>
                    <a:pt x="131" y="188"/>
                    <a:pt x="119" y="179"/>
                    <a:pt x="107" y="166"/>
                  </a:cubicBezTo>
                  <a:cubicBezTo>
                    <a:pt x="86" y="142"/>
                    <a:pt x="19" y="75"/>
                    <a:pt x="9" y="52"/>
                  </a:cubicBezTo>
                  <a:cubicBezTo>
                    <a:pt x="9" y="52"/>
                    <a:pt x="0" y="20"/>
                    <a:pt x="16" y="10"/>
                  </a:cubicBezTo>
                  <a:cubicBezTo>
                    <a:pt x="33" y="0"/>
                    <a:pt x="53" y="3"/>
                    <a:pt x="64" y="22"/>
                  </a:cubicBezTo>
                  <a:cubicBezTo>
                    <a:pt x="76" y="41"/>
                    <a:pt x="119" y="105"/>
                    <a:pt x="119" y="105"/>
                  </a:cubicBezTo>
                  <a:cubicBezTo>
                    <a:pt x="119" y="105"/>
                    <a:pt x="113" y="47"/>
                    <a:pt x="108" y="27"/>
                  </a:cubicBezTo>
                  <a:cubicBezTo>
                    <a:pt x="108" y="27"/>
                    <a:pt x="132" y="18"/>
                    <a:pt x="143" y="20"/>
                  </a:cubicBezTo>
                  <a:cubicBezTo>
                    <a:pt x="145" y="20"/>
                    <a:pt x="147" y="20"/>
                    <a:pt x="148" y="21"/>
                  </a:cubicBezTo>
                  <a:cubicBezTo>
                    <a:pt x="148" y="21"/>
                    <a:pt x="168" y="145"/>
                    <a:pt x="159" y="173"/>
                  </a:cubicBezTo>
                  <a:close/>
                </a:path>
              </a:pathLst>
            </a:custGeom>
            <a:solidFill>
              <a:srgbClr val="4D4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7" name="Freeform 316"/>
            <p:cNvSpPr/>
            <p:nvPr/>
          </p:nvSpPr>
          <p:spPr bwMode="auto">
            <a:xfrm>
              <a:off x="19518792" y="6404235"/>
              <a:ext cx="19687" cy="61872"/>
            </a:xfrm>
            <a:custGeom>
              <a:avLst/>
              <a:gdLst>
                <a:gd name="T0" fmla="*/ 0 w 7"/>
                <a:gd name="T1" fmla="*/ 0 h 22"/>
                <a:gd name="T2" fmla="*/ 7 w 7"/>
                <a:gd name="T3" fmla="*/ 22 h 22"/>
                <a:gd name="T4" fmla="*/ 1 w 7"/>
                <a:gd name="T5" fmla="*/ 10 h 22"/>
                <a:gd name="T6" fmla="*/ 0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0" y="0"/>
                  </a:moveTo>
                  <a:lnTo>
                    <a:pt x="7" y="22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8" name="Freeform 317"/>
            <p:cNvSpPr/>
            <p:nvPr/>
          </p:nvSpPr>
          <p:spPr bwMode="auto">
            <a:xfrm>
              <a:off x="19580664" y="6204559"/>
              <a:ext cx="81559" cy="452790"/>
            </a:xfrm>
            <a:custGeom>
              <a:avLst/>
              <a:gdLst>
                <a:gd name="T0" fmla="*/ 18 w 31"/>
                <a:gd name="T1" fmla="*/ 153 h 170"/>
                <a:gd name="T2" fmla="*/ 0 w 31"/>
                <a:gd name="T3" fmla="*/ 169 h 170"/>
                <a:gd name="T4" fmla="*/ 2 w 31"/>
                <a:gd name="T5" fmla="*/ 0 h 170"/>
                <a:gd name="T6" fmla="*/ 2 w 31"/>
                <a:gd name="T7" fmla="*/ 0 h 170"/>
                <a:gd name="T8" fmla="*/ 7 w 31"/>
                <a:gd name="T9" fmla="*/ 1 h 170"/>
                <a:gd name="T10" fmla="*/ 18 w 31"/>
                <a:gd name="T11" fmla="*/ 15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70">
                  <a:moveTo>
                    <a:pt x="18" y="153"/>
                  </a:moveTo>
                  <a:cubicBezTo>
                    <a:pt x="14" y="165"/>
                    <a:pt x="7" y="170"/>
                    <a:pt x="0" y="169"/>
                  </a:cubicBezTo>
                  <a:cubicBezTo>
                    <a:pt x="31" y="134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27" y="125"/>
                    <a:pt x="18" y="153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9" name="Freeform 318"/>
            <p:cNvSpPr/>
            <p:nvPr/>
          </p:nvSpPr>
          <p:spPr bwMode="auto">
            <a:xfrm>
              <a:off x="19184122" y="7863847"/>
              <a:ext cx="213739" cy="703088"/>
            </a:xfrm>
            <a:custGeom>
              <a:avLst/>
              <a:gdLst>
                <a:gd name="T0" fmla="*/ 81 w 81"/>
                <a:gd name="T1" fmla="*/ 0 h 264"/>
                <a:gd name="T2" fmla="*/ 55 w 81"/>
                <a:gd name="T3" fmla="*/ 43 h 264"/>
                <a:gd name="T4" fmla="*/ 14 w 81"/>
                <a:gd name="T5" fmla="*/ 219 h 264"/>
                <a:gd name="T6" fmla="*/ 0 w 81"/>
                <a:gd name="T7" fmla="*/ 264 h 264"/>
                <a:gd name="T8" fmla="*/ 81 w 81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4">
                  <a:moveTo>
                    <a:pt x="81" y="0"/>
                  </a:moveTo>
                  <a:cubicBezTo>
                    <a:pt x="73" y="16"/>
                    <a:pt x="64" y="31"/>
                    <a:pt x="55" y="43"/>
                  </a:cubicBezTo>
                  <a:cubicBezTo>
                    <a:pt x="36" y="69"/>
                    <a:pt x="22" y="162"/>
                    <a:pt x="14" y="219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8" y="41"/>
                    <a:pt x="80" y="0"/>
                    <a:pt x="81" y="0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0" name="Freeform 319"/>
            <p:cNvSpPr/>
            <p:nvPr/>
          </p:nvSpPr>
          <p:spPr bwMode="auto">
            <a:xfrm>
              <a:off x="19560977" y="7830099"/>
              <a:ext cx="191240" cy="697463"/>
            </a:xfrm>
            <a:custGeom>
              <a:avLst/>
              <a:gdLst>
                <a:gd name="T0" fmla="*/ 72 w 72"/>
                <a:gd name="T1" fmla="*/ 0 h 262"/>
                <a:gd name="T2" fmla="*/ 46 w 72"/>
                <a:gd name="T3" fmla="*/ 54 h 262"/>
                <a:gd name="T4" fmla="*/ 15 w 72"/>
                <a:gd name="T5" fmla="*/ 262 h 262"/>
                <a:gd name="T6" fmla="*/ 0 w 72"/>
                <a:gd name="T7" fmla="*/ 261 h 262"/>
                <a:gd name="T8" fmla="*/ 72 w 72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62">
                  <a:moveTo>
                    <a:pt x="72" y="0"/>
                  </a:moveTo>
                  <a:cubicBezTo>
                    <a:pt x="65" y="15"/>
                    <a:pt x="55" y="32"/>
                    <a:pt x="46" y="54"/>
                  </a:cubicBezTo>
                  <a:cubicBezTo>
                    <a:pt x="31" y="91"/>
                    <a:pt x="15" y="262"/>
                    <a:pt x="15" y="262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13" y="43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696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1" name="Freeform 320"/>
            <p:cNvSpPr/>
            <p:nvPr/>
          </p:nvSpPr>
          <p:spPr bwMode="auto">
            <a:xfrm>
              <a:off x="19170061" y="6761405"/>
              <a:ext cx="98433" cy="233426"/>
            </a:xfrm>
            <a:custGeom>
              <a:avLst/>
              <a:gdLst>
                <a:gd name="T0" fmla="*/ 15 w 37"/>
                <a:gd name="T1" fmla="*/ 0 h 88"/>
                <a:gd name="T2" fmla="*/ 37 w 37"/>
                <a:gd name="T3" fmla="*/ 88 h 88"/>
                <a:gd name="T4" fmla="*/ 15 w 37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8">
                  <a:moveTo>
                    <a:pt x="15" y="0"/>
                  </a:moveTo>
                  <a:cubicBezTo>
                    <a:pt x="15" y="0"/>
                    <a:pt x="0" y="58"/>
                    <a:pt x="37" y="88"/>
                  </a:cubicBezTo>
                  <a:cubicBezTo>
                    <a:pt x="37" y="88"/>
                    <a:pt x="10" y="54"/>
                    <a:pt x="15" y="0"/>
                  </a:cubicBezTo>
                  <a:close/>
                </a:path>
              </a:pathLst>
            </a:custGeom>
            <a:solidFill>
              <a:srgbClr val="373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2" name="Freeform 321"/>
            <p:cNvSpPr/>
            <p:nvPr/>
          </p:nvSpPr>
          <p:spPr bwMode="auto">
            <a:xfrm>
              <a:off x="19456921" y="5934573"/>
              <a:ext cx="118119" cy="219364"/>
            </a:xfrm>
            <a:custGeom>
              <a:avLst/>
              <a:gdLst>
                <a:gd name="T0" fmla="*/ 9 w 44"/>
                <a:gd name="T1" fmla="*/ 48 h 83"/>
                <a:gd name="T2" fmla="*/ 7 w 44"/>
                <a:gd name="T3" fmla="*/ 32 h 83"/>
                <a:gd name="T4" fmla="*/ 0 w 44"/>
                <a:gd name="T5" fmla="*/ 45 h 83"/>
                <a:gd name="T6" fmla="*/ 2 w 44"/>
                <a:gd name="T7" fmla="*/ 58 h 83"/>
                <a:gd name="T8" fmla="*/ 17 w 44"/>
                <a:gd name="T9" fmla="*/ 81 h 83"/>
                <a:gd name="T10" fmla="*/ 38 w 44"/>
                <a:gd name="T11" fmla="*/ 76 h 83"/>
                <a:gd name="T12" fmla="*/ 39 w 44"/>
                <a:gd name="T13" fmla="*/ 64 h 83"/>
                <a:gd name="T14" fmla="*/ 41 w 44"/>
                <a:gd name="T15" fmla="*/ 31 h 83"/>
                <a:gd name="T16" fmla="*/ 33 w 44"/>
                <a:gd name="T17" fmla="*/ 29 h 83"/>
                <a:gd name="T18" fmla="*/ 27 w 44"/>
                <a:gd name="T19" fmla="*/ 21 h 83"/>
                <a:gd name="T20" fmla="*/ 15 w 44"/>
                <a:gd name="T21" fmla="*/ 10 h 83"/>
                <a:gd name="T22" fmla="*/ 9 w 44"/>
                <a:gd name="T23" fmla="*/ 1 h 83"/>
                <a:gd name="T24" fmla="*/ 9 w 44"/>
                <a:gd name="T25" fmla="*/ 4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83">
                  <a:moveTo>
                    <a:pt x="9" y="48"/>
                  </a:moveTo>
                  <a:cubicBezTo>
                    <a:pt x="9" y="48"/>
                    <a:pt x="10" y="35"/>
                    <a:pt x="7" y="32"/>
                  </a:cubicBezTo>
                  <a:cubicBezTo>
                    <a:pt x="4" y="29"/>
                    <a:pt x="0" y="37"/>
                    <a:pt x="0" y="45"/>
                  </a:cubicBezTo>
                  <a:cubicBezTo>
                    <a:pt x="1" y="52"/>
                    <a:pt x="3" y="53"/>
                    <a:pt x="2" y="58"/>
                  </a:cubicBezTo>
                  <a:cubicBezTo>
                    <a:pt x="1" y="63"/>
                    <a:pt x="14" y="79"/>
                    <a:pt x="17" y="81"/>
                  </a:cubicBezTo>
                  <a:cubicBezTo>
                    <a:pt x="21" y="83"/>
                    <a:pt x="38" y="76"/>
                    <a:pt x="38" y="76"/>
                  </a:cubicBezTo>
                  <a:cubicBezTo>
                    <a:pt x="38" y="76"/>
                    <a:pt x="36" y="70"/>
                    <a:pt x="39" y="64"/>
                  </a:cubicBezTo>
                  <a:cubicBezTo>
                    <a:pt x="41" y="58"/>
                    <a:pt x="44" y="36"/>
                    <a:pt x="41" y="31"/>
                  </a:cubicBezTo>
                  <a:cubicBezTo>
                    <a:pt x="38" y="27"/>
                    <a:pt x="33" y="29"/>
                    <a:pt x="33" y="29"/>
                  </a:cubicBezTo>
                  <a:cubicBezTo>
                    <a:pt x="33" y="29"/>
                    <a:pt x="36" y="21"/>
                    <a:pt x="27" y="21"/>
                  </a:cubicBezTo>
                  <a:cubicBezTo>
                    <a:pt x="27" y="21"/>
                    <a:pt x="28" y="13"/>
                    <a:pt x="15" y="10"/>
                  </a:cubicBezTo>
                  <a:cubicBezTo>
                    <a:pt x="15" y="10"/>
                    <a:pt x="15" y="2"/>
                    <a:pt x="9" y="1"/>
                  </a:cubicBezTo>
                  <a:cubicBezTo>
                    <a:pt x="3" y="0"/>
                    <a:pt x="12" y="30"/>
                    <a:pt x="9" y="48"/>
                  </a:cubicBez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3" name="Freeform 322"/>
            <p:cNvSpPr/>
            <p:nvPr/>
          </p:nvSpPr>
          <p:spPr bwMode="auto">
            <a:xfrm>
              <a:off x="19496294" y="5959883"/>
              <a:ext cx="11249" cy="61872"/>
            </a:xfrm>
            <a:custGeom>
              <a:avLst/>
              <a:gdLst>
                <a:gd name="T0" fmla="*/ 0 w 4"/>
                <a:gd name="T1" fmla="*/ 0 h 23"/>
                <a:gd name="T2" fmla="*/ 2 w 4"/>
                <a:gd name="T3" fmla="*/ 23 h 23"/>
                <a:gd name="T4" fmla="*/ 0 w 4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3">
                  <a:moveTo>
                    <a:pt x="0" y="0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4" y="10"/>
                    <a:pt x="0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4" name="Freeform 323"/>
            <p:cNvSpPr/>
            <p:nvPr/>
          </p:nvSpPr>
          <p:spPr bwMode="auto">
            <a:xfrm>
              <a:off x="19521604" y="5973946"/>
              <a:ext cx="14063" cy="44998"/>
            </a:xfrm>
            <a:custGeom>
              <a:avLst/>
              <a:gdLst>
                <a:gd name="T0" fmla="*/ 0 w 5"/>
                <a:gd name="T1" fmla="*/ 0 h 17"/>
                <a:gd name="T2" fmla="*/ 2 w 5"/>
                <a:gd name="T3" fmla="*/ 17 h 17"/>
                <a:gd name="T4" fmla="*/ 0 w 5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7">
                  <a:moveTo>
                    <a:pt x="0" y="0"/>
                  </a:moveTo>
                  <a:cubicBezTo>
                    <a:pt x="0" y="0"/>
                    <a:pt x="3" y="11"/>
                    <a:pt x="2" y="17"/>
                  </a:cubicBezTo>
                  <a:cubicBezTo>
                    <a:pt x="2" y="17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5" name="Freeform 324"/>
            <p:cNvSpPr/>
            <p:nvPr/>
          </p:nvSpPr>
          <p:spPr bwMode="auto">
            <a:xfrm>
              <a:off x="19541291" y="6010506"/>
              <a:ext cx="5625" cy="16874"/>
            </a:xfrm>
            <a:custGeom>
              <a:avLst/>
              <a:gdLst>
                <a:gd name="T0" fmla="*/ 1 w 2"/>
                <a:gd name="T1" fmla="*/ 0 h 6"/>
                <a:gd name="T2" fmla="*/ 0 w 2"/>
                <a:gd name="T3" fmla="*/ 6 h 6"/>
                <a:gd name="T4" fmla="*/ 1 w 2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1" y="0"/>
                    <a:pt x="2" y="4"/>
                    <a:pt x="0" y="6"/>
                  </a:cubicBezTo>
                  <a:cubicBezTo>
                    <a:pt x="0" y="6"/>
                    <a:pt x="1" y="3"/>
                    <a:pt x="1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6" name="Freeform 325"/>
            <p:cNvSpPr/>
            <p:nvPr/>
          </p:nvSpPr>
          <p:spPr bwMode="auto">
            <a:xfrm>
              <a:off x="19479420" y="6021755"/>
              <a:ext cx="8438" cy="56247"/>
            </a:xfrm>
            <a:custGeom>
              <a:avLst/>
              <a:gdLst>
                <a:gd name="T0" fmla="*/ 0 w 3"/>
                <a:gd name="T1" fmla="*/ 0 h 21"/>
                <a:gd name="T2" fmla="*/ 0 w 3"/>
                <a:gd name="T3" fmla="*/ 21 h 21"/>
                <a:gd name="T4" fmla="*/ 1 w 3"/>
                <a:gd name="T5" fmla="*/ 0 h 21"/>
                <a:gd name="T6" fmla="*/ 0 w 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3" y="6"/>
                    <a:pt x="1" y="0"/>
                  </a:cubicBezTo>
                  <a:cubicBezTo>
                    <a:pt x="1" y="0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38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7" name="Freeform 326"/>
            <p:cNvSpPr/>
            <p:nvPr/>
          </p:nvSpPr>
          <p:spPr bwMode="auto">
            <a:xfrm>
              <a:off x="19400674" y="5883951"/>
              <a:ext cx="70310" cy="98433"/>
            </a:xfrm>
            <a:custGeom>
              <a:avLst/>
              <a:gdLst>
                <a:gd name="T0" fmla="*/ 1 w 26"/>
                <a:gd name="T1" fmla="*/ 20 h 37"/>
                <a:gd name="T2" fmla="*/ 16 w 26"/>
                <a:gd name="T3" fmla="*/ 32 h 37"/>
                <a:gd name="T4" fmla="*/ 23 w 26"/>
                <a:gd name="T5" fmla="*/ 15 h 37"/>
                <a:gd name="T6" fmla="*/ 9 w 26"/>
                <a:gd name="T7" fmla="*/ 4 h 37"/>
                <a:gd name="T8" fmla="*/ 1 w 26"/>
                <a:gd name="T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1" y="20"/>
                  </a:moveTo>
                  <a:cubicBezTo>
                    <a:pt x="3" y="28"/>
                    <a:pt x="12" y="37"/>
                    <a:pt x="16" y="32"/>
                  </a:cubicBezTo>
                  <a:cubicBezTo>
                    <a:pt x="18" y="28"/>
                    <a:pt x="21" y="22"/>
                    <a:pt x="23" y="15"/>
                  </a:cubicBezTo>
                  <a:cubicBezTo>
                    <a:pt x="26" y="4"/>
                    <a:pt x="16" y="0"/>
                    <a:pt x="9" y="4"/>
                  </a:cubicBezTo>
                  <a:cubicBezTo>
                    <a:pt x="3" y="7"/>
                    <a:pt x="0" y="13"/>
                    <a:pt x="1" y="20"/>
                  </a:cubicBezTo>
                  <a:close/>
                </a:path>
              </a:pathLst>
            </a:custGeom>
            <a:solidFill>
              <a:srgbClr val="FCA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8" name="Freeform 327"/>
            <p:cNvSpPr/>
            <p:nvPr/>
          </p:nvSpPr>
          <p:spPr bwMode="auto">
            <a:xfrm>
              <a:off x="19290991" y="5678648"/>
              <a:ext cx="452790" cy="269986"/>
            </a:xfrm>
            <a:custGeom>
              <a:avLst/>
              <a:gdLst>
                <a:gd name="T0" fmla="*/ 98 w 171"/>
                <a:gd name="T1" fmla="*/ 90 h 102"/>
                <a:gd name="T2" fmla="*/ 1 w 171"/>
                <a:gd name="T3" fmla="*/ 44 h 102"/>
                <a:gd name="T4" fmla="*/ 0 w 171"/>
                <a:gd name="T5" fmla="*/ 41 h 102"/>
                <a:gd name="T6" fmla="*/ 7 w 171"/>
                <a:gd name="T7" fmla="*/ 27 h 102"/>
                <a:gd name="T8" fmla="*/ 58 w 171"/>
                <a:gd name="T9" fmla="*/ 9 h 102"/>
                <a:gd name="T10" fmla="*/ 58 w 171"/>
                <a:gd name="T11" fmla="*/ 9 h 102"/>
                <a:gd name="T12" fmla="*/ 169 w 171"/>
                <a:gd name="T13" fmla="*/ 61 h 102"/>
                <a:gd name="T14" fmla="*/ 170 w 171"/>
                <a:gd name="T15" fmla="*/ 64 h 102"/>
                <a:gd name="T16" fmla="*/ 170 w 171"/>
                <a:gd name="T17" fmla="*/ 64 h 102"/>
                <a:gd name="T18" fmla="*/ 98 w 171"/>
                <a:gd name="T19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02">
                  <a:moveTo>
                    <a:pt x="98" y="90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6" y="8"/>
                    <a:pt x="39" y="0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90" y="14"/>
                    <a:pt x="128" y="34"/>
                    <a:pt x="169" y="61"/>
                  </a:cubicBezTo>
                  <a:cubicBezTo>
                    <a:pt x="170" y="61"/>
                    <a:pt x="171" y="63"/>
                    <a:pt x="170" y="64"/>
                  </a:cubicBezTo>
                  <a:cubicBezTo>
                    <a:pt x="170" y="64"/>
                    <a:pt x="170" y="64"/>
                    <a:pt x="170" y="64"/>
                  </a:cubicBezTo>
                  <a:cubicBezTo>
                    <a:pt x="157" y="91"/>
                    <a:pt x="125" y="102"/>
                    <a:pt x="98" y="9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9" name="Freeform 328"/>
            <p:cNvSpPr/>
            <p:nvPr/>
          </p:nvSpPr>
          <p:spPr bwMode="auto">
            <a:xfrm>
              <a:off x="19243182" y="5793955"/>
              <a:ext cx="323421" cy="208114"/>
            </a:xfrm>
            <a:custGeom>
              <a:avLst/>
              <a:gdLst>
                <a:gd name="T0" fmla="*/ 17 w 122"/>
                <a:gd name="T1" fmla="*/ 0 h 79"/>
                <a:gd name="T2" fmla="*/ 30 w 122"/>
                <a:gd name="T3" fmla="*/ 72 h 79"/>
                <a:gd name="T4" fmla="*/ 59 w 122"/>
                <a:gd name="T5" fmla="*/ 46 h 79"/>
                <a:gd name="T6" fmla="*/ 68 w 122"/>
                <a:gd name="T7" fmla="*/ 35 h 79"/>
                <a:gd name="T8" fmla="*/ 85 w 122"/>
                <a:gd name="T9" fmla="*/ 42 h 79"/>
                <a:gd name="T10" fmla="*/ 85 w 122"/>
                <a:gd name="T11" fmla="*/ 53 h 79"/>
                <a:gd name="T12" fmla="*/ 81 w 122"/>
                <a:gd name="T13" fmla="*/ 63 h 79"/>
                <a:gd name="T14" fmla="*/ 96 w 122"/>
                <a:gd name="T15" fmla="*/ 51 h 79"/>
                <a:gd name="T16" fmla="*/ 122 w 122"/>
                <a:gd name="T17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79">
                  <a:moveTo>
                    <a:pt x="17" y="0"/>
                  </a:moveTo>
                  <a:cubicBezTo>
                    <a:pt x="17" y="0"/>
                    <a:pt x="0" y="49"/>
                    <a:pt x="30" y="72"/>
                  </a:cubicBezTo>
                  <a:cubicBezTo>
                    <a:pt x="30" y="72"/>
                    <a:pt x="45" y="79"/>
                    <a:pt x="59" y="46"/>
                  </a:cubicBezTo>
                  <a:cubicBezTo>
                    <a:pt x="61" y="41"/>
                    <a:pt x="64" y="38"/>
                    <a:pt x="68" y="35"/>
                  </a:cubicBezTo>
                  <a:cubicBezTo>
                    <a:pt x="74" y="33"/>
                    <a:pt x="81" y="32"/>
                    <a:pt x="85" y="42"/>
                  </a:cubicBezTo>
                  <a:cubicBezTo>
                    <a:pt x="86" y="46"/>
                    <a:pt x="86" y="49"/>
                    <a:pt x="85" y="53"/>
                  </a:cubicBezTo>
                  <a:cubicBezTo>
                    <a:pt x="84" y="56"/>
                    <a:pt x="83" y="59"/>
                    <a:pt x="81" y="63"/>
                  </a:cubicBezTo>
                  <a:cubicBezTo>
                    <a:pt x="81" y="63"/>
                    <a:pt x="88" y="52"/>
                    <a:pt x="96" y="51"/>
                  </a:cubicBezTo>
                  <a:cubicBezTo>
                    <a:pt x="104" y="49"/>
                    <a:pt x="111" y="52"/>
                    <a:pt x="122" y="43"/>
                  </a:cubicBezTo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0" name="Freeform 329"/>
            <p:cNvSpPr/>
            <p:nvPr/>
          </p:nvSpPr>
          <p:spPr bwMode="auto">
            <a:xfrm>
              <a:off x="19350051" y="5670212"/>
              <a:ext cx="42186" cy="70310"/>
            </a:xfrm>
            <a:custGeom>
              <a:avLst/>
              <a:gdLst>
                <a:gd name="T0" fmla="*/ 15 w 15"/>
                <a:gd name="T1" fmla="*/ 1 h 26"/>
                <a:gd name="T2" fmla="*/ 7 w 15"/>
                <a:gd name="T3" fmla="*/ 26 h 26"/>
                <a:gd name="T4" fmla="*/ 0 w 15"/>
                <a:gd name="T5" fmla="*/ 25 h 26"/>
                <a:gd name="T6" fmla="*/ 15 w 15"/>
                <a:gd name="T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6">
                  <a:moveTo>
                    <a:pt x="15" y="1"/>
                  </a:moveTo>
                  <a:cubicBezTo>
                    <a:pt x="15" y="1"/>
                    <a:pt x="4" y="9"/>
                    <a:pt x="7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4" y="0"/>
                    <a:pt x="15" y="1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1" name="Freeform 330"/>
            <p:cNvSpPr/>
            <p:nvPr/>
          </p:nvSpPr>
          <p:spPr bwMode="auto">
            <a:xfrm>
              <a:off x="19341613" y="5673023"/>
              <a:ext cx="25312" cy="70310"/>
            </a:xfrm>
            <a:custGeom>
              <a:avLst/>
              <a:gdLst>
                <a:gd name="T0" fmla="*/ 10 w 10"/>
                <a:gd name="T1" fmla="*/ 0 h 26"/>
                <a:gd name="T2" fmla="*/ 7 w 10"/>
                <a:gd name="T3" fmla="*/ 26 h 26"/>
                <a:gd name="T4" fmla="*/ 0 w 10"/>
                <a:gd name="T5" fmla="*/ 26 h 26"/>
                <a:gd name="T6" fmla="*/ 10 w 1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10" y="0"/>
                  </a:moveTo>
                  <a:cubicBezTo>
                    <a:pt x="10" y="0"/>
                    <a:pt x="1" y="10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1"/>
                    <a:pt x="10" y="0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2" name="Freeform 331"/>
            <p:cNvSpPr/>
            <p:nvPr/>
          </p:nvSpPr>
          <p:spPr bwMode="auto">
            <a:xfrm>
              <a:off x="19347238" y="5673023"/>
              <a:ext cx="64685" cy="61872"/>
            </a:xfrm>
            <a:custGeom>
              <a:avLst/>
              <a:gdLst>
                <a:gd name="T0" fmla="*/ 24 w 24"/>
                <a:gd name="T1" fmla="*/ 5 h 23"/>
                <a:gd name="T2" fmla="*/ 6 w 24"/>
                <a:gd name="T3" fmla="*/ 23 h 23"/>
                <a:gd name="T4" fmla="*/ 0 w 24"/>
                <a:gd name="T5" fmla="*/ 19 h 23"/>
                <a:gd name="T6" fmla="*/ 24 w 24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24" y="5"/>
                  </a:moveTo>
                  <a:cubicBezTo>
                    <a:pt x="24" y="5"/>
                    <a:pt x="10" y="7"/>
                    <a:pt x="6" y="2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5" y="0"/>
                    <a:pt x="24" y="5"/>
                  </a:cubicBezTo>
                  <a:close/>
                </a:path>
              </a:pathLst>
            </a:custGeom>
            <a:solidFill>
              <a:srgbClr val="172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3" name="Freeform 332"/>
            <p:cNvSpPr/>
            <p:nvPr/>
          </p:nvSpPr>
          <p:spPr bwMode="auto">
            <a:xfrm>
              <a:off x="19437233" y="6317053"/>
              <a:ext cx="112494" cy="109683"/>
            </a:xfrm>
            <a:custGeom>
              <a:avLst/>
              <a:gdLst>
                <a:gd name="T0" fmla="*/ 25 w 43"/>
                <a:gd name="T1" fmla="*/ 38 h 41"/>
                <a:gd name="T2" fmla="*/ 4 w 43"/>
                <a:gd name="T3" fmla="*/ 19 h 41"/>
                <a:gd name="T4" fmla="*/ 4 w 43"/>
                <a:gd name="T5" fmla="*/ 6 h 41"/>
                <a:gd name="T6" fmla="*/ 6 w 43"/>
                <a:gd name="T7" fmla="*/ 4 h 41"/>
                <a:gd name="T8" fmla="*/ 17 w 43"/>
                <a:gd name="T9" fmla="*/ 3 h 41"/>
                <a:gd name="T10" fmla="*/ 39 w 43"/>
                <a:gd name="T11" fmla="*/ 24 h 41"/>
                <a:gd name="T12" fmla="*/ 40 w 43"/>
                <a:gd name="T13" fmla="*/ 35 h 41"/>
                <a:gd name="T14" fmla="*/ 38 w 43"/>
                <a:gd name="T15" fmla="*/ 37 h 41"/>
                <a:gd name="T16" fmla="*/ 25 w 43"/>
                <a:gd name="T17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1">
                  <a:moveTo>
                    <a:pt x="25" y="3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0" y="16"/>
                    <a:pt x="0" y="10"/>
                    <a:pt x="4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3" y="0"/>
                    <a:pt x="17" y="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3" y="26"/>
                    <a:pt x="43" y="31"/>
                    <a:pt x="40" y="35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5" y="41"/>
                    <a:pt x="29" y="41"/>
                    <a:pt x="25" y="38"/>
                  </a:cubicBezTo>
                  <a:close/>
                </a:path>
              </a:pathLst>
            </a:custGeom>
            <a:solidFill>
              <a:srgbClr val="EA9B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4" name="Freeform 333"/>
            <p:cNvSpPr/>
            <p:nvPr/>
          </p:nvSpPr>
          <p:spPr bwMode="auto">
            <a:xfrm>
              <a:off x="19451296" y="6345177"/>
              <a:ext cx="25312" cy="30937"/>
            </a:xfrm>
            <a:custGeom>
              <a:avLst/>
              <a:gdLst>
                <a:gd name="T0" fmla="*/ 9 w 9"/>
                <a:gd name="T1" fmla="*/ 0 h 11"/>
                <a:gd name="T2" fmla="*/ 0 w 9"/>
                <a:gd name="T3" fmla="*/ 9 h 11"/>
                <a:gd name="T4" fmla="*/ 1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0" y="9"/>
                  </a:lnTo>
                  <a:lnTo>
                    <a:pt x="1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5" name="Freeform 334"/>
            <p:cNvSpPr/>
            <p:nvPr/>
          </p:nvSpPr>
          <p:spPr bwMode="auto">
            <a:xfrm>
              <a:off x="19470982" y="6364862"/>
              <a:ext cx="25312" cy="28124"/>
            </a:xfrm>
            <a:custGeom>
              <a:avLst/>
              <a:gdLst>
                <a:gd name="T0" fmla="*/ 9 w 9"/>
                <a:gd name="T1" fmla="*/ 0 h 10"/>
                <a:gd name="T2" fmla="*/ 0 w 9"/>
                <a:gd name="T3" fmla="*/ 8 h 10"/>
                <a:gd name="T4" fmla="*/ 2 w 9"/>
                <a:gd name="T5" fmla="*/ 10 h 10"/>
                <a:gd name="T6" fmla="*/ 9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6" name="Freeform 335"/>
            <p:cNvSpPr/>
            <p:nvPr/>
          </p:nvSpPr>
          <p:spPr bwMode="auto">
            <a:xfrm>
              <a:off x="19493480" y="6387361"/>
              <a:ext cx="28124" cy="28124"/>
            </a:xfrm>
            <a:custGeom>
              <a:avLst/>
              <a:gdLst>
                <a:gd name="T0" fmla="*/ 10 w 10"/>
                <a:gd name="T1" fmla="*/ 0 h 10"/>
                <a:gd name="T2" fmla="*/ 0 w 10"/>
                <a:gd name="T3" fmla="*/ 9 h 10"/>
                <a:gd name="T4" fmla="*/ 2 w 10"/>
                <a:gd name="T5" fmla="*/ 10 h 10"/>
                <a:gd name="T6" fmla="*/ 10 w 10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0" y="9"/>
                  </a:lnTo>
                  <a:lnTo>
                    <a:pt x="2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59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14" tIns="22857" rIns="45714" bIns="22857" numCol="1" anchor="t" anchorCtr="0" compatLnSpc="1"/>
            <a:lstStyle/>
            <a:p>
              <a:pPr defTabSz="228600">
                <a:defRPr/>
              </a:pPr>
              <a:endParaRPr lang="en-US" sz="900">
                <a:solidFill>
                  <a:srgbClr val="172144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363" name="TextBox 36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706341" y="593252"/>
            <a:ext cx="4779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defRPr/>
            </a:pPr>
            <a:r>
              <a:rPr lang="en-US" altLang="zh-CN" sz="6000" b="1" dirty="0">
                <a:latin typeface="Calibri"/>
                <a:ea typeface="微软雅黑"/>
                <a:sym typeface="Calibri"/>
              </a:rPr>
              <a:t>S.W.O.T.</a:t>
            </a:r>
            <a:endParaRPr lang="en-US" sz="6000" b="1" dirty="0">
              <a:latin typeface="Calibri"/>
              <a:ea typeface="微软雅黑"/>
              <a:sym typeface="Calibri"/>
            </a:endParaRPr>
          </a:p>
        </p:txBody>
      </p:sp>
      <p:sp>
        <p:nvSpPr>
          <p:cNvPr id="370" name="TextBox 36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928148" y="4860211"/>
            <a:ext cx="1369438" cy="121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lnSpc>
                <a:spcPct val="150000"/>
              </a:lnSpc>
              <a:defRPr/>
            </a:pPr>
            <a:r>
              <a:rPr lang="en-US" sz="1400" b="1" dirty="0">
                <a:latin typeface="Calibri"/>
                <a:ea typeface="微软雅黑"/>
                <a:sym typeface="Calibri"/>
              </a:rPr>
              <a:t>Strengths</a:t>
            </a:r>
          </a:p>
          <a:p>
            <a:pPr lvl="0" algn="ctr" defTabSz="91440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Click here to add content, content to match the title. </a:t>
            </a:r>
          </a:p>
        </p:txBody>
      </p:sp>
      <p:sp>
        <p:nvSpPr>
          <p:cNvPr id="371" name="TextBox 37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4032921" y="4860211"/>
            <a:ext cx="1369438" cy="121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lnSpc>
                <a:spcPct val="150000"/>
              </a:lnSpc>
              <a:defRPr/>
            </a:pPr>
            <a:r>
              <a:rPr lang="en-US" sz="1400" b="1" dirty="0">
                <a:latin typeface="Calibri"/>
                <a:ea typeface="微软雅黑"/>
                <a:sym typeface="Calibri"/>
              </a:rPr>
              <a:t>Weaknesses</a:t>
            </a:r>
          </a:p>
          <a:p>
            <a:pPr algn="ctr" defTabSz="22860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Click here to add content, content to match the title. </a:t>
            </a:r>
            <a:endParaRPr lang="en-US" sz="900" dirty="0">
              <a:latin typeface="Calibri"/>
              <a:ea typeface="微软雅黑"/>
              <a:sym typeface="Calibri"/>
            </a:endParaRPr>
          </a:p>
        </p:txBody>
      </p:sp>
      <p:sp>
        <p:nvSpPr>
          <p:cNvPr id="372" name="TextBox 37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479166" y="4860211"/>
            <a:ext cx="1532715" cy="121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lnSpc>
                <a:spcPct val="150000"/>
              </a:lnSpc>
              <a:defRPr/>
            </a:pPr>
            <a:r>
              <a:rPr lang="en-US" sz="1400" b="1" dirty="0">
                <a:latin typeface="Calibri"/>
                <a:ea typeface="微软雅黑"/>
                <a:sym typeface="Calibri"/>
              </a:rPr>
              <a:t>Opportunities</a:t>
            </a:r>
          </a:p>
          <a:p>
            <a:pPr algn="ctr" defTabSz="22860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Click here to add content, content to match the title. </a:t>
            </a:r>
            <a:endParaRPr lang="en-US" sz="1200" dirty="0">
              <a:latin typeface="Calibri"/>
              <a:ea typeface="微软雅黑"/>
              <a:sym typeface="Calibri"/>
            </a:endParaRPr>
          </a:p>
        </p:txBody>
      </p:sp>
      <p:sp>
        <p:nvSpPr>
          <p:cNvPr id="373" name="TextBox 37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924371" y="4860211"/>
            <a:ext cx="1369438" cy="1217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lnSpc>
                <a:spcPct val="150000"/>
              </a:lnSpc>
              <a:defRPr/>
            </a:pPr>
            <a:r>
              <a:rPr lang="en-US" sz="1400" b="1" dirty="0">
                <a:latin typeface="Calibri"/>
                <a:ea typeface="微软雅黑"/>
                <a:sym typeface="Calibri"/>
              </a:rPr>
              <a:t>Threats</a:t>
            </a:r>
          </a:p>
          <a:p>
            <a:pPr algn="ctr" defTabSz="228600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ea typeface="微软雅黑"/>
                <a:cs typeface="Varela Round" panose="00000500000000000000" pitchFamily="2" charset="-79"/>
                <a:sym typeface="Calibri"/>
              </a:rPr>
              <a:t>Click here to add content, content to match the title. </a:t>
            </a:r>
            <a:endParaRPr lang="en-US" sz="1200" dirty="0">
              <a:latin typeface="Calibri"/>
              <a:ea typeface="微软雅黑"/>
              <a:sym typeface="Calibri"/>
            </a:endParaRPr>
          </a:p>
        </p:txBody>
      </p:sp>
      <p:pic>
        <p:nvPicPr>
          <p:cNvPr id="365" name="图片 36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41596" y="-568850"/>
            <a:ext cx="2494332" cy="2422649"/>
          </a:xfrm>
          <a:prstGeom prst="rect">
            <a:avLst/>
          </a:prstGeom>
        </p:spPr>
      </p:pic>
      <p:pic>
        <p:nvPicPr>
          <p:cNvPr id="366" name="图片 3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860445"/>
            <a:ext cx="825113" cy="3655277"/>
          </a:xfrm>
          <a:prstGeom prst="rect">
            <a:avLst/>
          </a:prstGeom>
        </p:spPr>
      </p:pic>
      <p:pic>
        <p:nvPicPr>
          <p:cNvPr id="367" name="图片 36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50"/>
          <a:stretch>
            <a:fillRect/>
          </a:stretch>
        </p:blipFill>
        <p:spPr>
          <a:xfrm>
            <a:off x="851976" y="5598211"/>
            <a:ext cx="2855342" cy="16522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394041" y="1047176"/>
            <a:ext cx="6028772" cy="4914900"/>
            <a:chOff x="3405164" y="1238404"/>
            <a:chExt cx="5379552" cy="4385631"/>
          </a:xfrm>
        </p:grpSpPr>
        <p:sp>
          <p:nvSpPr>
            <p:cNvPr id="4" name="Freeform: Shape 3"/>
            <p:cNvSpPr/>
            <p:nvPr/>
          </p:nvSpPr>
          <p:spPr>
            <a:xfrm>
              <a:off x="5146928" y="2674143"/>
              <a:ext cx="3637597" cy="2037492"/>
            </a:xfrm>
            <a:custGeom>
              <a:avLst/>
              <a:gdLst>
                <a:gd name="connsiteX0" fmla="*/ 2868549 w 3637597"/>
                <a:gd name="connsiteY0" fmla="*/ 2037493 h 2037492"/>
                <a:gd name="connsiteX1" fmla="*/ 0 w 3637597"/>
                <a:gd name="connsiteY1" fmla="*/ 439007 h 2037492"/>
                <a:gd name="connsiteX2" fmla="*/ 280511 w 3637597"/>
                <a:gd name="connsiteY2" fmla="*/ 0 h 2037492"/>
                <a:gd name="connsiteX3" fmla="*/ 3637598 w 3637597"/>
                <a:gd name="connsiteY3" fmla="*/ 1870710 h 203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7597" h="2037492">
                  <a:moveTo>
                    <a:pt x="2868549" y="2037493"/>
                  </a:moveTo>
                  <a:lnTo>
                    <a:pt x="0" y="439007"/>
                  </a:lnTo>
                  <a:lnTo>
                    <a:pt x="280511" y="0"/>
                  </a:lnTo>
                  <a:lnTo>
                    <a:pt x="3637598" y="1870710"/>
                  </a:ln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4737829" y="3451193"/>
              <a:ext cx="2688145" cy="1509045"/>
            </a:xfrm>
            <a:custGeom>
              <a:avLst/>
              <a:gdLst>
                <a:gd name="connsiteX0" fmla="*/ 2688146 w 2688145"/>
                <a:gd name="connsiteY0" fmla="*/ 1390174 h 1509045"/>
                <a:gd name="connsiteX1" fmla="*/ 198501 w 2688145"/>
                <a:gd name="connsiteY1" fmla="*/ 0 h 1509045"/>
                <a:gd name="connsiteX2" fmla="*/ 0 w 2688145"/>
                <a:gd name="connsiteY2" fmla="*/ 310801 h 1509045"/>
                <a:gd name="connsiteX3" fmla="*/ 2143697 w 2688145"/>
                <a:gd name="connsiteY3" fmla="*/ 1509046 h 150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8145" h="1509045">
                  <a:moveTo>
                    <a:pt x="2688146" y="1390174"/>
                  </a:moveTo>
                  <a:lnTo>
                    <a:pt x="198501" y="0"/>
                  </a:lnTo>
                  <a:lnTo>
                    <a:pt x="0" y="310801"/>
                  </a:lnTo>
                  <a:lnTo>
                    <a:pt x="2143697" y="1509046"/>
                  </a:ln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4306728" y="4112799"/>
              <a:ext cx="1963388" cy="1099661"/>
            </a:xfrm>
            <a:custGeom>
              <a:avLst/>
              <a:gdLst>
                <a:gd name="connsiteX0" fmla="*/ 1963388 w 1963388"/>
                <a:gd name="connsiteY0" fmla="*/ 980789 h 1099661"/>
                <a:gd name="connsiteX1" fmla="*/ 198596 w 1963388"/>
                <a:gd name="connsiteY1" fmla="*/ 0 h 1099661"/>
                <a:gd name="connsiteX2" fmla="*/ 0 w 1963388"/>
                <a:gd name="connsiteY2" fmla="*/ 310801 h 1099661"/>
                <a:gd name="connsiteX3" fmla="*/ 1418844 w 1963388"/>
                <a:gd name="connsiteY3" fmla="*/ 1099661 h 109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3388" h="1099661">
                  <a:moveTo>
                    <a:pt x="1963388" y="980789"/>
                  </a:moveTo>
                  <a:lnTo>
                    <a:pt x="198596" y="0"/>
                  </a:lnTo>
                  <a:lnTo>
                    <a:pt x="0" y="310801"/>
                  </a:lnTo>
                  <a:lnTo>
                    <a:pt x="1418844" y="1099661"/>
                  </a:ln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966590" y="4727066"/>
              <a:ext cx="1229867" cy="690562"/>
            </a:xfrm>
            <a:custGeom>
              <a:avLst/>
              <a:gdLst>
                <a:gd name="connsiteX0" fmla="*/ 1229868 w 1229867"/>
                <a:gd name="connsiteY0" fmla="*/ 600837 h 690562"/>
                <a:gd name="connsiteX1" fmla="*/ 150019 w 1229867"/>
                <a:gd name="connsiteY1" fmla="*/ 0 h 690562"/>
                <a:gd name="connsiteX2" fmla="*/ 0 w 1229867"/>
                <a:gd name="connsiteY2" fmla="*/ 234696 h 690562"/>
                <a:gd name="connsiteX3" fmla="*/ 818769 w 1229867"/>
                <a:gd name="connsiteY3" fmla="*/ 690563 h 69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867" h="690562">
                  <a:moveTo>
                    <a:pt x="1229868" y="600837"/>
                  </a:moveTo>
                  <a:lnTo>
                    <a:pt x="150019" y="0"/>
                  </a:lnTo>
                  <a:lnTo>
                    <a:pt x="0" y="234696"/>
                  </a:lnTo>
                  <a:lnTo>
                    <a:pt x="818769" y="690563"/>
                  </a:lnTo>
                  <a:close/>
                </a:path>
              </a:pathLst>
            </a:custGeom>
            <a:solidFill>
              <a:schemeClr val="bg1">
                <a:lumMod val="85000"/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146797" y="1955291"/>
              <a:ext cx="435518" cy="1157858"/>
            </a:xfrm>
            <a:custGeom>
              <a:avLst/>
              <a:gdLst>
                <a:gd name="connsiteX0" fmla="*/ 131004 w 435518"/>
                <a:gd name="connsiteY0" fmla="*/ 550450 h 1157858"/>
                <a:gd name="connsiteX1" fmla="*/ 435518 w 435518"/>
                <a:gd name="connsiteY1" fmla="*/ 0 h 1157858"/>
                <a:gd name="connsiteX2" fmla="*/ 280642 w 435518"/>
                <a:gd name="connsiteY2" fmla="*/ 718852 h 1157858"/>
                <a:gd name="connsiteX3" fmla="*/ 131 w 435518"/>
                <a:gd name="connsiteY3" fmla="*/ 1157859 h 1157858"/>
                <a:gd name="connsiteX4" fmla="*/ 131004 w 435518"/>
                <a:gd name="connsiteY4" fmla="*/ 550450 h 115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518" h="1157858">
                  <a:moveTo>
                    <a:pt x="131004" y="550450"/>
                  </a:moveTo>
                  <a:cubicBezTo>
                    <a:pt x="232540" y="366998"/>
                    <a:pt x="333982" y="183452"/>
                    <a:pt x="435518" y="0"/>
                  </a:cubicBezTo>
                  <a:cubicBezTo>
                    <a:pt x="333125" y="185166"/>
                    <a:pt x="277118" y="427387"/>
                    <a:pt x="280642" y="718852"/>
                  </a:cubicBezTo>
                  <a:lnTo>
                    <a:pt x="131" y="1157859"/>
                  </a:lnTo>
                  <a:cubicBezTo>
                    <a:pt x="-2822" y="911638"/>
                    <a:pt x="44422" y="706946"/>
                    <a:pt x="131004" y="550450"/>
                  </a:cubicBezTo>
                  <a:close/>
                </a:path>
              </a:pathLst>
            </a:custGeom>
            <a:gradFill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4920453" y="1858787"/>
              <a:ext cx="3095023" cy="2853991"/>
            </a:xfrm>
            <a:custGeom>
              <a:avLst/>
              <a:gdLst>
                <a:gd name="connsiteX0" fmla="*/ 226475 w 3095023"/>
                <a:gd name="connsiteY0" fmla="*/ 1254363 h 2853991"/>
                <a:gd name="connsiteX1" fmla="*/ 226475 w 3095023"/>
                <a:gd name="connsiteY1" fmla="*/ 1254363 h 2853991"/>
                <a:gd name="connsiteX2" fmla="*/ 1528828 w 3095023"/>
                <a:gd name="connsiteY2" fmla="*/ 459312 h 2853991"/>
                <a:gd name="connsiteX3" fmla="*/ 2868615 w 3095023"/>
                <a:gd name="connsiteY3" fmla="*/ 2726738 h 2853991"/>
                <a:gd name="connsiteX4" fmla="*/ 3095024 w 3095023"/>
                <a:gd name="connsiteY4" fmla="*/ 2853992 h 2853991"/>
                <a:gd name="connsiteX5" fmla="*/ 3095024 w 3095023"/>
                <a:gd name="connsiteY5" fmla="*/ 2852944 h 2853991"/>
                <a:gd name="connsiteX6" fmla="*/ 1525589 w 3095023"/>
                <a:gd name="connsiteY6" fmla="*/ 196993 h 2853991"/>
                <a:gd name="connsiteX7" fmla="*/ 161 w 3095023"/>
                <a:gd name="connsiteY7" fmla="*/ 1128252 h 2853991"/>
                <a:gd name="connsiteX8" fmla="*/ 226475 w 3095023"/>
                <a:gd name="connsiteY8" fmla="*/ 1254363 h 285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5023" h="2853991">
                  <a:moveTo>
                    <a:pt x="226475" y="1254363"/>
                  </a:moveTo>
                  <a:lnTo>
                    <a:pt x="226475" y="1254363"/>
                  </a:lnTo>
                  <a:cubicBezTo>
                    <a:pt x="216092" y="408639"/>
                    <a:pt x="799213" y="52689"/>
                    <a:pt x="1528828" y="459312"/>
                  </a:cubicBezTo>
                  <a:cubicBezTo>
                    <a:pt x="2258443" y="865934"/>
                    <a:pt x="2858328" y="1881013"/>
                    <a:pt x="2868615" y="2726738"/>
                  </a:cubicBezTo>
                  <a:lnTo>
                    <a:pt x="3095024" y="2853992"/>
                  </a:lnTo>
                  <a:cubicBezTo>
                    <a:pt x="3095024" y="2853611"/>
                    <a:pt x="3095024" y="2853325"/>
                    <a:pt x="3095024" y="2852944"/>
                  </a:cubicBezTo>
                  <a:cubicBezTo>
                    <a:pt x="3082927" y="1862344"/>
                    <a:pt x="2380268" y="673243"/>
                    <a:pt x="1525589" y="196993"/>
                  </a:cubicBezTo>
                  <a:cubicBezTo>
                    <a:pt x="670911" y="-279257"/>
                    <a:pt x="-12031" y="137652"/>
                    <a:pt x="161" y="1128252"/>
                  </a:cubicBezTo>
                  <a:lnTo>
                    <a:pt x="226475" y="1254363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737817" y="2931033"/>
              <a:ext cx="310622" cy="830960"/>
            </a:xfrm>
            <a:custGeom>
              <a:avLst/>
              <a:gdLst>
                <a:gd name="connsiteX0" fmla="*/ 95071 w 310622"/>
                <a:gd name="connsiteY0" fmla="*/ 389668 h 830960"/>
                <a:gd name="connsiteX1" fmla="*/ 310622 w 310622"/>
                <a:gd name="connsiteY1" fmla="*/ 0 h 830960"/>
                <a:gd name="connsiteX2" fmla="*/ 198608 w 310622"/>
                <a:gd name="connsiteY2" fmla="*/ 520160 h 830960"/>
                <a:gd name="connsiteX3" fmla="*/ 107 w 310622"/>
                <a:gd name="connsiteY3" fmla="*/ 830961 h 830960"/>
                <a:gd name="connsiteX4" fmla="*/ 95071 w 310622"/>
                <a:gd name="connsiteY4" fmla="*/ 389668 h 83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622" h="830960">
                  <a:moveTo>
                    <a:pt x="95071" y="389668"/>
                  </a:moveTo>
                  <a:cubicBezTo>
                    <a:pt x="166890" y="259747"/>
                    <a:pt x="238804" y="129921"/>
                    <a:pt x="310622" y="0"/>
                  </a:cubicBezTo>
                  <a:cubicBezTo>
                    <a:pt x="236518" y="134017"/>
                    <a:pt x="196036" y="309372"/>
                    <a:pt x="198608" y="520160"/>
                  </a:cubicBezTo>
                  <a:lnTo>
                    <a:pt x="107" y="830961"/>
                  </a:lnTo>
                  <a:cubicBezTo>
                    <a:pt x="-2179" y="652081"/>
                    <a:pt x="32206" y="503301"/>
                    <a:pt x="95071" y="389668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accent3"/>
                </a:gs>
                <a:gs pos="100000">
                  <a:schemeClr val="accent3"/>
                </a:gs>
                <a:gs pos="15000">
                  <a:schemeClr val="accent3">
                    <a:lumMod val="40000"/>
                    <a:lumOff val="60000"/>
                  </a:schemeClr>
                </a:gs>
                <a:gs pos="45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513869" y="2774246"/>
              <a:ext cx="2367561" cy="2185993"/>
            </a:xfrm>
            <a:custGeom>
              <a:avLst/>
              <a:gdLst>
                <a:gd name="connsiteX0" fmla="*/ 223961 w 2367561"/>
                <a:gd name="connsiteY0" fmla="*/ 987748 h 2185993"/>
                <a:gd name="connsiteX1" fmla="*/ 223961 w 2367561"/>
                <a:gd name="connsiteY1" fmla="*/ 987748 h 2185993"/>
                <a:gd name="connsiteX2" fmla="*/ 1170269 w 2367561"/>
                <a:gd name="connsiteY2" fmla="*/ 410057 h 2185993"/>
                <a:gd name="connsiteX3" fmla="*/ 2143820 w 2367561"/>
                <a:gd name="connsiteY3" fmla="*/ 2057691 h 2185993"/>
                <a:gd name="connsiteX4" fmla="*/ 2367562 w 2367561"/>
                <a:gd name="connsiteY4" fmla="*/ 2185993 h 2185993"/>
                <a:gd name="connsiteX5" fmla="*/ 2367562 w 2367561"/>
                <a:gd name="connsiteY5" fmla="*/ 2182374 h 2185993"/>
                <a:gd name="connsiteX6" fmla="*/ 1167031 w 2367561"/>
                <a:gd name="connsiteY6" fmla="*/ 150691 h 2185993"/>
                <a:gd name="connsiteX7" fmla="*/ 123 w 2367561"/>
                <a:gd name="connsiteY7" fmla="*/ 863066 h 2185993"/>
                <a:gd name="connsiteX8" fmla="*/ 223961 w 2367561"/>
                <a:gd name="connsiteY8" fmla="*/ 987748 h 218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561" h="2185993">
                  <a:moveTo>
                    <a:pt x="223961" y="987748"/>
                  </a:moveTo>
                  <a:lnTo>
                    <a:pt x="223961" y="987748"/>
                  </a:lnTo>
                  <a:cubicBezTo>
                    <a:pt x="216436" y="373195"/>
                    <a:pt x="640108" y="114591"/>
                    <a:pt x="1170269" y="410057"/>
                  </a:cubicBezTo>
                  <a:cubicBezTo>
                    <a:pt x="1700431" y="705522"/>
                    <a:pt x="2136295" y="1443138"/>
                    <a:pt x="2143820" y="2057691"/>
                  </a:cubicBezTo>
                  <a:lnTo>
                    <a:pt x="2367562" y="2185993"/>
                  </a:lnTo>
                  <a:cubicBezTo>
                    <a:pt x="2367562" y="2184755"/>
                    <a:pt x="2367562" y="2183612"/>
                    <a:pt x="2367562" y="2182374"/>
                  </a:cubicBezTo>
                  <a:cubicBezTo>
                    <a:pt x="2358323" y="1424565"/>
                    <a:pt x="1820827" y="515022"/>
                    <a:pt x="1167031" y="150691"/>
                  </a:cubicBezTo>
                  <a:cubicBezTo>
                    <a:pt x="513235" y="-213640"/>
                    <a:pt x="-9211" y="105352"/>
                    <a:pt x="123" y="863066"/>
                  </a:cubicBezTo>
                  <a:lnTo>
                    <a:pt x="223961" y="987748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accent3"/>
                </a:gs>
                <a:gs pos="100000">
                  <a:schemeClr val="accent3"/>
                </a:gs>
                <a:gs pos="15000">
                  <a:schemeClr val="accent3">
                    <a:lumMod val="40000"/>
                    <a:lumOff val="60000"/>
                  </a:schemeClr>
                </a:gs>
                <a:gs pos="45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4306669" y="3758469"/>
              <a:ext cx="274950" cy="665035"/>
            </a:xfrm>
            <a:custGeom>
              <a:avLst/>
              <a:gdLst>
                <a:gd name="connsiteX0" fmla="*/ 59399 w 274950"/>
                <a:gd name="connsiteY0" fmla="*/ 389763 h 665035"/>
                <a:gd name="connsiteX1" fmla="*/ 274950 w 274950"/>
                <a:gd name="connsiteY1" fmla="*/ 0 h 665035"/>
                <a:gd name="connsiteX2" fmla="*/ 198655 w 274950"/>
                <a:gd name="connsiteY2" fmla="*/ 354235 h 665035"/>
                <a:gd name="connsiteX3" fmla="*/ 59 w 274950"/>
                <a:gd name="connsiteY3" fmla="*/ 665036 h 665035"/>
                <a:gd name="connsiteX4" fmla="*/ 59399 w 274950"/>
                <a:gd name="connsiteY4" fmla="*/ 389763 h 66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950" h="665035">
                  <a:moveTo>
                    <a:pt x="59399" y="389763"/>
                  </a:moveTo>
                  <a:cubicBezTo>
                    <a:pt x="131218" y="259842"/>
                    <a:pt x="203132" y="129921"/>
                    <a:pt x="274950" y="0"/>
                  </a:cubicBezTo>
                  <a:cubicBezTo>
                    <a:pt x="224468" y="91250"/>
                    <a:pt x="196940" y="210598"/>
                    <a:pt x="198655" y="354235"/>
                  </a:cubicBezTo>
                  <a:lnTo>
                    <a:pt x="59" y="665036"/>
                  </a:lnTo>
                  <a:cubicBezTo>
                    <a:pt x="-1275" y="553498"/>
                    <a:pt x="20156" y="460724"/>
                    <a:pt x="59399" y="389763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4085474" y="3702356"/>
              <a:ext cx="1640097" cy="1510104"/>
            </a:xfrm>
            <a:custGeom>
              <a:avLst/>
              <a:gdLst>
                <a:gd name="connsiteX0" fmla="*/ 221254 w 1640097"/>
                <a:gd name="connsiteY0" fmla="*/ 721244 h 1510104"/>
                <a:gd name="connsiteX1" fmla="*/ 811613 w 1640097"/>
                <a:gd name="connsiteY1" fmla="*/ 360818 h 1510104"/>
                <a:gd name="connsiteX2" fmla="*/ 1418927 w 1640097"/>
                <a:gd name="connsiteY2" fmla="*/ 1388661 h 1510104"/>
                <a:gd name="connsiteX3" fmla="*/ 1640098 w 1640097"/>
                <a:gd name="connsiteY3" fmla="*/ 1510104 h 1510104"/>
                <a:gd name="connsiteX4" fmla="*/ 808470 w 1640097"/>
                <a:gd name="connsiteY4" fmla="*/ 104405 h 1510104"/>
                <a:gd name="connsiteX5" fmla="*/ 83 w 1640097"/>
                <a:gd name="connsiteY5" fmla="*/ 597895 h 1510104"/>
                <a:gd name="connsiteX6" fmla="*/ 221254 w 1640097"/>
                <a:gd name="connsiteY6" fmla="*/ 721244 h 15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0097" h="1510104">
                  <a:moveTo>
                    <a:pt x="221254" y="721244"/>
                  </a:moveTo>
                  <a:cubicBezTo>
                    <a:pt x="216586" y="337863"/>
                    <a:pt x="480905" y="176509"/>
                    <a:pt x="811613" y="360818"/>
                  </a:cubicBezTo>
                  <a:cubicBezTo>
                    <a:pt x="1142321" y="545127"/>
                    <a:pt x="1414260" y="1005279"/>
                    <a:pt x="1418927" y="1388661"/>
                  </a:cubicBezTo>
                  <a:lnTo>
                    <a:pt x="1640098" y="1510104"/>
                  </a:lnTo>
                  <a:cubicBezTo>
                    <a:pt x="1632859" y="985563"/>
                    <a:pt x="1260812" y="356532"/>
                    <a:pt x="808470" y="104405"/>
                  </a:cubicBezTo>
                  <a:cubicBezTo>
                    <a:pt x="355556" y="-148008"/>
                    <a:pt x="-6299" y="72972"/>
                    <a:pt x="83" y="597895"/>
                  </a:cubicBezTo>
                  <a:lnTo>
                    <a:pt x="221254" y="721244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966561" y="4529613"/>
              <a:ext cx="192529" cy="432149"/>
            </a:xfrm>
            <a:custGeom>
              <a:avLst/>
              <a:gdLst>
                <a:gd name="connsiteX0" fmla="*/ 192530 w 192529"/>
                <a:gd name="connsiteY0" fmla="*/ 0 h 432149"/>
                <a:gd name="connsiteX1" fmla="*/ 29747 w 192529"/>
                <a:gd name="connsiteY1" fmla="*/ 294323 h 432149"/>
                <a:gd name="connsiteX2" fmla="*/ 29 w 192529"/>
                <a:gd name="connsiteY2" fmla="*/ 432150 h 432149"/>
                <a:gd name="connsiteX3" fmla="*/ 149953 w 192529"/>
                <a:gd name="connsiteY3" fmla="*/ 197453 h 432149"/>
                <a:gd name="connsiteX4" fmla="*/ 192530 w 192529"/>
                <a:gd name="connsiteY4" fmla="*/ 0 h 43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529" h="432149">
                  <a:moveTo>
                    <a:pt x="192530" y="0"/>
                  </a:moveTo>
                  <a:cubicBezTo>
                    <a:pt x="138237" y="98108"/>
                    <a:pt x="84040" y="196215"/>
                    <a:pt x="29747" y="294323"/>
                  </a:cubicBezTo>
                  <a:cubicBezTo>
                    <a:pt x="10126" y="329851"/>
                    <a:pt x="-638" y="376238"/>
                    <a:pt x="29" y="432150"/>
                  </a:cubicBezTo>
                  <a:lnTo>
                    <a:pt x="149953" y="197453"/>
                  </a:lnTo>
                  <a:cubicBezTo>
                    <a:pt x="149000" y="117348"/>
                    <a:pt x="164431" y="50864"/>
                    <a:pt x="192530" y="0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accent3"/>
                </a:gs>
                <a:gs pos="100000">
                  <a:schemeClr val="accent3"/>
                </a:gs>
                <a:gs pos="15000">
                  <a:schemeClr val="accent3">
                    <a:lumMod val="40000"/>
                    <a:lumOff val="60000"/>
                  </a:schemeClr>
                </a:gs>
                <a:gs pos="45000">
                  <a:schemeClr val="accent3">
                    <a:lumMod val="60000"/>
                    <a:lumOff val="40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3747366" y="4461159"/>
              <a:ext cx="1037993" cy="956469"/>
            </a:xfrm>
            <a:custGeom>
              <a:avLst/>
              <a:gdLst>
                <a:gd name="connsiteX0" fmla="*/ 219224 w 1037993"/>
                <a:gd name="connsiteY0" fmla="*/ 500603 h 956469"/>
                <a:gd name="connsiteX1" fmla="*/ 514690 w 1037993"/>
                <a:gd name="connsiteY1" fmla="*/ 320200 h 956469"/>
                <a:gd name="connsiteX2" fmla="*/ 818728 w 1037993"/>
                <a:gd name="connsiteY2" fmla="*/ 834645 h 956469"/>
                <a:gd name="connsiteX3" fmla="*/ 1037993 w 1037993"/>
                <a:gd name="connsiteY3" fmla="*/ 956470 h 956469"/>
                <a:gd name="connsiteX4" fmla="*/ 511642 w 1037993"/>
                <a:gd name="connsiteY4" fmla="*/ 66073 h 956469"/>
                <a:gd name="connsiteX5" fmla="*/ 54 w 1037993"/>
                <a:gd name="connsiteY5" fmla="*/ 378397 h 956469"/>
                <a:gd name="connsiteX6" fmla="*/ 219224 w 1037993"/>
                <a:gd name="connsiteY6" fmla="*/ 500603 h 9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7993" h="956469">
                  <a:moveTo>
                    <a:pt x="219224" y="500603"/>
                  </a:moveTo>
                  <a:cubicBezTo>
                    <a:pt x="216843" y="308674"/>
                    <a:pt x="349145" y="227903"/>
                    <a:pt x="514690" y="320200"/>
                  </a:cubicBezTo>
                  <a:cubicBezTo>
                    <a:pt x="680234" y="412497"/>
                    <a:pt x="816347" y="642812"/>
                    <a:pt x="818728" y="834645"/>
                  </a:cubicBezTo>
                  <a:lnTo>
                    <a:pt x="1037993" y="956470"/>
                  </a:lnTo>
                  <a:cubicBezTo>
                    <a:pt x="1033802" y="624333"/>
                    <a:pt x="798154" y="225712"/>
                    <a:pt x="511642" y="66073"/>
                  </a:cubicBezTo>
                  <a:cubicBezTo>
                    <a:pt x="225035" y="-93662"/>
                    <a:pt x="-4042" y="46165"/>
                    <a:pt x="54" y="378397"/>
                  </a:cubicBezTo>
                  <a:lnTo>
                    <a:pt x="219224" y="500603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accent3"/>
                </a:gs>
                <a:gs pos="100000">
                  <a:schemeClr val="accent3"/>
                </a:gs>
                <a:gs pos="15000">
                  <a:schemeClr val="accent3">
                    <a:lumMod val="40000"/>
                    <a:lumOff val="60000"/>
                  </a:schemeClr>
                </a:gs>
                <a:gs pos="45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3405164" y="5223482"/>
              <a:ext cx="434553" cy="400553"/>
            </a:xfrm>
            <a:custGeom>
              <a:avLst/>
              <a:gdLst>
                <a:gd name="connsiteX0" fmla="*/ 214240 w 434553"/>
                <a:gd name="connsiteY0" fmla="*/ 27650 h 400553"/>
                <a:gd name="connsiteX1" fmla="*/ 23 w 434553"/>
                <a:gd name="connsiteY1" fmla="*/ 158428 h 400553"/>
                <a:gd name="connsiteX2" fmla="*/ 434553 w 434553"/>
                <a:gd name="connsiteY2" fmla="*/ 400554 h 400553"/>
                <a:gd name="connsiteX3" fmla="*/ 214240 w 434553"/>
                <a:gd name="connsiteY3" fmla="*/ 27650 h 40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553" h="400553">
                  <a:moveTo>
                    <a:pt x="214240" y="27650"/>
                  </a:moveTo>
                  <a:cubicBezTo>
                    <a:pt x="94225" y="-39216"/>
                    <a:pt x="-1692" y="19363"/>
                    <a:pt x="23" y="158428"/>
                  </a:cubicBezTo>
                  <a:lnTo>
                    <a:pt x="434553" y="400554"/>
                  </a:lnTo>
                  <a:cubicBezTo>
                    <a:pt x="432839" y="261488"/>
                    <a:pt x="334160" y="94515"/>
                    <a:pt x="214240" y="27650"/>
                  </a:cubicBezTo>
                  <a:close/>
                </a:path>
              </a:pathLst>
            </a:custGeom>
            <a:gradFill flip="none" rotWithShape="1"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070347" y="1238404"/>
              <a:ext cx="3714369" cy="3474279"/>
            </a:xfrm>
            <a:custGeom>
              <a:avLst/>
              <a:gdLst>
                <a:gd name="connsiteX0" fmla="*/ 2945130 w 3714369"/>
                <a:gd name="connsiteY0" fmla="*/ 3474280 h 3474279"/>
                <a:gd name="connsiteX1" fmla="*/ 2945130 w 3714369"/>
                <a:gd name="connsiteY1" fmla="*/ 3473232 h 3474279"/>
                <a:gd name="connsiteX2" fmla="*/ 2639854 w 3714369"/>
                <a:gd name="connsiteY2" fmla="*/ 2260890 h 3474279"/>
                <a:gd name="connsiteX3" fmla="*/ 2633472 w 3714369"/>
                <a:gd name="connsiteY3" fmla="*/ 2247460 h 3474279"/>
                <a:gd name="connsiteX4" fmla="*/ 2627090 w 3714369"/>
                <a:gd name="connsiteY4" fmla="*/ 2234030 h 3474279"/>
                <a:gd name="connsiteX5" fmla="*/ 2620518 w 3714369"/>
                <a:gd name="connsiteY5" fmla="*/ 2220599 h 3474279"/>
                <a:gd name="connsiteX6" fmla="*/ 2614041 w 3714369"/>
                <a:gd name="connsiteY6" fmla="*/ 2207169 h 3474279"/>
                <a:gd name="connsiteX7" fmla="*/ 2607374 w 3714369"/>
                <a:gd name="connsiteY7" fmla="*/ 2193739 h 3474279"/>
                <a:gd name="connsiteX8" fmla="*/ 2600706 w 3714369"/>
                <a:gd name="connsiteY8" fmla="*/ 2180309 h 3474279"/>
                <a:gd name="connsiteX9" fmla="*/ 2593943 w 3714369"/>
                <a:gd name="connsiteY9" fmla="*/ 2166878 h 3474279"/>
                <a:gd name="connsiteX10" fmla="*/ 2586990 w 3714369"/>
                <a:gd name="connsiteY10" fmla="*/ 2153448 h 3474279"/>
                <a:gd name="connsiteX11" fmla="*/ 2580037 w 3714369"/>
                <a:gd name="connsiteY11" fmla="*/ 2140018 h 3474279"/>
                <a:gd name="connsiteX12" fmla="*/ 2573083 w 3714369"/>
                <a:gd name="connsiteY12" fmla="*/ 2126588 h 3474279"/>
                <a:gd name="connsiteX13" fmla="*/ 2566035 w 3714369"/>
                <a:gd name="connsiteY13" fmla="*/ 2113157 h 3474279"/>
                <a:gd name="connsiteX14" fmla="*/ 2558891 w 3714369"/>
                <a:gd name="connsiteY14" fmla="*/ 2099727 h 3474279"/>
                <a:gd name="connsiteX15" fmla="*/ 2551652 w 3714369"/>
                <a:gd name="connsiteY15" fmla="*/ 2086297 h 3474279"/>
                <a:gd name="connsiteX16" fmla="*/ 2544413 w 3714369"/>
                <a:gd name="connsiteY16" fmla="*/ 2072867 h 3474279"/>
                <a:gd name="connsiteX17" fmla="*/ 2537079 w 3714369"/>
                <a:gd name="connsiteY17" fmla="*/ 2059341 h 3474279"/>
                <a:gd name="connsiteX18" fmla="*/ 2529649 w 3714369"/>
                <a:gd name="connsiteY18" fmla="*/ 2045911 h 3474279"/>
                <a:gd name="connsiteX19" fmla="*/ 2522220 w 3714369"/>
                <a:gd name="connsiteY19" fmla="*/ 2032480 h 3474279"/>
                <a:gd name="connsiteX20" fmla="*/ 2514600 w 3714369"/>
                <a:gd name="connsiteY20" fmla="*/ 2019050 h 3474279"/>
                <a:gd name="connsiteX21" fmla="*/ 2506980 w 3714369"/>
                <a:gd name="connsiteY21" fmla="*/ 2005620 h 3474279"/>
                <a:gd name="connsiteX22" fmla="*/ 2499360 w 3714369"/>
                <a:gd name="connsiteY22" fmla="*/ 1992190 h 3474279"/>
                <a:gd name="connsiteX23" fmla="*/ 2491549 w 3714369"/>
                <a:gd name="connsiteY23" fmla="*/ 1978759 h 3474279"/>
                <a:gd name="connsiteX24" fmla="*/ 2483739 w 3714369"/>
                <a:gd name="connsiteY24" fmla="*/ 1965329 h 3474279"/>
                <a:gd name="connsiteX25" fmla="*/ 2475833 w 3714369"/>
                <a:gd name="connsiteY25" fmla="*/ 1951899 h 3474279"/>
                <a:gd name="connsiteX26" fmla="*/ 2467832 w 3714369"/>
                <a:gd name="connsiteY26" fmla="*/ 1938469 h 3474279"/>
                <a:gd name="connsiteX27" fmla="*/ 2459736 w 3714369"/>
                <a:gd name="connsiteY27" fmla="*/ 1925038 h 3474279"/>
                <a:gd name="connsiteX28" fmla="*/ 2451640 w 3714369"/>
                <a:gd name="connsiteY28" fmla="*/ 1911608 h 3474279"/>
                <a:gd name="connsiteX29" fmla="*/ 2443448 w 3714369"/>
                <a:gd name="connsiteY29" fmla="*/ 1898178 h 3474279"/>
                <a:gd name="connsiteX30" fmla="*/ 2435257 w 3714369"/>
                <a:gd name="connsiteY30" fmla="*/ 1884748 h 3474279"/>
                <a:gd name="connsiteX31" fmla="*/ 2426970 w 3714369"/>
                <a:gd name="connsiteY31" fmla="*/ 1871413 h 3474279"/>
                <a:gd name="connsiteX32" fmla="*/ 2418588 w 3714369"/>
                <a:gd name="connsiteY32" fmla="*/ 1857983 h 3474279"/>
                <a:gd name="connsiteX33" fmla="*/ 2410206 w 3714369"/>
                <a:gd name="connsiteY33" fmla="*/ 1844647 h 3474279"/>
                <a:gd name="connsiteX34" fmla="*/ 2302955 w 3714369"/>
                <a:gd name="connsiteY34" fmla="*/ 1685580 h 3474279"/>
                <a:gd name="connsiteX35" fmla="*/ 2291239 w 3714369"/>
                <a:gd name="connsiteY35" fmla="*/ 1669388 h 3474279"/>
                <a:gd name="connsiteX36" fmla="*/ 2279523 w 3714369"/>
                <a:gd name="connsiteY36" fmla="*/ 1653195 h 3474279"/>
                <a:gd name="connsiteX37" fmla="*/ 2267712 w 3714369"/>
                <a:gd name="connsiteY37" fmla="*/ 1637098 h 3474279"/>
                <a:gd name="connsiteX38" fmla="*/ 2255806 w 3714369"/>
                <a:gd name="connsiteY38" fmla="*/ 1620905 h 3474279"/>
                <a:gd name="connsiteX39" fmla="*/ 2243709 w 3714369"/>
                <a:gd name="connsiteY39" fmla="*/ 1604808 h 3474279"/>
                <a:gd name="connsiteX40" fmla="*/ 2231517 w 3714369"/>
                <a:gd name="connsiteY40" fmla="*/ 1588711 h 3474279"/>
                <a:gd name="connsiteX41" fmla="*/ 2219230 w 3714369"/>
                <a:gd name="connsiteY41" fmla="*/ 1572709 h 3474279"/>
                <a:gd name="connsiteX42" fmla="*/ 2206752 w 3714369"/>
                <a:gd name="connsiteY42" fmla="*/ 1556707 h 3474279"/>
                <a:gd name="connsiteX43" fmla="*/ 2194274 w 3714369"/>
                <a:gd name="connsiteY43" fmla="*/ 1540705 h 3474279"/>
                <a:gd name="connsiteX44" fmla="*/ 2181606 w 3714369"/>
                <a:gd name="connsiteY44" fmla="*/ 1524703 h 3474279"/>
                <a:gd name="connsiteX45" fmla="*/ 2168938 w 3714369"/>
                <a:gd name="connsiteY45" fmla="*/ 1508987 h 3474279"/>
                <a:gd name="connsiteX46" fmla="*/ 2156079 w 3714369"/>
                <a:gd name="connsiteY46" fmla="*/ 1493080 h 3474279"/>
                <a:gd name="connsiteX47" fmla="*/ 2143125 w 3714369"/>
                <a:gd name="connsiteY47" fmla="*/ 1477363 h 3474279"/>
                <a:gd name="connsiteX48" fmla="*/ 2129981 w 3714369"/>
                <a:gd name="connsiteY48" fmla="*/ 1461647 h 3474279"/>
                <a:gd name="connsiteX49" fmla="*/ 2116836 w 3714369"/>
                <a:gd name="connsiteY49" fmla="*/ 1446026 h 3474279"/>
                <a:gd name="connsiteX50" fmla="*/ 2103501 w 3714369"/>
                <a:gd name="connsiteY50" fmla="*/ 1430405 h 3474279"/>
                <a:gd name="connsiteX51" fmla="*/ 2090071 w 3714369"/>
                <a:gd name="connsiteY51" fmla="*/ 1414879 h 3474279"/>
                <a:gd name="connsiteX52" fmla="*/ 2076545 w 3714369"/>
                <a:gd name="connsiteY52" fmla="*/ 1399354 h 3474279"/>
                <a:gd name="connsiteX53" fmla="*/ 2062924 w 3714369"/>
                <a:gd name="connsiteY53" fmla="*/ 1383923 h 3474279"/>
                <a:gd name="connsiteX54" fmla="*/ 2049113 w 3714369"/>
                <a:gd name="connsiteY54" fmla="*/ 1368588 h 3474279"/>
                <a:gd name="connsiteX55" fmla="*/ 2035207 w 3714369"/>
                <a:gd name="connsiteY55" fmla="*/ 1353253 h 3474279"/>
                <a:gd name="connsiteX56" fmla="*/ 2021205 w 3714369"/>
                <a:gd name="connsiteY56" fmla="*/ 1338013 h 3474279"/>
                <a:gd name="connsiteX57" fmla="*/ 2007108 w 3714369"/>
                <a:gd name="connsiteY57" fmla="*/ 1322868 h 3474279"/>
                <a:gd name="connsiteX58" fmla="*/ 1992916 w 3714369"/>
                <a:gd name="connsiteY58" fmla="*/ 1307628 h 3474279"/>
                <a:gd name="connsiteX59" fmla="*/ 1978533 w 3714369"/>
                <a:gd name="connsiteY59" fmla="*/ 1292674 h 3474279"/>
                <a:gd name="connsiteX60" fmla="*/ 1964055 w 3714369"/>
                <a:gd name="connsiteY60" fmla="*/ 1277720 h 3474279"/>
                <a:gd name="connsiteX61" fmla="*/ 1949387 w 3714369"/>
                <a:gd name="connsiteY61" fmla="*/ 1262861 h 3474279"/>
                <a:gd name="connsiteX62" fmla="*/ 1934718 w 3714369"/>
                <a:gd name="connsiteY62" fmla="*/ 1248097 h 3474279"/>
                <a:gd name="connsiteX63" fmla="*/ 1919859 w 3714369"/>
                <a:gd name="connsiteY63" fmla="*/ 1233428 h 3474279"/>
                <a:gd name="connsiteX64" fmla="*/ 1904905 w 3714369"/>
                <a:gd name="connsiteY64" fmla="*/ 1218760 h 3474279"/>
                <a:gd name="connsiteX65" fmla="*/ 1889855 w 3714369"/>
                <a:gd name="connsiteY65" fmla="*/ 1204187 h 3474279"/>
                <a:gd name="connsiteX66" fmla="*/ 1375696 w 3714369"/>
                <a:gd name="connsiteY66" fmla="*/ 817471 h 3474279"/>
                <a:gd name="connsiteX67" fmla="*/ 0 w 3714369"/>
                <a:gd name="connsiteY67" fmla="*/ 1043690 h 3474279"/>
                <a:gd name="connsiteX68" fmla="*/ 300609 w 3714369"/>
                <a:gd name="connsiteY68" fmla="*/ 490478 h 3474279"/>
                <a:gd name="connsiteX69" fmla="*/ 1895189 w 3714369"/>
                <a:gd name="connsiteY69" fmla="*/ 228350 h 3474279"/>
                <a:gd name="connsiteX70" fmla="*/ 2500503 w 3714369"/>
                <a:gd name="connsiteY70" fmla="*/ 685645 h 3474279"/>
                <a:gd name="connsiteX71" fmla="*/ 2517743 w 3714369"/>
                <a:gd name="connsiteY71" fmla="*/ 702410 h 3474279"/>
                <a:gd name="connsiteX72" fmla="*/ 2534888 w 3714369"/>
                <a:gd name="connsiteY72" fmla="*/ 719269 h 3474279"/>
                <a:gd name="connsiteX73" fmla="*/ 2551843 w 3714369"/>
                <a:gd name="connsiteY73" fmla="*/ 736223 h 3474279"/>
                <a:gd name="connsiteX74" fmla="*/ 2568607 w 3714369"/>
                <a:gd name="connsiteY74" fmla="*/ 753273 h 3474279"/>
                <a:gd name="connsiteX75" fmla="*/ 2585275 w 3714369"/>
                <a:gd name="connsiteY75" fmla="*/ 770323 h 3474279"/>
                <a:gd name="connsiteX76" fmla="*/ 2601849 w 3714369"/>
                <a:gd name="connsiteY76" fmla="*/ 787563 h 3474279"/>
                <a:gd name="connsiteX77" fmla="*/ 2618232 w 3714369"/>
                <a:gd name="connsiteY77" fmla="*/ 804898 h 3474279"/>
                <a:gd name="connsiteX78" fmla="*/ 2634520 w 3714369"/>
                <a:gd name="connsiteY78" fmla="*/ 822234 h 3474279"/>
                <a:gd name="connsiteX79" fmla="*/ 2650617 w 3714369"/>
                <a:gd name="connsiteY79" fmla="*/ 839665 h 3474279"/>
                <a:gd name="connsiteX80" fmla="*/ 2666619 w 3714369"/>
                <a:gd name="connsiteY80" fmla="*/ 857191 h 3474279"/>
                <a:gd name="connsiteX81" fmla="*/ 2682526 w 3714369"/>
                <a:gd name="connsiteY81" fmla="*/ 874812 h 3474279"/>
                <a:gd name="connsiteX82" fmla="*/ 2698242 w 3714369"/>
                <a:gd name="connsiteY82" fmla="*/ 892529 h 3474279"/>
                <a:gd name="connsiteX83" fmla="*/ 2713958 w 3714369"/>
                <a:gd name="connsiteY83" fmla="*/ 910150 h 3474279"/>
                <a:gd name="connsiteX84" fmla="*/ 2729389 w 3714369"/>
                <a:gd name="connsiteY84" fmla="*/ 928057 h 3474279"/>
                <a:gd name="connsiteX85" fmla="*/ 2744724 w 3714369"/>
                <a:gd name="connsiteY85" fmla="*/ 945868 h 3474279"/>
                <a:gd name="connsiteX86" fmla="*/ 2759964 w 3714369"/>
                <a:gd name="connsiteY86" fmla="*/ 963871 h 3474279"/>
                <a:gd name="connsiteX87" fmla="*/ 2775109 w 3714369"/>
                <a:gd name="connsiteY87" fmla="*/ 981873 h 3474279"/>
                <a:gd name="connsiteX88" fmla="*/ 2790063 w 3714369"/>
                <a:gd name="connsiteY88" fmla="*/ 999875 h 3474279"/>
                <a:gd name="connsiteX89" fmla="*/ 2804827 w 3714369"/>
                <a:gd name="connsiteY89" fmla="*/ 1017973 h 3474279"/>
                <a:gd name="connsiteX90" fmla="*/ 2819495 w 3714369"/>
                <a:gd name="connsiteY90" fmla="*/ 1036166 h 3474279"/>
                <a:gd name="connsiteX91" fmla="*/ 2834068 w 3714369"/>
                <a:gd name="connsiteY91" fmla="*/ 1054358 h 3474279"/>
                <a:gd name="connsiteX92" fmla="*/ 2848547 w 3714369"/>
                <a:gd name="connsiteY92" fmla="*/ 1072551 h 3474279"/>
                <a:gd name="connsiteX93" fmla="*/ 2862834 w 3714369"/>
                <a:gd name="connsiteY93" fmla="*/ 1090839 h 3474279"/>
                <a:gd name="connsiteX94" fmla="*/ 2877026 w 3714369"/>
                <a:gd name="connsiteY94" fmla="*/ 1109222 h 3474279"/>
                <a:gd name="connsiteX95" fmla="*/ 2891123 w 3714369"/>
                <a:gd name="connsiteY95" fmla="*/ 1127510 h 3474279"/>
                <a:gd name="connsiteX96" fmla="*/ 2905030 w 3714369"/>
                <a:gd name="connsiteY96" fmla="*/ 1145989 h 3474279"/>
                <a:gd name="connsiteX97" fmla="*/ 2918841 w 3714369"/>
                <a:gd name="connsiteY97" fmla="*/ 1164467 h 3474279"/>
                <a:gd name="connsiteX98" fmla="*/ 2932557 w 3714369"/>
                <a:gd name="connsiteY98" fmla="*/ 1182946 h 3474279"/>
                <a:gd name="connsiteX99" fmla="*/ 2946083 w 3714369"/>
                <a:gd name="connsiteY99" fmla="*/ 1201424 h 3474279"/>
                <a:gd name="connsiteX100" fmla="*/ 2959513 w 3714369"/>
                <a:gd name="connsiteY100" fmla="*/ 1219998 h 3474279"/>
                <a:gd name="connsiteX101" fmla="*/ 2972848 w 3714369"/>
                <a:gd name="connsiteY101" fmla="*/ 1238572 h 3474279"/>
                <a:gd name="connsiteX102" fmla="*/ 3092291 w 3714369"/>
                <a:gd name="connsiteY102" fmla="*/ 1416118 h 3474279"/>
                <a:gd name="connsiteX103" fmla="*/ 3102007 w 3714369"/>
                <a:gd name="connsiteY103" fmla="*/ 1431358 h 3474279"/>
                <a:gd name="connsiteX104" fmla="*/ 3111627 w 3714369"/>
                <a:gd name="connsiteY104" fmla="*/ 1446693 h 3474279"/>
                <a:gd name="connsiteX105" fmla="*/ 3121247 w 3714369"/>
                <a:gd name="connsiteY105" fmla="*/ 1461933 h 3474279"/>
                <a:gd name="connsiteX106" fmla="*/ 3130677 w 3714369"/>
                <a:gd name="connsiteY106" fmla="*/ 1477363 h 3474279"/>
                <a:gd name="connsiteX107" fmla="*/ 3140107 w 3714369"/>
                <a:gd name="connsiteY107" fmla="*/ 1492699 h 3474279"/>
                <a:gd name="connsiteX108" fmla="*/ 3149441 w 3714369"/>
                <a:gd name="connsiteY108" fmla="*/ 1508034 h 3474279"/>
                <a:gd name="connsiteX109" fmla="*/ 3158681 w 3714369"/>
                <a:gd name="connsiteY109" fmla="*/ 1523465 h 3474279"/>
                <a:gd name="connsiteX110" fmla="*/ 3167824 w 3714369"/>
                <a:gd name="connsiteY110" fmla="*/ 1538800 h 3474279"/>
                <a:gd name="connsiteX111" fmla="*/ 3176873 w 3714369"/>
                <a:gd name="connsiteY111" fmla="*/ 1554135 h 3474279"/>
                <a:gd name="connsiteX112" fmla="*/ 3185922 w 3714369"/>
                <a:gd name="connsiteY112" fmla="*/ 1569566 h 3474279"/>
                <a:gd name="connsiteX113" fmla="*/ 3194875 w 3714369"/>
                <a:gd name="connsiteY113" fmla="*/ 1584996 h 3474279"/>
                <a:gd name="connsiteX114" fmla="*/ 3203734 w 3714369"/>
                <a:gd name="connsiteY114" fmla="*/ 1600426 h 3474279"/>
                <a:gd name="connsiteX115" fmla="*/ 3212402 w 3714369"/>
                <a:gd name="connsiteY115" fmla="*/ 1615857 h 3474279"/>
                <a:gd name="connsiteX116" fmla="*/ 3221069 w 3714369"/>
                <a:gd name="connsiteY116" fmla="*/ 1631288 h 3474279"/>
                <a:gd name="connsiteX117" fmla="*/ 3229642 w 3714369"/>
                <a:gd name="connsiteY117" fmla="*/ 1646718 h 3474279"/>
                <a:gd name="connsiteX118" fmla="*/ 3238119 w 3714369"/>
                <a:gd name="connsiteY118" fmla="*/ 1662149 h 3474279"/>
                <a:gd name="connsiteX119" fmla="*/ 3246596 w 3714369"/>
                <a:gd name="connsiteY119" fmla="*/ 1677579 h 3474279"/>
                <a:gd name="connsiteX120" fmla="*/ 3254978 w 3714369"/>
                <a:gd name="connsiteY120" fmla="*/ 1693009 h 3474279"/>
                <a:gd name="connsiteX121" fmla="*/ 3263265 w 3714369"/>
                <a:gd name="connsiteY121" fmla="*/ 1708440 h 3474279"/>
                <a:gd name="connsiteX122" fmla="*/ 3271457 w 3714369"/>
                <a:gd name="connsiteY122" fmla="*/ 1723871 h 3474279"/>
                <a:gd name="connsiteX123" fmla="*/ 3279648 w 3714369"/>
                <a:gd name="connsiteY123" fmla="*/ 1739301 h 3474279"/>
                <a:gd name="connsiteX124" fmla="*/ 3287649 w 3714369"/>
                <a:gd name="connsiteY124" fmla="*/ 1754732 h 3474279"/>
                <a:gd name="connsiteX125" fmla="*/ 3295555 w 3714369"/>
                <a:gd name="connsiteY125" fmla="*/ 1770162 h 3474279"/>
                <a:gd name="connsiteX126" fmla="*/ 3303461 w 3714369"/>
                <a:gd name="connsiteY126" fmla="*/ 1785592 h 3474279"/>
                <a:gd name="connsiteX127" fmla="*/ 3311271 w 3714369"/>
                <a:gd name="connsiteY127" fmla="*/ 1801023 h 3474279"/>
                <a:gd name="connsiteX128" fmla="*/ 3318986 w 3714369"/>
                <a:gd name="connsiteY128" fmla="*/ 1816358 h 3474279"/>
                <a:gd name="connsiteX129" fmla="*/ 3326702 w 3714369"/>
                <a:gd name="connsiteY129" fmla="*/ 1831789 h 3474279"/>
                <a:gd name="connsiteX130" fmla="*/ 3334226 w 3714369"/>
                <a:gd name="connsiteY130" fmla="*/ 1847124 h 3474279"/>
                <a:gd name="connsiteX131" fmla="*/ 3341751 w 3714369"/>
                <a:gd name="connsiteY131" fmla="*/ 1862459 h 3474279"/>
                <a:gd name="connsiteX132" fmla="*/ 3349181 w 3714369"/>
                <a:gd name="connsiteY132" fmla="*/ 1877890 h 3474279"/>
                <a:gd name="connsiteX133" fmla="*/ 3356515 w 3714369"/>
                <a:gd name="connsiteY133" fmla="*/ 1893320 h 3474279"/>
                <a:gd name="connsiteX134" fmla="*/ 3714369 w 3714369"/>
                <a:gd name="connsiteY134" fmla="*/ 3307021 h 3474279"/>
                <a:gd name="connsiteX135" fmla="*/ 2945130 w 3714369"/>
                <a:gd name="connsiteY135" fmla="*/ 3474280 h 347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714369" h="3474279">
                  <a:moveTo>
                    <a:pt x="2945130" y="3474280"/>
                  </a:moveTo>
                  <a:lnTo>
                    <a:pt x="2945130" y="3473232"/>
                  </a:lnTo>
                  <a:cubicBezTo>
                    <a:pt x="2940272" y="3081373"/>
                    <a:pt x="2827496" y="2658464"/>
                    <a:pt x="2639854" y="2260890"/>
                  </a:cubicBezTo>
                  <a:cubicBezTo>
                    <a:pt x="2637758" y="2256413"/>
                    <a:pt x="2635663" y="2251937"/>
                    <a:pt x="2633472" y="2247460"/>
                  </a:cubicBezTo>
                  <a:cubicBezTo>
                    <a:pt x="2631376" y="2242983"/>
                    <a:pt x="2629186" y="2238506"/>
                    <a:pt x="2627090" y="2234030"/>
                  </a:cubicBezTo>
                  <a:cubicBezTo>
                    <a:pt x="2624995" y="2229553"/>
                    <a:pt x="2622709" y="2225076"/>
                    <a:pt x="2620518" y="2220599"/>
                  </a:cubicBezTo>
                  <a:cubicBezTo>
                    <a:pt x="2618423" y="2216123"/>
                    <a:pt x="2616137" y="2211646"/>
                    <a:pt x="2614041" y="2207169"/>
                  </a:cubicBezTo>
                  <a:cubicBezTo>
                    <a:pt x="2611850" y="2202692"/>
                    <a:pt x="2609564" y="2198216"/>
                    <a:pt x="2607374" y="2193739"/>
                  </a:cubicBezTo>
                  <a:cubicBezTo>
                    <a:pt x="2605183" y="2189262"/>
                    <a:pt x="2602992" y="2184785"/>
                    <a:pt x="2600706" y="2180309"/>
                  </a:cubicBezTo>
                  <a:cubicBezTo>
                    <a:pt x="2598515" y="2175927"/>
                    <a:pt x="2596229" y="2171355"/>
                    <a:pt x="2593943" y="2166878"/>
                  </a:cubicBezTo>
                  <a:cubicBezTo>
                    <a:pt x="2591657" y="2162402"/>
                    <a:pt x="2589371" y="2157925"/>
                    <a:pt x="2586990" y="2153448"/>
                  </a:cubicBezTo>
                  <a:cubicBezTo>
                    <a:pt x="2584704" y="2148971"/>
                    <a:pt x="2582418" y="2144495"/>
                    <a:pt x="2580037" y="2140018"/>
                  </a:cubicBezTo>
                  <a:cubicBezTo>
                    <a:pt x="2577751" y="2135541"/>
                    <a:pt x="2575370" y="2131064"/>
                    <a:pt x="2573083" y="2126588"/>
                  </a:cubicBezTo>
                  <a:cubicBezTo>
                    <a:pt x="2570702" y="2122111"/>
                    <a:pt x="2568416" y="2117634"/>
                    <a:pt x="2566035" y="2113157"/>
                  </a:cubicBezTo>
                  <a:cubicBezTo>
                    <a:pt x="2563654" y="2108681"/>
                    <a:pt x="2561273" y="2104204"/>
                    <a:pt x="2558891" y="2099727"/>
                  </a:cubicBezTo>
                  <a:cubicBezTo>
                    <a:pt x="2556510" y="2095250"/>
                    <a:pt x="2554033" y="2090774"/>
                    <a:pt x="2551652" y="2086297"/>
                  </a:cubicBezTo>
                  <a:cubicBezTo>
                    <a:pt x="2549271" y="2081820"/>
                    <a:pt x="2546890" y="2077343"/>
                    <a:pt x="2544413" y="2072867"/>
                  </a:cubicBezTo>
                  <a:cubicBezTo>
                    <a:pt x="2542032" y="2068390"/>
                    <a:pt x="2539556" y="2063818"/>
                    <a:pt x="2537079" y="2059341"/>
                  </a:cubicBezTo>
                  <a:cubicBezTo>
                    <a:pt x="2534603" y="2054864"/>
                    <a:pt x="2532126" y="2050388"/>
                    <a:pt x="2529649" y="2045911"/>
                  </a:cubicBezTo>
                  <a:cubicBezTo>
                    <a:pt x="2527173" y="2041434"/>
                    <a:pt x="2524697" y="2036957"/>
                    <a:pt x="2522220" y="2032480"/>
                  </a:cubicBezTo>
                  <a:cubicBezTo>
                    <a:pt x="2519648" y="2028004"/>
                    <a:pt x="2517172" y="2023527"/>
                    <a:pt x="2514600" y="2019050"/>
                  </a:cubicBezTo>
                  <a:cubicBezTo>
                    <a:pt x="2512124" y="2014574"/>
                    <a:pt x="2509552" y="2010097"/>
                    <a:pt x="2506980" y="2005620"/>
                  </a:cubicBezTo>
                  <a:cubicBezTo>
                    <a:pt x="2504408" y="2001143"/>
                    <a:pt x="2501837" y="1996667"/>
                    <a:pt x="2499360" y="1992190"/>
                  </a:cubicBezTo>
                  <a:cubicBezTo>
                    <a:pt x="2496693" y="1987713"/>
                    <a:pt x="2494216" y="1983236"/>
                    <a:pt x="2491549" y="1978759"/>
                  </a:cubicBezTo>
                  <a:cubicBezTo>
                    <a:pt x="2488883" y="1974283"/>
                    <a:pt x="2486406" y="1969806"/>
                    <a:pt x="2483739" y="1965329"/>
                  </a:cubicBezTo>
                  <a:cubicBezTo>
                    <a:pt x="2481072" y="1960853"/>
                    <a:pt x="2478500" y="1956376"/>
                    <a:pt x="2475833" y="1951899"/>
                  </a:cubicBezTo>
                  <a:cubicBezTo>
                    <a:pt x="2473166" y="1947422"/>
                    <a:pt x="2470499" y="1942946"/>
                    <a:pt x="2467832" y="1938469"/>
                  </a:cubicBezTo>
                  <a:cubicBezTo>
                    <a:pt x="2465165" y="1933992"/>
                    <a:pt x="2462498" y="1929515"/>
                    <a:pt x="2459736" y="1925038"/>
                  </a:cubicBezTo>
                  <a:cubicBezTo>
                    <a:pt x="2457069" y="1920562"/>
                    <a:pt x="2454402" y="1916085"/>
                    <a:pt x="2451640" y="1911608"/>
                  </a:cubicBezTo>
                  <a:cubicBezTo>
                    <a:pt x="2448973" y="1907132"/>
                    <a:pt x="2446211" y="1902655"/>
                    <a:pt x="2443448" y="1898178"/>
                  </a:cubicBezTo>
                  <a:cubicBezTo>
                    <a:pt x="2440781" y="1893701"/>
                    <a:pt x="2438019" y="1889225"/>
                    <a:pt x="2435257" y="1884748"/>
                  </a:cubicBezTo>
                  <a:cubicBezTo>
                    <a:pt x="2432495" y="1880271"/>
                    <a:pt x="2429732" y="1875794"/>
                    <a:pt x="2426970" y="1871413"/>
                  </a:cubicBezTo>
                  <a:cubicBezTo>
                    <a:pt x="2424113" y="1866936"/>
                    <a:pt x="2421350" y="1862459"/>
                    <a:pt x="2418588" y="1857983"/>
                  </a:cubicBezTo>
                  <a:cubicBezTo>
                    <a:pt x="2415731" y="1853506"/>
                    <a:pt x="2412968" y="1849029"/>
                    <a:pt x="2410206" y="1844647"/>
                  </a:cubicBezTo>
                  <a:cubicBezTo>
                    <a:pt x="2375725" y="1790641"/>
                    <a:pt x="2340007" y="1737491"/>
                    <a:pt x="2302955" y="1685580"/>
                  </a:cubicBezTo>
                  <a:cubicBezTo>
                    <a:pt x="2299049" y="1680151"/>
                    <a:pt x="2295239" y="1674721"/>
                    <a:pt x="2291239" y="1669388"/>
                  </a:cubicBezTo>
                  <a:cubicBezTo>
                    <a:pt x="2287429" y="1663958"/>
                    <a:pt x="2283524" y="1658529"/>
                    <a:pt x="2279523" y="1653195"/>
                  </a:cubicBezTo>
                  <a:cubicBezTo>
                    <a:pt x="2275618" y="1647766"/>
                    <a:pt x="2271617" y="1642432"/>
                    <a:pt x="2267712" y="1637098"/>
                  </a:cubicBezTo>
                  <a:cubicBezTo>
                    <a:pt x="2263712" y="1631669"/>
                    <a:pt x="2259806" y="1626334"/>
                    <a:pt x="2255806" y="1620905"/>
                  </a:cubicBezTo>
                  <a:cubicBezTo>
                    <a:pt x="2251805" y="1615476"/>
                    <a:pt x="2247805" y="1610237"/>
                    <a:pt x="2243709" y="1604808"/>
                  </a:cubicBezTo>
                  <a:cubicBezTo>
                    <a:pt x="2239708" y="1599379"/>
                    <a:pt x="2235613" y="1594045"/>
                    <a:pt x="2231517" y="1588711"/>
                  </a:cubicBezTo>
                  <a:cubicBezTo>
                    <a:pt x="2227421" y="1583377"/>
                    <a:pt x="2223325" y="1578043"/>
                    <a:pt x="2219230" y="1572709"/>
                  </a:cubicBezTo>
                  <a:cubicBezTo>
                    <a:pt x="2215134" y="1567375"/>
                    <a:pt x="2211038" y="1562041"/>
                    <a:pt x="2206752" y="1556707"/>
                  </a:cubicBezTo>
                  <a:cubicBezTo>
                    <a:pt x="2202656" y="1551373"/>
                    <a:pt x="2198465" y="1546039"/>
                    <a:pt x="2194274" y="1540705"/>
                  </a:cubicBezTo>
                  <a:cubicBezTo>
                    <a:pt x="2190083" y="1535275"/>
                    <a:pt x="2185797" y="1530037"/>
                    <a:pt x="2181606" y="1524703"/>
                  </a:cubicBezTo>
                  <a:cubicBezTo>
                    <a:pt x="2177415" y="1519464"/>
                    <a:pt x="2173224" y="1514225"/>
                    <a:pt x="2168938" y="1508987"/>
                  </a:cubicBezTo>
                  <a:cubicBezTo>
                    <a:pt x="2164747" y="1503653"/>
                    <a:pt x="2160365" y="1498319"/>
                    <a:pt x="2156079" y="1493080"/>
                  </a:cubicBezTo>
                  <a:cubicBezTo>
                    <a:pt x="2151698" y="1487841"/>
                    <a:pt x="2147411" y="1482602"/>
                    <a:pt x="2143125" y="1477363"/>
                  </a:cubicBezTo>
                  <a:cubicBezTo>
                    <a:pt x="2138743" y="1472125"/>
                    <a:pt x="2134457" y="1466886"/>
                    <a:pt x="2129981" y="1461647"/>
                  </a:cubicBezTo>
                  <a:cubicBezTo>
                    <a:pt x="2125599" y="1456409"/>
                    <a:pt x="2121313" y="1451170"/>
                    <a:pt x="2116836" y="1446026"/>
                  </a:cubicBezTo>
                  <a:cubicBezTo>
                    <a:pt x="2112455" y="1440788"/>
                    <a:pt x="2107978" y="1435549"/>
                    <a:pt x="2103501" y="1430405"/>
                  </a:cubicBezTo>
                  <a:cubicBezTo>
                    <a:pt x="2099120" y="1425262"/>
                    <a:pt x="2094548" y="1420023"/>
                    <a:pt x="2090071" y="1414879"/>
                  </a:cubicBezTo>
                  <a:cubicBezTo>
                    <a:pt x="2085594" y="1409736"/>
                    <a:pt x="2081117" y="1404497"/>
                    <a:pt x="2076545" y="1399354"/>
                  </a:cubicBezTo>
                  <a:cubicBezTo>
                    <a:pt x="2072068" y="1394210"/>
                    <a:pt x="2067497" y="1389067"/>
                    <a:pt x="2062924" y="1383923"/>
                  </a:cubicBezTo>
                  <a:cubicBezTo>
                    <a:pt x="2058353" y="1378780"/>
                    <a:pt x="2053781" y="1373732"/>
                    <a:pt x="2049113" y="1368588"/>
                  </a:cubicBezTo>
                  <a:cubicBezTo>
                    <a:pt x="2044541" y="1363445"/>
                    <a:pt x="2039874" y="1358396"/>
                    <a:pt x="2035207" y="1353253"/>
                  </a:cubicBezTo>
                  <a:cubicBezTo>
                    <a:pt x="2030539" y="1348109"/>
                    <a:pt x="2025872" y="1343061"/>
                    <a:pt x="2021205" y="1338013"/>
                  </a:cubicBezTo>
                  <a:cubicBezTo>
                    <a:pt x="2016538" y="1332869"/>
                    <a:pt x="2011871" y="1327916"/>
                    <a:pt x="2007108" y="1322868"/>
                  </a:cubicBezTo>
                  <a:cubicBezTo>
                    <a:pt x="2002441" y="1317725"/>
                    <a:pt x="1997678" y="1312676"/>
                    <a:pt x="1992916" y="1307628"/>
                  </a:cubicBezTo>
                  <a:cubicBezTo>
                    <a:pt x="1988058" y="1302580"/>
                    <a:pt x="1983296" y="1297627"/>
                    <a:pt x="1978533" y="1292674"/>
                  </a:cubicBezTo>
                  <a:cubicBezTo>
                    <a:pt x="1973675" y="1287721"/>
                    <a:pt x="1968817" y="1282672"/>
                    <a:pt x="1964055" y="1277720"/>
                  </a:cubicBezTo>
                  <a:cubicBezTo>
                    <a:pt x="1959197" y="1272767"/>
                    <a:pt x="1954339" y="1267813"/>
                    <a:pt x="1949387" y="1262861"/>
                  </a:cubicBezTo>
                  <a:cubicBezTo>
                    <a:pt x="1944433" y="1257908"/>
                    <a:pt x="1939671" y="1252954"/>
                    <a:pt x="1934718" y="1248097"/>
                  </a:cubicBezTo>
                  <a:cubicBezTo>
                    <a:pt x="1929765" y="1243239"/>
                    <a:pt x="1924812" y="1238191"/>
                    <a:pt x="1919859" y="1233428"/>
                  </a:cubicBezTo>
                  <a:cubicBezTo>
                    <a:pt x="1914906" y="1228571"/>
                    <a:pt x="1909858" y="1223617"/>
                    <a:pt x="1904905" y="1218760"/>
                  </a:cubicBezTo>
                  <a:cubicBezTo>
                    <a:pt x="1899952" y="1213902"/>
                    <a:pt x="1894904" y="1209044"/>
                    <a:pt x="1889855" y="1204187"/>
                  </a:cubicBezTo>
                  <a:cubicBezTo>
                    <a:pt x="1728597" y="1049405"/>
                    <a:pt x="1555528" y="917674"/>
                    <a:pt x="1375696" y="817471"/>
                  </a:cubicBezTo>
                  <a:cubicBezTo>
                    <a:pt x="767048" y="478286"/>
                    <a:pt x="245364" y="592110"/>
                    <a:pt x="0" y="1043690"/>
                  </a:cubicBezTo>
                  <a:cubicBezTo>
                    <a:pt x="100203" y="859286"/>
                    <a:pt x="200406" y="674882"/>
                    <a:pt x="300609" y="490478"/>
                  </a:cubicBezTo>
                  <a:cubicBezTo>
                    <a:pt x="585121" y="-32825"/>
                    <a:pt x="1189577" y="-164842"/>
                    <a:pt x="1895189" y="228350"/>
                  </a:cubicBezTo>
                  <a:cubicBezTo>
                    <a:pt x="2107025" y="346365"/>
                    <a:pt x="2310860" y="502289"/>
                    <a:pt x="2500503" y="685645"/>
                  </a:cubicBezTo>
                  <a:cubicBezTo>
                    <a:pt x="2506218" y="691170"/>
                    <a:pt x="2511933" y="696790"/>
                    <a:pt x="2517743" y="702410"/>
                  </a:cubicBezTo>
                  <a:cubicBezTo>
                    <a:pt x="2523458" y="707934"/>
                    <a:pt x="2529173" y="713554"/>
                    <a:pt x="2534888" y="719269"/>
                  </a:cubicBezTo>
                  <a:cubicBezTo>
                    <a:pt x="2540508" y="724889"/>
                    <a:pt x="2546223" y="730508"/>
                    <a:pt x="2551843" y="736223"/>
                  </a:cubicBezTo>
                  <a:cubicBezTo>
                    <a:pt x="2557463" y="741843"/>
                    <a:pt x="2563082" y="747558"/>
                    <a:pt x="2568607" y="753273"/>
                  </a:cubicBezTo>
                  <a:cubicBezTo>
                    <a:pt x="2574226" y="758893"/>
                    <a:pt x="2579751" y="764608"/>
                    <a:pt x="2585275" y="770323"/>
                  </a:cubicBezTo>
                  <a:cubicBezTo>
                    <a:pt x="2590800" y="776038"/>
                    <a:pt x="2596229" y="781753"/>
                    <a:pt x="2601849" y="787563"/>
                  </a:cubicBezTo>
                  <a:cubicBezTo>
                    <a:pt x="2607278" y="793278"/>
                    <a:pt x="2612803" y="799088"/>
                    <a:pt x="2618232" y="804898"/>
                  </a:cubicBezTo>
                  <a:cubicBezTo>
                    <a:pt x="2623661" y="810614"/>
                    <a:pt x="2629091" y="816424"/>
                    <a:pt x="2634520" y="822234"/>
                  </a:cubicBezTo>
                  <a:cubicBezTo>
                    <a:pt x="2639949" y="828044"/>
                    <a:pt x="2645283" y="833854"/>
                    <a:pt x="2650617" y="839665"/>
                  </a:cubicBezTo>
                  <a:cubicBezTo>
                    <a:pt x="2656046" y="845475"/>
                    <a:pt x="2661285" y="851381"/>
                    <a:pt x="2666619" y="857191"/>
                  </a:cubicBezTo>
                  <a:cubicBezTo>
                    <a:pt x="2671953" y="863001"/>
                    <a:pt x="2677287" y="868906"/>
                    <a:pt x="2682526" y="874812"/>
                  </a:cubicBezTo>
                  <a:cubicBezTo>
                    <a:pt x="2687860" y="880718"/>
                    <a:pt x="2693099" y="886528"/>
                    <a:pt x="2698242" y="892529"/>
                  </a:cubicBezTo>
                  <a:cubicBezTo>
                    <a:pt x="2703481" y="898339"/>
                    <a:pt x="2708720" y="904244"/>
                    <a:pt x="2713958" y="910150"/>
                  </a:cubicBezTo>
                  <a:cubicBezTo>
                    <a:pt x="2719102" y="916055"/>
                    <a:pt x="2724245" y="922056"/>
                    <a:pt x="2729389" y="928057"/>
                  </a:cubicBezTo>
                  <a:cubicBezTo>
                    <a:pt x="2734532" y="933962"/>
                    <a:pt x="2739581" y="939868"/>
                    <a:pt x="2744724" y="945868"/>
                  </a:cubicBezTo>
                  <a:cubicBezTo>
                    <a:pt x="2749772" y="951774"/>
                    <a:pt x="2754916" y="957775"/>
                    <a:pt x="2759964" y="963871"/>
                  </a:cubicBezTo>
                  <a:cubicBezTo>
                    <a:pt x="2765012" y="969776"/>
                    <a:pt x="2770061" y="975777"/>
                    <a:pt x="2775109" y="981873"/>
                  </a:cubicBezTo>
                  <a:cubicBezTo>
                    <a:pt x="2780062" y="987874"/>
                    <a:pt x="2785015" y="993874"/>
                    <a:pt x="2790063" y="999875"/>
                  </a:cubicBezTo>
                  <a:cubicBezTo>
                    <a:pt x="2795016" y="1005876"/>
                    <a:pt x="2799969" y="1011877"/>
                    <a:pt x="2804827" y="1017973"/>
                  </a:cubicBezTo>
                  <a:cubicBezTo>
                    <a:pt x="2809684" y="1023973"/>
                    <a:pt x="2814638" y="1030070"/>
                    <a:pt x="2819495" y="1036166"/>
                  </a:cubicBezTo>
                  <a:cubicBezTo>
                    <a:pt x="2824353" y="1042166"/>
                    <a:pt x="2829211" y="1048262"/>
                    <a:pt x="2834068" y="1054358"/>
                  </a:cubicBezTo>
                  <a:cubicBezTo>
                    <a:pt x="2838926" y="1060454"/>
                    <a:pt x="2843784" y="1066550"/>
                    <a:pt x="2848547" y="1072551"/>
                  </a:cubicBezTo>
                  <a:cubicBezTo>
                    <a:pt x="2853309" y="1078647"/>
                    <a:pt x="2858072" y="1084743"/>
                    <a:pt x="2862834" y="1090839"/>
                  </a:cubicBezTo>
                  <a:cubicBezTo>
                    <a:pt x="2867597" y="1096935"/>
                    <a:pt x="2872264" y="1103031"/>
                    <a:pt x="2877026" y="1109222"/>
                  </a:cubicBezTo>
                  <a:cubicBezTo>
                    <a:pt x="2881693" y="1115318"/>
                    <a:pt x="2886456" y="1121414"/>
                    <a:pt x="2891123" y="1127510"/>
                  </a:cubicBezTo>
                  <a:cubicBezTo>
                    <a:pt x="2895791" y="1133702"/>
                    <a:pt x="2900363" y="1139798"/>
                    <a:pt x="2905030" y="1145989"/>
                  </a:cubicBezTo>
                  <a:cubicBezTo>
                    <a:pt x="2909697" y="1152180"/>
                    <a:pt x="2914269" y="1158371"/>
                    <a:pt x="2918841" y="1164467"/>
                  </a:cubicBezTo>
                  <a:cubicBezTo>
                    <a:pt x="2923508" y="1170659"/>
                    <a:pt x="2927985" y="1176754"/>
                    <a:pt x="2932557" y="1182946"/>
                  </a:cubicBezTo>
                  <a:cubicBezTo>
                    <a:pt x="2937129" y="1189137"/>
                    <a:pt x="2941606" y="1195233"/>
                    <a:pt x="2946083" y="1201424"/>
                  </a:cubicBezTo>
                  <a:cubicBezTo>
                    <a:pt x="2950559" y="1207616"/>
                    <a:pt x="2955036" y="1213807"/>
                    <a:pt x="2959513" y="1219998"/>
                  </a:cubicBezTo>
                  <a:cubicBezTo>
                    <a:pt x="2963990" y="1226189"/>
                    <a:pt x="2968466" y="1232380"/>
                    <a:pt x="2972848" y="1238572"/>
                  </a:cubicBezTo>
                  <a:cubicBezTo>
                    <a:pt x="3013996" y="1296579"/>
                    <a:pt x="3053906" y="1355825"/>
                    <a:pt x="3092291" y="1416118"/>
                  </a:cubicBezTo>
                  <a:cubicBezTo>
                    <a:pt x="3095625" y="1421166"/>
                    <a:pt x="3098864" y="1426309"/>
                    <a:pt x="3102007" y="1431358"/>
                  </a:cubicBezTo>
                  <a:cubicBezTo>
                    <a:pt x="3105245" y="1436501"/>
                    <a:pt x="3108484" y="1441550"/>
                    <a:pt x="3111627" y="1446693"/>
                  </a:cubicBezTo>
                  <a:cubicBezTo>
                    <a:pt x="3114866" y="1451837"/>
                    <a:pt x="3118009" y="1456885"/>
                    <a:pt x="3121247" y="1461933"/>
                  </a:cubicBezTo>
                  <a:cubicBezTo>
                    <a:pt x="3124391" y="1467076"/>
                    <a:pt x="3127629" y="1472220"/>
                    <a:pt x="3130677" y="1477363"/>
                  </a:cubicBezTo>
                  <a:cubicBezTo>
                    <a:pt x="3133820" y="1482507"/>
                    <a:pt x="3137059" y="1487555"/>
                    <a:pt x="3140107" y="1492699"/>
                  </a:cubicBezTo>
                  <a:cubicBezTo>
                    <a:pt x="3143250" y="1497842"/>
                    <a:pt x="3146393" y="1502891"/>
                    <a:pt x="3149441" y="1508034"/>
                  </a:cubicBezTo>
                  <a:cubicBezTo>
                    <a:pt x="3152584" y="1513178"/>
                    <a:pt x="3155633" y="1518226"/>
                    <a:pt x="3158681" y="1523465"/>
                  </a:cubicBezTo>
                  <a:cubicBezTo>
                    <a:pt x="3161729" y="1528608"/>
                    <a:pt x="3164872" y="1533656"/>
                    <a:pt x="3167824" y="1538800"/>
                  </a:cubicBezTo>
                  <a:cubicBezTo>
                    <a:pt x="3170873" y="1543943"/>
                    <a:pt x="3173921" y="1548992"/>
                    <a:pt x="3176873" y="1554135"/>
                  </a:cubicBezTo>
                  <a:cubicBezTo>
                    <a:pt x="3179921" y="1559279"/>
                    <a:pt x="3182969" y="1564327"/>
                    <a:pt x="3185922" y="1569566"/>
                  </a:cubicBezTo>
                  <a:cubicBezTo>
                    <a:pt x="3188875" y="1574709"/>
                    <a:pt x="3191828" y="1579757"/>
                    <a:pt x="3194875" y="1584996"/>
                  </a:cubicBezTo>
                  <a:cubicBezTo>
                    <a:pt x="3197828" y="1590140"/>
                    <a:pt x="3200781" y="1595188"/>
                    <a:pt x="3203734" y="1600426"/>
                  </a:cubicBezTo>
                  <a:cubicBezTo>
                    <a:pt x="3206591" y="1605570"/>
                    <a:pt x="3209639" y="1610618"/>
                    <a:pt x="3212402" y="1615857"/>
                  </a:cubicBezTo>
                  <a:cubicBezTo>
                    <a:pt x="3215354" y="1621000"/>
                    <a:pt x="3218307" y="1626049"/>
                    <a:pt x="3221069" y="1631288"/>
                  </a:cubicBezTo>
                  <a:cubicBezTo>
                    <a:pt x="3223927" y="1636431"/>
                    <a:pt x="3226785" y="1641575"/>
                    <a:pt x="3229642" y="1646718"/>
                  </a:cubicBezTo>
                  <a:cubicBezTo>
                    <a:pt x="3232499" y="1651862"/>
                    <a:pt x="3235357" y="1657005"/>
                    <a:pt x="3238119" y="1662149"/>
                  </a:cubicBezTo>
                  <a:cubicBezTo>
                    <a:pt x="3240977" y="1667292"/>
                    <a:pt x="3243739" y="1672340"/>
                    <a:pt x="3246596" y="1677579"/>
                  </a:cubicBezTo>
                  <a:cubicBezTo>
                    <a:pt x="3249359" y="1682722"/>
                    <a:pt x="3252216" y="1687771"/>
                    <a:pt x="3254978" y="1693009"/>
                  </a:cubicBezTo>
                  <a:cubicBezTo>
                    <a:pt x="3257741" y="1698153"/>
                    <a:pt x="3260503" y="1703201"/>
                    <a:pt x="3263265" y="1708440"/>
                  </a:cubicBezTo>
                  <a:cubicBezTo>
                    <a:pt x="3265932" y="1713584"/>
                    <a:pt x="3268694" y="1718727"/>
                    <a:pt x="3271457" y="1723871"/>
                  </a:cubicBezTo>
                  <a:cubicBezTo>
                    <a:pt x="3274219" y="1729014"/>
                    <a:pt x="3276886" y="1734158"/>
                    <a:pt x="3279648" y="1739301"/>
                  </a:cubicBezTo>
                  <a:cubicBezTo>
                    <a:pt x="3282315" y="1744445"/>
                    <a:pt x="3285078" y="1749493"/>
                    <a:pt x="3287649" y="1754732"/>
                  </a:cubicBezTo>
                  <a:cubicBezTo>
                    <a:pt x="3290316" y="1759875"/>
                    <a:pt x="3292983" y="1764923"/>
                    <a:pt x="3295555" y="1770162"/>
                  </a:cubicBezTo>
                  <a:cubicBezTo>
                    <a:pt x="3298222" y="1775305"/>
                    <a:pt x="3300889" y="1780354"/>
                    <a:pt x="3303461" y="1785592"/>
                  </a:cubicBezTo>
                  <a:cubicBezTo>
                    <a:pt x="3306127" y="1790736"/>
                    <a:pt x="3308699" y="1795784"/>
                    <a:pt x="3311271" y="1801023"/>
                  </a:cubicBezTo>
                  <a:cubicBezTo>
                    <a:pt x="3313938" y="1806167"/>
                    <a:pt x="3316415" y="1811215"/>
                    <a:pt x="3318986" y="1816358"/>
                  </a:cubicBezTo>
                  <a:cubicBezTo>
                    <a:pt x="3321558" y="1821502"/>
                    <a:pt x="3324130" y="1826645"/>
                    <a:pt x="3326702" y="1831789"/>
                  </a:cubicBezTo>
                  <a:cubicBezTo>
                    <a:pt x="3329273" y="1836932"/>
                    <a:pt x="3331750" y="1841980"/>
                    <a:pt x="3334226" y="1847124"/>
                  </a:cubicBezTo>
                  <a:cubicBezTo>
                    <a:pt x="3336798" y="1852267"/>
                    <a:pt x="3339275" y="1857316"/>
                    <a:pt x="3341751" y="1862459"/>
                  </a:cubicBezTo>
                  <a:cubicBezTo>
                    <a:pt x="3344132" y="1867603"/>
                    <a:pt x="3346609" y="1872651"/>
                    <a:pt x="3349181" y="1877890"/>
                  </a:cubicBezTo>
                  <a:cubicBezTo>
                    <a:pt x="3351562" y="1883033"/>
                    <a:pt x="3354038" y="1888177"/>
                    <a:pt x="3356515" y="1893320"/>
                  </a:cubicBezTo>
                  <a:cubicBezTo>
                    <a:pt x="3576352" y="2356616"/>
                    <a:pt x="3708749" y="2850011"/>
                    <a:pt x="3714369" y="3307021"/>
                  </a:cubicBezTo>
                  <a:lnTo>
                    <a:pt x="2945130" y="3474280"/>
                  </a:lnTo>
                  <a:close/>
                </a:path>
              </a:pathLst>
            </a:custGeom>
            <a:gradFill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628578" y="2334783"/>
              <a:ext cx="2797397" cy="2625360"/>
            </a:xfrm>
            <a:custGeom>
              <a:avLst/>
              <a:gdLst>
                <a:gd name="connsiteX0" fmla="*/ 2797397 w 2797397"/>
                <a:gd name="connsiteY0" fmla="*/ 2503726 h 2625360"/>
                <a:gd name="connsiteX1" fmla="*/ 2797397 w 2797397"/>
                <a:gd name="connsiteY1" fmla="*/ 2506584 h 2625360"/>
                <a:gd name="connsiteX2" fmla="*/ 2252948 w 2797397"/>
                <a:gd name="connsiteY2" fmla="*/ 2625361 h 2625360"/>
                <a:gd name="connsiteX3" fmla="*/ 2252948 w 2797397"/>
                <a:gd name="connsiteY3" fmla="*/ 2621741 h 2625360"/>
                <a:gd name="connsiteX4" fmla="*/ 2025491 w 2797397"/>
                <a:gd name="connsiteY4" fmla="*/ 1707246 h 2625360"/>
                <a:gd name="connsiteX5" fmla="*/ 2020538 w 2797397"/>
                <a:gd name="connsiteY5" fmla="*/ 1696673 h 2625360"/>
                <a:gd name="connsiteX6" fmla="*/ 2015490 w 2797397"/>
                <a:gd name="connsiteY6" fmla="*/ 1686005 h 2625360"/>
                <a:gd name="connsiteX7" fmla="*/ 2010442 w 2797397"/>
                <a:gd name="connsiteY7" fmla="*/ 1675432 h 2625360"/>
                <a:gd name="connsiteX8" fmla="*/ 2005298 w 2797397"/>
                <a:gd name="connsiteY8" fmla="*/ 1664860 h 2625360"/>
                <a:gd name="connsiteX9" fmla="*/ 2000155 w 2797397"/>
                <a:gd name="connsiteY9" fmla="*/ 1654192 h 2625360"/>
                <a:gd name="connsiteX10" fmla="*/ 1994916 w 2797397"/>
                <a:gd name="connsiteY10" fmla="*/ 1643619 h 2625360"/>
                <a:gd name="connsiteX11" fmla="*/ 1989677 w 2797397"/>
                <a:gd name="connsiteY11" fmla="*/ 1633046 h 2625360"/>
                <a:gd name="connsiteX12" fmla="*/ 1984343 w 2797397"/>
                <a:gd name="connsiteY12" fmla="*/ 1622378 h 2625360"/>
                <a:gd name="connsiteX13" fmla="*/ 1984248 w 2797397"/>
                <a:gd name="connsiteY13" fmla="*/ 1622378 h 2625360"/>
                <a:gd name="connsiteX14" fmla="*/ 1978914 w 2797397"/>
                <a:gd name="connsiteY14" fmla="*/ 1611805 h 2625360"/>
                <a:gd name="connsiteX15" fmla="*/ 1973389 w 2797397"/>
                <a:gd name="connsiteY15" fmla="*/ 1601233 h 2625360"/>
                <a:gd name="connsiteX16" fmla="*/ 1967960 w 2797397"/>
                <a:gd name="connsiteY16" fmla="*/ 1590660 h 2625360"/>
                <a:gd name="connsiteX17" fmla="*/ 1962340 w 2797397"/>
                <a:gd name="connsiteY17" fmla="*/ 1579992 h 2625360"/>
                <a:gd name="connsiteX18" fmla="*/ 1956721 w 2797397"/>
                <a:gd name="connsiteY18" fmla="*/ 1569419 h 2625360"/>
                <a:gd name="connsiteX19" fmla="*/ 1951101 w 2797397"/>
                <a:gd name="connsiteY19" fmla="*/ 1558846 h 2625360"/>
                <a:gd name="connsiteX20" fmla="*/ 1945386 w 2797397"/>
                <a:gd name="connsiteY20" fmla="*/ 1548274 h 2625360"/>
                <a:gd name="connsiteX21" fmla="*/ 1939576 w 2797397"/>
                <a:gd name="connsiteY21" fmla="*/ 1537605 h 2625360"/>
                <a:gd name="connsiteX22" fmla="*/ 1933765 w 2797397"/>
                <a:gd name="connsiteY22" fmla="*/ 1527033 h 2625360"/>
                <a:gd name="connsiteX23" fmla="*/ 1927860 w 2797397"/>
                <a:gd name="connsiteY23" fmla="*/ 1516460 h 2625360"/>
                <a:gd name="connsiteX24" fmla="*/ 1921955 w 2797397"/>
                <a:gd name="connsiteY24" fmla="*/ 1505887 h 2625360"/>
                <a:gd name="connsiteX25" fmla="*/ 1915858 w 2797397"/>
                <a:gd name="connsiteY25" fmla="*/ 1495314 h 2625360"/>
                <a:gd name="connsiteX26" fmla="*/ 1909858 w 2797397"/>
                <a:gd name="connsiteY26" fmla="*/ 1484742 h 2625360"/>
                <a:gd name="connsiteX27" fmla="*/ 1903762 w 2797397"/>
                <a:gd name="connsiteY27" fmla="*/ 1474169 h 2625360"/>
                <a:gd name="connsiteX28" fmla="*/ 1897571 w 2797397"/>
                <a:gd name="connsiteY28" fmla="*/ 1463692 h 2625360"/>
                <a:gd name="connsiteX29" fmla="*/ 1891379 w 2797397"/>
                <a:gd name="connsiteY29" fmla="*/ 1453119 h 2625360"/>
                <a:gd name="connsiteX30" fmla="*/ 1885093 w 2797397"/>
                <a:gd name="connsiteY30" fmla="*/ 1442546 h 2625360"/>
                <a:gd name="connsiteX31" fmla="*/ 1878711 w 2797397"/>
                <a:gd name="connsiteY31" fmla="*/ 1432069 h 2625360"/>
                <a:gd name="connsiteX32" fmla="*/ 1872329 w 2797397"/>
                <a:gd name="connsiteY32" fmla="*/ 1421591 h 2625360"/>
                <a:gd name="connsiteX33" fmla="*/ 1865852 w 2797397"/>
                <a:gd name="connsiteY33" fmla="*/ 1411018 h 2625360"/>
                <a:gd name="connsiteX34" fmla="*/ 1859375 w 2797397"/>
                <a:gd name="connsiteY34" fmla="*/ 1400541 h 2625360"/>
                <a:gd name="connsiteX35" fmla="*/ 1852803 w 2797397"/>
                <a:gd name="connsiteY35" fmla="*/ 1389968 h 2625360"/>
                <a:gd name="connsiteX36" fmla="*/ 1852708 w 2797397"/>
                <a:gd name="connsiteY36" fmla="*/ 1389968 h 2625360"/>
                <a:gd name="connsiteX37" fmla="*/ 1846136 w 2797397"/>
                <a:gd name="connsiteY37" fmla="*/ 1379491 h 2625360"/>
                <a:gd name="connsiteX38" fmla="*/ 1757077 w 2797397"/>
                <a:gd name="connsiteY38" fmla="*/ 1247569 h 2625360"/>
                <a:gd name="connsiteX39" fmla="*/ 1747933 w 2797397"/>
                <a:gd name="connsiteY39" fmla="*/ 1234806 h 2625360"/>
                <a:gd name="connsiteX40" fmla="*/ 1738789 w 2797397"/>
                <a:gd name="connsiteY40" fmla="*/ 1222138 h 2625360"/>
                <a:gd name="connsiteX41" fmla="*/ 1729454 w 2797397"/>
                <a:gd name="connsiteY41" fmla="*/ 1209565 h 2625360"/>
                <a:gd name="connsiteX42" fmla="*/ 1720024 w 2797397"/>
                <a:gd name="connsiteY42" fmla="*/ 1196896 h 2625360"/>
                <a:gd name="connsiteX43" fmla="*/ 1710595 w 2797397"/>
                <a:gd name="connsiteY43" fmla="*/ 1184323 h 2625360"/>
                <a:gd name="connsiteX44" fmla="*/ 1710499 w 2797397"/>
                <a:gd name="connsiteY44" fmla="*/ 1184323 h 2625360"/>
                <a:gd name="connsiteX45" fmla="*/ 1700974 w 2797397"/>
                <a:gd name="connsiteY45" fmla="*/ 1171750 h 2625360"/>
                <a:gd name="connsiteX46" fmla="*/ 1700879 w 2797397"/>
                <a:gd name="connsiteY46" fmla="*/ 1171750 h 2625360"/>
                <a:gd name="connsiteX47" fmla="*/ 1691164 w 2797397"/>
                <a:gd name="connsiteY47" fmla="*/ 1159177 h 2625360"/>
                <a:gd name="connsiteX48" fmla="*/ 1681448 w 2797397"/>
                <a:gd name="connsiteY48" fmla="*/ 1146700 h 2625360"/>
                <a:gd name="connsiteX49" fmla="*/ 1671542 w 2797397"/>
                <a:gd name="connsiteY49" fmla="*/ 1134222 h 2625360"/>
                <a:gd name="connsiteX50" fmla="*/ 1661636 w 2797397"/>
                <a:gd name="connsiteY50" fmla="*/ 1121744 h 2625360"/>
                <a:gd name="connsiteX51" fmla="*/ 1651635 w 2797397"/>
                <a:gd name="connsiteY51" fmla="*/ 1109362 h 2625360"/>
                <a:gd name="connsiteX52" fmla="*/ 1641443 w 2797397"/>
                <a:gd name="connsiteY52" fmla="*/ 1096979 h 2625360"/>
                <a:gd name="connsiteX53" fmla="*/ 1631252 w 2797397"/>
                <a:gd name="connsiteY53" fmla="*/ 1084692 h 2625360"/>
                <a:gd name="connsiteX54" fmla="*/ 1620869 w 2797397"/>
                <a:gd name="connsiteY54" fmla="*/ 1072500 h 2625360"/>
                <a:gd name="connsiteX55" fmla="*/ 1610487 w 2797397"/>
                <a:gd name="connsiteY55" fmla="*/ 1060308 h 2625360"/>
                <a:gd name="connsiteX56" fmla="*/ 1600010 w 2797397"/>
                <a:gd name="connsiteY56" fmla="*/ 1048116 h 2625360"/>
                <a:gd name="connsiteX57" fmla="*/ 1599914 w 2797397"/>
                <a:gd name="connsiteY57" fmla="*/ 1048116 h 2625360"/>
                <a:gd name="connsiteX58" fmla="*/ 1589341 w 2797397"/>
                <a:gd name="connsiteY58" fmla="*/ 1036019 h 2625360"/>
                <a:gd name="connsiteX59" fmla="*/ 1578673 w 2797397"/>
                <a:gd name="connsiteY59" fmla="*/ 1023922 h 2625360"/>
                <a:gd name="connsiteX60" fmla="*/ 1567910 w 2797397"/>
                <a:gd name="connsiteY60" fmla="*/ 1011921 h 2625360"/>
                <a:gd name="connsiteX61" fmla="*/ 1556956 w 2797397"/>
                <a:gd name="connsiteY61" fmla="*/ 1000015 h 2625360"/>
                <a:gd name="connsiteX62" fmla="*/ 1546003 w 2797397"/>
                <a:gd name="connsiteY62" fmla="*/ 988108 h 2625360"/>
                <a:gd name="connsiteX63" fmla="*/ 1534954 w 2797397"/>
                <a:gd name="connsiteY63" fmla="*/ 976202 h 2625360"/>
                <a:gd name="connsiteX64" fmla="*/ 1523810 w 2797397"/>
                <a:gd name="connsiteY64" fmla="*/ 964486 h 2625360"/>
                <a:gd name="connsiteX65" fmla="*/ 1512570 w 2797397"/>
                <a:gd name="connsiteY65" fmla="*/ 952675 h 2625360"/>
                <a:gd name="connsiteX66" fmla="*/ 1501331 w 2797397"/>
                <a:gd name="connsiteY66" fmla="*/ 940960 h 2625360"/>
                <a:gd name="connsiteX67" fmla="*/ 1489900 w 2797397"/>
                <a:gd name="connsiteY67" fmla="*/ 929244 h 2625360"/>
                <a:gd name="connsiteX68" fmla="*/ 1478375 w 2797397"/>
                <a:gd name="connsiteY68" fmla="*/ 917719 h 2625360"/>
                <a:gd name="connsiteX69" fmla="*/ 1466850 w 2797397"/>
                <a:gd name="connsiteY69" fmla="*/ 906289 h 2625360"/>
                <a:gd name="connsiteX70" fmla="*/ 1455134 w 2797397"/>
                <a:gd name="connsiteY70" fmla="*/ 894859 h 2625360"/>
                <a:gd name="connsiteX71" fmla="*/ 1443323 w 2797397"/>
                <a:gd name="connsiteY71" fmla="*/ 883428 h 2625360"/>
                <a:gd name="connsiteX72" fmla="*/ 1431417 w 2797397"/>
                <a:gd name="connsiteY72" fmla="*/ 872094 h 2625360"/>
                <a:gd name="connsiteX73" fmla="*/ 1052417 w 2797397"/>
                <a:gd name="connsiteY73" fmla="*/ 589963 h 2625360"/>
                <a:gd name="connsiteX74" fmla="*/ 0 w 2797397"/>
                <a:gd name="connsiteY74" fmla="*/ 763128 h 2625360"/>
                <a:gd name="connsiteX75" fmla="*/ 212788 w 2797397"/>
                <a:gd name="connsiteY75" fmla="*/ 371460 h 2625360"/>
                <a:gd name="connsiteX76" fmla="*/ 1420082 w 2797397"/>
                <a:gd name="connsiteY76" fmla="*/ 172864 h 2625360"/>
                <a:gd name="connsiteX77" fmla="*/ 1863662 w 2797397"/>
                <a:gd name="connsiteY77" fmla="*/ 504905 h 2625360"/>
                <a:gd name="connsiteX78" fmla="*/ 1877092 w 2797397"/>
                <a:gd name="connsiteY78" fmla="*/ 517764 h 2625360"/>
                <a:gd name="connsiteX79" fmla="*/ 1890427 w 2797397"/>
                <a:gd name="connsiteY79" fmla="*/ 530718 h 2625360"/>
                <a:gd name="connsiteX80" fmla="*/ 1903666 w 2797397"/>
                <a:gd name="connsiteY80" fmla="*/ 543672 h 2625360"/>
                <a:gd name="connsiteX81" fmla="*/ 1916811 w 2797397"/>
                <a:gd name="connsiteY81" fmla="*/ 556816 h 2625360"/>
                <a:gd name="connsiteX82" fmla="*/ 1929765 w 2797397"/>
                <a:gd name="connsiteY82" fmla="*/ 569961 h 2625360"/>
                <a:gd name="connsiteX83" fmla="*/ 1942624 w 2797397"/>
                <a:gd name="connsiteY83" fmla="*/ 583201 h 2625360"/>
                <a:gd name="connsiteX84" fmla="*/ 1955482 w 2797397"/>
                <a:gd name="connsiteY84" fmla="*/ 596440 h 2625360"/>
                <a:gd name="connsiteX85" fmla="*/ 1968151 w 2797397"/>
                <a:gd name="connsiteY85" fmla="*/ 609870 h 2625360"/>
                <a:gd name="connsiteX86" fmla="*/ 1980724 w 2797397"/>
                <a:gd name="connsiteY86" fmla="*/ 623206 h 2625360"/>
                <a:gd name="connsiteX87" fmla="*/ 1993202 w 2797397"/>
                <a:gd name="connsiteY87" fmla="*/ 636731 h 2625360"/>
                <a:gd name="connsiteX88" fmla="*/ 2005584 w 2797397"/>
                <a:gd name="connsiteY88" fmla="*/ 650257 h 2625360"/>
                <a:gd name="connsiteX89" fmla="*/ 2017871 w 2797397"/>
                <a:gd name="connsiteY89" fmla="*/ 663877 h 2625360"/>
                <a:gd name="connsiteX90" fmla="*/ 2029968 w 2797397"/>
                <a:gd name="connsiteY90" fmla="*/ 677593 h 2625360"/>
                <a:gd name="connsiteX91" fmla="*/ 2042065 w 2797397"/>
                <a:gd name="connsiteY91" fmla="*/ 691309 h 2625360"/>
                <a:gd name="connsiteX92" fmla="*/ 2053971 w 2797397"/>
                <a:gd name="connsiteY92" fmla="*/ 705025 h 2625360"/>
                <a:gd name="connsiteX93" fmla="*/ 2065877 w 2797397"/>
                <a:gd name="connsiteY93" fmla="*/ 718932 h 2625360"/>
                <a:gd name="connsiteX94" fmla="*/ 2077593 w 2797397"/>
                <a:gd name="connsiteY94" fmla="*/ 732743 h 2625360"/>
                <a:gd name="connsiteX95" fmla="*/ 2077688 w 2797397"/>
                <a:gd name="connsiteY95" fmla="*/ 732743 h 2625360"/>
                <a:gd name="connsiteX96" fmla="*/ 2089309 w 2797397"/>
                <a:gd name="connsiteY96" fmla="*/ 746649 h 2625360"/>
                <a:gd name="connsiteX97" fmla="*/ 2100834 w 2797397"/>
                <a:gd name="connsiteY97" fmla="*/ 760556 h 2625360"/>
                <a:gd name="connsiteX98" fmla="*/ 2112359 w 2797397"/>
                <a:gd name="connsiteY98" fmla="*/ 774558 h 2625360"/>
                <a:gd name="connsiteX99" fmla="*/ 2123599 w 2797397"/>
                <a:gd name="connsiteY99" fmla="*/ 788560 h 2625360"/>
                <a:gd name="connsiteX100" fmla="*/ 2134838 w 2797397"/>
                <a:gd name="connsiteY100" fmla="*/ 802657 h 2625360"/>
                <a:gd name="connsiteX101" fmla="*/ 2145983 w 2797397"/>
                <a:gd name="connsiteY101" fmla="*/ 816849 h 2625360"/>
                <a:gd name="connsiteX102" fmla="*/ 2157032 w 2797397"/>
                <a:gd name="connsiteY102" fmla="*/ 831041 h 2625360"/>
                <a:gd name="connsiteX103" fmla="*/ 2167985 w 2797397"/>
                <a:gd name="connsiteY103" fmla="*/ 845233 h 2625360"/>
                <a:gd name="connsiteX104" fmla="*/ 2178844 w 2797397"/>
                <a:gd name="connsiteY104" fmla="*/ 859426 h 2625360"/>
                <a:gd name="connsiteX105" fmla="*/ 2189607 w 2797397"/>
                <a:gd name="connsiteY105" fmla="*/ 873713 h 2625360"/>
                <a:gd name="connsiteX106" fmla="*/ 2200275 w 2797397"/>
                <a:gd name="connsiteY106" fmla="*/ 888001 h 2625360"/>
                <a:gd name="connsiteX107" fmla="*/ 2210753 w 2797397"/>
                <a:gd name="connsiteY107" fmla="*/ 902288 h 2625360"/>
                <a:gd name="connsiteX108" fmla="*/ 2221230 w 2797397"/>
                <a:gd name="connsiteY108" fmla="*/ 916766 h 2625360"/>
                <a:gd name="connsiteX109" fmla="*/ 2231612 w 2797397"/>
                <a:gd name="connsiteY109" fmla="*/ 931149 h 2625360"/>
                <a:gd name="connsiteX110" fmla="*/ 2329339 w 2797397"/>
                <a:gd name="connsiteY110" fmla="*/ 1076119 h 2625360"/>
                <a:gd name="connsiteX111" fmla="*/ 2336864 w 2797397"/>
                <a:gd name="connsiteY111" fmla="*/ 1088026 h 2625360"/>
                <a:gd name="connsiteX112" fmla="*/ 2344293 w 2797397"/>
                <a:gd name="connsiteY112" fmla="*/ 1099932 h 2625360"/>
                <a:gd name="connsiteX113" fmla="*/ 2351723 w 2797397"/>
                <a:gd name="connsiteY113" fmla="*/ 1111743 h 2625360"/>
                <a:gd name="connsiteX114" fmla="*/ 2359057 w 2797397"/>
                <a:gd name="connsiteY114" fmla="*/ 1123649 h 2625360"/>
                <a:gd name="connsiteX115" fmla="*/ 2366296 w 2797397"/>
                <a:gd name="connsiteY115" fmla="*/ 1135555 h 2625360"/>
                <a:gd name="connsiteX116" fmla="*/ 2373440 w 2797397"/>
                <a:gd name="connsiteY116" fmla="*/ 1147462 h 2625360"/>
                <a:gd name="connsiteX117" fmla="*/ 2380583 w 2797397"/>
                <a:gd name="connsiteY117" fmla="*/ 1159368 h 2625360"/>
                <a:gd name="connsiteX118" fmla="*/ 2387727 w 2797397"/>
                <a:gd name="connsiteY118" fmla="*/ 1171274 h 2625360"/>
                <a:gd name="connsiteX119" fmla="*/ 2394680 w 2797397"/>
                <a:gd name="connsiteY119" fmla="*/ 1183180 h 2625360"/>
                <a:gd name="connsiteX120" fmla="*/ 2401633 w 2797397"/>
                <a:gd name="connsiteY120" fmla="*/ 1195087 h 2625360"/>
                <a:gd name="connsiteX121" fmla="*/ 2408491 w 2797397"/>
                <a:gd name="connsiteY121" fmla="*/ 1206993 h 2625360"/>
                <a:gd name="connsiteX122" fmla="*/ 2408587 w 2797397"/>
                <a:gd name="connsiteY122" fmla="*/ 1206993 h 2625360"/>
                <a:gd name="connsiteX123" fmla="*/ 2415349 w 2797397"/>
                <a:gd name="connsiteY123" fmla="*/ 1218994 h 2625360"/>
                <a:gd name="connsiteX124" fmla="*/ 2422112 w 2797397"/>
                <a:gd name="connsiteY124" fmla="*/ 1230901 h 2625360"/>
                <a:gd name="connsiteX125" fmla="*/ 2428780 w 2797397"/>
                <a:gd name="connsiteY125" fmla="*/ 1242902 h 2625360"/>
                <a:gd name="connsiteX126" fmla="*/ 2435447 w 2797397"/>
                <a:gd name="connsiteY126" fmla="*/ 1254808 h 2625360"/>
                <a:gd name="connsiteX127" fmla="*/ 2442020 w 2797397"/>
                <a:gd name="connsiteY127" fmla="*/ 1266715 h 2625360"/>
                <a:gd name="connsiteX128" fmla="*/ 2448592 w 2797397"/>
                <a:gd name="connsiteY128" fmla="*/ 1278716 h 2625360"/>
                <a:gd name="connsiteX129" fmla="*/ 2454974 w 2797397"/>
                <a:gd name="connsiteY129" fmla="*/ 1290622 h 2625360"/>
                <a:gd name="connsiteX130" fmla="*/ 2461355 w 2797397"/>
                <a:gd name="connsiteY130" fmla="*/ 1302529 h 2625360"/>
                <a:gd name="connsiteX131" fmla="*/ 2467642 w 2797397"/>
                <a:gd name="connsiteY131" fmla="*/ 1314530 h 2625360"/>
                <a:gd name="connsiteX132" fmla="*/ 2473928 w 2797397"/>
                <a:gd name="connsiteY132" fmla="*/ 1326436 h 2625360"/>
                <a:gd name="connsiteX133" fmla="*/ 2480120 w 2797397"/>
                <a:gd name="connsiteY133" fmla="*/ 1338438 h 2625360"/>
                <a:gd name="connsiteX134" fmla="*/ 2486311 w 2797397"/>
                <a:gd name="connsiteY134" fmla="*/ 1350344 h 2625360"/>
                <a:gd name="connsiteX135" fmla="*/ 2492407 w 2797397"/>
                <a:gd name="connsiteY135" fmla="*/ 1362346 h 2625360"/>
                <a:gd name="connsiteX136" fmla="*/ 2498408 w 2797397"/>
                <a:gd name="connsiteY136" fmla="*/ 1374252 h 2625360"/>
                <a:gd name="connsiteX137" fmla="*/ 2504313 w 2797397"/>
                <a:gd name="connsiteY137" fmla="*/ 1386158 h 2625360"/>
                <a:gd name="connsiteX138" fmla="*/ 2510219 w 2797397"/>
                <a:gd name="connsiteY138" fmla="*/ 1398160 h 2625360"/>
                <a:gd name="connsiteX139" fmla="*/ 2516029 w 2797397"/>
                <a:gd name="connsiteY139" fmla="*/ 1410066 h 2625360"/>
                <a:gd name="connsiteX140" fmla="*/ 2516124 w 2797397"/>
                <a:gd name="connsiteY140" fmla="*/ 1410066 h 2625360"/>
                <a:gd name="connsiteX141" fmla="*/ 2521839 w 2797397"/>
                <a:gd name="connsiteY141" fmla="*/ 1421972 h 2625360"/>
                <a:gd name="connsiteX142" fmla="*/ 2527459 w 2797397"/>
                <a:gd name="connsiteY142" fmla="*/ 1433878 h 2625360"/>
                <a:gd name="connsiteX143" fmla="*/ 2533079 w 2797397"/>
                <a:gd name="connsiteY143" fmla="*/ 1445785 h 2625360"/>
                <a:gd name="connsiteX144" fmla="*/ 2797397 w 2797397"/>
                <a:gd name="connsiteY144" fmla="*/ 2503726 h 26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2797397" h="2625360">
                  <a:moveTo>
                    <a:pt x="2797397" y="2503726"/>
                  </a:moveTo>
                  <a:lnTo>
                    <a:pt x="2797397" y="2506584"/>
                  </a:lnTo>
                  <a:lnTo>
                    <a:pt x="2252948" y="2625361"/>
                  </a:lnTo>
                  <a:lnTo>
                    <a:pt x="2252948" y="2621741"/>
                  </a:lnTo>
                  <a:cubicBezTo>
                    <a:pt x="2249329" y="2326180"/>
                    <a:pt x="2165318" y="2007569"/>
                    <a:pt x="2025491" y="1707246"/>
                  </a:cubicBezTo>
                  <a:cubicBezTo>
                    <a:pt x="2023872" y="1703721"/>
                    <a:pt x="2022157" y="1700197"/>
                    <a:pt x="2020538" y="1696673"/>
                  </a:cubicBezTo>
                  <a:cubicBezTo>
                    <a:pt x="2018919" y="1693054"/>
                    <a:pt x="2017109" y="1689529"/>
                    <a:pt x="2015490" y="1686005"/>
                  </a:cubicBezTo>
                  <a:cubicBezTo>
                    <a:pt x="2013871" y="1682481"/>
                    <a:pt x="2012061" y="1678957"/>
                    <a:pt x="2010442" y="1675432"/>
                  </a:cubicBezTo>
                  <a:cubicBezTo>
                    <a:pt x="2008823" y="1671908"/>
                    <a:pt x="2007013" y="1668384"/>
                    <a:pt x="2005298" y="1664860"/>
                  </a:cubicBezTo>
                  <a:cubicBezTo>
                    <a:pt x="2003584" y="1661335"/>
                    <a:pt x="2001869" y="1657716"/>
                    <a:pt x="2000155" y="1654192"/>
                  </a:cubicBezTo>
                  <a:cubicBezTo>
                    <a:pt x="1998440" y="1650667"/>
                    <a:pt x="1996631" y="1647143"/>
                    <a:pt x="1994916" y="1643619"/>
                  </a:cubicBezTo>
                  <a:cubicBezTo>
                    <a:pt x="1993202" y="1640095"/>
                    <a:pt x="1991392" y="1636570"/>
                    <a:pt x="1989677" y="1633046"/>
                  </a:cubicBezTo>
                  <a:cubicBezTo>
                    <a:pt x="1987868" y="1629522"/>
                    <a:pt x="1986058" y="1625902"/>
                    <a:pt x="1984343" y="1622378"/>
                  </a:cubicBezTo>
                  <a:lnTo>
                    <a:pt x="1984248" y="1622378"/>
                  </a:lnTo>
                  <a:cubicBezTo>
                    <a:pt x="1982438" y="1618854"/>
                    <a:pt x="1980629" y="1615329"/>
                    <a:pt x="1978914" y="1611805"/>
                  </a:cubicBezTo>
                  <a:cubicBezTo>
                    <a:pt x="1977009" y="1608281"/>
                    <a:pt x="1975295" y="1604757"/>
                    <a:pt x="1973389" y="1601233"/>
                  </a:cubicBezTo>
                  <a:cubicBezTo>
                    <a:pt x="1971580" y="1597708"/>
                    <a:pt x="1969770" y="1594184"/>
                    <a:pt x="1967960" y="1590660"/>
                  </a:cubicBezTo>
                  <a:cubicBezTo>
                    <a:pt x="1966055" y="1587136"/>
                    <a:pt x="1964246" y="1583516"/>
                    <a:pt x="1962340" y="1579992"/>
                  </a:cubicBezTo>
                  <a:cubicBezTo>
                    <a:pt x="1960436" y="1576468"/>
                    <a:pt x="1958626" y="1572943"/>
                    <a:pt x="1956721" y="1569419"/>
                  </a:cubicBezTo>
                  <a:cubicBezTo>
                    <a:pt x="1954816" y="1565895"/>
                    <a:pt x="1952911" y="1562371"/>
                    <a:pt x="1951101" y="1558846"/>
                  </a:cubicBezTo>
                  <a:cubicBezTo>
                    <a:pt x="1949196" y="1555322"/>
                    <a:pt x="1947291" y="1551798"/>
                    <a:pt x="1945386" y="1548274"/>
                  </a:cubicBezTo>
                  <a:cubicBezTo>
                    <a:pt x="1943481" y="1544654"/>
                    <a:pt x="1941481" y="1541130"/>
                    <a:pt x="1939576" y="1537605"/>
                  </a:cubicBezTo>
                  <a:cubicBezTo>
                    <a:pt x="1937671" y="1534081"/>
                    <a:pt x="1935671" y="1530557"/>
                    <a:pt x="1933765" y="1527033"/>
                  </a:cubicBezTo>
                  <a:cubicBezTo>
                    <a:pt x="1931861" y="1523509"/>
                    <a:pt x="1929860" y="1519984"/>
                    <a:pt x="1927860" y="1516460"/>
                  </a:cubicBezTo>
                  <a:cubicBezTo>
                    <a:pt x="1925860" y="1512936"/>
                    <a:pt x="1923860" y="1509412"/>
                    <a:pt x="1921955" y="1505887"/>
                  </a:cubicBezTo>
                  <a:cubicBezTo>
                    <a:pt x="1919954" y="1502363"/>
                    <a:pt x="1917954" y="1498839"/>
                    <a:pt x="1915858" y="1495314"/>
                  </a:cubicBezTo>
                  <a:cubicBezTo>
                    <a:pt x="1913858" y="1491790"/>
                    <a:pt x="1911858" y="1488266"/>
                    <a:pt x="1909858" y="1484742"/>
                  </a:cubicBezTo>
                  <a:cubicBezTo>
                    <a:pt x="1907762" y="1481218"/>
                    <a:pt x="1905762" y="1477693"/>
                    <a:pt x="1903762" y="1474169"/>
                  </a:cubicBezTo>
                  <a:cubicBezTo>
                    <a:pt x="1901666" y="1470645"/>
                    <a:pt x="1899571" y="1467216"/>
                    <a:pt x="1897571" y="1463692"/>
                  </a:cubicBezTo>
                  <a:cubicBezTo>
                    <a:pt x="1895475" y="1460167"/>
                    <a:pt x="1893380" y="1456643"/>
                    <a:pt x="1891379" y="1453119"/>
                  </a:cubicBezTo>
                  <a:cubicBezTo>
                    <a:pt x="1889284" y="1449595"/>
                    <a:pt x="1887188" y="1446070"/>
                    <a:pt x="1885093" y="1442546"/>
                  </a:cubicBezTo>
                  <a:cubicBezTo>
                    <a:pt x="1882997" y="1439022"/>
                    <a:pt x="1880902" y="1435593"/>
                    <a:pt x="1878711" y="1432069"/>
                  </a:cubicBezTo>
                  <a:cubicBezTo>
                    <a:pt x="1876615" y="1428544"/>
                    <a:pt x="1874425" y="1425115"/>
                    <a:pt x="1872329" y="1421591"/>
                  </a:cubicBezTo>
                  <a:cubicBezTo>
                    <a:pt x="1870139" y="1418067"/>
                    <a:pt x="1867948" y="1414543"/>
                    <a:pt x="1865852" y="1411018"/>
                  </a:cubicBezTo>
                  <a:cubicBezTo>
                    <a:pt x="1863757" y="1407589"/>
                    <a:pt x="1861471" y="1404065"/>
                    <a:pt x="1859375" y="1400541"/>
                  </a:cubicBezTo>
                  <a:cubicBezTo>
                    <a:pt x="1857185" y="1397017"/>
                    <a:pt x="1854994" y="1393492"/>
                    <a:pt x="1852803" y="1389968"/>
                  </a:cubicBezTo>
                  <a:lnTo>
                    <a:pt x="1852708" y="1389968"/>
                  </a:lnTo>
                  <a:cubicBezTo>
                    <a:pt x="1850517" y="1386444"/>
                    <a:pt x="1848326" y="1383015"/>
                    <a:pt x="1846136" y="1379491"/>
                  </a:cubicBezTo>
                  <a:cubicBezTo>
                    <a:pt x="1817561" y="1334628"/>
                    <a:pt x="1787938" y="1290527"/>
                    <a:pt x="1757077" y="1247569"/>
                  </a:cubicBezTo>
                  <a:cubicBezTo>
                    <a:pt x="1754029" y="1243283"/>
                    <a:pt x="1750981" y="1238997"/>
                    <a:pt x="1747933" y="1234806"/>
                  </a:cubicBezTo>
                  <a:cubicBezTo>
                    <a:pt x="1744885" y="1230520"/>
                    <a:pt x="1741741" y="1226329"/>
                    <a:pt x="1738789" y="1222138"/>
                  </a:cubicBezTo>
                  <a:cubicBezTo>
                    <a:pt x="1735646" y="1217947"/>
                    <a:pt x="1732598" y="1213756"/>
                    <a:pt x="1729454" y="1209565"/>
                  </a:cubicBezTo>
                  <a:cubicBezTo>
                    <a:pt x="1726311" y="1205278"/>
                    <a:pt x="1723168" y="1201087"/>
                    <a:pt x="1720024" y="1196896"/>
                  </a:cubicBezTo>
                  <a:cubicBezTo>
                    <a:pt x="1716881" y="1192705"/>
                    <a:pt x="1713738" y="1188514"/>
                    <a:pt x="1710595" y="1184323"/>
                  </a:cubicBezTo>
                  <a:lnTo>
                    <a:pt x="1710499" y="1184323"/>
                  </a:lnTo>
                  <a:cubicBezTo>
                    <a:pt x="1707356" y="1180132"/>
                    <a:pt x="1704213" y="1175941"/>
                    <a:pt x="1700974" y="1171750"/>
                  </a:cubicBezTo>
                  <a:lnTo>
                    <a:pt x="1700879" y="1171750"/>
                  </a:lnTo>
                  <a:cubicBezTo>
                    <a:pt x="1697736" y="1167559"/>
                    <a:pt x="1694498" y="1163368"/>
                    <a:pt x="1691164" y="1159177"/>
                  </a:cubicBezTo>
                  <a:cubicBezTo>
                    <a:pt x="1687925" y="1154986"/>
                    <a:pt x="1684687" y="1150795"/>
                    <a:pt x="1681448" y="1146700"/>
                  </a:cubicBezTo>
                  <a:cubicBezTo>
                    <a:pt x="1678114" y="1142509"/>
                    <a:pt x="1674876" y="1138413"/>
                    <a:pt x="1671542" y="1134222"/>
                  </a:cubicBezTo>
                  <a:cubicBezTo>
                    <a:pt x="1668208" y="1130031"/>
                    <a:pt x="1664875" y="1125935"/>
                    <a:pt x="1661636" y="1121744"/>
                  </a:cubicBezTo>
                  <a:cubicBezTo>
                    <a:pt x="1658303" y="1117648"/>
                    <a:pt x="1654969" y="1113457"/>
                    <a:pt x="1651635" y="1109362"/>
                  </a:cubicBezTo>
                  <a:cubicBezTo>
                    <a:pt x="1648206" y="1105171"/>
                    <a:pt x="1644872" y="1101075"/>
                    <a:pt x="1641443" y="1096979"/>
                  </a:cubicBezTo>
                  <a:cubicBezTo>
                    <a:pt x="1638014" y="1092788"/>
                    <a:pt x="1634585" y="1088788"/>
                    <a:pt x="1631252" y="1084692"/>
                  </a:cubicBezTo>
                  <a:cubicBezTo>
                    <a:pt x="1627823" y="1080596"/>
                    <a:pt x="1624298" y="1076500"/>
                    <a:pt x="1620869" y="1072500"/>
                  </a:cubicBezTo>
                  <a:cubicBezTo>
                    <a:pt x="1617440" y="1068404"/>
                    <a:pt x="1613916" y="1064308"/>
                    <a:pt x="1610487" y="1060308"/>
                  </a:cubicBezTo>
                  <a:cubicBezTo>
                    <a:pt x="1606963" y="1056212"/>
                    <a:pt x="1603439" y="1052116"/>
                    <a:pt x="1600010" y="1048116"/>
                  </a:cubicBezTo>
                  <a:lnTo>
                    <a:pt x="1599914" y="1048116"/>
                  </a:lnTo>
                  <a:cubicBezTo>
                    <a:pt x="1596390" y="1044020"/>
                    <a:pt x="1592866" y="1040020"/>
                    <a:pt x="1589341" y="1036019"/>
                  </a:cubicBezTo>
                  <a:cubicBezTo>
                    <a:pt x="1585817" y="1031923"/>
                    <a:pt x="1582198" y="1027923"/>
                    <a:pt x="1578673" y="1023922"/>
                  </a:cubicBezTo>
                  <a:cubicBezTo>
                    <a:pt x="1575054" y="1019922"/>
                    <a:pt x="1571530" y="1015921"/>
                    <a:pt x="1567910" y="1011921"/>
                  </a:cubicBezTo>
                  <a:cubicBezTo>
                    <a:pt x="1564291" y="1007920"/>
                    <a:pt x="1560671" y="1004015"/>
                    <a:pt x="1556956" y="1000015"/>
                  </a:cubicBezTo>
                  <a:cubicBezTo>
                    <a:pt x="1553337" y="996014"/>
                    <a:pt x="1549718" y="992014"/>
                    <a:pt x="1546003" y="988108"/>
                  </a:cubicBezTo>
                  <a:cubicBezTo>
                    <a:pt x="1542383" y="984108"/>
                    <a:pt x="1538669" y="980203"/>
                    <a:pt x="1534954" y="976202"/>
                  </a:cubicBezTo>
                  <a:cubicBezTo>
                    <a:pt x="1531334" y="972297"/>
                    <a:pt x="1527524" y="968296"/>
                    <a:pt x="1523810" y="964486"/>
                  </a:cubicBezTo>
                  <a:cubicBezTo>
                    <a:pt x="1520095" y="960486"/>
                    <a:pt x="1516380" y="956581"/>
                    <a:pt x="1512570" y="952675"/>
                  </a:cubicBezTo>
                  <a:cubicBezTo>
                    <a:pt x="1508855" y="948770"/>
                    <a:pt x="1505140" y="944865"/>
                    <a:pt x="1501331" y="940960"/>
                  </a:cubicBezTo>
                  <a:cubicBezTo>
                    <a:pt x="1497521" y="937054"/>
                    <a:pt x="1493711" y="933149"/>
                    <a:pt x="1489900" y="929244"/>
                  </a:cubicBezTo>
                  <a:cubicBezTo>
                    <a:pt x="1485995" y="925339"/>
                    <a:pt x="1482185" y="921528"/>
                    <a:pt x="1478375" y="917719"/>
                  </a:cubicBezTo>
                  <a:cubicBezTo>
                    <a:pt x="1474565" y="913813"/>
                    <a:pt x="1470660" y="910099"/>
                    <a:pt x="1466850" y="906289"/>
                  </a:cubicBezTo>
                  <a:cubicBezTo>
                    <a:pt x="1462945" y="902383"/>
                    <a:pt x="1459039" y="898573"/>
                    <a:pt x="1455134" y="894859"/>
                  </a:cubicBezTo>
                  <a:lnTo>
                    <a:pt x="1443323" y="883428"/>
                  </a:lnTo>
                  <a:cubicBezTo>
                    <a:pt x="1439418" y="879619"/>
                    <a:pt x="1435418" y="875904"/>
                    <a:pt x="1431417" y="872094"/>
                  </a:cubicBezTo>
                  <a:cubicBezTo>
                    <a:pt x="1312069" y="759603"/>
                    <a:pt x="1184624" y="663687"/>
                    <a:pt x="1052417" y="589963"/>
                  </a:cubicBezTo>
                  <a:cubicBezTo>
                    <a:pt x="586740" y="330502"/>
                    <a:pt x="187738" y="417561"/>
                    <a:pt x="0" y="763128"/>
                  </a:cubicBezTo>
                  <a:cubicBezTo>
                    <a:pt x="70866" y="632635"/>
                    <a:pt x="141827" y="502048"/>
                    <a:pt x="212788" y="371460"/>
                  </a:cubicBezTo>
                  <a:cubicBezTo>
                    <a:pt x="428149" y="-24875"/>
                    <a:pt x="885920" y="-124793"/>
                    <a:pt x="1420082" y="172864"/>
                  </a:cubicBezTo>
                  <a:cubicBezTo>
                    <a:pt x="1575054" y="259255"/>
                    <a:pt x="1724215" y="372222"/>
                    <a:pt x="1863662" y="504905"/>
                  </a:cubicBezTo>
                  <a:cubicBezTo>
                    <a:pt x="1868138" y="509096"/>
                    <a:pt x="1872615" y="513382"/>
                    <a:pt x="1877092" y="517764"/>
                  </a:cubicBezTo>
                  <a:cubicBezTo>
                    <a:pt x="1881473" y="522050"/>
                    <a:pt x="1886045" y="526432"/>
                    <a:pt x="1890427" y="530718"/>
                  </a:cubicBezTo>
                  <a:cubicBezTo>
                    <a:pt x="1894808" y="535004"/>
                    <a:pt x="1899285" y="539386"/>
                    <a:pt x="1903666" y="543672"/>
                  </a:cubicBezTo>
                  <a:lnTo>
                    <a:pt x="1916811" y="556816"/>
                  </a:lnTo>
                  <a:cubicBezTo>
                    <a:pt x="1921097" y="561198"/>
                    <a:pt x="1925479" y="565484"/>
                    <a:pt x="1929765" y="569961"/>
                  </a:cubicBezTo>
                  <a:cubicBezTo>
                    <a:pt x="1934147" y="574342"/>
                    <a:pt x="1938433" y="578819"/>
                    <a:pt x="1942624" y="583201"/>
                  </a:cubicBezTo>
                  <a:cubicBezTo>
                    <a:pt x="1947005" y="587582"/>
                    <a:pt x="1951291" y="592059"/>
                    <a:pt x="1955482" y="596440"/>
                  </a:cubicBezTo>
                  <a:cubicBezTo>
                    <a:pt x="1959673" y="600822"/>
                    <a:pt x="1963960" y="605394"/>
                    <a:pt x="1968151" y="609870"/>
                  </a:cubicBezTo>
                  <a:cubicBezTo>
                    <a:pt x="1972342" y="614252"/>
                    <a:pt x="1976533" y="618729"/>
                    <a:pt x="1980724" y="623206"/>
                  </a:cubicBezTo>
                  <a:cubicBezTo>
                    <a:pt x="1984820" y="627682"/>
                    <a:pt x="1989106" y="632159"/>
                    <a:pt x="1993202" y="636731"/>
                  </a:cubicBezTo>
                  <a:cubicBezTo>
                    <a:pt x="1997393" y="641208"/>
                    <a:pt x="2001393" y="645685"/>
                    <a:pt x="2005584" y="650257"/>
                  </a:cubicBezTo>
                  <a:cubicBezTo>
                    <a:pt x="2009680" y="654733"/>
                    <a:pt x="2013775" y="659305"/>
                    <a:pt x="2017871" y="663877"/>
                  </a:cubicBezTo>
                  <a:cubicBezTo>
                    <a:pt x="2021872" y="668449"/>
                    <a:pt x="2025968" y="673021"/>
                    <a:pt x="2029968" y="677593"/>
                  </a:cubicBezTo>
                  <a:cubicBezTo>
                    <a:pt x="2034064" y="682070"/>
                    <a:pt x="2038064" y="686737"/>
                    <a:pt x="2042065" y="691309"/>
                  </a:cubicBezTo>
                  <a:cubicBezTo>
                    <a:pt x="2045970" y="695881"/>
                    <a:pt x="2049971" y="700453"/>
                    <a:pt x="2053971" y="705025"/>
                  </a:cubicBezTo>
                  <a:cubicBezTo>
                    <a:pt x="2057876" y="709597"/>
                    <a:pt x="2061877" y="714169"/>
                    <a:pt x="2065877" y="718932"/>
                  </a:cubicBezTo>
                  <a:cubicBezTo>
                    <a:pt x="2069782" y="723504"/>
                    <a:pt x="2073688" y="728076"/>
                    <a:pt x="2077593" y="732743"/>
                  </a:cubicBezTo>
                  <a:lnTo>
                    <a:pt x="2077688" y="732743"/>
                  </a:lnTo>
                  <a:cubicBezTo>
                    <a:pt x="2081594" y="737410"/>
                    <a:pt x="2085499" y="741982"/>
                    <a:pt x="2089309" y="746649"/>
                  </a:cubicBezTo>
                  <a:cubicBezTo>
                    <a:pt x="2093214" y="751317"/>
                    <a:pt x="2097024" y="755889"/>
                    <a:pt x="2100834" y="760556"/>
                  </a:cubicBezTo>
                  <a:cubicBezTo>
                    <a:pt x="2104739" y="765223"/>
                    <a:pt x="2108549" y="769891"/>
                    <a:pt x="2112359" y="774558"/>
                  </a:cubicBezTo>
                  <a:cubicBezTo>
                    <a:pt x="2116169" y="779225"/>
                    <a:pt x="2119884" y="783892"/>
                    <a:pt x="2123599" y="788560"/>
                  </a:cubicBezTo>
                  <a:cubicBezTo>
                    <a:pt x="2127409" y="793227"/>
                    <a:pt x="2131124" y="797989"/>
                    <a:pt x="2134838" y="802657"/>
                  </a:cubicBezTo>
                  <a:cubicBezTo>
                    <a:pt x="2138553" y="807324"/>
                    <a:pt x="2142268" y="812086"/>
                    <a:pt x="2145983" y="816849"/>
                  </a:cubicBezTo>
                  <a:cubicBezTo>
                    <a:pt x="2149697" y="821516"/>
                    <a:pt x="2153412" y="826278"/>
                    <a:pt x="2157032" y="831041"/>
                  </a:cubicBezTo>
                  <a:cubicBezTo>
                    <a:pt x="2160651" y="835708"/>
                    <a:pt x="2164366" y="840471"/>
                    <a:pt x="2167985" y="845233"/>
                  </a:cubicBezTo>
                  <a:cubicBezTo>
                    <a:pt x="2171605" y="849996"/>
                    <a:pt x="2175224" y="854663"/>
                    <a:pt x="2178844" y="859426"/>
                  </a:cubicBezTo>
                  <a:cubicBezTo>
                    <a:pt x="2182463" y="864188"/>
                    <a:pt x="2185988" y="868951"/>
                    <a:pt x="2189607" y="873713"/>
                  </a:cubicBezTo>
                  <a:cubicBezTo>
                    <a:pt x="2193131" y="878476"/>
                    <a:pt x="2196656" y="883238"/>
                    <a:pt x="2200275" y="888001"/>
                  </a:cubicBezTo>
                  <a:cubicBezTo>
                    <a:pt x="2203704" y="892763"/>
                    <a:pt x="2207228" y="897526"/>
                    <a:pt x="2210753" y="902288"/>
                  </a:cubicBezTo>
                  <a:cubicBezTo>
                    <a:pt x="2214277" y="907146"/>
                    <a:pt x="2217706" y="911908"/>
                    <a:pt x="2221230" y="916766"/>
                  </a:cubicBezTo>
                  <a:cubicBezTo>
                    <a:pt x="2224754" y="921528"/>
                    <a:pt x="2228183" y="926386"/>
                    <a:pt x="2231612" y="931149"/>
                  </a:cubicBezTo>
                  <a:cubicBezTo>
                    <a:pt x="2265331" y="978488"/>
                    <a:pt x="2297906" y="1026780"/>
                    <a:pt x="2329339" y="1076119"/>
                  </a:cubicBezTo>
                  <a:cubicBezTo>
                    <a:pt x="2331911" y="1080025"/>
                    <a:pt x="2334387" y="1084025"/>
                    <a:pt x="2336864" y="1088026"/>
                  </a:cubicBezTo>
                  <a:cubicBezTo>
                    <a:pt x="2339340" y="1091931"/>
                    <a:pt x="2341816" y="1095931"/>
                    <a:pt x="2344293" y="1099932"/>
                  </a:cubicBezTo>
                  <a:cubicBezTo>
                    <a:pt x="2346770" y="1103837"/>
                    <a:pt x="2349151" y="1107838"/>
                    <a:pt x="2351723" y="1111743"/>
                  </a:cubicBezTo>
                  <a:cubicBezTo>
                    <a:pt x="2354104" y="1115648"/>
                    <a:pt x="2356580" y="1119649"/>
                    <a:pt x="2359057" y="1123649"/>
                  </a:cubicBezTo>
                  <a:cubicBezTo>
                    <a:pt x="2361438" y="1127554"/>
                    <a:pt x="2363915" y="1131555"/>
                    <a:pt x="2366296" y="1135555"/>
                  </a:cubicBezTo>
                  <a:cubicBezTo>
                    <a:pt x="2368677" y="1139556"/>
                    <a:pt x="2371154" y="1143461"/>
                    <a:pt x="2373440" y="1147462"/>
                  </a:cubicBezTo>
                  <a:cubicBezTo>
                    <a:pt x="2375821" y="1151462"/>
                    <a:pt x="2378202" y="1155367"/>
                    <a:pt x="2380583" y="1159368"/>
                  </a:cubicBezTo>
                  <a:cubicBezTo>
                    <a:pt x="2382965" y="1163273"/>
                    <a:pt x="2385346" y="1167274"/>
                    <a:pt x="2387727" y="1171274"/>
                  </a:cubicBezTo>
                  <a:cubicBezTo>
                    <a:pt x="2390108" y="1175179"/>
                    <a:pt x="2392394" y="1179180"/>
                    <a:pt x="2394680" y="1183180"/>
                  </a:cubicBezTo>
                  <a:cubicBezTo>
                    <a:pt x="2397062" y="1187086"/>
                    <a:pt x="2399348" y="1191086"/>
                    <a:pt x="2401633" y="1195087"/>
                  </a:cubicBezTo>
                  <a:cubicBezTo>
                    <a:pt x="2404015" y="1198992"/>
                    <a:pt x="2406301" y="1202992"/>
                    <a:pt x="2408491" y="1206993"/>
                  </a:cubicBezTo>
                  <a:lnTo>
                    <a:pt x="2408587" y="1206993"/>
                  </a:lnTo>
                  <a:cubicBezTo>
                    <a:pt x="2410873" y="1210993"/>
                    <a:pt x="2413159" y="1214994"/>
                    <a:pt x="2415349" y="1218994"/>
                  </a:cubicBezTo>
                  <a:cubicBezTo>
                    <a:pt x="2417636" y="1222900"/>
                    <a:pt x="2419922" y="1226900"/>
                    <a:pt x="2422112" y="1230901"/>
                  </a:cubicBezTo>
                  <a:cubicBezTo>
                    <a:pt x="2424398" y="1234901"/>
                    <a:pt x="2426589" y="1238902"/>
                    <a:pt x="2428780" y="1242902"/>
                  </a:cubicBezTo>
                  <a:cubicBezTo>
                    <a:pt x="2430971" y="1246807"/>
                    <a:pt x="2433161" y="1250808"/>
                    <a:pt x="2435447" y="1254808"/>
                  </a:cubicBezTo>
                  <a:cubicBezTo>
                    <a:pt x="2437638" y="1258809"/>
                    <a:pt x="2439829" y="1262714"/>
                    <a:pt x="2442020" y="1266715"/>
                  </a:cubicBezTo>
                  <a:cubicBezTo>
                    <a:pt x="2444210" y="1270715"/>
                    <a:pt x="2446401" y="1274716"/>
                    <a:pt x="2448592" y="1278716"/>
                  </a:cubicBezTo>
                  <a:cubicBezTo>
                    <a:pt x="2450687" y="1282717"/>
                    <a:pt x="2452878" y="1286717"/>
                    <a:pt x="2454974" y="1290622"/>
                  </a:cubicBezTo>
                  <a:cubicBezTo>
                    <a:pt x="2457069" y="1294623"/>
                    <a:pt x="2459165" y="1298528"/>
                    <a:pt x="2461355" y="1302529"/>
                  </a:cubicBezTo>
                  <a:cubicBezTo>
                    <a:pt x="2463451" y="1306529"/>
                    <a:pt x="2465546" y="1310530"/>
                    <a:pt x="2467642" y="1314530"/>
                  </a:cubicBezTo>
                  <a:cubicBezTo>
                    <a:pt x="2469737" y="1318435"/>
                    <a:pt x="2471833" y="1322436"/>
                    <a:pt x="2473928" y="1326436"/>
                  </a:cubicBezTo>
                  <a:cubicBezTo>
                    <a:pt x="2476024" y="1330437"/>
                    <a:pt x="2478024" y="1334437"/>
                    <a:pt x="2480120" y="1338438"/>
                  </a:cubicBezTo>
                  <a:cubicBezTo>
                    <a:pt x="2482215" y="1342343"/>
                    <a:pt x="2484215" y="1346344"/>
                    <a:pt x="2486311" y="1350344"/>
                  </a:cubicBezTo>
                  <a:cubicBezTo>
                    <a:pt x="2488311" y="1354345"/>
                    <a:pt x="2490407" y="1358345"/>
                    <a:pt x="2492407" y="1362346"/>
                  </a:cubicBezTo>
                  <a:cubicBezTo>
                    <a:pt x="2494407" y="1366346"/>
                    <a:pt x="2496407" y="1370251"/>
                    <a:pt x="2498408" y="1374252"/>
                  </a:cubicBezTo>
                  <a:cubicBezTo>
                    <a:pt x="2500408" y="1378252"/>
                    <a:pt x="2502313" y="1382158"/>
                    <a:pt x="2504313" y="1386158"/>
                  </a:cubicBezTo>
                  <a:cubicBezTo>
                    <a:pt x="2506313" y="1390159"/>
                    <a:pt x="2508314" y="1394159"/>
                    <a:pt x="2510219" y="1398160"/>
                  </a:cubicBezTo>
                  <a:cubicBezTo>
                    <a:pt x="2512124" y="1402065"/>
                    <a:pt x="2514124" y="1406065"/>
                    <a:pt x="2516029" y="1410066"/>
                  </a:cubicBezTo>
                  <a:lnTo>
                    <a:pt x="2516124" y="1410066"/>
                  </a:lnTo>
                  <a:cubicBezTo>
                    <a:pt x="2518029" y="1413971"/>
                    <a:pt x="2519934" y="1417971"/>
                    <a:pt x="2521839" y="1421972"/>
                  </a:cubicBezTo>
                  <a:cubicBezTo>
                    <a:pt x="2523744" y="1425972"/>
                    <a:pt x="2525649" y="1429878"/>
                    <a:pt x="2527459" y="1433878"/>
                  </a:cubicBezTo>
                  <a:cubicBezTo>
                    <a:pt x="2529364" y="1437879"/>
                    <a:pt x="2531269" y="1441784"/>
                    <a:pt x="2533079" y="1445785"/>
                  </a:cubicBezTo>
                  <a:cubicBezTo>
                    <a:pt x="2695385" y="1793542"/>
                    <a:pt x="2793206" y="2162064"/>
                    <a:pt x="2797397" y="2503726"/>
                  </a:cubicBezTo>
                  <a:close/>
                </a:path>
              </a:pathLst>
            </a:custGeom>
            <a:gradFill>
              <a:gsLst>
                <a:gs pos="80000">
                  <a:schemeClr val="accent3"/>
                </a:gs>
                <a:gs pos="100000">
                  <a:schemeClr val="accent3"/>
                </a:gs>
                <a:gs pos="15000">
                  <a:schemeClr val="accent3">
                    <a:lumMod val="40000"/>
                    <a:lumOff val="60000"/>
                  </a:schemeClr>
                </a:gs>
                <a:gs pos="45000">
                  <a:schemeClr val="accent3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4164805" y="3262650"/>
              <a:ext cx="2105310" cy="1949715"/>
            </a:xfrm>
            <a:custGeom>
              <a:avLst/>
              <a:gdLst>
                <a:gd name="connsiteX0" fmla="*/ 2105311 w 2105310"/>
                <a:gd name="connsiteY0" fmla="*/ 1830939 h 1949715"/>
                <a:gd name="connsiteX1" fmla="*/ 1560767 w 2105310"/>
                <a:gd name="connsiteY1" fmla="*/ 1949716 h 1949715"/>
                <a:gd name="connsiteX2" fmla="*/ 1410462 w 2105310"/>
                <a:gd name="connsiteY2" fmla="*/ 1333734 h 1949715"/>
                <a:gd name="connsiteX3" fmla="*/ 1406938 w 2105310"/>
                <a:gd name="connsiteY3" fmla="*/ 1326114 h 1949715"/>
                <a:gd name="connsiteX4" fmla="*/ 1403318 w 2105310"/>
                <a:gd name="connsiteY4" fmla="*/ 1318399 h 1949715"/>
                <a:gd name="connsiteX5" fmla="*/ 1399699 w 2105310"/>
                <a:gd name="connsiteY5" fmla="*/ 1310683 h 1949715"/>
                <a:gd name="connsiteX6" fmla="*/ 1396079 w 2105310"/>
                <a:gd name="connsiteY6" fmla="*/ 1303063 h 1949715"/>
                <a:gd name="connsiteX7" fmla="*/ 1392460 w 2105310"/>
                <a:gd name="connsiteY7" fmla="*/ 1295348 h 1949715"/>
                <a:gd name="connsiteX8" fmla="*/ 1388840 w 2105310"/>
                <a:gd name="connsiteY8" fmla="*/ 1287633 h 1949715"/>
                <a:gd name="connsiteX9" fmla="*/ 1385030 w 2105310"/>
                <a:gd name="connsiteY9" fmla="*/ 1279918 h 1949715"/>
                <a:gd name="connsiteX10" fmla="*/ 1381220 w 2105310"/>
                <a:gd name="connsiteY10" fmla="*/ 1272297 h 1949715"/>
                <a:gd name="connsiteX11" fmla="*/ 1377410 w 2105310"/>
                <a:gd name="connsiteY11" fmla="*/ 1264677 h 1949715"/>
                <a:gd name="connsiteX12" fmla="*/ 1373505 w 2105310"/>
                <a:gd name="connsiteY12" fmla="*/ 1257058 h 1949715"/>
                <a:gd name="connsiteX13" fmla="*/ 1369600 w 2105310"/>
                <a:gd name="connsiteY13" fmla="*/ 1249342 h 1949715"/>
                <a:gd name="connsiteX14" fmla="*/ 1365695 w 2105310"/>
                <a:gd name="connsiteY14" fmla="*/ 1241627 h 1949715"/>
                <a:gd name="connsiteX15" fmla="*/ 1361694 w 2105310"/>
                <a:gd name="connsiteY15" fmla="*/ 1234007 h 1949715"/>
                <a:gd name="connsiteX16" fmla="*/ 1357693 w 2105310"/>
                <a:gd name="connsiteY16" fmla="*/ 1226292 h 1949715"/>
                <a:gd name="connsiteX17" fmla="*/ 1357598 w 2105310"/>
                <a:gd name="connsiteY17" fmla="*/ 1226292 h 1949715"/>
                <a:gd name="connsiteX18" fmla="*/ 1353598 w 2105310"/>
                <a:gd name="connsiteY18" fmla="*/ 1218672 h 1949715"/>
                <a:gd name="connsiteX19" fmla="*/ 1349407 w 2105310"/>
                <a:gd name="connsiteY19" fmla="*/ 1211052 h 1949715"/>
                <a:gd name="connsiteX20" fmla="*/ 1345216 w 2105310"/>
                <a:gd name="connsiteY20" fmla="*/ 1203336 h 1949715"/>
                <a:gd name="connsiteX21" fmla="*/ 1341025 w 2105310"/>
                <a:gd name="connsiteY21" fmla="*/ 1195717 h 1949715"/>
                <a:gd name="connsiteX22" fmla="*/ 1336834 w 2105310"/>
                <a:gd name="connsiteY22" fmla="*/ 1188096 h 1949715"/>
                <a:gd name="connsiteX23" fmla="*/ 1332452 w 2105310"/>
                <a:gd name="connsiteY23" fmla="*/ 1180477 h 1949715"/>
                <a:gd name="connsiteX24" fmla="*/ 1328166 w 2105310"/>
                <a:gd name="connsiteY24" fmla="*/ 1172857 h 1949715"/>
                <a:gd name="connsiteX25" fmla="*/ 1323785 w 2105310"/>
                <a:gd name="connsiteY25" fmla="*/ 1165236 h 1949715"/>
                <a:gd name="connsiteX26" fmla="*/ 1319403 w 2105310"/>
                <a:gd name="connsiteY26" fmla="*/ 1157617 h 1949715"/>
                <a:gd name="connsiteX27" fmla="*/ 1315022 w 2105310"/>
                <a:gd name="connsiteY27" fmla="*/ 1149996 h 1949715"/>
                <a:gd name="connsiteX28" fmla="*/ 1310545 w 2105310"/>
                <a:gd name="connsiteY28" fmla="*/ 1142281 h 1949715"/>
                <a:gd name="connsiteX29" fmla="*/ 1305973 w 2105310"/>
                <a:gd name="connsiteY29" fmla="*/ 1134661 h 1949715"/>
                <a:gd name="connsiteX30" fmla="*/ 1301401 w 2105310"/>
                <a:gd name="connsiteY30" fmla="*/ 1127136 h 1949715"/>
                <a:gd name="connsiteX31" fmla="*/ 1296734 w 2105310"/>
                <a:gd name="connsiteY31" fmla="*/ 1119421 h 1949715"/>
                <a:gd name="connsiteX32" fmla="*/ 1292066 w 2105310"/>
                <a:gd name="connsiteY32" fmla="*/ 1111992 h 1949715"/>
                <a:gd name="connsiteX33" fmla="*/ 1287399 w 2105310"/>
                <a:gd name="connsiteY33" fmla="*/ 1104372 h 1949715"/>
                <a:gd name="connsiteX34" fmla="*/ 1282637 w 2105310"/>
                <a:gd name="connsiteY34" fmla="*/ 1096752 h 1949715"/>
                <a:gd name="connsiteX35" fmla="*/ 1212247 w 2105310"/>
                <a:gd name="connsiteY35" fmla="*/ 992548 h 1949715"/>
                <a:gd name="connsiteX36" fmla="*/ 1205675 w 2105310"/>
                <a:gd name="connsiteY36" fmla="*/ 983404 h 1949715"/>
                <a:gd name="connsiteX37" fmla="*/ 1198912 w 2105310"/>
                <a:gd name="connsiteY37" fmla="*/ 974260 h 1949715"/>
                <a:gd name="connsiteX38" fmla="*/ 1192244 w 2105310"/>
                <a:gd name="connsiteY38" fmla="*/ 965211 h 1949715"/>
                <a:gd name="connsiteX39" fmla="*/ 1185386 w 2105310"/>
                <a:gd name="connsiteY39" fmla="*/ 956163 h 1949715"/>
                <a:gd name="connsiteX40" fmla="*/ 1178433 w 2105310"/>
                <a:gd name="connsiteY40" fmla="*/ 947114 h 1949715"/>
                <a:gd name="connsiteX41" fmla="*/ 1171480 w 2105310"/>
                <a:gd name="connsiteY41" fmla="*/ 938160 h 1949715"/>
                <a:gd name="connsiteX42" fmla="*/ 1164431 w 2105310"/>
                <a:gd name="connsiteY42" fmla="*/ 929207 h 1949715"/>
                <a:gd name="connsiteX43" fmla="*/ 1157383 w 2105310"/>
                <a:gd name="connsiteY43" fmla="*/ 920253 h 1949715"/>
                <a:gd name="connsiteX44" fmla="*/ 1150239 w 2105310"/>
                <a:gd name="connsiteY44" fmla="*/ 911300 h 1949715"/>
                <a:gd name="connsiteX45" fmla="*/ 1143000 w 2105310"/>
                <a:gd name="connsiteY45" fmla="*/ 902442 h 1949715"/>
                <a:gd name="connsiteX46" fmla="*/ 1135761 w 2105310"/>
                <a:gd name="connsiteY46" fmla="*/ 893488 h 1949715"/>
                <a:gd name="connsiteX47" fmla="*/ 1128332 w 2105310"/>
                <a:gd name="connsiteY47" fmla="*/ 884630 h 1949715"/>
                <a:gd name="connsiteX48" fmla="*/ 1120997 w 2105310"/>
                <a:gd name="connsiteY48" fmla="*/ 875867 h 1949715"/>
                <a:gd name="connsiteX49" fmla="*/ 1113473 w 2105310"/>
                <a:gd name="connsiteY49" fmla="*/ 867199 h 1949715"/>
                <a:gd name="connsiteX50" fmla="*/ 1105948 w 2105310"/>
                <a:gd name="connsiteY50" fmla="*/ 858532 h 1949715"/>
                <a:gd name="connsiteX51" fmla="*/ 1098233 w 2105310"/>
                <a:gd name="connsiteY51" fmla="*/ 849864 h 1949715"/>
                <a:gd name="connsiteX52" fmla="*/ 1090613 w 2105310"/>
                <a:gd name="connsiteY52" fmla="*/ 841196 h 1949715"/>
                <a:gd name="connsiteX53" fmla="*/ 1082897 w 2105310"/>
                <a:gd name="connsiteY53" fmla="*/ 832528 h 1949715"/>
                <a:gd name="connsiteX54" fmla="*/ 1074992 w 2105310"/>
                <a:gd name="connsiteY54" fmla="*/ 823956 h 1949715"/>
                <a:gd name="connsiteX55" fmla="*/ 1067086 w 2105310"/>
                <a:gd name="connsiteY55" fmla="*/ 815383 h 1949715"/>
                <a:gd name="connsiteX56" fmla="*/ 1059180 w 2105310"/>
                <a:gd name="connsiteY56" fmla="*/ 807001 h 1949715"/>
                <a:gd name="connsiteX57" fmla="*/ 1051179 w 2105310"/>
                <a:gd name="connsiteY57" fmla="*/ 798619 h 1949715"/>
                <a:gd name="connsiteX58" fmla="*/ 1043083 w 2105310"/>
                <a:gd name="connsiteY58" fmla="*/ 790237 h 1949715"/>
                <a:gd name="connsiteX59" fmla="*/ 1034891 w 2105310"/>
                <a:gd name="connsiteY59" fmla="*/ 781855 h 1949715"/>
                <a:gd name="connsiteX60" fmla="*/ 1026700 w 2105310"/>
                <a:gd name="connsiteY60" fmla="*/ 773568 h 1949715"/>
                <a:gd name="connsiteX61" fmla="*/ 1018318 w 2105310"/>
                <a:gd name="connsiteY61" fmla="*/ 765282 h 1949715"/>
                <a:gd name="connsiteX62" fmla="*/ 1010031 w 2105310"/>
                <a:gd name="connsiteY62" fmla="*/ 757090 h 1949715"/>
                <a:gd name="connsiteX63" fmla="*/ 1001649 w 2105310"/>
                <a:gd name="connsiteY63" fmla="*/ 748899 h 1949715"/>
                <a:gd name="connsiteX64" fmla="*/ 993172 w 2105310"/>
                <a:gd name="connsiteY64" fmla="*/ 740707 h 1949715"/>
                <a:gd name="connsiteX65" fmla="*/ 984504 w 2105310"/>
                <a:gd name="connsiteY65" fmla="*/ 732706 h 1949715"/>
                <a:gd name="connsiteX66" fmla="*/ 975836 w 2105310"/>
                <a:gd name="connsiteY66" fmla="*/ 724705 h 1949715"/>
                <a:gd name="connsiteX67" fmla="*/ 729043 w 2105310"/>
                <a:gd name="connsiteY67" fmla="*/ 543826 h 1949715"/>
                <a:gd name="connsiteX68" fmla="*/ 0 w 2105310"/>
                <a:gd name="connsiteY68" fmla="*/ 663650 h 1949715"/>
                <a:gd name="connsiteX69" fmla="*/ 212884 w 2105310"/>
                <a:gd name="connsiteY69" fmla="*/ 271982 h 1949715"/>
                <a:gd name="connsiteX70" fmla="*/ 1096804 w 2105310"/>
                <a:gd name="connsiteY70" fmla="*/ 126535 h 1949715"/>
                <a:gd name="connsiteX71" fmla="*/ 1408367 w 2105310"/>
                <a:gd name="connsiteY71" fmla="*/ 357231 h 1949715"/>
                <a:gd name="connsiteX72" fmla="*/ 1418558 w 2105310"/>
                <a:gd name="connsiteY72" fmla="*/ 366756 h 1949715"/>
                <a:gd name="connsiteX73" fmla="*/ 1428655 w 2105310"/>
                <a:gd name="connsiteY73" fmla="*/ 376471 h 1949715"/>
                <a:gd name="connsiteX74" fmla="*/ 1438656 w 2105310"/>
                <a:gd name="connsiteY74" fmla="*/ 386187 h 1949715"/>
                <a:gd name="connsiteX75" fmla="*/ 1448562 w 2105310"/>
                <a:gd name="connsiteY75" fmla="*/ 395902 h 1949715"/>
                <a:gd name="connsiteX76" fmla="*/ 1458373 w 2105310"/>
                <a:gd name="connsiteY76" fmla="*/ 405618 h 1949715"/>
                <a:gd name="connsiteX77" fmla="*/ 1468184 w 2105310"/>
                <a:gd name="connsiteY77" fmla="*/ 415524 h 1949715"/>
                <a:gd name="connsiteX78" fmla="*/ 1477899 w 2105310"/>
                <a:gd name="connsiteY78" fmla="*/ 425430 h 1949715"/>
                <a:gd name="connsiteX79" fmla="*/ 1487519 w 2105310"/>
                <a:gd name="connsiteY79" fmla="*/ 435431 h 1949715"/>
                <a:gd name="connsiteX80" fmla="*/ 1496949 w 2105310"/>
                <a:gd name="connsiteY80" fmla="*/ 445432 h 1949715"/>
                <a:gd name="connsiteX81" fmla="*/ 1506379 w 2105310"/>
                <a:gd name="connsiteY81" fmla="*/ 455434 h 1949715"/>
                <a:gd name="connsiteX82" fmla="*/ 1515809 w 2105310"/>
                <a:gd name="connsiteY82" fmla="*/ 465530 h 1949715"/>
                <a:gd name="connsiteX83" fmla="*/ 1525143 w 2105310"/>
                <a:gd name="connsiteY83" fmla="*/ 475722 h 1949715"/>
                <a:gd name="connsiteX84" fmla="*/ 1534287 w 2105310"/>
                <a:gd name="connsiteY84" fmla="*/ 485913 h 1949715"/>
                <a:gd name="connsiteX85" fmla="*/ 1543431 w 2105310"/>
                <a:gd name="connsiteY85" fmla="*/ 496200 h 1949715"/>
                <a:gd name="connsiteX86" fmla="*/ 1552385 w 2105310"/>
                <a:gd name="connsiteY86" fmla="*/ 506392 h 1949715"/>
                <a:gd name="connsiteX87" fmla="*/ 1561338 w 2105310"/>
                <a:gd name="connsiteY87" fmla="*/ 516775 h 1949715"/>
                <a:gd name="connsiteX88" fmla="*/ 1570292 w 2105310"/>
                <a:gd name="connsiteY88" fmla="*/ 527157 h 1949715"/>
                <a:gd name="connsiteX89" fmla="*/ 1579055 w 2105310"/>
                <a:gd name="connsiteY89" fmla="*/ 537634 h 1949715"/>
                <a:gd name="connsiteX90" fmla="*/ 1587818 w 2105310"/>
                <a:gd name="connsiteY90" fmla="*/ 548112 h 1949715"/>
                <a:gd name="connsiteX91" fmla="*/ 1596485 w 2105310"/>
                <a:gd name="connsiteY91" fmla="*/ 558589 h 1949715"/>
                <a:gd name="connsiteX92" fmla="*/ 1604963 w 2105310"/>
                <a:gd name="connsiteY92" fmla="*/ 569067 h 1949715"/>
                <a:gd name="connsiteX93" fmla="*/ 1613535 w 2105310"/>
                <a:gd name="connsiteY93" fmla="*/ 579640 h 1949715"/>
                <a:gd name="connsiteX94" fmla="*/ 1621917 w 2105310"/>
                <a:gd name="connsiteY94" fmla="*/ 590212 h 1949715"/>
                <a:gd name="connsiteX95" fmla="*/ 1630299 w 2105310"/>
                <a:gd name="connsiteY95" fmla="*/ 600880 h 1949715"/>
                <a:gd name="connsiteX96" fmla="*/ 1638586 w 2105310"/>
                <a:gd name="connsiteY96" fmla="*/ 611548 h 1949715"/>
                <a:gd name="connsiteX97" fmla="*/ 1646777 w 2105310"/>
                <a:gd name="connsiteY97" fmla="*/ 622216 h 1949715"/>
                <a:gd name="connsiteX98" fmla="*/ 1654969 w 2105310"/>
                <a:gd name="connsiteY98" fmla="*/ 632979 h 1949715"/>
                <a:gd name="connsiteX99" fmla="*/ 1662970 w 2105310"/>
                <a:gd name="connsiteY99" fmla="*/ 643647 h 1949715"/>
                <a:gd name="connsiteX100" fmla="*/ 1670876 w 2105310"/>
                <a:gd name="connsiteY100" fmla="*/ 654411 h 1949715"/>
                <a:gd name="connsiteX101" fmla="*/ 1678781 w 2105310"/>
                <a:gd name="connsiteY101" fmla="*/ 665174 h 1949715"/>
                <a:gd name="connsiteX102" fmla="*/ 1686592 w 2105310"/>
                <a:gd name="connsiteY102" fmla="*/ 675937 h 1949715"/>
                <a:gd name="connsiteX103" fmla="*/ 1765745 w 2105310"/>
                <a:gd name="connsiteY103" fmla="*/ 793190 h 1949715"/>
                <a:gd name="connsiteX104" fmla="*/ 1771364 w 2105310"/>
                <a:gd name="connsiteY104" fmla="*/ 802143 h 1949715"/>
                <a:gd name="connsiteX105" fmla="*/ 1776984 w 2105310"/>
                <a:gd name="connsiteY105" fmla="*/ 811097 h 1949715"/>
                <a:gd name="connsiteX106" fmla="*/ 1782509 w 2105310"/>
                <a:gd name="connsiteY106" fmla="*/ 820051 h 1949715"/>
                <a:gd name="connsiteX107" fmla="*/ 1788033 w 2105310"/>
                <a:gd name="connsiteY107" fmla="*/ 829004 h 1949715"/>
                <a:gd name="connsiteX108" fmla="*/ 1793462 w 2105310"/>
                <a:gd name="connsiteY108" fmla="*/ 837958 h 1949715"/>
                <a:gd name="connsiteX109" fmla="*/ 1798796 w 2105310"/>
                <a:gd name="connsiteY109" fmla="*/ 846911 h 1949715"/>
                <a:gd name="connsiteX110" fmla="*/ 1804226 w 2105310"/>
                <a:gd name="connsiteY110" fmla="*/ 855865 h 1949715"/>
                <a:gd name="connsiteX111" fmla="*/ 1809464 w 2105310"/>
                <a:gd name="connsiteY111" fmla="*/ 864818 h 1949715"/>
                <a:gd name="connsiteX112" fmla="*/ 1814703 w 2105310"/>
                <a:gd name="connsiteY112" fmla="*/ 873771 h 1949715"/>
                <a:gd name="connsiteX113" fmla="*/ 1819942 w 2105310"/>
                <a:gd name="connsiteY113" fmla="*/ 882725 h 1949715"/>
                <a:gd name="connsiteX114" fmla="*/ 1825085 w 2105310"/>
                <a:gd name="connsiteY114" fmla="*/ 891678 h 1949715"/>
                <a:gd name="connsiteX115" fmla="*/ 1830229 w 2105310"/>
                <a:gd name="connsiteY115" fmla="*/ 900727 h 1949715"/>
                <a:gd name="connsiteX116" fmla="*/ 1835182 w 2105310"/>
                <a:gd name="connsiteY116" fmla="*/ 909776 h 1949715"/>
                <a:gd name="connsiteX117" fmla="*/ 1840230 w 2105310"/>
                <a:gd name="connsiteY117" fmla="*/ 918825 h 1949715"/>
                <a:gd name="connsiteX118" fmla="*/ 1845183 w 2105310"/>
                <a:gd name="connsiteY118" fmla="*/ 927778 h 1949715"/>
                <a:gd name="connsiteX119" fmla="*/ 1850041 w 2105310"/>
                <a:gd name="connsiteY119" fmla="*/ 936827 h 1949715"/>
                <a:gd name="connsiteX120" fmla="*/ 1854898 w 2105310"/>
                <a:gd name="connsiteY120" fmla="*/ 945971 h 1949715"/>
                <a:gd name="connsiteX121" fmla="*/ 1859661 w 2105310"/>
                <a:gd name="connsiteY121" fmla="*/ 954925 h 1949715"/>
                <a:gd name="connsiteX122" fmla="*/ 1864423 w 2105310"/>
                <a:gd name="connsiteY122" fmla="*/ 963973 h 1949715"/>
                <a:gd name="connsiteX123" fmla="*/ 1869091 w 2105310"/>
                <a:gd name="connsiteY123" fmla="*/ 973022 h 1949715"/>
                <a:gd name="connsiteX124" fmla="*/ 1873758 w 2105310"/>
                <a:gd name="connsiteY124" fmla="*/ 982071 h 1949715"/>
                <a:gd name="connsiteX125" fmla="*/ 1878425 w 2105310"/>
                <a:gd name="connsiteY125" fmla="*/ 991119 h 1949715"/>
                <a:gd name="connsiteX126" fmla="*/ 1882997 w 2105310"/>
                <a:gd name="connsiteY126" fmla="*/ 1000073 h 1949715"/>
                <a:gd name="connsiteX127" fmla="*/ 1887474 w 2105310"/>
                <a:gd name="connsiteY127" fmla="*/ 1009122 h 1949715"/>
                <a:gd name="connsiteX128" fmla="*/ 1891951 w 2105310"/>
                <a:gd name="connsiteY128" fmla="*/ 1018170 h 1949715"/>
                <a:gd name="connsiteX129" fmla="*/ 1896332 w 2105310"/>
                <a:gd name="connsiteY129" fmla="*/ 1027124 h 1949715"/>
                <a:gd name="connsiteX130" fmla="*/ 1900714 w 2105310"/>
                <a:gd name="connsiteY130" fmla="*/ 1036268 h 1949715"/>
                <a:gd name="connsiteX131" fmla="*/ 1905000 w 2105310"/>
                <a:gd name="connsiteY131" fmla="*/ 1045221 h 1949715"/>
                <a:gd name="connsiteX132" fmla="*/ 1909286 w 2105310"/>
                <a:gd name="connsiteY132" fmla="*/ 1054270 h 1949715"/>
                <a:gd name="connsiteX133" fmla="*/ 1913477 w 2105310"/>
                <a:gd name="connsiteY133" fmla="*/ 1063319 h 1949715"/>
                <a:gd name="connsiteX134" fmla="*/ 1917668 w 2105310"/>
                <a:gd name="connsiteY134" fmla="*/ 1072368 h 1949715"/>
                <a:gd name="connsiteX135" fmla="*/ 2105311 w 2105310"/>
                <a:gd name="connsiteY135" fmla="*/ 1830939 h 194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2105310" h="1949715">
                  <a:moveTo>
                    <a:pt x="2105311" y="1830939"/>
                  </a:moveTo>
                  <a:lnTo>
                    <a:pt x="1560767" y="1949716"/>
                  </a:lnTo>
                  <a:cubicBezTo>
                    <a:pt x="1558100" y="1750643"/>
                    <a:pt x="1502759" y="1536521"/>
                    <a:pt x="1410462" y="1333734"/>
                  </a:cubicBezTo>
                  <a:cubicBezTo>
                    <a:pt x="1409319" y="1331162"/>
                    <a:pt x="1408176" y="1328590"/>
                    <a:pt x="1406938" y="1326114"/>
                  </a:cubicBezTo>
                  <a:cubicBezTo>
                    <a:pt x="1405795" y="1323542"/>
                    <a:pt x="1404557" y="1320970"/>
                    <a:pt x="1403318" y="1318399"/>
                  </a:cubicBezTo>
                  <a:cubicBezTo>
                    <a:pt x="1402175" y="1315827"/>
                    <a:pt x="1401032" y="1313255"/>
                    <a:pt x="1399699" y="1310683"/>
                  </a:cubicBezTo>
                  <a:cubicBezTo>
                    <a:pt x="1398556" y="1308111"/>
                    <a:pt x="1397318" y="1305540"/>
                    <a:pt x="1396079" y="1303063"/>
                  </a:cubicBezTo>
                  <a:cubicBezTo>
                    <a:pt x="1394936" y="1300492"/>
                    <a:pt x="1393698" y="1297920"/>
                    <a:pt x="1392460" y="1295348"/>
                  </a:cubicBezTo>
                  <a:cubicBezTo>
                    <a:pt x="1391317" y="1292776"/>
                    <a:pt x="1390079" y="1290204"/>
                    <a:pt x="1388840" y="1287633"/>
                  </a:cubicBezTo>
                  <a:cubicBezTo>
                    <a:pt x="1387602" y="1285061"/>
                    <a:pt x="1386364" y="1282489"/>
                    <a:pt x="1385030" y="1279918"/>
                  </a:cubicBezTo>
                  <a:cubicBezTo>
                    <a:pt x="1383792" y="1277346"/>
                    <a:pt x="1382554" y="1274774"/>
                    <a:pt x="1381220" y="1272297"/>
                  </a:cubicBezTo>
                  <a:cubicBezTo>
                    <a:pt x="1379982" y="1269726"/>
                    <a:pt x="1378744" y="1267154"/>
                    <a:pt x="1377410" y="1264677"/>
                  </a:cubicBezTo>
                  <a:cubicBezTo>
                    <a:pt x="1376172" y="1262106"/>
                    <a:pt x="1374839" y="1259534"/>
                    <a:pt x="1373505" y="1257058"/>
                  </a:cubicBezTo>
                  <a:cubicBezTo>
                    <a:pt x="1372267" y="1254486"/>
                    <a:pt x="1370933" y="1251914"/>
                    <a:pt x="1369600" y="1249342"/>
                  </a:cubicBezTo>
                  <a:cubicBezTo>
                    <a:pt x="1368362" y="1246675"/>
                    <a:pt x="1366933" y="1244199"/>
                    <a:pt x="1365695" y="1241627"/>
                  </a:cubicBezTo>
                  <a:cubicBezTo>
                    <a:pt x="1364361" y="1239055"/>
                    <a:pt x="1363028" y="1236579"/>
                    <a:pt x="1361694" y="1234007"/>
                  </a:cubicBezTo>
                  <a:cubicBezTo>
                    <a:pt x="1360361" y="1231435"/>
                    <a:pt x="1359027" y="1228863"/>
                    <a:pt x="1357693" y="1226292"/>
                  </a:cubicBezTo>
                  <a:lnTo>
                    <a:pt x="1357598" y="1226292"/>
                  </a:lnTo>
                  <a:cubicBezTo>
                    <a:pt x="1356265" y="1223720"/>
                    <a:pt x="1354931" y="1221148"/>
                    <a:pt x="1353598" y="1218672"/>
                  </a:cubicBezTo>
                  <a:cubicBezTo>
                    <a:pt x="1352169" y="1216100"/>
                    <a:pt x="1350836" y="1213528"/>
                    <a:pt x="1349407" y="1211052"/>
                  </a:cubicBezTo>
                  <a:cubicBezTo>
                    <a:pt x="1347978" y="1208480"/>
                    <a:pt x="1346645" y="1205908"/>
                    <a:pt x="1345216" y="1203336"/>
                  </a:cubicBezTo>
                  <a:cubicBezTo>
                    <a:pt x="1343787" y="1200765"/>
                    <a:pt x="1342358" y="1198193"/>
                    <a:pt x="1341025" y="1195717"/>
                  </a:cubicBezTo>
                  <a:cubicBezTo>
                    <a:pt x="1339691" y="1193145"/>
                    <a:pt x="1338167" y="1190573"/>
                    <a:pt x="1336834" y="1188096"/>
                  </a:cubicBezTo>
                  <a:cubicBezTo>
                    <a:pt x="1335405" y="1185525"/>
                    <a:pt x="1333976" y="1182953"/>
                    <a:pt x="1332452" y="1180477"/>
                  </a:cubicBezTo>
                  <a:cubicBezTo>
                    <a:pt x="1331024" y="1177905"/>
                    <a:pt x="1329595" y="1175428"/>
                    <a:pt x="1328166" y="1172857"/>
                  </a:cubicBezTo>
                  <a:cubicBezTo>
                    <a:pt x="1326737" y="1170285"/>
                    <a:pt x="1325309" y="1167808"/>
                    <a:pt x="1323785" y="1165236"/>
                  </a:cubicBezTo>
                  <a:cubicBezTo>
                    <a:pt x="1322356" y="1162665"/>
                    <a:pt x="1320927" y="1160188"/>
                    <a:pt x="1319403" y="1157617"/>
                  </a:cubicBezTo>
                  <a:cubicBezTo>
                    <a:pt x="1317974" y="1155045"/>
                    <a:pt x="1316546" y="1152473"/>
                    <a:pt x="1315022" y="1149996"/>
                  </a:cubicBezTo>
                  <a:cubicBezTo>
                    <a:pt x="1313593" y="1147425"/>
                    <a:pt x="1312069" y="1144853"/>
                    <a:pt x="1310545" y="1142281"/>
                  </a:cubicBezTo>
                  <a:cubicBezTo>
                    <a:pt x="1309021" y="1139710"/>
                    <a:pt x="1307497" y="1137138"/>
                    <a:pt x="1305973" y="1134661"/>
                  </a:cubicBezTo>
                  <a:cubicBezTo>
                    <a:pt x="1304544" y="1132090"/>
                    <a:pt x="1303020" y="1129613"/>
                    <a:pt x="1301401" y="1127136"/>
                  </a:cubicBezTo>
                  <a:cubicBezTo>
                    <a:pt x="1299877" y="1124565"/>
                    <a:pt x="1298353" y="1121993"/>
                    <a:pt x="1296734" y="1119421"/>
                  </a:cubicBezTo>
                  <a:cubicBezTo>
                    <a:pt x="1295210" y="1116945"/>
                    <a:pt x="1293686" y="1114468"/>
                    <a:pt x="1292066" y="1111992"/>
                  </a:cubicBezTo>
                  <a:cubicBezTo>
                    <a:pt x="1290542" y="1109420"/>
                    <a:pt x="1288923" y="1106848"/>
                    <a:pt x="1287399" y="1104372"/>
                  </a:cubicBezTo>
                  <a:cubicBezTo>
                    <a:pt x="1285875" y="1101800"/>
                    <a:pt x="1284256" y="1099228"/>
                    <a:pt x="1282637" y="1096752"/>
                  </a:cubicBezTo>
                  <a:cubicBezTo>
                    <a:pt x="1260253" y="1061128"/>
                    <a:pt x="1236726" y="1026362"/>
                    <a:pt x="1212247" y="992548"/>
                  </a:cubicBezTo>
                  <a:cubicBezTo>
                    <a:pt x="1210151" y="989405"/>
                    <a:pt x="1207865" y="986357"/>
                    <a:pt x="1205675" y="983404"/>
                  </a:cubicBezTo>
                  <a:cubicBezTo>
                    <a:pt x="1203389" y="980356"/>
                    <a:pt x="1201198" y="977308"/>
                    <a:pt x="1198912" y="974260"/>
                  </a:cubicBezTo>
                  <a:cubicBezTo>
                    <a:pt x="1196721" y="971212"/>
                    <a:pt x="1194435" y="968164"/>
                    <a:pt x="1192244" y="965211"/>
                  </a:cubicBezTo>
                  <a:cubicBezTo>
                    <a:pt x="1189958" y="962163"/>
                    <a:pt x="1187672" y="959116"/>
                    <a:pt x="1185386" y="956163"/>
                  </a:cubicBezTo>
                  <a:cubicBezTo>
                    <a:pt x="1183005" y="953115"/>
                    <a:pt x="1180719" y="950067"/>
                    <a:pt x="1178433" y="947114"/>
                  </a:cubicBezTo>
                  <a:cubicBezTo>
                    <a:pt x="1176052" y="944066"/>
                    <a:pt x="1173766" y="941113"/>
                    <a:pt x="1171480" y="938160"/>
                  </a:cubicBezTo>
                  <a:cubicBezTo>
                    <a:pt x="1169099" y="935208"/>
                    <a:pt x="1166813" y="932160"/>
                    <a:pt x="1164431" y="929207"/>
                  </a:cubicBezTo>
                  <a:cubicBezTo>
                    <a:pt x="1162050" y="926159"/>
                    <a:pt x="1159764" y="923301"/>
                    <a:pt x="1157383" y="920253"/>
                  </a:cubicBezTo>
                  <a:cubicBezTo>
                    <a:pt x="1155002" y="917301"/>
                    <a:pt x="1152620" y="914348"/>
                    <a:pt x="1150239" y="911300"/>
                  </a:cubicBezTo>
                  <a:cubicBezTo>
                    <a:pt x="1147858" y="908347"/>
                    <a:pt x="1145572" y="905394"/>
                    <a:pt x="1143000" y="902442"/>
                  </a:cubicBezTo>
                  <a:cubicBezTo>
                    <a:pt x="1140619" y="899489"/>
                    <a:pt x="1138238" y="896536"/>
                    <a:pt x="1135761" y="893488"/>
                  </a:cubicBezTo>
                  <a:cubicBezTo>
                    <a:pt x="1133380" y="890535"/>
                    <a:pt x="1130903" y="887583"/>
                    <a:pt x="1128332" y="884630"/>
                  </a:cubicBezTo>
                  <a:cubicBezTo>
                    <a:pt x="1125950" y="881677"/>
                    <a:pt x="1123474" y="878725"/>
                    <a:pt x="1120997" y="875867"/>
                  </a:cubicBezTo>
                  <a:cubicBezTo>
                    <a:pt x="1118521" y="873009"/>
                    <a:pt x="1116044" y="870057"/>
                    <a:pt x="1113473" y="867199"/>
                  </a:cubicBezTo>
                  <a:cubicBezTo>
                    <a:pt x="1110996" y="864342"/>
                    <a:pt x="1108520" y="861389"/>
                    <a:pt x="1105948" y="858532"/>
                  </a:cubicBezTo>
                  <a:cubicBezTo>
                    <a:pt x="1103471" y="855579"/>
                    <a:pt x="1100900" y="852626"/>
                    <a:pt x="1098233" y="849864"/>
                  </a:cubicBezTo>
                  <a:cubicBezTo>
                    <a:pt x="1095756" y="847006"/>
                    <a:pt x="1093184" y="844053"/>
                    <a:pt x="1090613" y="841196"/>
                  </a:cubicBezTo>
                  <a:cubicBezTo>
                    <a:pt x="1088136" y="838338"/>
                    <a:pt x="1085469" y="835386"/>
                    <a:pt x="1082897" y="832528"/>
                  </a:cubicBezTo>
                  <a:cubicBezTo>
                    <a:pt x="1080326" y="829671"/>
                    <a:pt x="1077754" y="826813"/>
                    <a:pt x="1074992" y="823956"/>
                  </a:cubicBezTo>
                  <a:cubicBezTo>
                    <a:pt x="1072420" y="821098"/>
                    <a:pt x="1069848" y="818241"/>
                    <a:pt x="1067086" y="815383"/>
                  </a:cubicBezTo>
                  <a:cubicBezTo>
                    <a:pt x="1064514" y="812526"/>
                    <a:pt x="1061942" y="809763"/>
                    <a:pt x="1059180" y="807001"/>
                  </a:cubicBezTo>
                  <a:cubicBezTo>
                    <a:pt x="1056608" y="804144"/>
                    <a:pt x="1053941" y="801382"/>
                    <a:pt x="1051179" y="798619"/>
                  </a:cubicBezTo>
                  <a:cubicBezTo>
                    <a:pt x="1048512" y="795762"/>
                    <a:pt x="1045845" y="793000"/>
                    <a:pt x="1043083" y="790237"/>
                  </a:cubicBezTo>
                  <a:cubicBezTo>
                    <a:pt x="1040416" y="787380"/>
                    <a:pt x="1037654" y="784618"/>
                    <a:pt x="1034891" y="781855"/>
                  </a:cubicBezTo>
                  <a:cubicBezTo>
                    <a:pt x="1032224" y="779093"/>
                    <a:pt x="1029462" y="776331"/>
                    <a:pt x="1026700" y="773568"/>
                  </a:cubicBezTo>
                  <a:cubicBezTo>
                    <a:pt x="1023938" y="770711"/>
                    <a:pt x="1021175" y="767949"/>
                    <a:pt x="1018318" y="765282"/>
                  </a:cubicBezTo>
                  <a:cubicBezTo>
                    <a:pt x="1015555" y="762519"/>
                    <a:pt x="1012793" y="759757"/>
                    <a:pt x="1010031" y="757090"/>
                  </a:cubicBezTo>
                  <a:cubicBezTo>
                    <a:pt x="1007269" y="754328"/>
                    <a:pt x="1004411" y="751661"/>
                    <a:pt x="1001649" y="748899"/>
                  </a:cubicBezTo>
                  <a:cubicBezTo>
                    <a:pt x="998792" y="746136"/>
                    <a:pt x="996029" y="743469"/>
                    <a:pt x="993172" y="740707"/>
                  </a:cubicBezTo>
                  <a:cubicBezTo>
                    <a:pt x="990314" y="738040"/>
                    <a:pt x="987457" y="735278"/>
                    <a:pt x="984504" y="732706"/>
                  </a:cubicBezTo>
                  <a:cubicBezTo>
                    <a:pt x="981647" y="729944"/>
                    <a:pt x="978789" y="727277"/>
                    <a:pt x="975836" y="724705"/>
                  </a:cubicBezTo>
                  <a:cubicBezTo>
                    <a:pt x="897731" y="652982"/>
                    <a:pt x="814864" y="591641"/>
                    <a:pt x="729043" y="543826"/>
                  </a:cubicBezTo>
                  <a:cubicBezTo>
                    <a:pt x="406432" y="363993"/>
                    <a:pt x="130016" y="424382"/>
                    <a:pt x="0" y="663650"/>
                  </a:cubicBezTo>
                  <a:cubicBezTo>
                    <a:pt x="70961" y="533158"/>
                    <a:pt x="141923" y="402570"/>
                    <a:pt x="212884" y="271982"/>
                  </a:cubicBezTo>
                  <a:cubicBezTo>
                    <a:pt x="370618" y="-18150"/>
                    <a:pt x="705803" y="-91397"/>
                    <a:pt x="1096804" y="126535"/>
                  </a:cubicBezTo>
                  <a:cubicBezTo>
                    <a:pt x="1205293" y="187019"/>
                    <a:pt x="1310164" y="265410"/>
                    <a:pt x="1408367" y="357231"/>
                  </a:cubicBezTo>
                  <a:cubicBezTo>
                    <a:pt x="1411796" y="360374"/>
                    <a:pt x="1415129" y="363517"/>
                    <a:pt x="1418558" y="366756"/>
                  </a:cubicBezTo>
                  <a:cubicBezTo>
                    <a:pt x="1421987" y="369899"/>
                    <a:pt x="1425321" y="373138"/>
                    <a:pt x="1428655" y="376471"/>
                  </a:cubicBezTo>
                  <a:cubicBezTo>
                    <a:pt x="1432084" y="379614"/>
                    <a:pt x="1435322" y="382853"/>
                    <a:pt x="1438656" y="386187"/>
                  </a:cubicBezTo>
                  <a:cubicBezTo>
                    <a:pt x="1441990" y="389330"/>
                    <a:pt x="1445324" y="392568"/>
                    <a:pt x="1448562" y="395902"/>
                  </a:cubicBezTo>
                  <a:cubicBezTo>
                    <a:pt x="1451896" y="399045"/>
                    <a:pt x="1455134" y="402284"/>
                    <a:pt x="1458373" y="405618"/>
                  </a:cubicBezTo>
                  <a:cubicBezTo>
                    <a:pt x="1461707" y="408856"/>
                    <a:pt x="1464945" y="412190"/>
                    <a:pt x="1468184" y="415524"/>
                  </a:cubicBezTo>
                  <a:cubicBezTo>
                    <a:pt x="1471422" y="418762"/>
                    <a:pt x="1474565" y="422096"/>
                    <a:pt x="1477899" y="425430"/>
                  </a:cubicBezTo>
                  <a:cubicBezTo>
                    <a:pt x="1481042" y="428763"/>
                    <a:pt x="1484281" y="432097"/>
                    <a:pt x="1487519" y="435431"/>
                  </a:cubicBezTo>
                  <a:cubicBezTo>
                    <a:pt x="1490758" y="438765"/>
                    <a:pt x="1493901" y="442099"/>
                    <a:pt x="1496949" y="445432"/>
                  </a:cubicBezTo>
                  <a:cubicBezTo>
                    <a:pt x="1500188" y="448766"/>
                    <a:pt x="1503331" y="452100"/>
                    <a:pt x="1506379" y="455434"/>
                  </a:cubicBezTo>
                  <a:cubicBezTo>
                    <a:pt x="1509522" y="458767"/>
                    <a:pt x="1512570" y="462101"/>
                    <a:pt x="1515809" y="465530"/>
                  </a:cubicBezTo>
                  <a:cubicBezTo>
                    <a:pt x="1518952" y="468959"/>
                    <a:pt x="1522000" y="472293"/>
                    <a:pt x="1525143" y="475722"/>
                  </a:cubicBezTo>
                  <a:lnTo>
                    <a:pt x="1534287" y="485913"/>
                  </a:lnTo>
                  <a:cubicBezTo>
                    <a:pt x="1537430" y="489342"/>
                    <a:pt x="1540478" y="492771"/>
                    <a:pt x="1543431" y="496200"/>
                  </a:cubicBezTo>
                  <a:cubicBezTo>
                    <a:pt x="1546479" y="499629"/>
                    <a:pt x="1549432" y="502963"/>
                    <a:pt x="1552385" y="506392"/>
                  </a:cubicBezTo>
                  <a:cubicBezTo>
                    <a:pt x="1555433" y="509821"/>
                    <a:pt x="1558385" y="513345"/>
                    <a:pt x="1561338" y="516775"/>
                  </a:cubicBezTo>
                  <a:cubicBezTo>
                    <a:pt x="1564291" y="520203"/>
                    <a:pt x="1567243" y="523728"/>
                    <a:pt x="1570292" y="527157"/>
                  </a:cubicBezTo>
                  <a:cubicBezTo>
                    <a:pt x="1573244" y="530586"/>
                    <a:pt x="1576197" y="534110"/>
                    <a:pt x="1579055" y="537634"/>
                  </a:cubicBezTo>
                  <a:cubicBezTo>
                    <a:pt x="1582007" y="541063"/>
                    <a:pt x="1584960" y="544587"/>
                    <a:pt x="1587818" y="548112"/>
                  </a:cubicBezTo>
                  <a:cubicBezTo>
                    <a:pt x="1590675" y="551636"/>
                    <a:pt x="1593628" y="555065"/>
                    <a:pt x="1596485" y="558589"/>
                  </a:cubicBezTo>
                  <a:cubicBezTo>
                    <a:pt x="1599343" y="562113"/>
                    <a:pt x="1602200" y="565543"/>
                    <a:pt x="1604963" y="569067"/>
                  </a:cubicBezTo>
                  <a:cubicBezTo>
                    <a:pt x="1607820" y="572591"/>
                    <a:pt x="1610678" y="576115"/>
                    <a:pt x="1613535" y="579640"/>
                  </a:cubicBezTo>
                  <a:cubicBezTo>
                    <a:pt x="1616393" y="583164"/>
                    <a:pt x="1619155" y="586688"/>
                    <a:pt x="1621917" y="590212"/>
                  </a:cubicBezTo>
                  <a:cubicBezTo>
                    <a:pt x="1624775" y="593736"/>
                    <a:pt x="1627537" y="597261"/>
                    <a:pt x="1630299" y="600880"/>
                  </a:cubicBezTo>
                  <a:cubicBezTo>
                    <a:pt x="1633061" y="604404"/>
                    <a:pt x="1635824" y="607929"/>
                    <a:pt x="1638586" y="611548"/>
                  </a:cubicBezTo>
                  <a:cubicBezTo>
                    <a:pt x="1641348" y="615072"/>
                    <a:pt x="1644015" y="618597"/>
                    <a:pt x="1646777" y="622216"/>
                  </a:cubicBezTo>
                  <a:cubicBezTo>
                    <a:pt x="1649444" y="625836"/>
                    <a:pt x="1652207" y="629360"/>
                    <a:pt x="1654969" y="632979"/>
                  </a:cubicBezTo>
                  <a:cubicBezTo>
                    <a:pt x="1657636" y="636599"/>
                    <a:pt x="1660303" y="640123"/>
                    <a:pt x="1662970" y="643647"/>
                  </a:cubicBezTo>
                  <a:cubicBezTo>
                    <a:pt x="1665637" y="647267"/>
                    <a:pt x="1668304" y="650791"/>
                    <a:pt x="1670876" y="654411"/>
                  </a:cubicBezTo>
                  <a:cubicBezTo>
                    <a:pt x="1673543" y="658030"/>
                    <a:pt x="1676114" y="661554"/>
                    <a:pt x="1678781" y="665174"/>
                  </a:cubicBezTo>
                  <a:cubicBezTo>
                    <a:pt x="1681448" y="668793"/>
                    <a:pt x="1684020" y="672318"/>
                    <a:pt x="1686592" y="675937"/>
                  </a:cubicBezTo>
                  <a:cubicBezTo>
                    <a:pt x="1714024" y="714133"/>
                    <a:pt x="1740503" y="753280"/>
                    <a:pt x="1765745" y="793190"/>
                  </a:cubicBezTo>
                  <a:cubicBezTo>
                    <a:pt x="1767649" y="796238"/>
                    <a:pt x="1769459" y="799191"/>
                    <a:pt x="1771364" y="802143"/>
                  </a:cubicBezTo>
                  <a:cubicBezTo>
                    <a:pt x="1773269" y="805192"/>
                    <a:pt x="1775174" y="808144"/>
                    <a:pt x="1776984" y="811097"/>
                  </a:cubicBezTo>
                  <a:cubicBezTo>
                    <a:pt x="1778889" y="814050"/>
                    <a:pt x="1780699" y="817002"/>
                    <a:pt x="1782509" y="820051"/>
                  </a:cubicBezTo>
                  <a:cubicBezTo>
                    <a:pt x="1784414" y="823099"/>
                    <a:pt x="1786128" y="826051"/>
                    <a:pt x="1788033" y="829004"/>
                  </a:cubicBezTo>
                  <a:cubicBezTo>
                    <a:pt x="1789843" y="832052"/>
                    <a:pt x="1791653" y="835005"/>
                    <a:pt x="1793462" y="837958"/>
                  </a:cubicBezTo>
                  <a:cubicBezTo>
                    <a:pt x="1795272" y="840910"/>
                    <a:pt x="1797082" y="843958"/>
                    <a:pt x="1798796" y="846911"/>
                  </a:cubicBezTo>
                  <a:cubicBezTo>
                    <a:pt x="1800701" y="849864"/>
                    <a:pt x="1802416" y="852817"/>
                    <a:pt x="1804226" y="855865"/>
                  </a:cubicBezTo>
                  <a:cubicBezTo>
                    <a:pt x="1806035" y="858817"/>
                    <a:pt x="1807750" y="861770"/>
                    <a:pt x="1809464" y="864818"/>
                  </a:cubicBezTo>
                  <a:cubicBezTo>
                    <a:pt x="1811274" y="867771"/>
                    <a:pt x="1812989" y="870724"/>
                    <a:pt x="1814703" y="873771"/>
                  </a:cubicBezTo>
                  <a:cubicBezTo>
                    <a:pt x="1816418" y="876724"/>
                    <a:pt x="1818132" y="879772"/>
                    <a:pt x="1819942" y="882725"/>
                  </a:cubicBezTo>
                  <a:cubicBezTo>
                    <a:pt x="1821561" y="885678"/>
                    <a:pt x="1823371" y="888726"/>
                    <a:pt x="1825085" y="891678"/>
                  </a:cubicBezTo>
                  <a:cubicBezTo>
                    <a:pt x="1826705" y="894726"/>
                    <a:pt x="1828514" y="897679"/>
                    <a:pt x="1830229" y="900727"/>
                  </a:cubicBezTo>
                  <a:cubicBezTo>
                    <a:pt x="1831848" y="903775"/>
                    <a:pt x="1833563" y="906728"/>
                    <a:pt x="1835182" y="909776"/>
                  </a:cubicBezTo>
                  <a:cubicBezTo>
                    <a:pt x="1836896" y="912729"/>
                    <a:pt x="1838611" y="915777"/>
                    <a:pt x="1840230" y="918825"/>
                  </a:cubicBezTo>
                  <a:cubicBezTo>
                    <a:pt x="1841849" y="921777"/>
                    <a:pt x="1843564" y="924730"/>
                    <a:pt x="1845183" y="927778"/>
                  </a:cubicBezTo>
                  <a:cubicBezTo>
                    <a:pt x="1846802" y="930826"/>
                    <a:pt x="1848422" y="933874"/>
                    <a:pt x="1850041" y="936827"/>
                  </a:cubicBezTo>
                  <a:cubicBezTo>
                    <a:pt x="1851660" y="939875"/>
                    <a:pt x="1853374" y="942923"/>
                    <a:pt x="1854898" y="945971"/>
                  </a:cubicBezTo>
                  <a:cubicBezTo>
                    <a:pt x="1856518" y="948924"/>
                    <a:pt x="1858137" y="951972"/>
                    <a:pt x="1859661" y="954925"/>
                  </a:cubicBezTo>
                  <a:cubicBezTo>
                    <a:pt x="1861280" y="957972"/>
                    <a:pt x="1862804" y="960925"/>
                    <a:pt x="1864423" y="963973"/>
                  </a:cubicBezTo>
                  <a:cubicBezTo>
                    <a:pt x="1866043" y="966926"/>
                    <a:pt x="1867567" y="969974"/>
                    <a:pt x="1869091" y="973022"/>
                  </a:cubicBezTo>
                  <a:cubicBezTo>
                    <a:pt x="1870710" y="975975"/>
                    <a:pt x="1872234" y="979023"/>
                    <a:pt x="1873758" y="982071"/>
                  </a:cubicBezTo>
                  <a:cubicBezTo>
                    <a:pt x="1875377" y="985119"/>
                    <a:pt x="1876901" y="988071"/>
                    <a:pt x="1878425" y="991119"/>
                  </a:cubicBezTo>
                  <a:cubicBezTo>
                    <a:pt x="1879949" y="994072"/>
                    <a:pt x="1881473" y="997120"/>
                    <a:pt x="1882997" y="1000073"/>
                  </a:cubicBezTo>
                  <a:cubicBezTo>
                    <a:pt x="1884521" y="1003026"/>
                    <a:pt x="1885950" y="1006074"/>
                    <a:pt x="1887474" y="1009122"/>
                  </a:cubicBezTo>
                  <a:cubicBezTo>
                    <a:pt x="1888998" y="1012075"/>
                    <a:pt x="1890427" y="1015122"/>
                    <a:pt x="1891951" y="1018170"/>
                  </a:cubicBezTo>
                  <a:cubicBezTo>
                    <a:pt x="1893380" y="1021123"/>
                    <a:pt x="1894904" y="1024171"/>
                    <a:pt x="1896332" y="1027124"/>
                  </a:cubicBezTo>
                  <a:cubicBezTo>
                    <a:pt x="1897761" y="1030172"/>
                    <a:pt x="1899285" y="1033220"/>
                    <a:pt x="1900714" y="1036268"/>
                  </a:cubicBezTo>
                  <a:cubicBezTo>
                    <a:pt x="1902143" y="1039221"/>
                    <a:pt x="1903571" y="1042269"/>
                    <a:pt x="1905000" y="1045221"/>
                  </a:cubicBezTo>
                  <a:cubicBezTo>
                    <a:pt x="1906429" y="1048174"/>
                    <a:pt x="1907857" y="1051222"/>
                    <a:pt x="1909286" y="1054270"/>
                  </a:cubicBezTo>
                  <a:cubicBezTo>
                    <a:pt x="1910620" y="1057223"/>
                    <a:pt x="1912144" y="1060271"/>
                    <a:pt x="1913477" y="1063319"/>
                  </a:cubicBezTo>
                  <a:cubicBezTo>
                    <a:pt x="1914906" y="1066272"/>
                    <a:pt x="1916335" y="1069320"/>
                    <a:pt x="1917668" y="1072368"/>
                  </a:cubicBezTo>
                  <a:cubicBezTo>
                    <a:pt x="2032730" y="1322209"/>
                    <a:pt x="2101787" y="1585956"/>
                    <a:pt x="2105311" y="1830939"/>
                  </a:cubicBezTo>
                  <a:close/>
                </a:path>
              </a:pathLst>
            </a:custGeom>
            <a:gradFill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3797426" y="4129535"/>
              <a:ext cx="1399031" cy="1288093"/>
            </a:xfrm>
            <a:custGeom>
              <a:avLst/>
              <a:gdLst>
                <a:gd name="connsiteX0" fmla="*/ 1399032 w 1399031"/>
                <a:gd name="connsiteY0" fmla="*/ 1198368 h 1288093"/>
                <a:gd name="connsiteX1" fmla="*/ 987838 w 1399031"/>
                <a:gd name="connsiteY1" fmla="*/ 1288094 h 1288093"/>
                <a:gd name="connsiteX2" fmla="*/ 901446 w 1399031"/>
                <a:gd name="connsiteY2" fmla="*/ 917095 h 1288093"/>
                <a:gd name="connsiteX3" fmla="*/ 899065 w 1399031"/>
                <a:gd name="connsiteY3" fmla="*/ 911856 h 1288093"/>
                <a:gd name="connsiteX4" fmla="*/ 896684 w 1399031"/>
                <a:gd name="connsiteY4" fmla="*/ 906522 h 1288093"/>
                <a:gd name="connsiteX5" fmla="*/ 894302 w 1399031"/>
                <a:gd name="connsiteY5" fmla="*/ 901188 h 1288093"/>
                <a:gd name="connsiteX6" fmla="*/ 891921 w 1399031"/>
                <a:gd name="connsiteY6" fmla="*/ 895949 h 1288093"/>
                <a:gd name="connsiteX7" fmla="*/ 889540 w 1399031"/>
                <a:gd name="connsiteY7" fmla="*/ 890615 h 1288093"/>
                <a:gd name="connsiteX8" fmla="*/ 887159 w 1399031"/>
                <a:gd name="connsiteY8" fmla="*/ 885281 h 1288093"/>
                <a:gd name="connsiteX9" fmla="*/ 884587 w 1399031"/>
                <a:gd name="connsiteY9" fmla="*/ 879947 h 1288093"/>
                <a:gd name="connsiteX10" fmla="*/ 882110 w 1399031"/>
                <a:gd name="connsiteY10" fmla="*/ 874613 h 1288093"/>
                <a:gd name="connsiteX11" fmla="*/ 879539 w 1399031"/>
                <a:gd name="connsiteY11" fmla="*/ 869375 h 1288093"/>
                <a:gd name="connsiteX12" fmla="*/ 876967 w 1399031"/>
                <a:gd name="connsiteY12" fmla="*/ 864136 h 1288093"/>
                <a:gd name="connsiteX13" fmla="*/ 874300 w 1399031"/>
                <a:gd name="connsiteY13" fmla="*/ 858802 h 1288093"/>
                <a:gd name="connsiteX14" fmla="*/ 871633 w 1399031"/>
                <a:gd name="connsiteY14" fmla="*/ 853563 h 1288093"/>
                <a:gd name="connsiteX15" fmla="*/ 868966 w 1399031"/>
                <a:gd name="connsiteY15" fmla="*/ 848229 h 1288093"/>
                <a:gd name="connsiteX16" fmla="*/ 866299 w 1399031"/>
                <a:gd name="connsiteY16" fmla="*/ 842990 h 1288093"/>
                <a:gd name="connsiteX17" fmla="*/ 863536 w 1399031"/>
                <a:gd name="connsiteY17" fmla="*/ 837752 h 1288093"/>
                <a:gd name="connsiteX18" fmla="*/ 860774 w 1399031"/>
                <a:gd name="connsiteY18" fmla="*/ 832418 h 1288093"/>
                <a:gd name="connsiteX19" fmla="*/ 858012 w 1399031"/>
                <a:gd name="connsiteY19" fmla="*/ 827274 h 1288093"/>
                <a:gd name="connsiteX20" fmla="*/ 855155 w 1399031"/>
                <a:gd name="connsiteY20" fmla="*/ 821940 h 1288093"/>
                <a:gd name="connsiteX21" fmla="*/ 852297 w 1399031"/>
                <a:gd name="connsiteY21" fmla="*/ 816702 h 1288093"/>
                <a:gd name="connsiteX22" fmla="*/ 849440 w 1399031"/>
                <a:gd name="connsiteY22" fmla="*/ 811463 h 1288093"/>
                <a:gd name="connsiteX23" fmla="*/ 846582 w 1399031"/>
                <a:gd name="connsiteY23" fmla="*/ 806224 h 1288093"/>
                <a:gd name="connsiteX24" fmla="*/ 843724 w 1399031"/>
                <a:gd name="connsiteY24" fmla="*/ 801080 h 1288093"/>
                <a:gd name="connsiteX25" fmla="*/ 840772 w 1399031"/>
                <a:gd name="connsiteY25" fmla="*/ 795842 h 1288093"/>
                <a:gd name="connsiteX26" fmla="*/ 837819 w 1399031"/>
                <a:gd name="connsiteY26" fmla="*/ 790603 h 1288093"/>
                <a:gd name="connsiteX27" fmla="*/ 834771 w 1399031"/>
                <a:gd name="connsiteY27" fmla="*/ 785364 h 1288093"/>
                <a:gd name="connsiteX28" fmla="*/ 831723 w 1399031"/>
                <a:gd name="connsiteY28" fmla="*/ 780221 h 1288093"/>
                <a:gd name="connsiteX29" fmla="*/ 828580 w 1399031"/>
                <a:gd name="connsiteY29" fmla="*/ 775077 h 1288093"/>
                <a:gd name="connsiteX30" fmla="*/ 825436 w 1399031"/>
                <a:gd name="connsiteY30" fmla="*/ 769838 h 1288093"/>
                <a:gd name="connsiteX31" fmla="*/ 822293 w 1399031"/>
                <a:gd name="connsiteY31" fmla="*/ 764695 h 1288093"/>
                <a:gd name="connsiteX32" fmla="*/ 819150 w 1399031"/>
                <a:gd name="connsiteY32" fmla="*/ 759552 h 1288093"/>
                <a:gd name="connsiteX33" fmla="*/ 815911 w 1399031"/>
                <a:gd name="connsiteY33" fmla="*/ 754408 h 1288093"/>
                <a:gd name="connsiteX34" fmla="*/ 760571 w 1399031"/>
                <a:gd name="connsiteY34" fmla="*/ 672588 h 1288093"/>
                <a:gd name="connsiteX35" fmla="*/ 755904 w 1399031"/>
                <a:gd name="connsiteY35" fmla="*/ 666397 h 1288093"/>
                <a:gd name="connsiteX36" fmla="*/ 751237 w 1399031"/>
                <a:gd name="connsiteY36" fmla="*/ 660206 h 1288093"/>
                <a:gd name="connsiteX37" fmla="*/ 746570 w 1399031"/>
                <a:gd name="connsiteY37" fmla="*/ 654110 h 1288093"/>
                <a:gd name="connsiteX38" fmla="*/ 741902 w 1399031"/>
                <a:gd name="connsiteY38" fmla="*/ 647919 h 1288093"/>
                <a:gd name="connsiteX39" fmla="*/ 737045 w 1399031"/>
                <a:gd name="connsiteY39" fmla="*/ 641822 h 1288093"/>
                <a:gd name="connsiteX40" fmla="*/ 732187 w 1399031"/>
                <a:gd name="connsiteY40" fmla="*/ 635631 h 1288093"/>
                <a:gd name="connsiteX41" fmla="*/ 727329 w 1399031"/>
                <a:gd name="connsiteY41" fmla="*/ 629535 h 1288093"/>
                <a:gd name="connsiteX42" fmla="*/ 722471 w 1399031"/>
                <a:gd name="connsiteY42" fmla="*/ 623535 h 1288093"/>
                <a:gd name="connsiteX43" fmla="*/ 717518 w 1399031"/>
                <a:gd name="connsiteY43" fmla="*/ 617534 h 1288093"/>
                <a:gd name="connsiteX44" fmla="*/ 712470 w 1399031"/>
                <a:gd name="connsiteY44" fmla="*/ 611533 h 1288093"/>
                <a:gd name="connsiteX45" fmla="*/ 707327 w 1399031"/>
                <a:gd name="connsiteY45" fmla="*/ 605532 h 1288093"/>
                <a:gd name="connsiteX46" fmla="*/ 702183 w 1399031"/>
                <a:gd name="connsiteY46" fmla="*/ 599627 h 1288093"/>
                <a:gd name="connsiteX47" fmla="*/ 697040 w 1399031"/>
                <a:gd name="connsiteY47" fmla="*/ 593721 h 1288093"/>
                <a:gd name="connsiteX48" fmla="*/ 691801 w 1399031"/>
                <a:gd name="connsiteY48" fmla="*/ 587816 h 1288093"/>
                <a:gd name="connsiteX49" fmla="*/ 686562 w 1399031"/>
                <a:gd name="connsiteY49" fmla="*/ 581910 h 1288093"/>
                <a:gd name="connsiteX50" fmla="*/ 681228 w 1399031"/>
                <a:gd name="connsiteY50" fmla="*/ 576005 h 1288093"/>
                <a:gd name="connsiteX51" fmla="*/ 675894 w 1399031"/>
                <a:gd name="connsiteY51" fmla="*/ 570290 h 1288093"/>
                <a:gd name="connsiteX52" fmla="*/ 670465 w 1399031"/>
                <a:gd name="connsiteY52" fmla="*/ 564479 h 1288093"/>
                <a:gd name="connsiteX53" fmla="*/ 665036 w 1399031"/>
                <a:gd name="connsiteY53" fmla="*/ 558764 h 1288093"/>
                <a:gd name="connsiteX54" fmla="*/ 659511 w 1399031"/>
                <a:gd name="connsiteY54" fmla="*/ 553145 h 1288093"/>
                <a:gd name="connsiteX55" fmla="*/ 653986 w 1399031"/>
                <a:gd name="connsiteY55" fmla="*/ 547430 h 1288093"/>
                <a:gd name="connsiteX56" fmla="*/ 648367 w 1399031"/>
                <a:gd name="connsiteY56" fmla="*/ 541810 h 1288093"/>
                <a:gd name="connsiteX57" fmla="*/ 642747 w 1399031"/>
                <a:gd name="connsiteY57" fmla="*/ 536190 h 1288093"/>
                <a:gd name="connsiteX58" fmla="*/ 637127 w 1399031"/>
                <a:gd name="connsiteY58" fmla="*/ 530666 h 1288093"/>
                <a:gd name="connsiteX59" fmla="*/ 631412 w 1399031"/>
                <a:gd name="connsiteY59" fmla="*/ 525141 h 1288093"/>
                <a:gd name="connsiteX60" fmla="*/ 625602 w 1399031"/>
                <a:gd name="connsiteY60" fmla="*/ 519712 h 1288093"/>
                <a:gd name="connsiteX61" fmla="*/ 619697 w 1399031"/>
                <a:gd name="connsiteY61" fmla="*/ 514283 h 1288093"/>
                <a:gd name="connsiteX62" fmla="*/ 613791 w 1399031"/>
                <a:gd name="connsiteY62" fmla="*/ 508853 h 1288093"/>
                <a:gd name="connsiteX63" fmla="*/ 607886 w 1399031"/>
                <a:gd name="connsiteY63" fmla="*/ 503519 h 1288093"/>
                <a:gd name="connsiteX64" fmla="*/ 601885 w 1399031"/>
                <a:gd name="connsiteY64" fmla="*/ 498186 h 1288093"/>
                <a:gd name="connsiteX65" fmla="*/ 595789 w 1399031"/>
                <a:gd name="connsiteY65" fmla="*/ 492947 h 1288093"/>
                <a:gd name="connsiteX66" fmla="*/ 461391 w 1399031"/>
                <a:gd name="connsiteY66" fmla="*/ 397792 h 1288093"/>
                <a:gd name="connsiteX67" fmla="*/ 0 w 1399031"/>
                <a:gd name="connsiteY67" fmla="*/ 473611 h 1288093"/>
                <a:gd name="connsiteX68" fmla="*/ 160782 w 1399031"/>
                <a:gd name="connsiteY68" fmla="*/ 177860 h 1288093"/>
                <a:gd name="connsiteX69" fmla="*/ 739140 w 1399031"/>
                <a:gd name="connsiteY69" fmla="*/ 82800 h 1288093"/>
                <a:gd name="connsiteX70" fmla="*/ 922782 w 1399031"/>
                <a:gd name="connsiteY70" fmla="*/ 215293 h 1288093"/>
                <a:gd name="connsiteX71" fmla="*/ 929926 w 1399031"/>
                <a:gd name="connsiteY71" fmla="*/ 221675 h 1288093"/>
                <a:gd name="connsiteX72" fmla="*/ 937070 w 1399031"/>
                <a:gd name="connsiteY72" fmla="*/ 228247 h 1288093"/>
                <a:gd name="connsiteX73" fmla="*/ 944118 w 1399031"/>
                <a:gd name="connsiteY73" fmla="*/ 234819 h 1288093"/>
                <a:gd name="connsiteX74" fmla="*/ 951071 w 1399031"/>
                <a:gd name="connsiteY74" fmla="*/ 241487 h 1288093"/>
                <a:gd name="connsiteX75" fmla="*/ 958024 w 1399031"/>
                <a:gd name="connsiteY75" fmla="*/ 248154 h 1288093"/>
                <a:gd name="connsiteX76" fmla="*/ 964978 w 1399031"/>
                <a:gd name="connsiteY76" fmla="*/ 254822 h 1288093"/>
                <a:gd name="connsiteX77" fmla="*/ 971740 w 1399031"/>
                <a:gd name="connsiteY77" fmla="*/ 261585 h 1288093"/>
                <a:gd name="connsiteX78" fmla="*/ 978599 w 1399031"/>
                <a:gd name="connsiteY78" fmla="*/ 268347 h 1288093"/>
                <a:gd name="connsiteX79" fmla="*/ 985266 w 1399031"/>
                <a:gd name="connsiteY79" fmla="*/ 275205 h 1288093"/>
                <a:gd name="connsiteX80" fmla="*/ 991934 w 1399031"/>
                <a:gd name="connsiteY80" fmla="*/ 282063 h 1288093"/>
                <a:gd name="connsiteX81" fmla="*/ 998506 w 1399031"/>
                <a:gd name="connsiteY81" fmla="*/ 289017 h 1288093"/>
                <a:gd name="connsiteX82" fmla="*/ 1005078 w 1399031"/>
                <a:gd name="connsiteY82" fmla="*/ 295970 h 1288093"/>
                <a:gd name="connsiteX83" fmla="*/ 1011555 w 1399031"/>
                <a:gd name="connsiteY83" fmla="*/ 302923 h 1288093"/>
                <a:gd name="connsiteX84" fmla="*/ 1017937 w 1399031"/>
                <a:gd name="connsiteY84" fmla="*/ 309876 h 1288093"/>
                <a:gd name="connsiteX85" fmla="*/ 1024319 w 1399031"/>
                <a:gd name="connsiteY85" fmla="*/ 316925 h 1288093"/>
                <a:gd name="connsiteX86" fmla="*/ 1030700 w 1399031"/>
                <a:gd name="connsiteY86" fmla="*/ 324069 h 1288093"/>
                <a:gd name="connsiteX87" fmla="*/ 1036891 w 1399031"/>
                <a:gd name="connsiteY87" fmla="*/ 331117 h 1288093"/>
                <a:gd name="connsiteX88" fmla="*/ 1043083 w 1399031"/>
                <a:gd name="connsiteY88" fmla="*/ 338261 h 1288093"/>
                <a:gd name="connsiteX89" fmla="*/ 1049274 w 1399031"/>
                <a:gd name="connsiteY89" fmla="*/ 345404 h 1288093"/>
                <a:gd name="connsiteX90" fmla="*/ 1055370 w 1399031"/>
                <a:gd name="connsiteY90" fmla="*/ 352644 h 1288093"/>
                <a:gd name="connsiteX91" fmla="*/ 1061466 w 1399031"/>
                <a:gd name="connsiteY91" fmla="*/ 359787 h 1288093"/>
                <a:gd name="connsiteX92" fmla="*/ 1067372 w 1399031"/>
                <a:gd name="connsiteY92" fmla="*/ 367121 h 1288093"/>
                <a:gd name="connsiteX93" fmla="*/ 1073277 w 1399031"/>
                <a:gd name="connsiteY93" fmla="*/ 374361 h 1288093"/>
                <a:gd name="connsiteX94" fmla="*/ 1079183 w 1399031"/>
                <a:gd name="connsiteY94" fmla="*/ 381695 h 1288093"/>
                <a:gd name="connsiteX95" fmla="*/ 1084898 w 1399031"/>
                <a:gd name="connsiteY95" fmla="*/ 389029 h 1288093"/>
                <a:gd name="connsiteX96" fmla="*/ 1090708 w 1399031"/>
                <a:gd name="connsiteY96" fmla="*/ 396459 h 1288093"/>
                <a:gd name="connsiteX97" fmla="*/ 1096328 w 1399031"/>
                <a:gd name="connsiteY97" fmla="*/ 403888 h 1288093"/>
                <a:gd name="connsiteX98" fmla="*/ 1101947 w 1399031"/>
                <a:gd name="connsiteY98" fmla="*/ 411318 h 1288093"/>
                <a:gd name="connsiteX99" fmla="*/ 1107567 w 1399031"/>
                <a:gd name="connsiteY99" fmla="*/ 418747 h 1288093"/>
                <a:gd name="connsiteX100" fmla="*/ 1113091 w 1399031"/>
                <a:gd name="connsiteY100" fmla="*/ 426177 h 1288093"/>
                <a:gd name="connsiteX101" fmla="*/ 1118616 w 1399031"/>
                <a:gd name="connsiteY101" fmla="*/ 433606 h 1288093"/>
                <a:gd name="connsiteX102" fmla="*/ 1180624 w 1399031"/>
                <a:gd name="connsiteY102" fmla="*/ 525236 h 1288093"/>
                <a:gd name="connsiteX103" fmla="*/ 1184529 w 1399031"/>
                <a:gd name="connsiteY103" fmla="*/ 531523 h 1288093"/>
                <a:gd name="connsiteX104" fmla="*/ 1188434 w 1399031"/>
                <a:gd name="connsiteY104" fmla="*/ 537714 h 1288093"/>
                <a:gd name="connsiteX105" fmla="*/ 1192149 w 1399031"/>
                <a:gd name="connsiteY105" fmla="*/ 543905 h 1288093"/>
                <a:gd name="connsiteX106" fmla="*/ 1195959 w 1399031"/>
                <a:gd name="connsiteY106" fmla="*/ 550192 h 1288093"/>
                <a:gd name="connsiteX107" fmla="*/ 1199674 w 1399031"/>
                <a:gd name="connsiteY107" fmla="*/ 556383 h 1288093"/>
                <a:gd name="connsiteX108" fmla="*/ 1203389 w 1399031"/>
                <a:gd name="connsiteY108" fmla="*/ 562670 h 1288093"/>
                <a:gd name="connsiteX109" fmla="*/ 1207008 w 1399031"/>
                <a:gd name="connsiteY109" fmla="*/ 568956 h 1288093"/>
                <a:gd name="connsiteX110" fmla="*/ 1210628 w 1399031"/>
                <a:gd name="connsiteY110" fmla="*/ 575243 h 1288093"/>
                <a:gd name="connsiteX111" fmla="*/ 1214247 w 1399031"/>
                <a:gd name="connsiteY111" fmla="*/ 581529 h 1288093"/>
                <a:gd name="connsiteX112" fmla="*/ 1217771 w 1399031"/>
                <a:gd name="connsiteY112" fmla="*/ 587720 h 1288093"/>
                <a:gd name="connsiteX113" fmla="*/ 1221391 w 1399031"/>
                <a:gd name="connsiteY113" fmla="*/ 594007 h 1288093"/>
                <a:gd name="connsiteX114" fmla="*/ 1224820 w 1399031"/>
                <a:gd name="connsiteY114" fmla="*/ 600294 h 1288093"/>
                <a:gd name="connsiteX115" fmla="*/ 1228249 w 1399031"/>
                <a:gd name="connsiteY115" fmla="*/ 606580 h 1288093"/>
                <a:gd name="connsiteX116" fmla="*/ 1231678 w 1399031"/>
                <a:gd name="connsiteY116" fmla="*/ 612962 h 1288093"/>
                <a:gd name="connsiteX117" fmla="*/ 1235107 w 1399031"/>
                <a:gd name="connsiteY117" fmla="*/ 619248 h 1288093"/>
                <a:gd name="connsiteX118" fmla="*/ 1238441 w 1399031"/>
                <a:gd name="connsiteY118" fmla="*/ 625535 h 1288093"/>
                <a:gd name="connsiteX119" fmla="*/ 1241870 w 1399031"/>
                <a:gd name="connsiteY119" fmla="*/ 631917 h 1288093"/>
                <a:gd name="connsiteX120" fmla="*/ 1245108 w 1399031"/>
                <a:gd name="connsiteY120" fmla="*/ 638203 h 1288093"/>
                <a:gd name="connsiteX121" fmla="*/ 1248347 w 1399031"/>
                <a:gd name="connsiteY121" fmla="*/ 644489 h 1288093"/>
                <a:gd name="connsiteX122" fmla="*/ 1251585 w 1399031"/>
                <a:gd name="connsiteY122" fmla="*/ 650871 h 1288093"/>
                <a:gd name="connsiteX123" fmla="*/ 1254728 w 1399031"/>
                <a:gd name="connsiteY123" fmla="*/ 657158 h 1288093"/>
                <a:gd name="connsiteX124" fmla="*/ 1257872 w 1399031"/>
                <a:gd name="connsiteY124" fmla="*/ 663539 h 1288093"/>
                <a:gd name="connsiteX125" fmla="*/ 1261015 w 1399031"/>
                <a:gd name="connsiteY125" fmla="*/ 669826 h 1288093"/>
                <a:gd name="connsiteX126" fmla="*/ 1264158 w 1399031"/>
                <a:gd name="connsiteY126" fmla="*/ 676208 h 1288093"/>
                <a:gd name="connsiteX127" fmla="*/ 1267111 w 1399031"/>
                <a:gd name="connsiteY127" fmla="*/ 682589 h 1288093"/>
                <a:gd name="connsiteX128" fmla="*/ 1270159 w 1399031"/>
                <a:gd name="connsiteY128" fmla="*/ 688876 h 1288093"/>
                <a:gd name="connsiteX129" fmla="*/ 1273112 w 1399031"/>
                <a:gd name="connsiteY129" fmla="*/ 695258 h 1288093"/>
                <a:gd name="connsiteX130" fmla="*/ 1275969 w 1399031"/>
                <a:gd name="connsiteY130" fmla="*/ 701544 h 1288093"/>
                <a:gd name="connsiteX131" fmla="*/ 1278827 w 1399031"/>
                <a:gd name="connsiteY131" fmla="*/ 707926 h 1288093"/>
                <a:gd name="connsiteX132" fmla="*/ 1281779 w 1399031"/>
                <a:gd name="connsiteY132" fmla="*/ 714308 h 1288093"/>
                <a:gd name="connsiteX133" fmla="*/ 1284541 w 1399031"/>
                <a:gd name="connsiteY133" fmla="*/ 720594 h 1288093"/>
                <a:gd name="connsiteX134" fmla="*/ 1399032 w 1399031"/>
                <a:gd name="connsiteY134" fmla="*/ 1198368 h 128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399031" h="1288093">
                  <a:moveTo>
                    <a:pt x="1399032" y="1198368"/>
                  </a:moveTo>
                  <a:lnTo>
                    <a:pt x="987838" y="1288094"/>
                  </a:lnTo>
                  <a:cubicBezTo>
                    <a:pt x="986314" y="1168269"/>
                    <a:pt x="954691" y="1039872"/>
                    <a:pt x="901446" y="917095"/>
                  </a:cubicBezTo>
                  <a:cubicBezTo>
                    <a:pt x="900684" y="915380"/>
                    <a:pt x="899922" y="913571"/>
                    <a:pt x="899065" y="911856"/>
                  </a:cubicBezTo>
                  <a:cubicBezTo>
                    <a:pt x="898303" y="910046"/>
                    <a:pt x="897541" y="908237"/>
                    <a:pt x="896684" y="906522"/>
                  </a:cubicBezTo>
                  <a:cubicBezTo>
                    <a:pt x="895922" y="904712"/>
                    <a:pt x="895160" y="902903"/>
                    <a:pt x="894302" y="901188"/>
                  </a:cubicBezTo>
                  <a:cubicBezTo>
                    <a:pt x="893540" y="899378"/>
                    <a:pt x="892683" y="897664"/>
                    <a:pt x="891921" y="895949"/>
                  </a:cubicBezTo>
                  <a:cubicBezTo>
                    <a:pt x="891159" y="894140"/>
                    <a:pt x="890302" y="892330"/>
                    <a:pt x="889540" y="890615"/>
                  </a:cubicBezTo>
                  <a:cubicBezTo>
                    <a:pt x="888778" y="888806"/>
                    <a:pt x="887920" y="887091"/>
                    <a:pt x="887159" y="885281"/>
                  </a:cubicBezTo>
                  <a:cubicBezTo>
                    <a:pt x="886301" y="883472"/>
                    <a:pt x="885444" y="881662"/>
                    <a:pt x="884587" y="879947"/>
                  </a:cubicBezTo>
                  <a:cubicBezTo>
                    <a:pt x="883730" y="878138"/>
                    <a:pt x="882968" y="876328"/>
                    <a:pt x="882110" y="874613"/>
                  </a:cubicBezTo>
                  <a:cubicBezTo>
                    <a:pt x="881253" y="872804"/>
                    <a:pt x="880396" y="871089"/>
                    <a:pt x="879539" y="869375"/>
                  </a:cubicBezTo>
                  <a:cubicBezTo>
                    <a:pt x="878681" y="867565"/>
                    <a:pt x="877824" y="865851"/>
                    <a:pt x="876967" y="864136"/>
                  </a:cubicBezTo>
                  <a:cubicBezTo>
                    <a:pt x="876110" y="862326"/>
                    <a:pt x="875252" y="860612"/>
                    <a:pt x="874300" y="858802"/>
                  </a:cubicBezTo>
                  <a:cubicBezTo>
                    <a:pt x="873443" y="857087"/>
                    <a:pt x="872585" y="855373"/>
                    <a:pt x="871633" y="853563"/>
                  </a:cubicBezTo>
                  <a:cubicBezTo>
                    <a:pt x="870776" y="851849"/>
                    <a:pt x="869823" y="850039"/>
                    <a:pt x="868966" y="848229"/>
                  </a:cubicBezTo>
                  <a:cubicBezTo>
                    <a:pt x="868109" y="846515"/>
                    <a:pt x="867156" y="844800"/>
                    <a:pt x="866299" y="842990"/>
                  </a:cubicBezTo>
                  <a:cubicBezTo>
                    <a:pt x="865441" y="841276"/>
                    <a:pt x="864489" y="839561"/>
                    <a:pt x="863536" y="837752"/>
                  </a:cubicBezTo>
                  <a:cubicBezTo>
                    <a:pt x="862679" y="836037"/>
                    <a:pt x="861727" y="834228"/>
                    <a:pt x="860774" y="832418"/>
                  </a:cubicBezTo>
                  <a:cubicBezTo>
                    <a:pt x="859917" y="830703"/>
                    <a:pt x="858965" y="828989"/>
                    <a:pt x="858012" y="827274"/>
                  </a:cubicBezTo>
                  <a:cubicBezTo>
                    <a:pt x="857155" y="825464"/>
                    <a:pt x="856107" y="823750"/>
                    <a:pt x="855155" y="821940"/>
                  </a:cubicBezTo>
                  <a:cubicBezTo>
                    <a:pt x="854297" y="820130"/>
                    <a:pt x="853249" y="818416"/>
                    <a:pt x="852297" y="816702"/>
                  </a:cubicBezTo>
                  <a:cubicBezTo>
                    <a:pt x="851345" y="814892"/>
                    <a:pt x="850392" y="813177"/>
                    <a:pt x="849440" y="811463"/>
                  </a:cubicBezTo>
                  <a:cubicBezTo>
                    <a:pt x="848582" y="809653"/>
                    <a:pt x="847535" y="807938"/>
                    <a:pt x="846582" y="806224"/>
                  </a:cubicBezTo>
                  <a:cubicBezTo>
                    <a:pt x="845725" y="804510"/>
                    <a:pt x="844677" y="802795"/>
                    <a:pt x="843724" y="801080"/>
                  </a:cubicBezTo>
                  <a:cubicBezTo>
                    <a:pt x="842772" y="799271"/>
                    <a:pt x="841820" y="797556"/>
                    <a:pt x="840772" y="795842"/>
                  </a:cubicBezTo>
                  <a:cubicBezTo>
                    <a:pt x="839819" y="794032"/>
                    <a:pt x="838772" y="792318"/>
                    <a:pt x="837819" y="790603"/>
                  </a:cubicBezTo>
                  <a:cubicBezTo>
                    <a:pt x="836771" y="788793"/>
                    <a:pt x="835819" y="787079"/>
                    <a:pt x="834771" y="785364"/>
                  </a:cubicBezTo>
                  <a:cubicBezTo>
                    <a:pt x="833723" y="783650"/>
                    <a:pt x="832771" y="781935"/>
                    <a:pt x="831723" y="780221"/>
                  </a:cubicBezTo>
                  <a:cubicBezTo>
                    <a:pt x="830675" y="778506"/>
                    <a:pt x="829723" y="776792"/>
                    <a:pt x="828580" y="775077"/>
                  </a:cubicBezTo>
                  <a:cubicBezTo>
                    <a:pt x="827627" y="773363"/>
                    <a:pt x="826484" y="771553"/>
                    <a:pt x="825436" y="769838"/>
                  </a:cubicBezTo>
                  <a:cubicBezTo>
                    <a:pt x="824389" y="768124"/>
                    <a:pt x="823341" y="766410"/>
                    <a:pt x="822293" y="764695"/>
                  </a:cubicBezTo>
                  <a:cubicBezTo>
                    <a:pt x="821246" y="762980"/>
                    <a:pt x="820198" y="761266"/>
                    <a:pt x="819150" y="759552"/>
                  </a:cubicBezTo>
                  <a:cubicBezTo>
                    <a:pt x="818102" y="757837"/>
                    <a:pt x="817055" y="756122"/>
                    <a:pt x="815911" y="754408"/>
                  </a:cubicBezTo>
                  <a:cubicBezTo>
                    <a:pt x="798481" y="726309"/>
                    <a:pt x="780002" y="698972"/>
                    <a:pt x="760571" y="672588"/>
                  </a:cubicBezTo>
                  <a:cubicBezTo>
                    <a:pt x="759047" y="670493"/>
                    <a:pt x="757523" y="668397"/>
                    <a:pt x="755904" y="666397"/>
                  </a:cubicBezTo>
                  <a:cubicBezTo>
                    <a:pt x="754380" y="664302"/>
                    <a:pt x="752761" y="662206"/>
                    <a:pt x="751237" y="660206"/>
                  </a:cubicBezTo>
                  <a:cubicBezTo>
                    <a:pt x="749618" y="658110"/>
                    <a:pt x="748094" y="656110"/>
                    <a:pt x="746570" y="654110"/>
                  </a:cubicBezTo>
                  <a:cubicBezTo>
                    <a:pt x="744950" y="652014"/>
                    <a:pt x="743426" y="649919"/>
                    <a:pt x="741902" y="647919"/>
                  </a:cubicBezTo>
                  <a:cubicBezTo>
                    <a:pt x="740283" y="645823"/>
                    <a:pt x="738759" y="643823"/>
                    <a:pt x="737045" y="641822"/>
                  </a:cubicBezTo>
                  <a:cubicBezTo>
                    <a:pt x="735521" y="639727"/>
                    <a:pt x="733901" y="637631"/>
                    <a:pt x="732187" y="635631"/>
                  </a:cubicBezTo>
                  <a:cubicBezTo>
                    <a:pt x="730568" y="633536"/>
                    <a:pt x="728948" y="631536"/>
                    <a:pt x="727329" y="629535"/>
                  </a:cubicBezTo>
                  <a:cubicBezTo>
                    <a:pt x="725710" y="627535"/>
                    <a:pt x="724186" y="625535"/>
                    <a:pt x="722471" y="623535"/>
                  </a:cubicBezTo>
                  <a:cubicBezTo>
                    <a:pt x="720852" y="621534"/>
                    <a:pt x="719138" y="619534"/>
                    <a:pt x="717518" y="617534"/>
                  </a:cubicBezTo>
                  <a:cubicBezTo>
                    <a:pt x="715899" y="615534"/>
                    <a:pt x="714185" y="613533"/>
                    <a:pt x="712470" y="611533"/>
                  </a:cubicBezTo>
                  <a:cubicBezTo>
                    <a:pt x="710851" y="609533"/>
                    <a:pt x="709041" y="607532"/>
                    <a:pt x="707327" y="605532"/>
                  </a:cubicBezTo>
                  <a:cubicBezTo>
                    <a:pt x="705707" y="603532"/>
                    <a:pt x="703898" y="601627"/>
                    <a:pt x="702183" y="599627"/>
                  </a:cubicBezTo>
                  <a:cubicBezTo>
                    <a:pt x="700564" y="597722"/>
                    <a:pt x="698754" y="595721"/>
                    <a:pt x="697040" y="593721"/>
                  </a:cubicBezTo>
                  <a:cubicBezTo>
                    <a:pt x="695325" y="591721"/>
                    <a:pt x="693611" y="589816"/>
                    <a:pt x="691801" y="587816"/>
                  </a:cubicBezTo>
                  <a:cubicBezTo>
                    <a:pt x="690086" y="585815"/>
                    <a:pt x="688372" y="583911"/>
                    <a:pt x="686562" y="581910"/>
                  </a:cubicBezTo>
                  <a:cubicBezTo>
                    <a:pt x="684848" y="579910"/>
                    <a:pt x="683038" y="578005"/>
                    <a:pt x="681228" y="576005"/>
                  </a:cubicBezTo>
                  <a:cubicBezTo>
                    <a:pt x="679513" y="574100"/>
                    <a:pt x="677799" y="572195"/>
                    <a:pt x="675894" y="570290"/>
                  </a:cubicBezTo>
                  <a:cubicBezTo>
                    <a:pt x="674180" y="568385"/>
                    <a:pt x="672275" y="566385"/>
                    <a:pt x="670465" y="564479"/>
                  </a:cubicBezTo>
                  <a:cubicBezTo>
                    <a:pt x="668750" y="562574"/>
                    <a:pt x="666845" y="560574"/>
                    <a:pt x="665036" y="558764"/>
                  </a:cubicBezTo>
                  <a:cubicBezTo>
                    <a:pt x="663226" y="556860"/>
                    <a:pt x="661416" y="554954"/>
                    <a:pt x="659511" y="553145"/>
                  </a:cubicBezTo>
                  <a:cubicBezTo>
                    <a:pt x="657701" y="551240"/>
                    <a:pt x="655892" y="549239"/>
                    <a:pt x="653986" y="547430"/>
                  </a:cubicBezTo>
                  <a:cubicBezTo>
                    <a:pt x="652082" y="545525"/>
                    <a:pt x="650272" y="543715"/>
                    <a:pt x="648367" y="541810"/>
                  </a:cubicBezTo>
                  <a:cubicBezTo>
                    <a:pt x="646462" y="539905"/>
                    <a:pt x="644652" y="538095"/>
                    <a:pt x="642747" y="536190"/>
                  </a:cubicBezTo>
                  <a:cubicBezTo>
                    <a:pt x="640842" y="534285"/>
                    <a:pt x="639032" y="532476"/>
                    <a:pt x="637127" y="530666"/>
                  </a:cubicBezTo>
                  <a:cubicBezTo>
                    <a:pt x="635222" y="528761"/>
                    <a:pt x="633317" y="526951"/>
                    <a:pt x="631412" y="525141"/>
                  </a:cubicBezTo>
                  <a:cubicBezTo>
                    <a:pt x="629507" y="523236"/>
                    <a:pt x="627507" y="521427"/>
                    <a:pt x="625602" y="519712"/>
                  </a:cubicBezTo>
                  <a:cubicBezTo>
                    <a:pt x="623697" y="517807"/>
                    <a:pt x="621697" y="516093"/>
                    <a:pt x="619697" y="514283"/>
                  </a:cubicBezTo>
                  <a:cubicBezTo>
                    <a:pt x="617792" y="512378"/>
                    <a:pt x="615791" y="510663"/>
                    <a:pt x="613791" y="508853"/>
                  </a:cubicBezTo>
                  <a:cubicBezTo>
                    <a:pt x="611886" y="507044"/>
                    <a:pt x="609886" y="505234"/>
                    <a:pt x="607886" y="503519"/>
                  </a:cubicBezTo>
                  <a:cubicBezTo>
                    <a:pt x="605981" y="501614"/>
                    <a:pt x="603885" y="499900"/>
                    <a:pt x="601885" y="498186"/>
                  </a:cubicBezTo>
                  <a:cubicBezTo>
                    <a:pt x="599885" y="496280"/>
                    <a:pt x="597884" y="494566"/>
                    <a:pt x="595789" y="492947"/>
                  </a:cubicBezTo>
                  <a:cubicBezTo>
                    <a:pt x="552831" y="455704"/>
                    <a:pt x="507778" y="423605"/>
                    <a:pt x="461391" y="397792"/>
                  </a:cubicBezTo>
                  <a:cubicBezTo>
                    <a:pt x="257270" y="284063"/>
                    <a:pt x="82296" y="322259"/>
                    <a:pt x="0" y="473611"/>
                  </a:cubicBezTo>
                  <a:cubicBezTo>
                    <a:pt x="53626" y="375027"/>
                    <a:pt x="107156" y="276444"/>
                    <a:pt x="160782" y="177860"/>
                  </a:cubicBezTo>
                  <a:cubicBezTo>
                    <a:pt x="264033" y="-11878"/>
                    <a:pt x="483298" y="-59789"/>
                    <a:pt x="739140" y="82800"/>
                  </a:cubicBezTo>
                  <a:cubicBezTo>
                    <a:pt x="802767" y="118233"/>
                    <a:pt x="864394" y="163096"/>
                    <a:pt x="922782" y="215293"/>
                  </a:cubicBezTo>
                  <a:cubicBezTo>
                    <a:pt x="925163" y="217388"/>
                    <a:pt x="927640" y="219579"/>
                    <a:pt x="929926" y="221675"/>
                  </a:cubicBezTo>
                  <a:cubicBezTo>
                    <a:pt x="932307" y="223865"/>
                    <a:pt x="934688" y="226056"/>
                    <a:pt x="937070" y="228247"/>
                  </a:cubicBezTo>
                  <a:cubicBezTo>
                    <a:pt x="939451" y="230343"/>
                    <a:pt x="941737" y="232628"/>
                    <a:pt x="944118" y="234819"/>
                  </a:cubicBezTo>
                  <a:cubicBezTo>
                    <a:pt x="946499" y="236915"/>
                    <a:pt x="948785" y="239201"/>
                    <a:pt x="951071" y="241487"/>
                  </a:cubicBezTo>
                  <a:cubicBezTo>
                    <a:pt x="953453" y="243582"/>
                    <a:pt x="955739" y="245868"/>
                    <a:pt x="958024" y="248154"/>
                  </a:cubicBezTo>
                  <a:cubicBezTo>
                    <a:pt x="960406" y="250345"/>
                    <a:pt x="962692" y="252536"/>
                    <a:pt x="964978" y="254822"/>
                  </a:cubicBezTo>
                  <a:cubicBezTo>
                    <a:pt x="967264" y="257108"/>
                    <a:pt x="969550" y="259298"/>
                    <a:pt x="971740" y="261585"/>
                  </a:cubicBezTo>
                  <a:cubicBezTo>
                    <a:pt x="974027" y="263775"/>
                    <a:pt x="976312" y="266061"/>
                    <a:pt x="978599" y="268347"/>
                  </a:cubicBezTo>
                  <a:cubicBezTo>
                    <a:pt x="980789" y="270633"/>
                    <a:pt x="983075" y="272919"/>
                    <a:pt x="985266" y="275205"/>
                  </a:cubicBezTo>
                  <a:cubicBezTo>
                    <a:pt x="987552" y="277491"/>
                    <a:pt x="989743" y="279777"/>
                    <a:pt x="991934" y="282063"/>
                  </a:cubicBezTo>
                  <a:cubicBezTo>
                    <a:pt x="994124" y="284349"/>
                    <a:pt x="996315" y="286635"/>
                    <a:pt x="998506" y="289017"/>
                  </a:cubicBezTo>
                  <a:cubicBezTo>
                    <a:pt x="1000697" y="291303"/>
                    <a:pt x="1002887" y="293684"/>
                    <a:pt x="1005078" y="295970"/>
                  </a:cubicBezTo>
                  <a:cubicBezTo>
                    <a:pt x="1007269" y="298256"/>
                    <a:pt x="1009460" y="300637"/>
                    <a:pt x="1011555" y="302923"/>
                  </a:cubicBezTo>
                  <a:cubicBezTo>
                    <a:pt x="1013651" y="305209"/>
                    <a:pt x="1015841" y="307590"/>
                    <a:pt x="1017937" y="309876"/>
                  </a:cubicBezTo>
                  <a:cubicBezTo>
                    <a:pt x="1020032" y="312257"/>
                    <a:pt x="1022223" y="314544"/>
                    <a:pt x="1024319" y="316925"/>
                  </a:cubicBezTo>
                  <a:cubicBezTo>
                    <a:pt x="1026414" y="319306"/>
                    <a:pt x="1028605" y="321592"/>
                    <a:pt x="1030700" y="324069"/>
                  </a:cubicBezTo>
                  <a:cubicBezTo>
                    <a:pt x="1032796" y="326354"/>
                    <a:pt x="1034891" y="328736"/>
                    <a:pt x="1036891" y="331117"/>
                  </a:cubicBezTo>
                  <a:cubicBezTo>
                    <a:pt x="1038987" y="333498"/>
                    <a:pt x="1041082" y="335879"/>
                    <a:pt x="1043083" y="338261"/>
                  </a:cubicBezTo>
                  <a:cubicBezTo>
                    <a:pt x="1045178" y="340642"/>
                    <a:pt x="1047178" y="342928"/>
                    <a:pt x="1049274" y="345404"/>
                  </a:cubicBezTo>
                  <a:cubicBezTo>
                    <a:pt x="1051274" y="347786"/>
                    <a:pt x="1053370" y="350262"/>
                    <a:pt x="1055370" y="352644"/>
                  </a:cubicBezTo>
                  <a:cubicBezTo>
                    <a:pt x="1057370" y="355025"/>
                    <a:pt x="1059371" y="357406"/>
                    <a:pt x="1061466" y="359787"/>
                  </a:cubicBezTo>
                  <a:cubicBezTo>
                    <a:pt x="1063371" y="362169"/>
                    <a:pt x="1065466" y="364645"/>
                    <a:pt x="1067372" y="367121"/>
                  </a:cubicBezTo>
                  <a:cubicBezTo>
                    <a:pt x="1069372" y="369503"/>
                    <a:pt x="1071372" y="371979"/>
                    <a:pt x="1073277" y="374361"/>
                  </a:cubicBezTo>
                  <a:cubicBezTo>
                    <a:pt x="1075182" y="376742"/>
                    <a:pt x="1077182" y="379218"/>
                    <a:pt x="1079183" y="381695"/>
                  </a:cubicBezTo>
                  <a:cubicBezTo>
                    <a:pt x="1081087" y="384076"/>
                    <a:pt x="1083088" y="386553"/>
                    <a:pt x="1084898" y="389029"/>
                  </a:cubicBezTo>
                  <a:cubicBezTo>
                    <a:pt x="1086898" y="391410"/>
                    <a:pt x="1088803" y="393887"/>
                    <a:pt x="1090708" y="396459"/>
                  </a:cubicBezTo>
                  <a:cubicBezTo>
                    <a:pt x="1092613" y="398935"/>
                    <a:pt x="1094613" y="401411"/>
                    <a:pt x="1096328" y="403888"/>
                  </a:cubicBezTo>
                  <a:cubicBezTo>
                    <a:pt x="1098328" y="406364"/>
                    <a:pt x="1100233" y="408746"/>
                    <a:pt x="1101947" y="411318"/>
                  </a:cubicBezTo>
                  <a:cubicBezTo>
                    <a:pt x="1103852" y="413794"/>
                    <a:pt x="1105757" y="416175"/>
                    <a:pt x="1107567" y="418747"/>
                  </a:cubicBezTo>
                  <a:cubicBezTo>
                    <a:pt x="1109472" y="421223"/>
                    <a:pt x="1111377" y="423700"/>
                    <a:pt x="1113091" y="426177"/>
                  </a:cubicBezTo>
                  <a:cubicBezTo>
                    <a:pt x="1114997" y="428653"/>
                    <a:pt x="1116806" y="431129"/>
                    <a:pt x="1118616" y="433606"/>
                  </a:cubicBezTo>
                  <a:cubicBezTo>
                    <a:pt x="1140238" y="463229"/>
                    <a:pt x="1161002" y="493804"/>
                    <a:pt x="1180624" y="525236"/>
                  </a:cubicBezTo>
                  <a:cubicBezTo>
                    <a:pt x="1181957" y="527332"/>
                    <a:pt x="1183291" y="529428"/>
                    <a:pt x="1184529" y="531523"/>
                  </a:cubicBezTo>
                  <a:cubicBezTo>
                    <a:pt x="1185862" y="533619"/>
                    <a:pt x="1187196" y="535714"/>
                    <a:pt x="1188434" y="537714"/>
                  </a:cubicBezTo>
                  <a:cubicBezTo>
                    <a:pt x="1189673" y="539810"/>
                    <a:pt x="1190911" y="541810"/>
                    <a:pt x="1192149" y="543905"/>
                  </a:cubicBezTo>
                  <a:cubicBezTo>
                    <a:pt x="1193483" y="546001"/>
                    <a:pt x="1194721" y="548096"/>
                    <a:pt x="1195959" y="550192"/>
                  </a:cubicBezTo>
                  <a:cubicBezTo>
                    <a:pt x="1197197" y="552287"/>
                    <a:pt x="1198436" y="554383"/>
                    <a:pt x="1199674" y="556383"/>
                  </a:cubicBezTo>
                  <a:cubicBezTo>
                    <a:pt x="1200912" y="558479"/>
                    <a:pt x="1202150" y="560574"/>
                    <a:pt x="1203389" y="562670"/>
                  </a:cubicBezTo>
                  <a:cubicBezTo>
                    <a:pt x="1204627" y="564765"/>
                    <a:pt x="1205770" y="566765"/>
                    <a:pt x="1207008" y="568956"/>
                  </a:cubicBezTo>
                  <a:cubicBezTo>
                    <a:pt x="1208246" y="571052"/>
                    <a:pt x="1209389" y="573147"/>
                    <a:pt x="1210628" y="575243"/>
                  </a:cubicBezTo>
                  <a:cubicBezTo>
                    <a:pt x="1211866" y="577338"/>
                    <a:pt x="1213104" y="579434"/>
                    <a:pt x="1214247" y="581529"/>
                  </a:cubicBezTo>
                  <a:cubicBezTo>
                    <a:pt x="1215485" y="583625"/>
                    <a:pt x="1216628" y="585720"/>
                    <a:pt x="1217771" y="587720"/>
                  </a:cubicBezTo>
                  <a:cubicBezTo>
                    <a:pt x="1219010" y="589816"/>
                    <a:pt x="1220153" y="591911"/>
                    <a:pt x="1221391" y="594007"/>
                  </a:cubicBezTo>
                  <a:cubicBezTo>
                    <a:pt x="1222534" y="596103"/>
                    <a:pt x="1223772" y="598198"/>
                    <a:pt x="1224820" y="600294"/>
                  </a:cubicBezTo>
                  <a:cubicBezTo>
                    <a:pt x="1225963" y="602389"/>
                    <a:pt x="1227201" y="604485"/>
                    <a:pt x="1228249" y="606580"/>
                  </a:cubicBezTo>
                  <a:cubicBezTo>
                    <a:pt x="1229392" y="608676"/>
                    <a:pt x="1230630" y="610771"/>
                    <a:pt x="1231678" y="612962"/>
                  </a:cubicBezTo>
                  <a:cubicBezTo>
                    <a:pt x="1232821" y="615057"/>
                    <a:pt x="1233964" y="617153"/>
                    <a:pt x="1235107" y="619248"/>
                  </a:cubicBezTo>
                  <a:cubicBezTo>
                    <a:pt x="1236250" y="621344"/>
                    <a:pt x="1237393" y="623439"/>
                    <a:pt x="1238441" y="625535"/>
                  </a:cubicBezTo>
                  <a:cubicBezTo>
                    <a:pt x="1239584" y="627630"/>
                    <a:pt x="1240727" y="629726"/>
                    <a:pt x="1241870" y="631917"/>
                  </a:cubicBezTo>
                  <a:cubicBezTo>
                    <a:pt x="1243012" y="634012"/>
                    <a:pt x="1244060" y="636107"/>
                    <a:pt x="1245108" y="638203"/>
                  </a:cubicBezTo>
                  <a:cubicBezTo>
                    <a:pt x="1246251" y="640298"/>
                    <a:pt x="1247299" y="642394"/>
                    <a:pt x="1248347" y="644489"/>
                  </a:cubicBezTo>
                  <a:cubicBezTo>
                    <a:pt x="1249490" y="646585"/>
                    <a:pt x="1250537" y="648680"/>
                    <a:pt x="1251585" y="650871"/>
                  </a:cubicBezTo>
                  <a:cubicBezTo>
                    <a:pt x="1252728" y="652967"/>
                    <a:pt x="1253681" y="655062"/>
                    <a:pt x="1254728" y="657158"/>
                  </a:cubicBezTo>
                  <a:cubicBezTo>
                    <a:pt x="1255776" y="659253"/>
                    <a:pt x="1256824" y="661349"/>
                    <a:pt x="1257872" y="663539"/>
                  </a:cubicBezTo>
                  <a:cubicBezTo>
                    <a:pt x="1258919" y="665635"/>
                    <a:pt x="1259967" y="667730"/>
                    <a:pt x="1261015" y="669826"/>
                  </a:cubicBezTo>
                  <a:cubicBezTo>
                    <a:pt x="1262062" y="671921"/>
                    <a:pt x="1263110" y="674112"/>
                    <a:pt x="1264158" y="676208"/>
                  </a:cubicBezTo>
                  <a:cubicBezTo>
                    <a:pt x="1265206" y="678303"/>
                    <a:pt x="1266158" y="680399"/>
                    <a:pt x="1267111" y="682589"/>
                  </a:cubicBezTo>
                  <a:cubicBezTo>
                    <a:pt x="1268159" y="684685"/>
                    <a:pt x="1269206" y="686685"/>
                    <a:pt x="1270159" y="688876"/>
                  </a:cubicBezTo>
                  <a:cubicBezTo>
                    <a:pt x="1271111" y="690971"/>
                    <a:pt x="1272159" y="693067"/>
                    <a:pt x="1273112" y="695258"/>
                  </a:cubicBezTo>
                  <a:cubicBezTo>
                    <a:pt x="1274064" y="697353"/>
                    <a:pt x="1275016" y="699449"/>
                    <a:pt x="1275969" y="701544"/>
                  </a:cubicBezTo>
                  <a:cubicBezTo>
                    <a:pt x="1277017" y="703640"/>
                    <a:pt x="1277969" y="705735"/>
                    <a:pt x="1278827" y="707926"/>
                  </a:cubicBezTo>
                  <a:cubicBezTo>
                    <a:pt x="1279874" y="710021"/>
                    <a:pt x="1280827" y="712117"/>
                    <a:pt x="1281779" y="714308"/>
                  </a:cubicBezTo>
                  <a:cubicBezTo>
                    <a:pt x="1282637" y="716403"/>
                    <a:pt x="1283684" y="718499"/>
                    <a:pt x="1284541" y="720594"/>
                  </a:cubicBezTo>
                  <a:cubicBezTo>
                    <a:pt x="1355027" y="877947"/>
                    <a:pt x="1397032" y="1043968"/>
                    <a:pt x="1399032" y="1198368"/>
                  </a:cubicBezTo>
                  <a:close/>
                </a:path>
              </a:pathLst>
            </a:custGeom>
            <a:gradFill>
              <a:gsLst>
                <a:gs pos="80000">
                  <a:schemeClr val="accent3"/>
                </a:gs>
                <a:gs pos="100000">
                  <a:schemeClr val="accent3"/>
                </a:gs>
                <a:gs pos="15000">
                  <a:schemeClr val="accent3">
                    <a:lumMod val="40000"/>
                    <a:lumOff val="60000"/>
                  </a:schemeClr>
                </a:gs>
                <a:gs pos="45000">
                  <a:schemeClr val="accent3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3425951" y="4892437"/>
              <a:ext cx="824864" cy="731598"/>
            </a:xfrm>
            <a:custGeom>
              <a:avLst/>
              <a:gdLst>
                <a:gd name="connsiteX0" fmla="*/ 824865 w 824864"/>
                <a:gd name="connsiteY0" fmla="*/ 641873 h 731598"/>
                <a:gd name="connsiteX1" fmla="*/ 413671 w 824864"/>
                <a:gd name="connsiteY1" fmla="*/ 731599 h 731598"/>
                <a:gd name="connsiteX2" fmla="*/ 390049 w 824864"/>
                <a:gd name="connsiteY2" fmla="*/ 607964 h 731598"/>
                <a:gd name="connsiteX3" fmla="*/ 389001 w 824864"/>
                <a:gd name="connsiteY3" fmla="*/ 605012 h 731598"/>
                <a:gd name="connsiteX4" fmla="*/ 387858 w 824864"/>
                <a:gd name="connsiteY4" fmla="*/ 602059 h 731598"/>
                <a:gd name="connsiteX5" fmla="*/ 386810 w 824864"/>
                <a:gd name="connsiteY5" fmla="*/ 599106 h 731598"/>
                <a:gd name="connsiteX6" fmla="*/ 386715 w 824864"/>
                <a:gd name="connsiteY6" fmla="*/ 599106 h 731598"/>
                <a:gd name="connsiteX7" fmla="*/ 385667 w 824864"/>
                <a:gd name="connsiteY7" fmla="*/ 596249 h 731598"/>
                <a:gd name="connsiteX8" fmla="*/ 384524 w 824864"/>
                <a:gd name="connsiteY8" fmla="*/ 593296 h 731598"/>
                <a:gd name="connsiteX9" fmla="*/ 383381 w 824864"/>
                <a:gd name="connsiteY9" fmla="*/ 590438 h 731598"/>
                <a:gd name="connsiteX10" fmla="*/ 382238 w 824864"/>
                <a:gd name="connsiteY10" fmla="*/ 587581 h 731598"/>
                <a:gd name="connsiteX11" fmla="*/ 381095 w 824864"/>
                <a:gd name="connsiteY11" fmla="*/ 584628 h 731598"/>
                <a:gd name="connsiteX12" fmla="*/ 379857 w 824864"/>
                <a:gd name="connsiteY12" fmla="*/ 581771 h 731598"/>
                <a:gd name="connsiteX13" fmla="*/ 378619 w 824864"/>
                <a:gd name="connsiteY13" fmla="*/ 578913 h 731598"/>
                <a:gd name="connsiteX14" fmla="*/ 377381 w 824864"/>
                <a:gd name="connsiteY14" fmla="*/ 576056 h 731598"/>
                <a:gd name="connsiteX15" fmla="*/ 376047 w 824864"/>
                <a:gd name="connsiteY15" fmla="*/ 573198 h 731598"/>
                <a:gd name="connsiteX16" fmla="*/ 374714 w 824864"/>
                <a:gd name="connsiteY16" fmla="*/ 570245 h 731598"/>
                <a:gd name="connsiteX17" fmla="*/ 373475 w 824864"/>
                <a:gd name="connsiteY17" fmla="*/ 567388 h 731598"/>
                <a:gd name="connsiteX18" fmla="*/ 372142 w 824864"/>
                <a:gd name="connsiteY18" fmla="*/ 564435 h 731598"/>
                <a:gd name="connsiteX19" fmla="*/ 370713 w 824864"/>
                <a:gd name="connsiteY19" fmla="*/ 561578 h 731598"/>
                <a:gd name="connsiteX20" fmla="*/ 369284 w 824864"/>
                <a:gd name="connsiteY20" fmla="*/ 558720 h 731598"/>
                <a:gd name="connsiteX21" fmla="*/ 367856 w 824864"/>
                <a:gd name="connsiteY21" fmla="*/ 555863 h 731598"/>
                <a:gd name="connsiteX22" fmla="*/ 366427 w 824864"/>
                <a:gd name="connsiteY22" fmla="*/ 553005 h 731598"/>
                <a:gd name="connsiteX23" fmla="*/ 364998 w 824864"/>
                <a:gd name="connsiteY23" fmla="*/ 550148 h 731598"/>
                <a:gd name="connsiteX24" fmla="*/ 363569 w 824864"/>
                <a:gd name="connsiteY24" fmla="*/ 547290 h 731598"/>
                <a:gd name="connsiteX25" fmla="*/ 362141 w 824864"/>
                <a:gd name="connsiteY25" fmla="*/ 544528 h 731598"/>
                <a:gd name="connsiteX26" fmla="*/ 360712 w 824864"/>
                <a:gd name="connsiteY26" fmla="*/ 541670 h 731598"/>
                <a:gd name="connsiteX27" fmla="*/ 359188 w 824864"/>
                <a:gd name="connsiteY27" fmla="*/ 538813 h 731598"/>
                <a:gd name="connsiteX28" fmla="*/ 357664 w 824864"/>
                <a:gd name="connsiteY28" fmla="*/ 535955 h 731598"/>
                <a:gd name="connsiteX29" fmla="*/ 356140 w 824864"/>
                <a:gd name="connsiteY29" fmla="*/ 533098 h 731598"/>
                <a:gd name="connsiteX30" fmla="*/ 354521 w 824864"/>
                <a:gd name="connsiteY30" fmla="*/ 530336 h 731598"/>
                <a:gd name="connsiteX31" fmla="*/ 352901 w 824864"/>
                <a:gd name="connsiteY31" fmla="*/ 527478 h 731598"/>
                <a:gd name="connsiteX32" fmla="*/ 351282 w 824864"/>
                <a:gd name="connsiteY32" fmla="*/ 524716 h 731598"/>
                <a:gd name="connsiteX33" fmla="*/ 349663 w 824864"/>
                <a:gd name="connsiteY33" fmla="*/ 521858 h 731598"/>
                <a:gd name="connsiteX34" fmla="*/ 348044 w 824864"/>
                <a:gd name="connsiteY34" fmla="*/ 519001 h 731598"/>
                <a:gd name="connsiteX35" fmla="*/ 307658 w 824864"/>
                <a:gd name="connsiteY35" fmla="*/ 460041 h 731598"/>
                <a:gd name="connsiteX36" fmla="*/ 304991 w 824864"/>
                <a:gd name="connsiteY36" fmla="*/ 456803 h 731598"/>
                <a:gd name="connsiteX37" fmla="*/ 302323 w 824864"/>
                <a:gd name="connsiteY37" fmla="*/ 453564 h 731598"/>
                <a:gd name="connsiteX38" fmla="*/ 299657 w 824864"/>
                <a:gd name="connsiteY38" fmla="*/ 450421 h 731598"/>
                <a:gd name="connsiteX39" fmla="*/ 296990 w 824864"/>
                <a:gd name="connsiteY39" fmla="*/ 447278 h 731598"/>
                <a:gd name="connsiteX40" fmla="*/ 294227 w 824864"/>
                <a:gd name="connsiteY40" fmla="*/ 444134 h 731598"/>
                <a:gd name="connsiteX41" fmla="*/ 291465 w 824864"/>
                <a:gd name="connsiteY41" fmla="*/ 440991 h 731598"/>
                <a:gd name="connsiteX42" fmla="*/ 288703 w 824864"/>
                <a:gd name="connsiteY42" fmla="*/ 437848 h 731598"/>
                <a:gd name="connsiteX43" fmla="*/ 285941 w 824864"/>
                <a:gd name="connsiteY43" fmla="*/ 434705 h 731598"/>
                <a:gd name="connsiteX44" fmla="*/ 283178 w 824864"/>
                <a:gd name="connsiteY44" fmla="*/ 431656 h 731598"/>
                <a:gd name="connsiteX45" fmla="*/ 280321 w 824864"/>
                <a:gd name="connsiteY45" fmla="*/ 428609 h 731598"/>
                <a:gd name="connsiteX46" fmla="*/ 277463 w 824864"/>
                <a:gd name="connsiteY46" fmla="*/ 425561 h 731598"/>
                <a:gd name="connsiteX47" fmla="*/ 274511 w 824864"/>
                <a:gd name="connsiteY47" fmla="*/ 422513 h 731598"/>
                <a:gd name="connsiteX48" fmla="*/ 271653 w 824864"/>
                <a:gd name="connsiteY48" fmla="*/ 419655 h 731598"/>
                <a:gd name="connsiteX49" fmla="*/ 268700 w 824864"/>
                <a:gd name="connsiteY49" fmla="*/ 416702 h 731598"/>
                <a:gd name="connsiteX50" fmla="*/ 265652 w 824864"/>
                <a:gd name="connsiteY50" fmla="*/ 413845 h 731598"/>
                <a:gd name="connsiteX51" fmla="*/ 262509 w 824864"/>
                <a:gd name="connsiteY51" fmla="*/ 410987 h 731598"/>
                <a:gd name="connsiteX52" fmla="*/ 259556 w 824864"/>
                <a:gd name="connsiteY52" fmla="*/ 408130 h 731598"/>
                <a:gd name="connsiteX53" fmla="*/ 256413 w 824864"/>
                <a:gd name="connsiteY53" fmla="*/ 405272 h 731598"/>
                <a:gd name="connsiteX54" fmla="*/ 253270 w 824864"/>
                <a:gd name="connsiteY54" fmla="*/ 402510 h 731598"/>
                <a:gd name="connsiteX55" fmla="*/ 250127 w 824864"/>
                <a:gd name="connsiteY55" fmla="*/ 399653 h 731598"/>
                <a:gd name="connsiteX56" fmla="*/ 246888 w 824864"/>
                <a:gd name="connsiteY56" fmla="*/ 396890 h 731598"/>
                <a:gd name="connsiteX57" fmla="*/ 243745 w 824864"/>
                <a:gd name="connsiteY57" fmla="*/ 394223 h 731598"/>
                <a:gd name="connsiteX58" fmla="*/ 240411 w 824864"/>
                <a:gd name="connsiteY58" fmla="*/ 391556 h 731598"/>
                <a:gd name="connsiteX59" fmla="*/ 237173 w 824864"/>
                <a:gd name="connsiteY59" fmla="*/ 388889 h 731598"/>
                <a:gd name="connsiteX60" fmla="*/ 233744 w 824864"/>
                <a:gd name="connsiteY60" fmla="*/ 386222 h 731598"/>
                <a:gd name="connsiteX61" fmla="*/ 230315 w 824864"/>
                <a:gd name="connsiteY61" fmla="*/ 383555 h 731598"/>
                <a:gd name="connsiteX62" fmla="*/ 226886 w 824864"/>
                <a:gd name="connsiteY62" fmla="*/ 381079 h 731598"/>
                <a:gd name="connsiteX63" fmla="*/ 223457 w 824864"/>
                <a:gd name="connsiteY63" fmla="*/ 378602 h 731598"/>
                <a:gd name="connsiteX64" fmla="*/ 219932 w 824864"/>
                <a:gd name="connsiteY64" fmla="*/ 376126 h 731598"/>
                <a:gd name="connsiteX65" fmla="*/ 216408 w 824864"/>
                <a:gd name="connsiteY65" fmla="*/ 373745 h 731598"/>
                <a:gd name="connsiteX66" fmla="*/ 212789 w 824864"/>
                <a:gd name="connsiteY66" fmla="*/ 371363 h 731598"/>
                <a:gd name="connsiteX67" fmla="*/ 193167 w 824864"/>
                <a:gd name="connsiteY67" fmla="*/ 359362 h 731598"/>
                <a:gd name="connsiteX68" fmla="*/ 0 w 824864"/>
                <a:gd name="connsiteY68" fmla="*/ 391080 h 731598"/>
                <a:gd name="connsiteX69" fmla="*/ 160782 w 824864"/>
                <a:gd name="connsiteY69" fmla="*/ 95329 h 731598"/>
                <a:gd name="connsiteX70" fmla="*/ 470821 w 824864"/>
                <a:gd name="connsiteY70" fmla="*/ 44370 h 731598"/>
                <a:gd name="connsiteX71" fmla="*/ 541592 w 824864"/>
                <a:gd name="connsiteY71" fmla="*/ 91995 h 731598"/>
                <a:gd name="connsiteX72" fmla="*/ 546259 w 824864"/>
                <a:gd name="connsiteY72" fmla="*/ 95710 h 731598"/>
                <a:gd name="connsiteX73" fmla="*/ 550831 w 824864"/>
                <a:gd name="connsiteY73" fmla="*/ 99424 h 731598"/>
                <a:gd name="connsiteX74" fmla="*/ 555308 w 824864"/>
                <a:gd name="connsiteY74" fmla="*/ 103235 h 731598"/>
                <a:gd name="connsiteX75" fmla="*/ 559784 w 824864"/>
                <a:gd name="connsiteY75" fmla="*/ 106949 h 731598"/>
                <a:gd name="connsiteX76" fmla="*/ 564166 w 824864"/>
                <a:gd name="connsiteY76" fmla="*/ 110759 h 731598"/>
                <a:gd name="connsiteX77" fmla="*/ 568547 w 824864"/>
                <a:gd name="connsiteY77" fmla="*/ 114664 h 731598"/>
                <a:gd name="connsiteX78" fmla="*/ 572929 w 824864"/>
                <a:gd name="connsiteY78" fmla="*/ 118570 h 731598"/>
                <a:gd name="connsiteX79" fmla="*/ 577215 w 824864"/>
                <a:gd name="connsiteY79" fmla="*/ 122475 h 731598"/>
                <a:gd name="connsiteX80" fmla="*/ 581501 w 824864"/>
                <a:gd name="connsiteY80" fmla="*/ 126476 h 731598"/>
                <a:gd name="connsiteX81" fmla="*/ 585692 w 824864"/>
                <a:gd name="connsiteY81" fmla="*/ 130476 h 731598"/>
                <a:gd name="connsiteX82" fmla="*/ 589883 w 824864"/>
                <a:gd name="connsiteY82" fmla="*/ 134477 h 731598"/>
                <a:gd name="connsiteX83" fmla="*/ 594074 w 824864"/>
                <a:gd name="connsiteY83" fmla="*/ 138668 h 731598"/>
                <a:gd name="connsiteX84" fmla="*/ 598265 w 824864"/>
                <a:gd name="connsiteY84" fmla="*/ 142763 h 731598"/>
                <a:gd name="connsiteX85" fmla="*/ 602361 w 824864"/>
                <a:gd name="connsiteY85" fmla="*/ 146954 h 731598"/>
                <a:gd name="connsiteX86" fmla="*/ 606361 w 824864"/>
                <a:gd name="connsiteY86" fmla="*/ 151145 h 731598"/>
                <a:gd name="connsiteX87" fmla="*/ 610362 w 824864"/>
                <a:gd name="connsiteY87" fmla="*/ 155336 h 731598"/>
                <a:gd name="connsiteX88" fmla="*/ 614363 w 824864"/>
                <a:gd name="connsiteY88" fmla="*/ 159527 h 731598"/>
                <a:gd name="connsiteX89" fmla="*/ 618268 w 824864"/>
                <a:gd name="connsiteY89" fmla="*/ 163718 h 731598"/>
                <a:gd name="connsiteX90" fmla="*/ 622173 w 824864"/>
                <a:gd name="connsiteY90" fmla="*/ 167909 h 731598"/>
                <a:gd name="connsiteX91" fmla="*/ 625983 w 824864"/>
                <a:gd name="connsiteY91" fmla="*/ 172291 h 731598"/>
                <a:gd name="connsiteX92" fmla="*/ 629888 w 824864"/>
                <a:gd name="connsiteY92" fmla="*/ 176577 h 731598"/>
                <a:gd name="connsiteX93" fmla="*/ 633603 w 824864"/>
                <a:gd name="connsiteY93" fmla="*/ 180959 h 731598"/>
                <a:gd name="connsiteX94" fmla="*/ 637318 w 824864"/>
                <a:gd name="connsiteY94" fmla="*/ 185340 h 731598"/>
                <a:gd name="connsiteX95" fmla="*/ 641033 w 824864"/>
                <a:gd name="connsiteY95" fmla="*/ 189722 h 731598"/>
                <a:gd name="connsiteX96" fmla="*/ 644652 w 824864"/>
                <a:gd name="connsiteY96" fmla="*/ 194103 h 731598"/>
                <a:gd name="connsiteX97" fmla="*/ 648272 w 824864"/>
                <a:gd name="connsiteY97" fmla="*/ 198485 h 731598"/>
                <a:gd name="connsiteX98" fmla="*/ 651891 w 824864"/>
                <a:gd name="connsiteY98" fmla="*/ 202961 h 731598"/>
                <a:gd name="connsiteX99" fmla="*/ 655415 w 824864"/>
                <a:gd name="connsiteY99" fmla="*/ 207343 h 731598"/>
                <a:gd name="connsiteX100" fmla="*/ 658940 w 824864"/>
                <a:gd name="connsiteY100" fmla="*/ 211820 h 731598"/>
                <a:gd name="connsiteX101" fmla="*/ 662369 w 824864"/>
                <a:gd name="connsiteY101" fmla="*/ 216391 h 731598"/>
                <a:gd name="connsiteX102" fmla="*/ 665798 w 824864"/>
                <a:gd name="connsiteY102" fmla="*/ 220868 h 731598"/>
                <a:gd name="connsiteX103" fmla="*/ 712661 w 824864"/>
                <a:gd name="connsiteY103" fmla="*/ 289829 h 731598"/>
                <a:gd name="connsiteX104" fmla="*/ 714947 w 824864"/>
                <a:gd name="connsiteY104" fmla="*/ 293735 h 731598"/>
                <a:gd name="connsiteX105" fmla="*/ 717328 w 824864"/>
                <a:gd name="connsiteY105" fmla="*/ 297640 h 731598"/>
                <a:gd name="connsiteX106" fmla="*/ 719614 w 824864"/>
                <a:gd name="connsiteY106" fmla="*/ 301450 h 731598"/>
                <a:gd name="connsiteX107" fmla="*/ 721805 w 824864"/>
                <a:gd name="connsiteY107" fmla="*/ 305355 h 731598"/>
                <a:gd name="connsiteX108" fmla="*/ 723995 w 824864"/>
                <a:gd name="connsiteY108" fmla="*/ 309165 h 731598"/>
                <a:gd name="connsiteX109" fmla="*/ 724091 w 824864"/>
                <a:gd name="connsiteY109" fmla="*/ 309165 h 731598"/>
                <a:gd name="connsiteX110" fmla="*/ 726281 w 824864"/>
                <a:gd name="connsiteY110" fmla="*/ 313070 h 731598"/>
                <a:gd name="connsiteX111" fmla="*/ 728472 w 824864"/>
                <a:gd name="connsiteY111" fmla="*/ 316976 h 731598"/>
                <a:gd name="connsiteX112" fmla="*/ 730568 w 824864"/>
                <a:gd name="connsiteY112" fmla="*/ 320881 h 731598"/>
                <a:gd name="connsiteX113" fmla="*/ 732663 w 824864"/>
                <a:gd name="connsiteY113" fmla="*/ 324786 h 731598"/>
                <a:gd name="connsiteX114" fmla="*/ 734759 w 824864"/>
                <a:gd name="connsiteY114" fmla="*/ 328691 h 731598"/>
                <a:gd name="connsiteX115" fmla="*/ 736854 w 824864"/>
                <a:gd name="connsiteY115" fmla="*/ 332597 h 731598"/>
                <a:gd name="connsiteX116" fmla="*/ 738950 w 824864"/>
                <a:gd name="connsiteY116" fmla="*/ 336502 h 731598"/>
                <a:gd name="connsiteX117" fmla="*/ 741045 w 824864"/>
                <a:gd name="connsiteY117" fmla="*/ 340407 h 731598"/>
                <a:gd name="connsiteX118" fmla="*/ 743045 w 824864"/>
                <a:gd name="connsiteY118" fmla="*/ 344312 h 731598"/>
                <a:gd name="connsiteX119" fmla="*/ 745046 w 824864"/>
                <a:gd name="connsiteY119" fmla="*/ 348218 h 731598"/>
                <a:gd name="connsiteX120" fmla="*/ 747046 w 824864"/>
                <a:gd name="connsiteY120" fmla="*/ 352123 h 731598"/>
                <a:gd name="connsiteX121" fmla="*/ 748951 w 824864"/>
                <a:gd name="connsiteY121" fmla="*/ 356028 h 731598"/>
                <a:gd name="connsiteX122" fmla="*/ 750856 w 824864"/>
                <a:gd name="connsiteY122" fmla="*/ 359933 h 731598"/>
                <a:gd name="connsiteX123" fmla="*/ 752761 w 824864"/>
                <a:gd name="connsiteY123" fmla="*/ 363839 h 731598"/>
                <a:gd name="connsiteX124" fmla="*/ 754666 w 824864"/>
                <a:gd name="connsiteY124" fmla="*/ 367744 h 731598"/>
                <a:gd name="connsiteX125" fmla="*/ 756571 w 824864"/>
                <a:gd name="connsiteY125" fmla="*/ 371649 h 731598"/>
                <a:gd name="connsiteX126" fmla="*/ 758476 w 824864"/>
                <a:gd name="connsiteY126" fmla="*/ 375554 h 731598"/>
                <a:gd name="connsiteX127" fmla="*/ 760190 w 824864"/>
                <a:gd name="connsiteY127" fmla="*/ 379460 h 731598"/>
                <a:gd name="connsiteX128" fmla="*/ 762000 w 824864"/>
                <a:gd name="connsiteY128" fmla="*/ 383365 h 731598"/>
                <a:gd name="connsiteX129" fmla="*/ 763810 w 824864"/>
                <a:gd name="connsiteY129" fmla="*/ 387365 h 731598"/>
                <a:gd name="connsiteX130" fmla="*/ 765524 w 824864"/>
                <a:gd name="connsiteY130" fmla="*/ 391271 h 731598"/>
                <a:gd name="connsiteX131" fmla="*/ 767239 w 824864"/>
                <a:gd name="connsiteY131" fmla="*/ 395271 h 731598"/>
                <a:gd name="connsiteX132" fmla="*/ 768858 w 824864"/>
                <a:gd name="connsiteY132" fmla="*/ 399176 h 731598"/>
                <a:gd name="connsiteX133" fmla="*/ 770573 w 824864"/>
                <a:gd name="connsiteY133" fmla="*/ 403081 h 731598"/>
                <a:gd name="connsiteX134" fmla="*/ 772192 w 824864"/>
                <a:gd name="connsiteY134" fmla="*/ 407082 h 731598"/>
                <a:gd name="connsiteX135" fmla="*/ 773811 w 824864"/>
                <a:gd name="connsiteY135" fmla="*/ 410987 h 731598"/>
                <a:gd name="connsiteX136" fmla="*/ 824865 w 824864"/>
                <a:gd name="connsiteY136" fmla="*/ 641873 h 73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824864" h="731598">
                  <a:moveTo>
                    <a:pt x="824865" y="641873"/>
                  </a:moveTo>
                  <a:lnTo>
                    <a:pt x="413671" y="731599"/>
                  </a:lnTo>
                  <a:cubicBezTo>
                    <a:pt x="413195" y="691689"/>
                    <a:pt x="404717" y="649493"/>
                    <a:pt x="390049" y="607964"/>
                  </a:cubicBezTo>
                  <a:cubicBezTo>
                    <a:pt x="389668" y="607012"/>
                    <a:pt x="389382" y="605964"/>
                    <a:pt x="389001" y="605012"/>
                  </a:cubicBezTo>
                  <a:cubicBezTo>
                    <a:pt x="388620" y="604059"/>
                    <a:pt x="388334" y="603011"/>
                    <a:pt x="387858" y="602059"/>
                  </a:cubicBezTo>
                  <a:cubicBezTo>
                    <a:pt x="387477" y="601106"/>
                    <a:pt x="387191" y="600059"/>
                    <a:pt x="386810" y="599106"/>
                  </a:cubicBezTo>
                  <a:lnTo>
                    <a:pt x="386715" y="599106"/>
                  </a:lnTo>
                  <a:cubicBezTo>
                    <a:pt x="386334" y="598154"/>
                    <a:pt x="386048" y="597201"/>
                    <a:pt x="385667" y="596249"/>
                  </a:cubicBezTo>
                  <a:cubicBezTo>
                    <a:pt x="385286" y="595296"/>
                    <a:pt x="384810" y="594248"/>
                    <a:pt x="384524" y="593296"/>
                  </a:cubicBezTo>
                  <a:cubicBezTo>
                    <a:pt x="384143" y="592343"/>
                    <a:pt x="383762" y="591391"/>
                    <a:pt x="383381" y="590438"/>
                  </a:cubicBezTo>
                  <a:cubicBezTo>
                    <a:pt x="383000" y="589486"/>
                    <a:pt x="382619" y="588533"/>
                    <a:pt x="382238" y="587581"/>
                  </a:cubicBezTo>
                  <a:cubicBezTo>
                    <a:pt x="381857" y="586628"/>
                    <a:pt x="381476" y="585581"/>
                    <a:pt x="381095" y="584628"/>
                  </a:cubicBezTo>
                  <a:lnTo>
                    <a:pt x="379857" y="581771"/>
                  </a:lnTo>
                  <a:cubicBezTo>
                    <a:pt x="379476" y="580818"/>
                    <a:pt x="379095" y="579865"/>
                    <a:pt x="378619" y="578913"/>
                  </a:cubicBezTo>
                  <a:cubicBezTo>
                    <a:pt x="378238" y="577961"/>
                    <a:pt x="377857" y="577008"/>
                    <a:pt x="377381" y="576056"/>
                  </a:cubicBezTo>
                  <a:cubicBezTo>
                    <a:pt x="376999" y="575103"/>
                    <a:pt x="376523" y="574151"/>
                    <a:pt x="376047" y="573198"/>
                  </a:cubicBezTo>
                  <a:cubicBezTo>
                    <a:pt x="375666" y="572246"/>
                    <a:pt x="375190" y="571198"/>
                    <a:pt x="374714" y="570245"/>
                  </a:cubicBezTo>
                  <a:cubicBezTo>
                    <a:pt x="374333" y="569293"/>
                    <a:pt x="373856" y="568340"/>
                    <a:pt x="373475" y="567388"/>
                  </a:cubicBezTo>
                  <a:cubicBezTo>
                    <a:pt x="372999" y="566435"/>
                    <a:pt x="372618" y="565388"/>
                    <a:pt x="372142" y="564435"/>
                  </a:cubicBezTo>
                  <a:cubicBezTo>
                    <a:pt x="371666" y="563482"/>
                    <a:pt x="371189" y="562530"/>
                    <a:pt x="370713" y="561578"/>
                  </a:cubicBezTo>
                  <a:cubicBezTo>
                    <a:pt x="370237" y="560625"/>
                    <a:pt x="369856" y="559673"/>
                    <a:pt x="369284" y="558720"/>
                  </a:cubicBezTo>
                  <a:cubicBezTo>
                    <a:pt x="368808" y="557768"/>
                    <a:pt x="368427" y="556815"/>
                    <a:pt x="367856" y="555863"/>
                  </a:cubicBezTo>
                  <a:cubicBezTo>
                    <a:pt x="367379" y="555005"/>
                    <a:pt x="366903" y="553957"/>
                    <a:pt x="366427" y="553005"/>
                  </a:cubicBezTo>
                  <a:cubicBezTo>
                    <a:pt x="366046" y="552053"/>
                    <a:pt x="365570" y="551100"/>
                    <a:pt x="364998" y="550148"/>
                  </a:cubicBezTo>
                  <a:cubicBezTo>
                    <a:pt x="364617" y="549195"/>
                    <a:pt x="364046" y="548243"/>
                    <a:pt x="363569" y="547290"/>
                  </a:cubicBezTo>
                  <a:cubicBezTo>
                    <a:pt x="363093" y="546338"/>
                    <a:pt x="362712" y="545385"/>
                    <a:pt x="362141" y="544528"/>
                  </a:cubicBezTo>
                  <a:cubicBezTo>
                    <a:pt x="361664" y="543575"/>
                    <a:pt x="361188" y="542623"/>
                    <a:pt x="360712" y="541670"/>
                  </a:cubicBezTo>
                  <a:cubicBezTo>
                    <a:pt x="360140" y="540718"/>
                    <a:pt x="359664" y="539765"/>
                    <a:pt x="359188" y="538813"/>
                  </a:cubicBezTo>
                  <a:cubicBezTo>
                    <a:pt x="358712" y="537860"/>
                    <a:pt x="358140" y="536908"/>
                    <a:pt x="357664" y="535955"/>
                  </a:cubicBezTo>
                  <a:cubicBezTo>
                    <a:pt x="357188" y="535003"/>
                    <a:pt x="356616" y="534050"/>
                    <a:pt x="356140" y="533098"/>
                  </a:cubicBezTo>
                  <a:cubicBezTo>
                    <a:pt x="355568" y="532240"/>
                    <a:pt x="355092" y="531288"/>
                    <a:pt x="354521" y="530336"/>
                  </a:cubicBezTo>
                  <a:cubicBezTo>
                    <a:pt x="354044" y="529478"/>
                    <a:pt x="353473" y="528431"/>
                    <a:pt x="352901" y="527478"/>
                  </a:cubicBezTo>
                  <a:cubicBezTo>
                    <a:pt x="352330" y="526621"/>
                    <a:pt x="351854" y="525573"/>
                    <a:pt x="351282" y="524716"/>
                  </a:cubicBezTo>
                  <a:cubicBezTo>
                    <a:pt x="350711" y="523763"/>
                    <a:pt x="350139" y="522811"/>
                    <a:pt x="349663" y="521858"/>
                  </a:cubicBezTo>
                  <a:cubicBezTo>
                    <a:pt x="349187" y="520906"/>
                    <a:pt x="348615" y="519953"/>
                    <a:pt x="348044" y="519001"/>
                  </a:cubicBezTo>
                  <a:cubicBezTo>
                    <a:pt x="335852" y="498331"/>
                    <a:pt x="322326" y="478520"/>
                    <a:pt x="307658" y="460041"/>
                  </a:cubicBezTo>
                  <a:cubicBezTo>
                    <a:pt x="306800" y="458993"/>
                    <a:pt x="305943" y="457946"/>
                    <a:pt x="304991" y="456803"/>
                  </a:cubicBezTo>
                  <a:cubicBezTo>
                    <a:pt x="304133" y="455755"/>
                    <a:pt x="303276" y="454707"/>
                    <a:pt x="302323" y="453564"/>
                  </a:cubicBezTo>
                  <a:cubicBezTo>
                    <a:pt x="301466" y="452516"/>
                    <a:pt x="300514" y="451469"/>
                    <a:pt x="299657" y="450421"/>
                  </a:cubicBezTo>
                  <a:cubicBezTo>
                    <a:pt x="298799" y="449373"/>
                    <a:pt x="297847" y="448325"/>
                    <a:pt x="296990" y="447278"/>
                  </a:cubicBezTo>
                  <a:cubicBezTo>
                    <a:pt x="296037" y="446230"/>
                    <a:pt x="295085" y="445182"/>
                    <a:pt x="294227" y="444134"/>
                  </a:cubicBezTo>
                  <a:cubicBezTo>
                    <a:pt x="293370" y="442991"/>
                    <a:pt x="292322" y="442039"/>
                    <a:pt x="291465" y="440991"/>
                  </a:cubicBezTo>
                  <a:cubicBezTo>
                    <a:pt x="290608" y="439943"/>
                    <a:pt x="289560" y="438896"/>
                    <a:pt x="288703" y="437848"/>
                  </a:cubicBezTo>
                  <a:cubicBezTo>
                    <a:pt x="287846" y="436800"/>
                    <a:pt x="286798" y="435752"/>
                    <a:pt x="285941" y="434705"/>
                  </a:cubicBezTo>
                  <a:cubicBezTo>
                    <a:pt x="284988" y="433657"/>
                    <a:pt x="284036" y="432704"/>
                    <a:pt x="283178" y="431656"/>
                  </a:cubicBezTo>
                  <a:cubicBezTo>
                    <a:pt x="282131" y="430609"/>
                    <a:pt x="281178" y="429561"/>
                    <a:pt x="280321" y="428609"/>
                  </a:cubicBezTo>
                  <a:cubicBezTo>
                    <a:pt x="279273" y="427561"/>
                    <a:pt x="278321" y="426513"/>
                    <a:pt x="277463" y="425561"/>
                  </a:cubicBezTo>
                  <a:cubicBezTo>
                    <a:pt x="276416" y="424513"/>
                    <a:pt x="275463" y="423560"/>
                    <a:pt x="274511" y="422513"/>
                  </a:cubicBezTo>
                  <a:cubicBezTo>
                    <a:pt x="273558" y="421560"/>
                    <a:pt x="272606" y="420607"/>
                    <a:pt x="271653" y="419655"/>
                  </a:cubicBezTo>
                  <a:cubicBezTo>
                    <a:pt x="270701" y="418703"/>
                    <a:pt x="269748" y="417750"/>
                    <a:pt x="268700" y="416702"/>
                  </a:cubicBezTo>
                  <a:cubicBezTo>
                    <a:pt x="267748" y="415750"/>
                    <a:pt x="266700" y="414797"/>
                    <a:pt x="265652" y="413845"/>
                  </a:cubicBezTo>
                  <a:cubicBezTo>
                    <a:pt x="264605" y="412892"/>
                    <a:pt x="263557" y="411845"/>
                    <a:pt x="262509" y="410987"/>
                  </a:cubicBezTo>
                  <a:cubicBezTo>
                    <a:pt x="261557" y="409940"/>
                    <a:pt x="260509" y="409082"/>
                    <a:pt x="259556" y="408130"/>
                  </a:cubicBezTo>
                  <a:cubicBezTo>
                    <a:pt x="258509" y="407273"/>
                    <a:pt x="257461" y="406225"/>
                    <a:pt x="256413" y="405272"/>
                  </a:cubicBezTo>
                  <a:cubicBezTo>
                    <a:pt x="255365" y="404415"/>
                    <a:pt x="254317" y="403367"/>
                    <a:pt x="253270" y="402510"/>
                  </a:cubicBezTo>
                  <a:cubicBezTo>
                    <a:pt x="252222" y="401557"/>
                    <a:pt x="251174" y="400605"/>
                    <a:pt x="250127" y="399653"/>
                  </a:cubicBezTo>
                  <a:cubicBezTo>
                    <a:pt x="248984" y="398700"/>
                    <a:pt x="248031" y="397748"/>
                    <a:pt x="246888" y="396890"/>
                  </a:cubicBezTo>
                  <a:cubicBezTo>
                    <a:pt x="245745" y="396033"/>
                    <a:pt x="244792" y="395081"/>
                    <a:pt x="243745" y="394223"/>
                  </a:cubicBezTo>
                  <a:cubicBezTo>
                    <a:pt x="242602" y="393366"/>
                    <a:pt x="241554" y="392414"/>
                    <a:pt x="240411" y="391556"/>
                  </a:cubicBezTo>
                  <a:cubicBezTo>
                    <a:pt x="239268" y="390699"/>
                    <a:pt x="238316" y="389842"/>
                    <a:pt x="237173" y="388889"/>
                  </a:cubicBezTo>
                  <a:cubicBezTo>
                    <a:pt x="236029" y="388032"/>
                    <a:pt x="234887" y="387175"/>
                    <a:pt x="233744" y="386222"/>
                  </a:cubicBezTo>
                  <a:cubicBezTo>
                    <a:pt x="232601" y="385365"/>
                    <a:pt x="231458" y="384508"/>
                    <a:pt x="230315" y="383555"/>
                  </a:cubicBezTo>
                  <a:cubicBezTo>
                    <a:pt x="229172" y="382698"/>
                    <a:pt x="228029" y="381936"/>
                    <a:pt x="226886" y="381079"/>
                  </a:cubicBezTo>
                  <a:cubicBezTo>
                    <a:pt x="225742" y="380222"/>
                    <a:pt x="224600" y="379460"/>
                    <a:pt x="223457" y="378602"/>
                  </a:cubicBezTo>
                  <a:cubicBezTo>
                    <a:pt x="222314" y="377745"/>
                    <a:pt x="221075" y="376983"/>
                    <a:pt x="219932" y="376126"/>
                  </a:cubicBezTo>
                  <a:cubicBezTo>
                    <a:pt x="218789" y="375269"/>
                    <a:pt x="217551" y="374506"/>
                    <a:pt x="216408" y="373745"/>
                  </a:cubicBezTo>
                  <a:cubicBezTo>
                    <a:pt x="215265" y="372887"/>
                    <a:pt x="214027" y="372125"/>
                    <a:pt x="212789" y="371363"/>
                  </a:cubicBezTo>
                  <a:cubicBezTo>
                    <a:pt x="206407" y="367077"/>
                    <a:pt x="199835" y="363077"/>
                    <a:pt x="193167" y="359362"/>
                  </a:cubicBezTo>
                  <a:cubicBezTo>
                    <a:pt x="107728" y="311737"/>
                    <a:pt x="34481" y="327739"/>
                    <a:pt x="0" y="391080"/>
                  </a:cubicBezTo>
                  <a:cubicBezTo>
                    <a:pt x="53626" y="292496"/>
                    <a:pt x="107251" y="193913"/>
                    <a:pt x="160782" y="95329"/>
                  </a:cubicBezTo>
                  <a:cubicBezTo>
                    <a:pt x="216122" y="-6398"/>
                    <a:pt x="333661" y="-32020"/>
                    <a:pt x="470821" y="44370"/>
                  </a:cubicBezTo>
                  <a:cubicBezTo>
                    <a:pt x="495014" y="57800"/>
                    <a:pt x="518732" y="73898"/>
                    <a:pt x="541592" y="91995"/>
                  </a:cubicBezTo>
                  <a:cubicBezTo>
                    <a:pt x="543211" y="93233"/>
                    <a:pt x="544735" y="94472"/>
                    <a:pt x="546259" y="95710"/>
                  </a:cubicBezTo>
                  <a:cubicBezTo>
                    <a:pt x="547783" y="96948"/>
                    <a:pt x="549307" y="98186"/>
                    <a:pt x="550831" y="99424"/>
                  </a:cubicBezTo>
                  <a:cubicBezTo>
                    <a:pt x="552355" y="100663"/>
                    <a:pt x="553879" y="101901"/>
                    <a:pt x="555308" y="103235"/>
                  </a:cubicBezTo>
                  <a:cubicBezTo>
                    <a:pt x="556832" y="104378"/>
                    <a:pt x="558356" y="105711"/>
                    <a:pt x="559784" y="106949"/>
                  </a:cubicBezTo>
                  <a:cubicBezTo>
                    <a:pt x="561308" y="108188"/>
                    <a:pt x="562737" y="109521"/>
                    <a:pt x="564166" y="110759"/>
                  </a:cubicBezTo>
                  <a:cubicBezTo>
                    <a:pt x="565595" y="112093"/>
                    <a:pt x="567119" y="113426"/>
                    <a:pt x="568547" y="114664"/>
                  </a:cubicBezTo>
                  <a:cubicBezTo>
                    <a:pt x="569976" y="115998"/>
                    <a:pt x="571405" y="117236"/>
                    <a:pt x="572929" y="118570"/>
                  </a:cubicBezTo>
                  <a:cubicBezTo>
                    <a:pt x="574358" y="119903"/>
                    <a:pt x="575786" y="121237"/>
                    <a:pt x="577215" y="122475"/>
                  </a:cubicBezTo>
                  <a:cubicBezTo>
                    <a:pt x="578644" y="123809"/>
                    <a:pt x="580073" y="125142"/>
                    <a:pt x="581501" y="126476"/>
                  </a:cubicBezTo>
                  <a:cubicBezTo>
                    <a:pt x="582930" y="127809"/>
                    <a:pt x="584359" y="129143"/>
                    <a:pt x="585692" y="130476"/>
                  </a:cubicBezTo>
                  <a:cubicBezTo>
                    <a:pt x="587121" y="131810"/>
                    <a:pt x="588550" y="133143"/>
                    <a:pt x="589883" y="134477"/>
                  </a:cubicBezTo>
                  <a:cubicBezTo>
                    <a:pt x="591312" y="135905"/>
                    <a:pt x="592646" y="137239"/>
                    <a:pt x="594074" y="138668"/>
                  </a:cubicBezTo>
                  <a:cubicBezTo>
                    <a:pt x="595503" y="140001"/>
                    <a:pt x="596836" y="141335"/>
                    <a:pt x="598265" y="142763"/>
                  </a:cubicBezTo>
                  <a:cubicBezTo>
                    <a:pt x="599599" y="144097"/>
                    <a:pt x="600932" y="145526"/>
                    <a:pt x="602361" y="146954"/>
                  </a:cubicBezTo>
                  <a:cubicBezTo>
                    <a:pt x="603695" y="148288"/>
                    <a:pt x="605028" y="149716"/>
                    <a:pt x="606361" y="151145"/>
                  </a:cubicBezTo>
                  <a:cubicBezTo>
                    <a:pt x="607695" y="152479"/>
                    <a:pt x="609029" y="153907"/>
                    <a:pt x="610362" y="155336"/>
                  </a:cubicBezTo>
                  <a:cubicBezTo>
                    <a:pt x="611791" y="156670"/>
                    <a:pt x="613029" y="158194"/>
                    <a:pt x="614363" y="159527"/>
                  </a:cubicBezTo>
                  <a:cubicBezTo>
                    <a:pt x="615696" y="160956"/>
                    <a:pt x="617030" y="162385"/>
                    <a:pt x="618268" y="163718"/>
                  </a:cubicBezTo>
                  <a:cubicBezTo>
                    <a:pt x="619506" y="165147"/>
                    <a:pt x="620840" y="166576"/>
                    <a:pt x="622173" y="167909"/>
                  </a:cubicBezTo>
                  <a:cubicBezTo>
                    <a:pt x="623411" y="169338"/>
                    <a:pt x="624745" y="170767"/>
                    <a:pt x="625983" y="172291"/>
                  </a:cubicBezTo>
                  <a:cubicBezTo>
                    <a:pt x="627317" y="173720"/>
                    <a:pt x="628555" y="175148"/>
                    <a:pt x="629888" y="176577"/>
                  </a:cubicBezTo>
                  <a:cubicBezTo>
                    <a:pt x="631127" y="178101"/>
                    <a:pt x="632365" y="179530"/>
                    <a:pt x="633603" y="180959"/>
                  </a:cubicBezTo>
                  <a:cubicBezTo>
                    <a:pt x="634936" y="182387"/>
                    <a:pt x="636175" y="183816"/>
                    <a:pt x="637318" y="185340"/>
                  </a:cubicBezTo>
                  <a:cubicBezTo>
                    <a:pt x="638556" y="186769"/>
                    <a:pt x="639794" y="188198"/>
                    <a:pt x="641033" y="189722"/>
                  </a:cubicBezTo>
                  <a:cubicBezTo>
                    <a:pt x="642176" y="191150"/>
                    <a:pt x="643414" y="192579"/>
                    <a:pt x="644652" y="194103"/>
                  </a:cubicBezTo>
                  <a:cubicBezTo>
                    <a:pt x="645890" y="195532"/>
                    <a:pt x="647033" y="196961"/>
                    <a:pt x="648272" y="198485"/>
                  </a:cubicBezTo>
                  <a:cubicBezTo>
                    <a:pt x="649415" y="200009"/>
                    <a:pt x="650653" y="201437"/>
                    <a:pt x="651891" y="202961"/>
                  </a:cubicBezTo>
                  <a:cubicBezTo>
                    <a:pt x="653034" y="204390"/>
                    <a:pt x="654272" y="205914"/>
                    <a:pt x="655415" y="207343"/>
                  </a:cubicBezTo>
                  <a:cubicBezTo>
                    <a:pt x="656558" y="208867"/>
                    <a:pt x="657797" y="210296"/>
                    <a:pt x="658940" y="211820"/>
                  </a:cubicBezTo>
                  <a:cubicBezTo>
                    <a:pt x="660083" y="213344"/>
                    <a:pt x="661321" y="214868"/>
                    <a:pt x="662369" y="216391"/>
                  </a:cubicBezTo>
                  <a:cubicBezTo>
                    <a:pt x="663607" y="217915"/>
                    <a:pt x="664750" y="219344"/>
                    <a:pt x="665798" y="220868"/>
                  </a:cubicBezTo>
                  <a:cubicBezTo>
                    <a:pt x="682561" y="242871"/>
                    <a:pt x="698183" y="266017"/>
                    <a:pt x="712661" y="289829"/>
                  </a:cubicBezTo>
                  <a:cubicBezTo>
                    <a:pt x="713423" y="291068"/>
                    <a:pt x="714185" y="292401"/>
                    <a:pt x="714947" y="293735"/>
                  </a:cubicBezTo>
                  <a:cubicBezTo>
                    <a:pt x="715804" y="294973"/>
                    <a:pt x="716566" y="296306"/>
                    <a:pt x="717328" y="297640"/>
                  </a:cubicBezTo>
                  <a:cubicBezTo>
                    <a:pt x="718185" y="298878"/>
                    <a:pt x="718947" y="300212"/>
                    <a:pt x="719614" y="301450"/>
                  </a:cubicBezTo>
                  <a:cubicBezTo>
                    <a:pt x="720376" y="302688"/>
                    <a:pt x="721138" y="304022"/>
                    <a:pt x="721805" y="305355"/>
                  </a:cubicBezTo>
                  <a:cubicBezTo>
                    <a:pt x="722567" y="306593"/>
                    <a:pt x="723329" y="307831"/>
                    <a:pt x="723995" y="309165"/>
                  </a:cubicBezTo>
                  <a:lnTo>
                    <a:pt x="724091" y="309165"/>
                  </a:lnTo>
                  <a:cubicBezTo>
                    <a:pt x="724757" y="310498"/>
                    <a:pt x="725519" y="311832"/>
                    <a:pt x="726281" y="313070"/>
                  </a:cubicBezTo>
                  <a:cubicBezTo>
                    <a:pt x="727043" y="314309"/>
                    <a:pt x="727710" y="315642"/>
                    <a:pt x="728472" y="316976"/>
                  </a:cubicBezTo>
                  <a:cubicBezTo>
                    <a:pt x="729139" y="318309"/>
                    <a:pt x="729901" y="319547"/>
                    <a:pt x="730568" y="320881"/>
                  </a:cubicBezTo>
                  <a:cubicBezTo>
                    <a:pt x="731234" y="322214"/>
                    <a:pt x="731996" y="323453"/>
                    <a:pt x="732663" y="324786"/>
                  </a:cubicBezTo>
                  <a:cubicBezTo>
                    <a:pt x="733330" y="326120"/>
                    <a:pt x="734092" y="327358"/>
                    <a:pt x="734759" y="328691"/>
                  </a:cubicBezTo>
                  <a:cubicBezTo>
                    <a:pt x="735425" y="330025"/>
                    <a:pt x="736187" y="331358"/>
                    <a:pt x="736854" y="332597"/>
                  </a:cubicBezTo>
                  <a:cubicBezTo>
                    <a:pt x="737616" y="333835"/>
                    <a:pt x="738283" y="335168"/>
                    <a:pt x="738950" y="336502"/>
                  </a:cubicBezTo>
                  <a:cubicBezTo>
                    <a:pt x="739616" y="337740"/>
                    <a:pt x="740378" y="339073"/>
                    <a:pt x="741045" y="340407"/>
                  </a:cubicBezTo>
                  <a:cubicBezTo>
                    <a:pt x="741712" y="341740"/>
                    <a:pt x="742379" y="343074"/>
                    <a:pt x="743045" y="344312"/>
                  </a:cubicBezTo>
                  <a:cubicBezTo>
                    <a:pt x="743712" y="345646"/>
                    <a:pt x="744474" y="346884"/>
                    <a:pt x="745046" y="348218"/>
                  </a:cubicBezTo>
                  <a:cubicBezTo>
                    <a:pt x="745712" y="349551"/>
                    <a:pt x="746379" y="350885"/>
                    <a:pt x="747046" y="352123"/>
                  </a:cubicBezTo>
                  <a:cubicBezTo>
                    <a:pt x="747713" y="353456"/>
                    <a:pt x="748379" y="354790"/>
                    <a:pt x="748951" y="356028"/>
                  </a:cubicBezTo>
                  <a:cubicBezTo>
                    <a:pt x="749618" y="357362"/>
                    <a:pt x="750284" y="358695"/>
                    <a:pt x="750856" y="359933"/>
                  </a:cubicBezTo>
                  <a:cubicBezTo>
                    <a:pt x="751523" y="361267"/>
                    <a:pt x="752189" y="362600"/>
                    <a:pt x="752761" y="363839"/>
                  </a:cubicBezTo>
                  <a:cubicBezTo>
                    <a:pt x="753428" y="365172"/>
                    <a:pt x="753999" y="366506"/>
                    <a:pt x="754666" y="367744"/>
                  </a:cubicBezTo>
                  <a:cubicBezTo>
                    <a:pt x="755333" y="369077"/>
                    <a:pt x="755904" y="370411"/>
                    <a:pt x="756571" y="371649"/>
                  </a:cubicBezTo>
                  <a:cubicBezTo>
                    <a:pt x="757238" y="372982"/>
                    <a:pt x="757809" y="374316"/>
                    <a:pt x="758476" y="375554"/>
                  </a:cubicBezTo>
                  <a:cubicBezTo>
                    <a:pt x="759047" y="376888"/>
                    <a:pt x="759619" y="378221"/>
                    <a:pt x="760190" y="379460"/>
                  </a:cubicBezTo>
                  <a:cubicBezTo>
                    <a:pt x="760857" y="380793"/>
                    <a:pt x="761429" y="382127"/>
                    <a:pt x="762000" y="383365"/>
                  </a:cubicBezTo>
                  <a:cubicBezTo>
                    <a:pt x="762667" y="384698"/>
                    <a:pt x="763238" y="386032"/>
                    <a:pt x="763810" y="387365"/>
                  </a:cubicBezTo>
                  <a:cubicBezTo>
                    <a:pt x="764477" y="388604"/>
                    <a:pt x="764953" y="389937"/>
                    <a:pt x="765524" y="391271"/>
                  </a:cubicBezTo>
                  <a:cubicBezTo>
                    <a:pt x="766096" y="392604"/>
                    <a:pt x="766667" y="393938"/>
                    <a:pt x="767239" y="395271"/>
                  </a:cubicBezTo>
                  <a:cubicBezTo>
                    <a:pt x="767810" y="396605"/>
                    <a:pt x="768382" y="397938"/>
                    <a:pt x="768858" y="399176"/>
                  </a:cubicBezTo>
                  <a:cubicBezTo>
                    <a:pt x="769525" y="400510"/>
                    <a:pt x="770001" y="401843"/>
                    <a:pt x="770573" y="403081"/>
                  </a:cubicBezTo>
                  <a:cubicBezTo>
                    <a:pt x="771144" y="404415"/>
                    <a:pt x="771716" y="405748"/>
                    <a:pt x="772192" y="407082"/>
                  </a:cubicBezTo>
                  <a:cubicBezTo>
                    <a:pt x="772763" y="408415"/>
                    <a:pt x="773240" y="409749"/>
                    <a:pt x="773811" y="410987"/>
                  </a:cubicBezTo>
                  <a:cubicBezTo>
                    <a:pt x="805529" y="487473"/>
                    <a:pt x="823817" y="567197"/>
                    <a:pt x="824865" y="641873"/>
                  </a:cubicBezTo>
                  <a:close/>
                </a:path>
              </a:pathLst>
            </a:custGeom>
            <a:gradFill>
              <a:gsLst>
                <a:gs pos="80000">
                  <a:schemeClr val="accent1"/>
                </a:gs>
                <a:gs pos="100000">
                  <a:schemeClr val="accent1"/>
                </a:gs>
                <a:gs pos="15000">
                  <a:schemeClr val="accent1">
                    <a:lumMod val="40000"/>
                    <a:lumOff val="60000"/>
                  </a:schemeClr>
                </a:gs>
                <a:gs pos="45000">
                  <a:schemeClr val="accent1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87" name="Freeform: Shape 186"/>
            <p:cNvSpPr/>
            <p:nvPr/>
          </p:nvSpPr>
          <p:spPr>
            <a:xfrm>
              <a:off x="3638834" y="1924050"/>
              <a:ext cx="4787836" cy="3576351"/>
            </a:xfrm>
            <a:custGeom>
              <a:avLst/>
              <a:gdLst>
                <a:gd name="connsiteX0" fmla="*/ 328803 w 4787836"/>
                <a:gd name="connsiteY0" fmla="*/ 3060477 h 3576351"/>
                <a:gd name="connsiteX1" fmla="*/ 333470 w 4787836"/>
                <a:gd name="connsiteY1" fmla="*/ 3064192 h 3576351"/>
                <a:gd name="connsiteX2" fmla="*/ 337936 w 4787836"/>
                <a:gd name="connsiteY2" fmla="*/ 3067820 h 3576351"/>
                <a:gd name="connsiteX3" fmla="*/ 337946 w 4787836"/>
                <a:gd name="connsiteY3" fmla="*/ 3067811 h 3576351"/>
                <a:gd name="connsiteX4" fmla="*/ 342423 w 4787836"/>
                <a:gd name="connsiteY4" fmla="*/ 3071621 h 3576351"/>
                <a:gd name="connsiteX5" fmla="*/ 342472 w 4787836"/>
                <a:gd name="connsiteY5" fmla="*/ 3071662 h 3576351"/>
                <a:gd name="connsiteX6" fmla="*/ 342519 w 4787836"/>
                <a:gd name="connsiteY6" fmla="*/ 3071622 h 3576351"/>
                <a:gd name="connsiteX7" fmla="*/ 346938 w 4787836"/>
                <a:gd name="connsiteY7" fmla="*/ 3075289 h 3576351"/>
                <a:gd name="connsiteX8" fmla="*/ 346996 w 4787836"/>
                <a:gd name="connsiteY8" fmla="*/ 3075241 h 3576351"/>
                <a:gd name="connsiteX9" fmla="*/ 351377 w 4787836"/>
                <a:gd name="connsiteY9" fmla="*/ 3079051 h 3576351"/>
                <a:gd name="connsiteX10" fmla="*/ 355759 w 4787836"/>
                <a:gd name="connsiteY10" fmla="*/ 3082957 h 3576351"/>
                <a:gd name="connsiteX11" fmla="*/ 355905 w 4787836"/>
                <a:gd name="connsiteY11" fmla="*/ 3083087 h 3576351"/>
                <a:gd name="connsiteX12" fmla="*/ 355949 w 4787836"/>
                <a:gd name="connsiteY12" fmla="*/ 3083051 h 3576351"/>
                <a:gd name="connsiteX13" fmla="*/ 360275 w 4787836"/>
                <a:gd name="connsiteY13" fmla="*/ 3086906 h 3576351"/>
                <a:gd name="connsiteX14" fmla="*/ 360331 w 4787836"/>
                <a:gd name="connsiteY14" fmla="*/ 3086861 h 3576351"/>
                <a:gd name="connsiteX15" fmla="*/ 364617 w 4787836"/>
                <a:gd name="connsiteY15" fmla="*/ 3090766 h 3576351"/>
                <a:gd name="connsiteX16" fmla="*/ 368903 w 4787836"/>
                <a:gd name="connsiteY16" fmla="*/ 3094767 h 3576351"/>
                <a:gd name="connsiteX17" fmla="*/ 372985 w 4787836"/>
                <a:gd name="connsiteY17" fmla="*/ 3098663 h 3576351"/>
                <a:gd name="connsiteX18" fmla="*/ 373094 w 4787836"/>
                <a:gd name="connsiteY18" fmla="*/ 3098577 h 3576351"/>
                <a:gd name="connsiteX19" fmla="*/ 377285 w 4787836"/>
                <a:gd name="connsiteY19" fmla="*/ 3102578 h 3576351"/>
                <a:gd name="connsiteX20" fmla="*/ 381476 w 4787836"/>
                <a:gd name="connsiteY20" fmla="*/ 3106769 h 3576351"/>
                <a:gd name="connsiteX21" fmla="*/ 385667 w 4787836"/>
                <a:gd name="connsiteY21" fmla="*/ 3110864 h 3576351"/>
                <a:gd name="connsiteX22" fmla="*/ 389509 w 4787836"/>
                <a:gd name="connsiteY22" fmla="*/ 3114796 h 3576351"/>
                <a:gd name="connsiteX23" fmla="*/ 389667 w 4787836"/>
                <a:gd name="connsiteY23" fmla="*/ 3114675 h 3576351"/>
                <a:gd name="connsiteX24" fmla="*/ 393668 w 4787836"/>
                <a:gd name="connsiteY24" fmla="*/ 3118866 h 3576351"/>
                <a:gd name="connsiteX25" fmla="*/ 397668 w 4787836"/>
                <a:gd name="connsiteY25" fmla="*/ 3123057 h 3576351"/>
                <a:gd name="connsiteX26" fmla="*/ 401669 w 4787836"/>
                <a:gd name="connsiteY26" fmla="*/ 3127248 h 3576351"/>
                <a:gd name="connsiteX27" fmla="*/ 405574 w 4787836"/>
                <a:gd name="connsiteY27" fmla="*/ 3131439 h 3576351"/>
                <a:gd name="connsiteX28" fmla="*/ 409479 w 4787836"/>
                <a:gd name="connsiteY28" fmla="*/ 3135630 h 3576351"/>
                <a:gd name="connsiteX29" fmla="*/ 413289 w 4787836"/>
                <a:gd name="connsiteY29" fmla="*/ 3140012 h 3576351"/>
                <a:gd name="connsiteX30" fmla="*/ 417195 w 4787836"/>
                <a:gd name="connsiteY30" fmla="*/ 3144298 h 3576351"/>
                <a:gd name="connsiteX31" fmla="*/ 420909 w 4787836"/>
                <a:gd name="connsiteY31" fmla="*/ 3148679 h 3576351"/>
                <a:gd name="connsiteX32" fmla="*/ 424624 w 4787836"/>
                <a:gd name="connsiteY32" fmla="*/ 3153061 h 3576351"/>
                <a:gd name="connsiteX33" fmla="*/ 428339 w 4787836"/>
                <a:gd name="connsiteY33" fmla="*/ 3157442 h 3576351"/>
                <a:gd name="connsiteX34" fmla="*/ 431958 w 4787836"/>
                <a:gd name="connsiteY34" fmla="*/ 3161824 h 3576351"/>
                <a:gd name="connsiteX35" fmla="*/ 435578 w 4787836"/>
                <a:gd name="connsiteY35" fmla="*/ 3166205 h 3576351"/>
                <a:gd name="connsiteX36" fmla="*/ 439197 w 4787836"/>
                <a:gd name="connsiteY36" fmla="*/ 3170682 h 3576351"/>
                <a:gd name="connsiteX37" fmla="*/ 442722 w 4787836"/>
                <a:gd name="connsiteY37" fmla="*/ 3175063 h 3576351"/>
                <a:gd name="connsiteX38" fmla="*/ 446246 w 4787836"/>
                <a:gd name="connsiteY38" fmla="*/ 3179540 h 3576351"/>
                <a:gd name="connsiteX39" fmla="*/ 449675 w 4787836"/>
                <a:gd name="connsiteY39" fmla="*/ 3184112 h 3576351"/>
                <a:gd name="connsiteX40" fmla="*/ 453104 w 4787836"/>
                <a:gd name="connsiteY40" fmla="*/ 3188589 h 3576351"/>
                <a:gd name="connsiteX41" fmla="*/ 453253 w 4787836"/>
                <a:gd name="connsiteY41" fmla="*/ 3188808 h 3576351"/>
                <a:gd name="connsiteX42" fmla="*/ 453295 w 4787836"/>
                <a:gd name="connsiteY42" fmla="*/ 3188779 h 3576351"/>
                <a:gd name="connsiteX43" fmla="*/ 500158 w 4787836"/>
                <a:gd name="connsiteY43" fmla="*/ 3257740 h 3576351"/>
                <a:gd name="connsiteX44" fmla="*/ 501555 w 4787836"/>
                <a:gd name="connsiteY44" fmla="*/ 3260127 h 3576351"/>
                <a:gd name="connsiteX45" fmla="*/ 502444 w 4787836"/>
                <a:gd name="connsiteY45" fmla="*/ 3261550 h 3576351"/>
                <a:gd name="connsiteX46" fmla="*/ 504825 w 4787836"/>
                <a:gd name="connsiteY46" fmla="*/ 3265455 h 3576351"/>
                <a:gd name="connsiteX47" fmla="*/ 507105 w 4787836"/>
                <a:gd name="connsiteY47" fmla="*/ 3269256 h 3576351"/>
                <a:gd name="connsiteX48" fmla="*/ 507111 w 4787836"/>
                <a:gd name="connsiteY48" fmla="*/ 3269265 h 3576351"/>
                <a:gd name="connsiteX49" fmla="*/ 508909 w 4787836"/>
                <a:gd name="connsiteY49" fmla="*/ 3272471 h 3576351"/>
                <a:gd name="connsiteX50" fmla="*/ 509302 w 4787836"/>
                <a:gd name="connsiteY50" fmla="*/ 3273075 h 3576351"/>
                <a:gd name="connsiteX51" fmla="*/ 511031 w 4787836"/>
                <a:gd name="connsiteY51" fmla="*/ 3276082 h 3576351"/>
                <a:gd name="connsiteX52" fmla="*/ 511587 w 4787836"/>
                <a:gd name="connsiteY52" fmla="*/ 3276885 h 3576351"/>
                <a:gd name="connsiteX53" fmla="*/ 513778 w 4787836"/>
                <a:gd name="connsiteY53" fmla="*/ 3280790 h 3576351"/>
                <a:gd name="connsiteX54" fmla="*/ 513733 w 4787836"/>
                <a:gd name="connsiteY54" fmla="*/ 3280818 h 3576351"/>
                <a:gd name="connsiteX55" fmla="*/ 513778 w 4787836"/>
                <a:gd name="connsiteY55" fmla="*/ 3280886 h 3576351"/>
                <a:gd name="connsiteX56" fmla="*/ 515670 w 4787836"/>
                <a:gd name="connsiteY56" fmla="*/ 3284258 h 3576351"/>
                <a:gd name="connsiteX57" fmla="*/ 515969 w 4787836"/>
                <a:gd name="connsiteY57" fmla="*/ 3284696 h 3576351"/>
                <a:gd name="connsiteX58" fmla="*/ 517695 w 4787836"/>
                <a:gd name="connsiteY58" fmla="*/ 3287912 h 3576351"/>
                <a:gd name="connsiteX59" fmla="*/ 518160 w 4787836"/>
                <a:gd name="connsiteY59" fmla="*/ 3288601 h 3576351"/>
                <a:gd name="connsiteX60" fmla="*/ 519996 w 4787836"/>
                <a:gd name="connsiteY60" fmla="*/ 3292022 h 3576351"/>
                <a:gd name="connsiteX61" fmla="*/ 520255 w 4787836"/>
                <a:gd name="connsiteY61" fmla="*/ 3292411 h 3576351"/>
                <a:gd name="connsiteX62" fmla="*/ 522351 w 4787836"/>
                <a:gd name="connsiteY62" fmla="*/ 3296316 h 3576351"/>
                <a:gd name="connsiteX63" fmla="*/ 524446 w 4787836"/>
                <a:gd name="connsiteY63" fmla="*/ 3300221 h 3576351"/>
                <a:gd name="connsiteX64" fmla="*/ 524446 w 4787836"/>
                <a:gd name="connsiteY64" fmla="*/ 3300222 h 3576351"/>
                <a:gd name="connsiteX65" fmla="*/ 524446 w 4787836"/>
                <a:gd name="connsiteY65" fmla="*/ 3300222 h 3576351"/>
                <a:gd name="connsiteX66" fmla="*/ 526542 w 4787836"/>
                <a:gd name="connsiteY66" fmla="*/ 3304127 h 3576351"/>
                <a:gd name="connsiteX67" fmla="*/ 526469 w 4787836"/>
                <a:gd name="connsiteY67" fmla="*/ 3304170 h 3576351"/>
                <a:gd name="connsiteX68" fmla="*/ 528541 w 4787836"/>
                <a:gd name="connsiteY68" fmla="*/ 3308032 h 3576351"/>
                <a:gd name="connsiteX69" fmla="*/ 530542 w 4787836"/>
                <a:gd name="connsiteY69" fmla="*/ 3311937 h 3576351"/>
                <a:gd name="connsiteX70" fmla="*/ 532537 w 4787836"/>
                <a:gd name="connsiteY70" fmla="*/ 3315833 h 3576351"/>
                <a:gd name="connsiteX71" fmla="*/ 532543 w 4787836"/>
                <a:gd name="connsiteY71" fmla="*/ 3315842 h 3576351"/>
                <a:gd name="connsiteX72" fmla="*/ 534543 w 4787836"/>
                <a:gd name="connsiteY72" fmla="*/ 3319747 h 3576351"/>
                <a:gd name="connsiteX73" fmla="*/ 534543 w 4787836"/>
                <a:gd name="connsiteY73" fmla="*/ 3319748 h 3576351"/>
                <a:gd name="connsiteX74" fmla="*/ 534543 w 4787836"/>
                <a:gd name="connsiteY74" fmla="*/ 3319748 h 3576351"/>
                <a:gd name="connsiteX75" fmla="*/ 536155 w 4787836"/>
                <a:gd name="connsiteY75" fmla="*/ 3323055 h 3576351"/>
                <a:gd name="connsiteX76" fmla="*/ 536543 w 4787836"/>
                <a:gd name="connsiteY76" fmla="*/ 3323653 h 3576351"/>
                <a:gd name="connsiteX77" fmla="*/ 538448 w 4787836"/>
                <a:gd name="connsiteY77" fmla="*/ 3327558 h 3576351"/>
                <a:gd name="connsiteX78" fmla="*/ 538403 w 4787836"/>
                <a:gd name="connsiteY78" fmla="*/ 3327584 h 3576351"/>
                <a:gd name="connsiteX79" fmla="*/ 538448 w 4787836"/>
                <a:gd name="connsiteY79" fmla="*/ 3327653 h 3576351"/>
                <a:gd name="connsiteX80" fmla="*/ 540350 w 4787836"/>
                <a:gd name="connsiteY80" fmla="*/ 3331552 h 3576351"/>
                <a:gd name="connsiteX81" fmla="*/ 540354 w 4787836"/>
                <a:gd name="connsiteY81" fmla="*/ 3331559 h 3576351"/>
                <a:gd name="connsiteX82" fmla="*/ 542259 w 4787836"/>
                <a:gd name="connsiteY82" fmla="*/ 3335464 h 3576351"/>
                <a:gd name="connsiteX83" fmla="*/ 542258 w 4787836"/>
                <a:gd name="connsiteY83" fmla="*/ 3335465 h 3576351"/>
                <a:gd name="connsiteX84" fmla="*/ 544163 w 4787836"/>
                <a:gd name="connsiteY84" fmla="*/ 3339369 h 3576351"/>
                <a:gd name="connsiteX85" fmla="*/ 544049 w 4787836"/>
                <a:gd name="connsiteY85" fmla="*/ 3339432 h 3576351"/>
                <a:gd name="connsiteX86" fmla="*/ 544068 w 4787836"/>
                <a:gd name="connsiteY86" fmla="*/ 3339464 h 3576351"/>
                <a:gd name="connsiteX87" fmla="*/ 545973 w 4787836"/>
                <a:gd name="connsiteY87" fmla="*/ 3343370 h 3576351"/>
                <a:gd name="connsiteX88" fmla="*/ 547682 w 4787836"/>
                <a:gd name="connsiteY88" fmla="*/ 3347264 h 3576351"/>
                <a:gd name="connsiteX89" fmla="*/ 547688 w 4787836"/>
                <a:gd name="connsiteY89" fmla="*/ 3347275 h 3576351"/>
                <a:gd name="connsiteX90" fmla="*/ 549497 w 4787836"/>
                <a:gd name="connsiteY90" fmla="*/ 3351180 h 3576351"/>
                <a:gd name="connsiteX91" fmla="*/ 549457 w 4787836"/>
                <a:gd name="connsiteY91" fmla="*/ 3351202 h 3576351"/>
                <a:gd name="connsiteX92" fmla="*/ 549497 w 4787836"/>
                <a:gd name="connsiteY92" fmla="*/ 3351275 h 3576351"/>
                <a:gd name="connsiteX93" fmla="*/ 551307 w 4787836"/>
                <a:gd name="connsiteY93" fmla="*/ 3355276 h 3576351"/>
                <a:gd name="connsiteX94" fmla="*/ 552853 w 4787836"/>
                <a:gd name="connsiteY94" fmla="*/ 3358797 h 3576351"/>
                <a:gd name="connsiteX95" fmla="*/ 553021 w 4787836"/>
                <a:gd name="connsiteY95" fmla="*/ 3359086 h 3576351"/>
                <a:gd name="connsiteX96" fmla="*/ 554736 w 4787836"/>
                <a:gd name="connsiteY96" fmla="*/ 3363087 h 3576351"/>
                <a:gd name="connsiteX97" fmla="*/ 556355 w 4787836"/>
                <a:gd name="connsiteY97" fmla="*/ 3366992 h 3576351"/>
                <a:gd name="connsiteX98" fmla="*/ 556313 w 4787836"/>
                <a:gd name="connsiteY98" fmla="*/ 3367014 h 3576351"/>
                <a:gd name="connsiteX99" fmla="*/ 556355 w 4787836"/>
                <a:gd name="connsiteY99" fmla="*/ 3367087 h 3576351"/>
                <a:gd name="connsiteX100" fmla="*/ 557847 w 4787836"/>
                <a:gd name="connsiteY100" fmla="*/ 3370486 h 3576351"/>
                <a:gd name="connsiteX101" fmla="*/ 558165 w 4787836"/>
                <a:gd name="connsiteY101" fmla="*/ 3370992 h 3576351"/>
                <a:gd name="connsiteX102" fmla="*/ 559783 w 4787836"/>
                <a:gd name="connsiteY102" fmla="*/ 3374990 h 3576351"/>
                <a:gd name="connsiteX103" fmla="*/ 559784 w 4787836"/>
                <a:gd name="connsiteY103" fmla="*/ 3374992 h 3576351"/>
                <a:gd name="connsiteX104" fmla="*/ 561404 w 4787836"/>
                <a:gd name="connsiteY104" fmla="*/ 3378898 h 3576351"/>
                <a:gd name="connsiteX105" fmla="*/ 177260 w 4787836"/>
                <a:gd name="connsiteY105" fmla="*/ 3576351 h 3576351"/>
                <a:gd name="connsiteX106" fmla="*/ 176212 w 4787836"/>
                <a:gd name="connsiteY106" fmla="*/ 3573398 h 3576351"/>
                <a:gd name="connsiteX107" fmla="*/ 175069 w 4787836"/>
                <a:gd name="connsiteY107" fmla="*/ 3570446 h 3576351"/>
                <a:gd name="connsiteX108" fmla="*/ 175054 w 4787836"/>
                <a:gd name="connsiteY108" fmla="*/ 3570404 h 3576351"/>
                <a:gd name="connsiteX109" fmla="*/ 174974 w 4787836"/>
                <a:gd name="connsiteY109" fmla="*/ 3570445 h 3576351"/>
                <a:gd name="connsiteX110" fmla="*/ 173926 w 4787836"/>
                <a:gd name="connsiteY110" fmla="*/ 3567493 h 3576351"/>
                <a:gd name="connsiteX111" fmla="*/ 173831 w 4787836"/>
                <a:gd name="connsiteY111" fmla="*/ 3567493 h 3576351"/>
                <a:gd name="connsiteX112" fmla="*/ 172783 w 4787836"/>
                <a:gd name="connsiteY112" fmla="*/ 3564635 h 3576351"/>
                <a:gd name="connsiteX113" fmla="*/ 171640 w 4787836"/>
                <a:gd name="connsiteY113" fmla="*/ 3561682 h 3576351"/>
                <a:gd name="connsiteX114" fmla="*/ 170497 w 4787836"/>
                <a:gd name="connsiteY114" fmla="*/ 3558825 h 3576351"/>
                <a:gd name="connsiteX115" fmla="*/ 169354 w 4787836"/>
                <a:gd name="connsiteY115" fmla="*/ 3555967 h 3576351"/>
                <a:gd name="connsiteX116" fmla="*/ 168211 w 4787836"/>
                <a:gd name="connsiteY116" fmla="*/ 3553015 h 3576351"/>
                <a:gd name="connsiteX117" fmla="*/ 166973 w 4787836"/>
                <a:gd name="connsiteY117" fmla="*/ 3550157 h 3576351"/>
                <a:gd name="connsiteX118" fmla="*/ 165735 w 4787836"/>
                <a:gd name="connsiteY118" fmla="*/ 3547300 h 3576351"/>
                <a:gd name="connsiteX119" fmla="*/ 164496 w 4787836"/>
                <a:gd name="connsiteY119" fmla="*/ 3544442 h 3576351"/>
                <a:gd name="connsiteX120" fmla="*/ 163163 w 4787836"/>
                <a:gd name="connsiteY120" fmla="*/ 3541585 h 3576351"/>
                <a:gd name="connsiteX121" fmla="*/ 161829 w 4787836"/>
                <a:gd name="connsiteY121" fmla="*/ 3538632 h 3576351"/>
                <a:gd name="connsiteX122" fmla="*/ 160591 w 4787836"/>
                <a:gd name="connsiteY122" fmla="*/ 3535774 h 3576351"/>
                <a:gd name="connsiteX123" fmla="*/ 159258 w 4787836"/>
                <a:gd name="connsiteY123" fmla="*/ 3532822 h 3576351"/>
                <a:gd name="connsiteX124" fmla="*/ 157829 w 4787836"/>
                <a:gd name="connsiteY124" fmla="*/ 3529964 h 3576351"/>
                <a:gd name="connsiteX125" fmla="*/ 156400 w 4787836"/>
                <a:gd name="connsiteY125" fmla="*/ 3527107 h 3576351"/>
                <a:gd name="connsiteX126" fmla="*/ 154971 w 4787836"/>
                <a:gd name="connsiteY126" fmla="*/ 3524249 h 3576351"/>
                <a:gd name="connsiteX127" fmla="*/ 153543 w 4787836"/>
                <a:gd name="connsiteY127" fmla="*/ 3521392 h 3576351"/>
                <a:gd name="connsiteX128" fmla="*/ 152114 w 4787836"/>
                <a:gd name="connsiteY128" fmla="*/ 3518534 h 3576351"/>
                <a:gd name="connsiteX129" fmla="*/ 150685 w 4787836"/>
                <a:gd name="connsiteY129" fmla="*/ 3515677 h 3576351"/>
                <a:gd name="connsiteX130" fmla="*/ 149256 w 4787836"/>
                <a:gd name="connsiteY130" fmla="*/ 3512914 h 3576351"/>
                <a:gd name="connsiteX131" fmla="*/ 147827 w 4787836"/>
                <a:gd name="connsiteY131" fmla="*/ 3510057 h 3576351"/>
                <a:gd name="connsiteX132" fmla="*/ 146303 w 4787836"/>
                <a:gd name="connsiteY132" fmla="*/ 3507199 h 3576351"/>
                <a:gd name="connsiteX133" fmla="*/ 144779 w 4787836"/>
                <a:gd name="connsiteY133" fmla="*/ 3504342 h 3576351"/>
                <a:gd name="connsiteX134" fmla="*/ 143256 w 4787836"/>
                <a:gd name="connsiteY134" fmla="*/ 3501484 h 3576351"/>
                <a:gd name="connsiteX135" fmla="*/ 141636 w 4787836"/>
                <a:gd name="connsiteY135" fmla="*/ 3498722 h 3576351"/>
                <a:gd name="connsiteX136" fmla="*/ 140017 w 4787836"/>
                <a:gd name="connsiteY136" fmla="*/ 3495865 h 3576351"/>
                <a:gd name="connsiteX137" fmla="*/ 138398 w 4787836"/>
                <a:gd name="connsiteY137" fmla="*/ 3493102 h 3576351"/>
                <a:gd name="connsiteX138" fmla="*/ 136778 w 4787836"/>
                <a:gd name="connsiteY138" fmla="*/ 3490245 h 3576351"/>
                <a:gd name="connsiteX139" fmla="*/ 135159 w 4787836"/>
                <a:gd name="connsiteY139" fmla="*/ 3487387 h 3576351"/>
                <a:gd name="connsiteX140" fmla="*/ 94773 w 4787836"/>
                <a:gd name="connsiteY140" fmla="*/ 3428428 h 3576351"/>
                <a:gd name="connsiteX141" fmla="*/ 92106 w 4787836"/>
                <a:gd name="connsiteY141" fmla="*/ 3425189 h 3576351"/>
                <a:gd name="connsiteX142" fmla="*/ 89439 w 4787836"/>
                <a:gd name="connsiteY142" fmla="*/ 3421951 h 3576351"/>
                <a:gd name="connsiteX143" fmla="*/ 86772 w 4787836"/>
                <a:gd name="connsiteY143" fmla="*/ 3418807 h 3576351"/>
                <a:gd name="connsiteX144" fmla="*/ 84105 w 4787836"/>
                <a:gd name="connsiteY144" fmla="*/ 3415664 h 3576351"/>
                <a:gd name="connsiteX145" fmla="*/ 81343 w 4787836"/>
                <a:gd name="connsiteY145" fmla="*/ 3412521 h 3576351"/>
                <a:gd name="connsiteX146" fmla="*/ 78581 w 4787836"/>
                <a:gd name="connsiteY146" fmla="*/ 3409378 h 3576351"/>
                <a:gd name="connsiteX147" fmla="*/ 75819 w 4787836"/>
                <a:gd name="connsiteY147" fmla="*/ 3406234 h 3576351"/>
                <a:gd name="connsiteX148" fmla="*/ 73056 w 4787836"/>
                <a:gd name="connsiteY148" fmla="*/ 3403091 h 3576351"/>
                <a:gd name="connsiteX149" fmla="*/ 70294 w 4787836"/>
                <a:gd name="connsiteY149" fmla="*/ 3400043 h 3576351"/>
                <a:gd name="connsiteX150" fmla="*/ 67437 w 4787836"/>
                <a:gd name="connsiteY150" fmla="*/ 3396995 h 3576351"/>
                <a:gd name="connsiteX151" fmla="*/ 64579 w 4787836"/>
                <a:gd name="connsiteY151" fmla="*/ 3393947 h 3576351"/>
                <a:gd name="connsiteX152" fmla="*/ 61626 w 4787836"/>
                <a:gd name="connsiteY152" fmla="*/ 3390899 h 3576351"/>
                <a:gd name="connsiteX153" fmla="*/ 58769 w 4787836"/>
                <a:gd name="connsiteY153" fmla="*/ 3388042 h 3576351"/>
                <a:gd name="connsiteX154" fmla="*/ 55816 w 4787836"/>
                <a:gd name="connsiteY154" fmla="*/ 3385089 h 3576351"/>
                <a:gd name="connsiteX155" fmla="*/ 52768 w 4787836"/>
                <a:gd name="connsiteY155" fmla="*/ 3382231 h 3576351"/>
                <a:gd name="connsiteX156" fmla="*/ 49625 w 4787836"/>
                <a:gd name="connsiteY156" fmla="*/ 3379374 h 3576351"/>
                <a:gd name="connsiteX157" fmla="*/ 46672 w 4787836"/>
                <a:gd name="connsiteY157" fmla="*/ 3376516 h 3576351"/>
                <a:gd name="connsiteX158" fmla="*/ 43529 w 4787836"/>
                <a:gd name="connsiteY158" fmla="*/ 3373659 h 3576351"/>
                <a:gd name="connsiteX159" fmla="*/ 40386 w 4787836"/>
                <a:gd name="connsiteY159" fmla="*/ 3370897 h 3576351"/>
                <a:gd name="connsiteX160" fmla="*/ 37242 w 4787836"/>
                <a:gd name="connsiteY160" fmla="*/ 3368039 h 3576351"/>
                <a:gd name="connsiteX161" fmla="*/ 34004 w 4787836"/>
                <a:gd name="connsiteY161" fmla="*/ 3365277 h 3576351"/>
                <a:gd name="connsiteX162" fmla="*/ 30861 w 4787836"/>
                <a:gd name="connsiteY162" fmla="*/ 3362610 h 3576351"/>
                <a:gd name="connsiteX163" fmla="*/ 27527 w 4787836"/>
                <a:gd name="connsiteY163" fmla="*/ 3359943 h 3576351"/>
                <a:gd name="connsiteX164" fmla="*/ 24288 w 4787836"/>
                <a:gd name="connsiteY164" fmla="*/ 3357276 h 3576351"/>
                <a:gd name="connsiteX165" fmla="*/ 20859 w 4787836"/>
                <a:gd name="connsiteY165" fmla="*/ 3354609 h 3576351"/>
                <a:gd name="connsiteX166" fmla="*/ 17430 w 4787836"/>
                <a:gd name="connsiteY166" fmla="*/ 3351942 h 3576351"/>
                <a:gd name="connsiteX167" fmla="*/ 14001 w 4787836"/>
                <a:gd name="connsiteY167" fmla="*/ 3349465 h 3576351"/>
                <a:gd name="connsiteX168" fmla="*/ 10572 w 4787836"/>
                <a:gd name="connsiteY168" fmla="*/ 3346989 h 3576351"/>
                <a:gd name="connsiteX169" fmla="*/ 7048 w 4787836"/>
                <a:gd name="connsiteY169" fmla="*/ 3344512 h 3576351"/>
                <a:gd name="connsiteX170" fmla="*/ 7090 w 4787836"/>
                <a:gd name="connsiteY170" fmla="*/ 3344477 h 3576351"/>
                <a:gd name="connsiteX171" fmla="*/ 3619 w 4787836"/>
                <a:gd name="connsiteY171" fmla="*/ 3342131 h 3576351"/>
                <a:gd name="connsiteX172" fmla="*/ 0 w 4787836"/>
                <a:gd name="connsiteY172" fmla="*/ 3339750 h 3576351"/>
                <a:gd name="connsiteX173" fmla="*/ 1081373 w 4787836"/>
                <a:gd name="connsiteY173" fmla="*/ 2420874 h 3576351"/>
                <a:gd name="connsiteX174" fmla="*/ 1088517 w 4787836"/>
                <a:gd name="connsiteY174" fmla="*/ 2427256 h 3576351"/>
                <a:gd name="connsiteX175" fmla="*/ 1095661 w 4787836"/>
                <a:gd name="connsiteY175" fmla="*/ 2433828 h 3576351"/>
                <a:gd name="connsiteX176" fmla="*/ 1102709 w 4787836"/>
                <a:gd name="connsiteY176" fmla="*/ 2440400 h 3576351"/>
                <a:gd name="connsiteX177" fmla="*/ 1109662 w 4787836"/>
                <a:gd name="connsiteY177" fmla="*/ 2447068 h 3576351"/>
                <a:gd name="connsiteX178" fmla="*/ 1116615 w 4787836"/>
                <a:gd name="connsiteY178" fmla="*/ 2453735 h 3576351"/>
                <a:gd name="connsiteX179" fmla="*/ 1116703 w 4787836"/>
                <a:gd name="connsiteY179" fmla="*/ 2453819 h 3576351"/>
                <a:gd name="connsiteX180" fmla="*/ 1116806 w 4787836"/>
                <a:gd name="connsiteY180" fmla="*/ 2453735 h 3576351"/>
                <a:gd name="connsiteX181" fmla="*/ 1123662 w 4787836"/>
                <a:gd name="connsiteY181" fmla="*/ 2460309 h 3576351"/>
                <a:gd name="connsiteX182" fmla="*/ 1123664 w 4787836"/>
                <a:gd name="connsiteY182" fmla="*/ 2460307 h 3576351"/>
                <a:gd name="connsiteX183" fmla="*/ 1130375 w 4787836"/>
                <a:gd name="connsiteY183" fmla="*/ 2467017 h 3576351"/>
                <a:gd name="connsiteX184" fmla="*/ 1130427 w 4787836"/>
                <a:gd name="connsiteY184" fmla="*/ 2466975 h 3576351"/>
                <a:gd name="connsiteX185" fmla="*/ 1137285 w 4787836"/>
                <a:gd name="connsiteY185" fmla="*/ 2473738 h 3576351"/>
                <a:gd name="connsiteX186" fmla="*/ 1143953 w 4787836"/>
                <a:gd name="connsiteY186" fmla="*/ 2480596 h 3576351"/>
                <a:gd name="connsiteX187" fmla="*/ 1150620 w 4787836"/>
                <a:gd name="connsiteY187" fmla="*/ 2487454 h 3576351"/>
                <a:gd name="connsiteX188" fmla="*/ 1157193 w 4787836"/>
                <a:gd name="connsiteY188" fmla="*/ 2494407 h 3576351"/>
                <a:gd name="connsiteX189" fmla="*/ 1163765 w 4787836"/>
                <a:gd name="connsiteY189" fmla="*/ 2501360 h 3576351"/>
                <a:gd name="connsiteX190" fmla="*/ 1170242 w 4787836"/>
                <a:gd name="connsiteY190" fmla="*/ 2508313 h 3576351"/>
                <a:gd name="connsiteX191" fmla="*/ 1176623 w 4787836"/>
                <a:gd name="connsiteY191" fmla="*/ 2515267 h 3576351"/>
                <a:gd name="connsiteX192" fmla="*/ 1183005 w 4787836"/>
                <a:gd name="connsiteY192" fmla="*/ 2522315 h 3576351"/>
                <a:gd name="connsiteX193" fmla="*/ 1189387 w 4787836"/>
                <a:gd name="connsiteY193" fmla="*/ 2529459 h 3576351"/>
                <a:gd name="connsiteX194" fmla="*/ 1189475 w 4787836"/>
                <a:gd name="connsiteY194" fmla="*/ 2529559 h 3576351"/>
                <a:gd name="connsiteX195" fmla="*/ 1189482 w 4787836"/>
                <a:gd name="connsiteY195" fmla="*/ 2529554 h 3576351"/>
                <a:gd name="connsiteX196" fmla="*/ 1195673 w 4787836"/>
                <a:gd name="connsiteY196" fmla="*/ 2536602 h 3576351"/>
                <a:gd name="connsiteX197" fmla="*/ 1201865 w 4787836"/>
                <a:gd name="connsiteY197" fmla="*/ 2543746 h 3576351"/>
                <a:gd name="connsiteX198" fmla="*/ 1208056 w 4787836"/>
                <a:gd name="connsiteY198" fmla="*/ 2550890 h 3576351"/>
                <a:gd name="connsiteX199" fmla="*/ 1214152 w 4787836"/>
                <a:gd name="connsiteY199" fmla="*/ 2558129 h 3576351"/>
                <a:gd name="connsiteX200" fmla="*/ 1220248 w 4787836"/>
                <a:gd name="connsiteY200" fmla="*/ 2565273 h 3576351"/>
                <a:gd name="connsiteX201" fmla="*/ 1226153 w 4787836"/>
                <a:gd name="connsiteY201" fmla="*/ 2572607 h 3576351"/>
                <a:gd name="connsiteX202" fmla="*/ 1232059 w 4787836"/>
                <a:gd name="connsiteY202" fmla="*/ 2579846 h 3576351"/>
                <a:gd name="connsiteX203" fmla="*/ 1237964 w 4787836"/>
                <a:gd name="connsiteY203" fmla="*/ 2587180 h 3576351"/>
                <a:gd name="connsiteX204" fmla="*/ 1243679 w 4787836"/>
                <a:gd name="connsiteY204" fmla="*/ 2594515 h 3576351"/>
                <a:gd name="connsiteX205" fmla="*/ 1249490 w 4787836"/>
                <a:gd name="connsiteY205" fmla="*/ 2601944 h 3576351"/>
                <a:gd name="connsiteX206" fmla="*/ 1255109 w 4787836"/>
                <a:gd name="connsiteY206" fmla="*/ 2609374 h 3576351"/>
                <a:gd name="connsiteX207" fmla="*/ 1260729 w 4787836"/>
                <a:gd name="connsiteY207" fmla="*/ 2616803 h 3576351"/>
                <a:gd name="connsiteX208" fmla="*/ 1266253 w 4787836"/>
                <a:gd name="connsiteY208" fmla="*/ 2624106 h 3576351"/>
                <a:gd name="connsiteX209" fmla="*/ 1266348 w 4787836"/>
                <a:gd name="connsiteY209" fmla="*/ 2624042 h 3576351"/>
                <a:gd name="connsiteX210" fmla="*/ 1271873 w 4787836"/>
                <a:gd name="connsiteY210" fmla="*/ 2631471 h 3576351"/>
                <a:gd name="connsiteX211" fmla="*/ 1277397 w 4787836"/>
                <a:gd name="connsiteY211" fmla="*/ 2638900 h 3576351"/>
                <a:gd name="connsiteX212" fmla="*/ 1277398 w 4787836"/>
                <a:gd name="connsiteY212" fmla="*/ 2638901 h 3576351"/>
                <a:gd name="connsiteX213" fmla="*/ 1296868 w 4787836"/>
                <a:gd name="connsiteY213" fmla="*/ 2667672 h 3576351"/>
                <a:gd name="connsiteX214" fmla="*/ 1339405 w 4787836"/>
                <a:gd name="connsiteY214" fmla="*/ 2730531 h 3576351"/>
                <a:gd name="connsiteX215" fmla="*/ 1343310 w 4787836"/>
                <a:gd name="connsiteY215" fmla="*/ 2736817 h 3576351"/>
                <a:gd name="connsiteX216" fmla="*/ 1343242 w 4787836"/>
                <a:gd name="connsiteY216" fmla="*/ 2736860 h 3576351"/>
                <a:gd name="connsiteX217" fmla="*/ 1347097 w 4787836"/>
                <a:gd name="connsiteY217" fmla="*/ 2742972 h 3576351"/>
                <a:gd name="connsiteX218" fmla="*/ 1347121 w 4787836"/>
                <a:gd name="connsiteY218" fmla="*/ 2743010 h 3576351"/>
                <a:gd name="connsiteX219" fmla="*/ 1350797 w 4787836"/>
                <a:gd name="connsiteY219" fmla="*/ 2749135 h 3576351"/>
                <a:gd name="connsiteX220" fmla="*/ 1350836 w 4787836"/>
                <a:gd name="connsiteY220" fmla="*/ 2749200 h 3576351"/>
                <a:gd name="connsiteX221" fmla="*/ 1354646 w 4787836"/>
                <a:gd name="connsiteY221" fmla="*/ 2755487 h 3576351"/>
                <a:gd name="connsiteX222" fmla="*/ 1358360 w 4787836"/>
                <a:gd name="connsiteY222" fmla="*/ 2761678 h 3576351"/>
                <a:gd name="connsiteX223" fmla="*/ 1362075 w 4787836"/>
                <a:gd name="connsiteY223" fmla="*/ 2767964 h 3576351"/>
                <a:gd name="connsiteX224" fmla="*/ 1362075 w 4787836"/>
                <a:gd name="connsiteY224" fmla="*/ 2767964 h 3576351"/>
                <a:gd name="connsiteX225" fmla="*/ 1362075 w 4787836"/>
                <a:gd name="connsiteY225" fmla="*/ 2767965 h 3576351"/>
                <a:gd name="connsiteX226" fmla="*/ 1364052 w 4787836"/>
                <a:gd name="connsiteY226" fmla="*/ 2771397 h 3576351"/>
                <a:gd name="connsiteX227" fmla="*/ 1365790 w 4787836"/>
                <a:gd name="connsiteY227" fmla="*/ 2774251 h 3576351"/>
                <a:gd name="connsiteX228" fmla="*/ 1369410 w 4787836"/>
                <a:gd name="connsiteY228" fmla="*/ 2780538 h 3576351"/>
                <a:gd name="connsiteX229" fmla="*/ 1369338 w 4787836"/>
                <a:gd name="connsiteY229" fmla="*/ 2780581 h 3576351"/>
                <a:gd name="connsiteX230" fmla="*/ 1372933 w 4787836"/>
                <a:gd name="connsiteY230" fmla="*/ 2786824 h 3576351"/>
                <a:gd name="connsiteX231" fmla="*/ 1376457 w 4787836"/>
                <a:gd name="connsiteY231" fmla="*/ 2793016 h 3576351"/>
                <a:gd name="connsiteX232" fmla="*/ 1380077 w 4787836"/>
                <a:gd name="connsiteY232" fmla="*/ 2799302 h 3576351"/>
                <a:gd name="connsiteX233" fmla="*/ 1383506 w 4787836"/>
                <a:gd name="connsiteY233" fmla="*/ 2805588 h 3576351"/>
                <a:gd name="connsiteX234" fmla="*/ 1386935 w 4787836"/>
                <a:gd name="connsiteY234" fmla="*/ 2811874 h 3576351"/>
                <a:gd name="connsiteX235" fmla="*/ 1387304 w 4787836"/>
                <a:gd name="connsiteY235" fmla="*/ 2812559 h 3576351"/>
                <a:gd name="connsiteX236" fmla="*/ 1390459 w 4787836"/>
                <a:gd name="connsiteY236" fmla="*/ 2818257 h 3576351"/>
                <a:gd name="connsiteX237" fmla="*/ 1393888 w 4787836"/>
                <a:gd name="connsiteY237" fmla="*/ 2824543 h 3576351"/>
                <a:gd name="connsiteX238" fmla="*/ 1393816 w 4787836"/>
                <a:gd name="connsiteY238" fmla="*/ 2824584 h 3576351"/>
                <a:gd name="connsiteX239" fmla="*/ 1397110 w 4787836"/>
                <a:gd name="connsiteY239" fmla="*/ 2830796 h 3576351"/>
                <a:gd name="connsiteX240" fmla="*/ 1397127 w 4787836"/>
                <a:gd name="connsiteY240" fmla="*/ 2830829 h 3576351"/>
                <a:gd name="connsiteX241" fmla="*/ 1400556 w 4787836"/>
                <a:gd name="connsiteY241" fmla="*/ 2837211 h 3576351"/>
                <a:gd name="connsiteX242" fmla="*/ 1400517 w 4787836"/>
                <a:gd name="connsiteY242" fmla="*/ 2837233 h 3576351"/>
                <a:gd name="connsiteX243" fmla="*/ 1400556 w 4787836"/>
                <a:gd name="connsiteY243" fmla="*/ 2837307 h 3576351"/>
                <a:gd name="connsiteX244" fmla="*/ 1402184 w 4787836"/>
                <a:gd name="connsiteY244" fmla="*/ 2840466 h 3576351"/>
                <a:gd name="connsiteX245" fmla="*/ 1403794 w 4787836"/>
                <a:gd name="connsiteY245" fmla="*/ 2843498 h 3576351"/>
                <a:gd name="connsiteX246" fmla="*/ 1407033 w 4787836"/>
                <a:gd name="connsiteY246" fmla="*/ 2849784 h 3576351"/>
                <a:gd name="connsiteX247" fmla="*/ 1410272 w 4787836"/>
                <a:gd name="connsiteY247" fmla="*/ 2856166 h 3576351"/>
                <a:gd name="connsiteX248" fmla="*/ 1413415 w 4787836"/>
                <a:gd name="connsiteY248" fmla="*/ 2862452 h 3576351"/>
                <a:gd name="connsiteX249" fmla="*/ 1413414 w 4787836"/>
                <a:gd name="connsiteY249" fmla="*/ 2862452 h 3576351"/>
                <a:gd name="connsiteX250" fmla="*/ 1413414 w 4787836"/>
                <a:gd name="connsiteY250" fmla="*/ 2862453 h 3576351"/>
                <a:gd name="connsiteX251" fmla="*/ 1415917 w 4787836"/>
                <a:gd name="connsiteY251" fmla="*/ 2867532 h 3576351"/>
                <a:gd name="connsiteX252" fmla="*/ 1416558 w 4787836"/>
                <a:gd name="connsiteY252" fmla="*/ 2868739 h 3576351"/>
                <a:gd name="connsiteX253" fmla="*/ 1419670 w 4787836"/>
                <a:gd name="connsiteY253" fmla="*/ 2874962 h 3576351"/>
                <a:gd name="connsiteX254" fmla="*/ 1419702 w 4787836"/>
                <a:gd name="connsiteY254" fmla="*/ 2875026 h 3576351"/>
                <a:gd name="connsiteX255" fmla="*/ 1422834 w 4787836"/>
                <a:gd name="connsiteY255" fmla="*/ 2881385 h 3576351"/>
                <a:gd name="connsiteX256" fmla="*/ 1422845 w 4787836"/>
                <a:gd name="connsiteY256" fmla="*/ 2881407 h 3576351"/>
                <a:gd name="connsiteX257" fmla="*/ 1425798 w 4787836"/>
                <a:gd name="connsiteY257" fmla="*/ 2887789 h 3576351"/>
                <a:gd name="connsiteX258" fmla="*/ 1425797 w 4787836"/>
                <a:gd name="connsiteY258" fmla="*/ 2887789 h 3576351"/>
                <a:gd name="connsiteX259" fmla="*/ 1428832 w 4787836"/>
                <a:gd name="connsiteY259" fmla="*/ 2894051 h 3576351"/>
                <a:gd name="connsiteX260" fmla="*/ 1428845 w 4787836"/>
                <a:gd name="connsiteY260" fmla="*/ 2894076 h 3576351"/>
                <a:gd name="connsiteX261" fmla="*/ 1431798 w 4787836"/>
                <a:gd name="connsiteY261" fmla="*/ 2900458 h 3576351"/>
                <a:gd name="connsiteX262" fmla="*/ 1431798 w 4787836"/>
                <a:gd name="connsiteY262" fmla="*/ 2900458 h 3576351"/>
                <a:gd name="connsiteX263" fmla="*/ 1434655 w 4787836"/>
                <a:gd name="connsiteY263" fmla="*/ 2906744 h 3576351"/>
                <a:gd name="connsiteX264" fmla="*/ 1436448 w 4787836"/>
                <a:gd name="connsiteY264" fmla="*/ 2910746 h 3576351"/>
                <a:gd name="connsiteX265" fmla="*/ 1437608 w 4787836"/>
                <a:gd name="connsiteY265" fmla="*/ 2913030 h 3576351"/>
                <a:gd name="connsiteX266" fmla="*/ 1440561 w 4787836"/>
                <a:gd name="connsiteY266" fmla="*/ 2919412 h 3576351"/>
                <a:gd name="connsiteX267" fmla="*/ 1443323 w 4787836"/>
                <a:gd name="connsiteY267" fmla="*/ 2925699 h 3576351"/>
                <a:gd name="connsiteX268" fmla="*/ 1060132 w 4787836"/>
                <a:gd name="connsiteY268" fmla="*/ 3122676 h 3576351"/>
                <a:gd name="connsiteX269" fmla="*/ 1057751 w 4787836"/>
                <a:gd name="connsiteY269" fmla="*/ 3117437 h 3576351"/>
                <a:gd name="connsiteX270" fmla="*/ 1055370 w 4787836"/>
                <a:gd name="connsiteY270" fmla="*/ 3112103 h 3576351"/>
                <a:gd name="connsiteX271" fmla="*/ 1052989 w 4787836"/>
                <a:gd name="connsiteY271" fmla="*/ 3106769 h 3576351"/>
                <a:gd name="connsiteX272" fmla="*/ 1050607 w 4787836"/>
                <a:gd name="connsiteY272" fmla="*/ 3101530 h 3576351"/>
                <a:gd name="connsiteX273" fmla="*/ 1048226 w 4787836"/>
                <a:gd name="connsiteY273" fmla="*/ 3096196 h 3576351"/>
                <a:gd name="connsiteX274" fmla="*/ 1045845 w 4787836"/>
                <a:gd name="connsiteY274" fmla="*/ 3090862 h 3576351"/>
                <a:gd name="connsiteX275" fmla="*/ 1043273 w 4787836"/>
                <a:gd name="connsiteY275" fmla="*/ 3085529 h 3576351"/>
                <a:gd name="connsiteX276" fmla="*/ 1040797 w 4787836"/>
                <a:gd name="connsiteY276" fmla="*/ 3080195 h 3576351"/>
                <a:gd name="connsiteX277" fmla="*/ 1040797 w 4787836"/>
                <a:gd name="connsiteY277" fmla="*/ 3080195 h 3576351"/>
                <a:gd name="connsiteX278" fmla="*/ 1040796 w 4787836"/>
                <a:gd name="connsiteY278" fmla="*/ 3080195 h 3576351"/>
                <a:gd name="connsiteX279" fmla="*/ 1038262 w 4787836"/>
                <a:gd name="connsiteY279" fmla="*/ 3075031 h 3576351"/>
                <a:gd name="connsiteX280" fmla="*/ 1038225 w 4787836"/>
                <a:gd name="connsiteY280" fmla="*/ 3075051 h 3576351"/>
                <a:gd name="connsiteX281" fmla="*/ 1035653 w 4787836"/>
                <a:gd name="connsiteY281" fmla="*/ 3069812 h 3576351"/>
                <a:gd name="connsiteX282" fmla="*/ 1032986 w 4787836"/>
                <a:gd name="connsiteY282" fmla="*/ 3064478 h 3576351"/>
                <a:gd name="connsiteX283" fmla="*/ 1030319 w 4787836"/>
                <a:gd name="connsiteY283" fmla="*/ 3059239 h 3576351"/>
                <a:gd name="connsiteX284" fmla="*/ 1027652 w 4787836"/>
                <a:gd name="connsiteY284" fmla="*/ 3053905 h 3576351"/>
                <a:gd name="connsiteX285" fmla="*/ 1024985 w 4787836"/>
                <a:gd name="connsiteY285" fmla="*/ 3048666 h 3576351"/>
                <a:gd name="connsiteX286" fmla="*/ 1022223 w 4787836"/>
                <a:gd name="connsiteY286" fmla="*/ 3043428 h 3576351"/>
                <a:gd name="connsiteX287" fmla="*/ 1019460 w 4787836"/>
                <a:gd name="connsiteY287" fmla="*/ 3038094 h 3576351"/>
                <a:gd name="connsiteX288" fmla="*/ 1016698 w 4787836"/>
                <a:gd name="connsiteY288" fmla="*/ 3032950 h 3576351"/>
                <a:gd name="connsiteX289" fmla="*/ 1013841 w 4787836"/>
                <a:gd name="connsiteY289" fmla="*/ 3027616 h 3576351"/>
                <a:gd name="connsiteX290" fmla="*/ 1010983 w 4787836"/>
                <a:gd name="connsiteY290" fmla="*/ 3022377 h 3576351"/>
                <a:gd name="connsiteX291" fmla="*/ 1008126 w 4787836"/>
                <a:gd name="connsiteY291" fmla="*/ 3017139 h 3576351"/>
                <a:gd name="connsiteX292" fmla="*/ 1005268 w 4787836"/>
                <a:gd name="connsiteY292" fmla="*/ 3011900 h 3576351"/>
                <a:gd name="connsiteX293" fmla="*/ 1002411 w 4787836"/>
                <a:gd name="connsiteY293" fmla="*/ 3006757 h 3576351"/>
                <a:gd name="connsiteX294" fmla="*/ 999458 w 4787836"/>
                <a:gd name="connsiteY294" fmla="*/ 3001518 h 3576351"/>
                <a:gd name="connsiteX295" fmla="*/ 996505 w 4787836"/>
                <a:gd name="connsiteY295" fmla="*/ 2996279 h 3576351"/>
                <a:gd name="connsiteX296" fmla="*/ 993457 w 4787836"/>
                <a:gd name="connsiteY296" fmla="*/ 2991040 h 3576351"/>
                <a:gd name="connsiteX297" fmla="*/ 990409 w 4787836"/>
                <a:gd name="connsiteY297" fmla="*/ 2985897 h 3576351"/>
                <a:gd name="connsiteX298" fmla="*/ 987266 w 4787836"/>
                <a:gd name="connsiteY298" fmla="*/ 2980753 h 3576351"/>
                <a:gd name="connsiteX299" fmla="*/ 984123 w 4787836"/>
                <a:gd name="connsiteY299" fmla="*/ 2975515 h 3576351"/>
                <a:gd name="connsiteX300" fmla="*/ 980979 w 4787836"/>
                <a:gd name="connsiteY300" fmla="*/ 2970371 h 3576351"/>
                <a:gd name="connsiteX301" fmla="*/ 977836 w 4787836"/>
                <a:gd name="connsiteY301" fmla="*/ 2965227 h 3576351"/>
                <a:gd name="connsiteX302" fmla="*/ 974598 w 4787836"/>
                <a:gd name="connsiteY302" fmla="*/ 2960084 h 3576351"/>
                <a:gd name="connsiteX303" fmla="*/ 919257 w 4787836"/>
                <a:gd name="connsiteY303" fmla="*/ 2878264 h 3576351"/>
                <a:gd name="connsiteX304" fmla="*/ 914590 w 4787836"/>
                <a:gd name="connsiteY304" fmla="*/ 2872073 h 3576351"/>
                <a:gd name="connsiteX305" fmla="*/ 909923 w 4787836"/>
                <a:gd name="connsiteY305" fmla="*/ 2865882 h 3576351"/>
                <a:gd name="connsiteX306" fmla="*/ 905256 w 4787836"/>
                <a:gd name="connsiteY306" fmla="*/ 2859786 h 3576351"/>
                <a:gd name="connsiteX307" fmla="*/ 900589 w 4787836"/>
                <a:gd name="connsiteY307" fmla="*/ 2853594 h 3576351"/>
                <a:gd name="connsiteX308" fmla="*/ 895731 w 4787836"/>
                <a:gd name="connsiteY308" fmla="*/ 2847499 h 3576351"/>
                <a:gd name="connsiteX309" fmla="*/ 890873 w 4787836"/>
                <a:gd name="connsiteY309" fmla="*/ 2841307 h 3576351"/>
                <a:gd name="connsiteX310" fmla="*/ 886015 w 4787836"/>
                <a:gd name="connsiteY310" fmla="*/ 2835211 h 3576351"/>
                <a:gd name="connsiteX311" fmla="*/ 881157 w 4787836"/>
                <a:gd name="connsiteY311" fmla="*/ 2829210 h 3576351"/>
                <a:gd name="connsiteX312" fmla="*/ 876204 w 4787836"/>
                <a:gd name="connsiteY312" fmla="*/ 2823210 h 3576351"/>
                <a:gd name="connsiteX313" fmla="*/ 871156 w 4787836"/>
                <a:gd name="connsiteY313" fmla="*/ 2817209 h 3576351"/>
                <a:gd name="connsiteX314" fmla="*/ 866013 w 4787836"/>
                <a:gd name="connsiteY314" fmla="*/ 2811208 h 3576351"/>
                <a:gd name="connsiteX315" fmla="*/ 860869 w 4787836"/>
                <a:gd name="connsiteY315" fmla="*/ 2805303 h 3576351"/>
                <a:gd name="connsiteX316" fmla="*/ 855726 w 4787836"/>
                <a:gd name="connsiteY316" fmla="*/ 2799397 h 3576351"/>
                <a:gd name="connsiteX317" fmla="*/ 850487 w 4787836"/>
                <a:gd name="connsiteY317" fmla="*/ 2793492 h 3576351"/>
                <a:gd name="connsiteX318" fmla="*/ 845248 w 4787836"/>
                <a:gd name="connsiteY318" fmla="*/ 2787586 h 3576351"/>
                <a:gd name="connsiteX319" fmla="*/ 839914 w 4787836"/>
                <a:gd name="connsiteY319" fmla="*/ 2781681 h 3576351"/>
                <a:gd name="connsiteX320" fmla="*/ 834580 w 4787836"/>
                <a:gd name="connsiteY320" fmla="*/ 2775966 h 3576351"/>
                <a:gd name="connsiteX321" fmla="*/ 829151 w 4787836"/>
                <a:gd name="connsiteY321" fmla="*/ 2770155 h 3576351"/>
                <a:gd name="connsiteX322" fmla="*/ 823722 w 4787836"/>
                <a:gd name="connsiteY322" fmla="*/ 2764441 h 3576351"/>
                <a:gd name="connsiteX323" fmla="*/ 818197 w 4787836"/>
                <a:gd name="connsiteY323" fmla="*/ 2758821 h 3576351"/>
                <a:gd name="connsiteX324" fmla="*/ 812673 w 4787836"/>
                <a:gd name="connsiteY324" fmla="*/ 2753106 h 3576351"/>
                <a:gd name="connsiteX325" fmla="*/ 807053 w 4787836"/>
                <a:gd name="connsiteY325" fmla="*/ 2747486 h 3576351"/>
                <a:gd name="connsiteX326" fmla="*/ 807106 w 4787836"/>
                <a:gd name="connsiteY326" fmla="*/ 2747444 h 3576351"/>
                <a:gd name="connsiteX327" fmla="*/ 807053 w 4787836"/>
                <a:gd name="connsiteY327" fmla="*/ 2747391 h 3576351"/>
                <a:gd name="connsiteX328" fmla="*/ 801433 w 4787836"/>
                <a:gd name="connsiteY328" fmla="*/ 2741771 h 3576351"/>
                <a:gd name="connsiteX329" fmla="*/ 795814 w 4787836"/>
                <a:gd name="connsiteY329" fmla="*/ 2736247 h 3576351"/>
                <a:gd name="connsiteX330" fmla="*/ 790099 w 4787836"/>
                <a:gd name="connsiteY330" fmla="*/ 2730722 h 3576351"/>
                <a:gd name="connsiteX331" fmla="*/ 784288 w 4787836"/>
                <a:gd name="connsiteY331" fmla="*/ 2725293 h 3576351"/>
                <a:gd name="connsiteX332" fmla="*/ 778383 w 4787836"/>
                <a:gd name="connsiteY332" fmla="*/ 2719864 h 3576351"/>
                <a:gd name="connsiteX333" fmla="*/ 772477 w 4787836"/>
                <a:gd name="connsiteY333" fmla="*/ 2714435 h 3576351"/>
                <a:gd name="connsiteX334" fmla="*/ 766572 w 4787836"/>
                <a:gd name="connsiteY334" fmla="*/ 2709101 h 3576351"/>
                <a:gd name="connsiteX335" fmla="*/ 760571 w 4787836"/>
                <a:gd name="connsiteY335" fmla="*/ 2703766 h 3576351"/>
                <a:gd name="connsiteX336" fmla="*/ 754475 w 4787836"/>
                <a:gd name="connsiteY336" fmla="*/ 2698528 h 3576351"/>
                <a:gd name="connsiteX337" fmla="*/ 1934336 w 4787836"/>
                <a:gd name="connsiteY337" fmla="*/ 1696021 h 3576351"/>
                <a:gd name="connsiteX338" fmla="*/ 1944528 w 4787836"/>
                <a:gd name="connsiteY338" fmla="*/ 1705546 h 3576351"/>
                <a:gd name="connsiteX339" fmla="*/ 1954572 w 4787836"/>
                <a:gd name="connsiteY339" fmla="*/ 1715211 h 3576351"/>
                <a:gd name="connsiteX340" fmla="*/ 1954625 w 4787836"/>
                <a:gd name="connsiteY340" fmla="*/ 1715166 h 3576351"/>
                <a:gd name="connsiteX341" fmla="*/ 1964626 w 4787836"/>
                <a:gd name="connsiteY341" fmla="*/ 1724881 h 3576351"/>
                <a:gd name="connsiteX342" fmla="*/ 1974532 w 4787836"/>
                <a:gd name="connsiteY342" fmla="*/ 1734597 h 3576351"/>
                <a:gd name="connsiteX343" fmla="*/ 1984343 w 4787836"/>
                <a:gd name="connsiteY343" fmla="*/ 1744312 h 3576351"/>
                <a:gd name="connsiteX344" fmla="*/ 1994154 w 4787836"/>
                <a:gd name="connsiteY344" fmla="*/ 1754219 h 3576351"/>
                <a:gd name="connsiteX345" fmla="*/ 1994161 w 4787836"/>
                <a:gd name="connsiteY345" fmla="*/ 1754226 h 3576351"/>
                <a:gd name="connsiteX346" fmla="*/ 1994248 w 4787836"/>
                <a:gd name="connsiteY346" fmla="*/ 1754314 h 3576351"/>
                <a:gd name="connsiteX347" fmla="*/ 2003964 w 4787836"/>
                <a:gd name="connsiteY347" fmla="*/ 1764220 h 3576351"/>
                <a:gd name="connsiteX348" fmla="*/ 2013584 w 4787836"/>
                <a:gd name="connsiteY348" fmla="*/ 1774221 h 3576351"/>
                <a:gd name="connsiteX349" fmla="*/ 2023014 w 4787836"/>
                <a:gd name="connsiteY349" fmla="*/ 1784223 h 3576351"/>
                <a:gd name="connsiteX350" fmla="*/ 2032444 w 4787836"/>
                <a:gd name="connsiteY350" fmla="*/ 1794224 h 3576351"/>
                <a:gd name="connsiteX351" fmla="*/ 2041873 w 4787836"/>
                <a:gd name="connsiteY351" fmla="*/ 1804320 h 3576351"/>
                <a:gd name="connsiteX352" fmla="*/ 2051208 w 4787836"/>
                <a:gd name="connsiteY352" fmla="*/ 1814512 h 3576351"/>
                <a:gd name="connsiteX353" fmla="*/ 2060352 w 4787836"/>
                <a:gd name="connsiteY353" fmla="*/ 1824704 h 3576351"/>
                <a:gd name="connsiteX354" fmla="*/ 2069496 w 4787836"/>
                <a:gd name="connsiteY354" fmla="*/ 1834991 h 3576351"/>
                <a:gd name="connsiteX355" fmla="*/ 2078450 w 4787836"/>
                <a:gd name="connsiteY355" fmla="*/ 1845182 h 3576351"/>
                <a:gd name="connsiteX356" fmla="*/ 2087403 w 4787836"/>
                <a:gd name="connsiteY356" fmla="*/ 1855565 h 3576351"/>
                <a:gd name="connsiteX357" fmla="*/ 2096357 w 4787836"/>
                <a:gd name="connsiteY357" fmla="*/ 1865947 h 3576351"/>
                <a:gd name="connsiteX358" fmla="*/ 2105119 w 4787836"/>
                <a:gd name="connsiteY358" fmla="*/ 1876424 h 3576351"/>
                <a:gd name="connsiteX359" fmla="*/ 2113883 w 4787836"/>
                <a:gd name="connsiteY359" fmla="*/ 1886902 h 3576351"/>
                <a:gd name="connsiteX360" fmla="*/ 2122551 w 4787836"/>
                <a:gd name="connsiteY360" fmla="*/ 1897380 h 3576351"/>
                <a:gd name="connsiteX361" fmla="*/ 2122622 w 4787836"/>
                <a:gd name="connsiteY361" fmla="*/ 1897467 h 3576351"/>
                <a:gd name="connsiteX362" fmla="*/ 2122742 w 4787836"/>
                <a:gd name="connsiteY362" fmla="*/ 1897380 h 3576351"/>
                <a:gd name="connsiteX363" fmla="*/ 2131219 w 4787836"/>
                <a:gd name="connsiteY363" fmla="*/ 1907857 h 3576351"/>
                <a:gd name="connsiteX364" fmla="*/ 2139791 w 4787836"/>
                <a:gd name="connsiteY364" fmla="*/ 1918430 h 3576351"/>
                <a:gd name="connsiteX365" fmla="*/ 2148173 w 4787836"/>
                <a:gd name="connsiteY365" fmla="*/ 1929003 h 3576351"/>
                <a:gd name="connsiteX366" fmla="*/ 2156555 w 4787836"/>
                <a:gd name="connsiteY366" fmla="*/ 1939671 h 3576351"/>
                <a:gd name="connsiteX367" fmla="*/ 2164842 w 4787836"/>
                <a:gd name="connsiteY367" fmla="*/ 1950339 h 3576351"/>
                <a:gd name="connsiteX368" fmla="*/ 2173034 w 4787836"/>
                <a:gd name="connsiteY368" fmla="*/ 1961007 h 3576351"/>
                <a:gd name="connsiteX369" fmla="*/ 2181225 w 4787836"/>
                <a:gd name="connsiteY369" fmla="*/ 1971770 h 3576351"/>
                <a:gd name="connsiteX370" fmla="*/ 2189226 w 4787836"/>
                <a:gd name="connsiteY370" fmla="*/ 1982438 h 3576351"/>
                <a:gd name="connsiteX371" fmla="*/ 2197132 w 4787836"/>
                <a:gd name="connsiteY371" fmla="*/ 1993201 h 3576351"/>
                <a:gd name="connsiteX372" fmla="*/ 2205038 w 4787836"/>
                <a:gd name="connsiteY372" fmla="*/ 2003965 h 3576351"/>
                <a:gd name="connsiteX373" fmla="*/ 2212848 w 4787836"/>
                <a:gd name="connsiteY373" fmla="*/ 2014728 h 3576351"/>
                <a:gd name="connsiteX374" fmla="*/ 2292001 w 4787836"/>
                <a:gd name="connsiteY374" fmla="*/ 2131981 h 3576351"/>
                <a:gd name="connsiteX375" fmla="*/ 2297621 w 4787836"/>
                <a:gd name="connsiteY375" fmla="*/ 2140934 h 3576351"/>
                <a:gd name="connsiteX376" fmla="*/ 2303240 w 4787836"/>
                <a:gd name="connsiteY376" fmla="*/ 2149888 h 3576351"/>
                <a:gd name="connsiteX377" fmla="*/ 2308765 w 4787836"/>
                <a:gd name="connsiteY377" fmla="*/ 2158841 h 3576351"/>
                <a:gd name="connsiteX378" fmla="*/ 2314289 w 4787836"/>
                <a:gd name="connsiteY378" fmla="*/ 2167795 h 3576351"/>
                <a:gd name="connsiteX379" fmla="*/ 2319719 w 4787836"/>
                <a:gd name="connsiteY379" fmla="*/ 2176748 h 3576351"/>
                <a:gd name="connsiteX380" fmla="*/ 2325053 w 4787836"/>
                <a:gd name="connsiteY380" fmla="*/ 2185702 h 3576351"/>
                <a:gd name="connsiteX381" fmla="*/ 2330482 w 4787836"/>
                <a:gd name="connsiteY381" fmla="*/ 2194655 h 3576351"/>
                <a:gd name="connsiteX382" fmla="*/ 2335721 w 4787836"/>
                <a:gd name="connsiteY382" fmla="*/ 2203609 h 3576351"/>
                <a:gd name="connsiteX383" fmla="*/ 2340959 w 4787836"/>
                <a:gd name="connsiteY383" fmla="*/ 2212562 h 3576351"/>
                <a:gd name="connsiteX384" fmla="*/ 2342627 w 4787836"/>
                <a:gd name="connsiteY384" fmla="*/ 2215738 h 3576351"/>
                <a:gd name="connsiteX385" fmla="*/ 2346007 w 4787836"/>
                <a:gd name="connsiteY385" fmla="*/ 2221515 h 3576351"/>
                <a:gd name="connsiteX386" fmla="*/ 2351150 w 4787836"/>
                <a:gd name="connsiteY386" fmla="*/ 2230469 h 3576351"/>
                <a:gd name="connsiteX387" fmla="*/ 2356294 w 4787836"/>
                <a:gd name="connsiteY387" fmla="*/ 2239517 h 3576351"/>
                <a:gd name="connsiteX388" fmla="*/ 2361247 w 4787836"/>
                <a:gd name="connsiteY388" fmla="*/ 2248566 h 3576351"/>
                <a:gd name="connsiteX389" fmla="*/ 2366295 w 4787836"/>
                <a:gd name="connsiteY389" fmla="*/ 2257615 h 3576351"/>
                <a:gd name="connsiteX390" fmla="*/ 2371248 w 4787836"/>
                <a:gd name="connsiteY390" fmla="*/ 2266568 h 3576351"/>
                <a:gd name="connsiteX391" fmla="*/ 2376106 w 4787836"/>
                <a:gd name="connsiteY391" fmla="*/ 2275617 h 3576351"/>
                <a:gd name="connsiteX392" fmla="*/ 2380964 w 4787836"/>
                <a:gd name="connsiteY392" fmla="*/ 2284761 h 3576351"/>
                <a:gd name="connsiteX393" fmla="*/ 2385726 w 4787836"/>
                <a:gd name="connsiteY393" fmla="*/ 2293715 h 3576351"/>
                <a:gd name="connsiteX394" fmla="*/ 2390489 w 4787836"/>
                <a:gd name="connsiteY394" fmla="*/ 2302764 h 3576351"/>
                <a:gd name="connsiteX395" fmla="*/ 2395156 w 4787836"/>
                <a:gd name="connsiteY395" fmla="*/ 2311812 h 3576351"/>
                <a:gd name="connsiteX396" fmla="*/ 2399823 w 4787836"/>
                <a:gd name="connsiteY396" fmla="*/ 2320861 h 3576351"/>
                <a:gd name="connsiteX397" fmla="*/ 2404490 w 4787836"/>
                <a:gd name="connsiteY397" fmla="*/ 2329910 h 3576351"/>
                <a:gd name="connsiteX398" fmla="*/ 2409062 w 4787836"/>
                <a:gd name="connsiteY398" fmla="*/ 2338863 h 3576351"/>
                <a:gd name="connsiteX399" fmla="*/ 2413539 w 4787836"/>
                <a:gd name="connsiteY399" fmla="*/ 2347912 h 3576351"/>
                <a:gd name="connsiteX400" fmla="*/ 2418016 w 4787836"/>
                <a:gd name="connsiteY400" fmla="*/ 2356961 h 3576351"/>
                <a:gd name="connsiteX401" fmla="*/ 2422397 w 4787836"/>
                <a:gd name="connsiteY401" fmla="*/ 2365914 h 3576351"/>
                <a:gd name="connsiteX402" fmla="*/ 2423348 w 4787836"/>
                <a:gd name="connsiteY402" fmla="*/ 2368000 h 3576351"/>
                <a:gd name="connsiteX403" fmla="*/ 2426684 w 4787836"/>
                <a:gd name="connsiteY403" fmla="*/ 2374963 h 3576351"/>
                <a:gd name="connsiteX404" fmla="*/ 2427808 w 4787836"/>
                <a:gd name="connsiteY404" fmla="*/ 2377405 h 3576351"/>
                <a:gd name="connsiteX405" fmla="*/ 2430970 w 4787836"/>
                <a:gd name="connsiteY405" fmla="*/ 2384012 h 3576351"/>
                <a:gd name="connsiteX406" fmla="*/ 2435256 w 4787836"/>
                <a:gd name="connsiteY406" fmla="*/ 2393060 h 3576351"/>
                <a:gd name="connsiteX407" fmla="*/ 2439542 w 4787836"/>
                <a:gd name="connsiteY407" fmla="*/ 2402585 h 3576351"/>
                <a:gd name="connsiteX408" fmla="*/ 2443733 w 4787836"/>
                <a:gd name="connsiteY408" fmla="*/ 2411634 h 3576351"/>
                <a:gd name="connsiteX409" fmla="*/ 1936432 w 4787836"/>
                <a:gd name="connsiteY409" fmla="*/ 2672334 h 3576351"/>
                <a:gd name="connsiteX410" fmla="*/ 1932908 w 4787836"/>
                <a:gd name="connsiteY410" fmla="*/ 2664714 h 3576351"/>
                <a:gd name="connsiteX411" fmla="*/ 1929288 w 4787836"/>
                <a:gd name="connsiteY411" fmla="*/ 2656998 h 3576351"/>
                <a:gd name="connsiteX412" fmla="*/ 1925669 w 4787836"/>
                <a:gd name="connsiteY412" fmla="*/ 2649283 h 3576351"/>
                <a:gd name="connsiteX413" fmla="*/ 1922049 w 4787836"/>
                <a:gd name="connsiteY413" fmla="*/ 2641663 h 3576351"/>
                <a:gd name="connsiteX414" fmla="*/ 1918466 w 4787836"/>
                <a:gd name="connsiteY414" fmla="*/ 2634024 h 3576351"/>
                <a:gd name="connsiteX415" fmla="*/ 1918430 w 4787836"/>
                <a:gd name="connsiteY415" fmla="*/ 2634043 h 3576351"/>
                <a:gd name="connsiteX416" fmla="*/ 1914810 w 4787836"/>
                <a:gd name="connsiteY416" fmla="*/ 2626328 h 3576351"/>
                <a:gd name="connsiteX417" fmla="*/ 1911038 w 4787836"/>
                <a:gd name="connsiteY417" fmla="*/ 2618686 h 3576351"/>
                <a:gd name="connsiteX418" fmla="*/ 1911000 w 4787836"/>
                <a:gd name="connsiteY418" fmla="*/ 2618707 h 3576351"/>
                <a:gd name="connsiteX419" fmla="*/ 1907190 w 4787836"/>
                <a:gd name="connsiteY419" fmla="*/ 2611087 h 3576351"/>
                <a:gd name="connsiteX420" fmla="*/ 1903381 w 4787836"/>
                <a:gd name="connsiteY420" fmla="*/ 2603468 h 3576351"/>
                <a:gd name="connsiteX421" fmla="*/ 1903380 w 4787836"/>
                <a:gd name="connsiteY421" fmla="*/ 2603468 h 3576351"/>
                <a:gd name="connsiteX422" fmla="*/ 1899475 w 4787836"/>
                <a:gd name="connsiteY422" fmla="*/ 2595848 h 3576351"/>
                <a:gd name="connsiteX423" fmla="*/ 1895570 w 4787836"/>
                <a:gd name="connsiteY423" fmla="*/ 2588133 h 3576351"/>
                <a:gd name="connsiteX424" fmla="*/ 1893598 w 4787836"/>
                <a:gd name="connsiteY424" fmla="*/ 2584236 h 3576351"/>
                <a:gd name="connsiteX425" fmla="*/ 1891664 w 4787836"/>
                <a:gd name="connsiteY425" fmla="*/ 2580417 h 3576351"/>
                <a:gd name="connsiteX426" fmla="*/ 1889793 w 4787836"/>
                <a:gd name="connsiteY426" fmla="*/ 2576853 h 3576351"/>
                <a:gd name="connsiteX427" fmla="*/ 1887664 w 4787836"/>
                <a:gd name="connsiteY427" fmla="*/ 2572798 h 3576351"/>
                <a:gd name="connsiteX428" fmla="*/ 1886286 w 4787836"/>
                <a:gd name="connsiteY428" fmla="*/ 2570139 h 3576351"/>
                <a:gd name="connsiteX429" fmla="*/ 1883680 w 4787836"/>
                <a:gd name="connsiteY429" fmla="*/ 2565114 h 3576351"/>
                <a:gd name="connsiteX430" fmla="*/ 1883569 w 4787836"/>
                <a:gd name="connsiteY430" fmla="*/ 2565177 h 3576351"/>
                <a:gd name="connsiteX431" fmla="*/ 1883474 w 4787836"/>
                <a:gd name="connsiteY431" fmla="*/ 2565177 h 3576351"/>
                <a:gd name="connsiteX432" fmla="*/ 1879473 w 4787836"/>
                <a:gd name="connsiteY432" fmla="*/ 2557557 h 3576351"/>
                <a:gd name="connsiteX433" fmla="*/ 1875282 w 4787836"/>
                <a:gd name="connsiteY433" fmla="*/ 2549937 h 3576351"/>
                <a:gd name="connsiteX434" fmla="*/ 1871091 w 4787836"/>
                <a:gd name="connsiteY434" fmla="*/ 2542222 h 3576351"/>
                <a:gd name="connsiteX435" fmla="*/ 1866900 w 4787836"/>
                <a:gd name="connsiteY435" fmla="*/ 2534602 h 3576351"/>
                <a:gd name="connsiteX436" fmla="*/ 1862709 w 4787836"/>
                <a:gd name="connsiteY436" fmla="*/ 2526982 h 3576351"/>
                <a:gd name="connsiteX437" fmla="*/ 1858328 w 4787836"/>
                <a:gd name="connsiteY437" fmla="*/ 2519362 h 3576351"/>
                <a:gd name="connsiteX438" fmla="*/ 1854041 w 4787836"/>
                <a:gd name="connsiteY438" fmla="*/ 2511742 h 3576351"/>
                <a:gd name="connsiteX439" fmla="*/ 1849660 w 4787836"/>
                <a:gd name="connsiteY439" fmla="*/ 2504122 h 3576351"/>
                <a:gd name="connsiteX440" fmla="*/ 1845278 w 4787836"/>
                <a:gd name="connsiteY440" fmla="*/ 2496502 h 3576351"/>
                <a:gd name="connsiteX441" fmla="*/ 1840897 w 4787836"/>
                <a:gd name="connsiteY441" fmla="*/ 2488882 h 3576351"/>
                <a:gd name="connsiteX442" fmla="*/ 1836420 w 4787836"/>
                <a:gd name="connsiteY442" fmla="*/ 2481166 h 3576351"/>
                <a:gd name="connsiteX443" fmla="*/ 1831848 w 4787836"/>
                <a:gd name="connsiteY443" fmla="*/ 2473546 h 3576351"/>
                <a:gd name="connsiteX444" fmla="*/ 1827276 w 4787836"/>
                <a:gd name="connsiteY444" fmla="*/ 2466022 h 3576351"/>
                <a:gd name="connsiteX445" fmla="*/ 1822609 w 4787836"/>
                <a:gd name="connsiteY445" fmla="*/ 2458306 h 3576351"/>
                <a:gd name="connsiteX446" fmla="*/ 1817942 w 4787836"/>
                <a:gd name="connsiteY446" fmla="*/ 2450877 h 3576351"/>
                <a:gd name="connsiteX447" fmla="*/ 1813274 w 4787836"/>
                <a:gd name="connsiteY447" fmla="*/ 2443257 h 3576351"/>
                <a:gd name="connsiteX448" fmla="*/ 1808512 w 4787836"/>
                <a:gd name="connsiteY448" fmla="*/ 2435637 h 3576351"/>
                <a:gd name="connsiteX449" fmla="*/ 1738122 w 4787836"/>
                <a:gd name="connsiteY449" fmla="*/ 2331433 h 3576351"/>
                <a:gd name="connsiteX450" fmla="*/ 1731550 w 4787836"/>
                <a:gd name="connsiteY450" fmla="*/ 2322289 h 3576351"/>
                <a:gd name="connsiteX451" fmla="*/ 1724787 w 4787836"/>
                <a:gd name="connsiteY451" fmla="*/ 2313145 h 3576351"/>
                <a:gd name="connsiteX452" fmla="*/ 1718120 w 4787836"/>
                <a:gd name="connsiteY452" fmla="*/ 2304097 h 3576351"/>
                <a:gd name="connsiteX453" fmla="*/ 1711262 w 4787836"/>
                <a:gd name="connsiteY453" fmla="*/ 2295048 h 3576351"/>
                <a:gd name="connsiteX454" fmla="*/ 1704309 w 4787836"/>
                <a:gd name="connsiteY454" fmla="*/ 2285999 h 3576351"/>
                <a:gd name="connsiteX455" fmla="*/ 1697355 w 4787836"/>
                <a:gd name="connsiteY455" fmla="*/ 2277046 h 3576351"/>
                <a:gd name="connsiteX456" fmla="*/ 1690307 w 4787836"/>
                <a:gd name="connsiteY456" fmla="*/ 2268092 h 3576351"/>
                <a:gd name="connsiteX457" fmla="*/ 1683258 w 4787836"/>
                <a:gd name="connsiteY457" fmla="*/ 2259139 h 3576351"/>
                <a:gd name="connsiteX458" fmla="*/ 1676114 w 4787836"/>
                <a:gd name="connsiteY458" fmla="*/ 2250185 h 3576351"/>
                <a:gd name="connsiteX459" fmla="*/ 1668876 w 4787836"/>
                <a:gd name="connsiteY459" fmla="*/ 2241327 h 3576351"/>
                <a:gd name="connsiteX460" fmla="*/ 1661636 w 4787836"/>
                <a:gd name="connsiteY460" fmla="*/ 2232373 h 3576351"/>
                <a:gd name="connsiteX461" fmla="*/ 1654207 w 4787836"/>
                <a:gd name="connsiteY461" fmla="*/ 2223515 h 3576351"/>
                <a:gd name="connsiteX462" fmla="*/ 1646873 w 4787836"/>
                <a:gd name="connsiteY462" fmla="*/ 2214752 h 3576351"/>
                <a:gd name="connsiteX463" fmla="*/ 1639348 w 4787836"/>
                <a:gd name="connsiteY463" fmla="*/ 2206084 h 3576351"/>
                <a:gd name="connsiteX464" fmla="*/ 1631823 w 4787836"/>
                <a:gd name="connsiteY464" fmla="*/ 2197417 h 3576351"/>
                <a:gd name="connsiteX465" fmla="*/ 1624108 w 4787836"/>
                <a:gd name="connsiteY465" fmla="*/ 2188749 h 3576351"/>
                <a:gd name="connsiteX466" fmla="*/ 1616488 w 4787836"/>
                <a:gd name="connsiteY466" fmla="*/ 2180081 h 3576351"/>
                <a:gd name="connsiteX467" fmla="*/ 1616595 w 4787836"/>
                <a:gd name="connsiteY467" fmla="*/ 2180000 h 3576351"/>
                <a:gd name="connsiteX468" fmla="*/ 1616582 w 4787836"/>
                <a:gd name="connsiteY468" fmla="*/ 2179986 h 3576351"/>
                <a:gd name="connsiteX469" fmla="*/ 1608867 w 4787836"/>
                <a:gd name="connsiteY469" fmla="*/ 2171318 h 3576351"/>
                <a:gd name="connsiteX470" fmla="*/ 1600961 w 4787836"/>
                <a:gd name="connsiteY470" fmla="*/ 2162746 h 3576351"/>
                <a:gd name="connsiteX471" fmla="*/ 1597764 w 4787836"/>
                <a:gd name="connsiteY471" fmla="*/ 2159278 h 3576351"/>
                <a:gd name="connsiteX472" fmla="*/ 1593056 w 4787836"/>
                <a:gd name="connsiteY472" fmla="*/ 2154174 h 3576351"/>
                <a:gd name="connsiteX473" fmla="*/ 1585150 w 4787836"/>
                <a:gd name="connsiteY473" fmla="*/ 2145792 h 3576351"/>
                <a:gd name="connsiteX474" fmla="*/ 1577149 w 4787836"/>
                <a:gd name="connsiteY474" fmla="*/ 2137409 h 3576351"/>
                <a:gd name="connsiteX475" fmla="*/ 1569053 w 4787836"/>
                <a:gd name="connsiteY475" fmla="*/ 2129027 h 3576351"/>
                <a:gd name="connsiteX476" fmla="*/ 1560861 w 4787836"/>
                <a:gd name="connsiteY476" fmla="*/ 2120645 h 3576351"/>
                <a:gd name="connsiteX477" fmla="*/ 1560913 w 4787836"/>
                <a:gd name="connsiteY477" fmla="*/ 2120603 h 3576351"/>
                <a:gd name="connsiteX478" fmla="*/ 1560861 w 4787836"/>
                <a:gd name="connsiteY478" fmla="*/ 2120550 h 3576351"/>
                <a:gd name="connsiteX479" fmla="*/ 1552670 w 4787836"/>
                <a:gd name="connsiteY479" fmla="*/ 2112263 h 3576351"/>
                <a:gd name="connsiteX480" fmla="*/ 1544288 w 4787836"/>
                <a:gd name="connsiteY480" fmla="*/ 2103977 h 3576351"/>
                <a:gd name="connsiteX481" fmla="*/ 1544340 w 4787836"/>
                <a:gd name="connsiteY481" fmla="*/ 2103934 h 3576351"/>
                <a:gd name="connsiteX482" fmla="*/ 1536096 w 4787836"/>
                <a:gd name="connsiteY482" fmla="*/ 2095785 h 3576351"/>
                <a:gd name="connsiteX483" fmla="*/ 1527714 w 4787836"/>
                <a:gd name="connsiteY483" fmla="*/ 2087594 h 3576351"/>
                <a:gd name="connsiteX484" fmla="*/ 1527715 w 4787836"/>
                <a:gd name="connsiteY484" fmla="*/ 2087593 h 3576351"/>
                <a:gd name="connsiteX485" fmla="*/ 1527619 w 4787836"/>
                <a:gd name="connsiteY485" fmla="*/ 2087499 h 3576351"/>
                <a:gd name="connsiteX486" fmla="*/ 1519142 w 4787836"/>
                <a:gd name="connsiteY486" fmla="*/ 2079307 h 3576351"/>
                <a:gd name="connsiteX487" fmla="*/ 1510474 w 4787836"/>
                <a:gd name="connsiteY487" fmla="*/ 2071306 h 3576351"/>
                <a:gd name="connsiteX488" fmla="*/ 1501806 w 4787836"/>
                <a:gd name="connsiteY488" fmla="*/ 2063305 h 3576351"/>
                <a:gd name="connsiteX489" fmla="*/ 2853500 w 4787836"/>
                <a:gd name="connsiteY489" fmla="*/ 915542 h 3576351"/>
                <a:gd name="connsiteX490" fmla="*/ 2866930 w 4787836"/>
                <a:gd name="connsiteY490" fmla="*/ 928401 h 3576351"/>
                <a:gd name="connsiteX491" fmla="*/ 2880265 w 4787836"/>
                <a:gd name="connsiteY491" fmla="*/ 941355 h 3576351"/>
                <a:gd name="connsiteX492" fmla="*/ 2893505 w 4787836"/>
                <a:gd name="connsiteY492" fmla="*/ 954309 h 3576351"/>
                <a:gd name="connsiteX493" fmla="*/ 2906649 w 4787836"/>
                <a:gd name="connsiteY493" fmla="*/ 967453 h 3576351"/>
                <a:gd name="connsiteX494" fmla="*/ 2919603 w 4787836"/>
                <a:gd name="connsiteY494" fmla="*/ 980598 h 3576351"/>
                <a:gd name="connsiteX495" fmla="*/ 2932462 w 4787836"/>
                <a:gd name="connsiteY495" fmla="*/ 993838 h 3576351"/>
                <a:gd name="connsiteX496" fmla="*/ 2945321 w 4787836"/>
                <a:gd name="connsiteY496" fmla="*/ 1007077 h 3576351"/>
                <a:gd name="connsiteX497" fmla="*/ 2957989 w 4787836"/>
                <a:gd name="connsiteY497" fmla="*/ 1020508 h 3576351"/>
                <a:gd name="connsiteX498" fmla="*/ 2970562 w 4787836"/>
                <a:gd name="connsiteY498" fmla="*/ 1033842 h 3576351"/>
                <a:gd name="connsiteX499" fmla="*/ 2983040 w 4787836"/>
                <a:gd name="connsiteY499" fmla="*/ 1047368 h 3576351"/>
                <a:gd name="connsiteX500" fmla="*/ 2995422 w 4787836"/>
                <a:gd name="connsiteY500" fmla="*/ 1060894 h 3576351"/>
                <a:gd name="connsiteX501" fmla="*/ 3007709 w 4787836"/>
                <a:gd name="connsiteY501" fmla="*/ 1074514 h 3576351"/>
                <a:gd name="connsiteX502" fmla="*/ 3019806 w 4787836"/>
                <a:gd name="connsiteY502" fmla="*/ 1088230 h 3576351"/>
                <a:gd name="connsiteX503" fmla="*/ 3031903 w 4787836"/>
                <a:gd name="connsiteY503" fmla="*/ 1101946 h 3576351"/>
                <a:gd name="connsiteX504" fmla="*/ 3043809 w 4787836"/>
                <a:gd name="connsiteY504" fmla="*/ 1115662 h 3576351"/>
                <a:gd name="connsiteX505" fmla="*/ 3055715 w 4787836"/>
                <a:gd name="connsiteY505" fmla="*/ 1129569 h 3576351"/>
                <a:gd name="connsiteX506" fmla="*/ 3067431 w 4787836"/>
                <a:gd name="connsiteY506" fmla="*/ 1143380 h 3576351"/>
                <a:gd name="connsiteX507" fmla="*/ 3067526 w 4787836"/>
                <a:gd name="connsiteY507" fmla="*/ 1143380 h 3576351"/>
                <a:gd name="connsiteX508" fmla="*/ 3079147 w 4787836"/>
                <a:gd name="connsiteY508" fmla="*/ 1157287 h 3576351"/>
                <a:gd name="connsiteX509" fmla="*/ 3090672 w 4787836"/>
                <a:gd name="connsiteY509" fmla="*/ 1171193 h 3576351"/>
                <a:gd name="connsiteX510" fmla="*/ 3102198 w 4787836"/>
                <a:gd name="connsiteY510" fmla="*/ 1185195 h 3576351"/>
                <a:gd name="connsiteX511" fmla="*/ 3113437 w 4787836"/>
                <a:gd name="connsiteY511" fmla="*/ 1199197 h 3576351"/>
                <a:gd name="connsiteX512" fmla="*/ 3124676 w 4787836"/>
                <a:gd name="connsiteY512" fmla="*/ 1213294 h 3576351"/>
                <a:gd name="connsiteX513" fmla="*/ 3135821 w 4787836"/>
                <a:gd name="connsiteY513" fmla="*/ 1227486 h 3576351"/>
                <a:gd name="connsiteX514" fmla="*/ 3146870 w 4787836"/>
                <a:gd name="connsiteY514" fmla="*/ 1241678 h 3576351"/>
                <a:gd name="connsiteX515" fmla="*/ 3157823 w 4787836"/>
                <a:gd name="connsiteY515" fmla="*/ 1255870 h 3576351"/>
                <a:gd name="connsiteX516" fmla="*/ 3168682 w 4787836"/>
                <a:gd name="connsiteY516" fmla="*/ 1270063 h 3576351"/>
                <a:gd name="connsiteX517" fmla="*/ 3179445 w 4787836"/>
                <a:gd name="connsiteY517" fmla="*/ 1284350 h 3576351"/>
                <a:gd name="connsiteX518" fmla="*/ 3190113 w 4787836"/>
                <a:gd name="connsiteY518" fmla="*/ 1298638 h 3576351"/>
                <a:gd name="connsiteX519" fmla="*/ 3200591 w 4787836"/>
                <a:gd name="connsiteY519" fmla="*/ 1312925 h 3576351"/>
                <a:gd name="connsiteX520" fmla="*/ 3211068 w 4787836"/>
                <a:gd name="connsiteY520" fmla="*/ 1327403 h 3576351"/>
                <a:gd name="connsiteX521" fmla="*/ 3221450 w 4787836"/>
                <a:gd name="connsiteY521" fmla="*/ 1341786 h 3576351"/>
                <a:gd name="connsiteX522" fmla="*/ 3319177 w 4787836"/>
                <a:gd name="connsiteY522" fmla="*/ 1486756 h 3576351"/>
                <a:gd name="connsiteX523" fmla="*/ 3326702 w 4787836"/>
                <a:gd name="connsiteY523" fmla="*/ 1498663 h 3576351"/>
                <a:gd name="connsiteX524" fmla="*/ 3334131 w 4787836"/>
                <a:gd name="connsiteY524" fmla="*/ 1510569 h 3576351"/>
                <a:gd name="connsiteX525" fmla="*/ 3341561 w 4787836"/>
                <a:gd name="connsiteY525" fmla="*/ 1522380 h 3576351"/>
                <a:gd name="connsiteX526" fmla="*/ 3348895 w 4787836"/>
                <a:gd name="connsiteY526" fmla="*/ 1534286 h 3576351"/>
                <a:gd name="connsiteX527" fmla="*/ 3356134 w 4787836"/>
                <a:gd name="connsiteY527" fmla="*/ 1546192 h 3576351"/>
                <a:gd name="connsiteX528" fmla="*/ 3363278 w 4787836"/>
                <a:gd name="connsiteY528" fmla="*/ 1558099 h 3576351"/>
                <a:gd name="connsiteX529" fmla="*/ 3370422 w 4787836"/>
                <a:gd name="connsiteY529" fmla="*/ 1570005 h 3576351"/>
                <a:gd name="connsiteX530" fmla="*/ 3377565 w 4787836"/>
                <a:gd name="connsiteY530" fmla="*/ 1581911 h 3576351"/>
                <a:gd name="connsiteX531" fmla="*/ 3384518 w 4787836"/>
                <a:gd name="connsiteY531" fmla="*/ 1593817 h 3576351"/>
                <a:gd name="connsiteX532" fmla="*/ 3391472 w 4787836"/>
                <a:gd name="connsiteY532" fmla="*/ 1605724 h 3576351"/>
                <a:gd name="connsiteX533" fmla="*/ 3398330 w 4787836"/>
                <a:gd name="connsiteY533" fmla="*/ 1617630 h 3576351"/>
                <a:gd name="connsiteX534" fmla="*/ 3398425 w 4787836"/>
                <a:gd name="connsiteY534" fmla="*/ 1617630 h 3576351"/>
                <a:gd name="connsiteX535" fmla="*/ 3405188 w 4787836"/>
                <a:gd name="connsiteY535" fmla="*/ 1629631 h 3576351"/>
                <a:gd name="connsiteX536" fmla="*/ 3411950 w 4787836"/>
                <a:gd name="connsiteY536" fmla="*/ 1641538 h 3576351"/>
                <a:gd name="connsiteX537" fmla="*/ 3418618 w 4787836"/>
                <a:gd name="connsiteY537" fmla="*/ 1653539 h 3576351"/>
                <a:gd name="connsiteX538" fmla="*/ 3425286 w 4787836"/>
                <a:gd name="connsiteY538" fmla="*/ 1665445 h 3576351"/>
                <a:gd name="connsiteX539" fmla="*/ 3431858 w 4787836"/>
                <a:gd name="connsiteY539" fmla="*/ 1677352 h 3576351"/>
                <a:gd name="connsiteX540" fmla="*/ 3438430 w 4787836"/>
                <a:gd name="connsiteY540" fmla="*/ 1689353 h 3576351"/>
                <a:gd name="connsiteX541" fmla="*/ 3444812 w 4787836"/>
                <a:gd name="connsiteY541" fmla="*/ 1701259 h 3576351"/>
                <a:gd name="connsiteX542" fmla="*/ 3451193 w 4787836"/>
                <a:gd name="connsiteY542" fmla="*/ 1713166 h 3576351"/>
                <a:gd name="connsiteX543" fmla="*/ 3457480 w 4787836"/>
                <a:gd name="connsiteY543" fmla="*/ 1725167 h 3576351"/>
                <a:gd name="connsiteX544" fmla="*/ 3463766 w 4787836"/>
                <a:gd name="connsiteY544" fmla="*/ 1737073 h 3576351"/>
                <a:gd name="connsiteX545" fmla="*/ 3469958 w 4787836"/>
                <a:gd name="connsiteY545" fmla="*/ 1749075 h 3576351"/>
                <a:gd name="connsiteX546" fmla="*/ 3476149 w 4787836"/>
                <a:gd name="connsiteY546" fmla="*/ 1760981 h 3576351"/>
                <a:gd name="connsiteX547" fmla="*/ 3482245 w 4787836"/>
                <a:gd name="connsiteY547" fmla="*/ 1772983 h 3576351"/>
                <a:gd name="connsiteX548" fmla="*/ 3488246 w 4787836"/>
                <a:gd name="connsiteY548" fmla="*/ 1784889 h 3576351"/>
                <a:gd name="connsiteX549" fmla="*/ 3488322 w 4787836"/>
                <a:gd name="connsiteY549" fmla="*/ 1785043 h 3576351"/>
                <a:gd name="connsiteX550" fmla="*/ 3488341 w 4787836"/>
                <a:gd name="connsiteY550" fmla="*/ 1785080 h 3576351"/>
                <a:gd name="connsiteX551" fmla="*/ 3494246 w 4787836"/>
                <a:gd name="connsiteY551" fmla="*/ 1796986 h 3576351"/>
                <a:gd name="connsiteX552" fmla="*/ 3494252 w 4787836"/>
                <a:gd name="connsiteY552" fmla="*/ 1797000 h 3576351"/>
                <a:gd name="connsiteX553" fmla="*/ 3500057 w 4787836"/>
                <a:gd name="connsiteY553" fmla="*/ 1808797 h 3576351"/>
                <a:gd name="connsiteX554" fmla="*/ 3505867 w 4787836"/>
                <a:gd name="connsiteY554" fmla="*/ 1820703 h 3576351"/>
                <a:gd name="connsiteX555" fmla="*/ 3505962 w 4787836"/>
                <a:gd name="connsiteY555" fmla="*/ 1820703 h 3576351"/>
                <a:gd name="connsiteX556" fmla="*/ 3511677 w 4787836"/>
                <a:gd name="connsiteY556" fmla="*/ 1832609 h 3576351"/>
                <a:gd name="connsiteX557" fmla="*/ 3516821 w 4787836"/>
                <a:gd name="connsiteY557" fmla="*/ 1845372 h 3576351"/>
                <a:gd name="connsiteX558" fmla="*/ 3522441 w 4787836"/>
                <a:gd name="connsiteY558" fmla="*/ 1857279 h 3576351"/>
                <a:gd name="connsiteX559" fmla="*/ 3015234 w 4787836"/>
                <a:gd name="connsiteY559" fmla="*/ 2117883 h 3576351"/>
                <a:gd name="connsiteX560" fmla="*/ 3010298 w 4787836"/>
                <a:gd name="connsiteY560" fmla="*/ 2107346 h 3576351"/>
                <a:gd name="connsiteX561" fmla="*/ 3010185 w 4787836"/>
                <a:gd name="connsiteY561" fmla="*/ 2107405 h 3576351"/>
                <a:gd name="connsiteX562" fmla="*/ 3005137 w 4787836"/>
                <a:gd name="connsiteY562" fmla="*/ 2096737 h 3576351"/>
                <a:gd name="connsiteX563" fmla="*/ 3000089 w 4787836"/>
                <a:gd name="connsiteY563" fmla="*/ 2086164 h 3576351"/>
                <a:gd name="connsiteX564" fmla="*/ 2994945 w 4787836"/>
                <a:gd name="connsiteY564" fmla="*/ 2075592 h 3576351"/>
                <a:gd name="connsiteX565" fmla="*/ 2989802 w 4787836"/>
                <a:gd name="connsiteY565" fmla="*/ 2064924 h 3576351"/>
                <a:gd name="connsiteX566" fmla="*/ 2984563 w 4787836"/>
                <a:gd name="connsiteY566" fmla="*/ 2054351 h 3576351"/>
                <a:gd name="connsiteX567" fmla="*/ 2979324 w 4787836"/>
                <a:gd name="connsiteY567" fmla="*/ 2043778 h 3576351"/>
                <a:gd name="connsiteX568" fmla="*/ 2974086 w 4787836"/>
                <a:gd name="connsiteY568" fmla="*/ 2033301 h 3576351"/>
                <a:gd name="connsiteX569" fmla="*/ 2974085 w 4787836"/>
                <a:gd name="connsiteY569" fmla="*/ 2033301 h 3576351"/>
                <a:gd name="connsiteX570" fmla="*/ 2974037 w 4787836"/>
                <a:gd name="connsiteY570" fmla="*/ 2033206 h 3576351"/>
                <a:gd name="connsiteX571" fmla="*/ 2973991 w 4787836"/>
                <a:gd name="connsiteY571" fmla="*/ 2033206 h 3576351"/>
                <a:gd name="connsiteX572" fmla="*/ 2973943 w 4787836"/>
                <a:gd name="connsiteY572" fmla="*/ 2033110 h 3576351"/>
                <a:gd name="connsiteX573" fmla="*/ 2973895 w 4787836"/>
                <a:gd name="connsiteY573" fmla="*/ 2033110 h 3576351"/>
                <a:gd name="connsiteX574" fmla="*/ 2968561 w 4787836"/>
                <a:gd name="connsiteY574" fmla="*/ 2022538 h 3576351"/>
                <a:gd name="connsiteX575" fmla="*/ 2963036 w 4787836"/>
                <a:gd name="connsiteY575" fmla="*/ 2011965 h 3576351"/>
                <a:gd name="connsiteX576" fmla="*/ 2957607 w 4787836"/>
                <a:gd name="connsiteY576" fmla="*/ 2001392 h 3576351"/>
                <a:gd name="connsiteX577" fmla="*/ 2951987 w 4787836"/>
                <a:gd name="connsiteY577" fmla="*/ 1990724 h 3576351"/>
                <a:gd name="connsiteX578" fmla="*/ 2946367 w 4787836"/>
                <a:gd name="connsiteY578" fmla="*/ 1980151 h 3576351"/>
                <a:gd name="connsiteX579" fmla="*/ 2940848 w 4787836"/>
                <a:gd name="connsiteY579" fmla="*/ 1969767 h 3576351"/>
                <a:gd name="connsiteX580" fmla="*/ 2940844 w 4787836"/>
                <a:gd name="connsiteY580" fmla="*/ 1969769 h 3576351"/>
                <a:gd name="connsiteX581" fmla="*/ 2935129 w 4787836"/>
                <a:gd name="connsiteY581" fmla="*/ 1959196 h 3576351"/>
                <a:gd name="connsiteX582" fmla="*/ 2929318 w 4787836"/>
                <a:gd name="connsiteY582" fmla="*/ 1948529 h 3576351"/>
                <a:gd name="connsiteX583" fmla="*/ 2923508 w 4787836"/>
                <a:gd name="connsiteY583" fmla="*/ 1937956 h 3576351"/>
                <a:gd name="connsiteX584" fmla="*/ 2917603 w 4787836"/>
                <a:gd name="connsiteY584" fmla="*/ 1927383 h 3576351"/>
                <a:gd name="connsiteX585" fmla="*/ 2911697 w 4787836"/>
                <a:gd name="connsiteY585" fmla="*/ 1916810 h 3576351"/>
                <a:gd name="connsiteX586" fmla="*/ 2905601 w 4787836"/>
                <a:gd name="connsiteY586" fmla="*/ 1906238 h 3576351"/>
                <a:gd name="connsiteX587" fmla="*/ 2899600 w 4787836"/>
                <a:gd name="connsiteY587" fmla="*/ 1895665 h 3576351"/>
                <a:gd name="connsiteX588" fmla="*/ 2893504 w 4787836"/>
                <a:gd name="connsiteY588" fmla="*/ 1885093 h 3576351"/>
                <a:gd name="connsiteX589" fmla="*/ 2887313 w 4787836"/>
                <a:gd name="connsiteY589" fmla="*/ 1874615 h 3576351"/>
                <a:gd name="connsiteX590" fmla="*/ 2881122 w 4787836"/>
                <a:gd name="connsiteY590" fmla="*/ 1864042 h 3576351"/>
                <a:gd name="connsiteX591" fmla="*/ 2874835 w 4787836"/>
                <a:gd name="connsiteY591" fmla="*/ 1853470 h 3576351"/>
                <a:gd name="connsiteX592" fmla="*/ 2874810 w 4787836"/>
                <a:gd name="connsiteY592" fmla="*/ 1853428 h 3576351"/>
                <a:gd name="connsiteX593" fmla="*/ 2874740 w 4787836"/>
                <a:gd name="connsiteY593" fmla="*/ 1853470 h 3576351"/>
                <a:gd name="connsiteX594" fmla="*/ 2868359 w 4787836"/>
                <a:gd name="connsiteY594" fmla="*/ 1842992 h 3576351"/>
                <a:gd name="connsiteX595" fmla="*/ 2861977 w 4787836"/>
                <a:gd name="connsiteY595" fmla="*/ 1832515 h 3576351"/>
                <a:gd name="connsiteX596" fmla="*/ 2855500 w 4787836"/>
                <a:gd name="connsiteY596" fmla="*/ 1821942 h 3576351"/>
                <a:gd name="connsiteX597" fmla="*/ 2849023 w 4787836"/>
                <a:gd name="connsiteY597" fmla="*/ 1811464 h 3576351"/>
                <a:gd name="connsiteX598" fmla="*/ 2842451 w 4787836"/>
                <a:gd name="connsiteY598" fmla="*/ 1800892 h 3576351"/>
                <a:gd name="connsiteX599" fmla="*/ 2842450 w 4787836"/>
                <a:gd name="connsiteY599" fmla="*/ 1800892 h 3576351"/>
                <a:gd name="connsiteX600" fmla="*/ 2842355 w 4787836"/>
                <a:gd name="connsiteY600" fmla="*/ 1800892 h 3576351"/>
                <a:gd name="connsiteX601" fmla="*/ 2835783 w 4787836"/>
                <a:gd name="connsiteY601" fmla="*/ 1790414 h 3576351"/>
                <a:gd name="connsiteX602" fmla="*/ 2746724 w 4787836"/>
                <a:gd name="connsiteY602" fmla="*/ 1658493 h 3576351"/>
                <a:gd name="connsiteX603" fmla="*/ 2737580 w 4787836"/>
                <a:gd name="connsiteY603" fmla="*/ 1645729 h 3576351"/>
                <a:gd name="connsiteX604" fmla="*/ 2728436 w 4787836"/>
                <a:gd name="connsiteY604" fmla="*/ 1633061 h 3576351"/>
                <a:gd name="connsiteX605" fmla="*/ 2719102 w 4787836"/>
                <a:gd name="connsiteY605" fmla="*/ 1620488 h 3576351"/>
                <a:gd name="connsiteX606" fmla="*/ 2709672 w 4787836"/>
                <a:gd name="connsiteY606" fmla="*/ 1607820 h 3576351"/>
                <a:gd name="connsiteX607" fmla="*/ 2700242 w 4787836"/>
                <a:gd name="connsiteY607" fmla="*/ 1595247 h 3576351"/>
                <a:gd name="connsiteX608" fmla="*/ 2700147 w 4787836"/>
                <a:gd name="connsiteY608" fmla="*/ 1595247 h 3576351"/>
                <a:gd name="connsiteX609" fmla="*/ 2690622 w 4787836"/>
                <a:gd name="connsiteY609" fmla="*/ 1582674 h 3576351"/>
                <a:gd name="connsiteX610" fmla="*/ 2680906 w 4787836"/>
                <a:gd name="connsiteY610" fmla="*/ 1570101 h 3576351"/>
                <a:gd name="connsiteX611" fmla="*/ 2671191 w 4787836"/>
                <a:gd name="connsiteY611" fmla="*/ 1557623 h 3576351"/>
                <a:gd name="connsiteX612" fmla="*/ 2661285 w 4787836"/>
                <a:gd name="connsiteY612" fmla="*/ 1545145 h 3576351"/>
                <a:gd name="connsiteX613" fmla="*/ 2651379 w 4787836"/>
                <a:gd name="connsiteY613" fmla="*/ 1532668 h 3576351"/>
                <a:gd name="connsiteX614" fmla="*/ 2651380 w 4787836"/>
                <a:gd name="connsiteY614" fmla="*/ 1532668 h 3576351"/>
                <a:gd name="connsiteX615" fmla="*/ 2651379 w 4787836"/>
                <a:gd name="connsiteY615" fmla="*/ 1532667 h 3576351"/>
                <a:gd name="connsiteX616" fmla="*/ 2641378 w 4787836"/>
                <a:gd name="connsiteY616" fmla="*/ 1520285 h 3576351"/>
                <a:gd name="connsiteX617" fmla="*/ 2631186 w 4787836"/>
                <a:gd name="connsiteY617" fmla="*/ 1507902 h 3576351"/>
                <a:gd name="connsiteX618" fmla="*/ 2620994 w 4787836"/>
                <a:gd name="connsiteY618" fmla="*/ 1495615 h 3576351"/>
                <a:gd name="connsiteX619" fmla="*/ 2610612 w 4787836"/>
                <a:gd name="connsiteY619" fmla="*/ 1483423 h 3576351"/>
                <a:gd name="connsiteX620" fmla="*/ 2600230 w 4787836"/>
                <a:gd name="connsiteY620" fmla="*/ 1471231 h 3576351"/>
                <a:gd name="connsiteX621" fmla="*/ 2589752 w 4787836"/>
                <a:gd name="connsiteY621" fmla="*/ 1459039 h 3576351"/>
                <a:gd name="connsiteX622" fmla="*/ 2589657 w 4787836"/>
                <a:gd name="connsiteY622" fmla="*/ 1459039 h 3576351"/>
                <a:gd name="connsiteX623" fmla="*/ 2579084 w 4787836"/>
                <a:gd name="connsiteY623" fmla="*/ 1446942 h 3576351"/>
                <a:gd name="connsiteX624" fmla="*/ 2579127 w 4787836"/>
                <a:gd name="connsiteY624" fmla="*/ 1446909 h 3576351"/>
                <a:gd name="connsiteX625" fmla="*/ 2578988 w 4787836"/>
                <a:gd name="connsiteY625" fmla="*/ 1446751 h 3576351"/>
                <a:gd name="connsiteX626" fmla="*/ 2568320 w 4787836"/>
                <a:gd name="connsiteY626" fmla="*/ 1434655 h 3576351"/>
                <a:gd name="connsiteX627" fmla="*/ 2557557 w 4787836"/>
                <a:gd name="connsiteY627" fmla="*/ 1422653 h 3576351"/>
                <a:gd name="connsiteX628" fmla="*/ 2546603 w 4787836"/>
                <a:gd name="connsiteY628" fmla="*/ 1410747 h 3576351"/>
                <a:gd name="connsiteX629" fmla="*/ 2535649 w 4787836"/>
                <a:gd name="connsiteY629" fmla="*/ 1398841 h 3576351"/>
                <a:gd name="connsiteX630" fmla="*/ 2524600 w 4787836"/>
                <a:gd name="connsiteY630" fmla="*/ 1386934 h 3576351"/>
                <a:gd name="connsiteX631" fmla="*/ 2513456 w 4787836"/>
                <a:gd name="connsiteY631" fmla="*/ 1375219 h 3576351"/>
                <a:gd name="connsiteX632" fmla="*/ 2502217 w 4787836"/>
                <a:gd name="connsiteY632" fmla="*/ 1363408 h 3576351"/>
                <a:gd name="connsiteX633" fmla="*/ 2490977 w 4787836"/>
                <a:gd name="connsiteY633" fmla="*/ 1351692 h 3576351"/>
                <a:gd name="connsiteX634" fmla="*/ 2479550 w 4787836"/>
                <a:gd name="connsiteY634" fmla="*/ 1339979 h 3576351"/>
                <a:gd name="connsiteX635" fmla="*/ 2478856 w 4787836"/>
                <a:gd name="connsiteY635" fmla="*/ 1339284 h 3576351"/>
                <a:gd name="connsiteX636" fmla="*/ 2468022 w 4787836"/>
                <a:gd name="connsiteY636" fmla="*/ 1328451 h 3576351"/>
                <a:gd name="connsiteX637" fmla="*/ 2456497 w 4787836"/>
                <a:gd name="connsiteY637" fmla="*/ 1317021 h 3576351"/>
                <a:gd name="connsiteX638" fmla="*/ 2444781 w 4787836"/>
                <a:gd name="connsiteY638" fmla="*/ 1305591 h 3576351"/>
                <a:gd name="connsiteX639" fmla="*/ 2432970 w 4787836"/>
                <a:gd name="connsiteY639" fmla="*/ 1294161 h 3576351"/>
                <a:gd name="connsiteX640" fmla="*/ 2433074 w 4787836"/>
                <a:gd name="connsiteY640" fmla="*/ 1294073 h 3576351"/>
                <a:gd name="connsiteX641" fmla="*/ 2433066 w 4787836"/>
                <a:gd name="connsiteY641" fmla="*/ 1294066 h 3576351"/>
                <a:gd name="connsiteX642" fmla="*/ 2421160 w 4787836"/>
                <a:gd name="connsiteY642" fmla="*/ 1282731 h 3576351"/>
                <a:gd name="connsiteX643" fmla="*/ 3932015 w 4787836"/>
                <a:gd name="connsiteY643" fmla="*/ 0 h 3576351"/>
                <a:gd name="connsiteX644" fmla="*/ 3949255 w 4787836"/>
                <a:gd name="connsiteY644" fmla="*/ 16764 h 3576351"/>
                <a:gd name="connsiteX645" fmla="*/ 3966348 w 4787836"/>
                <a:gd name="connsiteY645" fmla="*/ 33571 h 3576351"/>
                <a:gd name="connsiteX646" fmla="*/ 3966400 w 4787836"/>
                <a:gd name="connsiteY646" fmla="*/ 33527 h 3576351"/>
                <a:gd name="connsiteX647" fmla="*/ 3983354 w 4787836"/>
                <a:gd name="connsiteY647" fmla="*/ 50482 h 3576351"/>
                <a:gd name="connsiteX648" fmla="*/ 4000118 w 4787836"/>
                <a:gd name="connsiteY648" fmla="*/ 67531 h 3576351"/>
                <a:gd name="connsiteX649" fmla="*/ 4016736 w 4787836"/>
                <a:gd name="connsiteY649" fmla="*/ 84529 h 3576351"/>
                <a:gd name="connsiteX650" fmla="*/ 4016788 w 4787836"/>
                <a:gd name="connsiteY650" fmla="*/ 84486 h 3576351"/>
                <a:gd name="connsiteX651" fmla="*/ 4033310 w 4787836"/>
                <a:gd name="connsiteY651" fmla="*/ 101673 h 3576351"/>
                <a:gd name="connsiteX652" fmla="*/ 4033361 w 4787836"/>
                <a:gd name="connsiteY652" fmla="*/ 101631 h 3576351"/>
                <a:gd name="connsiteX653" fmla="*/ 4049744 w 4787836"/>
                <a:gd name="connsiteY653" fmla="*/ 118966 h 3576351"/>
                <a:gd name="connsiteX654" fmla="*/ 4049745 w 4787836"/>
                <a:gd name="connsiteY654" fmla="*/ 118967 h 3576351"/>
                <a:gd name="connsiteX655" fmla="*/ 4066032 w 4787836"/>
                <a:gd name="connsiteY655" fmla="*/ 136302 h 3576351"/>
                <a:gd name="connsiteX656" fmla="*/ 4082129 w 4787836"/>
                <a:gd name="connsiteY656" fmla="*/ 153733 h 3576351"/>
                <a:gd name="connsiteX657" fmla="*/ 4082169 w 4787836"/>
                <a:gd name="connsiteY657" fmla="*/ 153777 h 3576351"/>
                <a:gd name="connsiteX658" fmla="*/ 4082224 w 4787836"/>
                <a:gd name="connsiteY658" fmla="*/ 153733 h 3576351"/>
                <a:gd name="connsiteX659" fmla="*/ 4098226 w 4787836"/>
                <a:gd name="connsiteY659" fmla="*/ 171259 h 3576351"/>
                <a:gd name="connsiteX660" fmla="*/ 4114133 w 4787836"/>
                <a:gd name="connsiteY660" fmla="*/ 188880 h 3576351"/>
                <a:gd name="connsiteX661" fmla="*/ 4129849 w 4787836"/>
                <a:gd name="connsiteY661" fmla="*/ 206597 h 3576351"/>
                <a:gd name="connsiteX662" fmla="*/ 4145426 w 4787836"/>
                <a:gd name="connsiteY662" fmla="*/ 224061 h 3576351"/>
                <a:gd name="connsiteX663" fmla="*/ 4145470 w 4787836"/>
                <a:gd name="connsiteY663" fmla="*/ 224027 h 3576351"/>
                <a:gd name="connsiteX664" fmla="*/ 4160901 w 4787836"/>
                <a:gd name="connsiteY664" fmla="*/ 241934 h 3576351"/>
                <a:gd name="connsiteX665" fmla="*/ 4176236 w 4787836"/>
                <a:gd name="connsiteY665" fmla="*/ 259746 h 3576351"/>
                <a:gd name="connsiteX666" fmla="*/ 4191476 w 4787836"/>
                <a:gd name="connsiteY666" fmla="*/ 277748 h 3576351"/>
                <a:gd name="connsiteX667" fmla="*/ 4206621 w 4787836"/>
                <a:gd name="connsiteY667" fmla="*/ 295750 h 3576351"/>
                <a:gd name="connsiteX668" fmla="*/ 4221575 w 4787836"/>
                <a:gd name="connsiteY668" fmla="*/ 313753 h 3576351"/>
                <a:gd name="connsiteX669" fmla="*/ 4221611 w 4787836"/>
                <a:gd name="connsiteY669" fmla="*/ 313797 h 3576351"/>
                <a:gd name="connsiteX670" fmla="*/ 4221670 w 4787836"/>
                <a:gd name="connsiteY670" fmla="*/ 313753 h 3576351"/>
                <a:gd name="connsiteX671" fmla="*/ 4236434 w 4787836"/>
                <a:gd name="connsiteY671" fmla="*/ 331850 h 3576351"/>
                <a:gd name="connsiteX672" fmla="*/ 4251089 w 4787836"/>
                <a:gd name="connsiteY672" fmla="*/ 350027 h 3576351"/>
                <a:gd name="connsiteX673" fmla="*/ 4251198 w 4787836"/>
                <a:gd name="connsiteY673" fmla="*/ 349948 h 3576351"/>
                <a:gd name="connsiteX674" fmla="*/ 4265771 w 4787836"/>
                <a:gd name="connsiteY674" fmla="*/ 368141 h 3576351"/>
                <a:gd name="connsiteX675" fmla="*/ 4280249 w 4787836"/>
                <a:gd name="connsiteY675" fmla="*/ 386333 h 3576351"/>
                <a:gd name="connsiteX676" fmla="*/ 4294536 w 4787836"/>
                <a:gd name="connsiteY676" fmla="*/ 404622 h 3576351"/>
                <a:gd name="connsiteX677" fmla="*/ 4308729 w 4787836"/>
                <a:gd name="connsiteY677" fmla="*/ 423005 h 3576351"/>
                <a:gd name="connsiteX678" fmla="*/ 4322826 w 4787836"/>
                <a:gd name="connsiteY678" fmla="*/ 441293 h 3576351"/>
                <a:gd name="connsiteX679" fmla="*/ 4336732 w 4787836"/>
                <a:gd name="connsiteY679" fmla="*/ 459771 h 3576351"/>
                <a:gd name="connsiteX680" fmla="*/ 4350543 w 4787836"/>
                <a:gd name="connsiteY680" fmla="*/ 478250 h 3576351"/>
                <a:gd name="connsiteX681" fmla="*/ 4364259 w 4787836"/>
                <a:gd name="connsiteY681" fmla="*/ 496728 h 3576351"/>
                <a:gd name="connsiteX682" fmla="*/ 4377785 w 4787836"/>
                <a:gd name="connsiteY682" fmla="*/ 515207 h 3576351"/>
                <a:gd name="connsiteX683" fmla="*/ 4391215 w 4787836"/>
                <a:gd name="connsiteY683" fmla="*/ 533780 h 3576351"/>
                <a:gd name="connsiteX684" fmla="*/ 4404550 w 4787836"/>
                <a:gd name="connsiteY684" fmla="*/ 552354 h 3576351"/>
                <a:gd name="connsiteX685" fmla="*/ 4523994 w 4787836"/>
                <a:gd name="connsiteY685" fmla="*/ 729900 h 3576351"/>
                <a:gd name="connsiteX686" fmla="*/ 4533709 w 4787836"/>
                <a:gd name="connsiteY686" fmla="*/ 745140 h 3576351"/>
                <a:gd name="connsiteX687" fmla="*/ 4543329 w 4787836"/>
                <a:gd name="connsiteY687" fmla="*/ 760476 h 3576351"/>
                <a:gd name="connsiteX688" fmla="*/ 4552950 w 4787836"/>
                <a:gd name="connsiteY688" fmla="*/ 775716 h 3576351"/>
                <a:gd name="connsiteX689" fmla="*/ 4562379 w 4787836"/>
                <a:gd name="connsiteY689" fmla="*/ 791146 h 3576351"/>
                <a:gd name="connsiteX690" fmla="*/ 4571809 w 4787836"/>
                <a:gd name="connsiteY690" fmla="*/ 806481 h 3576351"/>
                <a:gd name="connsiteX691" fmla="*/ 4581144 w 4787836"/>
                <a:gd name="connsiteY691" fmla="*/ 821817 h 3576351"/>
                <a:gd name="connsiteX692" fmla="*/ 4590383 w 4787836"/>
                <a:gd name="connsiteY692" fmla="*/ 837247 h 3576351"/>
                <a:gd name="connsiteX693" fmla="*/ 4599527 w 4787836"/>
                <a:gd name="connsiteY693" fmla="*/ 852582 h 3576351"/>
                <a:gd name="connsiteX694" fmla="*/ 4608576 w 4787836"/>
                <a:gd name="connsiteY694" fmla="*/ 867917 h 3576351"/>
                <a:gd name="connsiteX695" fmla="*/ 4617625 w 4787836"/>
                <a:gd name="connsiteY695" fmla="*/ 883348 h 3576351"/>
                <a:gd name="connsiteX696" fmla="*/ 4620521 w 4787836"/>
                <a:gd name="connsiteY696" fmla="*/ 888599 h 3576351"/>
                <a:gd name="connsiteX697" fmla="*/ 4626483 w 4787836"/>
                <a:gd name="connsiteY697" fmla="*/ 898874 h 3576351"/>
                <a:gd name="connsiteX698" fmla="*/ 4635341 w 4787836"/>
                <a:gd name="connsiteY698" fmla="*/ 914304 h 3576351"/>
                <a:gd name="connsiteX699" fmla="*/ 4638631 w 4787836"/>
                <a:gd name="connsiteY699" fmla="*/ 920328 h 3576351"/>
                <a:gd name="connsiteX700" fmla="*/ 4643914 w 4787836"/>
                <a:gd name="connsiteY700" fmla="*/ 929734 h 3576351"/>
                <a:gd name="connsiteX701" fmla="*/ 4652581 w 4787836"/>
                <a:gd name="connsiteY701" fmla="*/ 945165 h 3576351"/>
                <a:gd name="connsiteX702" fmla="*/ 4661154 w 4787836"/>
                <a:gd name="connsiteY702" fmla="*/ 960595 h 3576351"/>
                <a:gd name="connsiteX703" fmla="*/ 4665876 w 4787836"/>
                <a:gd name="connsiteY703" fmla="*/ 969189 h 3576351"/>
                <a:gd name="connsiteX704" fmla="*/ 4669632 w 4787836"/>
                <a:gd name="connsiteY704" fmla="*/ 976027 h 3576351"/>
                <a:gd name="connsiteX705" fmla="*/ 4673388 w 4787836"/>
                <a:gd name="connsiteY705" fmla="*/ 982863 h 3576351"/>
                <a:gd name="connsiteX706" fmla="*/ 4678108 w 4787836"/>
                <a:gd name="connsiteY706" fmla="*/ 991456 h 3576351"/>
                <a:gd name="connsiteX707" fmla="*/ 4678875 w 4787836"/>
                <a:gd name="connsiteY707" fmla="*/ 992883 h 3576351"/>
                <a:gd name="connsiteX708" fmla="*/ 4686585 w 4787836"/>
                <a:gd name="connsiteY708" fmla="*/ 1007078 h 3576351"/>
                <a:gd name="connsiteX709" fmla="*/ 4694872 w 4787836"/>
                <a:gd name="connsiteY709" fmla="*/ 1022508 h 3576351"/>
                <a:gd name="connsiteX710" fmla="*/ 4703063 w 4787836"/>
                <a:gd name="connsiteY710" fmla="*/ 1037939 h 3576351"/>
                <a:gd name="connsiteX711" fmla="*/ 4711255 w 4787836"/>
                <a:gd name="connsiteY711" fmla="*/ 1053369 h 3576351"/>
                <a:gd name="connsiteX712" fmla="*/ 4719065 w 4787836"/>
                <a:gd name="connsiteY712" fmla="*/ 1068609 h 3576351"/>
                <a:gd name="connsiteX713" fmla="*/ 4719063 w 4787836"/>
                <a:gd name="connsiteY713" fmla="*/ 1068610 h 3576351"/>
                <a:gd name="connsiteX714" fmla="*/ 4719161 w 4787836"/>
                <a:gd name="connsiteY714" fmla="*/ 1068800 h 3576351"/>
                <a:gd name="connsiteX715" fmla="*/ 4726971 w 4787836"/>
                <a:gd name="connsiteY715" fmla="*/ 1083944 h 3576351"/>
                <a:gd name="connsiteX716" fmla="*/ 4726932 w 4787836"/>
                <a:gd name="connsiteY716" fmla="*/ 1083965 h 3576351"/>
                <a:gd name="connsiteX717" fmla="*/ 4727067 w 4787836"/>
                <a:gd name="connsiteY717" fmla="*/ 1084230 h 3576351"/>
                <a:gd name="connsiteX718" fmla="*/ 4727145 w 4787836"/>
                <a:gd name="connsiteY718" fmla="*/ 1084382 h 3576351"/>
                <a:gd name="connsiteX719" fmla="*/ 4734878 w 4787836"/>
                <a:gd name="connsiteY719" fmla="*/ 1099375 h 3576351"/>
                <a:gd name="connsiteX720" fmla="*/ 4734838 w 4787836"/>
                <a:gd name="connsiteY720" fmla="*/ 1099397 h 3576351"/>
                <a:gd name="connsiteX721" fmla="*/ 4734973 w 4787836"/>
                <a:gd name="connsiteY721" fmla="*/ 1099661 h 3576351"/>
                <a:gd name="connsiteX722" fmla="*/ 4742688 w 4787836"/>
                <a:gd name="connsiteY722" fmla="*/ 1114805 h 3576351"/>
                <a:gd name="connsiteX723" fmla="*/ 4742611 w 4787836"/>
                <a:gd name="connsiteY723" fmla="*/ 1114846 h 3576351"/>
                <a:gd name="connsiteX724" fmla="*/ 4742783 w 4787836"/>
                <a:gd name="connsiteY724" fmla="*/ 1115186 h 3576351"/>
                <a:gd name="connsiteX725" fmla="*/ 4750403 w 4787836"/>
                <a:gd name="connsiteY725" fmla="*/ 1130140 h 3576351"/>
                <a:gd name="connsiteX726" fmla="*/ 4750289 w 4787836"/>
                <a:gd name="connsiteY726" fmla="*/ 1130201 h 3576351"/>
                <a:gd name="connsiteX727" fmla="*/ 4750498 w 4787836"/>
                <a:gd name="connsiteY727" fmla="*/ 1130617 h 3576351"/>
                <a:gd name="connsiteX728" fmla="*/ 4754174 w 4787836"/>
                <a:gd name="connsiteY728" fmla="*/ 1137969 h 3576351"/>
                <a:gd name="connsiteX729" fmla="*/ 4758023 w 4787836"/>
                <a:gd name="connsiteY729" fmla="*/ 1145572 h 3576351"/>
                <a:gd name="connsiteX730" fmla="*/ 4757985 w 4787836"/>
                <a:gd name="connsiteY730" fmla="*/ 1145592 h 3576351"/>
                <a:gd name="connsiteX731" fmla="*/ 4758213 w 4787836"/>
                <a:gd name="connsiteY731" fmla="*/ 1146047 h 3576351"/>
                <a:gd name="connsiteX732" fmla="*/ 4764161 w 4787836"/>
                <a:gd name="connsiteY732" fmla="*/ 1158169 h 3576351"/>
                <a:gd name="connsiteX733" fmla="*/ 4765548 w 4787836"/>
                <a:gd name="connsiteY733" fmla="*/ 1160907 h 3576351"/>
                <a:gd name="connsiteX734" fmla="*/ 4765514 w 4787836"/>
                <a:gd name="connsiteY734" fmla="*/ 1160925 h 3576351"/>
                <a:gd name="connsiteX735" fmla="*/ 4765738 w 4787836"/>
                <a:gd name="connsiteY735" fmla="*/ 1161382 h 3576351"/>
                <a:gd name="connsiteX736" fmla="*/ 4773168 w 4787836"/>
                <a:gd name="connsiteY736" fmla="*/ 1176241 h 3576351"/>
                <a:gd name="connsiteX737" fmla="*/ 4773019 w 4787836"/>
                <a:gd name="connsiteY737" fmla="*/ 1176319 h 3576351"/>
                <a:gd name="connsiteX738" fmla="*/ 4773262 w 4787836"/>
                <a:gd name="connsiteY738" fmla="*/ 1176814 h 3576351"/>
                <a:gd name="connsiteX739" fmla="*/ 4777021 w 4787836"/>
                <a:gd name="connsiteY739" fmla="*/ 1184619 h 3576351"/>
                <a:gd name="connsiteX740" fmla="*/ 4780502 w 4787836"/>
                <a:gd name="connsiteY740" fmla="*/ 1191673 h 3576351"/>
                <a:gd name="connsiteX741" fmla="*/ 4780434 w 4787836"/>
                <a:gd name="connsiteY741" fmla="*/ 1191708 h 3576351"/>
                <a:gd name="connsiteX742" fmla="*/ 4780692 w 4787836"/>
                <a:gd name="connsiteY742" fmla="*/ 1192244 h 3576351"/>
                <a:gd name="connsiteX743" fmla="*/ 4787836 w 4787836"/>
                <a:gd name="connsiteY743" fmla="*/ 1207199 h 3576351"/>
                <a:gd name="connsiteX744" fmla="*/ 4071365 w 4787836"/>
                <a:gd name="connsiteY744" fmla="*/ 1575340 h 3576351"/>
                <a:gd name="connsiteX745" fmla="*/ 4064984 w 4787836"/>
                <a:gd name="connsiteY745" fmla="*/ 1561910 h 3576351"/>
                <a:gd name="connsiteX746" fmla="*/ 4058602 w 4787836"/>
                <a:gd name="connsiteY746" fmla="*/ 1548479 h 3576351"/>
                <a:gd name="connsiteX747" fmla="*/ 4052030 w 4787836"/>
                <a:gd name="connsiteY747" fmla="*/ 1535049 h 3576351"/>
                <a:gd name="connsiteX748" fmla="*/ 4045553 w 4787836"/>
                <a:gd name="connsiteY748" fmla="*/ 1521619 h 3576351"/>
                <a:gd name="connsiteX749" fmla="*/ 4038885 w 4787836"/>
                <a:gd name="connsiteY749" fmla="*/ 1508189 h 3576351"/>
                <a:gd name="connsiteX750" fmla="*/ 4032218 w 4787836"/>
                <a:gd name="connsiteY750" fmla="*/ 1494758 h 3576351"/>
                <a:gd name="connsiteX751" fmla="*/ 4025455 w 4787836"/>
                <a:gd name="connsiteY751" fmla="*/ 1481328 h 3576351"/>
                <a:gd name="connsiteX752" fmla="*/ 4018502 w 4787836"/>
                <a:gd name="connsiteY752" fmla="*/ 1467898 h 3576351"/>
                <a:gd name="connsiteX753" fmla="*/ 4011548 w 4787836"/>
                <a:gd name="connsiteY753" fmla="*/ 1454468 h 3576351"/>
                <a:gd name="connsiteX754" fmla="*/ 4004595 w 4787836"/>
                <a:gd name="connsiteY754" fmla="*/ 1441037 h 3576351"/>
                <a:gd name="connsiteX755" fmla="*/ 3997547 w 4787836"/>
                <a:gd name="connsiteY755" fmla="*/ 1427607 h 3576351"/>
                <a:gd name="connsiteX756" fmla="*/ 3990403 w 4787836"/>
                <a:gd name="connsiteY756" fmla="*/ 1414177 h 3576351"/>
                <a:gd name="connsiteX757" fmla="*/ 3983164 w 4787836"/>
                <a:gd name="connsiteY757" fmla="*/ 1400747 h 3576351"/>
                <a:gd name="connsiteX758" fmla="*/ 3975925 w 4787836"/>
                <a:gd name="connsiteY758" fmla="*/ 1387316 h 3576351"/>
                <a:gd name="connsiteX759" fmla="*/ 3968591 w 4787836"/>
                <a:gd name="connsiteY759" fmla="*/ 1373791 h 3576351"/>
                <a:gd name="connsiteX760" fmla="*/ 3961161 w 4787836"/>
                <a:gd name="connsiteY760" fmla="*/ 1360361 h 3576351"/>
                <a:gd name="connsiteX761" fmla="*/ 3953732 w 4787836"/>
                <a:gd name="connsiteY761" fmla="*/ 1346930 h 3576351"/>
                <a:gd name="connsiteX762" fmla="*/ 3946112 w 4787836"/>
                <a:gd name="connsiteY762" fmla="*/ 1333500 h 3576351"/>
                <a:gd name="connsiteX763" fmla="*/ 3938492 w 4787836"/>
                <a:gd name="connsiteY763" fmla="*/ 1320070 h 3576351"/>
                <a:gd name="connsiteX764" fmla="*/ 3930872 w 4787836"/>
                <a:gd name="connsiteY764" fmla="*/ 1306639 h 3576351"/>
                <a:gd name="connsiteX765" fmla="*/ 3923061 w 4787836"/>
                <a:gd name="connsiteY765" fmla="*/ 1293209 h 3576351"/>
                <a:gd name="connsiteX766" fmla="*/ 3915251 w 4787836"/>
                <a:gd name="connsiteY766" fmla="*/ 1279779 h 3576351"/>
                <a:gd name="connsiteX767" fmla="*/ 3907345 w 4787836"/>
                <a:gd name="connsiteY767" fmla="*/ 1266349 h 3576351"/>
                <a:gd name="connsiteX768" fmla="*/ 3899344 w 4787836"/>
                <a:gd name="connsiteY768" fmla="*/ 1252918 h 3576351"/>
                <a:gd name="connsiteX769" fmla="*/ 3891248 w 4787836"/>
                <a:gd name="connsiteY769" fmla="*/ 1239488 h 3576351"/>
                <a:gd name="connsiteX770" fmla="*/ 3883151 w 4787836"/>
                <a:gd name="connsiteY770" fmla="*/ 1226058 h 3576351"/>
                <a:gd name="connsiteX771" fmla="*/ 3874960 w 4787836"/>
                <a:gd name="connsiteY771" fmla="*/ 1212628 h 3576351"/>
                <a:gd name="connsiteX772" fmla="*/ 3866768 w 4787836"/>
                <a:gd name="connsiteY772" fmla="*/ 1199198 h 3576351"/>
                <a:gd name="connsiteX773" fmla="*/ 3858482 w 4787836"/>
                <a:gd name="connsiteY773" fmla="*/ 1185863 h 3576351"/>
                <a:gd name="connsiteX774" fmla="*/ 3850100 w 4787836"/>
                <a:gd name="connsiteY774" fmla="*/ 1172432 h 3576351"/>
                <a:gd name="connsiteX775" fmla="*/ 3841718 w 4787836"/>
                <a:gd name="connsiteY775" fmla="*/ 1159097 h 3576351"/>
                <a:gd name="connsiteX776" fmla="*/ 3734466 w 4787836"/>
                <a:gd name="connsiteY776" fmla="*/ 1000030 h 3576351"/>
                <a:gd name="connsiteX777" fmla="*/ 3722750 w 4787836"/>
                <a:gd name="connsiteY777" fmla="*/ 983837 h 3576351"/>
                <a:gd name="connsiteX778" fmla="*/ 3711035 w 4787836"/>
                <a:gd name="connsiteY778" fmla="*/ 967645 h 3576351"/>
                <a:gd name="connsiteX779" fmla="*/ 3699224 w 4787836"/>
                <a:gd name="connsiteY779" fmla="*/ 951547 h 3576351"/>
                <a:gd name="connsiteX780" fmla="*/ 3687317 w 4787836"/>
                <a:gd name="connsiteY780" fmla="*/ 935355 h 3576351"/>
                <a:gd name="connsiteX781" fmla="*/ 3675221 w 4787836"/>
                <a:gd name="connsiteY781" fmla="*/ 919258 h 3576351"/>
                <a:gd name="connsiteX782" fmla="*/ 3663029 w 4787836"/>
                <a:gd name="connsiteY782" fmla="*/ 903161 h 3576351"/>
                <a:gd name="connsiteX783" fmla="*/ 3650741 w 4787836"/>
                <a:gd name="connsiteY783" fmla="*/ 887159 h 3576351"/>
                <a:gd name="connsiteX784" fmla="*/ 3638264 w 4787836"/>
                <a:gd name="connsiteY784" fmla="*/ 871157 h 3576351"/>
                <a:gd name="connsiteX785" fmla="*/ 3625786 w 4787836"/>
                <a:gd name="connsiteY785" fmla="*/ 855155 h 3576351"/>
                <a:gd name="connsiteX786" fmla="*/ 3613118 w 4787836"/>
                <a:gd name="connsiteY786" fmla="*/ 839153 h 3576351"/>
                <a:gd name="connsiteX787" fmla="*/ 3600449 w 4787836"/>
                <a:gd name="connsiteY787" fmla="*/ 823436 h 3576351"/>
                <a:gd name="connsiteX788" fmla="*/ 3587591 w 4787836"/>
                <a:gd name="connsiteY788" fmla="*/ 807530 h 3576351"/>
                <a:gd name="connsiteX789" fmla="*/ 3574637 w 4787836"/>
                <a:gd name="connsiteY789" fmla="*/ 791813 h 3576351"/>
                <a:gd name="connsiteX790" fmla="*/ 3561492 w 4787836"/>
                <a:gd name="connsiteY790" fmla="*/ 776097 h 3576351"/>
                <a:gd name="connsiteX791" fmla="*/ 3548348 w 4787836"/>
                <a:gd name="connsiteY791" fmla="*/ 760476 h 3576351"/>
                <a:gd name="connsiteX792" fmla="*/ 3535013 w 4787836"/>
                <a:gd name="connsiteY792" fmla="*/ 744855 h 3576351"/>
                <a:gd name="connsiteX793" fmla="*/ 3521582 w 4787836"/>
                <a:gd name="connsiteY793" fmla="*/ 729329 h 3576351"/>
                <a:gd name="connsiteX794" fmla="*/ 3508057 w 4787836"/>
                <a:gd name="connsiteY794" fmla="*/ 713804 h 3576351"/>
                <a:gd name="connsiteX795" fmla="*/ 3494436 w 4787836"/>
                <a:gd name="connsiteY795" fmla="*/ 698373 h 3576351"/>
                <a:gd name="connsiteX796" fmla="*/ 3480625 w 4787836"/>
                <a:gd name="connsiteY796" fmla="*/ 683038 h 3576351"/>
                <a:gd name="connsiteX797" fmla="*/ 3466718 w 4787836"/>
                <a:gd name="connsiteY797" fmla="*/ 667703 h 3576351"/>
                <a:gd name="connsiteX798" fmla="*/ 3452717 w 4787836"/>
                <a:gd name="connsiteY798" fmla="*/ 652463 h 3576351"/>
                <a:gd name="connsiteX799" fmla="*/ 3438620 w 4787836"/>
                <a:gd name="connsiteY799" fmla="*/ 637318 h 3576351"/>
                <a:gd name="connsiteX800" fmla="*/ 3424427 w 4787836"/>
                <a:gd name="connsiteY800" fmla="*/ 622078 h 3576351"/>
                <a:gd name="connsiteX801" fmla="*/ 3410045 w 4787836"/>
                <a:gd name="connsiteY801" fmla="*/ 607124 h 3576351"/>
                <a:gd name="connsiteX802" fmla="*/ 3395567 w 4787836"/>
                <a:gd name="connsiteY802" fmla="*/ 592169 h 3576351"/>
                <a:gd name="connsiteX803" fmla="*/ 3380898 w 4787836"/>
                <a:gd name="connsiteY803" fmla="*/ 577310 h 3576351"/>
                <a:gd name="connsiteX804" fmla="*/ 3366230 w 4787836"/>
                <a:gd name="connsiteY804" fmla="*/ 562547 h 3576351"/>
                <a:gd name="connsiteX805" fmla="*/ 3351371 w 4787836"/>
                <a:gd name="connsiteY805" fmla="*/ 547878 h 3576351"/>
                <a:gd name="connsiteX806" fmla="*/ 3336416 w 4787836"/>
                <a:gd name="connsiteY806" fmla="*/ 533210 h 3576351"/>
                <a:gd name="connsiteX807" fmla="*/ 3321367 w 4787836"/>
                <a:gd name="connsiteY807" fmla="*/ 518636 h 357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</a:cxnLst>
              <a:rect l="l" t="t" r="r" b="b"/>
              <a:pathLst>
                <a:path w="4787836" h="3576351">
                  <a:moveTo>
                    <a:pt x="328803" y="3060477"/>
                  </a:moveTo>
                  <a:cubicBezTo>
                    <a:pt x="330422" y="3061715"/>
                    <a:pt x="331946" y="3062954"/>
                    <a:pt x="333470" y="3064192"/>
                  </a:cubicBezTo>
                  <a:lnTo>
                    <a:pt x="337936" y="3067820"/>
                  </a:lnTo>
                  <a:lnTo>
                    <a:pt x="337946" y="3067811"/>
                  </a:lnTo>
                  <a:cubicBezTo>
                    <a:pt x="339470" y="3069049"/>
                    <a:pt x="340995" y="3070288"/>
                    <a:pt x="342423" y="3071621"/>
                  </a:cubicBezTo>
                  <a:lnTo>
                    <a:pt x="342472" y="3071662"/>
                  </a:lnTo>
                  <a:lnTo>
                    <a:pt x="342519" y="3071622"/>
                  </a:lnTo>
                  <a:lnTo>
                    <a:pt x="346938" y="3075289"/>
                  </a:lnTo>
                  <a:lnTo>
                    <a:pt x="346996" y="3075241"/>
                  </a:lnTo>
                  <a:cubicBezTo>
                    <a:pt x="348520" y="3076479"/>
                    <a:pt x="349949" y="3077813"/>
                    <a:pt x="351377" y="3079051"/>
                  </a:cubicBezTo>
                  <a:cubicBezTo>
                    <a:pt x="352806" y="3080385"/>
                    <a:pt x="354330" y="3081718"/>
                    <a:pt x="355759" y="3082957"/>
                  </a:cubicBezTo>
                  <a:lnTo>
                    <a:pt x="355905" y="3083087"/>
                  </a:lnTo>
                  <a:lnTo>
                    <a:pt x="355949" y="3083051"/>
                  </a:lnTo>
                  <a:lnTo>
                    <a:pt x="360275" y="3086906"/>
                  </a:lnTo>
                  <a:lnTo>
                    <a:pt x="360331" y="3086861"/>
                  </a:lnTo>
                  <a:cubicBezTo>
                    <a:pt x="361759" y="3088195"/>
                    <a:pt x="363188" y="3089528"/>
                    <a:pt x="364617" y="3090766"/>
                  </a:cubicBezTo>
                  <a:cubicBezTo>
                    <a:pt x="366046" y="3092100"/>
                    <a:pt x="367475" y="3093433"/>
                    <a:pt x="368903" y="3094767"/>
                  </a:cubicBezTo>
                  <a:lnTo>
                    <a:pt x="372985" y="3098663"/>
                  </a:lnTo>
                  <a:lnTo>
                    <a:pt x="373094" y="3098577"/>
                  </a:lnTo>
                  <a:cubicBezTo>
                    <a:pt x="374522" y="3099911"/>
                    <a:pt x="375951" y="3101244"/>
                    <a:pt x="377285" y="3102578"/>
                  </a:cubicBezTo>
                  <a:cubicBezTo>
                    <a:pt x="378714" y="3104006"/>
                    <a:pt x="380047" y="3105340"/>
                    <a:pt x="381476" y="3106769"/>
                  </a:cubicBezTo>
                  <a:cubicBezTo>
                    <a:pt x="382905" y="3108102"/>
                    <a:pt x="384238" y="3109436"/>
                    <a:pt x="385667" y="3110864"/>
                  </a:cubicBezTo>
                  <a:lnTo>
                    <a:pt x="389509" y="3114796"/>
                  </a:lnTo>
                  <a:lnTo>
                    <a:pt x="389667" y="3114675"/>
                  </a:lnTo>
                  <a:cubicBezTo>
                    <a:pt x="391001" y="3116009"/>
                    <a:pt x="392334" y="3117437"/>
                    <a:pt x="393668" y="3118866"/>
                  </a:cubicBezTo>
                  <a:cubicBezTo>
                    <a:pt x="395001" y="3120199"/>
                    <a:pt x="396335" y="3121628"/>
                    <a:pt x="397668" y="3123057"/>
                  </a:cubicBezTo>
                  <a:cubicBezTo>
                    <a:pt x="399097" y="3124390"/>
                    <a:pt x="400335" y="3125914"/>
                    <a:pt x="401669" y="3127248"/>
                  </a:cubicBezTo>
                  <a:cubicBezTo>
                    <a:pt x="403002" y="3128677"/>
                    <a:pt x="404336" y="3130105"/>
                    <a:pt x="405574" y="3131439"/>
                  </a:cubicBezTo>
                  <a:cubicBezTo>
                    <a:pt x="406812" y="3132868"/>
                    <a:pt x="408146" y="3134296"/>
                    <a:pt x="409479" y="3135630"/>
                  </a:cubicBezTo>
                  <a:cubicBezTo>
                    <a:pt x="410718" y="3137059"/>
                    <a:pt x="412051" y="3138488"/>
                    <a:pt x="413289" y="3140012"/>
                  </a:cubicBezTo>
                  <a:cubicBezTo>
                    <a:pt x="414623" y="3141440"/>
                    <a:pt x="415861" y="3142869"/>
                    <a:pt x="417195" y="3144298"/>
                  </a:cubicBezTo>
                  <a:cubicBezTo>
                    <a:pt x="418433" y="3145822"/>
                    <a:pt x="419671" y="3147251"/>
                    <a:pt x="420909" y="3148679"/>
                  </a:cubicBezTo>
                  <a:cubicBezTo>
                    <a:pt x="422243" y="3150108"/>
                    <a:pt x="423481" y="3151537"/>
                    <a:pt x="424624" y="3153061"/>
                  </a:cubicBezTo>
                  <a:cubicBezTo>
                    <a:pt x="425862" y="3154489"/>
                    <a:pt x="427101" y="3155918"/>
                    <a:pt x="428339" y="3157442"/>
                  </a:cubicBezTo>
                  <a:cubicBezTo>
                    <a:pt x="429482" y="3158871"/>
                    <a:pt x="430720" y="3160300"/>
                    <a:pt x="431958" y="3161824"/>
                  </a:cubicBezTo>
                  <a:cubicBezTo>
                    <a:pt x="433197" y="3163253"/>
                    <a:pt x="434339" y="3164681"/>
                    <a:pt x="435578" y="3166205"/>
                  </a:cubicBezTo>
                  <a:cubicBezTo>
                    <a:pt x="436721" y="3167729"/>
                    <a:pt x="437959" y="3169158"/>
                    <a:pt x="439197" y="3170682"/>
                  </a:cubicBezTo>
                  <a:cubicBezTo>
                    <a:pt x="440340" y="3172111"/>
                    <a:pt x="441579" y="3173635"/>
                    <a:pt x="442722" y="3175063"/>
                  </a:cubicBezTo>
                  <a:cubicBezTo>
                    <a:pt x="443864" y="3176588"/>
                    <a:pt x="445103" y="3178016"/>
                    <a:pt x="446246" y="3179540"/>
                  </a:cubicBezTo>
                  <a:cubicBezTo>
                    <a:pt x="447389" y="3181064"/>
                    <a:pt x="448627" y="3182588"/>
                    <a:pt x="449675" y="3184112"/>
                  </a:cubicBezTo>
                  <a:cubicBezTo>
                    <a:pt x="450913" y="3185636"/>
                    <a:pt x="452056" y="3187065"/>
                    <a:pt x="453104" y="3188589"/>
                  </a:cubicBezTo>
                  <a:lnTo>
                    <a:pt x="453253" y="3188808"/>
                  </a:lnTo>
                  <a:lnTo>
                    <a:pt x="453295" y="3188779"/>
                  </a:lnTo>
                  <a:cubicBezTo>
                    <a:pt x="470059" y="3210782"/>
                    <a:pt x="485680" y="3233927"/>
                    <a:pt x="500158" y="3257740"/>
                  </a:cubicBezTo>
                  <a:lnTo>
                    <a:pt x="501555" y="3260127"/>
                  </a:lnTo>
                  <a:lnTo>
                    <a:pt x="502444" y="3261550"/>
                  </a:lnTo>
                  <a:cubicBezTo>
                    <a:pt x="503301" y="3262788"/>
                    <a:pt x="504063" y="3264122"/>
                    <a:pt x="504825" y="3265455"/>
                  </a:cubicBezTo>
                  <a:lnTo>
                    <a:pt x="507105" y="3269256"/>
                  </a:lnTo>
                  <a:lnTo>
                    <a:pt x="507111" y="3269265"/>
                  </a:lnTo>
                  <a:lnTo>
                    <a:pt x="508909" y="3272471"/>
                  </a:lnTo>
                  <a:lnTo>
                    <a:pt x="509302" y="3273075"/>
                  </a:lnTo>
                  <a:lnTo>
                    <a:pt x="511031" y="3276082"/>
                  </a:lnTo>
                  <a:lnTo>
                    <a:pt x="511587" y="3276885"/>
                  </a:lnTo>
                  <a:cubicBezTo>
                    <a:pt x="512254" y="3278218"/>
                    <a:pt x="513016" y="3279552"/>
                    <a:pt x="513778" y="3280790"/>
                  </a:cubicBezTo>
                  <a:lnTo>
                    <a:pt x="513733" y="3280818"/>
                  </a:lnTo>
                  <a:lnTo>
                    <a:pt x="513778" y="3280886"/>
                  </a:lnTo>
                  <a:lnTo>
                    <a:pt x="515670" y="3284258"/>
                  </a:lnTo>
                  <a:lnTo>
                    <a:pt x="515969" y="3284696"/>
                  </a:lnTo>
                  <a:lnTo>
                    <a:pt x="517695" y="3287912"/>
                  </a:lnTo>
                  <a:lnTo>
                    <a:pt x="518160" y="3288601"/>
                  </a:lnTo>
                  <a:lnTo>
                    <a:pt x="519996" y="3292022"/>
                  </a:lnTo>
                  <a:lnTo>
                    <a:pt x="520255" y="3292411"/>
                  </a:lnTo>
                  <a:cubicBezTo>
                    <a:pt x="520922" y="3293744"/>
                    <a:pt x="521684" y="3294982"/>
                    <a:pt x="522351" y="3296316"/>
                  </a:cubicBezTo>
                  <a:cubicBezTo>
                    <a:pt x="523018" y="3297649"/>
                    <a:pt x="523780" y="3298983"/>
                    <a:pt x="524446" y="3300221"/>
                  </a:cubicBezTo>
                  <a:lnTo>
                    <a:pt x="524446" y="3300222"/>
                  </a:lnTo>
                  <a:lnTo>
                    <a:pt x="524446" y="3300222"/>
                  </a:lnTo>
                  <a:cubicBezTo>
                    <a:pt x="525208" y="3301460"/>
                    <a:pt x="525875" y="3302793"/>
                    <a:pt x="526542" y="3304127"/>
                  </a:cubicBezTo>
                  <a:lnTo>
                    <a:pt x="526469" y="3304170"/>
                  </a:lnTo>
                  <a:lnTo>
                    <a:pt x="528541" y="3308032"/>
                  </a:lnTo>
                  <a:cubicBezTo>
                    <a:pt x="529208" y="3309366"/>
                    <a:pt x="529875" y="3310699"/>
                    <a:pt x="530542" y="3311937"/>
                  </a:cubicBezTo>
                  <a:lnTo>
                    <a:pt x="532537" y="3315833"/>
                  </a:lnTo>
                  <a:lnTo>
                    <a:pt x="532543" y="3315842"/>
                  </a:lnTo>
                  <a:cubicBezTo>
                    <a:pt x="533209" y="3317176"/>
                    <a:pt x="533876" y="3318509"/>
                    <a:pt x="534543" y="3319747"/>
                  </a:cubicBezTo>
                  <a:lnTo>
                    <a:pt x="534543" y="3319748"/>
                  </a:lnTo>
                  <a:lnTo>
                    <a:pt x="534543" y="3319748"/>
                  </a:lnTo>
                  <a:lnTo>
                    <a:pt x="536155" y="3323055"/>
                  </a:lnTo>
                  <a:lnTo>
                    <a:pt x="536543" y="3323653"/>
                  </a:lnTo>
                  <a:cubicBezTo>
                    <a:pt x="537210" y="3324986"/>
                    <a:pt x="537876" y="3326320"/>
                    <a:pt x="538448" y="3327558"/>
                  </a:cubicBezTo>
                  <a:lnTo>
                    <a:pt x="538403" y="3327584"/>
                  </a:lnTo>
                  <a:lnTo>
                    <a:pt x="538448" y="3327653"/>
                  </a:lnTo>
                  <a:lnTo>
                    <a:pt x="540350" y="3331552"/>
                  </a:lnTo>
                  <a:lnTo>
                    <a:pt x="540354" y="3331559"/>
                  </a:lnTo>
                  <a:cubicBezTo>
                    <a:pt x="541020" y="3332892"/>
                    <a:pt x="541592" y="3334226"/>
                    <a:pt x="542259" y="3335464"/>
                  </a:cubicBezTo>
                  <a:lnTo>
                    <a:pt x="542258" y="3335465"/>
                  </a:lnTo>
                  <a:lnTo>
                    <a:pt x="544163" y="3339369"/>
                  </a:lnTo>
                  <a:lnTo>
                    <a:pt x="544049" y="3339432"/>
                  </a:lnTo>
                  <a:lnTo>
                    <a:pt x="544068" y="3339464"/>
                  </a:lnTo>
                  <a:cubicBezTo>
                    <a:pt x="544735" y="3340798"/>
                    <a:pt x="545306" y="3342131"/>
                    <a:pt x="545973" y="3343370"/>
                  </a:cubicBezTo>
                  <a:lnTo>
                    <a:pt x="547682" y="3347264"/>
                  </a:lnTo>
                  <a:lnTo>
                    <a:pt x="547688" y="3347275"/>
                  </a:lnTo>
                  <a:cubicBezTo>
                    <a:pt x="548354" y="3348608"/>
                    <a:pt x="548926" y="3349942"/>
                    <a:pt x="549497" y="3351180"/>
                  </a:cubicBezTo>
                  <a:lnTo>
                    <a:pt x="549457" y="3351202"/>
                  </a:lnTo>
                  <a:lnTo>
                    <a:pt x="549497" y="3351275"/>
                  </a:lnTo>
                  <a:cubicBezTo>
                    <a:pt x="550164" y="3352609"/>
                    <a:pt x="550736" y="3353942"/>
                    <a:pt x="551307" y="3355276"/>
                  </a:cubicBezTo>
                  <a:lnTo>
                    <a:pt x="552853" y="3358797"/>
                  </a:lnTo>
                  <a:lnTo>
                    <a:pt x="553021" y="3359086"/>
                  </a:lnTo>
                  <a:cubicBezTo>
                    <a:pt x="553593" y="3360420"/>
                    <a:pt x="554165" y="3361753"/>
                    <a:pt x="554736" y="3363087"/>
                  </a:cubicBezTo>
                  <a:cubicBezTo>
                    <a:pt x="555308" y="3364420"/>
                    <a:pt x="555879" y="3365754"/>
                    <a:pt x="556355" y="3366992"/>
                  </a:cubicBezTo>
                  <a:lnTo>
                    <a:pt x="556313" y="3367014"/>
                  </a:lnTo>
                  <a:lnTo>
                    <a:pt x="556355" y="3367087"/>
                  </a:lnTo>
                  <a:lnTo>
                    <a:pt x="557847" y="3370486"/>
                  </a:lnTo>
                  <a:lnTo>
                    <a:pt x="558165" y="3370992"/>
                  </a:lnTo>
                  <a:lnTo>
                    <a:pt x="559783" y="3374990"/>
                  </a:lnTo>
                  <a:lnTo>
                    <a:pt x="559784" y="3374992"/>
                  </a:lnTo>
                  <a:cubicBezTo>
                    <a:pt x="560356" y="3376326"/>
                    <a:pt x="560832" y="3377659"/>
                    <a:pt x="561404" y="3378898"/>
                  </a:cubicBezTo>
                  <a:lnTo>
                    <a:pt x="177260" y="3576351"/>
                  </a:lnTo>
                  <a:cubicBezTo>
                    <a:pt x="176879" y="3575398"/>
                    <a:pt x="176593" y="3574351"/>
                    <a:pt x="176212" y="3573398"/>
                  </a:cubicBezTo>
                  <a:cubicBezTo>
                    <a:pt x="175832" y="3572446"/>
                    <a:pt x="175546" y="3571398"/>
                    <a:pt x="175069" y="3570446"/>
                  </a:cubicBezTo>
                  <a:lnTo>
                    <a:pt x="175054" y="3570404"/>
                  </a:lnTo>
                  <a:lnTo>
                    <a:pt x="174974" y="3570445"/>
                  </a:lnTo>
                  <a:cubicBezTo>
                    <a:pt x="174593" y="3569493"/>
                    <a:pt x="174307" y="3568445"/>
                    <a:pt x="173926" y="3567493"/>
                  </a:cubicBezTo>
                  <a:lnTo>
                    <a:pt x="173831" y="3567493"/>
                  </a:lnTo>
                  <a:cubicBezTo>
                    <a:pt x="173450" y="3566540"/>
                    <a:pt x="173164" y="3565588"/>
                    <a:pt x="172783" y="3564635"/>
                  </a:cubicBezTo>
                  <a:cubicBezTo>
                    <a:pt x="172402" y="3563683"/>
                    <a:pt x="171926" y="3562635"/>
                    <a:pt x="171640" y="3561682"/>
                  </a:cubicBezTo>
                  <a:cubicBezTo>
                    <a:pt x="171259" y="3560730"/>
                    <a:pt x="170878" y="3559777"/>
                    <a:pt x="170497" y="3558825"/>
                  </a:cubicBezTo>
                  <a:cubicBezTo>
                    <a:pt x="170116" y="3557872"/>
                    <a:pt x="169735" y="3556920"/>
                    <a:pt x="169354" y="3555967"/>
                  </a:cubicBezTo>
                  <a:cubicBezTo>
                    <a:pt x="168973" y="3555015"/>
                    <a:pt x="168592" y="3553967"/>
                    <a:pt x="168211" y="3553015"/>
                  </a:cubicBezTo>
                  <a:lnTo>
                    <a:pt x="166973" y="3550157"/>
                  </a:lnTo>
                  <a:cubicBezTo>
                    <a:pt x="166592" y="3549205"/>
                    <a:pt x="166211" y="3548252"/>
                    <a:pt x="165735" y="3547300"/>
                  </a:cubicBezTo>
                  <a:cubicBezTo>
                    <a:pt x="165353" y="3546347"/>
                    <a:pt x="164972" y="3545395"/>
                    <a:pt x="164496" y="3544442"/>
                  </a:cubicBezTo>
                  <a:cubicBezTo>
                    <a:pt x="164115" y="3543490"/>
                    <a:pt x="163639" y="3542537"/>
                    <a:pt x="163163" y="3541585"/>
                  </a:cubicBezTo>
                  <a:cubicBezTo>
                    <a:pt x="162782" y="3540632"/>
                    <a:pt x="162306" y="3539584"/>
                    <a:pt x="161829" y="3538632"/>
                  </a:cubicBezTo>
                  <a:cubicBezTo>
                    <a:pt x="161448" y="3537679"/>
                    <a:pt x="160972" y="3536727"/>
                    <a:pt x="160591" y="3535774"/>
                  </a:cubicBezTo>
                  <a:cubicBezTo>
                    <a:pt x="160115" y="3534822"/>
                    <a:pt x="159734" y="3533774"/>
                    <a:pt x="159258" y="3532822"/>
                  </a:cubicBezTo>
                  <a:cubicBezTo>
                    <a:pt x="158781" y="3531869"/>
                    <a:pt x="158305" y="3530917"/>
                    <a:pt x="157829" y="3529964"/>
                  </a:cubicBezTo>
                  <a:cubicBezTo>
                    <a:pt x="157352" y="3529012"/>
                    <a:pt x="156971" y="3528059"/>
                    <a:pt x="156400" y="3527107"/>
                  </a:cubicBezTo>
                  <a:cubicBezTo>
                    <a:pt x="155924" y="3526154"/>
                    <a:pt x="155543" y="3525202"/>
                    <a:pt x="154971" y="3524249"/>
                  </a:cubicBezTo>
                  <a:cubicBezTo>
                    <a:pt x="154495" y="3523392"/>
                    <a:pt x="154019" y="3522344"/>
                    <a:pt x="153543" y="3521392"/>
                  </a:cubicBezTo>
                  <a:cubicBezTo>
                    <a:pt x="153162" y="3520439"/>
                    <a:pt x="152685" y="3519487"/>
                    <a:pt x="152114" y="3518534"/>
                  </a:cubicBezTo>
                  <a:cubicBezTo>
                    <a:pt x="151733" y="3517582"/>
                    <a:pt x="151161" y="3516629"/>
                    <a:pt x="150685" y="3515677"/>
                  </a:cubicBezTo>
                  <a:cubicBezTo>
                    <a:pt x="150209" y="3514724"/>
                    <a:pt x="149828" y="3513772"/>
                    <a:pt x="149256" y="3512914"/>
                  </a:cubicBezTo>
                  <a:cubicBezTo>
                    <a:pt x="148780" y="3511962"/>
                    <a:pt x="148304" y="3511009"/>
                    <a:pt x="147827" y="3510057"/>
                  </a:cubicBezTo>
                  <a:cubicBezTo>
                    <a:pt x="147256" y="3509104"/>
                    <a:pt x="146780" y="3508152"/>
                    <a:pt x="146303" y="3507199"/>
                  </a:cubicBezTo>
                  <a:cubicBezTo>
                    <a:pt x="145827" y="3506247"/>
                    <a:pt x="145256" y="3505294"/>
                    <a:pt x="144779" y="3504342"/>
                  </a:cubicBezTo>
                  <a:cubicBezTo>
                    <a:pt x="144303" y="3503389"/>
                    <a:pt x="143732" y="3502437"/>
                    <a:pt x="143256" y="3501484"/>
                  </a:cubicBezTo>
                  <a:cubicBezTo>
                    <a:pt x="142684" y="3500627"/>
                    <a:pt x="142208" y="3499675"/>
                    <a:pt x="141636" y="3498722"/>
                  </a:cubicBezTo>
                  <a:cubicBezTo>
                    <a:pt x="141160" y="3497865"/>
                    <a:pt x="140589" y="3496817"/>
                    <a:pt x="140017" y="3495865"/>
                  </a:cubicBezTo>
                  <a:cubicBezTo>
                    <a:pt x="139445" y="3495007"/>
                    <a:pt x="138969" y="3493960"/>
                    <a:pt x="138398" y="3493102"/>
                  </a:cubicBezTo>
                  <a:cubicBezTo>
                    <a:pt x="137826" y="3492150"/>
                    <a:pt x="137255" y="3491197"/>
                    <a:pt x="136778" y="3490245"/>
                  </a:cubicBezTo>
                  <a:cubicBezTo>
                    <a:pt x="136302" y="3489292"/>
                    <a:pt x="135731" y="3488340"/>
                    <a:pt x="135159" y="3487387"/>
                  </a:cubicBezTo>
                  <a:cubicBezTo>
                    <a:pt x="122967" y="3466718"/>
                    <a:pt x="109442" y="3446906"/>
                    <a:pt x="94773" y="3428428"/>
                  </a:cubicBezTo>
                  <a:cubicBezTo>
                    <a:pt x="93916" y="3427380"/>
                    <a:pt x="93059" y="3426332"/>
                    <a:pt x="92106" y="3425189"/>
                  </a:cubicBezTo>
                  <a:cubicBezTo>
                    <a:pt x="91249" y="3424141"/>
                    <a:pt x="90392" y="3423094"/>
                    <a:pt x="89439" y="3421951"/>
                  </a:cubicBezTo>
                  <a:cubicBezTo>
                    <a:pt x="88582" y="3420903"/>
                    <a:pt x="87629" y="3419855"/>
                    <a:pt x="86772" y="3418807"/>
                  </a:cubicBezTo>
                  <a:cubicBezTo>
                    <a:pt x="85915" y="3417760"/>
                    <a:pt x="84963" y="3416712"/>
                    <a:pt x="84105" y="3415664"/>
                  </a:cubicBezTo>
                  <a:cubicBezTo>
                    <a:pt x="83153" y="3414616"/>
                    <a:pt x="82200" y="3413569"/>
                    <a:pt x="81343" y="3412521"/>
                  </a:cubicBezTo>
                  <a:cubicBezTo>
                    <a:pt x="80486" y="3411378"/>
                    <a:pt x="79438" y="3410425"/>
                    <a:pt x="78581" y="3409378"/>
                  </a:cubicBezTo>
                  <a:cubicBezTo>
                    <a:pt x="77723" y="3408330"/>
                    <a:pt x="76676" y="3407282"/>
                    <a:pt x="75819" y="3406234"/>
                  </a:cubicBezTo>
                  <a:cubicBezTo>
                    <a:pt x="74961" y="3405187"/>
                    <a:pt x="73914" y="3404139"/>
                    <a:pt x="73056" y="3403091"/>
                  </a:cubicBezTo>
                  <a:cubicBezTo>
                    <a:pt x="72104" y="3402044"/>
                    <a:pt x="71151" y="3401091"/>
                    <a:pt x="70294" y="3400043"/>
                  </a:cubicBezTo>
                  <a:cubicBezTo>
                    <a:pt x="69246" y="3398995"/>
                    <a:pt x="68294" y="3397948"/>
                    <a:pt x="67437" y="3396995"/>
                  </a:cubicBezTo>
                  <a:cubicBezTo>
                    <a:pt x="66389" y="3395947"/>
                    <a:pt x="65436" y="3394900"/>
                    <a:pt x="64579" y="3393947"/>
                  </a:cubicBezTo>
                  <a:cubicBezTo>
                    <a:pt x="63531" y="3392899"/>
                    <a:pt x="62579" y="3391947"/>
                    <a:pt x="61626" y="3390899"/>
                  </a:cubicBezTo>
                  <a:cubicBezTo>
                    <a:pt x="60674" y="3389947"/>
                    <a:pt x="59721" y="3388994"/>
                    <a:pt x="58769" y="3388042"/>
                  </a:cubicBezTo>
                  <a:cubicBezTo>
                    <a:pt x="57816" y="3387089"/>
                    <a:pt x="56864" y="3386137"/>
                    <a:pt x="55816" y="3385089"/>
                  </a:cubicBezTo>
                  <a:cubicBezTo>
                    <a:pt x="54864" y="3384136"/>
                    <a:pt x="53816" y="3383184"/>
                    <a:pt x="52768" y="3382231"/>
                  </a:cubicBezTo>
                  <a:cubicBezTo>
                    <a:pt x="51720" y="3381279"/>
                    <a:pt x="50673" y="3380231"/>
                    <a:pt x="49625" y="3379374"/>
                  </a:cubicBezTo>
                  <a:cubicBezTo>
                    <a:pt x="48672" y="3378326"/>
                    <a:pt x="47625" y="3377469"/>
                    <a:pt x="46672" y="3376516"/>
                  </a:cubicBezTo>
                  <a:cubicBezTo>
                    <a:pt x="45624" y="3375659"/>
                    <a:pt x="44576" y="3374611"/>
                    <a:pt x="43529" y="3373659"/>
                  </a:cubicBezTo>
                  <a:cubicBezTo>
                    <a:pt x="42481" y="3372802"/>
                    <a:pt x="41433" y="3371754"/>
                    <a:pt x="40386" y="3370897"/>
                  </a:cubicBezTo>
                  <a:cubicBezTo>
                    <a:pt x="39338" y="3369944"/>
                    <a:pt x="38290" y="3368992"/>
                    <a:pt x="37242" y="3368039"/>
                  </a:cubicBezTo>
                  <a:cubicBezTo>
                    <a:pt x="36099" y="3367087"/>
                    <a:pt x="35147" y="3366134"/>
                    <a:pt x="34004" y="3365277"/>
                  </a:cubicBezTo>
                  <a:cubicBezTo>
                    <a:pt x="32861" y="3364420"/>
                    <a:pt x="31908" y="3363467"/>
                    <a:pt x="30861" y="3362610"/>
                  </a:cubicBezTo>
                  <a:cubicBezTo>
                    <a:pt x="29717" y="3361753"/>
                    <a:pt x="28670" y="3360800"/>
                    <a:pt x="27527" y="3359943"/>
                  </a:cubicBezTo>
                  <a:cubicBezTo>
                    <a:pt x="26384" y="3359086"/>
                    <a:pt x="25431" y="3358228"/>
                    <a:pt x="24288" y="3357276"/>
                  </a:cubicBezTo>
                  <a:cubicBezTo>
                    <a:pt x="23145" y="3356419"/>
                    <a:pt x="22002" y="3355561"/>
                    <a:pt x="20859" y="3354609"/>
                  </a:cubicBezTo>
                  <a:cubicBezTo>
                    <a:pt x="19716" y="3353752"/>
                    <a:pt x="18573" y="3352894"/>
                    <a:pt x="17430" y="3351942"/>
                  </a:cubicBezTo>
                  <a:cubicBezTo>
                    <a:pt x="16287" y="3351085"/>
                    <a:pt x="15144" y="3350323"/>
                    <a:pt x="14001" y="3349465"/>
                  </a:cubicBezTo>
                  <a:cubicBezTo>
                    <a:pt x="12858" y="3348608"/>
                    <a:pt x="11715" y="3347846"/>
                    <a:pt x="10572" y="3346989"/>
                  </a:cubicBezTo>
                  <a:cubicBezTo>
                    <a:pt x="9429" y="3346132"/>
                    <a:pt x="8191" y="3345370"/>
                    <a:pt x="7048" y="3344512"/>
                  </a:cubicBezTo>
                  <a:lnTo>
                    <a:pt x="7090" y="3344477"/>
                  </a:lnTo>
                  <a:lnTo>
                    <a:pt x="3619" y="3342131"/>
                  </a:lnTo>
                  <a:cubicBezTo>
                    <a:pt x="2477" y="3341274"/>
                    <a:pt x="1238" y="3340512"/>
                    <a:pt x="0" y="3339750"/>
                  </a:cubicBezTo>
                  <a:close/>
                  <a:moveTo>
                    <a:pt x="1081373" y="2420874"/>
                  </a:moveTo>
                  <a:cubicBezTo>
                    <a:pt x="1083754" y="2422970"/>
                    <a:pt x="1086231" y="2425160"/>
                    <a:pt x="1088517" y="2427256"/>
                  </a:cubicBezTo>
                  <a:cubicBezTo>
                    <a:pt x="1090898" y="2429446"/>
                    <a:pt x="1093279" y="2431637"/>
                    <a:pt x="1095661" y="2433828"/>
                  </a:cubicBezTo>
                  <a:cubicBezTo>
                    <a:pt x="1098042" y="2435923"/>
                    <a:pt x="1100328" y="2438210"/>
                    <a:pt x="1102709" y="2440400"/>
                  </a:cubicBezTo>
                  <a:cubicBezTo>
                    <a:pt x="1105090" y="2442496"/>
                    <a:pt x="1107376" y="2444782"/>
                    <a:pt x="1109662" y="2447068"/>
                  </a:cubicBezTo>
                  <a:cubicBezTo>
                    <a:pt x="1112044" y="2449163"/>
                    <a:pt x="1114330" y="2451449"/>
                    <a:pt x="1116615" y="2453735"/>
                  </a:cubicBezTo>
                  <a:lnTo>
                    <a:pt x="1116703" y="2453819"/>
                  </a:lnTo>
                  <a:lnTo>
                    <a:pt x="1116806" y="2453735"/>
                  </a:lnTo>
                  <a:lnTo>
                    <a:pt x="1123662" y="2460309"/>
                  </a:lnTo>
                  <a:lnTo>
                    <a:pt x="1123664" y="2460307"/>
                  </a:lnTo>
                  <a:lnTo>
                    <a:pt x="1130375" y="2467017"/>
                  </a:lnTo>
                  <a:lnTo>
                    <a:pt x="1130427" y="2466975"/>
                  </a:lnTo>
                  <a:cubicBezTo>
                    <a:pt x="1132713" y="2469166"/>
                    <a:pt x="1134999" y="2471452"/>
                    <a:pt x="1137285" y="2473738"/>
                  </a:cubicBezTo>
                  <a:cubicBezTo>
                    <a:pt x="1139476" y="2476024"/>
                    <a:pt x="1141762" y="2478310"/>
                    <a:pt x="1143953" y="2480596"/>
                  </a:cubicBezTo>
                  <a:cubicBezTo>
                    <a:pt x="1146239" y="2482882"/>
                    <a:pt x="1148430" y="2485168"/>
                    <a:pt x="1150620" y="2487454"/>
                  </a:cubicBezTo>
                  <a:cubicBezTo>
                    <a:pt x="1152811" y="2489740"/>
                    <a:pt x="1155002" y="2492026"/>
                    <a:pt x="1157193" y="2494407"/>
                  </a:cubicBezTo>
                  <a:cubicBezTo>
                    <a:pt x="1159383" y="2496693"/>
                    <a:pt x="1161574" y="2499074"/>
                    <a:pt x="1163765" y="2501360"/>
                  </a:cubicBezTo>
                  <a:cubicBezTo>
                    <a:pt x="1165956" y="2503646"/>
                    <a:pt x="1168146" y="2506028"/>
                    <a:pt x="1170242" y="2508313"/>
                  </a:cubicBezTo>
                  <a:cubicBezTo>
                    <a:pt x="1172337" y="2510599"/>
                    <a:pt x="1174528" y="2512981"/>
                    <a:pt x="1176623" y="2515267"/>
                  </a:cubicBezTo>
                  <a:cubicBezTo>
                    <a:pt x="1178719" y="2517648"/>
                    <a:pt x="1180910" y="2519934"/>
                    <a:pt x="1183005" y="2522315"/>
                  </a:cubicBezTo>
                  <a:cubicBezTo>
                    <a:pt x="1185101" y="2524696"/>
                    <a:pt x="1187291" y="2526982"/>
                    <a:pt x="1189387" y="2529459"/>
                  </a:cubicBezTo>
                  <a:lnTo>
                    <a:pt x="1189475" y="2529559"/>
                  </a:lnTo>
                  <a:lnTo>
                    <a:pt x="1189482" y="2529554"/>
                  </a:lnTo>
                  <a:cubicBezTo>
                    <a:pt x="1191578" y="2531840"/>
                    <a:pt x="1193673" y="2534221"/>
                    <a:pt x="1195673" y="2536602"/>
                  </a:cubicBezTo>
                  <a:cubicBezTo>
                    <a:pt x="1197769" y="2538984"/>
                    <a:pt x="1199864" y="2541365"/>
                    <a:pt x="1201865" y="2543746"/>
                  </a:cubicBezTo>
                  <a:cubicBezTo>
                    <a:pt x="1203960" y="2546127"/>
                    <a:pt x="1205960" y="2548413"/>
                    <a:pt x="1208056" y="2550890"/>
                  </a:cubicBezTo>
                  <a:cubicBezTo>
                    <a:pt x="1210056" y="2553271"/>
                    <a:pt x="1212151" y="2555748"/>
                    <a:pt x="1214152" y="2558129"/>
                  </a:cubicBezTo>
                  <a:cubicBezTo>
                    <a:pt x="1216152" y="2560510"/>
                    <a:pt x="1218152" y="2562892"/>
                    <a:pt x="1220248" y="2565273"/>
                  </a:cubicBezTo>
                  <a:cubicBezTo>
                    <a:pt x="1222153" y="2567654"/>
                    <a:pt x="1224248" y="2570130"/>
                    <a:pt x="1226153" y="2572607"/>
                  </a:cubicBezTo>
                  <a:cubicBezTo>
                    <a:pt x="1228154" y="2574988"/>
                    <a:pt x="1230154" y="2577465"/>
                    <a:pt x="1232059" y="2579846"/>
                  </a:cubicBezTo>
                  <a:cubicBezTo>
                    <a:pt x="1233964" y="2582227"/>
                    <a:pt x="1235964" y="2584704"/>
                    <a:pt x="1237964" y="2587180"/>
                  </a:cubicBezTo>
                  <a:cubicBezTo>
                    <a:pt x="1239869" y="2589561"/>
                    <a:pt x="1241870" y="2592038"/>
                    <a:pt x="1243679" y="2594515"/>
                  </a:cubicBezTo>
                  <a:cubicBezTo>
                    <a:pt x="1245679" y="2596896"/>
                    <a:pt x="1247584" y="2599372"/>
                    <a:pt x="1249490" y="2601944"/>
                  </a:cubicBezTo>
                  <a:cubicBezTo>
                    <a:pt x="1251395" y="2604420"/>
                    <a:pt x="1253395" y="2606897"/>
                    <a:pt x="1255109" y="2609374"/>
                  </a:cubicBezTo>
                  <a:cubicBezTo>
                    <a:pt x="1257109" y="2611850"/>
                    <a:pt x="1259015" y="2614231"/>
                    <a:pt x="1260729" y="2616803"/>
                  </a:cubicBezTo>
                  <a:lnTo>
                    <a:pt x="1266253" y="2624106"/>
                  </a:lnTo>
                  <a:lnTo>
                    <a:pt x="1266348" y="2624042"/>
                  </a:lnTo>
                  <a:cubicBezTo>
                    <a:pt x="1268253" y="2626519"/>
                    <a:pt x="1270158" y="2628995"/>
                    <a:pt x="1271873" y="2631471"/>
                  </a:cubicBezTo>
                  <a:cubicBezTo>
                    <a:pt x="1273777" y="2633948"/>
                    <a:pt x="1275587" y="2636424"/>
                    <a:pt x="1277397" y="2638900"/>
                  </a:cubicBezTo>
                  <a:lnTo>
                    <a:pt x="1277398" y="2638901"/>
                  </a:lnTo>
                  <a:lnTo>
                    <a:pt x="1296868" y="2667672"/>
                  </a:lnTo>
                  <a:lnTo>
                    <a:pt x="1339405" y="2730531"/>
                  </a:lnTo>
                  <a:cubicBezTo>
                    <a:pt x="1340738" y="2732627"/>
                    <a:pt x="1342072" y="2734722"/>
                    <a:pt x="1343310" y="2736817"/>
                  </a:cubicBezTo>
                  <a:lnTo>
                    <a:pt x="1343242" y="2736860"/>
                  </a:lnTo>
                  <a:lnTo>
                    <a:pt x="1347097" y="2742972"/>
                  </a:lnTo>
                  <a:lnTo>
                    <a:pt x="1347121" y="2743010"/>
                  </a:lnTo>
                  <a:lnTo>
                    <a:pt x="1350797" y="2749135"/>
                  </a:lnTo>
                  <a:lnTo>
                    <a:pt x="1350836" y="2749200"/>
                  </a:lnTo>
                  <a:cubicBezTo>
                    <a:pt x="1352169" y="2751296"/>
                    <a:pt x="1353407" y="2753391"/>
                    <a:pt x="1354646" y="2755487"/>
                  </a:cubicBezTo>
                  <a:cubicBezTo>
                    <a:pt x="1355884" y="2757583"/>
                    <a:pt x="1357122" y="2759678"/>
                    <a:pt x="1358360" y="2761678"/>
                  </a:cubicBezTo>
                  <a:cubicBezTo>
                    <a:pt x="1359598" y="2763773"/>
                    <a:pt x="1360836" y="2765869"/>
                    <a:pt x="1362075" y="2767964"/>
                  </a:cubicBezTo>
                  <a:lnTo>
                    <a:pt x="1362075" y="2767964"/>
                  </a:lnTo>
                  <a:lnTo>
                    <a:pt x="1362075" y="2767965"/>
                  </a:lnTo>
                  <a:lnTo>
                    <a:pt x="1364052" y="2771397"/>
                  </a:lnTo>
                  <a:lnTo>
                    <a:pt x="1365790" y="2774251"/>
                  </a:lnTo>
                  <a:cubicBezTo>
                    <a:pt x="1367028" y="2776347"/>
                    <a:pt x="1368171" y="2778442"/>
                    <a:pt x="1369410" y="2780538"/>
                  </a:cubicBezTo>
                  <a:lnTo>
                    <a:pt x="1369338" y="2780581"/>
                  </a:lnTo>
                  <a:lnTo>
                    <a:pt x="1372933" y="2786824"/>
                  </a:lnTo>
                  <a:cubicBezTo>
                    <a:pt x="1374171" y="2788920"/>
                    <a:pt x="1375314" y="2791015"/>
                    <a:pt x="1376457" y="2793016"/>
                  </a:cubicBezTo>
                  <a:cubicBezTo>
                    <a:pt x="1377696" y="2795111"/>
                    <a:pt x="1378839" y="2797207"/>
                    <a:pt x="1380077" y="2799302"/>
                  </a:cubicBezTo>
                  <a:cubicBezTo>
                    <a:pt x="1381219" y="2801397"/>
                    <a:pt x="1382458" y="2803493"/>
                    <a:pt x="1383506" y="2805588"/>
                  </a:cubicBezTo>
                  <a:cubicBezTo>
                    <a:pt x="1384649" y="2807683"/>
                    <a:pt x="1385887" y="2809779"/>
                    <a:pt x="1386935" y="2811874"/>
                  </a:cubicBezTo>
                  <a:lnTo>
                    <a:pt x="1387304" y="2812559"/>
                  </a:lnTo>
                  <a:lnTo>
                    <a:pt x="1390459" y="2818257"/>
                  </a:lnTo>
                  <a:cubicBezTo>
                    <a:pt x="1391603" y="2820352"/>
                    <a:pt x="1392746" y="2822448"/>
                    <a:pt x="1393888" y="2824543"/>
                  </a:cubicBezTo>
                  <a:lnTo>
                    <a:pt x="1393816" y="2824584"/>
                  </a:lnTo>
                  <a:lnTo>
                    <a:pt x="1397110" y="2830796"/>
                  </a:lnTo>
                  <a:lnTo>
                    <a:pt x="1397127" y="2830829"/>
                  </a:lnTo>
                  <a:cubicBezTo>
                    <a:pt x="1398270" y="2832925"/>
                    <a:pt x="1399413" y="2835020"/>
                    <a:pt x="1400556" y="2837211"/>
                  </a:cubicBezTo>
                  <a:lnTo>
                    <a:pt x="1400517" y="2837233"/>
                  </a:lnTo>
                  <a:lnTo>
                    <a:pt x="1400556" y="2837307"/>
                  </a:lnTo>
                  <a:lnTo>
                    <a:pt x="1402184" y="2840466"/>
                  </a:lnTo>
                  <a:lnTo>
                    <a:pt x="1403794" y="2843498"/>
                  </a:lnTo>
                  <a:cubicBezTo>
                    <a:pt x="1404937" y="2845593"/>
                    <a:pt x="1405985" y="2847689"/>
                    <a:pt x="1407033" y="2849784"/>
                  </a:cubicBezTo>
                  <a:cubicBezTo>
                    <a:pt x="1408176" y="2851880"/>
                    <a:pt x="1409224" y="2853975"/>
                    <a:pt x="1410272" y="2856166"/>
                  </a:cubicBezTo>
                  <a:cubicBezTo>
                    <a:pt x="1411415" y="2858261"/>
                    <a:pt x="1412367" y="2860357"/>
                    <a:pt x="1413415" y="2862452"/>
                  </a:cubicBezTo>
                  <a:lnTo>
                    <a:pt x="1413414" y="2862452"/>
                  </a:lnTo>
                  <a:lnTo>
                    <a:pt x="1413414" y="2862453"/>
                  </a:lnTo>
                  <a:lnTo>
                    <a:pt x="1415917" y="2867532"/>
                  </a:lnTo>
                  <a:lnTo>
                    <a:pt x="1416558" y="2868739"/>
                  </a:lnTo>
                  <a:lnTo>
                    <a:pt x="1419670" y="2874962"/>
                  </a:lnTo>
                  <a:lnTo>
                    <a:pt x="1419702" y="2875026"/>
                  </a:lnTo>
                  <a:lnTo>
                    <a:pt x="1422834" y="2881385"/>
                  </a:lnTo>
                  <a:lnTo>
                    <a:pt x="1422845" y="2881407"/>
                  </a:lnTo>
                  <a:cubicBezTo>
                    <a:pt x="1423893" y="2883503"/>
                    <a:pt x="1424845" y="2885598"/>
                    <a:pt x="1425798" y="2887789"/>
                  </a:cubicBezTo>
                  <a:lnTo>
                    <a:pt x="1425797" y="2887789"/>
                  </a:lnTo>
                  <a:lnTo>
                    <a:pt x="1428832" y="2894051"/>
                  </a:lnTo>
                  <a:lnTo>
                    <a:pt x="1428845" y="2894076"/>
                  </a:lnTo>
                  <a:cubicBezTo>
                    <a:pt x="1429798" y="2896171"/>
                    <a:pt x="1430845" y="2898267"/>
                    <a:pt x="1431798" y="2900458"/>
                  </a:cubicBezTo>
                  <a:lnTo>
                    <a:pt x="1431798" y="2900458"/>
                  </a:lnTo>
                  <a:lnTo>
                    <a:pt x="1434655" y="2906744"/>
                  </a:lnTo>
                  <a:lnTo>
                    <a:pt x="1436448" y="2910746"/>
                  </a:lnTo>
                  <a:lnTo>
                    <a:pt x="1437608" y="2913030"/>
                  </a:lnTo>
                  <a:cubicBezTo>
                    <a:pt x="1438656" y="2915125"/>
                    <a:pt x="1439608" y="2917221"/>
                    <a:pt x="1440561" y="2919412"/>
                  </a:cubicBezTo>
                  <a:cubicBezTo>
                    <a:pt x="1441418" y="2921508"/>
                    <a:pt x="1442466" y="2923604"/>
                    <a:pt x="1443323" y="2925699"/>
                  </a:cubicBezTo>
                  <a:lnTo>
                    <a:pt x="1060132" y="3122676"/>
                  </a:lnTo>
                  <a:cubicBezTo>
                    <a:pt x="1059370" y="3120962"/>
                    <a:pt x="1058608" y="3119152"/>
                    <a:pt x="1057751" y="3117437"/>
                  </a:cubicBezTo>
                  <a:cubicBezTo>
                    <a:pt x="1056989" y="3115628"/>
                    <a:pt x="1056227" y="3113818"/>
                    <a:pt x="1055370" y="3112103"/>
                  </a:cubicBezTo>
                  <a:cubicBezTo>
                    <a:pt x="1054608" y="3110294"/>
                    <a:pt x="1053846" y="3108484"/>
                    <a:pt x="1052989" y="3106769"/>
                  </a:cubicBezTo>
                  <a:cubicBezTo>
                    <a:pt x="1052227" y="3104960"/>
                    <a:pt x="1051369" y="3103245"/>
                    <a:pt x="1050607" y="3101530"/>
                  </a:cubicBezTo>
                  <a:cubicBezTo>
                    <a:pt x="1049845" y="3099721"/>
                    <a:pt x="1048988" y="3097911"/>
                    <a:pt x="1048226" y="3096196"/>
                  </a:cubicBezTo>
                  <a:cubicBezTo>
                    <a:pt x="1047464" y="3094387"/>
                    <a:pt x="1046607" y="3092672"/>
                    <a:pt x="1045845" y="3090862"/>
                  </a:cubicBezTo>
                  <a:cubicBezTo>
                    <a:pt x="1044988" y="3089053"/>
                    <a:pt x="1044130" y="3087243"/>
                    <a:pt x="1043273" y="3085529"/>
                  </a:cubicBezTo>
                  <a:cubicBezTo>
                    <a:pt x="1042416" y="3083719"/>
                    <a:pt x="1041654" y="3081909"/>
                    <a:pt x="1040797" y="3080195"/>
                  </a:cubicBezTo>
                  <a:lnTo>
                    <a:pt x="1040797" y="3080195"/>
                  </a:lnTo>
                  <a:lnTo>
                    <a:pt x="1040796" y="3080195"/>
                  </a:lnTo>
                  <a:lnTo>
                    <a:pt x="1038262" y="3075031"/>
                  </a:lnTo>
                  <a:lnTo>
                    <a:pt x="1038225" y="3075051"/>
                  </a:lnTo>
                  <a:cubicBezTo>
                    <a:pt x="1037368" y="3073241"/>
                    <a:pt x="1036510" y="3071526"/>
                    <a:pt x="1035653" y="3069812"/>
                  </a:cubicBezTo>
                  <a:cubicBezTo>
                    <a:pt x="1034796" y="3068002"/>
                    <a:pt x="1033939" y="3066288"/>
                    <a:pt x="1032986" y="3064478"/>
                  </a:cubicBezTo>
                  <a:cubicBezTo>
                    <a:pt x="1032129" y="3062763"/>
                    <a:pt x="1031272" y="3061049"/>
                    <a:pt x="1030319" y="3059239"/>
                  </a:cubicBezTo>
                  <a:cubicBezTo>
                    <a:pt x="1029462" y="3057525"/>
                    <a:pt x="1028509" y="3055715"/>
                    <a:pt x="1027652" y="3053905"/>
                  </a:cubicBezTo>
                  <a:cubicBezTo>
                    <a:pt x="1026795" y="3052191"/>
                    <a:pt x="1025842" y="3050476"/>
                    <a:pt x="1024985" y="3048666"/>
                  </a:cubicBezTo>
                  <a:cubicBezTo>
                    <a:pt x="1024128" y="3046952"/>
                    <a:pt x="1023175" y="3045237"/>
                    <a:pt x="1022223" y="3043428"/>
                  </a:cubicBezTo>
                  <a:cubicBezTo>
                    <a:pt x="1021365" y="3041713"/>
                    <a:pt x="1020413" y="3039903"/>
                    <a:pt x="1019460" y="3038094"/>
                  </a:cubicBezTo>
                  <a:cubicBezTo>
                    <a:pt x="1018603" y="3036379"/>
                    <a:pt x="1017651" y="3034665"/>
                    <a:pt x="1016698" y="3032950"/>
                  </a:cubicBezTo>
                  <a:cubicBezTo>
                    <a:pt x="1015841" y="3031141"/>
                    <a:pt x="1014793" y="3029426"/>
                    <a:pt x="1013841" y="3027616"/>
                  </a:cubicBezTo>
                  <a:cubicBezTo>
                    <a:pt x="1012984" y="3025807"/>
                    <a:pt x="1011936" y="3024092"/>
                    <a:pt x="1010983" y="3022377"/>
                  </a:cubicBezTo>
                  <a:cubicBezTo>
                    <a:pt x="1010031" y="3020568"/>
                    <a:pt x="1009078" y="3018853"/>
                    <a:pt x="1008126" y="3017139"/>
                  </a:cubicBezTo>
                  <a:cubicBezTo>
                    <a:pt x="1007268" y="3015329"/>
                    <a:pt x="1006221" y="3013615"/>
                    <a:pt x="1005268" y="3011900"/>
                  </a:cubicBezTo>
                  <a:cubicBezTo>
                    <a:pt x="1004411" y="3010185"/>
                    <a:pt x="1003363" y="3008471"/>
                    <a:pt x="1002411" y="3006757"/>
                  </a:cubicBezTo>
                  <a:cubicBezTo>
                    <a:pt x="1001458" y="3004947"/>
                    <a:pt x="1000506" y="3003232"/>
                    <a:pt x="999458" y="3001518"/>
                  </a:cubicBezTo>
                  <a:cubicBezTo>
                    <a:pt x="998505" y="2999708"/>
                    <a:pt x="997458" y="2997993"/>
                    <a:pt x="996505" y="2996279"/>
                  </a:cubicBezTo>
                  <a:cubicBezTo>
                    <a:pt x="995457" y="2994469"/>
                    <a:pt x="994505" y="2992755"/>
                    <a:pt x="993457" y="2991040"/>
                  </a:cubicBezTo>
                  <a:cubicBezTo>
                    <a:pt x="992409" y="2989326"/>
                    <a:pt x="991457" y="2987611"/>
                    <a:pt x="990409" y="2985897"/>
                  </a:cubicBezTo>
                  <a:cubicBezTo>
                    <a:pt x="989361" y="2984182"/>
                    <a:pt x="988409" y="2982468"/>
                    <a:pt x="987266" y="2980753"/>
                  </a:cubicBezTo>
                  <a:cubicBezTo>
                    <a:pt x="986314" y="2979039"/>
                    <a:pt x="985170" y="2977229"/>
                    <a:pt x="984123" y="2975515"/>
                  </a:cubicBezTo>
                  <a:cubicBezTo>
                    <a:pt x="983075" y="2973800"/>
                    <a:pt x="982027" y="2972085"/>
                    <a:pt x="980979" y="2970371"/>
                  </a:cubicBezTo>
                  <a:cubicBezTo>
                    <a:pt x="979932" y="2968657"/>
                    <a:pt x="978884" y="2966942"/>
                    <a:pt x="977836" y="2965227"/>
                  </a:cubicBezTo>
                  <a:cubicBezTo>
                    <a:pt x="976789" y="2963513"/>
                    <a:pt x="975741" y="2961799"/>
                    <a:pt x="974598" y="2960084"/>
                  </a:cubicBezTo>
                  <a:cubicBezTo>
                    <a:pt x="957167" y="2931985"/>
                    <a:pt x="938689" y="2904649"/>
                    <a:pt x="919257" y="2878264"/>
                  </a:cubicBezTo>
                  <a:cubicBezTo>
                    <a:pt x="917733" y="2876169"/>
                    <a:pt x="916209" y="2874073"/>
                    <a:pt x="914590" y="2872073"/>
                  </a:cubicBezTo>
                  <a:cubicBezTo>
                    <a:pt x="913066" y="2869977"/>
                    <a:pt x="911447" y="2867882"/>
                    <a:pt x="909923" y="2865882"/>
                  </a:cubicBezTo>
                  <a:cubicBezTo>
                    <a:pt x="908304" y="2863786"/>
                    <a:pt x="906780" y="2861786"/>
                    <a:pt x="905256" y="2859786"/>
                  </a:cubicBezTo>
                  <a:cubicBezTo>
                    <a:pt x="903636" y="2857690"/>
                    <a:pt x="902112" y="2855595"/>
                    <a:pt x="900589" y="2853594"/>
                  </a:cubicBezTo>
                  <a:cubicBezTo>
                    <a:pt x="898969" y="2851499"/>
                    <a:pt x="897445" y="2849499"/>
                    <a:pt x="895731" y="2847499"/>
                  </a:cubicBezTo>
                  <a:cubicBezTo>
                    <a:pt x="894207" y="2845403"/>
                    <a:pt x="892587" y="2843307"/>
                    <a:pt x="890873" y="2841307"/>
                  </a:cubicBezTo>
                  <a:cubicBezTo>
                    <a:pt x="889254" y="2839212"/>
                    <a:pt x="887634" y="2837211"/>
                    <a:pt x="886015" y="2835211"/>
                  </a:cubicBezTo>
                  <a:cubicBezTo>
                    <a:pt x="884396" y="2833211"/>
                    <a:pt x="882872" y="2831211"/>
                    <a:pt x="881157" y="2829210"/>
                  </a:cubicBezTo>
                  <a:cubicBezTo>
                    <a:pt x="879538" y="2827210"/>
                    <a:pt x="877824" y="2825210"/>
                    <a:pt x="876204" y="2823210"/>
                  </a:cubicBezTo>
                  <a:cubicBezTo>
                    <a:pt x="874585" y="2821209"/>
                    <a:pt x="872871" y="2819209"/>
                    <a:pt x="871156" y="2817209"/>
                  </a:cubicBezTo>
                  <a:cubicBezTo>
                    <a:pt x="869537" y="2815209"/>
                    <a:pt x="867727" y="2813208"/>
                    <a:pt x="866013" y="2811208"/>
                  </a:cubicBezTo>
                  <a:cubicBezTo>
                    <a:pt x="864393" y="2809208"/>
                    <a:pt x="862584" y="2807303"/>
                    <a:pt x="860869" y="2805303"/>
                  </a:cubicBezTo>
                  <a:cubicBezTo>
                    <a:pt x="859250" y="2803398"/>
                    <a:pt x="857440" y="2801397"/>
                    <a:pt x="855726" y="2799397"/>
                  </a:cubicBezTo>
                  <a:cubicBezTo>
                    <a:pt x="854011" y="2797397"/>
                    <a:pt x="852297" y="2795492"/>
                    <a:pt x="850487" y="2793492"/>
                  </a:cubicBezTo>
                  <a:cubicBezTo>
                    <a:pt x="848772" y="2791491"/>
                    <a:pt x="847058" y="2789586"/>
                    <a:pt x="845248" y="2787586"/>
                  </a:cubicBezTo>
                  <a:cubicBezTo>
                    <a:pt x="843534" y="2785586"/>
                    <a:pt x="841724" y="2783681"/>
                    <a:pt x="839914" y="2781681"/>
                  </a:cubicBezTo>
                  <a:cubicBezTo>
                    <a:pt x="838200" y="2779776"/>
                    <a:pt x="836485" y="2777871"/>
                    <a:pt x="834580" y="2775966"/>
                  </a:cubicBezTo>
                  <a:cubicBezTo>
                    <a:pt x="832866" y="2774061"/>
                    <a:pt x="830961" y="2772060"/>
                    <a:pt x="829151" y="2770155"/>
                  </a:cubicBezTo>
                  <a:cubicBezTo>
                    <a:pt x="827436" y="2768250"/>
                    <a:pt x="825531" y="2766250"/>
                    <a:pt x="823722" y="2764441"/>
                  </a:cubicBezTo>
                  <a:cubicBezTo>
                    <a:pt x="821912" y="2762535"/>
                    <a:pt x="820102" y="2760630"/>
                    <a:pt x="818197" y="2758821"/>
                  </a:cubicBezTo>
                  <a:cubicBezTo>
                    <a:pt x="816387" y="2756916"/>
                    <a:pt x="814578" y="2754916"/>
                    <a:pt x="812673" y="2753106"/>
                  </a:cubicBezTo>
                  <a:cubicBezTo>
                    <a:pt x="810768" y="2751201"/>
                    <a:pt x="808958" y="2749391"/>
                    <a:pt x="807053" y="2747486"/>
                  </a:cubicBezTo>
                  <a:lnTo>
                    <a:pt x="807106" y="2747444"/>
                  </a:lnTo>
                  <a:lnTo>
                    <a:pt x="807053" y="2747391"/>
                  </a:lnTo>
                  <a:cubicBezTo>
                    <a:pt x="805148" y="2745486"/>
                    <a:pt x="803338" y="2743676"/>
                    <a:pt x="801433" y="2741771"/>
                  </a:cubicBezTo>
                  <a:cubicBezTo>
                    <a:pt x="799528" y="2739866"/>
                    <a:pt x="797719" y="2738056"/>
                    <a:pt x="795814" y="2736247"/>
                  </a:cubicBezTo>
                  <a:cubicBezTo>
                    <a:pt x="793908" y="2734342"/>
                    <a:pt x="792004" y="2732532"/>
                    <a:pt x="790099" y="2730722"/>
                  </a:cubicBezTo>
                  <a:cubicBezTo>
                    <a:pt x="788194" y="2728817"/>
                    <a:pt x="786193" y="2727007"/>
                    <a:pt x="784288" y="2725293"/>
                  </a:cubicBezTo>
                  <a:cubicBezTo>
                    <a:pt x="782383" y="2723388"/>
                    <a:pt x="780383" y="2721673"/>
                    <a:pt x="778383" y="2719864"/>
                  </a:cubicBezTo>
                  <a:cubicBezTo>
                    <a:pt x="776478" y="2717959"/>
                    <a:pt x="774477" y="2716244"/>
                    <a:pt x="772477" y="2714435"/>
                  </a:cubicBezTo>
                  <a:cubicBezTo>
                    <a:pt x="770572" y="2712625"/>
                    <a:pt x="768572" y="2710815"/>
                    <a:pt x="766572" y="2709101"/>
                  </a:cubicBezTo>
                  <a:cubicBezTo>
                    <a:pt x="764667" y="2707195"/>
                    <a:pt x="762571" y="2705481"/>
                    <a:pt x="760571" y="2703766"/>
                  </a:cubicBezTo>
                  <a:cubicBezTo>
                    <a:pt x="758571" y="2701862"/>
                    <a:pt x="756571" y="2700147"/>
                    <a:pt x="754475" y="2698528"/>
                  </a:cubicBezTo>
                  <a:close/>
                  <a:moveTo>
                    <a:pt x="1934336" y="1696021"/>
                  </a:moveTo>
                  <a:cubicBezTo>
                    <a:pt x="1937765" y="1699164"/>
                    <a:pt x="1941099" y="1702308"/>
                    <a:pt x="1944528" y="1705546"/>
                  </a:cubicBezTo>
                  <a:lnTo>
                    <a:pt x="1954572" y="1715211"/>
                  </a:lnTo>
                  <a:lnTo>
                    <a:pt x="1954625" y="1715166"/>
                  </a:lnTo>
                  <a:cubicBezTo>
                    <a:pt x="1958054" y="1718309"/>
                    <a:pt x="1961292" y="1721548"/>
                    <a:pt x="1964626" y="1724881"/>
                  </a:cubicBezTo>
                  <a:cubicBezTo>
                    <a:pt x="1967960" y="1728025"/>
                    <a:pt x="1971294" y="1731263"/>
                    <a:pt x="1974532" y="1734597"/>
                  </a:cubicBezTo>
                  <a:cubicBezTo>
                    <a:pt x="1977866" y="1737740"/>
                    <a:pt x="1981105" y="1740979"/>
                    <a:pt x="1984343" y="1744312"/>
                  </a:cubicBezTo>
                  <a:cubicBezTo>
                    <a:pt x="1987677" y="1747551"/>
                    <a:pt x="1990915" y="1750885"/>
                    <a:pt x="1994154" y="1754219"/>
                  </a:cubicBezTo>
                  <a:lnTo>
                    <a:pt x="1994161" y="1754226"/>
                  </a:lnTo>
                  <a:lnTo>
                    <a:pt x="1994248" y="1754314"/>
                  </a:lnTo>
                  <a:cubicBezTo>
                    <a:pt x="1997487" y="1757552"/>
                    <a:pt x="2000630" y="1760886"/>
                    <a:pt x="2003964" y="1764220"/>
                  </a:cubicBezTo>
                  <a:cubicBezTo>
                    <a:pt x="2007107" y="1767554"/>
                    <a:pt x="2010346" y="1770888"/>
                    <a:pt x="2013584" y="1774221"/>
                  </a:cubicBezTo>
                  <a:cubicBezTo>
                    <a:pt x="2016823" y="1777555"/>
                    <a:pt x="2019966" y="1780889"/>
                    <a:pt x="2023014" y="1784223"/>
                  </a:cubicBezTo>
                  <a:cubicBezTo>
                    <a:pt x="2026252" y="1787556"/>
                    <a:pt x="2029396" y="1790890"/>
                    <a:pt x="2032444" y="1794224"/>
                  </a:cubicBezTo>
                  <a:cubicBezTo>
                    <a:pt x="2035587" y="1797557"/>
                    <a:pt x="2038635" y="1800891"/>
                    <a:pt x="2041873" y="1804320"/>
                  </a:cubicBezTo>
                  <a:cubicBezTo>
                    <a:pt x="2045017" y="1807749"/>
                    <a:pt x="2048065" y="1811083"/>
                    <a:pt x="2051208" y="1814512"/>
                  </a:cubicBezTo>
                  <a:lnTo>
                    <a:pt x="2060352" y="1824704"/>
                  </a:lnTo>
                  <a:cubicBezTo>
                    <a:pt x="2063495" y="1828133"/>
                    <a:pt x="2066543" y="1831562"/>
                    <a:pt x="2069496" y="1834991"/>
                  </a:cubicBezTo>
                  <a:cubicBezTo>
                    <a:pt x="2072544" y="1838420"/>
                    <a:pt x="2075497" y="1841753"/>
                    <a:pt x="2078450" y="1845182"/>
                  </a:cubicBezTo>
                  <a:cubicBezTo>
                    <a:pt x="2081498" y="1848611"/>
                    <a:pt x="2084450" y="1852136"/>
                    <a:pt x="2087403" y="1855565"/>
                  </a:cubicBezTo>
                  <a:cubicBezTo>
                    <a:pt x="2090356" y="1858994"/>
                    <a:pt x="2093309" y="1862518"/>
                    <a:pt x="2096357" y="1865947"/>
                  </a:cubicBezTo>
                  <a:cubicBezTo>
                    <a:pt x="2099309" y="1869376"/>
                    <a:pt x="2102262" y="1872900"/>
                    <a:pt x="2105119" y="1876424"/>
                  </a:cubicBezTo>
                  <a:cubicBezTo>
                    <a:pt x="2108072" y="1879853"/>
                    <a:pt x="2111025" y="1883378"/>
                    <a:pt x="2113883" y="1886902"/>
                  </a:cubicBezTo>
                  <a:cubicBezTo>
                    <a:pt x="2116740" y="1890426"/>
                    <a:pt x="2119693" y="1893855"/>
                    <a:pt x="2122551" y="1897380"/>
                  </a:cubicBezTo>
                  <a:lnTo>
                    <a:pt x="2122622" y="1897467"/>
                  </a:lnTo>
                  <a:lnTo>
                    <a:pt x="2122742" y="1897380"/>
                  </a:lnTo>
                  <a:cubicBezTo>
                    <a:pt x="2125599" y="1900904"/>
                    <a:pt x="2128457" y="1904333"/>
                    <a:pt x="2131219" y="1907857"/>
                  </a:cubicBezTo>
                  <a:cubicBezTo>
                    <a:pt x="2134076" y="1911382"/>
                    <a:pt x="2136934" y="1914906"/>
                    <a:pt x="2139791" y="1918430"/>
                  </a:cubicBezTo>
                  <a:cubicBezTo>
                    <a:pt x="2142649" y="1921954"/>
                    <a:pt x="2145411" y="1925479"/>
                    <a:pt x="2148173" y="1929003"/>
                  </a:cubicBezTo>
                  <a:cubicBezTo>
                    <a:pt x="2151031" y="1932527"/>
                    <a:pt x="2153793" y="1936051"/>
                    <a:pt x="2156555" y="1939671"/>
                  </a:cubicBezTo>
                  <a:cubicBezTo>
                    <a:pt x="2159318" y="1943195"/>
                    <a:pt x="2162080" y="1946719"/>
                    <a:pt x="2164842" y="1950339"/>
                  </a:cubicBezTo>
                  <a:cubicBezTo>
                    <a:pt x="2167604" y="1953863"/>
                    <a:pt x="2170271" y="1957387"/>
                    <a:pt x="2173034" y="1961007"/>
                  </a:cubicBezTo>
                  <a:cubicBezTo>
                    <a:pt x="2175701" y="1964626"/>
                    <a:pt x="2178463" y="1968151"/>
                    <a:pt x="2181225" y="1971770"/>
                  </a:cubicBezTo>
                  <a:cubicBezTo>
                    <a:pt x="2183892" y="1975390"/>
                    <a:pt x="2186559" y="1978914"/>
                    <a:pt x="2189226" y="1982438"/>
                  </a:cubicBezTo>
                  <a:cubicBezTo>
                    <a:pt x="2191893" y="1986058"/>
                    <a:pt x="2194560" y="1989582"/>
                    <a:pt x="2197132" y="1993201"/>
                  </a:cubicBezTo>
                  <a:cubicBezTo>
                    <a:pt x="2199799" y="1996821"/>
                    <a:pt x="2202371" y="2000345"/>
                    <a:pt x="2205038" y="2003965"/>
                  </a:cubicBezTo>
                  <a:cubicBezTo>
                    <a:pt x="2207705" y="2007584"/>
                    <a:pt x="2210276" y="2011109"/>
                    <a:pt x="2212848" y="2014728"/>
                  </a:cubicBezTo>
                  <a:cubicBezTo>
                    <a:pt x="2240280" y="2052923"/>
                    <a:pt x="2266760" y="2092071"/>
                    <a:pt x="2292001" y="2131981"/>
                  </a:cubicBezTo>
                  <a:cubicBezTo>
                    <a:pt x="2293906" y="2135029"/>
                    <a:pt x="2295715" y="2137981"/>
                    <a:pt x="2297621" y="2140934"/>
                  </a:cubicBezTo>
                  <a:cubicBezTo>
                    <a:pt x="2299526" y="2143982"/>
                    <a:pt x="2301431" y="2146935"/>
                    <a:pt x="2303240" y="2149888"/>
                  </a:cubicBezTo>
                  <a:cubicBezTo>
                    <a:pt x="2305145" y="2152840"/>
                    <a:pt x="2306955" y="2155793"/>
                    <a:pt x="2308765" y="2158841"/>
                  </a:cubicBezTo>
                  <a:cubicBezTo>
                    <a:pt x="2310670" y="2161889"/>
                    <a:pt x="2312384" y="2164842"/>
                    <a:pt x="2314289" y="2167795"/>
                  </a:cubicBezTo>
                  <a:cubicBezTo>
                    <a:pt x="2316099" y="2170843"/>
                    <a:pt x="2317909" y="2173795"/>
                    <a:pt x="2319719" y="2176748"/>
                  </a:cubicBezTo>
                  <a:cubicBezTo>
                    <a:pt x="2321528" y="2179701"/>
                    <a:pt x="2323338" y="2182749"/>
                    <a:pt x="2325053" y="2185702"/>
                  </a:cubicBezTo>
                  <a:cubicBezTo>
                    <a:pt x="2326957" y="2188654"/>
                    <a:pt x="2328672" y="2191607"/>
                    <a:pt x="2330482" y="2194655"/>
                  </a:cubicBezTo>
                  <a:cubicBezTo>
                    <a:pt x="2332292" y="2197608"/>
                    <a:pt x="2334006" y="2200561"/>
                    <a:pt x="2335721" y="2203609"/>
                  </a:cubicBezTo>
                  <a:cubicBezTo>
                    <a:pt x="2337530" y="2206561"/>
                    <a:pt x="2339245" y="2209514"/>
                    <a:pt x="2340959" y="2212562"/>
                  </a:cubicBezTo>
                  <a:lnTo>
                    <a:pt x="2342627" y="2215738"/>
                  </a:lnTo>
                  <a:lnTo>
                    <a:pt x="2346007" y="2221515"/>
                  </a:lnTo>
                  <a:cubicBezTo>
                    <a:pt x="2347626" y="2224468"/>
                    <a:pt x="2349436" y="2227516"/>
                    <a:pt x="2351150" y="2230469"/>
                  </a:cubicBezTo>
                  <a:cubicBezTo>
                    <a:pt x="2352770" y="2233517"/>
                    <a:pt x="2354579" y="2236469"/>
                    <a:pt x="2356294" y="2239517"/>
                  </a:cubicBezTo>
                  <a:cubicBezTo>
                    <a:pt x="2357913" y="2242565"/>
                    <a:pt x="2359628" y="2245518"/>
                    <a:pt x="2361247" y="2248566"/>
                  </a:cubicBezTo>
                  <a:cubicBezTo>
                    <a:pt x="2362961" y="2251519"/>
                    <a:pt x="2364676" y="2254567"/>
                    <a:pt x="2366295" y="2257615"/>
                  </a:cubicBezTo>
                  <a:cubicBezTo>
                    <a:pt x="2367914" y="2260568"/>
                    <a:pt x="2369629" y="2263521"/>
                    <a:pt x="2371248" y="2266568"/>
                  </a:cubicBezTo>
                  <a:cubicBezTo>
                    <a:pt x="2372867" y="2269616"/>
                    <a:pt x="2374487" y="2272665"/>
                    <a:pt x="2376106" y="2275617"/>
                  </a:cubicBezTo>
                  <a:cubicBezTo>
                    <a:pt x="2377725" y="2278665"/>
                    <a:pt x="2379440" y="2281713"/>
                    <a:pt x="2380964" y="2284761"/>
                  </a:cubicBezTo>
                  <a:cubicBezTo>
                    <a:pt x="2382583" y="2287714"/>
                    <a:pt x="2384202" y="2290762"/>
                    <a:pt x="2385726" y="2293715"/>
                  </a:cubicBezTo>
                  <a:cubicBezTo>
                    <a:pt x="2387345" y="2296763"/>
                    <a:pt x="2388869" y="2299715"/>
                    <a:pt x="2390489" y="2302764"/>
                  </a:cubicBezTo>
                  <a:cubicBezTo>
                    <a:pt x="2392108" y="2305716"/>
                    <a:pt x="2393632" y="2308764"/>
                    <a:pt x="2395156" y="2311812"/>
                  </a:cubicBezTo>
                  <a:cubicBezTo>
                    <a:pt x="2396775" y="2314765"/>
                    <a:pt x="2398299" y="2317813"/>
                    <a:pt x="2399823" y="2320861"/>
                  </a:cubicBezTo>
                  <a:cubicBezTo>
                    <a:pt x="2401442" y="2323909"/>
                    <a:pt x="2402966" y="2326862"/>
                    <a:pt x="2404490" y="2329910"/>
                  </a:cubicBezTo>
                  <a:cubicBezTo>
                    <a:pt x="2406014" y="2332863"/>
                    <a:pt x="2407538" y="2335910"/>
                    <a:pt x="2409062" y="2338863"/>
                  </a:cubicBezTo>
                  <a:cubicBezTo>
                    <a:pt x="2410586" y="2341816"/>
                    <a:pt x="2412015" y="2344864"/>
                    <a:pt x="2413539" y="2347912"/>
                  </a:cubicBezTo>
                  <a:cubicBezTo>
                    <a:pt x="2415063" y="2350865"/>
                    <a:pt x="2416492" y="2353913"/>
                    <a:pt x="2418016" y="2356961"/>
                  </a:cubicBezTo>
                  <a:cubicBezTo>
                    <a:pt x="2419445" y="2359914"/>
                    <a:pt x="2420969" y="2362961"/>
                    <a:pt x="2422397" y="2365914"/>
                  </a:cubicBezTo>
                  <a:lnTo>
                    <a:pt x="2423348" y="2368000"/>
                  </a:lnTo>
                  <a:lnTo>
                    <a:pt x="2426684" y="2374963"/>
                  </a:lnTo>
                  <a:lnTo>
                    <a:pt x="2427808" y="2377405"/>
                  </a:lnTo>
                  <a:lnTo>
                    <a:pt x="2430970" y="2384012"/>
                  </a:lnTo>
                  <a:cubicBezTo>
                    <a:pt x="2432399" y="2386965"/>
                    <a:pt x="2433827" y="2390013"/>
                    <a:pt x="2435256" y="2393060"/>
                  </a:cubicBezTo>
                  <a:cubicBezTo>
                    <a:pt x="2436685" y="2396490"/>
                    <a:pt x="2438209" y="2399538"/>
                    <a:pt x="2439542" y="2402585"/>
                  </a:cubicBezTo>
                  <a:cubicBezTo>
                    <a:pt x="2440971" y="2405538"/>
                    <a:pt x="2442400" y="2408586"/>
                    <a:pt x="2443733" y="2411634"/>
                  </a:cubicBezTo>
                  <a:lnTo>
                    <a:pt x="1936432" y="2672334"/>
                  </a:lnTo>
                  <a:cubicBezTo>
                    <a:pt x="1935289" y="2669762"/>
                    <a:pt x="1934146" y="2667190"/>
                    <a:pt x="1932908" y="2664714"/>
                  </a:cubicBezTo>
                  <a:cubicBezTo>
                    <a:pt x="1931765" y="2662142"/>
                    <a:pt x="1930526" y="2659570"/>
                    <a:pt x="1929288" y="2656998"/>
                  </a:cubicBezTo>
                  <a:cubicBezTo>
                    <a:pt x="1928145" y="2654426"/>
                    <a:pt x="1927002" y="2651855"/>
                    <a:pt x="1925669" y="2649283"/>
                  </a:cubicBezTo>
                  <a:cubicBezTo>
                    <a:pt x="1924526" y="2646711"/>
                    <a:pt x="1923287" y="2644140"/>
                    <a:pt x="1922049" y="2641663"/>
                  </a:cubicBezTo>
                  <a:lnTo>
                    <a:pt x="1918466" y="2634024"/>
                  </a:lnTo>
                  <a:lnTo>
                    <a:pt x="1918430" y="2634043"/>
                  </a:lnTo>
                  <a:cubicBezTo>
                    <a:pt x="1917287" y="2631471"/>
                    <a:pt x="1916049" y="2628899"/>
                    <a:pt x="1914810" y="2626328"/>
                  </a:cubicBezTo>
                  <a:lnTo>
                    <a:pt x="1911038" y="2618686"/>
                  </a:lnTo>
                  <a:lnTo>
                    <a:pt x="1911000" y="2618707"/>
                  </a:lnTo>
                  <a:cubicBezTo>
                    <a:pt x="1909762" y="2616136"/>
                    <a:pt x="1908524" y="2613564"/>
                    <a:pt x="1907190" y="2611087"/>
                  </a:cubicBezTo>
                  <a:lnTo>
                    <a:pt x="1903381" y="2603468"/>
                  </a:lnTo>
                  <a:lnTo>
                    <a:pt x="1903380" y="2603468"/>
                  </a:lnTo>
                  <a:cubicBezTo>
                    <a:pt x="1902142" y="2600896"/>
                    <a:pt x="1900808" y="2598324"/>
                    <a:pt x="1899475" y="2595848"/>
                  </a:cubicBezTo>
                  <a:cubicBezTo>
                    <a:pt x="1898237" y="2593276"/>
                    <a:pt x="1896903" y="2590704"/>
                    <a:pt x="1895570" y="2588133"/>
                  </a:cubicBezTo>
                  <a:lnTo>
                    <a:pt x="1893598" y="2584236"/>
                  </a:lnTo>
                  <a:lnTo>
                    <a:pt x="1891664" y="2580417"/>
                  </a:lnTo>
                  <a:lnTo>
                    <a:pt x="1889793" y="2576853"/>
                  </a:lnTo>
                  <a:lnTo>
                    <a:pt x="1887664" y="2572798"/>
                  </a:lnTo>
                  <a:lnTo>
                    <a:pt x="1886286" y="2570139"/>
                  </a:lnTo>
                  <a:lnTo>
                    <a:pt x="1883680" y="2565114"/>
                  </a:lnTo>
                  <a:lnTo>
                    <a:pt x="1883569" y="2565177"/>
                  </a:lnTo>
                  <a:lnTo>
                    <a:pt x="1883474" y="2565177"/>
                  </a:lnTo>
                  <a:cubicBezTo>
                    <a:pt x="1882140" y="2562605"/>
                    <a:pt x="1880807" y="2560033"/>
                    <a:pt x="1879473" y="2557557"/>
                  </a:cubicBezTo>
                  <a:cubicBezTo>
                    <a:pt x="1878044" y="2554985"/>
                    <a:pt x="1876711" y="2552413"/>
                    <a:pt x="1875282" y="2549937"/>
                  </a:cubicBezTo>
                  <a:cubicBezTo>
                    <a:pt x="1873853" y="2547365"/>
                    <a:pt x="1872520" y="2544794"/>
                    <a:pt x="1871091" y="2542222"/>
                  </a:cubicBezTo>
                  <a:cubicBezTo>
                    <a:pt x="1869663" y="2539650"/>
                    <a:pt x="1868234" y="2537078"/>
                    <a:pt x="1866900" y="2534602"/>
                  </a:cubicBezTo>
                  <a:cubicBezTo>
                    <a:pt x="1865567" y="2532030"/>
                    <a:pt x="1864043" y="2529458"/>
                    <a:pt x="1862709" y="2526982"/>
                  </a:cubicBezTo>
                  <a:cubicBezTo>
                    <a:pt x="1861280" y="2524410"/>
                    <a:pt x="1859852" y="2521838"/>
                    <a:pt x="1858328" y="2519362"/>
                  </a:cubicBezTo>
                  <a:cubicBezTo>
                    <a:pt x="1856899" y="2516790"/>
                    <a:pt x="1855470" y="2514313"/>
                    <a:pt x="1854041" y="2511742"/>
                  </a:cubicBezTo>
                  <a:cubicBezTo>
                    <a:pt x="1852613" y="2509170"/>
                    <a:pt x="1851184" y="2506694"/>
                    <a:pt x="1849660" y="2504122"/>
                  </a:cubicBezTo>
                  <a:cubicBezTo>
                    <a:pt x="1848231" y="2501550"/>
                    <a:pt x="1846802" y="2499073"/>
                    <a:pt x="1845278" y="2496502"/>
                  </a:cubicBezTo>
                  <a:cubicBezTo>
                    <a:pt x="1843850" y="2493930"/>
                    <a:pt x="1842421" y="2491358"/>
                    <a:pt x="1840897" y="2488882"/>
                  </a:cubicBezTo>
                  <a:cubicBezTo>
                    <a:pt x="1839468" y="2486310"/>
                    <a:pt x="1837944" y="2483738"/>
                    <a:pt x="1836420" y="2481166"/>
                  </a:cubicBezTo>
                  <a:cubicBezTo>
                    <a:pt x="1834896" y="2478595"/>
                    <a:pt x="1833372" y="2476023"/>
                    <a:pt x="1831848" y="2473546"/>
                  </a:cubicBezTo>
                  <a:cubicBezTo>
                    <a:pt x="1830419" y="2470975"/>
                    <a:pt x="1828895" y="2468498"/>
                    <a:pt x="1827276" y="2466022"/>
                  </a:cubicBezTo>
                  <a:cubicBezTo>
                    <a:pt x="1825752" y="2463450"/>
                    <a:pt x="1824228" y="2460878"/>
                    <a:pt x="1822609" y="2458306"/>
                  </a:cubicBezTo>
                  <a:cubicBezTo>
                    <a:pt x="1821085" y="2455830"/>
                    <a:pt x="1819561" y="2453353"/>
                    <a:pt x="1817942" y="2450877"/>
                  </a:cubicBezTo>
                  <a:cubicBezTo>
                    <a:pt x="1816418" y="2448305"/>
                    <a:pt x="1814798" y="2445733"/>
                    <a:pt x="1813274" y="2443257"/>
                  </a:cubicBezTo>
                  <a:cubicBezTo>
                    <a:pt x="1811751" y="2440685"/>
                    <a:pt x="1810131" y="2438113"/>
                    <a:pt x="1808512" y="2435637"/>
                  </a:cubicBezTo>
                  <a:cubicBezTo>
                    <a:pt x="1786128" y="2400013"/>
                    <a:pt x="1762601" y="2365247"/>
                    <a:pt x="1738122" y="2331433"/>
                  </a:cubicBezTo>
                  <a:cubicBezTo>
                    <a:pt x="1736027" y="2328290"/>
                    <a:pt x="1733741" y="2325242"/>
                    <a:pt x="1731550" y="2322289"/>
                  </a:cubicBezTo>
                  <a:cubicBezTo>
                    <a:pt x="1729264" y="2319241"/>
                    <a:pt x="1727073" y="2316194"/>
                    <a:pt x="1724787" y="2313145"/>
                  </a:cubicBezTo>
                  <a:cubicBezTo>
                    <a:pt x="1722596" y="2310097"/>
                    <a:pt x="1720310" y="2307049"/>
                    <a:pt x="1718120" y="2304097"/>
                  </a:cubicBezTo>
                  <a:cubicBezTo>
                    <a:pt x="1715834" y="2301049"/>
                    <a:pt x="1713548" y="2298001"/>
                    <a:pt x="1711262" y="2295048"/>
                  </a:cubicBezTo>
                  <a:cubicBezTo>
                    <a:pt x="1708880" y="2292000"/>
                    <a:pt x="1706594" y="2288952"/>
                    <a:pt x="1704309" y="2285999"/>
                  </a:cubicBezTo>
                  <a:cubicBezTo>
                    <a:pt x="1701927" y="2282951"/>
                    <a:pt x="1699641" y="2279998"/>
                    <a:pt x="1697355" y="2277046"/>
                  </a:cubicBezTo>
                  <a:cubicBezTo>
                    <a:pt x="1694974" y="2274093"/>
                    <a:pt x="1692688" y="2271045"/>
                    <a:pt x="1690307" y="2268092"/>
                  </a:cubicBezTo>
                  <a:cubicBezTo>
                    <a:pt x="1687926" y="2265044"/>
                    <a:pt x="1685639" y="2262187"/>
                    <a:pt x="1683258" y="2259139"/>
                  </a:cubicBezTo>
                  <a:cubicBezTo>
                    <a:pt x="1680877" y="2256186"/>
                    <a:pt x="1678496" y="2253233"/>
                    <a:pt x="1676114" y="2250185"/>
                  </a:cubicBezTo>
                  <a:cubicBezTo>
                    <a:pt x="1673733" y="2247232"/>
                    <a:pt x="1671447" y="2244280"/>
                    <a:pt x="1668876" y="2241327"/>
                  </a:cubicBezTo>
                  <a:cubicBezTo>
                    <a:pt x="1666494" y="2238374"/>
                    <a:pt x="1664113" y="2235421"/>
                    <a:pt x="1661636" y="2232373"/>
                  </a:cubicBezTo>
                  <a:cubicBezTo>
                    <a:pt x="1659255" y="2229421"/>
                    <a:pt x="1656779" y="2226468"/>
                    <a:pt x="1654207" y="2223515"/>
                  </a:cubicBezTo>
                  <a:cubicBezTo>
                    <a:pt x="1651826" y="2220562"/>
                    <a:pt x="1649349" y="2217610"/>
                    <a:pt x="1646873" y="2214752"/>
                  </a:cubicBezTo>
                  <a:cubicBezTo>
                    <a:pt x="1644396" y="2211895"/>
                    <a:pt x="1641920" y="2208942"/>
                    <a:pt x="1639348" y="2206084"/>
                  </a:cubicBezTo>
                  <a:cubicBezTo>
                    <a:pt x="1636871" y="2203227"/>
                    <a:pt x="1634395" y="2200274"/>
                    <a:pt x="1631823" y="2197417"/>
                  </a:cubicBezTo>
                  <a:cubicBezTo>
                    <a:pt x="1629347" y="2194464"/>
                    <a:pt x="1626775" y="2191511"/>
                    <a:pt x="1624108" y="2188749"/>
                  </a:cubicBezTo>
                  <a:cubicBezTo>
                    <a:pt x="1621631" y="2185891"/>
                    <a:pt x="1619060" y="2182939"/>
                    <a:pt x="1616488" y="2180081"/>
                  </a:cubicBezTo>
                  <a:lnTo>
                    <a:pt x="1616595" y="2180000"/>
                  </a:lnTo>
                  <a:lnTo>
                    <a:pt x="1616582" y="2179986"/>
                  </a:lnTo>
                  <a:cubicBezTo>
                    <a:pt x="1614106" y="2177128"/>
                    <a:pt x="1611439" y="2174176"/>
                    <a:pt x="1608867" y="2171318"/>
                  </a:cubicBezTo>
                  <a:cubicBezTo>
                    <a:pt x="1606295" y="2168461"/>
                    <a:pt x="1603724" y="2165603"/>
                    <a:pt x="1600961" y="2162746"/>
                  </a:cubicBezTo>
                  <a:lnTo>
                    <a:pt x="1597764" y="2159278"/>
                  </a:lnTo>
                  <a:lnTo>
                    <a:pt x="1593056" y="2154174"/>
                  </a:lnTo>
                  <a:cubicBezTo>
                    <a:pt x="1590484" y="2151316"/>
                    <a:pt x="1587912" y="2148554"/>
                    <a:pt x="1585150" y="2145792"/>
                  </a:cubicBezTo>
                  <a:cubicBezTo>
                    <a:pt x="1582578" y="2142934"/>
                    <a:pt x="1579911" y="2140172"/>
                    <a:pt x="1577149" y="2137409"/>
                  </a:cubicBezTo>
                  <a:cubicBezTo>
                    <a:pt x="1574482" y="2134552"/>
                    <a:pt x="1571815" y="2131789"/>
                    <a:pt x="1569053" y="2129027"/>
                  </a:cubicBezTo>
                  <a:cubicBezTo>
                    <a:pt x="1566386" y="2126170"/>
                    <a:pt x="1563623" y="2123407"/>
                    <a:pt x="1560861" y="2120645"/>
                  </a:cubicBezTo>
                  <a:lnTo>
                    <a:pt x="1560913" y="2120603"/>
                  </a:lnTo>
                  <a:lnTo>
                    <a:pt x="1560861" y="2120550"/>
                  </a:lnTo>
                  <a:cubicBezTo>
                    <a:pt x="1558194" y="2117788"/>
                    <a:pt x="1555432" y="2115025"/>
                    <a:pt x="1552670" y="2112263"/>
                  </a:cubicBezTo>
                  <a:cubicBezTo>
                    <a:pt x="1549908" y="2109406"/>
                    <a:pt x="1547146" y="2106644"/>
                    <a:pt x="1544288" y="2103977"/>
                  </a:cubicBezTo>
                  <a:lnTo>
                    <a:pt x="1544340" y="2103934"/>
                  </a:lnTo>
                  <a:lnTo>
                    <a:pt x="1536096" y="2095785"/>
                  </a:lnTo>
                  <a:cubicBezTo>
                    <a:pt x="1533334" y="2093023"/>
                    <a:pt x="1530476" y="2090356"/>
                    <a:pt x="1527714" y="2087594"/>
                  </a:cubicBezTo>
                  <a:lnTo>
                    <a:pt x="1527715" y="2087593"/>
                  </a:lnTo>
                  <a:lnTo>
                    <a:pt x="1527619" y="2087499"/>
                  </a:lnTo>
                  <a:cubicBezTo>
                    <a:pt x="1524761" y="2084736"/>
                    <a:pt x="1521999" y="2082069"/>
                    <a:pt x="1519142" y="2079307"/>
                  </a:cubicBezTo>
                  <a:cubicBezTo>
                    <a:pt x="1516284" y="2076640"/>
                    <a:pt x="1513427" y="2073878"/>
                    <a:pt x="1510474" y="2071306"/>
                  </a:cubicBezTo>
                  <a:cubicBezTo>
                    <a:pt x="1507616" y="2068544"/>
                    <a:pt x="1504759" y="2065877"/>
                    <a:pt x="1501806" y="2063305"/>
                  </a:cubicBezTo>
                  <a:close/>
                  <a:moveTo>
                    <a:pt x="2853500" y="915542"/>
                  </a:moveTo>
                  <a:cubicBezTo>
                    <a:pt x="2857976" y="919733"/>
                    <a:pt x="2862453" y="924019"/>
                    <a:pt x="2866930" y="928401"/>
                  </a:cubicBezTo>
                  <a:cubicBezTo>
                    <a:pt x="2871312" y="932687"/>
                    <a:pt x="2875883" y="937069"/>
                    <a:pt x="2880265" y="941355"/>
                  </a:cubicBezTo>
                  <a:cubicBezTo>
                    <a:pt x="2884647" y="945641"/>
                    <a:pt x="2889123" y="950023"/>
                    <a:pt x="2893505" y="954309"/>
                  </a:cubicBezTo>
                  <a:lnTo>
                    <a:pt x="2906649" y="967453"/>
                  </a:lnTo>
                  <a:cubicBezTo>
                    <a:pt x="2910936" y="971835"/>
                    <a:pt x="2915317" y="976121"/>
                    <a:pt x="2919603" y="980598"/>
                  </a:cubicBezTo>
                  <a:cubicBezTo>
                    <a:pt x="2923985" y="984979"/>
                    <a:pt x="2928271" y="989456"/>
                    <a:pt x="2932462" y="993838"/>
                  </a:cubicBezTo>
                  <a:cubicBezTo>
                    <a:pt x="2936843" y="998219"/>
                    <a:pt x="2941130" y="1002696"/>
                    <a:pt x="2945321" y="1007077"/>
                  </a:cubicBezTo>
                  <a:cubicBezTo>
                    <a:pt x="2949512" y="1011459"/>
                    <a:pt x="2953798" y="1016031"/>
                    <a:pt x="2957989" y="1020508"/>
                  </a:cubicBezTo>
                  <a:cubicBezTo>
                    <a:pt x="2962180" y="1024889"/>
                    <a:pt x="2966371" y="1029366"/>
                    <a:pt x="2970562" y="1033842"/>
                  </a:cubicBezTo>
                  <a:cubicBezTo>
                    <a:pt x="2974658" y="1038319"/>
                    <a:pt x="2978944" y="1042796"/>
                    <a:pt x="2983040" y="1047368"/>
                  </a:cubicBezTo>
                  <a:cubicBezTo>
                    <a:pt x="2987231" y="1051845"/>
                    <a:pt x="2991231" y="1056321"/>
                    <a:pt x="2995422" y="1060894"/>
                  </a:cubicBezTo>
                  <a:cubicBezTo>
                    <a:pt x="2999518" y="1065370"/>
                    <a:pt x="3003614" y="1069942"/>
                    <a:pt x="3007709" y="1074514"/>
                  </a:cubicBezTo>
                  <a:cubicBezTo>
                    <a:pt x="3011710" y="1079086"/>
                    <a:pt x="3015806" y="1083658"/>
                    <a:pt x="3019806" y="1088230"/>
                  </a:cubicBezTo>
                  <a:cubicBezTo>
                    <a:pt x="3023902" y="1092707"/>
                    <a:pt x="3027903" y="1097374"/>
                    <a:pt x="3031903" y="1101946"/>
                  </a:cubicBezTo>
                  <a:cubicBezTo>
                    <a:pt x="3035808" y="1106518"/>
                    <a:pt x="3039809" y="1111090"/>
                    <a:pt x="3043809" y="1115662"/>
                  </a:cubicBezTo>
                  <a:cubicBezTo>
                    <a:pt x="3047715" y="1120234"/>
                    <a:pt x="3051715" y="1124806"/>
                    <a:pt x="3055715" y="1129569"/>
                  </a:cubicBezTo>
                  <a:cubicBezTo>
                    <a:pt x="3059621" y="1134141"/>
                    <a:pt x="3063526" y="1138713"/>
                    <a:pt x="3067431" y="1143380"/>
                  </a:cubicBezTo>
                  <a:lnTo>
                    <a:pt x="3067526" y="1143380"/>
                  </a:lnTo>
                  <a:cubicBezTo>
                    <a:pt x="3071432" y="1148047"/>
                    <a:pt x="3075337" y="1152619"/>
                    <a:pt x="3079147" y="1157287"/>
                  </a:cubicBezTo>
                  <a:cubicBezTo>
                    <a:pt x="3083052" y="1161954"/>
                    <a:pt x="3086862" y="1166526"/>
                    <a:pt x="3090672" y="1171193"/>
                  </a:cubicBezTo>
                  <a:cubicBezTo>
                    <a:pt x="3094578" y="1175860"/>
                    <a:pt x="3098388" y="1180528"/>
                    <a:pt x="3102198" y="1185195"/>
                  </a:cubicBezTo>
                  <a:cubicBezTo>
                    <a:pt x="3106007" y="1189862"/>
                    <a:pt x="3109722" y="1194529"/>
                    <a:pt x="3113437" y="1199197"/>
                  </a:cubicBezTo>
                  <a:cubicBezTo>
                    <a:pt x="3117247" y="1203864"/>
                    <a:pt x="3120962" y="1208626"/>
                    <a:pt x="3124676" y="1213294"/>
                  </a:cubicBezTo>
                  <a:cubicBezTo>
                    <a:pt x="3128391" y="1217961"/>
                    <a:pt x="3132106" y="1222723"/>
                    <a:pt x="3135821" y="1227486"/>
                  </a:cubicBezTo>
                  <a:cubicBezTo>
                    <a:pt x="3139536" y="1232153"/>
                    <a:pt x="3143250" y="1236916"/>
                    <a:pt x="3146870" y="1241678"/>
                  </a:cubicBezTo>
                  <a:cubicBezTo>
                    <a:pt x="3150489" y="1246345"/>
                    <a:pt x="3154204" y="1251108"/>
                    <a:pt x="3157823" y="1255870"/>
                  </a:cubicBezTo>
                  <a:cubicBezTo>
                    <a:pt x="3161443" y="1260633"/>
                    <a:pt x="3165063" y="1265300"/>
                    <a:pt x="3168682" y="1270063"/>
                  </a:cubicBezTo>
                  <a:cubicBezTo>
                    <a:pt x="3172301" y="1274825"/>
                    <a:pt x="3175826" y="1279588"/>
                    <a:pt x="3179445" y="1284350"/>
                  </a:cubicBezTo>
                  <a:cubicBezTo>
                    <a:pt x="3182970" y="1289113"/>
                    <a:pt x="3186494" y="1293875"/>
                    <a:pt x="3190113" y="1298638"/>
                  </a:cubicBezTo>
                  <a:cubicBezTo>
                    <a:pt x="3193542" y="1303400"/>
                    <a:pt x="3197066" y="1308163"/>
                    <a:pt x="3200591" y="1312925"/>
                  </a:cubicBezTo>
                  <a:cubicBezTo>
                    <a:pt x="3204115" y="1317783"/>
                    <a:pt x="3207544" y="1322545"/>
                    <a:pt x="3211068" y="1327403"/>
                  </a:cubicBezTo>
                  <a:cubicBezTo>
                    <a:pt x="3214592" y="1332166"/>
                    <a:pt x="3218022" y="1337023"/>
                    <a:pt x="3221450" y="1341786"/>
                  </a:cubicBezTo>
                  <a:cubicBezTo>
                    <a:pt x="3255169" y="1389125"/>
                    <a:pt x="3287745" y="1437417"/>
                    <a:pt x="3319177" y="1486756"/>
                  </a:cubicBezTo>
                  <a:cubicBezTo>
                    <a:pt x="3321749" y="1490662"/>
                    <a:pt x="3324225" y="1494662"/>
                    <a:pt x="3326702" y="1498663"/>
                  </a:cubicBezTo>
                  <a:cubicBezTo>
                    <a:pt x="3329178" y="1502568"/>
                    <a:pt x="3331655" y="1506568"/>
                    <a:pt x="3334131" y="1510569"/>
                  </a:cubicBezTo>
                  <a:cubicBezTo>
                    <a:pt x="3336608" y="1514474"/>
                    <a:pt x="3338989" y="1518475"/>
                    <a:pt x="3341561" y="1522380"/>
                  </a:cubicBezTo>
                  <a:cubicBezTo>
                    <a:pt x="3343942" y="1526285"/>
                    <a:pt x="3346418" y="1530286"/>
                    <a:pt x="3348895" y="1534286"/>
                  </a:cubicBezTo>
                  <a:cubicBezTo>
                    <a:pt x="3351276" y="1538191"/>
                    <a:pt x="3353753" y="1542192"/>
                    <a:pt x="3356134" y="1546192"/>
                  </a:cubicBezTo>
                  <a:cubicBezTo>
                    <a:pt x="3358515" y="1550193"/>
                    <a:pt x="3360992" y="1554098"/>
                    <a:pt x="3363278" y="1558099"/>
                  </a:cubicBezTo>
                  <a:cubicBezTo>
                    <a:pt x="3365659" y="1562099"/>
                    <a:pt x="3368040" y="1566004"/>
                    <a:pt x="3370422" y="1570005"/>
                  </a:cubicBezTo>
                  <a:cubicBezTo>
                    <a:pt x="3372803" y="1573910"/>
                    <a:pt x="3375184" y="1577911"/>
                    <a:pt x="3377565" y="1581911"/>
                  </a:cubicBezTo>
                  <a:cubicBezTo>
                    <a:pt x="3379947" y="1585816"/>
                    <a:pt x="3382232" y="1589817"/>
                    <a:pt x="3384518" y="1593817"/>
                  </a:cubicBezTo>
                  <a:cubicBezTo>
                    <a:pt x="3386900" y="1597723"/>
                    <a:pt x="3389186" y="1601723"/>
                    <a:pt x="3391472" y="1605724"/>
                  </a:cubicBezTo>
                  <a:cubicBezTo>
                    <a:pt x="3393853" y="1609629"/>
                    <a:pt x="3396139" y="1613629"/>
                    <a:pt x="3398330" y="1617630"/>
                  </a:cubicBezTo>
                  <a:lnTo>
                    <a:pt x="3398425" y="1617630"/>
                  </a:lnTo>
                  <a:cubicBezTo>
                    <a:pt x="3400711" y="1621630"/>
                    <a:pt x="3402997" y="1625631"/>
                    <a:pt x="3405188" y="1629631"/>
                  </a:cubicBezTo>
                  <a:cubicBezTo>
                    <a:pt x="3407474" y="1633537"/>
                    <a:pt x="3409760" y="1637537"/>
                    <a:pt x="3411950" y="1641538"/>
                  </a:cubicBezTo>
                  <a:cubicBezTo>
                    <a:pt x="3414237" y="1645538"/>
                    <a:pt x="3416427" y="1649539"/>
                    <a:pt x="3418618" y="1653539"/>
                  </a:cubicBezTo>
                  <a:cubicBezTo>
                    <a:pt x="3420809" y="1657444"/>
                    <a:pt x="3422999" y="1661445"/>
                    <a:pt x="3425286" y="1665445"/>
                  </a:cubicBezTo>
                  <a:cubicBezTo>
                    <a:pt x="3427476" y="1669446"/>
                    <a:pt x="3429667" y="1673351"/>
                    <a:pt x="3431858" y="1677352"/>
                  </a:cubicBezTo>
                  <a:cubicBezTo>
                    <a:pt x="3434048" y="1681352"/>
                    <a:pt x="3436239" y="1685353"/>
                    <a:pt x="3438430" y="1689353"/>
                  </a:cubicBezTo>
                  <a:cubicBezTo>
                    <a:pt x="3440525" y="1693354"/>
                    <a:pt x="3442716" y="1697354"/>
                    <a:pt x="3444812" y="1701259"/>
                  </a:cubicBezTo>
                  <a:cubicBezTo>
                    <a:pt x="3446907" y="1705260"/>
                    <a:pt x="3449003" y="1709165"/>
                    <a:pt x="3451193" y="1713166"/>
                  </a:cubicBezTo>
                  <a:cubicBezTo>
                    <a:pt x="3453289" y="1717166"/>
                    <a:pt x="3455384" y="1721167"/>
                    <a:pt x="3457480" y="1725167"/>
                  </a:cubicBezTo>
                  <a:cubicBezTo>
                    <a:pt x="3459575" y="1729072"/>
                    <a:pt x="3461671" y="1733073"/>
                    <a:pt x="3463766" y="1737073"/>
                  </a:cubicBezTo>
                  <a:cubicBezTo>
                    <a:pt x="3465862" y="1741074"/>
                    <a:pt x="3467862" y="1745074"/>
                    <a:pt x="3469958" y="1749075"/>
                  </a:cubicBezTo>
                  <a:cubicBezTo>
                    <a:pt x="3472053" y="1752980"/>
                    <a:pt x="3474054" y="1756980"/>
                    <a:pt x="3476149" y="1760981"/>
                  </a:cubicBezTo>
                  <a:cubicBezTo>
                    <a:pt x="3478149" y="1764981"/>
                    <a:pt x="3480245" y="1768982"/>
                    <a:pt x="3482245" y="1772983"/>
                  </a:cubicBezTo>
                  <a:cubicBezTo>
                    <a:pt x="3484245" y="1776983"/>
                    <a:pt x="3486246" y="1780888"/>
                    <a:pt x="3488246" y="1784889"/>
                  </a:cubicBezTo>
                  <a:lnTo>
                    <a:pt x="3488322" y="1785043"/>
                  </a:lnTo>
                  <a:lnTo>
                    <a:pt x="3488341" y="1785080"/>
                  </a:lnTo>
                  <a:cubicBezTo>
                    <a:pt x="3490341" y="1789080"/>
                    <a:pt x="3492246" y="1792986"/>
                    <a:pt x="3494246" y="1796986"/>
                  </a:cubicBezTo>
                  <a:lnTo>
                    <a:pt x="3494252" y="1797000"/>
                  </a:lnTo>
                  <a:lnTo>
                    <a:pt x="3500057" y="1808797"/>
                  </a:lnTo>
                  <a:cubicBezTo>
                    <a:pt x="3501962" y="1812702"/>
                    <a:pt x="3503962" y="1816702"/>
                    <a:pt x="3505867" y="1820703"/>
                  </a:cubicBezTo>
                  <a:lnTo>
                    <a:pt x="3505962" y="1820703"/>
                  </a:lnTo>
                  <a:cubicBezTo>
                    <a:pt x="3507867" y="1824608"/>
                    <a:pt x="3509772" y="1828609"/>
                    <a:pt x="3511677" y="1832609"/>
                  </a:cubicBezTo>
                  <a:cubicBezTo>
                    <a:pt x="3513011" y="1837467"/>
                    <a:pt x="3514916" y="1841372"/>
                    <a:pt x="3516821" y="1845372"/>
                  </a:cubicBezTo>
                  <a:cubicBezTo>
                    <a:pt x="3518726" y="1849373"/>
                    <a:pt x="3520631" y="1853278"/>
                    <a:pt x="3522441" y="1857279"/>
                  </a:cubicBezTo>
                  <a:lnTo>
                    <a:pt x="3015234" y="2117883"/>
                  </a:lnTo>
                  <a:lnTo>
                    <a:pt x="3010298" y="2107346"/>
                  </a:lnTo>
                  <a:lnTo>
                    <a:pt x="3010185" y="2107405"/>
                  </a:lnTo>
                  <a:cubicBezTo>
                    <a:pt x="3008566" y="2103786"/>
                    <a:pt x="3006756" y="2100262"/>
                    <a:pt x="3005137" y="2096737"/>
                  </a:cubicBezTo>
                  <a:cubicBezTo>
                    <a:pt x="3003517" y="2093213"/>
                    <a:pt x="3001708" y="2089689"/>
                    <a:pt x="3000089" y="2086164"/>
                  </a:cubicBezTo>
                  <a:cubicBezTo>
                    <a:pt x="2998469" y="2082640"/>
                    <a:pt x="2996660" y="2079116"/>
                    <a:pt x="2994945" y="2075592"/>
                  </a:cubicBezTo>
                  <a:cubicBezTo>
                    <a:pt x="2993231" y="2072068"/>
                    <a:pt x="2991516" y="2068448"/>
                    <a:pt x="2989802" y="2064924"/>
                  </a:cubicBezTo>
                  <a:cubicBezTo>
                    <a:pt x="2988087" y="2061400"/>
                    <a:pt x="2986277" y="2057875"/>
                    <a:pt x="2984563" y="2054351"/>
                  </a:cubicBezTo>
                  <a:cubicBezTo>
                    <a:pt x="2982848" y="2050827"/>
                    <a:pt x="2981039" y="2047303"/>
                    <a:pt x="2979324" y="2043778"/>
                  </a:cubicBezTo>
                  <a:lnTo>
                    <a:pt x="2974086" y="2033301"/>
                  </a:lnTo>
                  <a:lnTo>
                    <a:pt x="2974085" y="2033301"/>
                  </a:lnTo>
                  <a:lnTo>
                    <a:pt x="2974037" y="2033206"/>
                  </a:lnTo>
                  <a:lnTo>
                    <a:pt x="2973991" y="2033206"/>
                  </a:lnTo>
                  <a:lnTo>
                    <a:pt x="2973943" y="2033110"/>
                  </a:lnTo>
                  <a:lnTo>
                    <a:pt x="2973895" y="2033110"/>
                  </a:lnTo>
                  <a:cubicBezTo>
                    <a:pt x="2972085" y="2029586"/>
                    <a:pt x="2970275" y="2026062"/>
                    <a:pt x="2968561" y="2022538"/>
                  </a:cubicBezTo>
                  <a:cubicBezTo>
                    <a:pt x="2966656" y="2019013"/>
                    <a:pt x="2964941" y="2015489"/>
                    <a:pt x="2963036" y="2011965"/>
                  </a:cubicBezTo>
                  <a:cubicBezTo>
                    <a:pt x="2961227" y="2008440"/>
                    <a:pt x="2959417" y="2004916"/>
                    <a:pt x="2957607" y="2001392"/>
                  </a:cubicBezTo>
                  <a:cubicBezTo>
                    <a:pt x="2955702" y="1997868"/>
                    <a:pt x="2953892" y="1994248"/>
                    <a:pt x="2951987" y="1990724"/>
                  </a:cubicBezTo>
                  <a:cubicBezTo>
                    <a:pt x="2950082" y="1987200"/>
                    <a:pt x="2948273" y="1983676"/>
                    <a:pt x="2946367" y="1980151"/>
                  </a:cubicBezTo>
                  <a:lnTo>
                    <a:pt x="2940848" y="1969767"/>
                  </a:lnTo>
                  <a:lnTo>
                    <a:pt x="2940844" y="1969769"/>
                  </a:lnTo>
                  <a:cubicBezTo>
                    <a:pt x="2938939" y="1966245"/>
                    <a:pt x="2937034" y="1962721"/>
                    <a:pt x="2935129" y="1959196"/>
                  </a:cubicBezTo>
                  <a:cubicBezTo>
                    <a:pt x="2933224" y="1955577"/>
                    <a:pt x="2931223" y="1952053"/>
                    <a:pt x="2929318" y="1948529"/>
                  </a:cubicBezTo>
                  <a:cubicBezTo>
                    <a:pt x="2927413" y="1945004"/>
                    <a:pt x="2925413" y="1941480"/>
                    <a:pt x="2923508" y="1937956"/>
                  </a:cubicBezTo>
                  <a:cubicBezTo>
                    <a:pt x="2921603" y="1934431"/>
                    <a:pt x="2919603" y="1930907"/>
                    <a:pt x="2917603" y="1927383"/>
                  </a:cubicBezTo>
                  <a:cubicBezTo>
                    <a:pt x="2915602" y="1923859"/>
                    <a:pt x="2913602" y="1920334"/>
                    <a:pt x="2911697" y="1916810"/>
                  </a:cubicBezTo>
                  <a:cubicBezTo>
                    <a:pt x="2909697" y="1913286"/>
                    <a:pt x="2907697" y="1909762"/>
                    <a:pt x="2905601" y="1906238"/>
                  </a:cubicBezTo>
                  <a:cubicBezTo>
                    <a:pt x="2903601" y="1902713"/>
                    <a:pt x="2901601" y="1899189"/>
                    <a:pt x="2899600" y="1895665"/>
                  </a:cubicBezTo>
                  <a:cubicBezTo>
                    <a:pt x="2897505" y="1892141"/>
                    <a:pt x="2895505" y="1888617"/>
                    <a:pt x="2893504" y="1885093"/>
                  </a:cubicBezTo>
                  <a:cubicBezTo>
                    <a:pt x="2891409" y="1881568"/>
                    <a:pt x="2889313" y="1878139"/>
                    <a:pt x="2887313" y="1874615"/>
                  </a:cubicBezTo>
                  <a:cubicBezTo>
                    <a:pt x="2885218" y="1871091"/>
                    <a:pt x="2883122" y="1867566"/>
                    <a:pt x="2881122" y="1864042"/>
                  </a:cubicBezTo>
                  <a:cubicBezTo>
                    <a:pt x="2879026" y="1860518"/>
                    <a:pt x="2876931" y="1856994"/>
                    <a:pt x="2874835" y="1853470"/>
                  </a:cubicBezTo>
                  <a:lnTo>
                    <a:pt x="2874810" y="1853428"/>
                  </a:lnTo>
                  <a:lnTo>
                    <a:pt x="2874740" y="1853470"/>
                  </a:lnTo>
                  <a:cubicBezTo>
                    <a:pt x="2872645" y="1849945"/>
                    <a:pt x="2870549" y="1846516"/>
                    <a:pt x="2868359" y="1842992"/>
                  </a:cubicBezTo>
                  <a:cubicBezTo>
                    <a:pt x="2866263" y="1839468"/>
                    <a:pt x="2864072" y="1836039"/>
                    <a:pt x="2861977" y="1832515"/>
                  </a:cubicBezTo>
                  <a:cubicBezTo>
                    <a:pt x="2859786" y="1828990"/>
                    <a:pt x="2857595" y="1825466"/>
                    <a:pt x="2855500" y="1821942"/>
                  </a:cubicBezTo>
                  <a:cubicBezTo>
                    <a:pt x="2853404" y="1818513"/>
                    <a:pt x="2851118" y="1814989"/>
                    <a:pt x="2849023" y="1811464"/>
                  </a:cubicBezTo>
                  <a:cubicBezTo>
                    <a:pt x="2846832" y="1807940"/>
                    <a:pt x="2844641" y="1804416"/>
                    <a:pt x="2842451" y="1800892"/>
                  </a:cubicBezTo>
                  <a:lnTo>
                    <a:pt x="2842450" y="1800892"/>
                  </a:lnTo>
                  <a:lnTo>
                    <a:pt x="2842355" y="1800892"/>
                  </a:lnTo>
                  <a:cubicBezTo>
                    <a:pt x="2840164" y="1797368"/>
                    <a:pt x="2837974" y="1793938"/>
                    <a:pt x="2835783" y="1790414"/>
                  </a:cubicBezTo>
                  <a:cubicBezTo>
                    <a:pt x="2807208" y="1745551"/>
                    <a:pt x="2777585" y="1701451"/>
                    <a:pt x="2746724" y="1658493"/>
                  </a:cubicBezTo>
                  <a:cubicBezTo>
                    <a:pt x="2743676" y="1654207"/>
                    <a:pt x="2740628" y="1649920"/>
                    <a:pt x="2737580" y="1645729"/>
                  </a:cubicBezTo>
                  <a:cubicBezTo>
                    <a:pt x="2734532" y="1641443"/>
                    <a:pt x="2731389" y="1637252"/>
                    <a:pt x="2728436" y="1633061"/>
                  </a:cubicBezTo>
                  <a:cubicBezTo>
                    <a:pt x="2725293" y="1628870"/>
                    <a:pt x="2722245" y="1624679"/>
                    <a:pt x="2719102" y="1620488"/>
                  </a:cubicBezTo>
                  <a:cubicBezTo>
                    <a:pt x="2715959" y="1616202"/>
                    <a:pt x="2712815" y="1612011"/>
                    <a:pt x="2709672" y="1607820"/>
                  </a:cubicBezTo>
                  <a:cubicBezTo>
                    <a:pt x="2706529" y="1603629"/>
                    <a:pt x="2703385" y="1599438"/>
                    <a:pt x="2700242" y="1595247"/>
                  </a:cubicBezTo>
                  <a:lnTo>
                    <a:pt x="2700147" y="1595247"/>
                  </a:lnTo>
                  <a:cubicBezTo>
                    <a:pt x="2697004" y="1591056"/>
                    <a:pt x="2693860" y="1586865"/>
                    <a:pt x="2690622" y="1582674"/>
                  </a:cubicBezTo>
                  <a:cubicBezTo>
                    <a:pt x="2687479" y="1578483"/>
                    <a:pt x="2684240" y="1574292"/>
                    <a:pt x="2680906" y="1570101"/>
                  </a:cubicBezTo>
                  <a:cubicBezTo>
                    <a:pt x="2677668" y="1565910"/>
                    <a:pt x="2674429" y="1561719"/>
                    <a:pt x="2671191" y="1557623"/>
                  </a:cubicBezTo>
                  <a:cubicBezTo>
                    <a:pt x="2667857" y="1553432"/>
                    <a:pt x="2664619" y="1549336"/>
                    <a:pt x="2661285" y="1545145"/>
                  </a:cubicBezTo>
                  <a:cubicBezTo>
                    <a:pt x="2657951" y="1540954"/>
                    <a:pt x="2654617" y="1536859"/>
                    <a:pt x="2651379" y="1532668"/>
                  </a:cubicBezTo>
                  <a:lnTo>
                    <a:pt x="2651380" y="1532668"/>
                  </a:lnTo>
                  <a:lnTo>
                    <a:pt x="2651379" y="1532667"/>
                  </a:lnTo>
                  <a:cubicBezTo>
                    <a:pt x="2648045" y="1528571"/>
                    <a:pt x="2644712" y="1524380"/>
                    <a:pt x="2641378" y="1520285"/>
                  </a:cubicBezTo>
                  <a:cubicBezTo>
                    <a:pt x="2637949" y="1516094"/>
                    <a:pt x="2634615" y="1511998"/>
                    <a:pt x="2631186" y="1507902"/>
                  </a:cubicBezTo>
                  <a:cubicBezTo>
                    <a:pt x="2627757" y="1503711"/>
                    <a:pt x="2624328" y="1499710"/>
                    <a:pt x="2620994" y="1495615"/>
                  </a:cubicBezTo>
                  <a:cubicBezTo>
                    <a:pt x="2617565" y="1491519"/>
                    <a:pt x="2614041" y="1487423"/>
                    <a:pt x="2610612" y="1483423"/>
                  </a:cubicBezTo>
                  <a:cubicBezTo>
                    <a:pt x="2607183" y="1479327"/>
                    <a:pt x="2603659" y="1475231"/>
                    <a:pt x="2600230" y="1471231"/>
                  </a:cubicBezTo>
                  <a:cubicBezTo>
                    <a:pt x="2596705" y="1467135"/>
                    <a:pt x="2593181" y="1463039"/>
                    <a:pt x="2589752" y="1459039"/>
                  </a:cubicBezTo>
                  <a:lnTo>
                    <a:pt x="2589657" y="1459039"/>
                  </a:lnTo>
                  <a:cubicBezTo>
                    <a:pt x="2586133" y="1454943"/>
                    <a:pt x="2582608" y="1450942"/>
                    <a:pt x="2579084" y="1446942"/>
                  </a:cubicBezTo>
                  <a:lnTo>
                    <a:pt x="2579127" y="1446909"/>
                  </a:lnTo>
                  <a:lnTo>
                    <a:pt x="2578988" y="1446751"/>
                  </a:lnTo>
                  <a:cubicBezTo>
                    <a:pt x="2575464" y="1442656"/>
                    <a:pt x="2571845" y="1438655"/>
                    <a:pt x="2568320" y="1434655"/>
                  </a:cubicBezTo>
                  <a:cubicBezTo>
                    <a:pt x="2564701" y="1430654"/>
                    <a:pt x="2561177" y="1426654"/>
                    <a:pt x="2557557" y="1422653"/>
                  </a:cubicBezTo>
                  <a:cubicBezTo>
                    <a:pt x="2553938" y="1418653"/>
                    <a:pt x="2550318" y="1414747"/>
                    <a:pt x="2546603" y="1410747"/>
                  </a:cubicBezTo>
                  <a:cubicBezTo>
                    <a:pt x="2542984" y="1406746"/>
                    <a:pt x="2539364" y="1402746"/>
                    <a:pt x="2535649" y="1398841"/>
                  </a:cubicBezTo>
                  <a:cubicBezTo>
                    <a:pt x="2532030" y="1394840"/>
                    <a:pt x="2528315" y="1390935"/>
                    <a:pt x="2524600" y="1386934"/>
                  </a:cubicBezTo>
                  <a:cubicBezTo>
                    <a:pt x="2520981" y="1383029"/>
                    <a:pt x="2517171" y="1379029"/>
                    <a:pt x="2513456" y="1375219"/>
                  </a:cubicBezTo>
                  <a:cubicBezTo>
                    <a:pt x="2509741" y="1371218"/>
                    <a:pt x="2506027" y="1367313"/>
                    <a:pt x="2502217" y="1363408"/>
                  </a:cubicBezTo>
                  <a:cubicBezTo>
                    <a:pt x="2498502" y="1359502"/>
                    <a:pt x="2494787" y="1355597"/>
                    <a:pt x="2490977" y="1351692"/>
                  </a:cubicBezTo>
                  <a:lnTo>
                    <a:pt x="2479550" y="1339979"/>
                  </a:lnTo>
                  <a:lnTo>
                    <a:pt x="2478856" y="1339284"/>
                  </a:lnTo>
                  <a:lnTo>
                    <a:pt x="2468022" y="1328451"/>
                  </a:lnTo>
                  <a:cubicBezTo>
                    <a:pt x="2464212" y="1324546"/>
                    <a:pt x="2460307" y="1320831"/>
                    <a:pt x="2456497" y="1317021"/>
                  </a:cubicBezTo>
                  <a:cubicBezTo>
                    <a:pt x="2452591" y="1313116"/>
                    <a:pt x="2448686" y="1309306"/>
                    <a:pt x="2444781" y="1305591"/>
                  </a:cubicBezTo>
                  <a:lnTo>
                    <a:pt x="2432970" y="1294161"/>
                  </a:lnTo>
                  <a:lnTo>
                    <a:pt x="2433074" y="1294073"/>
                  </a:lnTo>
                  <a:lnTo>
                    <a:pt x="2433066" y="1294066"/>
                  </a:lnTo>
                  <a:cubicBezTo>
                    <a:pt x="2429161" y="1290256"/>
                    <a:pt x="2425161" y="1286541"/>
                    <a:pt x="2421160" y="1282731"/>
                  </a:cubicBezTo>
                  <a:close/>
                  <a:moveTo>
                    <a:pt x="3932015" y="0"/>
                  </a:moveTo>
                  <a:cubicBezTo>
                    <a:pt x="3937730" y="5525"/>
                    <a:pt x="3943445" y="11144"/>
                    <a:pt x="3949255" y="16764"/>
                  </a:cubicBezTo>
                  <a:lnTo>
                    <a:pt x="3966348" y="33571"/>
                  </a:lnTo>
                  <a:lnTo>
                    <a:pt x="3966400" y="33527"/>
                  </a:lnTo>
                  <a:cubicBezTo>
                    <a:pt x="3972020" y="39147"/>
                    <a:pt x="3977735" y="44767"/>
                    <a:pt x="3983354" y="50482"/>
                  </a:cubicBezTo>
                  <a:cubicBezTo>
                    <a:pt x="3988974" y="56101"/>
                    <a:pt x="3994594" y="61816"/>
                    <a:pt x="4000118" y="67531"/>
                  </a:cubicBezTo>
                  <a:lnTo>
                    <a:pt x="4016736" y="84529"/>
                  </a:lnTo>
                  <a:lnTo>
                    <a:pt x="4016788" y="84486"/>
                  </a:lnTo>
                  <a:lnTo>
                    <a:pt x="4033310" y="101673"/>
                  </a:lnTo>
                  <a:lnTo>
                    <a:pt x="4033361" y="101631"/>
                  </a:lnTo>
                  <a:cubicBezTo>
                    <a:pt x="4038790" y="107346"/>
                    <a:pt x="4044315" y="113156"/>
                    <a:pt x="4049744" y="118966"/>
                  </a:cubicBezTo>
                  <a:lnTo>
                    <a:pt x="4049745" y="118967"/>
                  </a:lnTo>
                  <a:cubicBezTo>
                    <a:pt x="4055174" y="124682"/>
                    <a:pt x="4060603" y="130492"/>
                    <a:pt x="4066032" y="136302"/>
                  </a:cubicBezTo>
                  <a:cubicBezTo>
                    <a:pt x="4071461" y="142112"/>
                    <a:pt x="4076795" y="147923"/>
                    <a:pt x="4082129" y="153733"/>
                  </a:cubicBezTo>
                  <a:lnTo>
                    <a:pt x="4082169" y="153777"/>
                  </a:lnTo>
                  <a:lnTo>
                    <a:pt x="4082224" y="153733"/>
                  </a:lnTo>
                  <a:cubicBezTo>
                    <a:pt x="4087653" y="159543"/>
                    <a:pt x="4092892" y="165449"/>
                    <a:pt x="4098226" y="171259"/>
                  </a:cubicBezTo>
                  <a:cubicBezTo>
                    <a:pt x="4103560" y="177069"/>
                    <a:pt x="4108894" y="182975"/>
                    <a:pt x="4114133" y="188880"/>
                  </a:cubicBezTo>
                  <a:cubicBezTo>
                    <a:pt x="4119467" y="194786"/>
                    <a:pt x="4124706" y="200596"/>
                    <a:pt x="4129849" y="206597"/>
                  </a:cubicBezTo>
                  <a:lnTo>
                    <a:pt x="4145426" y="224061"/>
                  </a:lnTo>
                  <a:lnTo>
                    <a:pt x="4145470" y="224027"/>
                  </a:lnTo>
                  <a:cubicBezTo>
                    <a:pt x="4150614" y="229933"/>
                    <a:pt x="4155757" y="235933"/>
                    <a:pt x="4160901" y="241934"/>
                  </a:cubicBezTo>
                  <a:cubicBezTo>
                    <a:pt x="4166044" y="247840"/>
                    <a:pt x="4171092" y="253745"/>
                    <a:pt x="4176236" y="259746"/>
                  </a:cubicBezTo>
                  <a:cubicBezTo>
                    <a:pt x="4181284" y="265651"/>
                    <a:pt x="4186428" y="271652"/>
                    <a:pt x="4191476" y="277748"/>
                  </a:cubicBezTo>
                  <a:cubicBezTo>
                    <a:pt x="4196524" y="283654"/>
                    <a:pt x="4201573" y="289654"/>
                    <a:pt x="4206621" y="295750"/>
                  </a:cubicBezTo>
                  <a:cubicBezTo>
                    <a:pt x="4211574" y="301751"/>
                    <a:pt x="4216527" y="307752"/>
                    <a:pt x="4221575" y="313753"/>
                  </a:cubicBezTo>
                  <a:lnTo>
                    <a:pt x="4221611" y="313797"/>
                  </a:lnTo>
                  <a:lnTo>
                    <a:pt x="4221670" y="313753"/>
                  </a:lnTo>
                  <a:cubicBezTo>
                    <a:pt x="4226623" y="319754"/>
                    <a:pt x="4231576" y="325754"/>
                    <a:pt x="4236434" y="331850"/>
                  </a:cubicBezTo>
                  <a:lnTo>
                    <a:pt x="4251089" y="350027"/>
                  </a:lnTo>
                  <a:lnTo>
                    <a:pt x="4251198" y="349948"/>
                  </a:lnTo>
                  <a:cubicBezTo>
                    <a:pt x="4256055" y="355949"/>
                    <a:pt x="4260913" y="362045"/>
                    <a:pt x="4265771" y="368141"/>
                  </a:cubicBezTo>
                  <a:cubicBezTo>
                    <a:pt x="4270629" y="374237"/>
                    <a:pt x="4275486" y="380333"/>
                    <a:pt x="4280249" y="386333"/>
                  </a:cubicBezTo>
                  <a:cubicBezTo>
                    <a:pt x="4285011" y="392429"/>
                    <a:pt x="4289774" y="398525"/>
                    <a:pt x="4294536" y="404622"/>
                  </a:cubicBezTo>
                  <a:cubicBezTo>
                    <a:pt x="4299299" y="410718"/>
                    <a:pt x="4303966" y="416814"/>
                    <a:pt x="4308729" y="423005"/>
                  </a:cubicBezTo>
                  <a:cubicBezTo>
                    <a:pt x="4313396" y="429101"/>
                    <a:pt x="4318158" y="435197"/>
                    <a:pt x="4322826" y="441293"/>
                  </a:cubicBezTo>
                  <a:cubicBezTo>
                    <a:pt x="4327493" y="447484"/>
                    <a:pt x="4332065" y="453580"/>
                    <a:pt x="4336732" y="459771"/>
                  </a:cubicBezTo>
                  <a:cubicBezTo>
                    <a:pt x="4341400" y="465963"/>
                    <a:pt x="4345971" y="472154"/>
                    <a:pt x="4350543" y="478250"/>
                  </a:cubicBezTo>
                  <a:cubicBezTo>
                    <a:pt x="4355211" y="484441"/>
                    <a:pt x="4359687" y="490537"/>
                    <a:pt x="4364259" y="496728"/>
                  </a:cubicBezTo>
                  <a:cubicBezTo>
                    <a:pt x="4368832" y="502920"/>
                    <a:pt x="4373308" y="509016"/>
                    <a:pt x="4377785" y="515207"/>
                  </a:cubicBezTo>
                  <a:cubicBezTo>
                    <a:pt x="4382262" y="521398"/>
                    <a:pt x="4386738" y="527589"/>
                    <a:pt x="4391215" y="533780"/>
                  </a:cubicBezTo>
                  <a:cubicBezTo>
                    <a:pt x="4395692" y="539972"/>
                    <a:pt x="4400169" y="546163"/>
                    <a:pt x="4404550" y="552354"/>
                  </a:cubicBezTo>
                  <a:cubicBezTo>
                    <a:pt x="4445698" y="610362"/>
                    <a:pt x="4485608" y="669607"/>
                    <a:pt x="4523994" y="729900"/>
                  </a:cubicBezTo>
                  <a:cubicBezTo>
                    <a:pt x="4527327" y="734949"/>
                    <a:pt x="4530566" y="740092"/>
                    <a:pt x="4533709" y="745140"/>
                  </a:cubicBezTo>
                  <a:cubicBezTo>
                    <a:pt x="4536948" y="750284"/>
                    <a:pt x="4540186" y="755332"/>
                    <a:pt x="4543329" y="760476"/>
                  </a:cubicBezTo>
                  <a:cubicBezTo>
                    <a:pt x="4546568" y="765619"/>
                    <a:pt x="4549711" y="770667"/>
                    <a:pt x="4552950" y="775716"/>
                  </a:cubicBezTo>
                  <a:cubicBezTo>
                    <a:pt x="4556093" y="780859"/>
                    <a:pt x="4559332" y="786003"/>
                    <a:pt x="4562379" y="791146"/>
                  </a:cubicBezTo>
                  <a:cubicBezTo>
                    <a:pt x="4565523" y="796290"/>
                    <a:pt x="4568761" y="801338"/>
                    <a:pt x="4571809" y="806481"/>
                  </a:cubicBezTo>
                  <a:cubicBezTo>
                    <a:pt x="4574952" y="811625"/>
                    <a:pt x="4578096" y="816673"/>
                    <a:pt x="4581144" y="821817"/>
                  </a:cubicBezTo>
                  <a:cubicBezTo>
                    <a:pt x="4584287" y="826960"/>
                    <a:pt x="4587335" y="832008"/>
                    <a:pt x="4590383" y="837247"/>
                  </a:cubicBezTo>
                  <a:cubicBezTo>
                    <a:pt x="4593431" y="842391"/>
                    <a:pt x="4596574" y="847439"/>
                    <a:pt x="4599527" y="852582"/>
                  </a:cubicBezTo>
                  <a:cubicBezTo>
                    <a:pt x="4602575" y="857726"/>
                    <a:pt x="4605623" y="862774"/>
                    <a:pt x="4608576" y="867917"/>
                  </a:cubicBezTo>
                  <a:cubicBezTo>
                    <a:pt x="4611624" y="873061"/>
                    <a:pt x="4614672" y="878109"/>
                    <a:pt x="4617625" y="883348"/>
                  </a:cubicBezTo>
                  <a:lnTo>
                    <a:pt x="4620521" y="888599"/>
                  </a:lnTo>
                  <a:lnTo>
                    <a:pt x="4626483" y="898874"/>
                  </a:lnTo>
                  <a:cubicBezTo>
                    <a:pt x="4629435" y="904017"/>
                    <a:pt x="4632388" y="909066"/>
                    <a:pt x="4635341" y="914304"/>
                  </a:cubicBezTo>
                  <a:lnTo>
                    <a:pt x="4638631" y="920328"/>
                  </a:lnTo>
                  <a:lnTo>
                    <a:pt x="4643914" y="929734"/>
                  </a:lnTo>
                  <a:cubicBezTo>
                    <a:pt x="4646866" y="934878"/>
                    <a:pt x="4649819" y="939926"/>
                    <a:pt x="4652581" y="945165"/>
                  </a:cubicBezTo>
                  <a:cubicBezTo>
                    <a:pt x="4655438" y="950308"/>
                    <a:pt x="4658296" y="955452"/>
                    <a:pt x="4661154" y="960595"/>
                  </a:cubicBezTo>
                  <a:lnTo>
                    <a:pt x="4665876" y="969189"/>
                  </a:lnTo>
                  <a:lnTo>
                    <a:pt x="4669632" y="976027"/>
                  </a:lnTo>
                  <a:lnTo>
                    <a:pt x="4673388" y="982863"/>
                  </a:lnTo>
                  <a:lnTo>
                    <a:pt x="4678108" y="991456"/>
                  </a:lnTo>
                  <a:lnTo>
                    <a:pt x="4678875" y="992883"/>
                  </a:lnTo>
                  <a:lnTo>
                    <a:pt x="4686585" y="1007078"/>
                  </a:lnTo>
                  <a:cubicBezTo>
                    <a:pt x="4689347" y="1012221"/>
                    <a:pt x="4692110" y="1017270"/>
                    <a:pt x="4694872" y="1022508"/>
                  </a:cubicBezTo>
                  <a:cubicBezTo>
                    <a:pt x="4697539" y="1027652"/>
                    <a:pt x="4700301" y="1032795"/>
                    <a:pt x="4703063" y="1037939"/>
                  </a:cubicBezTo>
                  <a:cubicBezTo>
                    <a:pt x="4705826" y="1043082"/>
                    <a:pt x="4708493" y="1048226"/>
                    <a:pt x="4711255" y="1053369"/>
                  </a:cubicBezTo>
                  <a:cubicBezTo>
                    <a:pt x="4713731" y="1058322"/>
                    <a:pt x="4716399" y="1063371"/>
                    <a:pt x="4719065" y="1068609"/>
                  </a:cubicBezTo>
                  <a:lnTo>
                    <a:pt x="4719063" y="1068610"/>
                  </a:lnTo>
                  <a:lnTo>
                    <a:pt x="4719161" y="1068800"/>
                  </a:lnTo>
                  <a:cubicBezTo>
                    <a:pt x="4721733" y="1073657"/>
                    <a:pt x="4724305" y="1078801"/>
                    <a:pt x="4726971" y="1083944"/>
                  </a:cubicBezTo>
                  <a:lnTo>
                    <a:pt x="4726932" y="1083965"/>
                  </a:lnTo>
                  <a:lnTo>
                    <a:pt x="4727067" y="1084230"/>
                  </a:lnTo>
                  <a:lnTo>
                    <a:pt x="4727145" y="1084382"/>
                  </a:lnTo>
                  <a:lnTo>
                    <a:pt x="4734878" y="1099375"/>
                  </a:lnTo>
                  <a:lnTo>
                    <a:pt x="4734838" y="1099397"/>
                  </a:lnTo>
                  <a:lnTo>
                    <a:pt x="4734973" y="1099661"/>
                  </a:lnTo>
                  <a:cubicBezTo>
                    <a:pt x="4737449" y="1104518"/>
                    <a:pt x="4740116" y="1109662"/>
                    <a:pt x="4742688" y="1114805"/>
                  </a:cubicBezTo>
                  <a:lnTo>
                    <a:pt x="4742611" y="1114846"/>
                  </a:lnTo>
                  <a:lnTo>
                    <a:pt x="4742783" y="1115186"/>
                  </a:lnTo>
                  <a:cubicBezTo>
                    <a:pt x="4745259" y="1119949"/>
                    <a:pt x="4747831" y="1124997"/>
                    <a:pt x="4750403" y="1130140"/>
                  </a:cubicBezTo>
                  <a:lnTo>
                    <a:pt x="4750289" y="1130201"/>
                  </a:lnTo>
                  <a:lnTo>
                    <a:pt x="4750498" y="1130617"/>
                  </a:lnTo>
                  <a:lnTo>
                    <a:pt x="4754174" y="1137969"/>
                  </a:lnTo>
                  <a:lnTo>
                    <a:pt x="4758023" y="1145572"/>
                  </a:lnTo>
                  <a:lnTo>
                    <a:pt x="4757985" y="1145592"/>
                  </a:lnTo>
                  <a:lnTo>
                    <a:pt x="4758213" y="1146047"/>
                  </a:lnTo>
                  <a:lnTo>
                    <a:pt x="4764161" y="1158169"/>
                  </a:lnTo>
                  <a:lnTo>
                    <a:pt x="4765548" y="1160907"/>
                  </a:lnTo>
                  <a:lnTo>
                    <a:pt x="4765514" y="1160925"/>
                  </a:lnTo>
                  <a:lnTo>
                    <a:pt x="4765738" y="1161382"/>
                  </a:lnTo>
                  <a:cubicBezTo>
                    <a:pt x="4768119" y="1166050"/>
                    <a:pt x="4770596" y="1171193"/>
                    <a:pt x="4773168" y="1176241"/>
                  </a:cubicBezTo>
                  <a:lnTo>
                    <a:pt x="4773019" y="1176319"/>
                  </a:lnTo>
                  <a:lnTo>
                    <a:pt x="4773262" y="1176814"/>
                  </a:lnTo>
                  <a:lnTo>
                    <a:pt x="4777021" y="1184619"/>
                  </a:lnTo>
                  <a:lnTo>
                    <a:pt x="4780502" y="1191673"/>
                  </a:lnTo>
                  <a:lnTo>
                    <a:pt x="4780434" y="1191708"/>
                  </a:lnTo>
                  <a:lnTo>
                    <a:pt x="4780692" y="1192244"/>
                  </a:lnTo>
                  <a:cubicBezTo>
                    <a:pt x="4782978" y="1196816"/>
                    <a:pt x="4785455" y="1201960"/>
                    <a:pt x="4787836" y="1207199"/>
                  </a:cubicBezTo>
                  <a:lnTo>
                    <a:pt x="4071365" y="1575340"/>
                  </a:lnTo>
                  <a:cubicBezTo>
                    <a:pt x="4069270" y="1570863"/>
                    <a:pt x="4067174" y="1566386"/>
                    <a:pt x="4064984" y="1561910"/>
                  </a:cubicBezTo>
                  <a:cubicBezTo>
                    <a:pt x="4062888" y="1557433"/>
                    <a:pt x="4060697" y="1552956"/>
                    <a:pt x="4058602" y="1548479"/>
                  </a:cubicBezTo>
                  <a:cubicBezTo>
                    <a:pt x="4056506" y="1544003"/>
                    <a:pt x="4054221" y="1539526"/>
                    <a:pt x="4052030" y="1535049"/>
                  </a:cubicBezTo>
                  <a:cubicBezTo>
                    <a:pt x="4049934" y="1530572"/>
                    <a:pt x="4047648" y="1526096"/>
                    <a:pt x="4045553" y="1521619"/>
                  </a:cubicBezTo>
                  <a:cubicBezTo>
                    <a:pt x="4043362" y="1517142"/>
                    <a:pt x="4041076" y="1512665"/>
                    <a:pt x="4038885" y="1508189"/>
                  </a:cubicBezTo>
                  <a:cubicBezTo>
                    <a:pt x="4036694" y="1503712"/>
                    <a:pt x="4034504" y="1499235"/>
                    <a:pt x="4032218" y="1494758"/>
                  </a:cubicBezTo>
                  <a:cubicBezTo>
                    <a:pt x="4030027" y="1490377"/>
                    <a:pt x="4027741" y="1485805"/>
                    <a:pt x="4025455" y="1481328"/>
                  </a:cubicBezTo>
                  <a:cubicBezTo>
                    <a:pt x="4023169" y="1476851"/>
                    <a:pt x="4020883" y="1472375"/>
                    <a:pt x="4018502" y="1467898"/>
                  </a:cubicBezTo>
                  <a:cubicBezTo>
                    <a:pt x="4016216" y="1463421"/>
                    <a:pt x="4013930" y="1458944"/>
                    <a:pt x="4011548" y="1454468"/>
                  </a:cubicBezTo>
                  <a:cubicBezTo>
                    <a:pt x="4009263" y="1449991"/>
                    <a:pt x="4006881" y="1445514"/>
                    <a:pt x="4004595" y="1441037"/>
                  </a:cubicBezTo>
                  <a:cubicBezTo>
                    <a:pt x="4002214" y="1436561"/>
                    <a:pt x="3999928" y="1432084"/>
                    <a:pt x="3997547" y="1427607"/>
                  </a:cubicBezTo>
                  <a:cubicBezTo>
                    <a:pt x="3995165" y="1423130"/>
                    <a:pt x="3992784" y="1418654"/>
                    <a:pt x="3990403" y="1414177"/>
                  </a:cubicBezTo>
                  <a:cubicBezTo>
                    <a:pt x="3988022" y="1409700"/>
                    <a:pt x="3985545" y="1405223"/>
                    <a:pt x="3983164" y="1400747"/>
                  </a:cubicBezTo>
                  <a:cubicBezTo>
                    <a:pt x="3980783" y="1396270"/>
                    <a:pt x="3978401" y="1391793"/>
                    <a:pt x="3975925" y="1387316"/>
                  </a:cubicBezTo>
                  <a:cubicBezTo>
                    <a:pt x="3973544" y="1382839"/>
                    <a:pt x="3971067" y="1378268"/>
                    <a:pt x="3968591" y="1373791"/>
                  </a:cubicBezTo>
                  <a:cubicBezTo>
                    <a:pt x="3966114" y="1369314"/>
                    <a:pt x="3963638" y="1364837"/>
                    <a:pt x="3961161" y="1360361"/>
                  </a:cubicBezTo>
                  <a:cubicBezTo>
                    <a:pt x="3958685" y="1355884"/>
                    <a:pt x="3956208" y="1351407"/>
                    <a:pt x="3953732" y="1346930"/>
                  </a:cubicBezTo>
                  <a:cubicBezTo>
                    <a:pt x="3951160" y="1342454"/>
                    <a:pt x="3948683" y="1337977"/>
                    <a:pt x="3946112" y="1333500"/>
                  </a:cubicBezTo>
                  <a:cubicBezTo>
                    <a:pt x="3943635" y="1329023"/>
                    <a:pt x="3941064" y="1324547"/>
                    <a:pt x="3938492" y="1320070"/>
                  </a:cubicBezTo>
                  <a:cubicBezTo>
                    <a:pt x="3935920" y="1315593"/>
                    <a:pt x="3933348" y="1311116"/>
                    <a:pt x="3930872" y="1306639"/>
                  </a:cubicBezTo>
                  <a:cubicBezTo>
                    <a:pt x="3928205" y="1302163"/>
                    <a:pt x="3925728" y="1297686"/>
                    <a:pt x="3923061" y="1293209"/>
                  </a:cubicBezTo>
                  <a:cubicBezTo>
                    <a:pt x="3920394" y="1288733"/>
                    <a:pt x="3917918" y="1284256"/>
                    <a:pt x="3915251" y="1279779"/>
                  </a:cubicBezTo>
                  <a:cubicBezTo>
                    <a:pt x="3912584" y="1275302"/>
                    <a:pt x="3910012" y="1270826"/>
                    <a:pt x="3907345" y="1266349"/>
                  </a:cubicBezTo>
                  <a:cubicBezTo>
                    <a:pt x="3904678" y="1261872"/>
                    <a:pt x="3902011" y="1257395"/>
                    <a:pt x="3899344" y="1252918"/>
                  </a:cubicBezTo>
                  <a:cubicBezTo>
                    <a:pt x="3896677" y="1248442"/>
                    <a:pt x="3894010" y="1243965"/>
                    <a:pt x="3891248" y="1239488"/>
                  </a:cubicBezTo>
                  <a:cubicBezTo>
                    <a:pt x="3888581" y="1235012"/>
                    <a:pt x="3885914" y="1230535"/>
                    <a:pt x="3883151" y="1226058"/>
                  </a:cubicBezTo>
                  <a:cubicBezTo>
                    <a:pt x="3880484" y="1221581"/>
                    <a:pt x="3877722" y="1217105"/>
                    <a:pt x="3874960" y="1212628"/>
                  </a:cubicBezTo>
                  <a:cubicBezTo>
                    <a:pt x="3872293" y="1208151"/>
                    <a:pt x="3869531" y="1203674"/>
                    <a:pt x="3866768" y="1199198"/>
                  </a:cubicBezTo>
                  <a:cubicBezTo>
                    <a:pt x="3864006" y="1194721"/>
                    <a:pt x="3861244" y="1190244"/>
                    <a:pt x="3858482" y="1185863"/>
                  </a:cubicBezTo>
                  <a:cubicBezTo>
                    <a:pt x="3855624" y="1181386"/>
                    <a:pt x="3852862" y="1176909"/>
                    <a:pt x="3850100" y="1172432"/>
                  </a:cubicBezTo>
                  <a:cubicBezTo>
                    <a:pt x="3847242" y="1167956"/>
                    <a:pt x="3844480" y="1163479"/>
                    <a:pt x="3841718" y="1159097"/>
                  </a:cubicBezTo>
                  <a:cubicBezTo>
                    <a:pt x="3807237" y="1105091"/>
                    <a:pt x="3771518" y="1051941"/>
                    <a:pt x="3734466" y="1000030"/>
                  </a:cubicBezTo>
                  <a:cubicBezTo>
                    <a:pt x="3730561" y="994601"/>
                    <a:pt x="3726751" y="989171"/>
                    <a:pt x="3722750" y="983837"/>
                  </a:cubicBezTo>
                  <a:cubicBezTo>
                    <a:pt x="3718940" y="978408"/>
                    <a:pt x="3715035" y="972979"/>
                    <a:pt x="3711035" y="967645"/>
                  </a:cubicBezTo>
                  <a:cubicBezTo>
                    <a:pt x="3707130" y="962216"/>
                    <a:pt x="3703129" y="956882"/>
                    <a:pt x="3699224" y="951547"/>
                  </a:cubicBezTo>
                  <a:cubicBezTo>
                    <a:pt x="3695223" y="946118"/>
                    <a:pt x="3691318" y="940784"/>
                    <a:pt x="3687317" y="935355"/>
                  </a:cubicBezTo>
                  <a:cubicBezTo>
                    <a:pt x="3683317" y="929926"/>
                    <a:pt x="3679316" y="924687"/>
                    <a:pt x="3675221" y="919258"/>
                  </a:cubicBezTo>
                  <a:cubicBezTo>
                    <a:pt x="3671220" y="913829"/>
                    <a:pt x="3667124" y="908495"/>
                    <a:pt x="3663029" y="903161"/>
                  </a:cubicBezTo>
                  <a:cubicBezTo>
                    <a:pt x="3658933" y="897826"/>
                    <a:pt x="3654837" y="892493"/>
                    <a:pt x="3650741" y="887159"/>
                  </a:cubicBezTo>
                  <a:cubicBezTo>
                    <a:pt x="3646646" y="881825"/>
                    <a:pt x="3642550" y="876491"/>
                    <a:pt x="3638264" y="871157"/>
                  </a:cubicBezTo>
                  <a:cubicBezTo>
                    <a:pt x="3634168" y="865822"/>
                    <a:pt x="3629977" y="860488"/>
                    <a:pt x="3625786" y="855155"/>
                  </a:cubicBezTo>
                  <a:cubicBezTo>
                    <a:pt x="3621595" y="849725"/>
                    <a:pt x="3617309" y="844487"/>
                    <a:pt x="3613118" y="839153"/>
                  </a:cubicBezTo>
                  <a:cubicBezTo>
                    <a:pt x="3608927" y="833914"/>
                    <a:pt x="3604736" y="828675"/>
                    <a:pt x="3600449" y="823436"/>
                  </a:cubicBezTo>
                  <a:cubicBezTo>
                    <a:pt x="3596258" y="818102"/>
                    <a:pt x="3591877" y="812768"/>
                    <a:pt x="3587591" y="807530"/>
                  </a:cubicBezTo>
                  <a:cubicBezTo>
                    <a:pt x="3583209" y="802291"/>
                    <a:pt x="3578923" y="797052"/>
                    <a:pt x="3574637" y="791813"/>
                  </a:cubicBezTo>
                  <a:cubicBezTo>
                    <a:pt x="3570255" y="786575"/>
                    <a:pt x="3565969" y="781336"/>
                    <a:pt x="3561492" y="776097"/>
                  </a:cubicBezTo>
                  <a:cubicBezTo>
                    <a:pt x="3557111" y="770858"/>
                    <a:pt x="3552824" y="765620"/>
                    <a:pt x="3548348" y="760476"/>
                  </a:cubicBezTo>
                  <a:cubicBezTo>
                    <a:pt x="3543966" y="755237"/>
                    <a:pt x="3539489" y="749999"/>
                    <a:pt x="3535013" y="744855"/>
                  </a:cubicBezTo>
                  <a:cubicBezTo>
                    <a:pt x="3530631" y="739712"/>
                    <a:pt x="3526059" y="734473"/>
                    <a:pt x="3521582" y="729329"/>
                  </a:cubicBezTo>
                  <a:cubicBezTo>
                    <a:pt x="3517106" y="724186"/>
                    <a:pt x="3512629" y="718947"/>
                    <a:pt x="3508057" y="713804"/>
                  </a:cubicBezTo>
                  <a:cubicBezTo>
                    <a:pt x="3503580" y="708660"/>
                    <a:pt x="3499008" y="703517"/>
                    <a:pt x="3494436" y="698373"/>
                  </a:cubicBezTo>
                  <a:cubicBezTo>
                    <a:pt x="3489864" y="693230"/>
                    <a:pt x="3485292" y="688181"/>
                    <a:pt x="3480625" y="683038"/>
                  </a:cubicBezTo>
                  <a:cubicBezTo>
                    <a:pt x="3476053" y="677894"/>
                    <a:pt x="3471386" y="672846"/>
                    <a:pt x="3466718" y="667703"/>
                  </a:cubicBezTo>
                  <a:cubicBezTo>
                    <a:pt x="3462051" y="662559"/>
                    <a:pt x="3457384" y="657511"/>
                    <a:pt x="3452717" y="652463"/>
                  </a:cubicBezTo>
                  <a:cubicBezTo>
                    <a:pt x="3448049" y="647319"/>
                    <a:pt x="3443382" y="642366"/>
                    <a:pt x="3438620" y="637318"/>
                  </a:cubicBezTo>
                  <a:cubicBezTo>
                    <a:pt x="3433952" y="632174"/>
                    <a:pt x="3429190" y="627126"/>
                    <a:pt x="3424427" y="622078"/>
                  </a:cubicBezTo>
                  <a:cubicBezTo>
                    <a:pt x="3419570" y="617030"/>
                    <a:pt x="3414807" y="612076"/>
                    <a:pt x="3410045" y="607124"/>
                  </a:cubicBezTo>
                  <a:cubicBezTo>
                    <a:pt x="3405187" y="602171"/>
                    <a:pt x="3400329" y="597122"/>
                    <a:pt x="3395567" y="592169"/>
                  </a:cubicBezTo>
                  <a:cubicBezTo>
                    <a:pt x="3390709" y="587216"/>
                    <a:pt x="3385851" y="582263"/>
                    <a:pt x="3380898" y="577310"/>
                  </a:cubicBezTo>
                  <a:cubicBezTo>
                    <a:pt x="3375945" y="572357"/>
                    <a:pt x="3371183" y="567404"/>
                    <a:pt x="3366230" y="562547"/>
                  </a:cubicBezTo>
                  <a:cubicBezTo>
                    <a:pt x="3361277" y="557689"/>
                    <a:pt x="3356324" y="552641"/>
                    <a:pt x="3351371" y="547878"/>
                  </a:cubicBezTo>
                  <a:cubicBezTo>
                    <a:pt x="3346418" y="543020"/>
                    <a:pt x="3341369" y="538067"/>
                    <a:pt x="3336416" y="533210"/>
                  </a:cubicBezTo>
                  <a:cubicBezTo>
                    <a:pt x="3331463" y="528352"/>
                    <a:pt x="3326415" y="523494"/>
                    <a:pt x="3321367" y="5186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190" name="Rectangle 18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46279" y="760019"/>
            <a:ext cx="4272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  <a:sym typeface="Calibri"/>
              </a:rPr>
              <a:t>Creative Title Funnel Report</a:t>
            </a:r>
          </a:p>
        </p:txBody>
      </p:sp>
      <p:sp>
        <p:nvSpPr>
          <p:cNvPr id="192" name="TextBox 19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575370" y="5595672"/>
            <a:ext cx="221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Arial" panose="020B0604020202020204" pitchFamily="34" charset="0"/>
                <a:sym typeface="Calibri"/>
              </a:rPr>
              <a:t>Lets Get’s Started</a:t>
            </a:r>
          </a:p>
        </p:txBody>
      </p:sp>
      <p:grpSp>
        <p:nvGrpSpPr>
          <p:cNvPr id="193" name="Group 19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134406" y="5585441"/>
            <a:ext cx="328240" cy="328238"/>
            <a:chOff x="4951411" y="1419225"/>
            <a:chExt cx="442539" cy="442539"/>
          </a:xfrm>
        </p:grpSpPr>
        <p:grpSp>
          <p:nvGrpSpPr>
            <p:cNvPr id="194" name="Group 193"/>
            <p:cNvGrpSpPr/>
            <p:nvPr/>
          </p:nvGrpSpPr>
          <p:grpSpPr>
            <a:xfrm>
              <a:off x="4951411" y="1419225"/>
              <a:ext cx="442539" cy="442539"/>
              <a:chOff x="4951411" y="1419225"/>
              <a:chExt cx="442539" cy="442539"/>
            </a:xfrm>
          </p:grpSpPr>
          <p:sp>
            <p:nvSpPr>
              <p:cNvPr id="196" name="Oval 195"/>
              <p:cNvSpPr/>
              <p:nvPr/>
            </p:nvSpPr>
            <p:spPr>
              <a:xfrm rot="5400000">
                <a:off x="4951411" y="1419225"/>
                <a:ext cx="442539" cy="442539"/>
              </a:xfrm>
              <a:prstGeom prst="ellipse">
                <a:avLst/>
              </a:prstGeom>
              <a:gradFill>
                <a:gsLst>
                  <a:gs pos="80000">
                    <a:schemeClr val="accent1"/>
                  </a:gs>
                  <a:gs pos="100000">
                    <a:schemeClr val="accent1"/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 rot="5400000">
                <a:off x="4951411" y="1419225"/>
                <a:ext cx="442539" cy="442539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endParaRPr>
              </a:p>
            </p:txBody>
          </p:sp>
        </p:grpSp>
        <p:sp>
          <p:nvSpPr>
            <p:cNvPr id="195" name="Freeform: Shape 194"/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404750" y="911269"/>
            <a:ext cx="1921613" cy="1921613"/>
            <a:chOff x="8513231" y="835644"/>
            <a:chExt cx="1921613" cy="1921613"/>
          </a:xfrm>
        </p:grpSpPr>
        <p:sp>
          <p:nvSpPr>
            <p:cNvPr id="207" name="Rectangle: Rounded Corners 206"/>
            <p:cNvSpPr/>
            <p:nvPr/>
          </p:nvSpPr>
          <p:spPr>
            <a:xfrm>
              <a:off x="8513231" y="835644"/>
              <a:ext cx="1921613" cy="1921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9185768" y="1045426"/>
              <a:ext cx="576537" cy="589785"/>
              <a:chOff x="2902634" y="2072846"/>
              <a:chExt cx="1104366" cy="1129742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2902634" y="2072846"/>
                <a:ext cx="1104366" cy="1129742"/>
                <a:chOff x="3145229" y="4225925"/>
                <a:chExt cx="1104365" cy="1129743"/>
              </a:xfrm>
            </p:grpSpPr>
            <p:sp>
              <p:nvSpPr>
                <p:cNvPr id="214" name="Rectangle: Rounded Corners 213"/>
                <p:cNvSpPr/>
                <p:nvPr/>
              </p:nvSpPr>
              <p:spPr>
                <a:xfrm>
                  <a:off x="3145229" y="4225927"/>
                  <a:ext cx="1104365" cy="1129741"/>
                </a:xfrm>
                <a:prstGeom prst="roundRect">
                  <a:avLst>
                    <a:gd name="adj" fmla="val 27982"/>
                  </a:avLst>
                </a:prstGeom>
                <a:gradFill flip="none" rotWithShape="1"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215" name="Rectangle: Rounded Corners 214"/>
                <p:cNvSpPr/>
                <p:nvPr/>
              </p:nvSpPr>
              <p:spPr>
                <a:xfrm>
                  <a:off x="3148777" y="4225925"/>
                  <a:ext cx="1097270" cy="1122479"/>
                </a:xfrm>
                <a:prstGeom prst="roundRect">
                  <a:avLst>
                    <a:gd name="adj" fmla="val 26931"/>
                  </a:avLst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</p:grpSp>
          <p:sp>
            <p:nvSpPr>
              <p:cNvPr id="213" name="Rectangle: Rounded Corners 212"/>
              <p:cNvSpPr/>
              <p:nvPr/>
            </p:nvSpPr>
            <p:spPr>
              <a:xfrm>
                <a:off x="3212218" y="2395121"/>
                <a:ext cx="485193" cy="485190"/>
              </a:xfrm>
              <a:prstGeom prst="roundRect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2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271078" y="1999635"/>
            <a:ext cx="1921613" cy="1921613"/>
            <a:chOff x="6379559" y="1924010"/>
            <a:chExt cx="1921613" cy="1921613"/>
          </a:xfrm>
        </p:grpSpPr>
        <p:sp>
          <p:nvSpPr>
            <p:cNvPr id="231" name="Rectangle: Rounded Corners 230"/>
            <p:cNvSpPr/>
            <p:nvPr/>
          </p:nvSpPr>
          <p:spPr>
            <a:xfrm>
              <a:off x="6379559" y="1924010"/>
              <a:ext cx="1921613" cy="1921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233" name="Group 232"/>
            <p:cNvGrpSpPr/>
            <p:nvPr/>
          </p:nvGrpSpPr>
          <p:grpSpPr>
            <a:xfrm>
              <a:off x="7052096" y="2133793"/>
              <a:ext cx="576537" cy="589784"/>
              <a:chOff x="2902634" y="2072848"/>
              <a:chExt cx="1104366" cy="1129740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2902634" y="2072848"/>
                <a:ext cx="1104366" cy="1129740"/>
                <a:chOff x="3145229" y="4225927"/>
                <a:chExt cx="1104365" cy="1129741"/>
              </a:xfrm>
            </p:grpSpPr>
            <p:sp>
              <p:nvSpPr>
                <p:cNvPr id="236" name="Rectangle: Rounded Corners 235"/>
                <p:cNvSpPr/>
                <p:nvPr/>
              </p:nvSpPr>
              <p:spPr>
                <a:xfrm>
                  <a:off x="3145229" y="4225927"/>
                  <a:ext cx="1104365" cy="1129741"/>
                </a:xfrm>
                <a:prstGeom prst="roundRect">
                  <a:avLst>
                    <a:gd name="adj" fmla="val 27982"/>
                  </a:avLst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237" name="Rectangle: Rounded Corners 236"/>
                <p:cNvSpPr/>
                <p:nvPr/>
              </p:nvSpPr>
              <p:spPr>
                <a:xfrm>
                  <a:off x="3148777" y="4229559"/>
                  <a:ext cx="1097270" cy="1122477"/>
                </a:xfrm>
                <a:prstGeom prst="roundRect">
                  <a:avLst>
                    <a:gd name="adj" fmla="val 26931"/>
                  </a:avLst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</p:grpSp>
          <p:sp>
            <p:nvSpPr>
              <p:cNvPr id="235" name="Rectangle: Rounded Corners 234"/>
              <p:cNvSpPr/>
              <p:nvPr/>
            </p:nvSpPr>
            <p:spPr>
              <a:xfrm>
                <a:off x="3212218" y="2395121"/>
                <a:ext cx="485193" cy="485190"/>
              </a:xfrm>
              <a:prstGeom prst="roundRect">
                <a:avLst/>
              </a:pr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9" name="Group 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7271078" y="4176368"/>
            <a:ext cx="1921613" cy="1921613"/>
            <a:chOff x="6379559" y="4100743"/>
            <a:chExt cx="1921613" cy="1921613"/>
          </a:xfrm>
        </p:grpSpPr>
        <p:sp>
          <p:nvSpPr>
            <p:cNvPr id="253" name="Rectangle: Rounded Corners 252"/>
            <p:cNvSpPr/>
            <p:nvPr/>
          </p:nvSpPr>
          <p:spPr>
            <a:xfrm>
              <a:off x="6379559" y="4100743"/>
              <a:ext cx="1921613" cy="1921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255" name="Group 254"/>
            <p:cNvGrpSpPr/>
            <p:nvPr/>
          </p:nvGrpSpPr>
          <p:grpSpPr>
            <a:xfrm>
              <a:off x="7052096" y="4310526"/>
              <a:ext cx="576537" cy="589784"/>
              <a:chOff x="2902634" y="2072848"/>
              <a:chExt cx="1104366" cy="1129740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2902634" y="2072848"/>
                <a:ext cx="1104366" cy="1129740"/>
                <a:chOff x="3145229" y="4225927"/>
                <a:chExt cx="1104365" cy="1129741"/>
              </a:xfrm>
            </p:grpSpPr>
            <p:sp>
              <p:nvSpPr>
                <p:cNvPr id="258" name="Rectangle: Rounded Corners 257"/>
                <p:cNvSpPr/>
                <p:nvPr/>
              </p:nvSpPr>
              <p:spPr>
                <a:xfrm>
                  <a:off x="3145229" y="4225927"/>
                  <a:ext cx="1104365" cy="1129741"/>
                </a:xfrm>
                <a:prstGeom prst="roundRect">
                  <a:avLst>
                    <a:gd name="adj" fmla="val 27982"/>
                  </a:avLst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259" name="Rectangle: Rounded Corners 258"/>
                <p:cNvSpPr/>
                <p:nvPr/>
              </p:nvSpPr>
              <p:spPr>
                <a:xfrm>
                  <a:off x="3148777" y="4229559"/>
                  <a:ext cx="1097270" cy="1122477"/>
                </a:xfrm>
                <a:prstGeom prst="roundRect">
                  <a:avLst>
                    <a:gd name="adj" fmla="val 26931"/>
                  </a:avLst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</p:grpSp>
          <p:sp>
            <p:nvSpPr>
              <p:cNvPr id="257" name="Rectangle: Rounded Corners 256"/>
              <p:cNvSpPr/>
              <p:nvPr/>
            </p:nvSpPr>
            <p:spPr>
              <a:xfrm>
                <a:off x="3212218" y="2395121"/>
                <a:ext cx="485193" cy="485190"/>
              </a:xfrm>
              <a:prstGeom prst="roundRect">
                <a:avLst/>
              </a:prstGeom>
              <a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8" name="Group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424108" y="3088001"/>
            <a:ext cx="1921613" cy="1921613"/>
            <a:chOff x="8532589" y="3012376"/>
            <a:chExt cx="1921613" cy="1921613"/>
          </a:xfrm>
        </p:grpSpPr>
        <p:sp>
          <p:nvSpPr>
            <p:cNvPr id="198" name="Rectangle: Rounded Corners 197"/>
            <p:cNvSpPr/>
            <p:nvPr/>
          </p:nvSpPr>
          <p:spPr>
            <a:xfrm>
              <a:off x="8532589" y="3012376"/>
              <a:ext cx="1921613" cy="1921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9205126" y="3222158"/>
              <a:ext cx="576537" cy="589785"/>
              <a:chOff x="2902634" y="2072846"/>
              <a:chExt cx="1104366" cy="1129742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2902634" y="2072846"/>
                <a:ext cx="1104366" cy="1129742"/>
                <a:chOff x="3145229" y="4225925"/>
                <a:chExt cx="1104365" cy="1129743"/>
              </a:xfrm>
            </p:grpSpPr>
            <p:sp>
              <p:nvSpPr>
                <p:cNvPr id="205" name="Rectangle: Rounded Corners 204"/>
                <p:cNvSpPr/>
                <p:nvPr/>
              </p:nvSpPr>
              <p:spPr>
                <a:xfrm>
                  <a:off x="3145229" y="4225927"/>
                  <a:ext cx="1104365" cy="1129741"/>
                </a:xfrm>
                <a:prstGeom prst="roundRect">
                  <a:avLst>
                    <a:gd name="adj" fmla="val 27982"/>
                  </a:avLst>
                </a:prstGeom>
                <a:gradFill flip="none" rotWithShape="1"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206" name="Rectangle: Rounded Corners 205"/>
                <p:cNvSpPr/>
                <p:nvPr/>
              </p:nvSpPr>
              <p:spPr>
                <a:xfrm>
                  <a:off x="3148777" y="4225925"/>
                  <a:ext cx="1097270" cy="1122479"/>
                </a:xfrm>
                <a:prstGeom prst="roundRect">
                  <a:avLst>
                    <a:gd name="adj" fmla="val 26931"/>
                  </a:avLst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sym typeface="Calibri"/>
                  </a:endParaRPr>
                </a:p>
              </p:txBody>
            </p:sp>
          </p:grpSp>
          <p:sp>
            <p:nvSpPr>
              <p:cNvPr id="204" name="Rectangle: Rounded Corners 203"/>
              <p:cNvSpPr/>
              <p:nvPr/>
            </p:nvSpPr>
            <p:spPr>
              <a:xfrm>
                <a:off x="3212218" y="2395121"/>
                <a:ext cx="485193" cy="485190"/>
              </a:xfrm>
              <a:prstGeom prst="roundRect">
                <a:avLst/>
              </a:prstGeom>
              <a:blipFill>
                <a:blip r:embed="rId6" cstate="email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artisticPhotocopy detail="2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sp>
        <p:nvSpPr>
          <p:cNvPr id="94" name="Rectangle: Rounded Corners 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43459" y="3427097"/>
            <a:ext cx="3528878" cy="2545796"/>
          </a:xfrm>
          <a:prstGeom prst="roundRect">
            <a:avLst>
              <a:gd name="adj" fmla="val 5448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95" name="Rectangle 3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43459" y="4736550"/>
            <a:ext cx="3528878" cy="13614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90500" dir="2700000" sx="97000" sy="97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97" name="Rectangle 5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12417" y="4895917"/>
            <a:ext cx="3104481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98" name="TextBox 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481374" y="4209327"/>
            <a:ext cx="203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Your Title Here</a:t>
            </a:r>
          </a:p>
        </p:txBody>
      </p:sp>
      <p:pic>
        <p:nvPicPr>
          <p:cNvPr id="99" name="图片 9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30" y="2250586"/>
            <a:ext cx="2139628" cy="2139628"/>
          </a:xfrm>
          <a:prstGeom prst="rect">
            <a:avLst/>
          </a:prstGeom>
        </p:spPr>
      </p:pic>
      <p:sp>
        <p:nvSpPr>
          <p:cNvPr id="100" name="矩形 9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12665" y="2036317"/>
            <a:ext cx="3887392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</a:t>
            </a:r>
          </a:p>
        </p:txBody>
      </p:sp>
      <p:pic>
        <p:nvPicPr>
          <p:cNvPr id="102" name="图片 10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860445"/>
            <a:ext cx="825113" cy="3655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 xmlns:a14="http://schemas.microsoft.com/office/drawing/2010/main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626" y="3026507"/>
            <a:ext cx="8115903" cy="3789851"/>
          </a:xfrm>
          <a:prstGeom prst="rect">
            <a:avLst/>
          </a:prstGeom>
        </p:spPr>
      </p:pic>
      <p:grpSp>
        <p:nvGrpSpPr>
          <p:cNvPr id="5" name="Group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180264" y="1888216"/>
            <a:ext cx="10024706" cy="602734"/>
            <a:chOff x="0" y="-1"/>
            <a:chExt cx="20049411" cy="1205467"/>
          </a:xfrm>
        </p:grpSpPr>
        <p:sp>
          <p:nvSpPr>
            <p:cNvPr id="6" name="Line"/>
            <p:cNvSpPr/>
            <p:nvPr/>
          </p:nvSpPr>
          <p:spPr>
            <a:xfrm>
              <a:off x="1846929" y="326206"/>
              <a:ext cx="1717147" cy="0"/>
            </a:xfrm>
            <a:prstGeom prst="line">
              <a:avLst/>
            </a:prstGeom>
            <a:noFill/>
            <a:ln w="25400" cap="flat">
              <a:solidFill>
                <a:srgbClr val="E4E3E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7" name="Line"/>
            <p:cNvSpPr/>
            <p:nvPr/>
          </p:nvSpPr>
          <p:spPr>
            <a:xfrm>
              <a:off x="4245019" y="326206"/>
              <a:ext cx="1717148" cy="0"/>
            </a:xfrm>
            <a:prstGeom prst="line">
              <a:avLst/>
            </a:prstGeom>
            <a:noFill/>
            <a:ln w="25400" cap="flat">
              <a:solidFill>
                <a:srgbClr val="E4E3E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8" name="Line"/>
            <p:cNvSpPr/>
            <p:nvPr/>
          </p:nvSpPr>
          <p:spPr>
            <a:xfrm>
              <a:off x="7285932" y="326206"/>
              <a:ext cx="1717147" cy="0"/>
            </a:xfrm>
            <a:prstGeom prst="line">
              <a:avLst/>
            </a:prstGeom>
            <a:noFill/>
            <a:ln w="25400" cap="flat">
              <a:solidFill>
                <a:srgbClr val="E4E3E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" name="Line"/>
            <p:cNvSpPr/>
            <p:nvPr/>
          </p:nvSpPr>
          <p:spPr>
            <a:xfrm>
              <a:off x="10292961" y="326206"/>
              <a:ext cx="1717147" cy="0"/>
            </a:xfrm>
            <a:prstGeom prst="line">
              <a:avLst/>
            </a:prstGeom>
            <a:noFill/>
            <a:ln w="25400" cap="flat">
              <a:solidFill>
                <a:srgbClr val="E4E3E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" name="Line"/>
            <p:cNvSpPr/>
            <p:nvPr/>
          </p:nvSpPr>
          <p:spPr>
            <a:xfrm>
              <a:off x="13336818" y="326206"/>
              <a:ext cx="1717147" cy="0"/>
            </a:xfrm>
            <a:prstGeom prst="line">
              <a:avLst/>
            </a:prstGeom>
            <a:noFill/>
            <a:ln w="25400" cap="flat">
              <a:solidFill>
                <a:srgbClr val="E4E3E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00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" name="Line"/>
            <p:cNvSpPr/>
            <p:nvPr/>
          </p:nvSpPr>
          <p:spPr>
            <a:xfrm>
              <a:off x="16340903" y="326206"/>
              <a:ext cx="1717147" cy="0"/>
            </a:xfrm>
            <a:prstGeom prst="line">
              <a:avLst/>
            </a:prstGeom>
            <a:noFill/>
            <a:ln w="25400" cap="flat">
              <a:solidFill>
                <a:srgbClr val="E4E3E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endParaRPr sz="1000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12" name="Group"/>
            <p:cNvGrpSpPr/>
            <p:nvPr/>
          </p:nvGrpSpPr>
          <p:grpSpPr>
            <a:xfrm>
              <a:off x="3108273" y="-1"/>
              <a:ext cx="1717148" cy="1205467"/>
              <a:chOff x="0" y="0"/>
              <a:chExt cx="1717147" cy="1205465"/>
            </a:xfrm>
          </p:grpSpPr>
          <p:sp>
            <p:nvSpPr>
              <p:cNvPr id="39" name="Stage #1"/>
              <p:cNvSpPr txBox="1"/>
              <p:nvPr/>
            </p:nvSpPr>
            <p:spPr>
              <a:xfrm>
                <a:off x="0" y="825874"/>
                <a:ext cx="1717147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Stage #1</a:t>
                </a:r>
              </a:p>
            </p:txBody>
          </p:sp>
          <p:grpSp>
            <p:nvGrpSpPr>
              <p:cNvPr id="40" name="Group"/>
              <p:cNvGrpSpPr/>
              <p:nvPr/>
            </p:nvGrpSpPr>
            <p:grpSpPr>
              <a:xfrm>
                <a:off x="541041" y="0"/>
                <a:ext cx="635065" cy="635064"/>
                <a:chOff x="0" y="0"/>
                <a:chExt cx="635063" cy="635063"/>
              </a:xfrm>
            </p:grpSpPr>
            <p:sp>
              <p:nvSpPr>
                <p:cNvPr id="41" name="Circle"/>
                <p:cNvSpPr/>
                <p:nvPr/>
              </p:nvSpPr>
              <p:spPr>
                <a:xfrm>
                  <a:off x="0" y="0"/>
                  <a:ext cx="635063" cy="63506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42" name="A"/>
                <p:cNvSpPr/>
                <p:nvPr/>
              </p:nvSpPr>
              <p:spPr>
                <a:xfrm>
                  <a:off x="154189" y="115037"/>
                  <a:ext cx="326682" cy="379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spAutoFit/>
                </a:bodyPr>
                <a:lstStyle>
                  <a:lvl1pPr>
                    <a:defRPr sz="1600" b="0" cap="all" spc="224">
                      <a:solidFill>
                        <a:srgbClr val="FFFFFF"/>
                      </a:solidFill>
                      <a:latin typeface="Open Sans Bold"/>
                      <a:ea typeface="Open Sans Bold"/>
                      <a:cs typeface="Open Sans Bold"/>
                      <a:sym typeface="Open Sans Bold"/>
                    </a:defRPr>
                  </a:lvl1pPr>
                </a:lstStyle>
                <a:p>
                  <a:r>
                    <a:rPr sz="900" dirty="0">
                      <a:latin typeface="Calibri"/>
                      <a:ea typeface="微软雅黑"/>
                      <a:sym typeface="Calibri"/>
                    </a:rPr>
                    <a:t>A</a:t>
                  </a:r>
                </a:p>
              </p:txBody>
            </p:sp>
          </p:grpSp>
        </p:grpSp>
        <p:grpSp>
          <p:nvGrpSpPr>
            <p:cNvPr id="13" name="Group"/>
            <p:cNvGrpSpPr/>
            <p:nvPr/>
          </p:nvGrpSpPr>
          <p:grpSpPr>
            <a:xfrm>
              <a:off x="6137202" y="-1"/>
              <a:ext cx="1717149" cy="1205467"/>
              <a:chOff x="0" y="0"/>
              <a:chExt cx="1717147" cy="1205465"/>
            </a:xfrm>
          </p:grpSpPr>
          <p:sp>
            <p:nvSpPr>
              <p:cNvPr id="35" name="Stage #2"/>
              <p:cNvSpPr txBox="1"/>
              <p:nvPr/>
            </p:nvSpPr>
            <p:spPr>
              <a:xfrm>
                <a:off x="0" y="825874"/>
                <a:ext cx="1717147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Stage #2</a:t>
                </a:r>
              </a:p>
            </p:txBody>
          </p:sp>
          <p:grpSp>
            <p:nvGrpSpPr>
              <p:cNvPr id="36" name="Group"/>
              <p:cNvGrpSpPr/>
              <p:nvPr/>
            </p:nvGrpSpPr>
            <p:grpSpPr>
              <a:xfrm>
                <a:off x="541041" y="0"/>
                <a:ext cx="635065" cy="635064"/>
                <a:chOff x="0" y="0"/>
                <a:chExt cx="635063" cy="635063"/>
              </a:xfrm>
            </p:grpSpPr>
            <p:sp>
              <p:nvSpPr>
                <p:cNvPr id="37" name="Circle"/>
                <p:cNvSpPr/>
                <p:nvPr/>
              </p:nvSpPr>
              <p:spPr>
                <a:xfrm>
                  <a:off x="0" y="0"/>
                  <a:ext cx="635063" cy="635063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38" name="B"/>
                <p:cNvSpPr/>
                <p:nvPr/>
              </p:nvSpPr>
              <p:spPr>
                <a:xfrm>
                  <a:off x="154189" y="115037"/>
                  <a:ext cx="326682" cy="379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spAutoFit/>
                </a:bodyPr>
                <a:lstStyle>
                  <a:lvl1pPr>
                    <a:defRPr sz="1600" b="0" cap="all" spc="224">
                      <a:solidFill>
                        <a:srgbClr val="FFFFFF"/>
                      </a:solidFill>
                      <a:latin typeface="Open Sans Bold"/>
                      <a:ea typeface="Open Sans Bold"/>
                      <a:cs typeface="Open Sans Bold"/>
                      <a:sym typeface="Open Sans Bold"/>
                    </a:defRPr>
                  </a:lvl1pPr>
                </a:lstStyle>
                <a:p>
                  <a:r>
                    <a:rPr sz="900">
                      <a:latin typeface="Calibri"/>
                      <a:ea typeface="微软雅黑"/>
                      <a:sym typeface="Calibri"/>
                    </a:rPr>
                    <a:t>B</a:t>
                  </a:r>
                </a:p>
              </p:txBody>
            </p:sp>
          </p:grpSp>
        </p:grpSp>
        <p:grpSp>
          <p:nvGrpSpPr>
            <p:cNvPr id="14" name="Group"/>
            <p:cNvGrpSpPr/>
            <p:nvPr/>
          </p:nvGrpSpPr>
          <p:grpSpPr>
            <a:xfrm>
              <a:off x="9166131" y="-1"/>
              <a:ext cx="1717149" cy="1205467"/>
              <a:chOff x="0" y="0"/>
              <a:chExt cx="1717147" cy="1205465"/>
            </a:xfrm>
          </p:grpSpPr>
          <p:sp>
            <p:nvSpPr>
              <p:cNvPr id="31" name="Stage #3"/>
              <p:cNvSpPr txBox="1"/>
              <p:nvPr/>
            </p:nvSpPr>
            <p:spPr>
              <a:xfrm>
                <a:off x="0" y="825874"/>
                <a:ext cx="1717147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Stage #3</a:t>
                </a:r>
              </a:p>
            </p:txBody>
          </p:sp>
          <p:grpSp>
            <p:nvGrpSpPr>
              <p:cNvPr id="32" name="Group"/>
              <p:cNvGrpSpPr/>
              <p:nvPr/>
            </p:nvGrpSpPr>
            <p:grpSpPr>
              <a:xfrm>
                <a:off x="541041" y="0"/>
                <a:ext cx="635065" cy="635064"/>
                <a:chOff x="0" y="0"/>
                <a:chExt cx="635063" cy="635063"/>
              </a:xfrm>
            </p:grpSpPr>
            <p:sp>
              <p:nvSpPr>
                <p:cNvPr id="33" name="Circle"/>
                <p:cNvSpPr/>
                <p:nvPr/>
              </p:nvSpPr>
              <p:spPr>
                <a:xfrm>
                  <a:off x="0" y="0"/>
                  <a:ext cx="635063" cy="635063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34" name="C"/>
                <p:cNvSpPr/>
                <p:nvPr/>
              </p:nvSpPr>
              <p:spPr>
                <a:xfrm>
                  <a:off x="154189" y="115037"/>
                  <a:ext cx="326682" cy="379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spAutoFit/>
                </a:bodyPr>
                <a:lstStyle>
                  <a:lvl1pPr>
                    <a:defRPr sz="1600" b="0" cap="all" spc="224">
                      <a:solidFill>
                        <a:srgbClr val="FFFFFF"/>
                      </a:solidFill>
                      <a:latin typeface="Open Sans Bold"/>
                      <a:ea typeface="Open Sans Bold"/>
                      <a:cs typeface="Open Sans Bold"/>
                      <a:sym typeface="Open Sans Bold"/>
                    </a:defRPr>
                  </a:lvl1pPr>
                </a:lstStyle>
                <a:p>
                  <a:r>
                    <a:rPr sz="900" dirty="0">
                      <a:latin typeface="Calibri"/>
                      <a:ea typeface="微软雅黑"/>
                      <a:sym typeface="Calibri"/>
                    </a:rPr>
                    <a:t>C</a:t>
                  </a:r>
                </a:p>
              </p:txBody>
            </p:sp>
          </p:grpSp>
        </p:grpSp>
        <p:grpSp>
          <p:nvGrpSpPr>
            <p:cNvPr id="15" name="Group"/>
            <p:cNvGrpSpPr/>
            <p:nvPr/>
          </p:nvGrpSpPr>
          <p:grpSpPr>
            <a:xfrm>
              <a:off x="12195061" y="-1"/>
              <a:ext cx="1717148" cy="1205467"/>
              <a:chOff x="0" y="0"/>
              <a:chExt cx="1717147" cy="1205465"/>
            </a:xfrm>
          </p:grpSpPr>
          <p:sp>
            <p:nvSpPr>
              <p:cNvPr id="27" name="Stage #4"/>
              <p:cNvSpPr txBox="1"/>
              <p:nvPr/>
            </p:nvSpPr>
            <p:spPr>
              <a:xfrm>
                <a:off x="0" y="825874"/>
                <a:ext cx="1717147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Stage #4</a:t>
                </a:r>
              </a:p>
            </p:txBody>
          </p:sp>
          <p:grpSp>
            <p:nvGrpSpPr>
              <p:cNvPr id="28" name="Group"/>
              <p:cNvGrpSpPr/>
              <p:nvPr/>
            </p:nvGrpSpPr>
            <p:grpSpPr>
              <a:xfrm>
                <a:off x="541041" y="0"/>
                <a:ext cx="635065" cy="635064"/>
                <a:chOff x="0" y="0"/>
                <a:chExt cx="635063" cy="635063"/>
              </a:xfrm>
            </p:grpSpPr>
            <p:sp>
              <p:nvSpPr>
                <p:cNvPr id="29" name="Circle"/>
                <p:cNvSpPr/>
                <p:nvPr/>
              </p:nvSpPr>
              <p:spPr>
                <a:xfrm>
                  <a:off x="0" y="0"/>
                  <a:ext cx="635063" cy="635063"/>
                </a:xfrm>
                <a:prstGeom prst="ellipse">
                  <a:avLst/>
                </a:pr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30" name="D"/>
                <p:cNvSpPr/>
                <p:nvPr/>
              </p:nvSpPr>
              <p:spPr>
                <a:xfrm>
                  <a:off x="166889" y="115037"/>
                  <a:ext cx="326682" cy="379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spAutoFit/>
                </a:bodyPr>
                <a:lstStyle>
                  <a:lvl1pPr>
                    <a:defRPr sz="1600" b="0" cap="all" spc="224">
                      <a:solidFill>
                        <a:srgbClr val="FFFFFF"/>
                      </a:solidFill>
                      <a:latin typeface="Open Sans Bold"/>
                      <a:ea typeface="Open Sans Bold"/>
                      <a:cs typeface="Open Sans Bold"/>
                      <a:sym typeface="Open Sans Bold"/>
                    </a:defRPr>
                  </a:lvl1pPr>
                </a:lstStyle>
                <a:p>
                  <a:r>
                    <a:rPr sz="900">
                      <a:latin typeface="Calibri"/>
                      <a:ea typeface="微软雅黑"/>
                      <a:sym typeface="Calibri"/>
                    </a:rPr>
                    <a:t>D</a:t>
                  </a:r>
                </a:p>
              </p:txBody>
            </p:sp>
          </p:grpSp>
        </p:grpSp>
        <p:grpSp>
          <p:nvGrpSpPr>
            <p:cNvPr id="16" name="Group"/>
            <p:cNvGrpSpPr/>
            <p:nvPr/>
          </p:nvGrpSpPr>
          <p:grpSpPr>
            <a:xfrm>
              <a:off x="15223990" y="-1"/>
              <a:ext cx="1717148" cy="1205467"/>
              <a:chOff x="0" y="0"/>
              <a:chExt cx="1717147" cy="1205465"/>
            </a:xfrm>
          </p:grpSpPr>
          <p:sp>
            <p:nvSpPr>
              <p:cNvPr id="23" name="Stage #5"/>
              <p:cNvSpPr txBox="1"/>
              <p:nvPr/>
            </p:nvSpPr>
            <p:spPr>
              <a:xfrm>
                <a:off x="0" y="825874"/>
                <a:ext cx="1717147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C1D22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Stage #5</a:t>
                </a:r>
              </a:p>
            </p:txBody>
          </p:sp>
          <p:grpSp>
            <p:nvGrpSpPr>
              <p:cNvPr id="24" name="Group"/>
              <p:cNvGrpSpPr/>
              <p:nvPr/>
            </p:nvGrpSpPr>
            <p:grpSpPr>
              <a:xfrm>
                <a:off x="541041" y="0"/>
                <a:ext cx="635065" cy="635064"/>
                <a:chOff x="0" y="0"/>
                <a:chExt cx="635063" cy="635063"/>
              </a:xfrm>
            </p:grpSpPr>
            <p:sp>
              <p:nvSpPr>
                <p:cNvPr id="25" name="Circle"/>
                <p:cNvSpPr/>
                <p:nvPr/>
              </p:nvSpPr>
              <p:spPr>
                <a:xfrm>
                  <a:off x="0" y="0"/>
                  <a:ext cx="635063" cy="635063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>
                    <a:defRPr sz="3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>
                    <a:latin typeface="Calibri"/>
                    <a:ea typeface="微软雅黑"/>
                    <a:sym typeface="Calibri"/>
                  </a:endParaRPr>
                </a:p>
              </p:txBody>
            </p:sp>
            <p:sp>
              <p:nvSpPr>
                <p:cNvPr id="26" name="E"/>
                <p:cNvSpPr/>
                <p:nvPr/>
              </p:nvSpPr>
              <p:spPr>
                <a:xfrm>
                  <a:off x="154189" y="115037"/>
                  <a:ext cx="326682" cy="3795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anchor="ctr">
                  <a:spAutoFit/>
                </a:bodyPr>
                <a:lstStyle>
                  <a:lvl1pPr>
                    <a:defRPr sz="1600" b="0" cap="all" spc="224">
                      <a:solidFill>
                        <a:srgbClr val="FFFFFF"/>
                      </a:solidFill>
                      <a:latin typeface="Open Sans Bold"/>
                      <a:ea typeface="Open Sans Bold"/>
                      <a:cs typeface="Open Sans Bold"/>
                      <a:sym typeface="Open Sans Bold"/>
                    </a:defRPr>
                  </a:lvl1pPr>
                </a:lstStyle>
                <a:p>
                  <a:r>
                    <a:rPr sz="900" dirty="0">
                      <a:latin typeface="Calibri"/>
                      <a:ea typeface="微软雅黑"/>
                      <a:sym typeface="Calibri"/>
                    </a:rPr>
                    <a:t>E</a:t>
                  </a:r>
                </a:p>
              </p:txBody>
            </p:sp>
          </p:grpSp>
        </p:grpSp>
        <p:grpSp>
          <p:nvGrpSpPr>
            <p:cNvPr id="17" name="Group"/>
            <p:cNvGrpSpPr/>
            <p:nvPr/>
          </p:nvGrpSpPr>
          <p:grpSpPr>
            <a:xfrm>
              <a:off x="18173574" y="0"/>
              <a:ext cx="1875837" cy="652415"/>
              <a:chOff x="0" y="0"/>
              <a:chExt cx="1875836" cy="652414"/>
            </a:xfrm>
          </p:grpSpPr>
          <p:sp>
            <p:nvSpPr>
              <p:cNvPr id="21" name="Rounded Rectangle"/>
              <p:cNvSpPr/>
              <p:nvPr/>
            </p:nvSpPr>
            <p:spPr>
              <a:xfrm>
                <a:off x="0" y="0"/>
                <a:ext cx="1875836" cy="652414"/>
              </a:xfrm>
              <a:prstGeom prst="roundRect">
                <a:avLst>
                  <a:gd name="adj" fmla="val 50000"/>
                </a:avLst>
              </a:prstGeom>
              <a:solidFill>
                <a:srgbClr val="E4E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22" name="Finish"/>
              <p:cNvSpPr txBox="1"/>
              <p:nvPr/>
            </p:nvSpPr>
            <p:spPr>
              <a:xfrm>
                <a:off x="79344" y="136410"/>
                <a:ext cx="1717148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D1E2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Finish</a:t>
                </a:r>
              </a:p>
            </p:txBody>
          </p:sp>
        </p:grpSp>
        <p:grpSp>
          <p:nvGrpSpPr>
            <p:cNvPr id="18" name="Group"/>
            <p:cNvGrpSpPr/>
            <p:nvPr/>
          </p:nvGrpSpPr>
          <p:grpSpPr>
            <a:xfrm>
              <a:off x="0" y="0"/>
              <a:ext cx="1875837" cy="652415"/>
              <a:chOff x="0" y="0"/>
              <a:chExt cx="1875836" cy="652414"/>
            </a:xfrm>
          </p:grpSpPr>
          <p:sp>
            <p:nvSpPr>
              <p:cNvPr id="19" name="Rounded Rectangle"/>
              <p:cNvSpPr/>
              <p:nvPr/>
            </p:nvSpPr>
            <p:spPr>
              <a:xfrm>
                <a:off x="0" y="0"/>
                <a:ext cx="1875836" cy="652414"/>
              </a:xfrm>
              <a:prstGeom prst="roundRect">
                <a:avLst>
                  <a:gd name="adj" fmla="val 50000"/>
                </a:avLst>
              </a:prstGeom>
              <a:solidFill>
                <a:srgbClr val="E4E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20" name="Start"/>
              <p:cNvSpPr txBox="1"/>
              <p:nvPr/>
            </p:nvSpPr>
            <p:spPr>
              <a:xfrm>
                <a:off x="79344" y="136410"/>
                <a:ext cx="1717148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anchor="ctr">
                <a:spAutoFit/>
              </a:bodyPr>
              <a:lstStyle>
                <a:lvl1pPr>
                  <a:defRPr sz="1600" b="0" cap="all" spc="224">
                    <a:solidFill>
                      <a:srgbClr val="1D1E21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defRPr>
                </a:lvl1pPr>
              </a:lstStyle>
              <a:p>
                <a:r>
                  <a:rPr sz="900" dirty="0">
                    <a:solidFill>
                      <a:schemeClr val="tx1"/>
                    </a:solidFill>
                    <a:latin typeface="Calibri"/>
                    <a:ea typeface="微软雅黑"/>
                    <a:sym typeface="Calibri"/>
                  </a:rPr>
                  <a:t>Start</a:t>
                </a:r>
              </a:p>
            </p:txBody>
          </p:sp>
        </p:grpSp>
      </p:grpSp>
      <p:sp>
        <p:nvSpPr>
          <p:cNvPr id="44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272081" y="2972557"/>
            <a:ext cx="6562657" cy="3047544"/>
          </a:xfrm>
          <a:prstGeom prst="roundRect">
            <a:avLst>
              <a:gd name="adj" fmla="val 2145"/>
            </a:avLst>
          </a:prstGeom>
          <a:solidFill>
            <a:srgbClr val="F6F6F6">
              <a:alpha val="3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graphicFrame>
        <p:nvGraphicFramePr>
          <p:cNvPr id="45" name="Tab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aphicFramePr/>
          <p:nvPr/>
        </p:nvGraphicFramePr>
        <p:xfrm>
          <a:off x="550863" y="3150703"/>
          <a:ext cx="6021433" cy="2575900"/>
        </p:xfrm>
        <a:graphic>
          <a:graphicData uri="http://schemas.openxmlformats.org/drawingml/2006/table">
            <a:tbl>
              <a:tblPr bandRow="1"/>
              <a:tblGrid>
                <a:gridCol w="851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08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PROJECT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JAN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FEB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MAR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APR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MAY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JUN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JUL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AUG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SEP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OCT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NOV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spc="224" dirty="0">
                          <a:solidFill>
                            <a:schemeClr val="tx1"/>
                          </a:solidFill>
                          <a:latin typeface="Calibri"/>
                          <a:ea typeface="微软雅黑"/>
                          <a:cs typeface="Open Sans Bold"/>
                          <a:sym typeface="Calibri"/>
                        </a:rPr>
                        <a:t>DEC</a:t>
                      </a:r>
                    </a:p>
                  </a:txBody>
                  <a:tcPr marL="25400" marR="25400" marT="25400" marB="254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 dirty="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 dirty="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9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800" dirty="0">
                          <a:solidFill>
                            <a:schemeClr val="tx2"/>
                          </a:solidFill>
                          <a:latin typeface="Calibri"/>
                          <a:ea typeface="微软雅黑"/>
                          <a:cs typeface="Open Sans Regular"/>
                          <a:sym typeface="Calibri"/>
                        </a:rPr>
                        <a:t>Placeholder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000">
                          <a:solidFill>
                            <a:srgbClr val="8C8F98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defRPr>
                      </a:pPr>
                      <a:endParaRPr sz="1000" dirty="0">
                        <a:latin typeface="Calibri"/>
                        <a:ea typeface="微软雅黑"/>
                        <a:sym typeface="Calibri"/>
                      </a:endParaRP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E4E5E4"/>
                      </a:solidFill>
                      <a:miter lim="400000"/>
                    </a:lnL>
                    <a:lnR w="25400">
                      <a:solidFill>
                        <a:srgbClr val="E4E5E4"/>
                      </a:solidFill>
                      <a:miter lim="400000"/>
                    </a:lnR>
                    <a:lnT w="25400">
                      <a:solidFill>
                        <a:srgbClr val="E4E5E4"/>
                      </a:solidFill>
                      <a:miter lim="400000"/>
                    </a:lnT>
                    <a:lnB w="25400">
                      <a:solidFill>
                        <a:srgbClr val="E4E5E4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6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958291" y="5301460"/>
            <a:ext cx="1063229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47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950902" y="5301460"/>
            <a:ext cx="767573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48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189614" y="4789553"/>
            <a:ext cx="2055834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49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182225" y="4789553"/>
            <a:ext cx="1512031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0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279702" y="3500278"/>
            <a:ext cx="2671189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1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272313" y="3500278"/>
            <a:ext cx="180554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2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521697" y="3748441"/>
            <a:ext cx="1210570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3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514308" y="3748441"/>
            <a:ext cx="76692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4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2844115" y="5558663"/>
            <a:ext cx="3622002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5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2836726" y="5558663"/>
            <a:ext cx="1288907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6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977629" y="4525061"/>
            <a:ext cx="1063230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7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970240" y="4525061"/>
            <a:ext cx="767573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8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539429" y="4267420"/>
            <a:ext cx="2480410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59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532040" y="4267420"/>
            <a:ext cx="1512031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60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146878" y="4012072"/>
            <a:ext cx="1210569" cy="76466"/>
          </a:xfrm>
          <a:prstGeom prst="roundRect">
            <a:avLst>
              <a:gd name="adj" fmla="val 50000"/>
            </a:avLst>
          </a:prstGeom>
          <a:solidFill>
            <a:srgbClr val="E4E4E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61" name="Rounded Rectangle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139489" y="4012072"/>
            <a:ext cx="76692" cy="76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5">
                <a:schemeClr val="accent1"/>
              </a:gs>
              <a:gs pos="51990">
                <a:schemeClr val="accent3"/>
              </a:gs>
              <a:gs pos="100000">
                <a:schemeClr val="accent5"/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latin typeface="Calibri"/>
              <a:ea typeface="微软雅黑"/>
              <a:sym typeface="Calibri"/>
            </a:endParaRPr>
          </a:p>
        </p:txBody>
      </p:sp>
      <p:sp>
        <p:nvSpPr>
          <p:cNvPr id="62" name="TextBox 1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827963" y="856438"/>
            <a:ext cx="652275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Project detail feature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8" name="Freeform: Shape 6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-6351" y="25864"/>
            <a:ext cx="11213262" cy="6832136"/>
          </a:xfrm>
          <a:custGeom>
            <a:avLst/>
            <a:gdLst>
              <a:gd name="connsiteX0" fmla="*/ 214258 w 11213262"/>
              <a:gd name="connsiteY0" fmla="*/ 1168 h 6832136"/>
              <a:gd name="connsiteX1" fmla="*/ 3781294 w 11213262"/>
              <a:gd name="connsiteY1" fmla="*/ 2009247 h 6832136"/>
              <a:gd name="connsiteX2" fmla="*/ 7612827 w 11213262"/>
              <a:gd name="connsiteY2" fmla="*/ 2662800 h 6832136"/>
              <a:gd name="connsiteX3" fmla="*/ 11213262 w 11213262"/>
              <a:gd name="connsiteY3" fmla="*/ 1777989 h 6832136"/>
              <a:gd name="connsiteX4" fmla="*/ 7455413 w 11213262"/>
              <a:gd name="connsiteY4" fmla="*/ 5622225 h 6832136"/>
              <a:gd name="connsiteX5" fmla="*/ 6715230 w 11213262"/>
              <a:gd name="connsiteY5" fmla="*/ 6832136 h 6832136"/>
              <a:gd name="connsiteX6" fmla="*/ 4221816 w 11213262"/>
              <a:gd name="connsiteY6" fmla="*/ 6832136 h 6832136"/>
              <a:gd name="connsiteX7" fmla="*/ 4179296 w 11213262"/>
              <a:gd name="connsiteY7" fmla="*/ 6832136 h 6832136"/>
              <a:gd name="connsiteX8" fmla="*/ 3412573 w 11213262"/>
              <a:gd name="connsiteY8" fmla="*/ 6385950 h 6832136"/>
              <a:gd name="connsiteX9" fmla="*/ 2280904 w 11213262"/>
              <a:gd name="connsiteY9" fmla="*/ 6832136 h 6832136"/>
              <a:gd name="connsiteX10" fmla="*/ 2216551 w 11213262"/>
              <a:gd name="connsiteY10" fmla="*/ 6832136 h 6832136"/>
              <a:gd name="connsiteX11" fmla="*/ 0 w 11213262"/>
              <a:gd name="connsiteY11" fmla="*/ 6832136 h 6832136"/>
              <a:gd name="connsiteX12" fmla="*/ 0 w 11213262"/>
              <a:gd name="connsiteY12" fmla="*/ 15071 h 6832136"/>
              <a:gd name="connsiteX13" fmla="*/ 214258 w 11213262"/>
              <a:gd name="connsiteY13" fmla="*/ 1168 h 683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13262" h="6832136">
                <a:moveTo>
                  <a:pt x="214258" y="1168"/>
                </a:moveTo>
                <a:cubicBezTo>
                  <a:pt x="2365543" y="-60702"/>
                  <a:pt x="2603512" y="2356656"/>
                  <a:pt x="3781294" y="2009247"/>
                </a:cubicBezTo>
                <a:cubicBezTo>
                  <a:pt x="5074102" y="1627169"/>
                  <a:pt x="5345390" y="2294129"/>
                  <a:pt x="7612827" y="2662800"/>
                </a:cubicBezTo>
                <a:cubicBezTo>
                  <a:pt x="9880264" y="3031472"/>
                  <a:pt x="11213262" y="1777989"/>
                  <a:pt x="11213262" y="1777989"/>
                </a:cubicBezTo>
                <a:cubicBezTo>
                  <a:pt x="10670685" y="3319705"/>
                  <a:pt x="8339613" y="3527502"/>
                  <a:pt x="7455413" y="5622225"/>
                </a:cubicBezTo>
                <a:cubicBezTo>
                  <a:pt x="7237712" y="6138364"/>
                  <a:pt x="6979820" y="6530496"/>
                  <a:pt x="6715230" y="6832136"/>
                </a:cubicBezTo>
                <a:cubicBezTo>
                  <a:pt x="6715230" y="6832136"/>
                  <a:pt x="6715230" y="6832136"/>
                  <a:pt x="4221816" y="6832136"/>
                </a:cubicBezTo>
                <a:lnTo>
                  <a:pt x="4179296" y="6832136"/>
                </a:lnTo>
                <a:cubicBezTo>
                  <a:pt x="3904749" y="6620785"/>
                  <a:pt x="3656987" y="6436272"/>
                  <a:pt x="3412573" y="6385950"/>
                </a:cubicBezTo>
                <a:cubicBezTo>
                  <a:pt x="2937138" y="6292016"/>
                  <a:pt x="2655895" y="6469820"/>
                  <a:pt x="2280904" y="6832136"/>
                </a:cubicBezTo>
                <a:lnTo>
                  <a:pt x="2216551" y="6832136"/>
                </a:lnTo>
                <a:cubicBezTo>
                  <a:pt x="1573882" y="6832136"/>
                  <a:pt x="839404" y="6832136"/>
                  <a:pt x="0" y="6832136"/>
                </a:cubicBezTo>
                <a:cubicBezTo>
                  <a:pt x="0" y="6832136"/>
                  <a:pt x="0" y="6832136"/>
                  <a:pt x="0" y="15071"/>
                </a:cubicBezTo>
                <a:cubicBezTo>
                  <a:pt x="73474" y="7739"/>
                  <a:pt x="144861" y="3164"/>
                  <a:pt x="214258" y="1168"/>
                </a:cubicBezTo>
                <a:close/>
              </a:path>
            </a:pathLst>
          </a:custGeom>
          <a:solidFill>
            <a:schemeClr val="tx2">
              <a:lumMod val="90000"/>
              <a:lumOff val="10000"/>
              <a:alpha val="7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Calibri"/>
              <a:ea typeface="微软雅黑"/>
              <a:sym typeface="Calibri"/>
            </a:endParaRPr>
          </a:p>
        </p:txBody>
      </p:sp>
      <p:grpSp>
        <p:nvGrpSpPr>
          <p:cNvPr id="16" name="Group 1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1052844" y="925526"/>
            <a:ext cx="1105034" cy="878360"/>
            <a:chOff x="11052844" y="925526"/>
            <a:chExt cx="1105034" cy="878360"/>
          </a:xfrm>
        </p:grpSpPr>
        <p:sp>
          <p:nvSpPr>
            <p:cNvPr id="8" name="Freeform 5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0 w 469"/>
                <a:gd name="T1" fmla="*/ 324 h 462"/>
                <a:gd name="T2" fmla="*/ 0 w 469"/>
                <a:gd name="T3" fmla="*/ 462 h 462"/>
                <a:gd name="T4" fmla="*/ 469 w 469"/>
                <a:gd name="T5" fmla="*/ 0 h 462"/>
                <a:gd name="T6" fmla="*/ 0 w 469"/>
                <a:gd name="T7" fmla="*/ 32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0" y="324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0" y="32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2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1052844" y="925526"/>
              <a:ext cx="1105034" cy="573768"/>
            </a:xfrm>
            <a:custGeom>
              <a:avLst/>
              <a:gdLst>
                <a:gd name="T0" fmla="*/ 0 w 624"/>
                <a:gd name="T1" fmla="*/ 216 h 324"/>
                <a:gd name="T2" fmla="*/ 155 w 624"/>
                <a:gd name="T3" fmla="*/ 324 h 324"/>
                <a:gd name="T4" fmla="*/ 624 w 624"/>
                <a:gd name="T5" fmla="*/ 0 h 324"/>
                <a:gd name="T6" fmla="*/ 0 w 624"/>
                <a:gd name="T7" fmla="*/ 2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4">
                  <a:moveTo>
                    <a:pt x="0" y="216"/>
                  </a:moveTo>
                  <a:lnTo>
                    <a:pt x="155" y="324"/>
                  </a:lnTo>
                  <a:lnTo>
                    <a:pt x="624" y="0"/>
                  </a:lnTo>
                  <a:lnTo>
                    <a:pt x="0" y="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43 w 469"/>
                <a:gd name="T1" fmla="*/ 369 h 462"/>
                <a:gd name="T2" fmla="*/ 0 w 469"/>
                <a:gd name="T3" fmla="*/ 462 h 462"/>
                <a:gd name="T4" fmla="*/ 469 w 469"/>
                <a:gd name="T5" fmla="*/ 0 h 462"/>
                <a:gd name="T6" fmla="*/ 43 w 469"/>
                <a:gd name="T7" fmla="*/ 36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43" y="369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43" y="36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403480" y="925526"/>
              <a:ext cx="754398" cy="878360"/>
            </a:xfrm>
            <a:custGeom>
              <a:avLst/>
              <a:gdLst>
                <a:gd name="T0" fmla="*/ 426 w 426"/>
                <a:gd name="T1" fmla="*/ 0 h 496"/>
                <a:gd name="T2" fmla="*/ 186 w 426"/>
                <a:gd name="T3" fmla="*/ 496 h 496"/>
                <a:gd name="T4" fmla="*/ 0 w 426"/>
                <a:gd name="T5" fmla="*/ 369 h 496"/>
                <a:gd name="T6" fmla="*/ 426 w 426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96">
                  <a:moveTo>
                    <a:pt x="426" y="0"/>
                  </a:moveTo>
                  <a:lnTo>
                    <a:pt x="186" y="496"/>
                  </a:lnTo>
                  <a:lnTo>
                    <a:pt x="0" y="369"/>
                  </a:lnTo>
                  <a:lnTo>
                    <a:pt x="4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42" name="Group 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890794" y="1578341"/>
            <a:ext cx="367631" cy="292219"/>
            <a:chOff x="11052844" y="925526"/>
            <a:chExt cx="1105034" cy="878360"/>
          </a:xfrm>
        </p:grpSpPr>
        <p:sp>
          <p:nvSpPr>
            <p:cNvPr id="43" name="Freeform 5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0 w 469"/>
                <a:gd name="T1" fmla="*/ 324 h 462"/>
                <a:gd name="T2" fmla="*/ 0 w 469"/>
                <a:gd name="T3" fmla="*/ 462 h 462"/>
                <a:gd name="T4" fmla="*/ 469 w 469"/>
                <a:gd name="T5" fmla="*/ 0 h 462"/>
                <a:gd name="T6" fmla="*/ 0 w 469"/>
                <a:gd name="T7" fmla="*/ 32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0" y="324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0" y="32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2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11052844" y="925526"/>
              <a:ext cx="1105034" cy="573768"/>
            </a:xfrm>
            <a:custGeom>
              <a:avLst/>
              <a:gdLst>
                <a:gd name="T0" fmla="*/ 0 w 624"/>
                <a:gd name="T1" fmla="*/ 216 h 324"/>
                <a:gd name="T2" fmla="*/ 155 w 624"/>
                <a:gd name="T3" fmla="*/ 324 h 324"/>
                <a:gd name="T4" fmla="*/ 624 w 624"/>
                <a:gd name="T5" fmla="*/ 0 h 324"/>
                <a:gd name="T6" fmla="*/ 0 w 624"/>
                <a:gd name="T7" fmla="*/ 2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4">
                  <a:moveTo>
                    <a:pt x="0" y="216"/>
                  </a:moveTo>
                  <a:lnTo>
                    <a:pt x="155" y="324"/>
                  </a:lnTo>
                  <a:lnTo>
                    <a:pt x="624" y="0"/>
                  </a:lnTo>
                  <a:lnTo>
                    <a:pt x="0" y="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43 w 469"/>
                <a:gd name="T1" fmla="*/ 369 h 462"/>
                <a:gd name="T2" fmla="*/ 0 w 469"/>
                <a:gd name="T3" fmla="*/ 462 h 462"/>
                <a:gd name="T4" fmla="*/ 469 w 469"/>
                <a:gd name="T5" fmla="*/ 0 h 462"/>
                <a:gd name="T6" fmla="*/ 43 w 469"/>
                <a:gd name="T7" fmla="*/ 36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43" y="369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43" y="36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11403480" y="925526"/>
              <a:ext cx="754398" cy="878360"/>
            </a:xfrm>
            <a:custGeom>
              <a:avLst/>
              <a:gdLst>
                <a:gd name="T0" fmla="*/ 426 w 426"/>
                <a:gd name="T1" fmla="*/ 0 h 496"/>
                <a:gd name="T2" fmla="*/ 186 w 426"/>
                <a:gd name="T3" fmla="*/ 496 h 496"/>
                <a:gd name="T4" fmla="*/ 0 w 426"/>
                <a:gd name="T5" fmla="*/ 369 h 496"/>
                <a:gd name="T6" fmla="*/ 426 w 426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96">
                  <a:moveTo>
                    <a:pt x="426" y="0"/>
                  </a:moveTo>
                  <a:lnTo>
                    <a:pt x="186" y="496"/>
                  </a:lnTo>
                  <a:lnTo>
                    <a:pt x="0" y="369"/>
                  </a:lnTo>
                  <a:lnTo>
                    <a:pt x="4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47" name="Group 4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734246" y="428625"/>
            <a:ext cx="625135" cy="496901"/>
            <a:chOff x="11052844" y="925526"/>
            <a:chExt cx="1105034" cy="878360"/>
          </a:xfrm>
        </p:grpSpPr>
        <p:sp>
          <p:nvSpPr>
            <p:cNvPr id="48" name="Freeform 5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0 w 469"/>
                <a:gd name="T1" fmla="*/ 324 h 462"/>
                <a:gd name="T2" fmla="*/ 0 w 469"/>
                <a:gd name="T3" fmla="*/ 462 h 462"/>
                <a:gd name="T4" fmla="*/ 469 w 469"/>
                <a:gd name="T5" fmla="*/ 0 h 462"/>
                <a:gd name="T6" fmla="*/ 0 w 469"/>
                <a:gd name="T7" fmla="*/ 32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0" y="324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0" y="32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2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49" name="Freeform 6"/>
            <p:cNvSpPr/>
            <p:nvPr/>
          </p:nvSpPr>
          <p:spPr bwMode="auto">
            <a:xfrm>
              <a:off x="11052844" y="925526"/>
              <a:ext cx="1105034" cy="573768"/>
            </a:xfrm>
            <a:custGeom>
              <a:avLst/>
              <a:gdLst>
                <a:gd name="T0" fmla="*/ 0 w 624"/>
                <a:gd name="T1" fmla="*/ 216 h 324"/>
                <a:gd name="T2" fmla="*/ 155 w 624"/>
                <a:gd name="T3" fmla="*/ 324 h 324"/>
                <a:gd name="T4" fmla="*/ 624 w 624"/>
                <a:gd name="T5" fmla="*/ 0 h 324"/>
                <a:gd name="T6" fmla="*/ 0 w 624"/>
                <a:gd name="T7" fmla="*/ 2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4">
                  <a:moveTo>
                    <a:pt x="0" y="216"/>
                  </a:moveTo>
                  <a:lnTo>
                    <a:pt x="155" y="324"/>
                  </a:lnTo>
                  <a:lnTo>
                    <a:pt x="624" y="0"/>
                  </a:lnTo>
                  <a:lnTo>
                    <a:pt x="0" y="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43 w 469"/>
                <a:gd name="T1" fmla="*/ 369 h 462"/>
                <a:gd name="T2" fmla="*/ 0 w 469"/>
                <a:gd name="T3" fmla="*/ 462 h 462"/>
                <a:gd name="T4" fmla="*/ 469 w 469"/>
                <a:gd name="T5" fmla="*/ 0 h 462"/>
                <a:gd name="T6" fmla="*/ 43 w 469"/>
                <a:gd name="T7" fmla="*/ 36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43" y="369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43" y="36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11403480" y="925526"/>
              <a:ext cx="754398" cy="878360"/>
            </a:xfrm>
            <a:custGeom>
              <a:avLst/>
              <a:gdLst>
                <a:gd name="T0" fmla="*/ 426 w 426"/>
                <a:gd name="T1" fmla="*/ 0 h 496"/>
                <a:gd name="T2" fmla="*/ 186 w 426"/>
                <a:gd name="T3" fmla="*/ 496 h 496"/>
                <a:gd name="T4" fmla="*/ 0 w 426"/>
                <a:gd name="T5" fmla="*/ 369 h 496"/>
                <a:gd name="T6" fmla="*/ 426 w 426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96">
                  <a:moveTo>
                    <a:pt x="426" y="0"/>
                  </a:moveTo>
                  <a:lnTo>
                    <a:pt x="186" y="496"/>
                  </a:lnTo>
                  <a:lnTo>
                    <a:pt x="0" y="369"/>
                  </a:lnTo>
                  <a:lnTo>
                    <a:pt x="4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52" name="Group 5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359514" y="3486948"/>
            <a:ext cx="625135" cy="496901"/>
            <a:chOff x="11052844" y="925526"/>
            <a:chExt cx="1105034" cy="878360"/>
          </a:xfrm>
        </p:grpSpPr>
        <p:sp>
          <p:nvSpPr>
            <p:cNvPr id="53" name="Freeform 5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0 w 469"/>
                <a:gd name="T1" fmla="*/ 324 h 462"/>
                <a:gd name="T2" fmla="*/ 0 w 469"/>
                <a:gd name="T3" fmla="*/ 462 h 462"/>
                <a:gd name="T4" fmla="*/ 469 w 469"/>
                <a:gd name="T5" fmla="*/ 0 h 462"/>
                <a:gd name="T6" fmla="*/ 0 w 469"/>
                <a:gd name="T7" fmla="*/ 32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0" y="324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0" y="32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2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4" name="Freeform 6"/>
            <p:cNvSpPr/>
            <p:nvPr/>
          </p:nvSpPr>
          <p:spPr bwMode="auto">
            <a:xfrm>
              <a:off x="11052844" y="925526"/>
              <a:ext cx="1105034" cy="573768"/>
            </a:xfrm>
            <a:custGeom>
              <a:avLst/>
              <a:gdLst>
                <a:gd name="T0" fmla="*/ 0 w 624"/>
                <a:gd name="T1" fmla="*/ 216 h 324"/>
                <a:gd name="T2" fmla="*/ 155 w 624"/>
                <a:gd name="T3" fmla="*/ 324 h 324"/>
                <a:gd name="T4" fmla="*/ 624 w 624"/>
                <a:gd name="T5" fmla="*/ 0 h 324"/>
                <a:gd name="T6" fmla="*/ 0 w 624"/>
                <a:gd name="T7" fmla="*/ 2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4">
                  <a:moveTo>
                    <a:pt x="0" y="216"/>
                  </a:moveTo>
                  <a:lnTo>
                    <a:pt x="155" y="324"/>
                  </a:lnTo>
                  <a:lnTo>
                    <a:pt x="624" y="0"/>
                  </a:lnTo>
                  <a:lnTo>
                    <a:pt x="0" y="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43 w 469"/>
                <a:gd name="T1" fmla="*/ 369 h 462"/>
                <a:gd name="T2" fmla="*/ 0 w 469"/>
                <a:gd name="T3" fmla="*/ 462 h 462"/>
                <a:gd name="T4" fmla="*/ 469 w 469"/>
                <a:gd name="T5" fmla="*/ 0 h 462"/>
                <a:gd name="T6" fmla="*/ 43 w 469"/>
                <a:gd name="T7" fmla="*/ 36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43" y="369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43" y="36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1403480" y="925526"/>
              <a:ext cx="754398" cy="878360"/>
            </a:xfrm>
            <a:custGeom>
              <a:avLst/>
              <a:gdLst>
                <a:gd name="T0" fmla="*/ 426 w 426"/>
                <a:gd name="T1" fmla="*/ 0 h 496"/>
                <a:gd name="T2" fmla="*/ 186 w 426"/>
                <a:gd name="T3" fmla="*/ 496 h 496"/>
                <a:gd name="T4" fmla="*/ 0 w 426"/>
                <a:gd name="T5" fmla="*/ 369 h 496"/>
                <a:gd name="T6" fmla="*/ 426 w 426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96">
                  <a:moveTo>
                    <a:pt x="426" y="0"/>
                  </a:moveTo>
                  <a:lnTo>
                    <a:pt x="186" y="496"/>
                  </a:lnTo>
                  <a:lnTo>
                    <a:pt x="0" y="369"/>
                  </a:lnTo>
                  <a:lnTo>
                    <a:pt x="4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57" name="Group 5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980227" y="2550148"/>
            <a:ext cx="423254" cy="336432"/>
            <a:chOff x="11052844" y="925526"/>
            <a:chExt cx="1105034" cy="878360"/>
          </a:xfrm>
        </p:grpSpPr>
        <p:sp>
          <p:nvSpPr>
            <p:cNvPr id="58" name="Freeform 5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0 w 469"/>
                <a:gd name="T1" fmla="*/ 324 h 462"/>
                <a:gd name="T2" fmla="*/ 0 w 469"/>
                <a:gd name="T3" fmla="*/ 462 h 462"/>
                <a:gd name="T4" fmla="*/ 469 w 469"/>
                <a:gd name="T5" fmla="*/ 0 h 462"/>
                <a:gd name="T6" fmla="*/ 0 w 469"/>
                <a:gd name="T7" fmla="*/ 32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0" y="324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0" y="32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2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59" name="Freeform 6"/>
            <p:cNvSpPr/>
            <p:nvPr/>
          </p:nvSpPr>
          <p:spPr bwMode="auto">
            <a:xfrm>
              <a:off x="11052844" y="925526"/>
              <a:ext cx="1105034" cy="573768"/>
            </a:xfrm>
            <a:custGeom>
              <a:avLst/>
              <a:gdLst>
                <a:gd name="T0" fmla="*/ 0 w 624"/>
                <a:gd name="T1" fmla="*/ 216 h 324"/>
                <a:gd name="T2" fmla="*/ 155 w 624"/>
                <a:gd name="T3" fmla="*/ 324 h 324"/>
                <a:gd name="T4" fmla="*/ 624 w 624"/>
                <a:gd name="T5" fmla="*/ 0 h 324"/>
                <a:gd name="T6" fmla="*/ 0 w 624"/>
                <a:gd name="T7" fmla="*/ 2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4">
                  <a:moveTo>
                    <a:pt x="0" y="216"/>
                  </a:moveTo>
                  <a:lnTo>
                    <a:pt x="155" y="324"/>
                  </a:lnTo>
                  <a:lnTo>
                    <a:pt x="624" y="0"/>
                  </a:lnTo>
                  <a:lnTo>
                    <a:pt x="0" y="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43 w 469"/>
                <a:gd name="T1" fmla="*/ 369 h 462"/>
                <a:gd name="T2" fmla="*/ 0 w 469"/>
                <a:gd name="T3" fmla="*/ 462 h 462"/>
                <a:gd name="T4" fmla="*/ 469 w 469"/>
                <a:gd name="T5" fmla="*/ 0 h 462"/>
                <a:gd name="T6" fmla="*/ 43 w 469"/>
                <a:gd name="T7" fmla="*/ 36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43" y="369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43" y="36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1" name="Freeform 8"/>
            <p:cNvSpPr/>
            <p:nvPr/>
          </p:nvSpPr>
          <p:spPr bwMode="auto">
            <a:xfrm>
              <a:off x="11403480" y="925526"/>
              <a:ext cx="754398" cy="878360"/>
            </a:xfrm>
            <a:custGeom>
              <a:avLst/>
              <a:gdLst>
                <a:gd name="T0" fmla="*/ 426 w 426"/>
                <a:gd name="T1" fmla="*/ 0 h 496"/>
                <a:gd name="T2" fmla="*/ 186 w 426"/>
                <a:gd name="T3" fmla="*/ 496 h 496"/>
                <a:gd name="T4" fmla="*/ 0 w 426"/>
                <a:gd name="T5" fmla="*/ 369 h 496"/>
                <a:gd name="T6" fmla="*/ 426 w 426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96">
                  <a:moveTo>
                    <a:pt x="426" y="0"/>
                  </a:moveTo>
                  <a:lnTo>
                    <a:pt x="186" y="496"/>
                  </a:lnTo>
                  <a:lnTo>
                    <a:pt x="0" y="369"/>
                  </a:lnTo>
                  <a:lnTo>
                    <a:pt x="4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62" name="Group 6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1780679" y="2660031"/>
            <a:ext cx="625135" cy="496901"/>
            <a:chOff x="11052844" y="925526"/>
            <a:chExt cx="1105034" cy="878360"/>
          </a:xfrm>
        </p:grpSpPr>
        <p:sp>
          <p:nvSpPr>
            <p:cNvPr id="63" name="Freeform 5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0 w 469"/>
                <a:gd name="T1" fmla="*/ 324 h 462"/>
                <a:gd name="T2" fmla="*/ 0 w 469"/>
                <a:gd name="T3" fmla="*/ 462 h 462"/>
                <a:gd name="T4" fmla="*/ 469 w 469"/>
                <a:gd name="T5" fmla="*/ 0 h 462"/>
                <a:gd name="T6" fmla="*/ 0 w 469"/>
                <a:gd name="T7" fmla="*/ 32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0" y="324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0" y="32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92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4" name="Freeform 6"/>
            <p:cNvSpPr/>
            <p:nvPr/>
          </p:nvSpPr>
          <p:spPr bwMode="auto">
            <a:xfrm>
              <a:off x="11052844" y="925526"/>
              <a:ext cx="1105034" cy="573768"/>
            </a:xfrm>
            <a:custGeom>
              <a:avLst/>
              <a:gdLst>
                <a:gd name="T0" fmla="*/ 0 w 624"/>
                <a:gd name="T1" fmla="*/ 216 h 324"/>
                <a:gd name="T2" fmla="*/ 155 w 624"/>
                <a:gd name="T3" fmla="*/ 324 h 324"/>
                <a:gd name="T4" fmla="*/ 624 w 624"/>
                <a:gd name="T5" fmla="*/ 0 h 324"/>
                <a:gd name="T6" fmla="*/ 0 w 624"/>
                <a:gd name="T7" fmla="*/ 2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4" h="324">
                  <a:moveTo>
                    <a:pt x="0" y="216"/>
                  </a:moveTo>
                  <a:lnTo>
                    <a:pt x="155" y="324"/>
                  </a:lnTo>
                  <a:lnTo>
                    <a:pt x="624" y="0"/>
                  </a:lnTo>
                  <a:lnTo>
                    <a:pt x="0" y="21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11327331" y="925526"/>
              <a:ext cx="830547" cy="818150"/>
            </a:xfrm>
            <a:custGeom>
              <a:avLst/>
              <a:gdLst>
                <a:gd name="T0" fmla="*/ 43 w 469"/>
                <a:gd name="T1" fmla="*/ 369 h 462"/>
                <a:gd name="T2" fmla="*/ 0 w 469"/>
                <a:gd name="T3" fmla="*/ 462 h 462"/>
                <a:gd name="T4" fmla="*/ 469 w 469"/>
                <a:gd name="T5" fmla="*/ 0 h 462"/>
                <a:gd name="T6" fmla="*/ 43 w 469"/>
                <a:gd name="T7" fmla="*/ 369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462">
                  <a:moveTo>
                    <a:pt x="43" y="369"/>
                  </a:moveTo>
                  <a:lnTo>
                    <a:pt x="0" y="462"/>
                  </a:lnTo>
                  <a:lnTo>
                    <a:pt x="469" y="0"/>
                  </a:lnTo>
                  <a:lnTo>
                    <a:pt x="43" y="369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74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11403480" y="925526"/>
              <a:ext cx="754398" cy="878360"/>
            </a:xfrm>
            <a:custGeom>
              <a:avLst/>
              <a:gdLst>
                <a:gd name="T0" fmla="*/ 426 w 426"/>
                <a:gd name="T1" fmla="*/ 0 h 496"/>
                <a:gd name="T2" fmla="*/ 186 w 426"/>
                <a:gd name="T3" fmla="*/ 496 h 496"/>
                <a:gd name="T4" fmla="*/ 0 w 426"/>
                <a:gd name="T5" fmla="*/ 369 h 496"/>
                <a:gd name="T6" fmla="*/ 426 w 426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6" h="496">
                  <a:moveTo>
                    <a:pt x="426" y="0"/>
                  </a:moveTo>
                  <a:lnTo>
                    <a:pt x="186" y="496"/>
                  </a:lnTo>
                  <a:lnTo>
                    <a:pt x="0" y="369"/>
                  </a:lnTo>
                  <a:lnTo>
                    <a:pt x="4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104" name="Freeform 2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22816" y="1130156"/>
            <a:ext cx="11213262" cy="5752240"/>
          </a:xfrm>
          <a:custGeom>
            <a:avLst/>
            <a:gdLst>
              <a:gd name="T0" fmla="*/ 2560 w 3348"/>
              <a:gd name="T1" fmla="*/ 828 h 1715"/>
              <a:gd name="T2" fmla="*/ 3348 w 3348"/>
              <a:gd name="T3" fmla="*/ 207 h 1715"/>
              <a:gd name="T4" fmla="*/ 2619 w 3348"/>
              <a:gd name="T5" fmla="*/ 548 h 1715"/>
              <a:gd name="T6" fmla="*/ 544 w 3348"/>
              <a:gd name="T7" fmla="*/ 331 h 1715"/>
              <a:gd name="T8" fmla="*/ 0 w 3348"/>
              <a:gd name="T9" fmla="*/ 473 h 1715"/>
              <a:gd name="T10" fmla="*/ 0 w 3348"/>
              <a:gd name="T11" fmla="*/ 1715 h 1715"/>
              <a:gd name="T12" fmla="*/ 681 w 3348"/>
              <a:gd name="T13" fmla="*/ 1715 h 1715"/>
              <a:gd name="T14" fmla="*/ 1019 w 3348"/>
              <a:gd name="T15" fmla="*/ 1582 h 1715"/>
              <a:gd name="T16" fmla="*/ 1248 w 3348"/>
              <a:gd name="T17" fmla="*/ 1715 h 1715"/>
              <a:gd name="T18" fmla="*/ 2299 w 3348"/>
              <a:gd name="T19" fmla="*/ 1715 h 1715"/>
              <a:gd name="T20" fmla="*/ 2560 w 3348"/>
              <a:gd name="T21" fmla="*/ 828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48" h="1715">
                <a:moveTo>
                  <a:pt x="2560" y="828"/>
                </a:moveTo>
                <a:cubicBezTo>
                  <a:pt x="2914" y="611"/>
                  <a:pt x="3204" y="457"/>
                  <a:pt x="3348" y="207"/>
                </a:cubicBezTo>
                <a:cubicBezTo>
                  <a:pt x="3348" y="207"/>
                  <a:pt x="3153" y="497"/>
                  <a:pt x="2619" y="548"/>
                </a:cubicBezTo>
                <a:cubicBezTo>
                  <a:pt x="2086" y="600"/>
                  <a:pt x="846" y="0"/>
                  <a:pt x="544" y="331"/>
                </a:cubicBezTo>
                <a:cubicBezTo>
                  <a:pt x="410" y="478"/>
                  <a:pt x="197" y="506"/>
                  <a:pt x="0" y="473"/>
                </a:cubicBezTo>
                <a:cubicBezTo>
                  <a:pt x="0" y="1715"/>
                  <a:pt x="0" y="1715"/>
                  <a:pt x="0" y="1715"/>
                </a:cubicBezTo>
                <a:cubicBezTo>
                  <a:pt x="681" y="1715"/>
                  <a:pt x="681" y="1715"/>
                  <a:pt x="681" y="1715"/>
                </a:cubicBezTo>
                <a:cubicBezTo>
                  <a:pt x="793" y="1607"/>
                  <a:pt x="877" y="1554"/>
                  <a:pt x="1019" y="1582"/>
                </a:cubicBezTo>
                <a:cubicBezTo>
                  <a:pt x="1092" y="1597"/>
                  <a:pt x="1166" y="1652"/>
                  <a:pt x="1248" y="1715"/>
                </a:cubicBezTo>
                <a:cubicBezTo>
                  <a:pt x="2299" y="1715"/>
                  <a:pt x="2299" y="1715"/>
                  <a:pt x="2299" y="1715"/>
                </a:cubicBezTo>
                <a:cubicBezTo>
                  <a:pt x="2433" y="1434"/>
                  <a:pt x="2299" y="989"/>
                  <a:pt x="2560" y="82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79" name="Parallelogram 7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52524" y="919904"/>
            <a:ext cx="5605452" cy="2008445"/>
          </a:xfrm>
          <a:prstGeom prst="parallelogram">
            <a:avLst/>
          </a:prstGeom>
          <a:gradFill>
            <a:gsLst>
              <a:gs pos="0">
                <a:schemeClr val="accent5"/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78" name="Text Placeholder 7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Our New Goals in Future</a:t>
            </a:r>
          </a:p>
        </p:txBody>
      </p:sp>
      <p:sp>
        <p:nvSpPr>
          <p:cNvPr id="80" name="TextBox 7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558898" y="3032295"/>
            <a:ext cx="7390230" cy="6177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Click here to add text content, such as keywords, some brief introductions,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etc.e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fun Hey, hey, hey! It's Fat BUSINESS! Now I'm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gonna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sing a song for you, and this is</a:t>
            </a:r>
          </a:p>
        </p:txBody>
      </p:sp>
      <p:sp>
        <p:nvSpPr>
          <p:cNvPr id="84" name="Oval 1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ChangeArrowheads="1"/>
          </p:cNvSpPr>
          <p:nvPr/>
        </p:nvSpPr>
        <p:spPr bwMode="auto">
          <a:xfrm>
            <a:off x="1677988" y="3841767"/>
            <a:ext cx="284162" cy="2841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5" name="Freeform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742153" y="3925099"/>
            <a:ext cx="169997" cy="128332"/>
          </a:xfrm>
          <a:custGeom>
            <a:avLst/>
            <a:gdLst>
              <a:gd name="T0" fmla="*/ 77 w 204"/>
              <a:gd name="T1" fmla="*/ 154 h 154"/>
              <a:gd name="T2" fmla="*/ 0 w 204"/>
              <a:gd name="T3" fmla="*/ 77 h 154"/>
              <a:gd name="T4" fmla="*/ 27 w 204"/>
              <a:gd name="T5" fmla="*/ 50 h 154"/>
              <a:gd name="T6" fmla="*/ 77 w 204"/>
              <a:gd name="T7" fmla="*/ 100 h 154"/>
              <a:gd name="T8" fmla="*/ 177 w 204"/>
              <a:gd name="T9" fmla="*/ 0 h 154"/>
              <a:gd name="T10" fmla="*/ 204 w 204"/>
              <a:gd name="T11" fmla="*/ 27 h 154"/>
              <a:gd name="T12" fmla="*/ 77 w 204"/>
              <a:gd name="T1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154">
                <a:moveTo>
                  <a:pt x="77" y="154"/>
                </a:moveTo>
                <a:lnTo>
                  <a:pt x="0" y="77"/>
                </a:lnTo>
                <a:lnTo>
                  <a:pt x="27" y="50"/>
                </a:lnTo>
                <a:lnTo>
                  <a:pt x="77" y="100"/>
                </a:lnTo>
                <a:lnTo>
                  <a:pt x="177" y="0"/>
                </a:lnTo>
                <a:lnTo>
                  <a:pt x="204" y="27"/>
                </a:lnTo>
                <a:lnTo>
                  <a:pt x="77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88" name="TextBox 8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117432" y="3826527"/>
            <a:ext cx="4832008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Hey, hey, hey! It's Fat BUSINESS! Now I'm </a:t>
            </a:r>
            <a:r>
              <a:rPr lang="en-US" altLang="zh-CN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sing a song for you</a:t>
            </a:r>
            <a:endParaRPr lang="en-US" sz="1200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0" name="Oval 1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ChangeArrowheads="1"/>
          </p:cNvSpPr>
          <p:nvPr/>
        </p:nvSpPr>
        <p:spPr bwMode="auto">
          <a:xfrm>
            <a:off x="1673225" y="4260807"/>
            <a:ext cx="284162" cy="284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1" name="Freeform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737390" y="4344139"/>
            <a:ext cx="169997" cy="128332"/>
          </a:xfrm>
          <a:custGeom>
            <a:avLst/>
            <a:gdLst>
              <a:gd name="T0" fmla="*/ 77 w 204"/>
              <a:gd name="T1" fmla="*/ 154 h 154"/>
              <a:gd name="T2" fmla="*/ 0 w 204"/>
              <a:gd name="T3" fmla="*/ 77 h 154"/>
              <a:gd name="T4" fmla="*/ 27 w 204"/>
              <a:gd name="T5" fmla="*/ 50 h 154"/>
              <a:gd name="T6" fmla="*/ 77 w 204"/>
              <a:gd name="T7" fmla="*/ 100 h 154"/>
              <a:gd name="T8" fmla="*/ 177 w 204"/>
              <a:gd name="T9" fmla="*/ 0 h 154"/>
              <a:gd name="T10" fmla="*/ 204 w 204"/>
              <a:gd name="T11" fmla="*/ 27 h 154"/>
              <a:gd name="T12" fmla="*/ 77 w 204"/>
              <a:gd name="T1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154">
                <a:moveTo>
                  <a:pt x="77" y="154"/>
                </a:moveTo>
                <a:lnTo>
                  <a:pt x="0" y="77"/>
                </a:lnTo>
                <a:lnTo>
                  <a:pt x="27" y="50"/>
                </a:lnTo>
                <a:lnTo>
                  <a:pt x="77" y="100"/>
                </a:lnTo>
                <a:lnTo>
                  <a:pt x="177" y="0"/>
                </a:lnTo>
                <a:lnTo>
                  <a:pt x="204" y="27"/>
                </a:lnTo>
                <a:lnTo>
                  <a:pt x="77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4" name="Oval 1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ChangeArrowheads="1"/>
          </p:cNvSpPr>
          <p:nvPr/>
        </p:nvSpPr>
        <p:spPr bwMode="auto">
          <a:xfrm>
            <a:off x="1668462" y="4679847"/>
            <a:ext cx="284162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5" name="Freeform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732627" y="4763179"/>
            <a:ext cx="169997" cy="128332"/>
          </a:xfrm>
          <a:custGeom>
            <a:avLst/>
            <a:gdLst>
              <a:gd name="T0" fmla="*/ 77 w 204"/>
              <a:gd name="T1" fmla="*/ 154 h 154"/>
              <a:gd name="T2" fmla="*/ 0 w 204"/>
              <a:gd name="T3" fmla="*/ 77 h 154"/>
              <a:gd name="T4" fmla="*/ 27 w 204"/>
              <a:gd name="T5" fmla="*/ 50 h 154"/>
              <a:gd name="T6" fmla="*/ 77 w 204"/>
              <a:gd name="T7" fmla="*/ 100 h 154"/>
              <a:gd name="T8" fmla="*/ 177 w 204"/>
              <a:gd name="T9" fmla="*/ 0 h 154"/>
              <a:gd name="T10" fmla="*/ 204 w 204"/>
              <a:gd name="T11" fmla="*/ 27 h 154"/>
              <a:gd name="T12" fmla="*/ 77 w 204"/>
              <a:gd name="T1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154">
                <a:moveTo>
                  <a:pt x="77" y="154"/>
                </a:moveTo>
                <a:lnTo>
                  <a:pt x="0" y="77"/>
                </a:lnTo>
                <a:lnTo>
                  <a:pt x="27" y="50"/>
                </a:lnTo>
                <a:lnTo>
                  <a:pt x="77" y="100"/>
                </a:lnTo>
                <a:lnTo>
                  <a:pt x="177" y="0"/>
                </a:lnTo>
                <a:lnTo>
                  <a:pt x="204" y="27"/>
                </a:lnTo>
                <a:lnTo>
                  <a:pt x="77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6" name="TextBox 9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107906" y="4664607"/>
            <a:ext cx="4712619" cy="340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Hey, hey, hey! It's Fat BUSINESS! Now I'm </a:t>
            </a:r>
            <a:r>
              <a:rPr lang="en-US" altLang="zh-CN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sing a song for you</a:t>
            </a:r>
            <a:endParaRPr lang="en-US" sz="1200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8" name="Oval 1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ChangeArrowheads="1"/>
          </p:cNvSpPr>
          <p:nvPr/>
        </p:nvSpPr>
        <p:spPr bwMode="auto">
          <a:xfrm>
            <a:off x="1663699" y="5098887"/>
            <a:ext cx="284162" cy="2841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9" name="Freeform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>
            <a:off x="1727864" y="5182219"/>
            <a:ext cx="169997" cy="128332"/>
          </a:xfrm>
          <a:custGeom>
            <a:avLst/>
            <a:gdLst>
              <a:gd name="T0" fmla="*/ 77 w 204"/>
              <a:gd name="T1" fmla="*/ 154 h 154"/>
              <a:gd name="T2" fmla="*/ 0 w 204"/>
              <a:gd name="T3" fmla="*/ 77 h 154"/>
              <a:gd name="T4" fmla="*/ 27 w 204"/>
              <a:gd name="T5" fmla="*/ 50 h 154"/>
              <a:gd name="T6" fmla="*/ 77 w 204"/>
              <a:gd name="T7" fmla="*/ 100 h 154"/>
              <a:gd name="T8" fmla="*/ 177 w 204"/>
              <a:gd name="T9" fmla="*/ 0 h 154"/>
              <a:gd name="T10" fmla="*/ 204 w 204"/>
              <a:gd name="T11" fmla="*/ 27 h 154"/>
              <a:gd name="T12" fmla="*/ 77 w 204"/>
              <a:gd name="T13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" h="154">
                <a:moveTo>
                  <a:pt x="77" y="154"/>
                </a:moveTo>
                <a:lnTo>
                  <a:pt x="0" y="77"/>
                </a:lnTo>
                <a:lnTo>
                  <a:pt x="27" y="50"/>
                </a:lnTo>
                <a:lnTo>
                  <a:pt x="77" y="100"/>
                </a:lnTo>
                <a:lnTo>
                  <a:pt x="177" y="0"/>
                </a:lnTo>
                <a:lnTo>
                  <a:pt x="204" y="27"/>
                </a:lnTo>
                <a:lnTo>
                  <a:pt x="77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00" name="TextBox 9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103143" y="5083647"/>
            <a:ext cx="4717382" cy="340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Hey, hey, hey! It's Fat BUSINESS! Now I'm </a:t>
            </a:r>
            <a:r>
              <a:rPr lang="en-US" altLang="zh-CN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sing a song for you</a:t>
            </a:r>
            <a:endParaRPr lang="en-US" sz="1200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2" name="TextBox 9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112669" y="4245567"/>
            <a:ext cx="4836771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Hey, hey, hey! It's Fat BUSINESS! Now I'm </a:t>
            </a:r>
            <a:r>
              <a:rPr lang="en-US" altLang="zh-CN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sing a song for you</a:t>
            </a:r>
            <a:endParaRPr lang="en-US" sz="1200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67" name="Rectangle: Rounded Corners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558542" y="5795552"/>
            <a:ext cx="3673887" cy="553226"/>
          </a:xfrm>
          <a:prstGeom prst="roundRect">
            <a:avLst>
              <a:gd name="adj" fmla="val 3962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81" name="Rectangle: Rounded Corners 1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209591" y="5805155"/>
            <a:ext cx="1031988" cy="553226"/>
          </a:xfrm>
          <a:prstGeom prst="roundRect">
            <a:avLst>
              <a:gd name="adj" fmla="val 396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82" name="Graphic 15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626991" y="5947708"/>
            <a:ext cx="248156" cy="248156"/>
          </a:xfrm>
          <a:custGeom>
            <a:avLst/>
            <a:gdLst>
              <a:gd name="connsiteX0" fmla="*/ 244657 w 248156"/>
              <a:gd name="connsiteY0" fmla="*/ 213160 h 248156"/>
              <a:gd name="connsiteX1" fmla="*/ 204888 w 248156"/>
              <a:gd name="connsiteY1" fmla="*/ 173391 h 248156"/>
              <a:gd name="connsiteX2" fmla="*/ 185163 w 248156"/>
              <a:gd name="connsiteY2" fmla="*/ 167346 h 248156"/>
              <a:gd name="connsiteX3" fmla="*/ 171164 w 248156"/>
              <a:gd name="connsiteY3" fmla="*/ 153348 h 248156"/>
              <a:gd name="connsiteX4" fmla="*/ 190889 w 248156"/>
              <a:gd name="connsiteY4" fmla="*/ 95445 h 248156"/>
              <a:gd name="connsiteX5" fmla="*/ 95445 w 248156"/>
              <a:gd name="connsiteY5" fmla="*/ 0 h 248156"/>
              <a:gd name="connsiteX6" fmla="*/ 0 w 248156"/>
              <a:gd name="connsiteY6" fmla="*/ 95445 h 248156"/>
              <a:gd name="connsiteX7" fmla="*/ 95445 w 248156"/>
              <a:gd name="connsiteY7" fmla="*/ 190889 h 248156"/>
              <a:gd name="connsiteX8" fmla="*/ 153348 w 248156"/>
              <a:gd name="connsiteY8" fmla="*/ 171164 h 248156"/>
              <a:gd name="connsiteX9" fmla="*/ 167346 w 248156"/>
              <a:gd name="connsiteY9" fmla="*/ 185163 h 248156"/>
              <a:gd name="connsiteX10" fmla="*/ 173391 w 248156"/>
              <a:gd name="connsiteY10" fmla="*/ 204888 h 248156"/>
              <a:gd name="connsiteX11" fmla="*/ 213160 w 248156"/>
              <a:gd name="connsiteY11" fmla="*/ 244657 h 248156"/>
              <a:gd name="connsiteX12" fmla="*/ 229067 w 248156"/>
              <a:gd name="connsiteY12" fmla="*/ 251338 h 248156"/>
              <a:gd name="connsiteX13" fmla="*/ 244975 w 248156"/>
              <a:gd name="connsiteY13" fmla="*/ 244657 h 248156"/>
              <a:gd name="connsiteX14" fmla="*/ 244657 w 248156"/>
              <a:gd name="connsiteY14" fmla="*/ 213160 h 248156"/>
              <a:gd name="connsiteX15" fmla="*/ 95127 w 248156"/>
              <a:gd name="connsiteY15" fmla="*/ 171482 h 248156"/>
              <a:gd name="connsiteX16" fmla="*/ 18771 w 248156"/>
              <a:gd name="connsiteY16" fmla="*/ 95127 h 248156"/>
              <a:gd name="connsiteX17" fmla="*/ 95127 w 248156"/>
              <a:gd name="connsiteY17" fmla="*/ 18771 h 248156"/>
              <a:gd name="connsiteX18" fmla="*/ 171482 w 248156"/>
              <a:gd name="connsiteY18" fmla="*/ 95127 h 248156"/>
              <a:gd name="connsiteX19" fmla="*/ 95127 w 248156"/>
              <a:gd name="connsiteY19" fmla="*/ 171482 h 24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8156" h="248156">
                <a:moveTo>
                  <a:pt x="244657" y="213160"/>
                </a:moveTo>
                <a:lnTo>
                  <a:pt x="204888" y="173391"/>
                </a:lnTo>
                <a:cubicBezTo>
                  <a:pt x="199479" y="167983"/>
                  <a:pt x="192162" y="166074"/>
                  <a:pt x="185163" y="167346"/>
                </a:cubicBezTo>
                <a:lnTo>
                  <a:pt x="171164" y="153348"/>
                </a:lnTo>
                <a:cubicBezTo>
                  <a:pt x="183572" y="137440"/>
                  <a:pt x="190889" y="117079"/>
                  <a:pt x="190889" y="95445"/>
                </a:cubicBezTo>
                <a:cubicBezTo>
                  <a:pt x="190889" y="42950"/>
                  <a:pt x="147939" y="0"/>
                  <a:pt x="95445" y="0"/>
                </a:cubicBezTo>
                <a:cubicBezTo>
                  <a:pt x="42950" y="0"/>
                  <a:pt x="0" y="42950"/>
                  <a:pt x="0" y="95445"/>
                </a:cubicBezTo>
                <a:cubicBezTo>
                  <a:pt x="0" y="147939"/>
                  <a:pt x="42950" y="190889"/>
                  <a:pt x="95445" y="190889"/>
                </a:cubicBezTo>
                <a:cubicBezTo>
                  <a:pt x="117079" y="190889"/>
                  <a:pt x="137122" y="183572"/>
                  <a:pt x="153348" y="171164"/>
                </a:cubicBezTo>
                <a:lnTo>
                  <a:pt x="167346" y="185163"/>
                </a:lnTo>
                <a:cubicBezTo>
                  <a:pt x="166074" y="192162"/>
                  <a:pt x="167983" y="199479"/>
                  <a:pt x="173391" y="204888"/>
                </a:cubicBezTo>
                <a:lnTo>
                  <a:pt x="213160" y="244657"/>
                </a:lnTo>
                <a:cubicBezTo>
                  <a:pt x="217614" y="249111"/>
                  <a:pt x="223341" y="251338"/>
                  <a:pt x="229067" y="251338"/>
                </a:cubicBezTo>
                <a:cubicBezTo>
                  <a:pt x="234794" y="251338"/>
                  <a:pt x="240521" y="249111"/>
                  <a:pt x="244975" y="244657"/>
                </a:cubicBezTo>
                <a:cubicBezTo>
                  <a:pt x="253247" y="235748"/>
                  <a:pt x="253247" y="221750"/>
                  <a:pt x="244657" y="213160"/>
                </a:cubicBezTo>
                <a:close/>
                <a:moveTo>
                  <a:pt x="95127" y="171482"/>
                </a:moveTo>
                <a:cubicBezTo>
                  <a:pt x="53131" y="171482"/>
                  <a:pt x="18771" y="137122"/>
                  <a:pt x="18771" y="95127"/>
                </a:cubicBezTo>
                <a:cubicBezTo>
                  <a:pt x="18771" y="53131"/>
                  <a:pt x="53131" y="18771"/>
                  <a:pt x="95127" y="18771"/>
                </a:cubicBezTo>
                <a:cubicBezTo>
                  <a:pt x="137122" y="18771"/>
                  <a:pt x="171482" y="53131"/>
                  <a:pt x="171482" y="95127"/>
                </a:cubicBezTo>
                <a:cubicBezTo>
                  <a:pt x="171482" y="137122"/>
                  <a:pt x="137122" y="171482"/>
                  <a:pt x="95127" y="171482"/>
                </a:cubicBezTo>
                <a:close/>
              </a:path>
            </a:pathLst>
          </a:custGeom>
          <a:solidFill>
            <a:schemeClr val="bg2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>
              <a:latin typeface="Calibri"/>
              <a:ea typeface="微软雅黑"/>
              <a:sym typeface="Calibri"/>
            </a:endParaRPr>
          </a:p>
        </p:txBody>
      </p:sp>
      <p:sp>
        <p:nvSpPr>
          <p:cNvPr id="83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2093713" y="5960376"/>
            <a:ext cx="1907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accent1"/>
                </a:solidFill>
                <a:latin typeface="Calibri"/>
                <a:ea typeface="微软雅黑"/>
                <a:sym typeface="Calibri"/>
              </a:rPr>
              <a:t>https://www.freeppt7.com/</a:t>
            </a:r>
            <a:endParaRPr lang="en-ID" sz="1100" b="1" dirty="0">
              <a:solidFill>
                <a:schemeClr val="accent1"/>
              </a:solidFill>
              <a:latin typeface="Calibri"/>
              <a:ea typeface="微软雅黑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45" y="0"/>
            <a:ext cx="6927272" cy="7232887"/>
          </a:xfrm>
          <a:prstGeom prst="rect">
            <a:avLst/>
          </a:prstGeom>
        </p:spPr>
      </p:pic>
      <p:sp>
        <p:nvSpPr>
          <p:cNvPr id="8" name="矩形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403272" y="2522483"/>
            <a:ext cx="6788727" cy="2364827"/>
          </a:xfrm>
          <a:prstGeom prst="rect">
            <a:avLst/>
          </a:prstGeom>
          <a:gradFill>
            <a:gsLst>
              <a:gs pos="0">
                <a:srgbClr val="478F9D"/>
              </a:gs>
              <a:gs pos="100000">
                <a:srgbClr val="2D9EA9">
                  <a:alpha val="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grpSp>
        <p:nvGrpSpPr>
          <p:cNvPr id="6" name="组合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384598" y="333328"/>
            <a:ext cx="5876040" cy="261610"/>
            <a:chOff x="6027473" y="260675"/>
            <a:chExt cx="5876040" cy="261610"/>
          </a:xfrm>
        </p:grpSpPr>
        <p:sp>
          <p:nvSpPr>
            <p:cNvPr id="9" name="TextBox 22"/>
            <p:cNvSpPr txBox="1"/>
            <p:nvPr/>
          </p:nvSpPr>
          <p:spPr>
            <a:xfrm>
              <a:off x="6027473" y="260675"/>
              <a:ext cx="5780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ALL</a:t>
              </a: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6670009" y="260675"/>
              <a:ext cx="135789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WEB DESIGN</a:t>
              </a:r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8093049" y="260675"/>
              <a:ext cx="11413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GRAPHICS</a:t>
              </a: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9298318" y="260675"/>
              <a:ext cx="9584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BRANDS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10299559" y="260675"/>
              <a:ext cx="160395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USER INTERFACE</a:t>
              </a:r>
            </a:p>
          </p:txBody>
        </p:sp>
      </p:grpSp>
      <p:sp>
        <p:nvSpPr>
          <p:cNvPr id="15" name="文本框 1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786699" y="2888580"/>
            <a:ext cx="6801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effectLst>
                  <a:outerShdw blurRad="88900" dist="127000" dir="27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微软雅黑"/>
                <a:sym typeface="Calibri"/>
              </a:rPr>
              <a:t>PART FOUR</a:t>
            </a:r>
            <a:endParaRPr lang="zh-CN" altLang="en-US" sz="8000" b="1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6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928023" y="4087457"/>
            <a:ext cx="4997466" cy="276422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25400" tIns="25400" rIns="25400" bIns="25400">
            <a:spAutoFit/>
          </a:bodyPr>
          <a:lstStyle>
            <a:defPPr>
              <a:defRPr lang="zh-CN"/>
            </a:defPPr>
            <a:lvl1pPr algn="ctr">
              <a:lnSpc>
                <a:spcPct val="110000"/>
              </a:lnSpc>
              <a:defRPr sz="9600">
                <a:solidFill>
                  <a:schemeClr val="bg1"/>
                </a:solidFill>
                <a:effectLst>
                  <a:outerShdw blurRad="88900" dist="127000" dir="2700000" algn="tl">
                    <a:srgbClr val="000000">
                      <a:alpha val="35000"/>
                    </a:srgbClr>
                  </a:outerShdw>
                </a:effectLst>
                <a:latin typeface="Poppins SemiBold"/>
                <a:ea typeface="Poppins SemiBold"/>
                <a:cs typeface="Poppins SemiBold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sz="1400" dirty="0">
                <a:latin typeface="Calibri"/>
                <a:ea typeface="微软雅黑"/>
                <a:sym typeface="Calibri"/>
              </a:rPr>
              <a:t>Business Presentation  template.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0" y="1244194"/>
            <a:ext cx="10852878" cy="5613806"/>
          </a:xfrm>
          <a:prstGeom prst="rect">
            <a:avLst/>
          </a:prstGeom>
          <a:gradFill>
            <a:gsLst>
              <a:gs pos="0">
                <a:srgbClr val="2D9EA9">
                  <a:alpha val="51000"/>
                </a:srgbClr>
              </a:gs>
              <a:gs pos="100000">
                <a:schemeClr val="accent5">
                  <a:alpha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pic>
        <p:nvPicPr>
          <p:cNvPr id="8" name="图片占位符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51458" y="2305338"/>
            <a:ext cx="45634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What our manager says ?</a:t>
            </a:r>
          </a:p>
        </p:txBody>
      </p:sp>
      <p:grpSp>
        <p:nvGrpSpPr>
          <p:cNvPr id="14" name="Group 1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23572" y="3751888"/>
            <a:ext cx="2893428" cy="2086365"/>
            <a:chOff x="1199891" y="3401521"/>
            <a:chExt cx="2503374" cy="1736355"/>
          </a:xfrm>
        </p:grpSpPr>
        <p:sp>
          <p:nvSpPr>
            <p:cNvPr id="16" name="Freeform: Shape 15"/>
            <p:cNvSpPr/>
            <p:nvPr/>
          </p:nvSpPr>
          <p:spPr>
            <a:xfrm>
              <a:off x="1199891" y="3401521"/>
              <a:ext cx="169944" cy="147914"/>
            </a:xfrm>
            <a:custGeom>
              <a:avLst/>
              <a:gdLst>
                <a:gd name="connsiteX0" fmla="*/ 395021 w 395021"/>
                <a:gd name="connsiteY0" fmla="*/ 0 h 343815"/>
                <a:gd name="connsiteX1" fmla="*/ 395021 w 395021"/>
                <a:gd name="connsiteY1" fmla="*/ 70714 h 343815"/>
                <a:gd name="connsiteX2" fmla="*/ 320650 w 395021"/>
                <a:gd name="connsiteY2" fmla="*/ 179223 h 343815"/>
                <a:gd name="connsiteX3" fmla="*/ 395021 w 395021"/>
                <a:gd name="connsiteY3" fmla="*/ 179223 h 343815"/>
                <a:gd name="connsiteX4" fmla="*/ 395021 w 395021"/>
                <a:gd name="connsiteY4" fmla="*/ 343815 h 343815"/>
                <a:gd name="connsiteX5" fmla="*/ 242621 w 395021"/>
                <a:gd name="connsiteY5" fmla="*/ 343815 h 343815"/>
                <a:gd name="connsiteX6" fmla="*/ 242621 w 395021"/>
                <a:gd name="connsiteY6" fmla="*/ 179223 h 343815"/>
                <a:gd name="connsiteX7" fmla="*/ 287731 w 395021"/>
                <a:gd name="connsiteY7" fmla="*/ 63399 h 343815"/>
                <a:gd name="connsiteX8" fmla="*/ 395021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70714 h 343815"/>
                <a:gd name="connsiteX11" fmla="*/ 78029 w 395021"/>
                <a:gd name="connsiteY11" fmla="*/ 179223 h 343815"/>
                <a:gd name="connsiteX12" fmla="*/ 152400 w 395021"/>
                <a:gd name="connsiteY12" fmla="*/ 179223 h 343815"/>
                <a:gd name="connsiteX13" fmla="*/ 152400 w 395021"/>
                <a:gd name="connsiteY13" fmla="*/ 343815 h 343815"/>
                <a:gd name="connsiteX14" fmla="*/ 0 w 395021"/>
                <a:gd name="connsiteY14" fmla="*/ 343815 h 343815"/>
                <a:gd name="connsiteX15" fmla="*/ 0 w 395021"/>
                <a:gd name="connsiteY15" fmla="*/ 179223 h 343815"/>
                <a:gd name="connsiteX16" fmla="*/ 45111 w 395021"/>
                <a:gd name="connsiteY16" fmla="*/ 63399 h 343815"/>
                <a:gd name="connsiteX17" fmla="*/ 152400 w 395021"/>
                <a:gd name="connsiteY17" fmla="*/ 0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5021" h="343815">
                  <a:moveTo>
                    <a:pt x="395021" y="0"/>
                  </a:moveTo>
                  <a:lnTo>
                    <a:pt x="395021" y="70714"/>
                  </a:lnTo>
                  <a:cubicBezTo>
                    <a:pt x="345440" y="87783"/>
                    <a:pt x="320650" y="123952"/>
                    <a:pt x="320650" y="179223"/>
                  </a:cubicBezTo>
                  <a:lnTo>
                    <a:pt x="395021" y="179223"/>
                  </a:lnTo>
                  <a:lnTo>
                    <a:pt x="395021" y="343815"/>
                  </a:lnTo>
                  <a:lnTo>
                    <a:pt x="242621" y="343815"/>
                  </a:lnTo>
                  <a:lnTo>
                    <a:pt x="242621" y="179223"/>
                  </a:lnTo>
                  <a:cubicBezTo>
                    <a:pt x="242621" y="135332"/>
                    <a:pt x="257658" y="96724"/>
                    <a:pt x="287731" y="63399"/>
                  </a:cubicBezTo>
                  <a:cubicBezTo>
                    <a:pt x="314554" y="34138"/>
                    <a:pt x="350317" y="13005"/>
                    <a:pt x="395021" y="0"/>
                  </a:cubicBezTo>
                  <a:close/>
                  <a:moveTo>
                    <a:pt x="152400" y="0"/>
                  </a:moveTo>
                  <a:lnTo>
                    <a:pt x="152400" y="70714"/>
                  </a:lnTo>
                  <a:cubicBezTo>
                    <a:pt x="102819" y="87783"/>
                    <a:pt x="78029" y="123952"/>
                    <a:pt x="78029" y="179223"/>
                  </a:cubicBezTo>
                  <a:lnTo>
                    <a:pt x="152400" y="179223"/>
                  </a:lnTo>
                  <a:lnTo>
                    <a:pt x="152400" y="343815"/>
                  </a:lnTo>
                  <a:lnTo>
                    <a:pt x="0" y="343815"/>
                  </a:lnTo>
                  <a:lnTo>
                    <a:pt x="0" y="179223"/>
                  </a:lnTo>
                  <a:cubicBezTo>
                    <a:pt x="0" y="135332"/>
                    <a:pt x="15037" y="96724"/>
                    <a:pt x="45111" y="63399"/>
                  </a:cubicBezTo>
                  <a:cubicBezTo>
                    <a:pt x="71933" y="34138"/>
                    <a:pt x="107696" y="13005"/>
                    <a:pt x="1524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533321" y="4989962"/>
              <a:ext cx="169944" cy="147914"/>
            </a:xfrm>
            <a:custGeom>
              <a:avLst/>
              <a:gdLst>
                <a:gd name="connsiteX0" fmla="*/ 242621 w 395021"/>
                <a:gd name="connsiteY0" fmla="*/ 0 h 343815"/>
                <a:gd name="connsiteX1" fmla="*/ 395021 w 395021"/>
                <a:gd name="connsiteY1" fmla="*/ 0 h 343815"/>
                <a:gd name="connsiteX2" fmla="*/ 395021 w 395021"/>
                <a:gd name="connsiteY2" fmla="*/ 164592 h 343815"/>
                <a:gd name="connsiteX3" fmla="*/ 349911 w 395021"/>
                <a:gd name="connsiteY3" fmla="*/ 279197 h 343815"/>
                <a:gd name="connsiteX4" fmla="*/ 242621 w 395021"/>
                <a:gd name="connsiteY4" fmla="*/ 343815 h 343815"/>
                <a:gd name="connsiteX5" fmla="*/ 242621 w 395021"/>
                <a:gd name="connsiteY5" fmla="*/ 273101 h 343815"/>
                <a:gd name="connsiteX6" fmla="*/ 316992 w 395021"/>
                <a:gd name="connsiteY6" fmla="*/ 164592 h 343815"/>
                <a:gd name="connsiteX7" fmla="*/ 242621 w 395021"/>
                <a:gd name="connsiteY7" fmla="*/ 164592 h 343815"/>
                <a:gd name="connsiteX8" fmla="*/ 0 w 395021"/>
                <a:gd name="connsiteY8" fmla="*/ 0 h 343815"/>
                <a:gd name="connsiteX9" fmla="*/ 152400 w 395021"/>
                <a:gd name="connsiteY9" fmla="*/ 0 h 343815"/>
                <a:gd name="connsiteX10" fmla="*/ 152400 w 395021"/>
                <a:gd name="connsiteY10" fmla="*/ 164592 h 343815"/>
                <a:gd name="connsiteX11" fmla="*/ 107290 w 395021"/>
                <a:gd name="connsiteY11" fmla="*/ 279197 h 343815"/>
                <a:gd name="connsiteX12" fmla="*/ 0 w 395021"/>
                <a:gd name="connsiteY12" fmla="*/ 343815 h 343815"/>
                <a:gd name="connsiteX13" fmla="*/ 0 w 395021"/>
                <a:gd name="connsiteY13" fmla="*/ 273101 h 343815"/>
                <a:gd name="connsiteX14" fmla="*/ 74371 w 395021"/>
                <a:gd name="connsiteY14" fmla="*/ 164592 h 343815"/>
                <a:gd name="connsiteX15" fmla="*/ 0 w 395021"/>
                <a:gd name="connsiteY15" fmla="*/ 164592 h 34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5021" h="343815">
                  <a:moveTo>
                    <a:pt x="242621" y="0"/>
                  </a:moveTo>
                  <a:lnTo>
                    <a:pt x="395021" y="0"/>
                  </a:lnTo>
                  <a:lnTo>
                    <a:pt x="395021" y="164592"/>
                  </a:lnTo>
                  <a:cubicBezTo>
                    <a:pt x="395021" y="208484"/>
                    <a:pt x="379984" y="246685"/>
                    <a:pt x="349911" y="279197"/>
                  </a:cubicBezTo>
                  <a:cubicBezTo>
                    <a:pt x="323088" y="309271"/>
                    <a:pt x="287325" y="330810"/>
                    <a:pt x="242621" y="343815"/>
                  </a:cubicBezTo>
                  <a:lnTo>
                    <a:pt x="242621" y="273101"/>
                  </a:lnTo>
                  <a:cubicBezTo>
                    <a:pt x="292202" y="256032"/>
                    <a:pt x="316992" y="219863"/>
                    <a:pt x="316992" y="164592"/>
                  </a:cubicBezTo>
                  <a:lnTo>
                    <a:pt x="242621" y="164592"/>
                  </a:lnTo>
                  <a:close/>
                  <a:moveTo>
                    <a:pt x="0" y="0"/>
                  </a:moveTo>
                  <a:lnTo>
                    <a:pt x="152400" y="0"/>
                  </a:lnTo>
                  <a:lnTo>
                    <a:pt x="152400" y="164592"/>
                  </a:lnTo>
                  <a:cubicBezTo>
                    <a:pt x="152400" y="208484"/>
                    <a:pt x="137363" y="246685"/>
                    <a:pt x="107290" y="279197"/>
                  </a:cubicBezTo>
                  <a:cubicBezTo>
                    <a:pt x="80467" y="309271"/>
                    <a:pt x="44704" y="330810"/>
                    <a:pt x="0" y="343815"/>
                  </a:cubicBezTo>
                  <a:lnTo>
                    <a:pt x="0" y="273101"/>
                  </a:lnTo>
                  <a:cubicBezTo>
                    <a:pt x="49581" y="256032"/>
                    <a:pt x="74371" y="219863"/>
                    <a:pt x="74371" y="164592"/>
                  </a:cubicBezTo>
                  <a:lnTo>
                    <a:pt x="0" y="1645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20" name="Rectangle 1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998164" y="2327824"/>
            <a:ext cx="5537951" cy="3946695"/>
          </a:xfrm>
          <a:prstGeom prst="rect">
            <a:avLst/>
          </a:prstGeom>
          <a:gradFill>
            <a:gsLst>
              <a:gs pos="100000">
                <a:schemeClr val="tx1">
                  <a:lumMod val="75000"/>
                  <a:lumOff val="25000"/>
                  <a:alpha val="52000"/>
                </a:schemeClr>
              </a:gs>
              <a:gs pos="0">
                <a:schemeClr val="tx1">
                  <a:lumMod val="75000"/>
                  <a:lumOff val="25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sp>
        <p:nvSpPr>
          <p:cNvPr id="22" name="TextBox 2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049786" y="5221169"/>
            <a:ext cx="142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BUSINESS</a:t>
            </a:r>
            <a:endParaRPr lang="id-ID" sz="2400" b="1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23" name="TextBox 2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297609" y="5604986"/>
            <a:ext cx="931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Manager</a:t>
            </a:r>
            <a:endParaRPr lang="id-ID" sz="1600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8" name="矩形 1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53731" y="3930360"/>
            <a:ext cx="3781505" cy="167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We provide professional-quality free PowerPoint templates to help you with your business presentations - freeppt7.com,</a:t>
            </a:r>
            <a:r>
              <a:rPr lang="en-US" altLang="zh-CN" sz="14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Or just copy this link to my home page https://www.freeppt7.com/business/</a:t>
            </a:r>
            <a:endParaRPr lang="en-US" altLang="zh-CN" sz="1400" dirty="0">
              <a:solidFill>
                <a:schemeClr val="bg1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u"/>
      </p:transition>
    </mc:Choice>
    <mc:Fallback xmlns="" xmlns:a14="http://schemas.microsoft.com/office/drawing/2010/main">
      <p:transition spd="slow">
        <p:pull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占位符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53138" cy="6858000"/>
          </a:xfrm>
        </p:spPr>
      </p:pic>
      <p:sp>
        <p:nvSpPr>
          <p:cNvPr id="4" name="Rectangle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0" y="0"/>
            <a:ext cx="6052456" cy="6858000"/>
          </a:xfrm>
          <a:prstGeom prst="rect">
            <a:avLst/>
          </a:prstGeom>
          <a:gradFill>
            <a:gsLst>
              <a:gs pos="0">
                <a:srgbClr val="2D9EA9">
                  <a:alpha val="79000"/>
                </a:srgbClr>
              </a:gs>
              <a:gs pos="100000">
                <a:schemeClr val="accent5">
                  <a:alpha val="9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sp>
        <p:nvSpPr>
          <p:cNvPr id="6" name="Rectangle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52456" y="606972"/>
            <a:ext cx="5424841" cy="564405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sp>
        <p:nvSpPr>
          <p:cNvPr id="13" name="Rectangle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82269" y="2974662"/>
            <a:ext cx="2114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rPr>
              <a:t>Creative Business</a:t>
            </a:r>
          </a:p>
        </p:txBody>
      </p:sp>
      <p:sp>
        <p:nvSpPr>
          <p:cNvPr id="14" name="Rectangle 1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82269" y="1405002"/>
            <a:ext cx="4487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Business</a:t>
            </a:r>
          </a:p>
          <a:p>
            <a:r>
              <a:rPr lang="en-US" sz="4800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Feature List</a:t>
            </a:r>
          </a:p>
        </p:txBody>
      </p:sp>
      <p:sp>
        <p:nvSpPr>
          <p:cNvPr id="17" name="Right Triangle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0" y="6461352"/>
            <a:ext cx="396648" cy="39664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sp>
        <p:nvSpPr>
          <p:cNvPr id="40" name="Oval 6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540274" y="3566160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libri"/>
              <a:ea typeface="微软雅黑"/>
              <a:sym typeface="Calibri"/>
            </a:endParaRPr>
          </a:p>
        </p:txBody>
      </p:sp>
      <p:sp>
        <p:nvSpPr>
          <p:cNvPr id="41" name="Oval 6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540274" y="765156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libri"/>
              <a:ea typeface="微软雅黑"/>
              <a:sym typeface="Calibri"/>
            </a:endParaRPr>
          </a:p>
        </p:txBody>
      </p:sp>
      <p:sp>
        <p:nvSpPr>
          <p:cNvPr id="42" name="Oval 6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303250" y="3566160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libri"/>
              <a:ea typeface="微软雅黑"/>
              <a:sym typeface="Calibri"/>
            </a:endParaRPr>
          </a:p>
        </p:txBody>
      </p:sp>
      <p:sp>
        <p:nvSpPr>
          <p:cNvPr id="43" name="Oval 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7303250" y="765156"/>
            <a:ext cx="1088071" cy="108807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libri"/>
              <a:ea typeface="微软雅黑"/>
              <a:sym typeface="Calibri"/>
            </a:endParaRPr>
          </a:p>
        </p:txBody>
      </p:sp>
      <p:sp>
        <p:nvSpPr>
          <p:cNvPr id="44" name="TextBox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223166" y="2004891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ea typeface="微软雅黑"/>
                <a:cs typeface="Poppins SemiBold" panose="00000700000000000000" pitchFamily="2" charset="0"/>
                <a:sym typeface="Calibri"/>
              </a:rPr>
              <a:t>Planning</a:t>
            </a:r>
          </a:p>
        </p:txBody>
      </p:sp>
      <p:sp>
        <p:nvSpPr>
          <p:cNvPr id="45" name="TextBox 1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223166" y="4739956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ea typeface="微软雅黑"/>
                <a:cs typeface="Poppins SemiBold" panose="00000700000000000000" pitchFamily="2" charset="0"/>
                <a:sym typeface="Calibri"/>
              </a:rPr>
              <a:t>Overview</a:t>
            </a:r>
          </a:p>
        </p:txBody>
      </p:sp>
      <p:sp>
        <p:nvSpPr>
          <p:cNvPr id="46" name="TextBox 2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986142" y="2004891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ea typeface="微软雅黑"/>
                <a:cs typeface="Poppins SemiBold" panose="00000700000000000000" pitchFamily="2" charset="0"/>
                <a:sym typeface="Calibri"/>
              </a:rPr>
              <a:t>Overview</a:t>
            </a:r>
          </a:p>
        </p:txBody>
      </p:sp>
      <p:sp>
        <p:nvSpPr>
          <p:cNvPr id="47" name="TextBox 2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986142" y="4739956"/>
            <a:ext cx="172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/>
                <a:ea typeface="微软雅黑"/>
                <a:cs typeface="Poppins SemiBold" panose="00000700000000000000" pitchFamily="2" charset="0"/>
                <a:sym typeface="Calibri"/>
              </a:rPr>
              <a:t>Case Study</a:t>
            </a:r>
          </a:p>
        </p:txBody>
      </p:sp>
      <p:pic>
        <p:nvPicPr>
          <p:cNvPr id="50" name="3D Model 5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004" y="875689"/>
            <a:ext cx="798562" cy="904958"/>
          </a:xfrm>
          <a:prstGeom prst="rect">
            <a:avLst/>
          </a:prstGeom>
        </p:spPr>
      </p:pic>
      <p:pic>
        <p:nvPicPr>
          <p:cNvPr id="53" name="3D Model 5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0387" y="992635"/>
            <a:ext cx="787845" cy="729825"/>
          </a:xfrm>
          <a:prstGeom prst="rect">
            <a:avLst/>
          </a:prstGeom>
        </p:spPr>
      </p:pic>
      <p:pic>
        <p:nvPicPr>
          <p:cNvPr id="54" name="3D Model 5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115" y="3573687"/>
            <a:ext cx="792388" cy="1017327"/>
          </a:xfrm>
          <a:prstGeom prst="rect">
            <a:avLst/>
          </a:prstGeom>
        </p:spPr>
      </p:pic>
      <p:pic>
        <p:nvPicPr>
          <p:cNvPr id="55" name="3D Model 5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5935" y="3638089"/>
            <a:ext cx="842700" cy="876650"/>
          </a:xfrm>
          <a:prstGeom prst="rect">
            <a:avLst/>
          </a:prstGeom>
        </p:spPr>
      </p:pic>
      <p:sp>
        <p:nvSpPr>
          <p:cNvPr id="60" name="Rectangle 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745678" y="2357394"/>
            <a:ext cx="22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 template</a:t>
            </a:r>
          </a:p>
        </p:txBody>
      </p:sp>
      <p:sp>
        <p:nvSpPr>
          <p:cNvPr id="61" name="Rectangle 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745678" y="5150852"/>
            <a:ext cx="22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 template</a:t>
            </a:r>
          </a:p>
        </p:txBody>
      </p:sp>
      <p:sp>
        <p:nvSpPr>
          <p:cNvPr id="62" name="Rectangle 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982702" y="2396135"/>
            <a:ext cx="22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 template</a:t>
            </a:r>
          </a:p>
        </p:txBody>
      </p:sp>
      <p:sp>
        <p:nvSpPr>
          <p:cNvPr id="63" name="Rectangle 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982702" y="5189593"/>
            <a:ext cx="22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 template</a:t>
            </a:r>
          </a:p>
        </p:txBody>
      </p:sp>
      <p:sp>
        <p:nvSpPr>
          <p:cNvPr id="64" name="TextBox 7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779332" y="3414355"/>
            <a:ext cx="4879393" cy="89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Click here to add text content, such as keywords, some brief introductions,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etc.e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fun Hey, hey, hey! It's Fat BUSINESS! Now I'm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gonna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 sing a song for you, and this is</a:t>
            </a: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90600" y="1233714"/>
            <a:ext cx="6019800" cy="3900715"/>
          </a:xfrm>
          <a:prstGeom prst="roundRect">
            <a:avLst>
              <a:gd name="adj" fmla="val 6029"/>
            </a:avLst>
          </a:prstGeom>
          <a:gradFill>
            <a:gsLst>
              <a:gs pos="100000">
                <a:schemeClr val="accent5"/>
              </a:gs>
              <a:gs pos="0">
                <a:schemeClr val="accent6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grpSp>
        <p:nvGrpSpPr>
          <p:cNvPr id="28" name="Group 11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767113" y="4746385"/>
            <a:ext cx="5039441" cy="1483150"/>
            <a:chOff x="5884967" y="4668587"/>
            <a:chExt cx="5039441" cy="1483150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5884967" y="4668587"/>
              <a:ext cx="5039441" cy="1483150"/>
            </a:xfrm>
            <a:prstGeom prst="roundRect">
              <a:avLst>
                <a:gd name="adj" fmla="val 3010"/>
              </a:avLst>
            </a:prstGeom>
            <a:gradFill>
              <a:gsLst>
                <a:gs pos="100000">
                  <a:srgbClr val="478F9D"/>
                </a:gs>
                <a:gs pos="0">
                  <a:schemeClr val="accent6"/>
                </a:gs>
              </a:gsLst>
              <a:lin ang="9000000" scaled="0"/>
            </a:gradFill>
            <a:ln>
              <a:noFill/>
            </a:ln>
            <a:effectLst>
              <a:outerShdw blurRad="787400" dist="355600" dir="5400000" sx="87000" sy="87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GB" dirty="0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197222" y="4965060"/>
              <a:ext cx="3523145" cy="929779"/>
              <a:chOff x="1836254" y="2220494"/>
              <a:chExt cx="3523145" cy="929779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836254" y="2597173"/>
                <a:ext cx="3523145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Calibri"/>
                    <a:ea typeface="微软雅黑"/>
                    <a:cs typeface="Poppins" panose="00000500000000000000" pitchFamily="2" charset="0"/>
                    <a:sym typeface="Calibri"/>
                  </a:rPr>
                  <a:t>Leverage agile frameworks to provide a robust synopsis for high level overviews. </a:t>
                </a:r>
                <a:endParaRPr lang="en-GB" sz="1200" dirty="0">
                  <a:solidFill>
                    <a:schemeClr val="bg1"/>
                  </a:solidFill>
                  <a:latin typeface="Calibri"/>
                  <a:ea typeface="微软雅黑"/>
                  <a:cs typeface="Poppins" panose="00000500000000000000" pitchFamily="2" charset="0"/>
                  <a:sym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36255" y="2220494"/>
                <a:ext cx="2883204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600" b="1" dirty="0">
                    <a:solidFill>
                      <a:schemeClr val="bg1"/>
                    </a:solidFill>
                    <a:latin typeface="Calibri"/>
                    <a:ea typeface="微软雅黑"/>
                    <a:cs typeface="Poppins" panose="00000500000000000000" pitchFamily="2" charset="0"/>
                    <a:sym typeface="Calibri"/>
                  </a:rPr>
                  <a:t>Machine Learning</a:t>
                </a:r>
              </a:p>
            </p:txBody>
          </p:sp>
        </p:grpSp>
      </p:grpSp>
      <p:grpSp>
        <p:nvGrpSpPr>
          <p:cNvPr id="55" name="Group 11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767114" y="3014502"/>
            <a:ext cx="5039442" cy="1483150"/>
            <a:chOff x="5884968" y="4668587"/>
            <a:chExt cx="5039442" cy="1483150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5884968" y="4668587"/>
              <a:ext cx="5039442" cy="1483150"/>
            </a:xfrm>
            <a:prstGeom prst="roundRect">
              <a:avLst>
                <a:gd name="adj" fmla="val 3010"/>
              </a:avLst>
            </a:prstGeom>
            <a:solidFill>
              <a:schemeClr val="bg1"/>
            </a:solidFill>
            <a:ln>
              <a:noFill/>
            </a:ln>
            <a:effectLst>
              <a:outerShdw blurRad="787400" dist="355600" dir="5400000" sx="87000" sy="87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197222" y="4965060"/>
              <a:ext cx="3523145" cy="929779"/>
              <a:chOff x="1836254" y="2220494"/>
              <a:chExt cx="3523145" cy="929779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836254" y="2597173"/>
                <a:ext cx="3523145" cy="55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ea typeface="微软雅黑"/>
                    <a:cs typeface="Poppins" panose="00000500000000000000" pitchFamily="2" charset="0"/>
                    <a:sym typeface="Calibri"/>
                  </a:rPr>
                  <a:t>Leverage agile frameworks to provide a robust synopsis for high level overviews. </a:t>
                </a:r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微软雅黑"/>
                  <a:cs typeface="Poppins" panose="00000500000000000000" pitchFamily="2" charset="0"/>
                  <a:sym typeface="Calibri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836255" y="2220494"/>
                <a:ext cx="2883204" cy="349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/>
                    <a:ea typeface="微软雅黑"/>
                    <a:cs typeface="Poppins" panose="00000500000000000000" pitchFamily="2" charset="0"/>
                    <a:sym typeface="Calibri"/>
                  </a:rPr>
                  <a:t>Robotics in Business</a:t>
                </a:r>
              </a:p>
            </p:txBody>
          </p:sp>
        </p:grpSp>
      </p:grpSp>
      <p:sp>
        <p:nvSpPr>
          <p:cNvPr id="60" name="Rectangle 5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373508" y="1639244"/>
            <a:ext cx="5253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Calibri"/>
                <a:ea typeface="微软雅黑"/>
                <a:cs typeface="Poppins" panose="00000500000000000000" pitchFamily="2" charset="0"/>
                <a:sym typeface="Calibri"/>
              </a:rPr>
              <a:t>Bring the technology to your smartwatch </a:t>
            </a:r>
          </a:p>
        </p:txBody>
      </p:sp>
      <p:pic>
        <p:nvPicPr>
          <p:cNvPr id="23" name="图片 2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130" y="3017852"/>
            <a:ext cx="1470710" cy="1698888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70" y="4300070"/>
            <a:ext cx="2763824" cy="2763824"/>
          </a:xfrm>
          <a:prstGeom prst="rect">
            <a:avLst/>
          </a:prstGeom>
        </p:spPr>
      </p:pic>
      <p:pic>
        <p:nvPicPr>
          <p:cNvPr id="8" name="图片占位符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2"/>
          <a:stretch>
            <a:fillRect/>
          </a:stretch>
        </p:blipFill>
        <p:spPr>
          <a:xfrm>
            <a:off x="8912636" y="781845"/>
            <a:ext cx="2438400" cy="532209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7000533" y="4985286"/>
            <a:ext cx="4926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History of</a:t>
            </a:r>
          </a:p>
          <a:p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BUSINESS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studio</a:t>
            </a:r>
          </a:p>
        </p:txBody>
      </p:sp>
      <p:sp>
        <p:nvSpPr>
          <p:cNvPr id="30" name="Rectangle: Rounded Corners 2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676743" y="5339429"/>
            <a:ext cx="838200" cy="838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bg2">
                  <a:lumMod val="90000"/>
                </a:schemeClr>
              </a:gs>
            </a:gsLst>
            <a:lin ang="2700000" scaled="1"/>
          </a:gradFill>
          <a:ln>
            <a:noFill/>
          </a:ln>
          <a:effectLst>
            <a:outerShdw blurRad="127000" dist="762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cxnSp>
        <p:nvCxnSpPr>
          <p:cNvPr id="31" name="Straight Arrow Connector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CxnSpPr/>
          <p:nvPr/>
        </p:nvCxnSpPr>
        <p:spPr>
          <a:xfrm>
            <a:off x="5956697" y="5758529"/>
            <a:ext cx="26812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占位符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3588" y="1138205"/>
            <a:ext cx="4003005" cy="4003004"/>
          </a:xfrm>
        </p:spPr>
      </p:pic>
      <p:sp>
        <p:nvSpPr>
          <p:cNvPr id="22" name="Block Arc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rot="6300000">
            <a:off x="258211" y="389819"/>
            <a:ext cx="5447675" cy="5603323"/>
          </a:xfrm>
          <a:prstGeom prst="blockArc">
            <a:avLst>
              <a:gd name="adj1" fmla="val 11811608"/>
              <a:gd name="adj2" fmla="val 20959864"/>
              <a:gd name="adj3" fmla="val 1492"/>
            </a:avLst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3" name="Block Arc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rot="16200000">
            <a:off x="289803" y="313929"/>
            <a:ext cx="5447675" cy="5603323"/>
          </a:xfrm>
          <a:prstGeom prst="blockArc">
            <a:avLst>
              <a:gd name="adj1" fmla="val 14739782"/>
              <a:gd name="adj2" fmla="val 20959864"/>
              <a:gd name="adj3" fmla="val 1492"/>
            </a:avLst>
          </a:prstGeom>
          <a:solidFill>
            <a:schemeClr val="bg2"/>
          </a:solidFill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47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24" name="Oval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2340772" y="349440"/>
            <a:ext cx="246422" cy="2464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25" name="Oval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2735626" y="5758529"/>
            <a:ext cx="246422" cy="2464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48" name="TextBox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619619" y="1236616"/>
            <a:ext cx="5913569" cy="87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id-ID"/>
            </a:defPPr>
            <a:lvl1pPr algn="just">
              <a:lnSpc>
                <a:spcPct val="130000"/>
              </a:lnSpc>
              <a:spcAft>
                <a:spcPts val="600"/>
              </a:spcAft>
              <a:defRPr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etc., learning from each other While we do our thing.</a:t>
            </a:r>
          </a:p>
          <a:p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. </a:t>
            </a:r>
            <a:endParaRPr lang="id-ID" sz="1200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49" name="TextBox 5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5619619" y="4127266"/>
            <a:ext cx="5913569" cy="47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just">
              <a:lnSpc>
                <a:spcPct val="130000"/>
              </a:lnSpc>
              <a:spcAft>
                <a:spcPts val="600"/>
              </a:spcAft>
              <a:defRPr sz="100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id-ID" i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*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etc., learning from each other While we do our thing.</a:t>
            </a:r>
          </a:p>
        </p:txBody>
      </p:sp>
      <p:sp>
        <p:nvSpPr>
          <p:cNvPr id="50" name="Rectangle: Rounded Corners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916742" y="2393721"/>
            <a:ext cx="3073014" cy="1446550"/>
          </a:xfrm>
          <a:prstGeom prst="roundRect">
            <a:avLst>
              <a:gd name="adj" fmla="val 4399"/>
            </a:avLst>
          </a:prstGeom>
          <a:solidFill>
            <a:schemeClr val="bg1"/>
          </a:solidFill>
          <a:ln>
            <a:noFill/>
          </a:ln>
          <a:effectLst>
            <a:outerShdw blurRad="635000" dist="292100" dir="2700000" algn="tl" rotWithShape="0">
              <a:schemeClr val="tx1">
                <a:lumMod val="75000"/>
                <a:lumOff val="2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ea typeface="微软雅黑"/>
              <a:cs typeface="+mn-ea"/>
              <a:sym typeface="Calibri"/>
            </a:endParaRPr>
          </a:p>
        </p:txBody>
      </p:sp>
      <p:grpSp>
        <p:nvGrpSpPr>
          <p:cNvPr id="51" name="Group 1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214130" y="2751346"/>
            <a:ext cx="1414909" cy="731301"/>
            <a:chOff x="4632334" y="4353790"/>
            <a:chExt cx="1414909" cy="731301"/>
          </a:xfrm>
        </p:grpSpPr>
        <p:sp>
          <p:nvSpPr>
            <p:cNvPr id="52" name="TextBox 17"/>
            <p:cNvSpPr txBox="1"/>
            <p:nvPr/>
          </p:nvSpPr>
          <p:spPr>
            <a:xfrm>
              <a:off x="4632334" y="4353790"/>
              <a:ext cx="1414909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id-ID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YOUR TEXT HERE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4632334" y="4623426"/>
              <a:ext cx="1414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$</a:t>
              </a:r>
              <a:r>
                <a:rPr lang="zh-CN" altLang="en-US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 </a:t>
              </a:r>
              <a:r>
                <a:rPr lang="id-ID" sz="24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800</a:t>
              </a:r>
              <a:endParaRPr lang="id-ID" sz="24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grpSp>
        <p:nvGrpSpPr>
          <p:cNvPr id="54" name="Group 3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5277460" y="2708663"/>
            <a:ext cx="816666" cy="816666"/>
            <a:chOff x="4607374" y="4321307"/>
            <a:chExt cx="816666" cy="816666"/>
          </a:xfrm>
        </p:grpSpPr>
        <p:sp>
          <p:nvSpPr>
            <p:cNvPr id="55" name="Oval 26"/>
            <p:cNvSpPr/>
            <p:nvPr/>
          </p:nvSpPr>
          <p:spPr>
            <a:xfrm>
              <a:off x="4607374" y="4321307"/>
              <a:ext cx="816666" cy="81666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6" name="Partial Circle 27"/>
            <p:cNvSpPr/>
            <p:nvPr/>
          </p:nvSpPr>
          <p:spPr>
            <a:xfrm>
              <a:off x="4607374" y="4321308"/>
              <a:ext cx="816666" cy="816664"/>
            </a:xfrm>
            <a:prstGeom prst="pie">
              <a:avLst>
                <a:gd name="adj1" fmla="val 1743233"/>
                <a:gd name="adj2" fmla="val 1620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7" name="Oval 28"/>
            <p:cNvSpPr/>
            <p:nvPr/>
          </p:nvSpPr>
          <p:spPr>
            <a:xfrm>
              <a:off x="4727378" y="4441311"/>
              <a:ext cx="576658" cy="57665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sp>
        <p:nvSpPr>
          <p:cNvPr id="58" name="Rectangle: Rounded Corners 4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460174" y="2393721"/>
            <a:ext cx="3073014" cy="1446550"/>
          </a:xfrm>
          <a:prstGeom prst="roundRect">
            <a:avLst>
              <a:gd name="adj" fmla="val 4399"/>
            </a:avLst>
          </a:pr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outerShdw blurRad="1270000" dist="546100" dir="5400000" sx="87000" sy="87000" algn="t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b="1" dirty="0">
              <a:solidFill>
                <a:schemeClr val="bg1">
                  <a:lumMod val="95000"/>
                  <a:alpha val="40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grpSp>
        <p:nvGrpSpPr>
          <p:cNvPr id="59" name="Group 4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757562" y="2751346"/>
            <a:ext cx="1414909" cy="731301"/>
            <a:chOff x="4632334" y="4353790"/>
            <a:chExt cx="1414909" cy="731301"/>
          </a:xfrm>
        </p:grpSpPr>
        <p:sp>
          <p:nvSpPr>
            <p:cNvPr id="60" name="TextBox 51"/>
            <p:cNvSpPr txBox="1"/>
            <p:nvPr/>
          </p:nvSpPr>
          <p:spPr>
            <a:xfrm>
              <a:off x="4632334" y="4353790"/>
              <a:ext cx="1414909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id-ID" sz="1000" dirty="0">
                  <a:solidFill>
                    <a:schemeClr val="bg1"/>
                  </a:solidFill>
                  <a:latin typeface="Calibri"/>
                  <a:ea typeface="微软雅黑"/>
                  <a:cs typeface="+mn-ea"/>
                  <a:sym typeface="Calibri"/>
                </a:rPr>
                <a:t>YOUR TEXT HERE</a:t>
              </a:r>
              <a:endParaRPr lang="en-US" sz="10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61" name="TextBox 52"/>
            <p:cNvSpPr txBox="1"/>
            <p:nvPr/>
          </p:nvSpPr>
          <p:spPr>
            <a:xfrm>
              <a:off x="4632334" y="4623426"/>
              <a:ext cx="14149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spc="100" dirty="0">
                  <a:solidFill>
                    <a:schemeClr val="bg1"/>
                  </a:solidFill>
                  <a:latin typeface="Calibri"/>
                  <a:ea typeface="微软雅黑"/>
                  <a:cs typeface="+mn-ea"/>
                  <a:sym typeface="Calibri"/>
                </a:rPr>
                <a:t>$ </a:t>
              </a:r>
              <a:r>
                <a:rPr lang="id-ID" sz="2400" b="1" spc="100" dirty="0">
                  <a:solidFill>
                    <a:schemeClr val="bg1"/>
                  </a:solidFill>
                  <a:latin typeface="Calibri"/>
                  <a:ea typeface="微软雅黑"/>
                  <a:cs typeface="+mn-ea"/>
                  <a:sym typeface="Calibri"/>
                </a:rPr>
                <a:t>490</a:t>
              </a:r>
              <a:endParaRPr lang="id-ID" sz="2400" spc="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grpSp>
        <p:nvGrpSpPr>
          <p:cNvPr id="62" name="Group 4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820892" y="2708663"/>
            <a:ext cx="816666" cy="816666"/>
            <a:chOff x="4607374" y="4321307"/>
            <a:chExt cx="816666" cy="816666"/>
          </a:xfrm>
        </p:grpSpPr>
        <p:sp>
          <p:nvSpPr>
            <p:cNvPr id="63" name="Oval 48"/>
            <p:cNvSpPr/>
            <p:nvPr/>
          </p:nvSpPr>
          <p:spPr>
            <a:xfrm>
              <a:off x="4607374" y="4321307"/>
              <a:ext cx="816666" cy="816666"/>
            </a:xfrm>
            <a:prstGeom prst="ellipse">
              <a:avLst/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64" name="Partial Circle 49"/>
            <p:cNvSpPr/>
            <p:nvPr/>
          </p:nvSpPr>
          <p:spPr>
            <a:xfrm>
              <a:off x="4607374" y="4321308"/>
              <a:ext cx="816666" cy="816664"/>
            </a:xfrm>
            <a:prstGeom prst="pie">
              <a:avLst>
                <a:gd name="adj1" fmla="val 1743233"/>
                <a:gd name="adj2" fmla="val 1620000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chemeClr val="tx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65" name="Oval 50"/>
            <p:cNvSpPr/>
            <p:nvPr/>
          </p:nvSpPr>
          <p:spPr>
            <a:xfrm>
              <a:off x="4727378" y="4441311"/>
              <a:ext cx="576658" cy="576658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grpSp>
        <p:nvGrpSpPr>
          <p:cNvPr id="66" name="Group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357013" y="3456172"/>
            <a:ext cx="860970" cy="138312"/>
            <a:chOff x="2568102" y="4922196"/>
            <a:chExt cx="2301019" cy="369651"/>
          </a:xfrm>
        </p:grpSpPr>
        <p:sp>
          <p:nvSpPr>
            <p:cNvPr id="67" name="5-Point Star 7"/>
            <p:cNvSpPr/>
            <p:nvPr/>
          </p:nvSpPr>
          <p:spPr>
            <a:xfrm>
              <a:off x="2568102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68" name="5-Point Star 8"/>
            <p:cNvSpPr/>
            <p:nvPr/>
          </p:nvSpPr>
          <p:spPr>
            <a:xfrm>
              <a:off x="3050944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69" name="5-Point Star 9"/>
            <p:cNvSpPr/>
            <p:nvPr/>
          </p:nvSpPr>
          <p:spPr>
            <a:xfrm>
              <a:off x="3533786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70" name="5-Point Star 10"/>
            <p:cNvSpPr/>
            <p:nvPr/>
          </p:nvSpPr>
          <p:spPr>
            <a:xfrm>
              <a:off x="4016628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71" name="5-Point Star 11"/>
            <p:cNvSpPr/>
            <p:nvPr/>
          </p:nvSpPr>
          <p:spPr>
            <a:xfrm>
              <a:off x="4499470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grpSp>
        <p:nvGrpSpPr>
          <p:cNvPr id="72" name="Group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780714" y="3453991"/>
            <a:ext cx="860970" cy="138312"/>
            <a:chOff x="2568102" y="4922196"/>
            <a:chExt cx="2301019" cy="369651"/>
          </a:xfrm>
        </p:grpSpPr>
        <p:sp>
          <p:nvSpPr>
            <p:cNvPr id="73" name="5-Point Star 7"/>
            <p:cNvSpPr/>
            <p:nvPr/>
          </p:nvSpPr>
          <p:spPr>
            <a:xfrm>
              <a:off x="2568102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74" name="5-Point Star 8"/>
            <p:cNvSpPr/>
            <p:nvPr/>
          </p:nvSpPr>
          <p:spPr>
            <a:xfrm>
              <a:off x="3050944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75" name="5-Point Star 9"/>
            <p:cNvSpPr/>
            <p:nvPr/>
          </p:nvSpPr>
          <p:spPr>
            <a:xfrm>
              <a:off x="3533786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76" name="5-Point Star 10"/>
            <p:cNvSpPr/>
            <p:nvPr/>
          </p:nvSpPr>
          <p:spPr>
            <a:xfrm>
              <a:off x="4016628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77" name="5-Point Star 11"/>
            <p:cNvSpPr/>
            <p:nvPr/>
          </p:nvSpPr>
          <p:spPr>
            <a:xfrm>
              <a:off x="4499470" y="4922196"/>
              <a:ext cx="369651" cy="369651"/>
            </a:xfrm>
            <a:prstGeom prst="star5">
              <a:avLst>
                <a:gd name="adj" fmla="val 24005"/>
                <a:gd name="hf" fmla="val 105146"/>
                <a:gd name="vf" fmla="val 110557"/>
              </a:avLst>
            </a:prstGeom>
            <a:solidFill>
              <a:srgbClr val="FDC4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sp>
        <p:nvSpPr>
          <p:cNvPr id="78" name="Freeform 211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EditPoints="1"/>
          </p:cNvSpPr>
          <p:nvPr/>
        </p:nvSpPr>
        <p:spPr bwMode="auto">
          <a:xfrm>
            <a:off x="9084972" y="2984391"/>
            <a:ext cx="288505" cy="334820"/>
          </a:xfrm>
          <a:custGeom>
            <a:avLst/>
            <a:gdLst>
              <a:gd name="T0" fmla="*/ 80 w 139"/>
              <a:gd name="T1" fmla="*/ 139 h 160"/>
              <a:gd name="T2" fmla="*/ 96 w 139"/>
              <a:gd name="T3" fmla="*/ 139 h 160"/>
              <a:gd name="T4" fmla="*/ 104 w 139"/>
              <a:gd name="T5" fmla="*/ 141 h 160"/>
              <a:gd name="T6" fmla="*/ 75 w 139"/>
              <a:gd name="T7" fmla="*/ 88 h 160"/>
              <a:gd name="T8" fmla="*/ 75 w 139"/>
              <a:gd name="T9" fmla="*/ 88 h 160"/>
              <a:gd name="T10" fmla="*/ 83 w 139"/>
              <a:gd name="T11" fmla="*/ 56 h 160"/>
              <a:gd name="T12" fmla="*/ 96 w 139"/>
              <a:gd name="T13" fmla="*/ 59 h 160"/>
              <a:gd name="T14" fmla="*/ 88 w 139"/>
              <a:gd name="T15" fmla="*/ 56 h 160"/>
              <a:gd name="T16" fmla="*/ 91 w 139"/>
              <a:gd name="T17" fmla="*/ 48 h 160"/>
              <a:gd name="T18" fmla="*/ 91 w 139"/>
              <a:gd name="T19" fmla="*/ 48 h 160"/>
              <a:gd name="T20" fmla="*/ 83 w 139"/>
              <a:gd name="T21" fmla="*/ 67 h 160"/>
              <a:gd name="T22" fmla="*/ 80 w 139"/>
              <a:gd name="T23" fmla="*/ 64 h 160"/>
              <a:gd name="T24" fmla="*/ 88 w 139"/>
              <a:gd name="T25" fmla="*/ 67 h 160"/>
              <a:gd name="T26" fmla="*/ 75 w 139"/>
              <a:gd name="T27" fmla="*/ 96 h 160"/>
              <a:gd name="T28" fmla="*/ 75 w 139"/>
              <a:gd name="T29" fmla="*/ 96 h 160"/>
              <a:gd name="T30" fmla="*/ 77 w 139"/>
              <a:gd name="T31" fmla="*/ 101 h 160"/>
              <a:gd name="T32" fmla="*/ 80 w 139"/>
              <a:gd name="T33" fmla="*/ 112 h 160"/>
              <a:gd name="T34" fmla="*/ 77 w 139"/>
              <a:gd name="T35" fmla="*/ 123 h 160"/>
              <a:gd name="T36" fmla="*/ 75 w 139"/>
              <a:gd name="T37" fmla="*/ 128 h 160"/>
              <a:gd name="T38" fmla="*/ 75 w 139"/>
              <a:gd name="T39" fmla="*/ 128 h 160"/>
              <a:gd name="T40" fmla="*/ 88 w 139"/>
              <a:gd name="T41" fmla="*/ 131 h 160"/>
              <a:gd name="T42" fmla="*/ 101 w 139"/>
              <a:gd name="T43" fmla="*/ 133 h 160"/>
              <a:gd name="T44" fmla="*/ 40 w 139"/>
              <a:gd name="T45" fmla="*/ 29 h 160"/>
              <a:gd name="T46" fmla="*/ 56 w 139"/>
              <a:gd name="T47" fmla="*/ 32 h 160"/>
              <a:gd name="T48" fmla="*/ 24 w 139"/>
              <a:gd name="T49" fmla="*/ 51 h 160"/>
              <a:gd name="T50" fmla="*/ 53 w 139"/>
              <a:gd name="T51" fmla="*/ 48 h 160"/>
              <a:gd name="T52" fmla="*/ 13 w 139"/>
              <a:gd name="T53" fmla="*/ 72 h 160"/>
              <a:gd name="T54" fmla="*/ 53 w 139"/>
              <a:gd name="T55" fmla="*/ 85 h 160"/>
              <a:gd name="T56" fmla="*/ 53 w 139"/>
              <a:gd name="T57" fmla="*/ 91 h 160"/>
              <a:gd name="T58" fmla="*/ 19 w 139"/>
              <a:gd name="T59" fmla="*/ 104 h 160"/>
              <a:gd name="T60" fmla="*/ 56 w 139"/>
              <a:gd name="T61" fmla="*/ 107 h 160"/>
              <a:gd name="T62" fmla="*/ 32 w 139"/>
              <a:gd name="T63" fmla="*/ 125 h 160"/>
              <a:gd name="T64" fmla="*/ 53 w 139"/>
              <a:gd name="T65" fmla="*/ 123 h 160"/>
              <a:gd name="T66" fmla="*/ 89 w 139"/>
              <a:gd name="T67" fmla="*/ 80 h 160"/>
              <a:gd name="T68" fmla="*/ 139 w 139"/>
              <a:gd name="T69" fmla="*/ 8 h 160"/>
              <a:gd name="T70" fmla="*/ 69 w 139"/>
              <a:gd name="T71" fmla="*/ 5 h 160"/>
              <a:gd name="T72" fmla="*/ 117 w 139"/>
              <a:gd name="T73" fmla="*/ 11 h 160"/>
              <a:gd name="T74" fmla="*/ 112 w 139"/>
              <a:gd name="T75" fmla="*/ 16 h 160"/>
              <a:gd name="T76" fmla="*/ 82 w 139"/>
              <a:gd name="T77" fmla="*/ 78 h 160"/>
              <a:gd name="T78" fmla="*/ 80 w 139"/>
              <a:gd name="T79" fmla="*/ 79 h 160"/>
              <a:gd name="T80" fmla="*/ 80 w 139"/>
              <a:gd name="T81" fmla="*/ 81 h 160"/>
              <a:gd name="T82" fmla="*/ 82 w 139"/>
              <a:gd name="T83" fmla="*/ 82 h 160"/>
              <a:gd name="T84" fmla="*/ 107 w 139"/>
              <a:gd name="T85" fmla="*/ 144 h 160"/>
              <a:gd name="T86" fmla="*/ 91 w 139"/>
              <a:gd name="T87" fmla="*/ 144 h 160"/>
              <a:gd name="T88" fmla="*/ 77 w 139"/>
              <a:gd name="T89" fmla="*/ 141 h 160"/>
              <a:gd name="T90" fmla="*/ 69 w 139"/>
              <a:gd name="T91" fmla="*/ 149 h 160"/>
              <a:gd name="T92" fmla="*/ 131 w 139"/>
              <a:gd name="T93" fmla="*/ 155 h 160"/>
              <a:gd name="T94" fmla="*/ 131 w 139"/>
              <a:gd name="T9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9" h="160">
                <a:moveTo>
                  <a:pt x="83" y="136"/>
                </a:moveTo>
                <a:cubicBezTo>
                  <a:pt x="84" y="136"/>
                  <a:pt x="85" y="137"/>
                  <a:pt x="85" y="139"/>
                </a:cubicBezTo>
                <a:cubicBezTo>
                  <a:pt x="85" y="140"/>
                  <a:pt x="84" y="141"/>
                  <a:pt x="83" y="141"/>
                </a:cubicBezTo>
                <a:cubicBezTo>
                  <a:pt x="81" y="141"/>
                  <a:pt x="80" y="140"/>
                  <a:pt x="80" y="139"/>
                </a:cubicBezTo>
                <a:cubicBezTo>
                  <a:pt x="80" y="137"/>
                  <a:pt x="81" y="136"/>
                  <a:pt x="83" y="136"/>
                </a:cubicBezTo>
                <a:close/>
                <a:moveTo>
                  <a:pt x="91" y="139"/>
                </a:moveTo>
                <a:cubicBezTo>
                  <a:pt x="91" y="140"/>
                  <a:pt x="92" y="141"/>
                  <a:pt x="93" y="141"/>
                </a:cubicBezTo>
                <a:cubicBezTo>
                  <a:pt x="95" y="141"/>
                  <a:pt x="96" y="140"/>
                  <a:pt x="96" y="139"/>
                </a:cubicBezTo>
                <a:cubicBezTo>
                  <a:pt x="96" y="137"/>
                  <a:pt x="95" y="136"/>
                  <a:pt x="93" y="136"/>
                </a:cubicBezTo>
                <a:cubicBezTo>
                  <a:pt x="92" y="136"/>
                  <a:pt x="91" y="137"/>
                  <a:pt x="91" y="139"/>
                </a:cubicBezTo>
                <a:close/>
                <a:moveTo>
                  <a:pt x="101" y="139"/>
                </a:moveTo>
                <a:cubicBezTo>
                  <a:pt x="101" y="140"/>
                  <a:pt x="103" y="141"/>
                  <a:pt x="104" y="141"/>
                </a:cubicBezTo>
                <a:cubicBezTo>
                  <a:pt x="105" y="141"/>
                  <a:pt x="107" y="140"/>
                  <a:pt x="107" y="139"/>
                </a:cubicBezTo>
                <a:cubicBezTo>
                  <a:pt x="107" y="137"/>
                  <a:pt x="105" y="136"/>
                  <a:pt x="104" y="136"/>
                </a:cubicBezTo>
                <a:cubicBezTo>
                  <a:pt x="103" y="136"/>
                  <a:pt x="101" y="137"/>
                  <a:pt x="101" y="139"/>
                </a:cubicBezTo>
                <a:close/>
                <a:moveTo>
                  <a:pt x="75" y="88"/>
                </a:moveTo>
                <a:cubicBezTo>
                  <a:pt x="75" y="89"/>
                  <a:pt x="76" y="91"/>
                  <a:pt x="77" y="91"/>
                </a:cubicBezTo>
                <a:cubicBezTo>
                  <a:pt x="79" y="91"/>
                  <a:pt x="80" y="89"/>
                  <a:pt x="80" y="88"/>
                </a:cubicBezTo>
                <a:cubicBezTo>
                  <a:pt x="80" y="87"/>
                  <a:pt x="79" y="85"/>
                  <a:pt x="77" y="85"/>
                </a:cubicBezTo>
                <a:cubicBezTo>
                  <a:pt x="76" y="85"/>
                  <a:pt x="75" y="87"/>
                  <a:pt x="75" y="88"/>
                </a:cubicBezTo>
                <a:close/>
                <a:moveTo>
                  <a:pt x="80" y="59"/>
                </a:moveTo>
                <a:cubicBezTo>
                  <a:pt x="80" y="60"/>
                  <a:pt x="81" y="61"/>
                  <a:pt x="83" y="61"/>
                </a:cubicBezTo>
                <a:cubicBezTo>
                  <a:pt x="84" y="61"/>
                  <a:pt x="85" y="60"/>
                  <a:pt x="85" y="59"/>
                </a:cubicBezTo>
                <a:cubicBezTo>
                  <a:pt x="85" y="57"/>
                  <a:pt x="84" y="56"/>
                  <a:pt x="83" y="56"/>
                </a:cubicBezTo>
                <a:cubicBezTo>
                  <a:pt x="81" y="56"/>
                  <a:pt x="80" y="57"/>
                  <a:pt x="80" y="59"/>
                </a:cubicBezTo>
                <a:close/>
                <a:moveTo>
                  <a:pt x="91" y="59"/>
                </a:moveTo>
                <a:cubicBezTo>
                  <a:pt x="91" y="60"/>
                  <a:pt x="92" y="61"/>
                  <a:pt x="93" y="61"/>
                </a:cubicBezTo>
                <a:cubicBezTo>
                  <a:pt x="95" y="61"/>
                  <a:pt x="96" y="60"/>
                  <a:pt x="96" y="59"/>
                </a:cubicBezTo>
                <a:cubicBezTo>
                  <a:pt x="96" y="57"/>
                  <a:pt x="95" y="56"/>
                  <a:pt x="93" y="56"/>
                </a:cubicBezTo>
                <a:cubicBezTo>
                  <a:pt x="92" y="56"/>
                  <a:pt x="91" y="57"/>
                  <a:pt x="91" y="59"/>
                </a:cubicBezTo>
                <a:close/>
                <a:moveTo>
                  <a:pt x="85" y="53"/>
                </a:moveTo>
                <a:cubicBezTo>
                  <a:pt x="85" y="55"/>
                  <a:pt x="87" y="56"/>
                  <a:pt x="88" y="56"/>
                </a:cubicBezTo>
                <a:cubicBezTo>
                  <a:pt x="89" y="56"/>
                  <a:pt x="91" y="55"/>
                  <a:pt x="91" y="53"/>
                </a:cubicBezTo>
                <a:cubicBezTo>
                  <a:pt x="91" y="52"/>
                  <a:pt x="89" y="51"/>
                  <a:pt x="88" y="51"/>
                </a:cubicBezTo>
                <a:cubicBezTo>
                  <a:pt x="87" y="51"/>
                  <a:pt x="85" y="52"/>
                  <a:pt x="85" y="53"/>
                </a:cubicBezTo>
                <a:close/>
                <a:moveTo>
                  <a:pt x="91" y="48"/>
                </a:moveTo>
                <a:cubicBezTo>
                  <a:pt x="91" y="49"/>
                  <a:pt x="92" y="51"/>
                  <a:pt x="93" y="51"/>
                </a:cubicBezTo>
                <a:cubicBezTo>
                  <a:pt x="95" y="51"/>
                  <a:pt x="96" y="49"/>
                  <a:pt x="96" y="48"/>
                </a:cubicBezTo>
                <a:cubicBezTo>
                  <a:pt x="96" y="47"/>
                  <a:pt x="95" y="45"/>
                  <a:pt x="93" y="45"/>
                </a:cubicBezTo>
                <a:cubicBezTo>
                  <a:pt x="92" y="45"/>
                  <a:pt x="91" y="47"/>
                  <a:pt x="91" y="48"/>
                </a:cubicBezTo>
                <a:close/>
                <a:moveTo>
                  <a:pt x="80" y="69"/>
                </a:moveTo>
                <a:cubicBezTo>
                  <a:pt x="80" y="71"/>
                  <a:pt x="81" y="72"/>
                  <a:pt x="83" y="72"/>
                </a:cubicBezTo>
                <a:cubicBezTo>
                  <a:pt x="84" y="72"/>
                  <a:pt x="85" y="71"/>
                  <a:pt x="85" y="69"/>
                </a:cubicBezTo>
                <a:cubicBezTo>
                  <a:pt x="85" y="68"/>
                  <a:pt x="84" y="67"/>
                  <a:pt x="83" y="67"/>
                </a:cubicBezTo>
                <a:cubicBezTo>
                  <a:pt x="81" y="67"/>
                  <a:pt x="80" y="68"/>
                  <a:pt x="80" y="69"/>
                </a:cubicBezTo>
                <a:close/>
                <a:moveTo>
                  <a:pt x="75" y="64"/>
                </a:moveTo>
                <a:cubicBezTo>
                  <a:pt x="75" y="65"/>
                  <a:pt x="76" y="67"/>
                  <a:pt x="77" y="67"/>
                </a:cubicBezTo>
                <a:cubicBezTo>
                  <a:pt x="79" y="67"/>
                  <a:pt x="80" y="65"/>
                  <a:pt x="80" y="64"/>
                </a:cubicBezTo>
                <a:cubicBezTo>
                  <a:pt x="80" y="63"/>
                  <a:pt x="79" y="61"/>
                  <a:pt x="77" y="61"/>
                </a:cubicBezTo>
                <a:cubicBezTo>
                  <a:pt x="76" y="61"/>
                  <a:pt x="75" y="63"/>
                  <a:pt x="75" y="64"/>
                </a:cubicBezTo>
                <a:close/>
                <a:moveTo>
                  <a:pt x="85" y="64"/>
                </a:moveTo>
                <a:cubicBezTo>
                  <a:pt x="85" y="65"/>
                  <a:pt x="87" y="67"/>
                  <a:pt x="88" y="67"/>
                </a:cubicBezTo>
                <a:cubicBezTo>
                  <a:pt x="89" y="67"/>
                  <a:pt x="91" y="65"/>
                  <a:pt x="91" y="64"/>
                </a:cubicBezTo>
                <a:cubicBezTo>
                  <a:pt x="91" y="63"/>
                  <a:pt x="89" y="61"/>
                  <a:pt x="88" y="61"/>
                </a:cubicBezTo>
                <a:cubicBezTo>
                  <a:pt x="87" y="61"/>
                  <a:pt x="85" y="63"/>
                  <a:pt x="85" y="64"/>
                </a:cubicBezTo>
                <a:close/>
                <a:moveTo>
                  <a:pt x="75" y="96"/>
                </a:moveTo>
                <a:cubicBezTo>
                  <a:pt x="75" y="97"/>
                  <a:pt x="76" y="99"/>
                  <a:pt x="77" y="99"/>
                </a:cubicBezTo>
                <a:cubicBezTo>
                  <a:pt x="79" y="99"/>
                  <a:pt x="80" y="97"/>
                  <a:pt x="80" y="96"/>
                </a:cubicBezTo>
                <a:cubicBezTo>
                  <a:pt x="80" y="95"/>
                  <a:pt x="79" y="93"/>
                  <a:pt x="77" y="93"/>
                </a:cubicBezTo>
                <a:cubicBezTo>
                  <a:pt x="76" y="93"/>
                  <a:pt x="75" y="95"/>
                  <a:pt x="75" y="96"/>
                </a:cubicBezTo>
                <a:close/>
                <a:moveTo>
                  <a:pt x="75" y="104"/>
                </a:moveTo>
                <a:cubicBezTo>
                  <a:pt x="75" y="105"/>
                  <a:pt x="76" y="107"/>
                  <a:pt x="77" y="107"/>
                </a:cubicBezTo>
                <a:cubicBezTo>
                  <a:pt x="79" y="107"/>
                  <a:pt x="80" y="105"/>
                  <a:pt x="80" y="104"/>
                </a:cubicBezTo>
                <a:cubicBezTo>
                  <a:pt x="80" y="103"/>
                  <a:pt x="79" y="101"/>
                  <a:pt x="77" y="101"/>
                </a:cubicBezTo>
                <a:cubicBezTo>
                  <a:pt x="76" y="101"/>
                  <a:pt x="75" y="103"/>
                  <a:pt x="75" y="104"/>
                </a:cubicBezTo>
                <a:close/>
                <a:moveTo>
                  <a:pt x="75" y="112"/>
                </a:moveTo>
                <a:cubicBezTo>
                  <a:pt x="75" y="113"/>
                  <a:pt x="76" y="115"/>
                  <a:pt x="77" y="115"/>
                </a:cubicBezTo>
                <a:cubicBezTo>
                  <a:pt x="79" y="115"/>
                  <a:pt x="80" y="113"/>
                  <a:pt x="80" y="112"/>
                </a:cubicBezTo>
                <a:cubicBezTo>
                  <a:pt x="80" y="111"/>
                  <a:pt x="79" y="109"/>
                  <a:pt x="77" y="109"/>
                </a:cubicBezTo>
                <a:cubicBezTo>
                  <a:pt x="76" y="109"/>
                  <a:pt x="75" y="111"/>
                  <a:pt x="75" y="112"/>
                </a:cubicBezTo>
                <a:close/>
                <a:moveTo>
                  <a:pt x="75" y="120"/>
                </a:moveTo>
                <a:cubicBezTo>
                  <a:pt x="75" y="121"/>
                  <a:pt x="76" y="123"/>
                  <a:pt x="77" y="123"/>
                </a:cubicBezTo>
                <a:cubicBezTo>
                  <a:pt x="79" y="123"/>
                  <a:pt x="80" y="121"/>
                  <a:pt x="80" y="120"/>
                </a:cubicBezTo>
                <a:cubicBezTo>
                  <a:pt x="80" y="119"/>
                  <a:pt x="79" y="117"/>
                  <a:pt x="77" y="117"/>
                </a:cubicBezTo>
                <a:cubicBezTo>
                  <a:pt x="76" y="117"/>
                  <a:pt x="75" y="119"/>
                  <a:pt x="75" y="120"/>
                </a:cubicBezTo>
                <a:close/>
                <a:moveTo>
                  <a:pt x="75" y="128"/>
                </a:moveTo>
                <a:cubicBezTo>
                  <a:pt x="75" y="129"/>
                  <a:pt x="76" y="131"/>
                  <a:pt x="77" y="131"/>
                </a:cubicBezTo>
                <a:cubicBezTo>
                  <a:pt x="79" y="131"/>
                  <a:pt x="80" y="129"/>
                  <a:pt x="80" y="128"/>
                </a:cubicBezTo>
                <a:cubicBezTo>
                  <a:pt x="80" y="127"/>
                  <a:pt x="79" y="125"/>
                  <a:pt x="77" y="125"/>
                </a:cubicBezTo>
                <a:cubicBezTo>
                  <a:pt x="76" y="125"/>
                  <a:pt x="75" y="127"/>
                  <a:pt x="75" y="128"/>
                </a:cubicBezTo>
                <a:close/>
                <a:moveTo>
                  <a:pt x="85" y="133"/>
                </a:moveTo>
                <a:cubicBezTo>
                  <a:pt x="85" y="135"/>
                  <a:pt x="87" y="136"/>
                  <a:pt x="88" y="136"/>
                </a:cubicBezTo>
                <a:cubicBezTo>
                  <a:pt x="89" y="136"/>
                  <a:pt x="91" y="135"/>
                  <a:pt x="91" y="133"/>
                </a:cubicBezTo>
                <a:cubicBezTo>
                  <a:pt x="91" y="132"/>
                  <a:pt x="89" y="131"/>
                  <a:pt x="88" y="131"/>
                </a:cubicBezTo>
                <a:cubicBezTo>
                  <a:pt x="87" y="131"/>
                  <a:pt x="85" y="132"/>
                  <a:pt x="85" y="133"/>
                </a:cubicBezTo>
                <a:close/>
                <a:moveTo>
                  <a:pt x="96" y="133"/>
                </a:moveTo>
                <a:cubicBezTo>
                  <a:pt x="96" y="135"/>
                  <a:pt x="97" y="136"/>
                  <a:pt x="99" y="136"/>
                </a:cubicBezTo>
                <a:cubicBezTo>
                  <a:pt x="100" y="136"/>
                  <a:pt x="101" y="135"/>
                  <a:pt x="101" y="133"/>
                </a:cubicBezTo>
                <a:cubicBezTo>
                  <a:pt x="101" y="132"/>
                  <a:pt x="100" y="131"/>
                  <a:pt x="99" y="131"/>
                </a:cubicBezTo>
                <a:cubicBezTo>
                  <a:pt x="97" y="131"/>
                  <a:pt x="96" y="132"/>
                  <a:pt x="96" y="133"/>
                </a:cubicBezTo>
                <a:close/>
                <a:moveTo>
                  <a:pt x="53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7" y="31"/>
                  <a:pt x="37" y="32"/>
                </a:cubicBezTo>
                <a:cubicBezTo>
                  <a:pt x="37" y="33"/>
                  <a:pt x="39" y="35"/>
                  <a:pt x="40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5" y="35"/>
                  <a:pt x="56" y="33"/>
                  <a:pt x="56" y="32"/>
                </a:cubicBezTo>
                <a:cubicBezTo>
                  <a:pt x="56" y="31"/>
                  <a:pt x="55" y="29"/>
                  <a:pt x="53" y="29"/>
                </a:cubicBezTo>
                <a:close/>
                <a:moveTo>
                  <a:pt x="53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5" y="48"/>
                  <a:pt x="24" y="49"/>
                  <a:pt x="24" y="51"/>
                </a:cubicBezTo>
                <a:cubicBezTo>
                  <a:pt x="24" y="52"/>
                  <a:pt x="25" y="53"/>
                  <a:pt x="27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5" y="53"/>
                  <a:pt x="56" y="52"/>
                  <a:pt x="56" y="51"/>
                </a:cubicBezTo>
                <a:cubicBezTo>
                  <a:pt x="56" y="49"/>
                  <a:pt x="55" y="48"/>
                  <a:pt x="53" y="48"/>
                </a:cubicBezTo>
                <a:close/>
                <a:moveTo>
                  <a:pt x="53" y="67"/>
                </a:move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8"/>
                  <a:pt x="11" y="69"/>
                </a:cubicBezTo>
                <a:cubicBezTo>
                  <a:pt x="11" y="71"/>
                  <a:pt x="12" y="72"/>
                  <a:pt x="1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5" y="72"/>
                  <a:pt x="56" y="71"/>
                  <a:pt x="56" y="69"/>
                </a:cubicBezTo>
                <a:cubicBezTo>
                  <a:pt x="56" y="68"/>
                  <a:pt x="55" y="67"/>
                  <a:pt x="53" y="67"/>
                </a:cubicBezTo>
                <a:close/>
                <a:moveTo>
                  <a:pt x="53" y="85"/>
                </a:moveTo>
                <a:cubicBezTo>
                  <a:pt x="3" y="85"/>
                  <a:pt x="3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0" y="89"/>
                  <a:pt x="1" y="91"/>
                  <a:pt x="3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5" y="91"/>
                  <a:pt x="56" y="89"/>
                  <a:pt x="56" y="88"/>
                </a:cubicBezTo>
                <a:cubicBezTo>
                  <a:pt x="56" y="87"/>
                  <a:pt x="55" y="85"/>
                  <a:pt x="53" y="85"/>
                </a:cubicBezTo>
                <a:close/>
                <a:moveTo>
                  <a:pt x="53" y="104"/>
                </a:moveTo>
                <a:cubicBezTo>
                  <a:pt x="19" y="104"/>
                  <a:pt x="19" y="104"/>
                  <a:pt x="19" y="104"/>
                </a:cubicBezTo>
                <a:cubicBezTo>
                  <a:pt x="17" y="104"/>
                  <a:pt x="16" y="105"/>
                  <a:pt x="16" y="107"/>
                </a:cubicBezTo>
                <a:cubicBezTo>
                  <a:pt x="16" y="108"/>
                  <a:pt x="17" y="109"/>
                  <a:pt x="19" y="109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5" y="109"/>
                  <a:pt x="56" y="108"/>
                  <a:pt x="56" y="107"/>
                </a:cubicBezTo>
                <a:cubicBezTo>
                  <a:pt x="56" y="105"/>
                  <a:pt x="55" y="104"/>
                  <a:pt x="53" y="104"/>
                </a:cubicBezTo>
                <a:close/>
                <a:moveTo>
                  <a:pt x="53" y="123"/>
                </a:moveTo>
                <a:cubicBezTo>
                  <a:pt x="35" y="123"/>
                  <a:pt x="35" y="123"/>
                  <a:pt x="35" y="123"/>
                </a:cubicBezTo>
                <a:cubicBezTo>
                  <a:pt x="33" y="123"/>
                  <a:pt x="32" y="124"/>
                  <a:pt x="32" y="125"/>
                </a:cubicBezTo>
                <a:cubicBezTo>
                  <a:pt x="32" y="127"/>
                  <a:pt x="33" y="128"/>
                  <a:pt x="3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5" y="128"/>
                  <a:pt x="56" y="127"/>
                  <a:pt x="56" y="125"/>
                </a:cubicBezTo>
                <a:cubicBezTo>
                  <a:pt x="56" y="124"/>
                  <a:pt x="55" y="123"/>
                  <a:pt x="53" y="123"/>
                </a:cubicBezTo>
                <a:close/>
                <a:moveTo>
                  <a:pt x="131" y="144"/>
                </a:moveTo>
                <a:cubicBezTo>
                  <a:pt x="117" y="144"/>
                  <a:pt x="117" y="144"/>
                  <a:pt x="117" y="144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08"/>
                  <a:pt x="106" y="89"/>
                  <a:pt x="89" y="80"/>
                </a:cubicBezTo>
                <a:cubicBezTo>
                  <a:pt x="106" y="71"/>
                  <a:pt x="117" y="52"/>
                  <a:pt x="117" y="32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5" y="16"/>
                  <a:pt x="139" y="12"/>
                  <a:pt x="139" y="8"/>
                </a:cubicBezTo>
                <a:cubicBezTo>
                  <a:pt x="139" y="4"/>
                  <a:pt x="135" y="0"/>
                  <a:pt x="13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4"/>
                  <a:pt x="68" y="5"/>
                  <a:pt x="69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7"/>
                  <a:pt x="133" y="8"/>
                </a:cubicBezTo>
                <a:cubicBezTo>
                  <a:pt x="133" y="9"/>
                  <a:pt x="132" y="11"/>
                  <a:pt x="131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8" y="11"/>
                  <a:pt x="67" y="12"/>
                  <a:pt x="67" y="13"/>
                </a:cubicBezTo>
                <a:cubicBezTo>
                  <a:pt x="67" y="15"/>
                  <a:pt x="68" y="16"/>
                  <a:pt x="69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52"/>
                  <a:pt x="100" y="70"/>
                  <a:pt x="82" y="78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80"/>
                  <a:pt x="80" y="80"/>
                </a:cubicBezTo>
                <a:cubicBezTo>
                  <a:pt x="80" y="80"/>
                  <a:pt x="80" y="81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81" y="82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1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100" y="90"/>
                  <a:pt x="112" y="108"/>
                  <a:pt x="112" y="128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43"/>
                  <a:pt x="111" y="141"/>
                  <a:pt x="109" y="141"/>
                </a:cubicBezTo>
                <a:cubicBezTo>
                  <a:pt x="108" y="141"/>
                  <a:pt x="107" y="143"/>
                  <a:pt x="107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3"/>
                  <a:pt x="100" y="141"/>
                  <a:pt x="99" y="141"/>
                </a:cubicBezTo>
                <a:cubicBezTo>
                  <a:pt x="97" y="141"/>
                  <a:pt x="96" y="143"/>
                  <a:pt x="96" y="144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1" y="143"/>
                  <a:pt x="89" y="141"/>
                  <a:pt x="88" y="141"/>
                </a:cubicBezTo>
                <a:cubicBezTo>
                  <a:pt x="87" y="141"/>
                  <a:pt x="85" y="143"/>
                  <a:pt x="85" y="14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80" y="143"/>
                  <a:pt x="79" y="141"/>
                  <a:pt x="77" y="141"/>
                </a:cubicBezTo>
                <a:cubicBezTo>
                  <a:pt x="76" y="141"/>
                  <a:pt x="75" y="143"/>
                  <a:pt x="75" y="144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8" y="144"/>
                  <a:pt x="67" y="145"/>
                  <a:pt x="67" y="147"/>
                </a:cubicBezTo>
                <a:cubicBezTo>
                  <a:pt x="67" y="148"/>
                  <a:pt x="68" y="149"/>
                  <a:pt x="6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31" y="149"/>
                  <a:pt x="131" y="149"/>
                  <a:pt x="131" y="149"/>
                </a:cubicBezTo>
                <a:cubicBezTo>
                  <a:pt x="132" y="149"/>
                  <a:pt x="133" y="151"/>
                  <a:pt x="133" y="152"/>
                </a:cubicBezTo>
                <a:cubicBezTo>
                  <a:pt x="133" y="153"/>
                  <a:pt x="132" y="155"/>
                  <a:pt x="131" y="155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68" y="155"/>
                  <a:pt x="67" y="156"/>
                  <a:pt x="67" y="157"/>
                </a:cubicBezTo>
                <a:cubicBezTo>
                  <a:pt x="67" y="159"/>
                  <a:pt x="68" y="160"/>
                  <a:pt x="69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5" y="160"/>
                  <a:pt x="139" y="156"/>
                  <a:pt x="139" y="152"/>
                </a:cubicBezTo>
                <a:cubicBezTo>
                  <a:pt x="139" y="148"/>
                  <a:pt x="135" y="144"/>
                  <a:pt x="131" y="1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79" name="Freeform 211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>
            <a:spLocks noEditPoints="1"/>
          </p:cNvSpPr>
          <p:nvPr/>
        </p:nvSpPr>
        <p:spPr bwMode="auto">
          <a:xfrm>
            <a:off x="5509027" y="2920462"/>
            <a:ext cx="331925" cy="326136"/>
          </a:xfrm>
          <a:custGeom>
            <a:avLst/>
            <a:gdLst>
              <a:gd name="T0" fmla="*/ 75 w 160"/>
              <a:gd name="T1" fmla="*/ 68 h 156"/>
              <a:gd name="T2" fmla="*/ 43 w 160"/>
              <a:gd name="T3" fmla="*/ 89 h 156"/>
              <a:gd name="T4" fmla="*/ 69 w 160"/>
              <a:gd name="T5" fmla="*/ 89 h 156"/>
              <a:gd name="T6" fmla="*/ 69 w 160"/>
              <a:gd name="T7" fmla="*/ 76 h 156"/>
              <a:gd name="T8" fmla="*/ 69 w 160"/>
              <a:gd name="T9" fmla="*/ 73 h 156"/>
              <a:gd name="T10" fmla="*/ 75 w 160"/>
              <a:gd name="T11" fmla="*/ 137 h 156"/>
              <a:gd name="T12" fmla="*/ 53 w 160"/>
              <a:gd name="T13" fmla="*/ 110 h 156"/>
              <a:gd name="T14" fmla="*/ 43 w 160"/>
              <a:gd name="T15" fmla="*/ 110 h 156"/>
              <a:gd name="T16" fmla="*/ 53 w 160"/>
              <a:gd name="T17" fmla="*/ 124 h 156"/>
              <a:gd name="T18" fmla="*/ 43 w 160"/>
              <a:gd name="T19" fmla="*/ 124 h 156"/>
              <a:gd name="T20" fmla="*/ 69 w 160"/>
              <a:gd name="T21" fmla="*/ 124 h 156"/>
              <a:gd name="T22" fmla="*/ 69 w 160"/>
              <a:gd name="T23" fmla="*/ 118 h 156"/>
              <a:gd name="T24" fmla="*/ 69 w 160"/>
              <a:gd name="T25" fmla="*/ 110 h 156"/>
              <a:gd name="T26" fmla="*/ 123 w 160"/>
              <a:gd name="T27" fmla="*/ 94 h 156"/>
              <a:gd name="T28" fmla="*/ 85 w 160"/>
              <a:gd name="T29" fmla="*/ 94 h 156"/>
              <a:gd name="T30" fmla="*/ 117 w 160"/>
              <a:gd name="T31" fmla="*/ 86 h 156"/>
              <a:gd name="T32" fmla="*/ 117 w 160"/>
              <a:gd name="T33" fmla="*/ 73 h 156"/>
              <a:gd name="T34" fmla="*/ 91 w 160"/>
              <a:gd name="T35" fmla="*/ 73 h 156"/>
              <a:gd name="T36" fmla="*/ 155 w 160"/>
              <a:gd name="T37" fmla="*/ 129 h 156"/>
              <a:gd name="T38" fmla="*/ 152 w 160"/>
              <a:gd name="T39" fmla="*/ 129 h 156"/>
              <a:gd name="T40" fmla="*/ 147 w 160"/>
              <a:gd name="T41" fmla="*/ 132 h 156"/>
              <a:gd name="T42" fmla="*/ 148 w 160"/>
              <a:gd name="T43" fmla="*/ 79 h 156"/>
              <a:gd name="T44" fmla="*/ 155 w 160"/>
              <a:gd name="T45" fmla="*/ 60 h 156"/>
              <a:gd name="T46" fmla="*/ 73 w 160"/>
              <a:gd name="T47" fmla="*/ 7 h 156"/>
              <a:gd name="T48" fmla="*/ 4 w 160"/>
              <a:gd name="T49" fmla="*/ 75 h 156"/>
              <a:gd name="T50" fmla="*/ 13 w 160"/>
              <a:gd name="T51" fmla="*/ 132 h 156"/>
              <a:gd name="T52" fmla="*/ 8 w 160"/>
              <a:gd name="T53" fmla="*/ 129 h 156"/>
              <a:gd name="T54" fmla="*/ 5 w 160"/>
              <a:gd name="T55" fmla="*/ 129 h 156"/>
              <a:gd name="T56" fmla="*/ 0 w 160"/>
              <a:gd name="T57" fmla="*/ 153 h 156"/>
              <a:gd name="T58" fmla="*/ 5 w 160"/>
              <a:gd name="T59" fmla="*/ 150 h 156"/>
              <a:gd name="T60" fmla="*/ 11 w 160"/>
              <a:gd name="T61" fmla="*/ 156 h 156"/>
              <a:gd name="T62" fmla="*/ 16 w 160"/>
              <a:gd name="T63" fmla="*/ 150 h 156"/>
              <a:gd name="T64" fmla="*/ 123 w 160"/>
              <a:gd name="T65" fmla="*/ 156 h 156"/>
              <a:gd name="T66" fmla="*/ 147 w 160"/>
              <a:gd name="T67" fmla="*/ 150 h 156"/>
              <a:gd name="T68" fmla="*/ 152 w 160"/>
              <a:gd name="T69" fmla="*/ 153 h 156"/>
              <a:gd name="T70" fmla="*/ 155 w 160"/>
              <a:gd name="T71" fmla="*/ 153 h 156"/>
              <a:gd name="T72" fmla="*/ 160 w 160"/>
              <a:gd name="T73" fmla="*/ 129 h 156"/>
              <a:gd name="T74" fmla="*/ 6 w 160"/>
              <a:gd name="T75" fmla="*/ 68 h 156"/>
              <a:gd name="T76" fmla="*/ 80 w 160"/>
              <a:gd name="T77" fmla="*/ 7 h 156"/>
              <a:gd name="T78" fmla="*/ 154 w 160"/>
              <a:gd name="T79" fmla="*/ 68 h 156"/>
              <a:gd name="T80" fmla="*/ 144 w 160"/>
              <a:gd name="T81" fmla="*/ 71 h 156"/>
              <a:gd name="T82" fmla="*/ 17 w 160"/>
              <a:gd name="T83" fmla="*/ 71 h 156"/>
              <a:gd name="T84" fmla="*/ 8 w 160"/>
              <a:gd name="T85" fmla="*/ 72 h 156"/>
              <a:gd name="T86" fmla="*/ 8 w 160"/>
              <a:gd name="T87" fmla="*/ 137 h 156"/>
              <a:gd name="T88" fmla="*/ 13 w 160"/>
              <a:gd name="T89" fmla="*/ 145 h 156"/>
              <a:gd name="T90" fmla="*/ 16 w 160"/>
              <a:gd name="T91" fmla="*/ 145 h 156"/>
              <a:gd name="T92" fmla="*/ 91 w 160"/>
              <a:gd name="T93" fmla="*/ 110 h 156"/>
              <a:gd name="T94" fmla="*/ 91 w 160"/>
              <a:gd name="T95" fmla="*/ 150 h 156"/>
              <a:gd name="T96" fmla="*/ 123 w 160"/>
              <a:gd name="T97" fmla="*/ 105 h 156"/>
              <a:gd name="T98" fmla="*/ 21 w 160"/>
              <a:gd name="T99" fmla="*/ 150 h 156"/>
              <a:gd name="T100" fmla="*/ 139 w 160"/>
              <a:gd name="T101" fmla="*/ 74 h 156"/>
              <a:gd name="T102" fmla="*/ 144 w 160"/>
              <a:gd name="T103" fmla="*/ 137 h 156"/>
              <a:gd name="T104" fmla="*/ 144 w 160"/>
              <a:gd name="T105" fmla="*/ 145 h 156"/>
              <a:gd name="T106" fmla="*/ 155 w 160"/>
              <a:gd name="T107" fmla="*/ 13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56">
                <a:moveTo>
                  <a:pt x="37" y="94"/>
                </a:moveTo>
                <a:cubicBezTo>
                  <a:pt x="75" y="94"/>
                  <a:pt x="75" y="94"/>
                  <a:pt x="75" y="94"/>
                </a:cubicBezTo>
                <a:cubicBezTo>
                  <a:pt x="75" y="68"/>
                  <a:pt x="75" y="68"/>
                  <a:pt x="75" y="68"/>
                </a:cubicBezTo>
                <a:cubicBezTo>
                  <a:pt x="37" y="68"/>
                  <a:pt x="37" y="68"/>
                  <a:pt x="37" y="68"/>
                </a:cubicBezTo>
                <a:lnTo>
                  <a:pt x="37" y="94"/>
                </a:lnTo>
                <a:close/>
                <a:moveTo>
                  <a:pt x="43" y="89"/>
                </a:moveTo>
                <a:cubicBezTo>
                  <a:pt x="43" y="81"/>
                  <a:pt x="43" y="81"/>
                  <a:pt x="43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9"/>
                  <a:pt x="69" y="89"/>
                  <a:pt x="69" y="89"/>
                </a:cubicBezTo>
                <a:lnTo>
                  <a:pt x="43" y="89"/>
                </a:lnTo>
                <a:close/>
                <a:moveTo>
                  <a:pt x="69" y="73"/>
                </a:moveTo>
                <a:cubicBezTo>
                  <a:pt x="69" y="76"/>
                  <a:pt x="69" y="76"/>
                  <a:pt x="6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3"/>
                  <a:pt x="43" y="73"/>
                  <a:pt x="43" y="73"/>
                </a:cubicBezTo>
                <a:lnTo>
                  <a:pt x="69" y="73"/>
                </a:lnTo>
                <a:close/>
                <a:moveTo>
                  <a:pt x="37" y="105"/>
                </a:moveTo>
                <a:cubicBezTo>
                  <a:pt x="37" y="137"/>
                  <a:pt x="37" y="137"/>
                  <a:pt x="37" y="137"/>
                </a:cubicBezTo>
                <a:cubicBezTo>
                  <a:pt x="75" y="137"/>
                  <a:pt x="75" y="137"/>
                  <a:pt x="75" y="137"/>
                </a:cubicBezTo>
                <a:cubicBezTo>
                  <a:pt x="75" y="105"/>
                  <a:pt x="75" y="105"/>
                  <a:pt x="75" y="105"/>
                </a:cubicBezTo>
                <a:lnTo>
                  <a:pt x="37" y="105"/>
                </a:lnTo>
                <a:close/>
                <a:moveTo>
                  <a:pt x="53" y="110"/>
                </a:moveTo>
                <a:cubicBezTo>
                  <a:pt x="53" y="118"/>
                  <a:pt x="53" y="118"/>
                  <a:pt x="53" y="118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10"/>
                  <a:pt x="43" y="110"/>
                  <a:pt x="43" y="110"/>
                </a:cubicBezTo>
                <a:lnTo>
                  <a:pt x="53" y="110"/>
                </a:lnTo>
                <a:close/>
                <a:moveTo>
                  <a:pt x="4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3" y="132"/>
                  <a:pt x="53" y="132"/>
                  <a:pt x="53" y="132"/>
                </a:cubicBezTo>
                <a:cubicBezTo>
                  <a:pt x="43" y="132"/>
                  <a:pt x="43" y="132"/>
                  <a:pt x="43" y="132"/>
                </a:cubicBezTo>
                <a:lnTo>
                  <a:pt x="43" y="124"/>
                </a:lnTo>
                <a:close/>
                <a:moveTo>
                  <a:pt x="59" y="132"/>
                </a:moveTo>
                <a:cubicBezTo>
                  <a:pt x="59" y="124"/>
                  <a:pt x="59" y="124"/>
                  <a:pt x="59" y="124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32"/>
                  <a:pt x="69" y="132"/>
                  <a:pt x="69" y="132"/>
                </a:cubicBezTo>
                <a:lnTo>
                  <a:pt x="59" y="132"/>
                </a:lnTo>
                <a:close/>
                <a:moveTo>
                  <a:pt x="69" y="118"/>
                </a:moveTo>
                <a:cubicBezTo>
                  <a:pt x="59" y="118"/>
                  <a:pt x="59" y="118"/>
                  <a:pt x="59" y="118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69" y="110"/>
                  <a:pt x="69" y="110"/>
                  <a:pt x="69" y="110"/>
                </a:cubicBezTo>
                <a:lnTo>
                  <a:pt x="69" y="118"/>
                </a:lnTo>
                <a:close/>
                <a:moveTo>
                  <a:pt x="85" y="94"/>
                </a:moveTo>
                <a:cubicBezTo>
                  <a:pt x="123" y="94"/>
                  <a:pt x="123" y="94"/>
                  <a:pt x="123" y="94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85" y="68"/>
                  <a:pt x="85" y="68"/>
                  <a:pt x="85" y="68"/>
                </a:cubicBezTo>
                <a:lnTo>
                  <a:pt x="85" y="94"/>
                </a:lnTo>
                <a:close/>
                <a:moveTo>
                  <a:pt x="91" y="89"/>
                </a:moveTo>
                <a:cubicBezTo>
                  <a:pt x="91" y="86"/>
                  <a:pt x="91" y="86"/>
                  <a:pt x="91" y="8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7" y="89"/>
                  <a:pt x="117" y="89"/>
                  <a:pt x="117" y="89"/>
                </a:cubicBezTo>
                <a:lnTo>
                  <a:pt x="91" y="89"/>
                </a:lnTo>
                <a:close/>
                <a:moveTo>
                  <a:pt x="117" y="73"/>
                </a:moveTo>
                <a:cubicBezTo>
                  <a:pt x="117" y="81"/>
                  <a:pt x="117" y="81"/>
                  <a:pt x="117" y="81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3"/>
                  <a:pt x="91" y="73"/>
                  <a:pt x="91" y="73"/>
                </a:cubicBezTo>
                <a:lnTo>
                  <a:pt x="117" y="73"/>
                </a:lnTo>
                <a:close/>
                <a:moveTo>
                  <a:pt x="157" y="126"/>
                </a:moveTo>
                <a:cubicBezTo>
                  <a:pt x="156" y="126"/>
                  <a:pt x="155" y="128"/>
                  <a:pt x="155" y="129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52" y="128"/>
                  <a:pt x="151" y="126"/>
                  <a:pt x="149" y="126"/>
                </a:cubicBezTo>
                <a:cubicBezTo>
                  <a:pt x="148" y="126"/>
                  <a:pt x="147" y="128"/>
                  <a:pt x="147" y="129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8"/>
                  <a:pt x="147" y="79"/>
                  <a:pt x="148" y="79"/>
                </a:cubicBezTo>
                <a:cubicBezTo>
                  <a:pt x="151" y="79"/>
                  <a:pt x="154" y="78"/>
                  <a:pt x="156" y="75"/>
                </a:cubicBezTo>
                <a:cubicBezTo>
                  <a:pt x="158" y="73"/>
                  <a:pt x="159" y="70"/>
                  <a:pt x="159" y="67"/>
                </a:cubicBezTo>
                <a:cubicBezTo>
                  <a:pt x="159" y="64"/>
                  <a:pt x="157" y="61"/>
                  <a:pt x="155" y="60"/>
                </a:cubicBezTo>
                <a:cubicBezTo>
                  <a:pt x="87" y="7"/>
                  <a:pt x="87" y="7"/>
                  <a:pt x="87" y="7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7"/>
                  <a:pt x="73" y="7"/>
                  <a:pt x="73" y="7"/>
                </a:cubicBezTo>
                <a:cubicBezTo>
                  <a:pt x="5" y="60"/>
                  <a:pt x="5" y="60"/>
                  <a:pt x="5" y="60"/>
                </a:cubicBezTo>
                <a:cubicBezTo>
                  <a:pt x="3" y="61"/>
                  <a:pt x="1" y="64"/>
                  <a:pt x="1" y="67"/>
                </a:cubicBezTo>
                <a:cubicBezTo>
                  <a:pt x="1" y="70"/>
                  <a:pt x="2" y="73"/>
                  <a:pt x="4" y="75"/>
                </a:cubicBezTo>
                <a:cubicBezTo>
                  <a:pt x="7" y="79"/>
                  <a:pt x="12" y="80"/>
                  <a:pt x="16" y="78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3" y="132"/>
                  <a:pt x="13" y="132"/>
                  <a:pt x="13" y="132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28"/>
                  <a:pt x="12" y="126"/>
                  <a:pt x="11" y="126"/>
                </a:cubicBezTo>
                <a:cubicBezTo>
                  <a:pt x="9" y="126"/>
                  <a:pt x="8" y="128"/>
                  <a:pt x="8" y="129"/>
                </a:cubicBezTo>
                <a:cubicBezTo>
                  <a:pt x="8" y="132"/>
                  <a:pt x="8" y="132"/>
                  <a:pt x="8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29"/>
                  <a:pt x="5" y="129"/>
                  <a:pt x="5" y="129"/>
                </a:cubicBezTo>
                <a:cubicBezTo>
                  <a:pt x="5" y="128"/>
                  <a:pt x="4" y="126"/>
                  <a:pt x="3" y="126"/>
                </a:cubicBezTo>
                <a:cubicBezTo>
                  <a:pt x="1" y="126"/>
                  <a:pt x="0" y="128"/>
                  <a:pt x="0" y="129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4"/>
                  <a:pt x="1" y="156"/>
                  <a:pt x="3" y="156"/>
                </a:cubicBezTo>
                <a:cubicBezTo>
                  <a:pt x="4" y="156"/>
                  <a:pt x="5" y="154"/>
                  <a:pt x="5" y="153"/>
                </a:cubicBezTo>
                <a:cubicBezTo>
                  <a:pt x="5" y="150"/>
                  <a:pt x="5" y="150"/>
                  <a:pt x="5" y="150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4"/>
                  <a:pt x="9" y="156"/>
                  <a:pt x="11" y="156"/>
                </a:cubicBezTo>
                <a:cubicBezTo>
                  <a:pt x="12" y="156"/>
                  <a:pt x="13" y="154"/>
                  <a:pt x="13" y="15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123" y="156"/>
                  <a:pt x="123" y="156"/>
                  <a:pt x="123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47" y="150"/>
                  <a:pt x="147" y="150"/>
                  <a:pt x="147" y="150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4"/>
                  <a:pt x="148" y="156"/>
                  <a:pt x="149" y="156"/>
                </a:cubicBezTo>
                <a:cubicBezTo>
                  <a:pt x="151" y="156"/>
                  <a:pt x="152" y="154"/>
                  <a:pt x="152" y="153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55" y="154"/>
                  <a:pt x="156" y="156"/>
                  <a:pt x="157" y="156"/>
                </a:cubicBezTo>
                <a:cubicBezTo>
                  <a:pt x="159" y="156"/>
                  <a:pt x="160" y="154"/>
                  <a:pt x="160" y="153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160" y="128"/>
                  <a:pt x="159" y="126"/>
                  <a:pt x="157" y="126"/>
                </a:cubicBezTo>
                <a:close/>
                <a:moveTo>
                  <a:pt x="8" y="72"/>
                </a:moveTo>
                <a:cubicBezTo>
                  <a:pt x="7" y="71"/>
                  <a:pt x="6" y="69"/>
                  <a:pt x="6" y="68"/>
                </a:cubicBezTo>
                <a:cubicBezTo>
                  <a:pt x="6" y="66"/>
                  <a:pt x="7" y="65"/>
                  <a:pt x="8" y="64"/>
                </a:cubicBezTo>
                <a:cubicBezTo>
                  <a:pt x="76" y="11"/>
                  <a:pt x="76" y="11"/>
                  <a:pt x="76" y="11"/>
                </a:cubicBezTo>
                <a:cubicBezTo>
                  <a:pt x="80" y="7"/>
                  <a:pt x="80" y="7"/>
                  <a:pt x="80" y="7"/>
                </a:cubicBezTo>
                <a:cubicBezTo>
                  <a:pt x="84" y="11"/>
                  <a:pt x="84" y="11"/>
                  <a:pt x="84" y="11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3" y="65"/>
                  <a:pt x="154" y="66"/>
                  <a:pt x="154" y="68"/>
                </a:cubicBezTo>
                <a:cubicBezTo>
                  <a:pt x="154" y="69"/>
                  <a:pt x="153" y="71"/>
                  <a:pt x="152" y="72"/>
                </a:cubicBezTo>
                <a:cubicBezTo>
                  <a:pt x="150" y="74"/>
                  <a:pt x="147" y="74"/>
                  <a:pt x="145" y="72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80" y="22"/>
                  <a:pt x="80" y="22"/>
                  <a:pt x="80" y="22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5" y="72"/>
                  <a:pt x="15" y="72"/>
                  <a:pt x="15" y="72"/>
                </a:cubicBezTo>
                <a:cubicBezTo>
                  <a:pt x="13" y="74"/>
                  <a:pt x="10" y="74"/>
                  <a:pt x="8" y="72"/>
                </a:cubicBezTo>
                <a:close/>
                <a:moveTo>
                  <a:pt x="5" y="145"/>
                </a:moveTo>
                <a:cubicBezTo>
                  <a:pt x="5" y="137"/>
                  <a:pt x="5" y="137"/>
                  <a:pt x="5" y="137"/>
                </a:cubicBezTo>
                <a:cubicBezTo>
                  <a:pt x="8" y="137"/>
                  <a:pt x="8" y="137"/>
                  <a:pt x="8" y="137"/>
                </a:cubicBezTo>
                <a:cubicBezTo>
                  <a:pt x="8" y="145"/>
                  <a:pt x="8" y="145"/>
                  <a:pt x="8" y="145"/>
                </a:cubicBezTo>
                <a:lnTo>
                  <a:pt x="5" y="145"/>
                </a:lnTo>
                <a:close/>
                <a:moveTo>
                  <a:pt x="13" y="145"/>
                </a:moveTo>
                <a:cubicBezTo>
                  <a:pt x="13" y="137"/>
                  <a:pt x="13" y="137"/>
                  <a:pt x="13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16" y="145"/>
                  <a:pt x="16" y="145"/>
                  <a:pt x="16" y="145"/>
                </a:cubicBezTo>
                <a:lnTo>
                  <a:pt x="13" y="145"/>
                </a:lnTo>
                <a:close/>
                <a:moveTo>
                  <a:pt x="91" y="150"/>
                </a:moveTo>
                <a:cubicBezTo>
                  <a:pt x="91" y="110"/>
                  <a:pt x="91" y="110"/>
                  <a:pt x="91" y="110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50"/>
                  <a:pt x="117" y="150"/>
                  <a:pt x="117" y="150"/>
                </a:cubicBezTo>
                <a:lnTo>
                  <a:pt x="91" y="150"/>
                </a:lnTo>
                <a:close/>
                <a:moveTo>
                  <a:pt x="139" y="150"/>
                </a:moveTo>
                <a:cubicBezTo>
                  <a:pt x="123" y="150"/>
                  <a:pt x="123" y="150"/>
                  <a:pt x="123" y="150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74"/>
                  <a:pt x="21" y="74"/>
                  <a:pt x="21" y="74"/>
                </a:cubicBezTo>
                <a:cubicBezTo>
                  <a:pt x="80" y="29"/>
                  <a:pt x="80" y="29"/>
                  <a:pt x="80" y="29"/>
                </a:cubicBezTo>
                <a:cubicBezTo>
                  <a:pt x="139" y="74"/>
                  <a:pt x="139" y="74"/>
                  <a:pt x="139" y="74"/>
                </a:cubicBezTo>
                <a:lnTo>
                  <a:pt x="139" y="150"/>
                </a:lnTo>
                <a:close/>
                <a:moveTo>
                  <a:pt x="144" y="145"/>
                </a:moveTo>
                <a:cubicBezTo>
                  <a:pt x="144" y="137"/>
                  <a:pt x="144" y="137"/>
                  <a:pt x="144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45"/>
                  <a:pt x="147" y="145"/>
                  <a:pt x="147" y="145"/>
                </a:cubicBezTo>
                <a:lnTo>
                  <a:pt x="144" y="145"/>
                </a:lnTo>
                <a:close/>
                <a:moveTo>
                  <a:pt x="152" y="145"/>
                </a:moveTo>
                <a:cubicBezTo>
                  <a:pt x="152" y="137"/>
                  <a:pt x="152" y="137"/>
                  <a:pt x="152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55" y="145"/>
                  <a:pt x="155" y="145"/>
                </a:cubicBezTo>
                <a:lnTo>
                  <a:pt x="152" y="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Calibri"/>
              <a:ea typeface="微软雅黑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67001" y="-2666997"/>
            <a:ext cx="6857999" cy="12192000"/>
          </a:xfrm>
          <a:prstGeom prst="rect">
            <a:avLst/>
          </a:prstGeom>
        </p:spPr>
      </p:pic>
      <p:sp>
        <p:nvSpPr>
          <p:cNvPr id="4" name="文本框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7721779" y="589962"/>
            <a:ext cx="3096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tx2"/>
                </a:solidFill>
                <a:latin typeface="Calibri"/>
                <a:ea typeface="微软雅黑"/>
                <a:sym typeface="Calibri"/>
              </a:rPr>
              <a:t>CONTENTS.</a:t>
            </a:r>
            <a:endParaRPr lang="zh-CN" altLang="en-US" sz="4800" b="1" dirty="0">
              <a:solidFill>
                <a:schemeClr val="tx2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17" name="TextBox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989514" y="1538043"/>
            <a:ext cx="862737" cy="26161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SOLUTIONS</a:t>
            </a:r>
          </a:p>
        </p:txBody>
      </p:sp>
      <p:sp>
        <p:nvSpPr>
          <p:cNvPr id="18" name="Rectangle 3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650673" y="2090895"/>
            <a:ext cx="2406386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Consulting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Objectively disintermediate leveraged manufactured products before team driven resources. </a:t>
            </a:r>
          </a:p>
        </p:txBody>
      </p:sp>
      <p:sp>
        <p:nvSpPr>
          <p:cNvPr id="19" name="Rectangle 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650673" y="3496363"/>
            <a:ext cx="2406386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Design</a:t>
            </a:r>
          </a:p>
          <a:p>
            <a:pPr>
              <a:lnSpc>
                <a:spcPct val="130000"/>
              </a:lnSpc>
            </a:pPr>
            <a:r>
              <a:rPr 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Objectively disintermediate leveraged manufactured products before team driven resources. </a:t>
            </a:r>
          </a:p>
        </p:txBody>
      </p:sp>
      <p:sp>
        <p:nvSpPr>
          <p:cNvPr id="20" name="Rectangle 3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048200" y="3629388"/>
            <a:ext cx="2406386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Awwards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sym typeface="Calibri"/>
            </a:endParaRPr>
          </a:p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Objectively disintermediate leveraged manufactured products before team driven resources. </a:t>
            </a:r>
          </a:p>
        </p:txBody>
      </p:sp>
      <p:sp>
        <p:nvSpPr>
          <p:cNvPr id="21" name="Rectangle 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003465" y="2124290"/>
            <a:ext cx="2406386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Online Shop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Objectively disintermediate leveraged manufactured products before team driven resources. </a:t>
            </a:r>
          </a:p>
        </p:txBody>
      </p:sp>
      <p:sp>
        <p:nvSpPr>
          <p:cNvPr id="22" name="Rectangle 4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666832" y="4924366"/>
            <a:ext cx="2406386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Marketing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Objectively disintermediate leveraged manufactured products before team driven resources. </a:t>
            </a:r>
          </a:p>
        </p:txBody>
      </p:sp>
      <p:sp>
        <p:nvSpPr>
          <p:cNvPr id="23" name="Rectangle 4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038675" y="5024436"/>
            <a:ext cx="2406386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Portfolio</a:t>
            </a:r>
          </a:p>
          <a:p>
            <a:pPr>
              <a:lnSpc>
                <a:spcPct val="13000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sym typeface="Calibri"/>
              </a:rPr>
              <a:t>Objectively disintermediate leveraged manufactured products before team driven resources. </a:t>
            </a:r>
          </a:p>
        </p:txBody>
      </p:sp>
      <p:grpSp>
        <p:nvGrpSpPr>
          <p:cNvPr id="30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421831" y="2166499"/>
            <a:ext cx="893384" cy="893384"/>
            <a:chOff x="6901787" y="1576809"/>
            <a:chExt cx="893384" cy="893384"/>
          </a:xfrm>
        </p:grpSpPr>
        <p:sp>
          <p:nvSpPr>
            <p:cNvPr id="31" name="Oval 22"/>
            <p:cNvSpPr/>
            <p:nvPr/>
          </p:nvSpPr>
          <p:spPr>
            <a:xfrm>
              <a:off x="6901787" y="1576809"/>
              <a:ext cx="893384" cy="89338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pic>
          <p:nvPicPr>
            <p:cNvPr id="2" name="3D Model 18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5381" y="2213412"/>
              <a:ext cx="517952" cy="697552"/>
            </a:xfrm>
            <a:prstGeom prst="rect">
              <a:avLst/>
            </a:prstGeom>
          </p:spPr>
        </p:pic>
      </p:grpSp>
      <p:grpSp>
        <p:nvGrpSpPr>
          <p:cNvPr id="33" name="Group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421831" y="5126416"/>
            <a:ext cx="893384" cy="893384"/>
            <a:chOff x="6976970" y="4536726"/>
            <a:chExt cx="893384" cy="893384"/>
          </a:xfrm>
        </p:grpSpPr>
        <p:sp>
          <p:nvSpPr>
            <p:cNvPr id="34" name="Oval 24"/>
            <p:cNvSpPr/>
            <p:nvPr/>
          </p:nvSpPr>
          <p:spPr>
            <a:xfrm>
              <a:off x="6976970" y="4536726"/>
              <a:ext cx="893384" cy="893384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pic>
          <p:nvPicPr>
            <p:cNvPr id="5" name="3D Model 19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9166" y="5262706"/>
              <a:ext cx="650328" cy="612450"/>
            </a:xfrm>
            <a:prstGeom prst="rect">
              <a:avLst/>
            </a:prstGeom>
          </p:spPr>
        </p:pic>
      </p:grpSp>
      <p:grpSp>
        <p:nvGrpSpPr>
          <p:cNvPr id="36" name="Group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421831" y="3703521"/>
            <a:ext cx="893384" cy="893384"/>
            <a:chOff x="6976970" y="3113831"/>
            <a:chExt cx="893384" cy="893384"/>
          </a:xfrm>
        </p:grpSpPr>
        <p:sp>
          <p:nvSpPr>
            <p:cNvPr id="37" name="Oval 23"/>
            <p:cNvSpPr/>
            <p:nvPr/>
          </p:nvSpPr>
          <p:spPr>
            <a:xfrm>
              <a:off x="6976970" y="3113831"/>
              <a:ext cx="893384" cy="89338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ea typeface="微软雅黑"/>
                <a:sym typeface="Calibri"/>
              </a:endParaRPr>
            </a:p>
          </p:txBody>
        </p:sp>
        <p:pic>
          <p:nvPicPr>
            <p:cNvPr id="6" name="3D Model 20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6418" y="3891896"/>
              <a:ext cx="590201" cy="546736"/>
            </a:xfrm>
            <a:prstGeom prst="rect">
              <a:avLst/>
            </a:prstGeom>
          </p:spPr>
        </p:pic>
      </p:grpSp>
      <p:sp>
        <p:nvSpPr>
          <p:cNvPr id="40" name="Oval 2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017601" y="2253550"/>
            <a:ext cx="893384" cy="89338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43" name="Oval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017601" y="5213467"/>
            <a:ext cx="893384" cy="893384"/>
          </a:xfrm>
          <a:prstGeom prst="ellipse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46" name="Oval 2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017601" y="3790572"/>
            <a:ext cx="893384" cy="89338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pic>
        <p:nvPicPr>
          <p:cNvPr id="48" name="3D 模型 4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761" y="2295550"/>
            <a:ext cx="688224" cy="825086"/>
          </a:xfrm>
          <a:prstGeom prst="rect">
            <a:avLst/>
          </a:prstGeom>
        </p:spPr>
      </p:pic>
      <p:pic>
        <p:nvPicPr>
          <p:cNvPr id="49" name="3D 模型 4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69" y="3725077"/>
            <a:ext cx="782895" cy="778753"/>
          </a:xfrm>
          <a:prstGeom prst="rect">
            <a:avLst/>
          </a:prstGeom>
        </p:spPr>
      </p:pic>
      <p:pic>
        <p:nvPicPr>
          <p:cNvPr id="50" name="3D 模型 4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919" y="5213467"/>
            <a:ext cx="690364" cy="963476"/>
          </a:xfrm>
          <a:prstGeom prst="rect">
            <a:avLst/>
          </a:prstGeom>
        </p:spPr>
      </p:pic>
      <p:sp>
        <p:nvSpPr>
          <p:cNvPr id="51" name="Oval 1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-324370" y="1538043"/>
            <a:ext cx="2413518" cy="2413518"/>
          </a:xfrm>
          <a:prstGeom prst="ellipse">
            <a:avLst/>
          </a:prstGeom>
          <a:gradFill>
            <a:gsLst>
              <a:gs pos="0">
                <a:schemeClr val="bg1">
                  <a:alpha val="23000"/>
                </a:schemeClr>
              </a:gs>
              <a:gs pos="100000">
                <a:srgbClr val="E4E8F6">
                  <a:alpha val="30000"/>
                </a:srgbClr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52" name="Oval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724140" y="3290888"/>
            <a:ext cx="2459671" cy="2425884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52000"/>
                </a:schemeClr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ea typeface="微软雅黑"/>
              <a:sym typeface="Calibri"/>
            </a:endParaRPr>
          </a:p>
        </p:txBody>
      </p:sp>
      <p:pic>
        <p:nvPicPr>
          <p:cNvPr id="53" name="3D Model 1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4826" y="1051331"/>
            <a:ext cx="6151445" cy="4301105"/>
          </a:xfrm>
          <a:prstGeom prst="rect">
            <a:avLst/>
          </a:prstGeom>
        </p:spPr>
      </p:pic>
      <p:pic>
        <p:nvPicPr>
          <p:cNvPr id="54" name="图片 5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896" y="4078279"/>
            <a:ext cx="2231243" cy="19033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6218" y="1680519"/>
            <a:ext cx="3682315" cy="3682315"/>
          </a:xfrm>
          <a:custGeom>
            <a:avLst/>
            <a:gdLst>
              <a:gd name="connsiteX0" fmla="*/ 2832787 w 5665574"/>
              <a:gd name="connsiteY0" fmla="*/ 0 h 5665574"/>
              <a:gd name="connsiteX1" fmla="*/ 5665574 w 5665574"/>
              <a:gd name="connsiteY1" fmla="*/ 2832787 h 5665574"/>
              <a:gd name="connsiteX2" fmla="*/ 2832787 w 5665574"/>
              <a:gd name="connsiteY2" fmla="*/ 5665574 h 5665574"/>
              <a:gd name="connsiteX3" fmla="*/ 0 w 5665574"/>
              <a:gd name="connsiteY3" fmla="*/ 2832787 h 5665574"/>
              <a:gd name="connsiteX4" fmla="*/ 2832787 w 5665574"/>
              <a:gd name="connsiteY4" fmla="*/ 0 h 566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5574" h="5665574">
                <a:moveTo>
                  <a:pt x="2832787" y="0"/>
                </a:moveTo>
                <a:cubicBezTo>
                  <a:pt x="4397292" y="0"/>
                  <a:pt x="5665574" y="1268282"/>
                  <a:pt x="5665574" y="2832787"/>
                </a:cubicBezTo>
                <a:cubicBezTo>
                  <a:pt x="5665574" y="4397292"/>
                  <a:pt x="4397292" y="5665574"/>
                  <a:pt x="2832787" y="5665574"/>
                </a:cubicBezTo>
                <a:cubicBezTo>
                  <a:pt x="1268282" y="5665574"/>
                  <a:pt x="0" y="4397292"/>
                  <a:pt x="0" y="2832787"/>
                </a:cubicBezTo>
                <a:cubicBezTo>
                  <a:pt x="0" y="1268282"/>
                  <a:pt x="1268282" y="0"/>
                  <a:pt x="2832787" y="0"/>
                </a:cubicBezTo>
                <a:close/>
              </a:path>
            </a:pathLst>
          </a:cu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6217" y="5539946"/>
            <a:ext cx="3682315" cy="3682315"/>
          </a:xfrm>
          <a:custGeom>
            <a:avLst/>
            <a:gdLst>
              <a:gd name="connsiteX0" fmla="*/ 2832787 w 5665574"/>
              <a:gd name="connsiteY0" fmla="*/ 0 h 5665574"/>
              <a:gd name="connsiteX1" fmla="*/ 5665574 w 5665574"/>
              <a:gd name="connsiteY1" fmla="*/ 2832787 h 5665574"/>
              <a:gd name="connsiteX2" fmla="*/ 2832787 w 5665574"/>
              <a:gd name="connsiteY2" fmla="*/ 5665574 h 5665574"/>
              <a:gd name="connsiteX3" fmla="*/ 0 w 5665574"/>
              <a:gd name="connsiteY3" fmla="*/ 2832787 h 5665574"/>
              <a:gd name="connsiteX4" fmla="*/ 2832787 w 5665574"/>
              <a:gd name="connsiteY4" fmla="*/ 0 h 566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5574" h="5665574">
                <a:moveTo>
                  <a:pt x="2832787" y="0"/>
                </a:moveTo>
                <a:cubicBezTo>
                  <a:pt x="4397292" y="0"/>
                  <a:pt x="5665574" y="1268282"/>
                  <a:pt x="5665574" y="2832787"/>
                </a:cubicBezTo>
                <a:cubicBezTo>
                  <a:pt x="5665574" y="4397292"/>
                  <a:pt x="4397292" y="5665574"/>
                  <a:pt x="2832787" y="5665574"/>
                </a:cubicBezTo>
                <a:cubicBezTo>
                  <a:pt x="1268282" y="5665574"/>
                  <a:pt x="0" y="4397292"/>
                  <a:pt x="0" y="2832787"/>
                </a:cubicBezTo>
                <a:cubicBezTo>
                  <a:pt x="0" y="1268282"/>
                  <a:pt x="1268282" y="0"/>
                  <a:pt x="2832787" y="0"/>
                </a:cubicBezTo>
                <a:close/>
              </a:path>
            </a:pathLst>
          </a:custGeom>
        </p:spPr>
      </p:pic>
      <p:sp>
        <p:nvSpPr>
          <p:cNvPr id="6" name="文本框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72792" y="2371071"/>
            <a:ext cx="642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Calibri"/>
                <a:ea typeface="微软雅黑"/>
                <a:sym typeface="Calibri"/>
              </a:rPr>
              <a:t>THANK YOU</a:t>
            </a:r>
            <a:endParaRPr lang="zh-CN" altLang="en-US" sz="8000" b="1" dirty="0">
              <a:solidFill>
                <a:schemeClr val="bg1"/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7" name="TextBox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63427" y="3740676"/>
            <a:ext cx="600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Calibri"/>
                <a:ea typeface="微软雅黑"/>
                <a:cs typeface="Poppins Medium" panose="00000600000000000000" pitchFamily="2" charset="0"/>
                <a:sym typeface="Calibri"/>
              </a:rPr>
              <a:t>Business Presentation  template.</a:t>
            </a:r>
          </a:p>
        </p:txBody>
      </p:sp>
      <p:grpSp>
        <p:nvGrpSpPr>
          <p:cNvPr id="9" name="组合 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384598" y="333328"/>
            <a:ext cx="5876040" cy="261610"/>
            <a:chOff x="6027473" y="260675"/>
            <a:chExt cx="5876040" cy="261610"/>
          </a:xfrm>
        </p:grpSpPr>
        <p:sp>
          <p:nvSpPr>
            <p:cNvPr id="10" name="TextBox 22"/>
            <p:cNvSpPr txBox="1"/>
            <p:nvPr/>
          </p:nvSpPr>
          <p:spPr>
            <a:xfrm>
              <a:off x="6027473" y="260675"/>
              <a:ext cx="578028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ALL</a:t>
              </a:r>
            </a:p>
          </p:txBody>
        </p:sp>
        <p:sp>
          <p:nvSpPr>
            <p:cNvPr id="11" name="TextBox 29"/>
            <p:cNvSpPr txBox="1"/>
            <p:nvPr/>
          </p:nvSpPr>
          <p:spPr>
            <a:xfrm>
              <a:off x="6670009" y="260675"/>
              <a:ext cx="135789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WEB DESIGN</a:t>
              </a:r>
            </a:p>
          </p:txBody>
        </p:sp>
        <p:sp>
          <p:nvSpPr>
            <p:cNvPr id="12" name="TextBox 35"/>
            <p:cNvSpPr txBox="1"/>
            <p:nvPr/>
          </p:nvSpPr>
          <p:spPr>
            <a:xfrm>
              <a:off x="8093049" y="260675"/>
              <a:ext cx="1141352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GRAPHICS</a:t>
              </a:r>
            </a:p>
          </p:txBody>
        </p:sp>
        <p:sp>
          <p:nvSpPr>
            <p:cNvPr id="13" name="TextBox 37"/>
            <p:cNvSpPr txBox="1"/>
            <p:nvPr/>
          </p:nvSpPr>
          <p:spPr>
            <a:xfrm>
              <a:off x="9298318" y="260675"/>
              <a:ext cx="95843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BRANDS</a:t>
              </a:r>
            </a:p>
          </p:txBody>
        </p:sp>
        <p:sp>
          <p:nvSpPr>
            <p:cNvPr id="14" name="TextBox 39"/>
            <p:cNvSpPr txBox="1"/>
            <p:nvPr/>
          </p:nvSpPr>
          <p:spPr>
            <a:xfrm>
              <a:off x="10299559" y="260675"/>
              <a:ext cx="160395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USER INTERFACE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927871-E38E-3171-E62F-0FBB875506A0}"/>
              </a:ext>
            </a:extLst>
          </p:cNvPr>
          <p:cNvGrpSpPr/>
          <p:nvPr/>
        </p:nvGrpSpPr>
        <p:grpSpPr>
          <a:xfrm>
            <a:off x="1547465" y="5205593"/>
            <a:ext cx="3609443" cy="314481"/>
            <a:chOff x="4414802" y="4745227"/>
            <a:chExt cx="3609443" cy="314481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8FFB75A3-C125-2737-4153-2B928B0A9E62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3" name="Oval 15">
                <a:extLst>
                  <a:ext uri="{FF2B5EF4-FFF2-40B4-BE49-F238E27FC236}">
                    <a16:creationId xmlns:a16="http://schemas.microsoft.com/office/drawing/2014/main" id="{9296F22A-360B-C3EC-DD60-870645D91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58637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4" name="Group 16">
                <a:extLst>
                  <a:ext uri="{FF2B5EF4-FFF2-40B4-BE49-F238E27FC236}">
                    <a16:creationId xmlns:a16="http://schemas.microsoft.com/office/drawing/2014/main" id="{132A9612-65E7-8444-37B8-735313670D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25" name="Freeform 17">
                  <a:extLst>
                    <a:ext uri="{FF2B5EF4-FFF2-40B4-BE49-F238E27FC236}">
                      <a16:creationId xmlns:a16="http://schemas.microsoft.com/office/drawing/2014/main" id="{D731C931-CA78-BEBF-44DC-8F6EC36BC2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>
                  <a:extLst>
                    <a:ext uri="{FF2B5EF4-FFF2-40B4-BE49-F238E27FC236}">
                      <a16:creationId xmlns:a16="http://schemas.microsoft.com/office/drawing/2014/main" id="{D09FCD4E-B719-1EFA-B823-F454635234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C3D8B1F-81F4-1AD5-643A-662C42CBD4AB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9" name="Oval 10">
                <a:extLst>
                  <a:ext uri="{FF2B5EF4-FFF2-40B4-BE49-F238E27FC236}">
                    <a16:creationId xmlns:a16="http://schemas.microsoft.com/office/drawing/2014/main" id="{65338BD4-658C-A836-E42D-2F2091A97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58637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16A58F21-8EF9-161D-6199-137C9742900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5C103821-4525-81AD-58E8-7140A3A29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 13">
                  <a:extLst>
                    <a:ext uri="{FF2B5EF4-FFF2-40B4-BE49-F238E27FC236}">
                      <a16:creationId xmlns:a16="http://schemas.microsoft.com/office/drawing/2014/main" id="{C0D8A118-89C4-19FA-FE55-285BB862F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9367D282-2BC4-5DD5-CD06-4CC7BF95E2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791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DECC6B9-E609-C10A-8958-1386F91B05A9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F9EF8E4D-FF30-6220-451C-C77B2E4A4046}"/>
              </a:ext>
            </a:extLst>
          </p:cNvPr>
          <p:cNvSpPr/>
          <p:nvPr/>
        </p:nvSpPr>
        <p:spPr>
          <a:xfrm>
            <a:off x="9696569" y="24866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86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-368300"/>
            <a:ext cx="5776123" cy="6858000"/>
          </a:xfrm>
          <a:prstGeom prst="rect">
            <a:avLst/>
          </a:prstGeom>
        </p:spPr>
      </p:pic>
      <p:pic>
        <p:nvPicPr>
          <p:cNvPr id="6" name="图片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86722" y="-2332823"/>
            <a:ext cx="8217942" cy="9757176"/>
          </a:xfrm>
          <a:prstGeom prst="rect">
            <a:avLst/>
          </a:prstGeom>
        </p:spPr>
      </p:pic>
      <p:sp>
        <p:nvSpPr>
          <p:cNvPr id="7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519073" y="3146664"/>
            <a:ext cx="500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400" b="1" spc="300" dirty="0">
                <a:solidFill>
                  <a:schemeClr val="tx2"/>
                </a:solidFill>
                <a:latin typeface="Calibri"/>
                <a:ea typeface="微软雅黑"/>
                <a:cs typeface="+mn-ea"/>
                <a:sym typeface="Calibri"/>
              </a:rPr>
              <a:t>PRESENTATION TEMPLATE</a:t>
            </a:r>
          </a:p>
        </p:txBody>
      </p:sp>
      <p:sp>
        <p:nvSpPr>
          <p:cNvPr id="8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147598" y="1822490"/>
            <a:ext cx="576103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100" i="0" u="none" strike="noStrike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ea"/>
              </a:defRPr>
            </a:lvl1pPr>
          </a:lstStyle>
          <a:p>
            <a:r>
              <a:rPr lang="en-US" altLang="zh-CN" sz="8800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PART ONE</a:t>
            </a:r>
            <a:endParaRPr lang="id-ID" sz="8800" dirty="0">
              <a:solidFill>
                <a:schemeClr val="tx2">
                  <a:lumMod val="7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9" name="TextBox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519073" y="3526482"/>
            <a:ext cx="526227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2"/>
                </a:solidFill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</a:t>
            </a:r>
            <a:r>
              <a:rPr lang="zh-CN" altLang="en-US" sz="1200" dirty="0">
                <a:solidFill>
                  <a:schemeClr val="tx2"/>
                </a:solidFill>
                <a:latin typeface="Calibri"/>
                <a:ea typeface="微软雅黑"/>
                <a:cs typeface="+mn-ea"/>
                <a:sym typeface="Calibri"/>
              </a:rPr>
              <a:t>, learning from each other While we do our thing.</a:t>
            </a:r>
            <a:endParaRPr lang="en-US" altLang="zh-CN" sz="1200" dirty="0">
              <a:solidFill>
                <a:schemeClr val="tx2"/>
              </a:solidFill>
              <a:latin typeface="Calibri"/>
              <a:ea typeface="微软雅黑"/>
              <a:cs typeface="+mn-ea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Calibri"/>
                <a:ea typeface="微软雅黑"/>
                <a:cs typeface="+mn-ea"/>
                <a:sym typeface="Calibri"/>
              </a:rPr>
              <a:t> </a:t>
            </a:r>
          </a:p>
        </p:txBody>
      </p:sp>
      <p:grpSp>
        <p:nvGrpSpPr>
          <p:cNvPr id="10" name="组合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519073" y="4948518"/>
            <a:ext cx="1161170" cy="410497"/>
            <a:chOff x="6342289" y="5244353"/>
            <a:chExt cx="1161170" cy="410497"/>
          </a:xfrm>
        </p:grpSpPr>
        <p:sp>
          <p:nvSpPr>
            <p:cNvPr id="11" name="矩形: 圆角 10"/>
            <p:cNvSpPr/>
            <p:nvPr/>
          </p:nvSpPr>
          <p:spPr>
            <a:xfrm>
              <a:off x="6342289" y="5244353"/>
              <a:ext cx="1161170" cy="41049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5E7F9B"/>
                </a:gs>
                <a:gs pos="50000">
                  <a:srgbClr val="A2BED8"/>
                </a:gs>
                <a:gs pos="100000">
                  <a:schemeClr val="tx2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/>
                <a:ea typeface="微软雅黑"/>
                <a:sym typeface="Calibri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18143" y="5313754"/>
              <a:ext cx="56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Calibri"/>
                  <a:ea typeface="微软雅黑"/>
                  <a:sym typeface="Calibri"/>
                </a:rPr>
                <a:t>START</a:t>
              </a:r>
              <a:endParaRPr lang="zh-CN" altLang="en-US" sz="1200" dirty="0">
                <a:solidFill>
                  <a:schemeClr val="bg1"/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13" name="组合 1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413195" y="323505"/>
            <a:ext cx="11495442" cy="298748"/>
            <a:chOff x="6027473" y="239835"/>
            <a:chExt cx="11675236" cy="167647"/>
          </a:xfrm>
        </p:grpSpPr>
        <p:sp>
          <p:nvSpPr>
            <p:cNvPr id="14" name="TextBox 22"/>
            <p:cNvSpPr txBox="1"/>
            <p:nvPr/>
          </p:nvSpPr>
          <p:spPr>
            <a:xfrm>
              <a:off x="6027473" y="260675"/>
              <a:ext cx="578028" cy="146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ALL</a:t>
              </a:r>
            </a:p>
          </p:txBody>
        </p:sp>
        <p:sp>
          <p:nvSpPr>
            <p:cNvPr id="15" name="TextBox 29"/>
            <p:cNvSpPr txBox="1"/>
            <p:nvPr/>
          </p:nvSpPr>
          <p:spPr>
            <a:xfrm>
              <a:off x="6670009" y="260675"/>
              <a:ext cx="1357892" cy="146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WEB DESIGN</a:t>
              </a:r>
            </a:p>
          </p:txBody>
        </p:sp>
        <p:sp>
          <p:nvSpPr>
            <p:cNvPr id="16" name="TextBox 35"/>
            <p:cNvSpPr txBox="1"/>
            <p:nvPr/>
          </p:nvSpPr>
          <p:spPr>
            <a:xfrm>
              <a:off x="8093049" y="260675"/>
              <a:ext cx="1141352" cy="146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GRAPHICS</a:t>
              </a:r>
            </a:p>
          </p:txBody>
        </p:sp>
        <p:sp>
          <p:nvSpPr>
            <p:cNvPr id="17" name="TextBox 37"/>
            <p:cNvSpPr txBox="1"/>
            <p:nvPr/>
          </p:nvSpPr>
          <p:spPr>
            <a:xfrm>
              <a:off x="9298318" y="260675"/>
              <a:ext cx="958433" cy="1468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10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微软雅黑"/>
                  <a:sym typeface="Calibri"/>
                </a:rPr>
                <a:t>BRANDS</a:t>
              </a:r>
            </a:p>
          </p:txBody>
        </p:sp>
        <p:sp>
          <p:nvSpPr>
            <p:cNvPr id="18" name="TextBox 39"/>
            <p:cNvSpPr txBox="1"/>
            <p:nvPr/>
          </p:nvSpPr>
          <p:spPr>
            <a:xfrm>
              <a:off x="15238405" y="239835"/>
              <a:ext cx="2464304" cy="1468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n-ea"/>
                </a:defRPr>
              </a:lvl1pPr>
            </a:lstStyle>
            <a:p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Calibri"/>
                  <a:ea typeface="微软雅黑"/>
                  <a:sym typeface="Calibri"/>
                </a:rPr>
                <a:t>USER INTERFACE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TextBox 8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002588" y="997912"/>
            <a:ext cx="481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Startup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</a:br>
            <a:r>
              <a:rPr lang="en-US" sz="4000" b="1" i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Calibri"/>
                <a:ea typeface="微软雅黑"/>
                <a:cs typeface="+mn-ea"/>
                <a:sym typeface="Calibri"/>
              </a:rPr>
              <a:t>Your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 </a:t>
            </a:r>
            <a:r>
              <a:rPr lang="en-US" sz="4000" b="1" i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Calibri"/>
                <a:ea typeface="微软雅黑"/>
                <a:cs typeface="+mn-ea"/>
                <a:sym typeface="Calibri"/>
              </a:rPr>
              <a:t>Project</a:t>
            </a:r>
          </a:p>
        </p:txBody>
      </p:sp>
      <p:sp>
        <p:nvSpPr>
          <p:cNvPr id="19" name="Rectangle 8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02587" y="2679183"/>
            <a:ext cx="4727003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</a:t>
            </a:r>
            <a:r>
              <a:rPr lang="zh-CN" altLang="en-US" sz="1200" dirty="0">
                <a:latin typeface="Calibri"/>
                <a:ea typeface="微软雅黑"/>
                <a:cs typeface="+mn-ea"/>
                <a:sym typeface="Calibri"/>
              </a:rPr>
              <a:t>, learning from each other While we do our thing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20" name="TextBox 8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88872" y="2318604"/>
            <a:ext cx="3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/>
                <a:ea typeface="微软雅黑"/>
                <a:cs typeface="+mn-ea"/>
                <a:sym typeface="Calibri"/>
              </a:rPr>
              <a:t>Technology is power</a:t>
            </a:r>
          </a:p>
        </p:txBody>
      </p:sp>
      <p:pic>
        <p:nvPicPr>
          <p:cNvPr id="48" name="Picture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266917" y="3118588"/>
            <a:ext cx="3457048" cy="3096675"/>
          </a:xfrm>
          <a:custGeom>
            <a:avLst/>
            <a:gdLst>
              <a:gd name="connsiteX0" fmla="*/ 0 w 3457048"/>
              <a:gd name="connsiteY0" fmla="*/ 0 h 3096675"/>
              <a:gd name="connsiteX1" fmla="*/ 3457048 w 3457048"/>
              <a:gd name="connsiteY1" fmla="*/ 0 h 3096675"/>
              <a:gd name="connsiteX2" fmla="*/ 3457048 w 3457048"/>
              <a:gd name="connsiteY2" fmla="*/ 3096675 h 3096675"/>
              <a:gd name="connsiteX3" fmla="*/ 0 w 3457048"/>
              <a:gd name="connsiteY3" fmla="*/ 3096675 h 309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7048" h="3096675">
                <a:moveTo>
                  <a:pt x="0" y="0"/>
                </a:moveTo>
                <a:lnTo>
                  <a:pt x="3457048" y="0"/>
                </a:lnTo>
                <a:lnTo>
                  <a:pt x="3457048" y="3096675"/>
                </a:lnTo>
                <a:lnTo>
                  <a:pt x="0" y="3096675"/>
                </a:lnTo>
                <a:close/>
              </a:path>
            </a:pathLst>
          </a:custGeom>
        </p:spPr>
      </p:pic>
      <p:sp>
        <p:nvSpPr>
          <p:cNvPr id="10" name="Rectangle: Rounded Corners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403817" y="3879512"/>
            <a:ext cx="2104729" cy="2407061"/>
          </a:xfrm>
          <a:prstGeom prst="roundRect">
            <a:avLst>
              <a:gd name="adj" fmla="val 1758"/>
            </a:avLst>
          </a:prstGeom>
          <a:solidFill>
            <a:schemeClr val="bg1"/>
          </a:solidFill>
          <a:ln>
            <a:noFill/>
          </a:ln>
          <a:effectLst>
            <a:outerShdw blurRad="508000" dist="4064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11" name="Freeform 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 bwMode="auto">
          <a:xfrm rot="4013708">
            <a:off x="6859705" y="4077656"/>
            <a:ext cx="923552" cy="1178541"/>
          </a:xfrm>
          <a:custGeom>
            <a:avLst/>
            <a:gdLst>
              <a:gd name="T0" fmla="*/ 536 w 827"/>
              <a:gd name="T1" fmla="*/ 91 h 1055"/>
              <a:gd name="T2" fmla="*/ 745 w 827"/>
              <a:gd name="T3" fmla="*/ 523 h 1055"/>
              <a:gd name="T4" fmla="*/ 725 w 827"/>
              <a:gd name="T5" fmla="*/ 923 h 1055"/>
              <a:gd name="T6" fmla="*/ 235 w 827"/>
              <a:gd name="T7" fmla="*/ 931 h 1055"/>
              <a:gd name="T8" fmla="*/ 13 w 827"/>
              <a:gd name="T9" fmla="*/ 532 h 1055"/>
              <a:gd name="T10" fmla="*/ 536 w 827"/>
              <a:gd name="T11" fmla="*/ 91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7" h="1055">
                <a:moveTo>
                  <a:pt x="536" y="91"/>
                </a:moveTo>
                <a:cubicBezTo>
                  <a:pt x="699" y="170"/>
                  <a:pt x="664" y="358"/>
                  <a:pt x="745" y="523"/>
                </a:cubicBezTo>
                <a:cubicBezTo>
                  <a:pt x="827" y="687"/>
                  <a:pt x="809" y="831"/>
                  <a:pt x="725" y="923"/>
                </a:cubicBezTo>
                <a:cubicBezTo>
                  <a:pt x="640" y="1016"/>
                  <a:pt x="430" y="1055"/>
                  <a:pt x="235" y="931"/>
                </a:cubicBezTo>
                <a:cubicBezTo>
                  <a:pt x="136" y="868"/>
                  <a:pt x="0" y="768"/>
                  <a:pt x="13" y="532"/>
                </a:cubicBezTo>
                <a:cubicBezTo>
                  <a:pt x="28" y="269"/>
                  <a:pt x="345" y="0"/>
                  <a:pt x="536" y="9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lt1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grpSp>
        <p:nvGrpSpPr>
          <p:cNvPr id="12" name="Group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614027" y="5383363"/>
            <a:ext cx="1414909" cy="794924"/>
            <a:chOff x="4362906" y="5017833"/>
            <a:chExt cx="1414909" cy="794924"/>
          </a:xfrm>
        </p:grpSpPr>
        <p:sp>
          <p:nvSpPr>
            <p:cNvPr id="13" name="TextBox 17"/>
            <p:cNvSpPr txBox="1"/>
            <p:nvPr/>
          </p:nvSpPr>
          <p:spPr>
            <a:xfrm>
              <a:off x="4362906" y="5317300"/>
              <a:ext cx="1414909" cy="495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just">
                <a:lnSpc>
                  <a:spcPct val="130000"/>
                </a:lnSpc>
                <a:spcAft>
                  <a:spcPts val="600"/>
                </a:spcAft>
                <a:defRPr sz="1000">
                  <a:solidFill>
                    <a:schemeClr val="bg1">
                      <a:lumMod val="6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ctr"/>
              <a:r>
                <a:rPr lang="en-US" sz="1050" dirty="0">
                  <a:latin typeface="Calibri"/>
                  <a:ea typeface="微软雅黑"/>
                  <a:cs typeface="+mn-ea"/>
                  <a:sym typeface="Calibri"/>
                </a:rPr>
                <a:t>Far </a:t>
              </a:r>
              <a:r>
                <a:rPr lang="en-US" sz="1050" dirty="0" err="1">
                  <a:latin typeface="Calibri"/>
                  <a:ea typeface="微软雅黑"/>
                  <a:cs typeface="+mn-ea"/>
                  <a:sym typeface="Calibri"/>
                </a:rPr>
                <a:t>far</a:t>
              </a:r>
              <a:r>
                <a:rPr lang="en-US" sz="1050" dirty="0">
                  <a:latin typeface="Calibri"/>
                  <a:ea typeface="微软雅黑"/>
                  <a:cs typeface="+mn-ea"/>
                  <a:sym typeface="Calibri"/>
                </a:rPr>
                <a:t> away, behind the word</a:t>
              </a:r>
              <a:endParaRPr lang="id-ID" sz="1050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4362906" y="5017833"/>
              <a:ext cx="14149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defRPr sz="2000" b="1" spc="100">
                  <a:gradFill>
                    <a:gsLst>
                      <a:gs pos="10000">
                        <a:schemeClr val="accent1"/>
                      </a:gs>
                      <a:gs pos="100000">
                        <a:schemeClr val="accent2"/>
                      </a:gs>
                    </a:gsLst>
                    <a:lin ang="18900000" scaled="1"/>
                  </a:gradFill>
                  <a:latin typeface="Titillium Web SemiBold" panose="00000700000000000000" pitchFamily="2" charset="0"/>
                  <a:cs typeface="Rajdhani" panose="02000000000000000000" pitchFamily="2" charset="0"/>
                </a:defRPr>
              </a:lvl1pPr>
            </a:lstStyle>
            <a:p>
              <a:pPr algn="ctr"/>
              <a:r>
                <a:rPr lang="id-ID" sz="1100" dirty="0">
                  <a:latin typeface="Calibri"/>
                  <a:ea typeface="微软雅黑"/>
                  <a:cs typeface="+mn-ea"/>
                  <a:sym typeface="Calibri"/>
                </a:rPr>
                <a:t>YOUR TEXT HERE</a:t>
              </a:r>
              <a:endParaRPr lang="en-US" sz="1100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grpSp>
        <p:nvGrpSpPr>
          <p:cNvPr id="16" name="Group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114815" y="676994"/>
            <a:ext cx="3150279" cy="276999"/>
            <a:chOff x="1013506" y="1570747"/>
            <a:chExt cx="3150279" cy="276999"/>
          </a:xfrm>
        </p:grpSpPr>
        <p:sp>
          <p:nvSpPr>
            <p:cNvPr id="17" name="TextBox 8"/>
            <p:cNvSpPr txBox="1"/>
            <p:nvPr/>
          </p:nvSpPr>
          <p:spPr>
            <a:xfrm>
              <a:off x="1538287" y="1570747"/>
              <a:ext cx="2625498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id-ID" sz="1200" spc="100" dirty="0">
                  <a:solidFill>
                    <a:schemeClr val="bg1">
                      <a:lumMod val="7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Your Amazing Subtitle Here</a:t>
              </a:r>
            </a:p>
          </p:txBody>
        </p:sp>
        <p:sp>
          <p:nvSpPr>
            <p:cNvPr id="21" name="Rectangle 9"/>
            <p:cNvSpPr/>
            <p:nvPr/>
          </p:nvSpPr>
          <p:spPr>
            <a:xfrm>
              <a:off x="1013506" y="1708775"/>
              <a:ext cx="524781" cy="19169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pic>
        <p:nvPicPr>
          <p:cNvPr id="22" name="3D 模型 2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99924">
            <a:off x="6835182" y="3439677"/>
            <a:ext cx="1085754" cy="2114363"/>
          </a:xfrm>
          <a:prstGeom prst="rect">
            <a:avLst/>
          </a:prstGeom>
        </p:spPr>
      </p:pic>
      <p:sp>
        <p:nvSpPr>
          <p:cNvPr id="23" name="文本框 2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050060" y="6427547"/>
            <a:ext cx="60918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https://www.freeppt7.com/business/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35" name="矩形 3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82644" y="4125847"/>
            <a:ext cx="4547130" cy="1081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We provide professional-quality free PowerPoint templates to help you with your business presentations - freeppt7.com,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 Or just copy this link to my home page</a:t>
            </a: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5" name="矩形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33689" y="4122435"/>
            <a:ext cx="48955" cy="10905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37" name="Rectangle 1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978480" y="5463269"/>
            <a:ext cx="3651294" cy="51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Click here to add content, content to match the title.  Hello, everyone! My name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38" name="Group 13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00168" y="5404541"/>
            <a:ext cx="681621" cy="697283"/>
            <a:chOff x="2902633" y="2072845"/>
            <a:chExt cx="1104365" cy="1129741"/>
          </a:xfrm>
        </p:grpSpPr>
        <p:grpSp>
          <p:nvGrpSpPr>
            <p:cNvPr id="39" name="Group 132"/>
            <p:cNvGrpSpPr/>
            <p:nvPr/>
          </p:nvGrpSpPr>
          <p:grpSpPr>
            <a:xfrm>
              <a:off x="2902633" y="2072845"/>
              <a:ext cx="1104365" cy="1129741"/>
              <a:chOff x="3145228" y="4225925"/>
              <a:chExt cx="1104365" cy="1129741"/>
            </a:xfrm>
          </p:grpSpPr>
          <p:sp>
            <p:nvSpPr>
              <p:cNvPr id="41" name="Rectangle: Rounded Corners 134"/>
              <p:cNvSpPr/>
              <p:nvPr/>
            </p:nvSpPr>
            <p:spPr>
              <a:xfrm>
                <a:off x="3145228" y="4225925"/>
                <a:ext cx="1104365" cy="1129741"/>
              </a:xfrm>
              <a:prstGeom prst="roundRect">
                <a:avLst>
                  <a:gd name="adj" fmla="val 27982"/>
                </a:avLst>
              </a:prstGeom>
              <a:gradFill>
                <a:gsLst>
                  <a:gs pos="80000">
                    <a:schemeClr val="accent1"/>
                  </a:gs>
                  <a:gs pos="100000">
                    <a:schemeClr val="accent1"/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42" name="Rectangle: Rounded Corners 135"/>
              <p:cNvSpPr/>
              <p:nvPr/>
            </p:nvSpPr>
            <p:spPr>
              <a:xfrm>
                <a:off x="3148777" y="4229557"/>
                <a:ext cx="1097268" cy="1122478"/>
              </a:xfrm>
              <a:prstGeom prst="roundRect">
                <a:avLst>
                  <a:gd name="adj" fmla="val 26931"/>
                </a:avLst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/>
                  <a:ea typeface="微软雅黑"/>
                  <a:sym typeface="Calibri"/>
                </a:endParaRPr>
              </a:p>
            </p:txBody>
          </p:sp>
        </p:grpSp>
        <p:sp>
          <p:nvSpPr>
            <p:cNvPr id="40" name="Rectangle: Rounded Corners 133"/>
            <p:cNvSpPr/>
            <p:nvPr/>
          </p:nvSpPr>
          <p:spPr>
            <a:xfrm>
              <a:off x="3212219" y="2395121"/>
              <a:ext cx="485192" cy="485189"/>
            </a:xfrm>
            <a:prstGeom prst="roundRect">
              <a:avLst/>
            </a:prstGeom>
            <a:blipFill>
              <a:blip r:embed="rId6" cstate="email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detail="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444500" dist="254000" dir="8100000" sx="85000" sy="8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Oval 57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63748" y="-641237"/>
            <a:ext cx="4821909" cy="482190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571" name="TextBox 57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453168" y="5771562"/>
            <a:ext cx="221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Arial" panose="020B0604020202020204" pitchFamily="34" charset="0"/>
                <a:sym typeface="Calibri"/>
              </a:rPr>
              <a:t>Lets Get’s Started</a:t>
            </a:r>
          </a:p>
        </p:txBody>
      </p:sp>
      <p:grpSp>
        <p:nvGrpSpPr>
          <p:cNvPr id="572" name="Group 57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12204" y="5761331"/>
            <a:ext cx="328240" cy="328238"/>
            <a:chOff x="4951411" y="1419225"/>
            <a:chExt cx="442539" cy="442539"/>
          </a:xfrm>
        </p:grpSpPr>
        <p:grpSp>
          <p:nvGrpSpPr>
            <p:cNvPr id="573" name="Group 572"/>
            <p:cNvGrpSpPr/>
            <p:nvPr/>
          </p:nvGrpSpPr>
          <p:grpSpPr>
            <a:xfrm>
              <a:off x="4951411" y="1419225"/>
              <a:ext cx="442539" cy="442539"/>
              <a:chOff x="4951411" y="1419225"/>
              <a:chExt cx="442539" cy="442539"/>
            </a:xfrm>
          </p:grpSpPr>
          <p:sp>
            <p:nvSpPr>
              <p:cNvPr id="575" name="Oval 574"/>
              <p:cNvSpPr/>
              <p:nvPr/>
            </p:nvSpPr>
            <p:spPr>
              <a:xfrm rot="5400000">
                <a:off x="4951411" y="1419225"/>
                <a:ext cx="442539" cy="442539"/>
              </a:xfrm>
              <a:prstGeom prst="ellipse">
                <a:avLst/>
              </a:prstGeom>
              <a:gradFill>
                <a:gsLst>
                  <a:gs pos="80000">
                    <a:schemeClr val="accent1"/>
                  </a:gs>
                  <a:gs pos="100000">
                    <a:schemeClr val="accent1"/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  <a:gs pos="45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dirty="0"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576" name="Oval 575"/>
              <p:cNvSpPr/>
              <p:nvPr/>
            </p:nvSpPr>
            <p:spPr>
              <a:xfrm rot="5400000">
                <a:off x="4951411" y="1419225"/>
                <a:ext cx="442539" cy="442539"/>
              </a:xfrm>
              <a:prstGeom prst="ellipse">
                <a:avLst/>
              </a:prstGeom>
              <a:gradFill>
                <a:gsLst>
                  <a:gs pos="100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/>
                  <a:ea typeface="微软雅黑"/>
                  <a:sym typeface="Calibri"/>
                </a:endParaRPr>
              </a:p>
            </p:txBody>
          </p:sp>
        </p:grpSp>
        <p:sp>
          <p:nvSpPr>
            <p:cNvPr id="574" name="Freeform: Shape 573"/>
            <p:cNvSpPr/>
            <p:nvPr/>
          </p:nvSpPr>
          <p:spPr>
            <a:xfrm rot="5400000">
              <a:off x="5101936" y="1596959"/>
              <a:ext cx="141490" cy="87071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577" name="Shape 549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582991" y="3692854"/>
            <a:ext cx="194496" cy="183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9000"/>
                </a:moveTo>
                <a:cubicBezTo>
                  <a:pt x="16538" y="14040"/>
                  <a:pt x="16538" y="14040"/>
                  <a:pt x="16538" y="14040"/>
                </a:cubicBezTo>
                <a:cubicBezTo>
                  <a:pt x="17550" y="20520"/>
                  <a:pt x="17550" y="20520"/>
                  <a:pt x="17550" y="20520"/>
                </a:cubicBezTo>
                <a:cubicBezTo>
                  <a:pt x="17550" y="20880"/>
                  <a:pt x="17550" y="20880"/>
                  <a:pt x="17550" y="20880"/>
                </a:cubicBezTo>
                <a:cubicBezTo>
                  <a:pt x="17550" y="21240"/>
                  <a:pt x="17550" y="21600"/>
                  <a:pt x="17213" y="21600"/>
                </a:cubicBezTo>
                <a:cubicBezTo>
                  <a:pt x="16875" y="21600"/>
                  <a:pt x="16875" y="21600"/>
                  <a:pt x="16538" y="2160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5062" y="21600"/>
                  <a:pt x="5062" y="21600"/>
                  <a:pt x="5062" y="21600"/>
                </a:cubicBezTo>
                <a:cubicBezTo>
                  <a:pt x="4725" y="21600"/>
                  <a:pt x="4725" y="21600"/>
                  <a:pt x="4387" y="21600"/>
                </a:cubicBezTo>
                <a:cubicBezTo>
                  <a:pt x="4050" y="21600"/>
                  <a:pt x="4050" y="21240"/>
                  <a:pt x="4050" y="20880"/>
                </a:cubicBezTo>
                <a:cubicBezTo>
                  <a:pt x="4050" y="20880"/>
                  <a:pt x="4050" y="20880"/>
                  <a:pt x="4050" y="20520"/>
                </a:cubicBezTo>
                <a:cubicBezTo>
                  <a:pt x="5062" y="14040"/>
                  <a:pt x="5062" y="14040"/>
                  <a:pt x="5062" y="14040"/>
                </a:cubicBezTo>
                <a:cubicBezTo>
                  <a:pt x="337" y="9000"/>
                  <a:pt x="337" y="9000"/>
                  <a:pt x="337" y="9000"/>
                </a:cubicBezTo>
                <a:cubicBezTo>
                  <a:pt x="337" y="9000"/>
                  <a:pt x="0" y="8640"/>
                  <a:pt x="0" y="8280"/>
                </a:cubicBezTo>
                <a:cubicBezTo>
                  <a:pt x="0" y="7920"/>
                  <a:pt x="675" y="7920"/>
                  <a:pt x="1012" y="7920"/>
                </a:cubicBezTo>
                <a:cubicBezTo>
                  <a:pt x="7425" y="6840"/>
                  <a:pt x="7425" y="6840"/>
                  <a:pt x="7425" y="6840"/>
                </a:cubicBezTo>
                <a:cubicBezTo>
                  <a:pt x="10125" y="360"/>
                  <a:pt x="10125" y="360"/>
                  <a:pt x="10125" y="360"/>
                </a:cubicBezTo>
                <a:cubicBezTo>
                  <a:pt x="10462" y="360"/>
                  <a:pt x="10462" y="0"/>
                  <a:pt x="10800" y="0"/>
                </a:cubicBezTo>
                <a:cubicBezTo>
                  <a:pt x="11138" y="0"/>
                  <a:pt x="11475" y="360"/>
                  <a:pt x="11475" y="360"/>
                </a:cubicBezTo>
                <a:cubicBezTo>
                  <a:pt x="14175" y="6840"/>
                  <a:pt x="14175" y="6840"/>
                  <a:pt x="14175" y="6840"/>
                </a:cubicBezTo>
                <a:cubicBezTo>
                  <a:pt x="20588" y="7920"/>
                  <a:pt x="20588" y="7920"/>
                  <a:pt x="20588" y="7920"/>
                </a:cubicBezTo>
                <a:cubicBezTo>
                  <a:pt x="20925" y="7920"/>
                  <a:pt x="21600" y="7920"/>
                  <a:pt x="21600" y="8280"/>
                </a:cubicBezTo>
                <a:cubicBezTo>
                  <a:pt x="21600" y="8640"/>
                  <a:pt x="21263" y="9000"/>
                  <a:pt x="21263" y="900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578" name="Shape 549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907311" y="3692854"/>
            <a:ext cx="191791" cy="183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5" h="21600" extrusionOk="0">
                <a:moveTo>
                  <a:pt x="15981" y="14040"/>
                </a:moveTo>
                <a:cubicBezTo>
                  <a:pt x="16978" y="20520"/>
                  <a:pt x="16978" y="20520"/>
                  <a:pt x="16978" y="20520"/>
                </a:cubicBezTo>
                <a:cubicBezTo>
                  <a:pt x="17310" y="21240"/>
                  <a:pt x="16978" y="21600"/>
                  <a:pt x="16646" y="21600"/>
                </a:cubicBezTo>
                <a:cubicBezTo>
                  <a:pt x="16313" y="21600"/>
                  <a:pt x="16313" y="21600"/>
                  <a:pt x="15981" y="21600"/>
                </a:cubicBezTo>
                <a:cubicBezTo>
                  <a:pt x="10332" y="18360"/>
                  <a:pt x="10332" y="18360"/>
                  <a:pt x="10332" y="18360"/>
                </a:cubicBezTo>
                <a:cubicBezTo>
                  <a:pt x="4683" y="21600"/>
                  <a:pt x="4683" y="21600"/>
                  <a:pt x="4683" y="21600"/>
                </a:cubicBezTo>
                <a:cubicBezTo>
                  <a:pt x="4683" y="21600"/>
                  <a:pt x="4350" y="21600"/>
                  <a:pt x="4350" y="21600"/>
                </a:cubicBezTo>
                <a:cubicBezTo>
                  <a:pt x="4018" y="21600"/>
                  <a:pt x="3686" y="21240"/>
                  <a:pt x="3686" y="20520"/>
                </a:cubicBezTo>
                <a:cubicBezTo>
                  <a:pt x="5015" y="14040"/>
                  <a:pt x="5015" y="14040"/>
                  <a:pt x="5015" y="14040"/>
                </a:cubicBezTo>
                <a:cubicBezTo>
                  <a:pt x="363" y="9000"/>
                  <a:pt x="363" y="9000"/>
                  <a:pt x="363" y="9000"/>
                </a:cubicBezTo>
                <a:cubicBezTo>
                  <a:pt x="-302" y="8280"/>
                  <a:pt x="30" y="7920"/>
                  <a:pt x="695" y="7920"/>
                </a:cubicBezTo>
                <a:cubicBezTo>
                  <a:pt x="7009" y="6840"/>
                  <a:pt x="7009" y="6840"/>
                  <a:pt x="7009" y="6840"/>
                </a:cubicBezTo>
                <a:cubicBezTo>
                  <a:pt x="9667" y="360"/>
                  <a:pt x="9667" y="360"/>
                  <a:pt x="9667" y="360"/>
                </a:cubicBezTo>
                <a:cubicBezTo>
                  <a:pt x="10000" y="0"/>
                  <a:pt x="10332" y="0"/>
                  <a:pt x="10332" y="0"/>
                </a:cubicBezTo>
                <a:cubicBezTo>
                  <a:pt x="10664" y="0"/>
                  <a:pt x="10996" y="0"/>
                  <a:pt x="10996" y="360"/>
                </a:cubicBezTo>
                <a:cubicBezTo>
                  <a:pt x="13987" y="6840"/>
                  <a:pt x="13987" y="6840"/>
                  <a:pt x="13987" y="6840"/>
                </a:cubicBezTo>
                <a:cubicBezTo>
                  <a:pt x="20301" y="7920"/>
                  <a:pt x="20301" y="7920"/>
                  <a:pt x="20301" y="7920"/>
                </a:cubicBezTo>
                <a:cubicBezTo>
                  <a:pt x="20966" y="7920"/>
                  <a:pt x="21298" y="8280"/>
                  <a:pt x="20633" y="9000"/>
                </a:cubicBezTo>
                <a:lnTo>
                  <a:pt x="15981" y="14040"/>
                </a:lnTo>
                <a:close/>
                <a:moveTo>
                  <a:pt x="18307" y="9360"/>
                </a:moveTo>
                <a:cubicBezTo>
                  <a:pt x="13655" y="8640"/>
                  <a:pt x="13655" y="8640"/>
                  <a:pt x="13655" y="8640"/>
                </a:cubicBezTo>
                <a:cubicBezTo>
                  <a:pt x="12990" y="8280"/>
                  <a:pt x="12990" y="8280"/>
                  <a:pt x="12990" y="8280"/>
                </a:cubicBezTo>
                <a:cubicBezTo>
                  <a:pt x="12326" y="7560"/>
                  <a:pt x="12326" y="7560"/>
                  <a:pt x="12326" y="7560"/>
                </a:cubicBezTo>
                <a:cubicBezTo>
                  <a:pt x="10332" y="3240"/>
                  <a:pt x="10332" y="3240"/>
                  <a:pt x="10332" y="3240"/>
                </a:cubicBezTo>
                <a:cubicBezTo>
                  <a:pt x="10332" y="16200"/>
                  <a:pt x="10332" y="16200"/>
                  <a:pt x="10332" y="16200"/>
                </a:cubicBezTo>
                <a:cubicBezTo>
                  <a:pt x="11329" y="16560"/>
                  <a:pt x="11329" y="16560"/>
                  <a:pt x="11329" y="16560"/>
                </a:cubicBezTo>
                <a:cubicBezTo>
                  <a:pt x="15316" y="19080"/>
                  <a:pt x="15316" y="19080"/>
                  <a:pt x="15316" y="19080"/>
                </a:cubicBezTo>
                <a:cubicBezTo>
                  <a:pt x="14320" y="14040"/>
                  <a:pt x="14320" y="14040"/>
                  <a:pt x="14320" y="14040"/>
                </a:cubicBezTo>
                <a:cubicBezTo>
                  <a:pt x="14320" y="13320"/>
                  <a:pt x="14320" y="13320"/>
                  <a:pt x="14320" y="13320"/>
                </a:cubicBezTo>
                <a:cubicBezTo>
                  <a:pt x="14984" y="12600"/>
                  <a:pt x="14984" y="12600"/>
                  <a:pt x="14984" y="12600"/>
                </a:cubicBezTo>
                <a:lnTo>
                  <a:pt x="18307" y="9360"/>
                </a:ln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581" name="Shape 549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258672" y="3692854"/>
            <a:ext cx="194496" cy="183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9000"/>
                </a:moveTo>
                <a:cubicBezTo>
                  <a:pt x="16538" y="14040"/>
                  <a:pt x="16538" y="14040"/>
                  <a:pt x="16538" y="14040"/>
                </a:cubicBezTo>
                <a:cubicBezTo>
                  <a:pt x="17550" y="20520"/>
                  <a:pt x="17550" y="20520"/>
                  <a:pt x="17550" y="20520"/>
                </a:cubicBezTo>
                <a:cubicBezTo>
                  <a:pt x="17550" y="20880"/>
                  <a:pt x="17550" y="20880"/>
                  <a:pt x="17550" y="20880"/>
                </a:cubicBezTo>
                <a:cubicBezTo>
                  <a:pt x="17550" y="21240"/>
                  <a:pt x="17550" y="21600"/>
                  <a:pt x="17213" y="21600"/>
                </a:cubicBezTo>
                <a:cubicBezTo>
                  <a:pt x="16875" y="21600"/>
                  <a:pt x="16875" y="21600"/>
                  <a:pt x="16538" y="2160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5062" y="21600"/>
                  <a:pt x="5062" y="21600"/>
                  <a:pt x="5062" y="21600"/>
                </a:cubicBezTo>
                <a:cubicBezTo>
                  <a:pt x="4725" y="21600"/>
                  <a:pt x="4725" y="21600"/>
                  <a:pt x="4387" y="21600"/>
                </a:cubicBezTo>
                <a:cubicBezTo>
                  <a:pt x="4050" y="21600"/>
                  <a:pt x="4050" y="21240"/>
                  <a:pt x="4050" y="20880"/>
                </a:cubicBezTo>
                <a:cubicBezTo>
                  <a:pt x="4050" y="20880"/>
                  <a:pt x="4050" y="20880"/>
                  <a:pt x="4050" y="20520"/>
                </a:cubicBezTo>
                <a:cubicBezTo>
                  <a:pt x="5062" y="14040"/>
                  <a:pt x="5062" y="14040"/>
                  <a:pt x="5062" y="14040"/>
                </a:cubicBezTo>
                <a:cubicBezTo>
                  <a:pt x="337" y="9000"/>
                  <a:pt x="337" y="9000"/>
                  <a:pt x="337" y="9000"/>
                </a:cubicBezTo>
                <a:cubicBezTo>
                  <a:pt x="337" y="9000"/>
                  <a:pt x="0" y="8640"/>
                  <a:pt x="0" y="8280"/>
                </a:cubicBezTo>
                <a:cubicBezTo>
                  <a:pt x="0" y="7920"/>
                  <a:pt x="675" y="7920"/>
                  <a:pt x="1012" y="7920"/>
                </a:cubicBezTo>
                <a:cubicBezTo>
                  <a:pt x="7425" y="6840"/>
                  <a:pt x="7425" y="6840"/>
                  <a:pt x="7425" y="6840"/>
                </a:cubicBezTo>
                <a:cubicBezTo>
                  <a:pt x="10125" y="360"/>
                  <a:pt x="10125" y="360"/>
                  <a:pt x="10125" y="360"/>
                </a:cubicBezTo>
                <a:cubicBezTo>
                  <a:pt x="10462" y="360"/>
                  <a:pt x="10462" y="0"/>
                  <a:pt x="10800" y="0"/>
                </a:cubicBezTo>
                <a:cubicBezTo>
                  <a:pt x="11138" y="0"/>
                  <a:pt x="11475" y="360"/>
                  <a:pt x="11475" y="360"/>
                </a:cubicBezTo>
                <a:cubicBezTo>
                  <a:pt x="14175" y="6840"/>
                  <a:pt x="14175" y="6840"/>
                  <a:pt x="14175" y="6840"/>
                </a:cubicBezTo>
                <a:cubicBezTo>
                  <a:pt x="20588" y="7920"/>
                  <a:pt x="20588" y="7920"/>
                  <a:pt x="20588" y="7920"/>
                </a:cubicBezTo>
                <a:cubicBezTo>
                  <a:pt x="20925" y="7920"/>
                  <a:pt x="21600" y="7920"/>
                  <a:pt x="21600" y="8280"/>
                </a:cubicBezTo>
                <a:cubicBezTo>
                  <a:pt x="21600" y="8640"/>
                  <a:pt x="21263" y="9000"/>
                  <a:pt x="21263" y="900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582" name="Shape 549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34353" y="3692854"/>
            <a:ext cx="194496" cy="183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63" y="9000"/>
                </a:moveTo>
                <a:cubicBezTo>
                  <a:pt x="16538" y="14040"/>
                  <a:pt x="16538" y="14040"/>
                  <a:pt x="16538" y="14040"/>
                </a:cubicBezTo>
                <a:cubicBezTo>
                  <a:pt x="17550" y="20520"/>
                  <a:pt x="17550" y="20520"/>
                  <a:pt x="17550" y="20520"/>
                </a:cubicBezTo>
                <a:cubicBezTo>
                  <a:pt x="17550" y="20880"/>
                  <a:pt x="17550" y="20880"/>
                  <a:pt x="17550" y="20880"/>
                </a:cubicBezTo>
                <a:cubicBezTo>
                  <a:pt x="17550" y="21240"/>
                  <a:pt x="17550" y="21600"/>
                  <a:pt x="17213" y="21600"/>
                </a:cubicBezTo>
                <a:cubicBezTo>
                  <a:pt x="16875" y="21600"/>
                  <a:pt x="16875" y="21600"/>
                  <a:pt x="16538" y="21600"/>
                </a:cubicBezTo>
                <a:cubicBezTo>
                  <a:pt x="10800" y="18360"/>
                  <a:pt x="10800" y="18360"/>
                  <a:pt x="10800" y="18360"/>
                </a:cubicBezTo>
                <a:cubicBezTo>
                  <a:pt x="5062" y="21600"/>
                  <a:pt x="5062" y="21600"/>
                  <a:pt x="5062" y="21600"/>
                </a:cubicBezTo>
                <a:cubicBezTo>
                  <a:pt x="4725" y="21600"/>
                  <a:pt x="4725" y="21600"/>
                  <a:pt x="4387" y="21600"/>
                </a:cubicBezTo>
                <a:cubicBezTo>
                  <a:pt x="4050" y="21600"/>
                  <a:pt x="4050" y="21240"/>
                  <a:pt x="4050" y="20880"/>
                </a:cubicBezTo>
                <a:cubicBezTo>
                  <a:pt x="4050" y="20880"/>
                  <a:pt x="4050" y="20880"/>
                  <a:pt x="4050" y="20520"/>
                </a:cubicBezTo>
                <a:cubicBezTo>
                  <a:pt x="5062" y="14040"/>
                  <a:pt x="5062" y="14040"/>
                  <a:pt x="5062" y="14040"/>
                </a:cubicBezTo>
                <a:cubicBezTo>
                  <a:pt x="337" y="9000"/>
                  <a:pt x="337" y="9000"/>
                  <a:pt x="337" y="9000"/>
                </a:cubicBezTo>
                <a:cubicBezTo>
                  <a:pt x="337" y="9000"/>
                  <a:pt x="0" y="8640"/>
                  <a:pt x="0" y="8280"/>
                </a:cubicBezTo>
                <a:cubicBezTo>
                  <a:pt x="0" y="7920"/>
                  <a:pt x="675" y="7920"/>
                  <a:pt x="1012" y="7920"/>
                </a:cubicBezTo>
                <a:cubicBezTo>
                  <a:pt x="7425" y="6840"/>
                  <a:pt x="7425" y="6840"/>
                  <a:pt x="7425" y="6840"/>
                </a:cubicBezTo>
                <a:cubicBezTo>
                  <a:pt x="10125" y="360"/>
                  <a:pt x="10125" y="360"/>
                  <a:pt x="10125" y="360"/>
                </a:cubicBezTo>
                <a:cubicBezTo>
                  <a:pt x="10462" y="360"/>
                  <a:pt x="10462" y="0"/>
                  <a:pt x="10800" y="0"/>
                </a:cubicBezTo>
                <a:cubicBezTo>
                  <a:pt x="11138" y="0"/>
                  <a:pt x="11475" y="360"/>
                  <a:pt x="11475" y="360"/>
                </a:cubicBezTo>
                <a:cubicBezTo>
                  <a:pt x="14175" y="6840"/>
                  <a:pt x="14175" y="6840"/>
                  <a:pt x="14175" y="6840"/>
                </a:cubicBezTo>
                <a:cubicBezTo>
                  <a:pt x="20588" y="7920"/>
                  <a:pt x="20588" y="7920"/>
                  <a:pt x="20588" y="7920"/>
                </a:cubicBezTo>
                <a:cubicBezTo>
                  <a:pt x="20925" y="7920"/>
                  <a:pt x="21600" y="7920"/>
                  <a:pt x="21600" y="8280"/>
                </a:cubicBezTo>
                <a:cubicBezTo>
                  <a:pt x="21600" y="8640"/>
                  <a:pt x="21263" y="9000"/>
                  <a:pt x="21263" y="900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45713" tIns="45713" rIns="45713" bIns="45713" numCol="1" anchor="t"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sz="2400">
              <a:latin typeface="Calibri"/>
              <a:ea typeface="微软雅黑"/>
              <a:sym typeface="Calibri"/>
            </a:endParaRPr>
          </a:p>
        </p:txBody>
      </p:sp>
      <p:sp>
        <p:nvSpPr>
          <p:cNvPr id="584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018919" y="4180672"/>
            <a:ext cx="117628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Calibri"/>
                <a:ea typeface="微软雅黑"/>
                <a:sym typeface="Calibri"/>
              </a:rPr>
              <a:t>Featured Works</a:t>
            </a:r>
          </a:p>
        </p:txBody>
      </p:sp>
      <p:sp>
        <p:nvSpPr>
          <p:cNvPr id="585" name="TextBox 3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404688" y="4180672"/>
            <a:ext cx="8773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4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835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Calibri"/>
                <a:ea typeface="微软雅黑"/>
                <a:sym typeface="Calibri"/>
              </a:rPr>
              <a:t>Recent Blog</a:t>
            </a:r>
          </a:p>
        </p:txBody>
      </p:sp>
      <p:cxnSp>
        <p:nvCxnSpPr>
          <p:cNvPr id="586" name="Straight Connector 2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CxnSpPr/>
          <p:nvPr/>
        </p:nvCxnSpPr>
        <p:spPr>
          <a:xfrm>
            <a:off x="3018976" y="4230121"/>
            <a:ext cx="0" cy="657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Box 9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02406" y="4433700"/>
            <a:ext cx="208514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Calibri"/>
                <a:ea typeface="微软雅黑"/>
                <a:sym typeface="Calibri"/>
              </a:rPr>
              <a:t>Click here to add content, content to match the title. 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588" name="TextBox 9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3277502" y="4459491"/>
            <a:ext cx="2085146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Calibri"/>
                <a:ea typeface="微软雅黑"/>
                <a:sym typeface="Calibri"/>
              </a:rPr>
              <a:t>Click here to add content, content to match the title. 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微软雅黑"/>
              <a:sym typeface="Calibri"/>
            </a:endParaRPr>
          </a:p>
        </p:txBody>
      </p:sp>
      <p:sp>
        <p:nvSpPr>
          <p:cNvPr id="589" name="TextBox 8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43370" y="738640"/>
            <a:ext cx="481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Startup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</a:br>
            <a:r>
              <a:rPr lang="en-US" sz="4000" b="1" i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Calibri"/>
                <a:ea typeface="微软雅黑"/>
                <a:cs typeface="+mn-ea"/>
                <a:sym typeface="Calibri"/>
              </a:rPr>
              <a:t>Your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 </a:t>
            </a:r>
            <a:r>
              <a:rPr lang="en-US" sz="4000" b="1" i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Calibri"/>
                <a:ea typeface="微软雅黑"/>
                <a:cs typeface="+mn-ea"/>
                <a:sym typeface="Calibri"/>
              </a:rPr>
              <a:t>Project</a:t>
            </a:r>
          </a:p>
        </p:txBody>
      </p:sp>
      <p:sp>
        <p:nvSpPr>
          <p:cNvPr id="590" name="Rectangle 8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43369" y="2419911"/>
            <a:ext cx="512037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Calibri"/>
                <a:ea typeface="微软雅黑"/>
                <a:cs typeface="+mn-ea"/>
                <a:sym typeface="Calibri"/>
              </a:rPr>
              <a:t>Click here to add text content, such as keywords, some brief introductions, etc.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591" name="TextBox 8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929654" y="2059332"/>
            <a:ext cx="327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/>
                <a:ea typeface="微软雅黑"/>
                <a:cs typeface="+mn-ea"/>
                <a:sym typeface="Calibri"/>
              </a:rPr>
              <a:t>Technology is power</a:t>
            </a:r>
          </a:p>
        </p:txBody>
      </p:sp>
      <p:sp>
        <p:nvSpPr>
          <p:cNvPr id="583" name="Oval 57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715733" y="3784464"/>
            <a:ext cx="3363048" cy="3363048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130300" dist="495300" dir="5400000" sx="86000" sy="86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547" y="1292907"/>
            <a:ext cx="4215389" cy="4271594"/>
          </a:xfrm>
          <a:prstGeom prst="rect">
            <a:avLst/>
          </a:prstGeom>
        </p:spPr>
      </p:pic>
      <p:sp>
        <p:nvSpPr>
          <p:cNvPr id="4" name="任意多边形: 形状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95171" y="852909"/>
            <a:ext cx="5763495" cy="4821909"/>
          </a:xfrm>
          <a:custGeom>
            <a:avLst/>
            <a:gdLst>
              <a:gd name="connsiteX0" fmla="*/ 3697546 w 5686392"/>
              <a:gd name="connsiteY0" fmla="*/ 571940 h 4928293"/>
              <a:gd name="connsiteX1" fmla="*/ 5580134 w 5686392"/>
              <a:gd name="connsiteY1" fmla="*/ 343340 h 4928293"/>
              <a:gd name="connsiteX2" fmla="*/ 873663 w 5686392"/>
              <a:gd name="connsiteY2" fmla="*/ 4619504 h 4928293"/>
              <a:gd name="connsiteX3" fmla="*/ 53393 w 5686392"/>
              <a:gd name="connsiteY3" fmla="*/ 4364010 h 4928293"/>
              <a:gd name="connsiteX4" fmla="*/ 1613251 w 5686392"/>
              <a:gd name="connsiteY4" fmla="*/ 2535210 h 4928293"/>
              <a:gd name="connsiteX5" fmla="*/ 1613251 w 5686392"/>
              <a:gd name="connsiteY5" fmla="*/ 2535210 h 4928293"/>
              <a:gd name="connsiteX0-1" fmla="*/ 3665604 w 5555067"/>
              <a:gd name="connsiteY0-2" fmla="*/ 433224 h 4613277"/>
              <a:gd name="connsiteX1-3" fmla="*/ 5548192 w 5555067"/>
              <a:gd name="connsiteY1-4" fmla="*/ 204624 h 4613277"/>
              <a:gd name="connsiteX2-5" fmla="*/ 3127721 w 5555067"/>
              <a:gd name="connsiteY2-6" fmla="*/ 2584753 h 4613277"/>
              <a:gd name="connsiteX3-7" fmla="*/ 841721 w 5555067"/>
              <a:gd name="connsiteY3-8" fmla="*/ 4480788 h 4613277"/>
              <a:gd name="connsiteX4-9" fmla="*/ 21451 w 5555067"/>
              <a:gd name="connsiteY4-10" fmla="*/ 4225294 h 4613277"/>
              <a:gd name="connsiteX5-11" fmla="*/ 1581309 w 5555067"/>
              <a:gd name="connsiteY5-12" fmla="*/ 2396494 h 4613277"/>
              <a:gd name="connsiteX6" fmla="*/ 1581309 w 5555067"/>
              <a:gd name="connsiteY6" fmla="*/ 2396494 h 4613277"/>
              <a:gd name="connsiteX0-13" fmla="*/ 3667474 w 5551788"/>
              <a:gd name="connsiteY0-14" fmla="*/ 442987 h 4613079"/>
              <a:gd name="connsiteX1-15" fmla="*/ 5550062 w 5551788"/>
              <a:gd name="connsiteY1-16" fmla="*/ 214387 h 4613079"/>
              <a:gd name="connsiteX2-17" fmla="*/ 3411980 w 5551788"/>
              <a:gd name="connsiteY2-18" fmla="*/ 2728987 h 4613079"/>
              <a:gd name="connsiteX3-19" fmla="*/ 843591 w 5551788"/>
              <a:gd name="connsiteY3-20" fmla="*/ 4490551 h 4613079"/>
              <a:gd name="connsiteX4-21" fmla="*/ 23321 w 5551788"/>
              <a:gd name="connsiteY4-22" fmla="*/ 4235057 h 4613079"/>
              <a:gd name="connsiteX5-23" fmla="*/ 1583179 w 5551788"/>
              <a:gd name="connsiteY5-24" fmla="*/ 2406257 h 4613079"/>
              <a:gd name="connsiteX6-25" fmla="*/ 1583179 w 5551788"/>
              <a:gd name="connsiteY6-26" fmla="*/ 2406257 h 46130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25" y="connsiteY6-26"/>
              </a:cxn>
            </a:cxnLst>
            <a:rect l="l" t="t" r="r" b="b"/>
            <a:pathLst>
              <a:path w="5551788" h="4613079">
                <a:moveTo>
                  <a:pt x="3667474" y="442987"/>
                </a:moveTo>
                <a:cubicBezTo>
                  <a:pt x="4844091" y="-8610"/>
                  <a:pt x="5592644" y="-166613"/>
                  <a:pt x="5550062" y="214387"/>
                </a:cubicBezTo>
                <a:cubicBezTo>
                  <a:pt x="5507480" y="595387"/>
                  <a:pt x="4196392" y="2016293"/>
                  <a:pt x="3411980" y="2728987"/>
                </a:cubicBezTo>
                <a:cubicBezTo>
                  <a:pt x="2627568" y="3441681"/>
                  <a:pt x="1408368" y="4239539"/>
                  <a:pt x="843591" y="4490551"/>
                </a:cubicBezTo>
                <a:cubicBezTo>
                  <a:pt x="278814" y="4741563"/>
                  <a:pt x="-99944" y="4582439"/>
                  <a:pt x="23321" y="4235057"/>
                </a:cubicBezTo>
                <a:cubicBezTo>
                  <a:pt x="146586" y="3887675"/>
                  <a:pt x="1583179" y="2406257"/>
                  <a:pt x="1583179" y="2406257"/>
                </a:cubicBezTo>
                <a:lnTo>
                  <a:pt x="1583179" y="2406257"/>
                </a:lnTo>
              </a:path>
            </a:pathLst>
          </a:custGeom>
          <a:ln w="1905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3000">
                  <a:srgbClr val="00B0F0">
                    <a:alpha val="39000"/>
                  </a:srgb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 xmlns:a14="http://schemas.microsoft.com/office/drawing/2010/main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80938" y="1129854"/>
            <a:ext cx="3802481" cy="2717321"/>
          </a:xfrm>
          <a:custGeom>
            <a:avLst/>
            <a:gdLst>
              <a:gd name="connsiteX0" fmla="*/ 0 w 2070340"/>
              <a:gd name="connsiteY0" fmla="*/ 0 h 1479502"/>
              <a:gd name="connsiteX1" fmla="*/ 2070340 w 2070340"/>
              <a:gd name="connsiteY1" fmla="*/ 0 h 1479502"/>
              <a:gd name="connsiteX2" fmla="*/ 2070340 w 2070340"/>
              <a:gd name="connsiteY2" fmla="*/ 1479502 h 1479502"/>
              <a:gd name="connsiteX3" fmla="*/ 0 w 2070340"/>
              <a:gd name="connsiteY3" fmla="*/ 1479502 h 14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340" h="1479502">
                <a:moveTo>
                  <a:pt x="0" y="0"/>
                </a:moveTo>
                <a:lnTo>
                  <a:pt x="2070340" y="0"/>
                </a:lnTo>
                <a:lnTo>
                  <a:pt x="2070340" y="1479502"/>
                </a:lnTo>
                <a:lnTo>
                  <a:pt x="0" y="1479502"/>
                </a:lnTo>
                <a:close/>
              </a:path>
            </a:pathLst>
          </a:custGeom>
        </p:spPr>
      </p:pic>
      <p:pic>
        <p:nvPicPr>
          <p:cNvPr id="12" name="图片占位符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5764" y="1429739"/>
            <a:ext cx="4003005" cy="4003004"/>
          </a:xfrm>
          <a:effectLst>
            <a:outerShdw blurRad="469900" dist="203200" dir="2700000" algn="tl" rotWithShape="0">
              <a:prstClr val="black">
                <a:alpha val="22000"/>
              </a:prstClr>
            </a:outerShdw>
          </a:effectLst>
        </p:spPr>
      </p:pic>
      <p:sp>
        <p:nvSpPr>
          <p:cNvPr id="14" name="TextBox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6620174" y="1117465"/>
            <a:ext cx="733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/>
                <a:ea typeface="微软雅黑"/>
                <a:sym typeface="Calibri"/>
              </a:rPr>
              <a:t>One left image </a:t>
            </a:r>
            <a:br>
              <a:rPr lang="en-US" sz="4800" b="1" dirty="0">
                <a:latin typeface="Calibri"/>
                <a:ea typeface="微软雅黑"/>
                <a:sym typeface="Calibri"/>
              </a:rPr>
            </a:br>
            <a:r>
              <a:rPr lang="en-US" sz="4800" b="1" dirty="0">
                <a:latin typeface="Calibri"/>
                <a:ea typeface="微软雅黑"/>
                <a:sym typeface="Calibri"/>
              </a:rPr>
              <a:t>slide</a:t>
            </a:r>
            <a:r>
              <a:rPr lang="en-US" sz="4800" b="1" dirty="0">
                <a:solidFill>
                  <a:schemeClr val="accent1"/>
                </a:solidFill>
                <a:latin typeface="Calibri"/>
                <a:ea typeface="微软雅黑"/>
                <a:sym typeface="Calibri"/>
              </a:rPr>
              <a:t>.</a:t>
            </a:r>
          </a:p>
        </p:txBody>
      </p:sp>
      <p:sp>
        <p:nvSpPr>
          <p:cNvPr id="31" name="矩形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758638" y="2737940"/>
            <a:ext cx="1317812" cy="3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35" name="Oval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10654" y="769773"/>
            <a:ext cx="719822" cy="719822"/>
          </a:xfrm>
          <a:prstGeom prst="ellipse">
            <a:avLst/>
          </a:prstGeom>
          <a:gradFill>
            <a:gsLst>
              <a:gs pos="100000">
                <a:schemeClr val="accent6"/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>
            <a:outerShdw blurRad="1270000" sx="75000" sy="7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sp>
        <p:nvSpPr>
          <p:cNvPr id="43" name="Oval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443950" y="3536511"/>
            <a:ext cx="652050" cy="652050"/>
          </a:xfrm>
          <a:prstGeom prst="ellipse">
            <a:avLst/>
          </a:prstGeom>
          <a:gradFill>
            <a:gsLst>
              <a:gs pos="100000">
                <a:schemeClr val="accent3"/>
              </a:gs>
              <a:gs pos="0">
                <a:schemeClr val="accent3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1270000" sx="75000" sy="7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alibri"/>
              <a:ea typeface="微软雅黑"/>
              <a:sym typeface="Calibri"/>
            </a:endParaRPr>
          </a:p>
        </p:txBody>
      </p:sp>
      <p:sp>
        <p:nvSpPr>
          <p:cNvPr id="74" name="TextBox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7349697" y="3311538"/>
            <a:ext cx="957330" cy="3401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Option One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75" name="TextBox 3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7349696" y="3632371"/>
            <a:ext cx="413409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rPr>
              <a:t>Click here to add content, content to match the title. </a:t>
            </a:r>
          </a:p>
        </p:txBody>
      </p:sp>
      <p:sp>
        <p:nvSpPr>
          <p:cNvPr id="80" name="TextBox 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7327897" y="4257381"/>
            <a:ext cx="957330" cy="2226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Option Two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81" name="TextBox 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7349696" y="4587650"/>
            <a:ext cx="413409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rPr>
              <a:t>Click here to add content, content to match the title. </a:t>
            </a:r>
          </a:p>
        </p:txBody>
      </p:sp>
      <p:sp>
        <p:nvSpPr>
          <p:cNvPr id="88" name="TextBox 4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7349697" y="5180415"/>
            <a:ext cx="957330" cy="22264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Option Three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89" name="TextBox 4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 flipH="1">
            <a:off x="7349696" y="5540746"/>
            <a:ext cx="413409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微软雅黑"/>
                <a:cs typeface="Segoe UI Light" panose="020B0502040204020203" pitchFamily="34" charset="0"/>
                <a:sym typeface="Calibri"/>
              </a:rPr>
              <a:t>Click here to add content, content to match the title. </a:t>
            </a:r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8258" y="3154680"/>
            <a:ext cx="1530000" cy="1693820"/>
          </a:xfrm>
          <a:prstGeom prst="rect">
            <a:avLst/>
          </a:prstGeom>
        </p:spPr>
      </p:pic>
      <p:pic>
        <p:nvPicPr>
          <p:cNvPr id="29" name="图片 2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7512" y="195341"/>
            <a:ext cx="1793193" cy="1985194"/>
          </a:xfrm>
          <a:prstGeom prst="rect">
            <a:avLst/>
          </a:prstGeom>
        </p:spPr>
      </p:pic>
      <p:grpSp>
        <p:nvGrpSpPr>
          <p:cNvPr id="164" name="Group 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620174" y="5384508"/>
            <a:ext cx="584243" cy="584243"/>
            <a:chOff x="4775133" y="3657600"/>
            <a:chExt cx="1016168" cy="1016168"/>
          </a:xfrm>
        </p:grpSpPr>
        <p:sp>
          <p:nvSpPr>
            <p:cNvPr id="165" name="Rectangle: Rounded Corners 6"/>
            <p:cNvSpPr/>
            <p:nvPr/>
          </p:nvSpPr>
          <p:spPr>
            <a:xfrm>
              <a:off x="4775133" y="3657600"/>
              <a:ext cx="1016168" cy="1016168"/>
            </a:xfrm>
            <a:prstGeom prst="roundRect">
              <a:avLst/>
            </a:prstGeom>
            <a:solidFill>
              <a:srgbClr val="F4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166" name="Group 26"/>
            <p:cNvGrpSpPr/>
            <p:nvPr/>
          </p:nvGrpSpPr>
          <p:grpSpPr>
            <a:xfrm>
              <a:off x="5093851" y="4004106"/>
              <a:ext cx="378732" cy="323157"/>
              <a:chOff x="10938282" y="2287403"/>
              <a:chExt cx="492167" cy="419946"/>
            </a:xfrm>
          </p:grpSpPr>
          <p:sp>
            <p:nvSpPr>
              <p:cNvPr id="167" name="Freeform: Shape 27"/>
              <p:cNvSpPr/>
              <p:nvPr/>
            </p:nvSpPr>
            <p:spPr>
              <a:xfrm>
                <a:off x="10947190" y="2326535"/>
                <a:ext cx="430728" cy="371905"/>
              </a:xfrm>
              <a:custGeom>
                <a:avLst/>
                <a:gdLst>
                  <a:gd name="connsiteX0" fmla="*/ 371278 w 430728"/>
                  <a:gd name="connsiteY0" fmla="*/ 162524 h 371905"/>
                  <a:gd name="connsiteX1" fmla="*/ 394711 w 430728"/>
                  <a:gd name="connsiteY1" fmla="*/ 185957 h 371905"/>
                  <a:gd name="connsiteX2" fmla="*/ 371278 w 430728"/>
                  <a:gd name="connsiteY2" fmla="*/ 209390 h 371905"/>
                  <a:gd name="connsiteX3" fmla="*/ 347845 w 430728"/>
                  <a:gd name="connsiteY3" fmla="*/ 185957 h 371905"/>
                  <a:gd name="connsiteX4" fmla="*/ 371278 w 430728"/>
                  <a:gd name="connsiteY4" fmla="*/ 162524 h 371905"/>
                  <a:gd name="connsiteX5" fmla="*/ 0 w 430728"/>
                  <a:gd name="connsiteY5" fmla="*/ 0 h 371905"/>
                  <a:gd name="connsiteX6" fmla="*/ 28506 w 430728"/>
                  <a:gd name="connsiteY6" fmla="*/ 0 h 371905"/>
                  <a:gd name="connsiteX7" fmla="*/ 430728 w 430728"/>
                  <a:gd name="connsiteY7" fmla="*/ 0 h 371905"/>
                  <a:gd name="connsiteX8" fmla="*/ 430728 w 430728"/>
                  <a:gd name="connsiteY8" fmla="*/ 118488 h 371905"/>
                  <a:gd name="connsiteX9" fmla="*/ 309468 w 430728"/>
                  <a:gd name="connsiteY9" fmla="*/ 118488 h 371905"/>
                  <a:gd name="connsiteX10" fmla="*/ 309468 w 430728"/>
                  <a:gd name="connsiteY10" fmla="*/ 253418 h 371905"/>
                  <a:gd name="connsiteX11" fmla="*/ 430728 w 430728"/>
                  <a:gd name="connsiteY11" fmla="*/ 253418 h 371905"/>
                  <a:gd name="connsiteX12" fmla="*/ 430728 w 430728"/>
                  <a:gd name="connsiteY12" fmla="*/ 341681 h 371905"/>
                  <a:gd name="connsiteX13" fmla="*/ 430728 w 430728"/>
                  <a:gd name="connsiteY13" fmla="*/ 371905 h 371905"/>
                  <a:gd name="connsiteX14" fmla="*/ 0 w 430728"/>
                  <a:gd name="connsiteY14" fmla="*/ 371905 h 37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0728" h="371905">
                    <a:moveTo>
                      <a:pt x="371278" y="162524"/>
                    </a:moveTo>
                    <a:cubicBezTo>
                      <a:pt x="384220" y="162524"/>
                      <a:pt x="394711" y="173015"/>
                      <a:pt x="394711" y="185957"/>
                    </a:cubicBezTo>
                    <a:cubicBezTo>
                      <a:pt x="394711" y="198899"/>
                      <a:pt x="384220" y="209390"/>
                      <a:pt x="371278" y="209390"/>
                    </a:cubicBezTo>
                    <a:cubicBezTo>
                      <a:pt x="358336" y="209390"/>
                      <a:pt x="347845" y="198899"/>
                      <a:pt x="347845" y="185957"/>
                    </a:cubicBezTo>
                    <a:cubicBezTo>
                      <a:pt x="347845" y="173015"/>
                      <a:pt x="358336" y="162524"/>
                      <a:pt x="371278" y="162524"/>
                    </a:cubicBezTo>
                    <a:close/>
                    <a:moveTo>
                      <a:pt x="0" y="0"/>
                    </a:moveTo>
                    <a:lnTo>
                      <a:pt x="28506" y="0"/>
                    </a:lnTo>
                    <a:lnTo>
                      <a:pt x="430728" y="0"/>
                    </a:lnTo>
                    <a:lnTo>
                      <a:pt x="430728" y="118488"/>
                    </a:lnTo>
                    <a:lnTo>
                      <a:pt x="309468" y="118488"/>
                    </a:lnTo>
                    <a:lnTo>
                      <a:pt x="309468" y="253418"/>
                    </a:lnTo>
                    <a:lnTo>
                      <a:pt x="430728" y="253418"/>
                    </a:lnTo>
                    <a:lnTo>
                      <a:pt x="430728" y="341681"/>
                    </a:lnTo>
                    <a:lnTo>
                      <a:pt x="430728" y="371905"/>
                    </a:lnTo>
                    <a:lnTo>
                      <a:pt x="0" y="371905"/>
                    </a:ln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7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168" name="Freeform: Shape 28"/>
              <p:cNvSpPr/>
              <p:nvPr/>
            </p:nvSpPr>
            <p:spPr>
              <a:xfrm>
                <a:off x="10938282" y="2287403"/>
                <a:ext cx="492167" cy="419946"/>
              </a:xfrm>
              <a:custGeom>
                <a:avLst/>
                <a:gdLst>
                  <a:gd name="connsiteX0" fmla="*/ 380180 w 492167"/>
                  <a:gd name="connsiteY0" fmla="*/ 210557 h 419946"/>
                  <a:gd name="connsiteX1" fmla="*/ 365655 w 492167"/>
                  <a:gd name="connsiteY1" fmla="*/ 225089 h 419946"/>
                  <a:gd name="connsiteX2" fmla="*/ 380180 w 492167"/>
                  <a:gd name="connsiteY2" fmla="*/ 239613 h 419946"/>
                  <a:gd name="connsiteX3" fmla="*/ 394704 w 492167"/>
                  <a:gd name="connsiteY3" fmla="*/ 225089 h 419946"/>
                  <a:gd name="connsiteX4" fmla="*/ 380180 w 492167"/>
                  <a:gd name="connsiteY4" fmla="*/ 210564 h 419946"/>
                  <a:gd name="connsiteX5" fmla="*/ 380180 w 492167"/>
                  <a:gd name="connsiteY5" fmla="*/ 192747 h 419946"/>
                  <a:gd name="connsiteX6" fmla="*/ 412520 w 492167"/>
                  <a:gd name="connsiteY6" fmla="*/ 225089 h 419946"/>
                  <a:gd name="connsiteX7" fmla="*/ 380180 w 492167"/>
                  <a:gd name="connsiteY7" fmla="*/ 257429 h 419946"/>
                  <a:gd name="connsiteX8" fmla="*/ 347838 w 492167"/>
                  <a:gd name="connsiteY8" fmla="*/ 225089 h 419946"/>
                  <a:gd name="connsiteX9" fmla="*/ 380180 w 492167"/>
                  <a:gd name="connsiteY9" fmla="*/ 192747 h 419946"/>
                  <a:gd name="connsiteX10" fmla="*/ 327285 w 492167"/>
                  <a:gd name="connsiteY10" fmla="*/ 166500 h 419946"/>
                  <a:gd name="connsiteX11" fmla="*/ 327285 w 492167"/>
                  <a:gd name="connsiteY11" fmla="*/ 283642 h 419946"/>
                  <a:gd name="connsiteX12" fmla="*/ 474351 w 492167"/>
                  <a:gd name="connsiteY12" fmla="*/ 283642 h 419946"/>
                  <a:gd name="connsiteX13" fmla="*/ 474351 w 492167"/>
                  <a:gd name="connsiteY13" fmla="*/ 166500 h 419946"/>
                  <a:gd name="connsiteX14" fmla="*/ 37415 w 492167"/>
                  <a:gd name="connsiteY14" fmla="*/ 0 h 419946"/>
                  <a:gd name="connsiteX15" fmla="*/ 468143 w 492167"/>
                  <a:gd name="connsiteY15" fmla="*/ 0 h 419946"/>
                  <a:gd name="connsiteX16" fmla="*/ 477052 w 492167"/>
                  <a:gd name="connsiteY16" fmla="*/ 8908 h 419946"/>
                  <a:gd name="connsiteX17" fmla="*/ 477052 w 492167"/>
                  <a:gd name="connsiteY17" fmla="*/ 148683 h 419946"/>
                  <a:gd name="connsiteX18" fmla="*/ 483259 w 492167"/>
                  <a:gd name="connsiteY18" fmla="*/ 148683 h 419946"/>
                  <a:gd name="connsiteX19" fmla="*/ 483288 w 492167"/>
                  <a:gd name="connsiteY19" fmla="*/ 148683 h 419946"/>
                  <a:gd name="connsiteX20" fmla="*/ 492167 w 492167"/>
                  <a:gd name="connsiteY20" fmla="*/ 157620 h 419946"/>
                  <a:gd name="connsiteX21" fmla="*/ 492167 w 492167"/>
                  <a:gd name="connsiteY21" fmla="*/ 292550 h 419946"/>
                  <a:gd name="connsiteX22" fmla="*/ 483259 w 492167"/>
                  <a:gd name="connsiteY22" fmla="*/ 301458 h 419946"/>
                  <a:gd name="connsiteX23" fmla="*/ 477052 w 492167"/>
                  <a:gd name="connsiteY23" fmla="*/ 301458 h 419946"/>
                  <a:gd name="connsiteX24" fmla="*/ 477052 w 492167"/>
                  <a:gd name="connsiteY24" fmla="*/ 380813 h 419946"/>
                  <a:gd name="connsiteX25" fmla="*/ 468143 w 492167"/>
                  <a:gd name="connsiteY25" fmla="*/ 389722 h 419946"/>
                  <a:gd name="connsiteX26" fmla="*/ 459235 w 492167"/>
                  <a:gd name="connsiteY26" fmla="*/ 380813 h 419946"/>
                  <a:gd name="connsiteX27" fmla="*/ 459235 w 492167"/>
                  <a:gd name="connsiteY27" fmla="*/ 301458 h 419946"/>
                  <a:gd name="connsiteX28" fmla="*/ 448545 w 492167"/>
                  <a:gd name="connsiteY28" fmla="*/ 301458 h 419946"/>
                  <a:gd name="connsiteX29" fmla="*/ 448545 w 492167"/>
                  <a:gd name="connsiteY29" fmla="*/ 411038 h 419946"/>
                  <a:gd name="connsiteX30" fmla="*/ 439637 w 492167"/>
                  <a:gd name="connsiteY30" fmla="*/ 419946 h 419946"/>
                  <a:gd name="connsiteX31" fmla="*/ 8908 w 492167"/>
                  <a:gd name="connsiteY31" fmla="*/ 419946 h 419946"/>
                  <a:gd name="connsiteX32" fmla="*/ 0 w 492167"/>
                  <a:gd name="connsiteY32" fmla="*/ 411038 h 419946"/>
                  <a:gd name="connsiteX33" fmla="*/ 0 w 492167"/>
                  <a:gd name="connsiteY33" fmla="*/ 39132 h 419946"/>
                  <a:gd name="connsiteX34" fmla="*/ 8908 w 492167"/>
                  <a:gd name="connsiteY34" fmla="*/ 30224 h 419946"/>
                  <a:gd name="connsiteX35" fmla="*/ 439637 w 492167"/>
                  <a:gd name="connsiteY35" fmla="*/ 30224 h 419946"/>
                  <a:gd name="connsiteX36" fmla="*/ 448545 w 492167"/>
                  <a:gd name="connsiteY36" fmla="*/ 39132 h 419946"/>
                  <a:gd name="connsiteX37" fmla="*/ 448545 w 492167"/>
                  <a:gd name="connsiteY37" fmla="*/ 99509 h 419946"/>
                  <a:gd name="connsiteX38" fmla="*/ 439637 w 492167"/>
                  <a:gd name="connsiteY38" fmla="*/ 108418 h 419946"/>
                  <a:gd name="connsiteX39" fmla="*/ 430729 w 492167"/>
                  <a:gd name="connsiteY39" fmla="*/ 99509 h 419946"/>
                  <a:gd name="connsiteX40" fmla="*/ 430729 w 492167"/>
                  <a:gd name="connsiteY40" fmla="*/ 48041 h 419946"/>
                  <a:gd name="connsiteX41" fmla="*/ 17817 w 492167"/>
                  <a:gd name="connsiteY41" fmla="*/ 48041 h 419946"/>
                  <a:gd name="connsiteX42" fmla="*/ 17817 w 492167"/>
                  <a:gd name="connsiteY42" fmla="*/ 402129 h 419946"/>
                  <a:gd name="connsiteX43" fmla="*/ 430729 w 492167"/>
                  <a:gd name="connsiteY43" fmla="*/ 402129 h 419946"/>
                  <a:gd name="connsiteX44" fmla="*/ 430729 w 492167"/>
                  <a:gd name="connsiteY44" fmla="*/ 301458 h 419946"/>
                  <a:gd name="connsiteX45" fmla="*/ 318377 w 492167"/>
                  <a:gd name="connsiteY45" fmla="*/ 301458 h 419946"/>
                  <a:gd name="connsiteX46" fmla="*/ 309469 w 492167"/>
                  <a:gd name="connsiteY46" fmla="*/ 292550 h 419946"/>
                  <a:gd name="connsiteX47" fmla="*/ 309469 w 492167"/>
                  <a:gd name="connsiteY47" fmla="*/ 157592 h 419946"/>
                  <a:gd name="connsiteX48" fmla="*/ 318377 w 492167"/>
                  <a:gd name="connsiteY48" fmla="*/ 148683 h 419946"/>
                  <a:gd name="connsiteX49" fmla="*/ 459235 w 492167"/>
                  <a:gd name="connsiteY49" fmla="*/ 148683 h 419946"/>
                  <a:gd name="connsiteX50" fmla="*/ 459235 w 492167"/>
                  <a:gd name="connsiteY50" fmla="*/ 17817 h 419946"/>
                  <a:gd name="connsiteX51" fmla="*/ 37415 w 492167"/>
                  <a:gd name="connsiteY51" fmla="*/ 17817 h 419946"/>
                  <a:gd name="connsiteX52" fmla="*/ 28507 w 492167"/>
                  <a:gd name="connsiteY52" fmla="*/ 8908 h 419946"/>
                  <a:gd name="connsiteX53" fmla="*/ 37415 w 492167"/>
                  <a:gd name="connsiteY53" fmla="*/ 0 h 41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92167" h="419946">
                    <a:moveTo>
                      <a:pt x="380180" y="210557"/>
                    </a:moveTo>
                    <a:cubicBezTo>
                      <a:pt x="372158" y="210564"/>
                      <a:pt x="365659" y="217068"/>
                      <a:pt x="365655" y="225089"/>
                    </a:cubicBezTo>
                    <a:cubicBezTo>
                      <a:pt x="365655" y="233110"/>
                      <a:pt x="372157" y="239613"/>
                      <a:pt x="380180" y="239613"/>
                    </a:cubicBezTo>
                    <a:cubicBezTo>
                      <a:pt x="388201" y="239613"/>
                      <a:pt x="394704" y="233110"/>
                      <a:pt x="394704" y="225089"/>
                    </a:cubicBezTo>
                    <a:cubicBezTo>
                      <a:pt x="394704" y="217067"/>
                      <a:pt x="388201" y="210564"/>
                      <a:pt x="380180" y="210564"/>
                    </a:cubicBezTo>
                    <a:close/>
                    <a:moveTo>
                      <a:pt x="380180" y="192747"/>
                    </a:moveTo>
                    <a:cubicBezTo>
                      <a:pt x="398041" y="192747"/>
                      <a:pt x="412520" y="207226"/>
                      <a:pt x="412520" y="225089"/>
                    </a:cubicBezTo>
                    <a:cubicBezTo>
                      <a:pt x="412520" y="242950"/>
                      <a:pt x="398041" y="257429"/>
                      <a:pt x="380180" y="257429"/>
                    </a:cubicBezTo>
                    <a:cubicBezTo>
                      <a:pt x="362326" y="257410"/>
                      <a:pt x="347858" y="242942"/>
                      <a:pt x="347838" y="225089"/>
                    </a:cubicBezTo>
                    <a:cubicBezTo>
                      <a:pt x="347838" y="207226"/>
                      <a:pt x="362317" y="192747"/>
                      <a:pt x="380180" y="192747"/>
                    </a:cubicBezTo>
                    <a:close/>
                    <a:moveTo>
                      <a:pt x="327285" y="166500"/>
                    </a:moveTo>
                    <a:lnTo>
                      <a:pt x="327285" y="283642"/>
                    </a:lnTo>
                    <a:lnTo>
                      <a:pt x="474351" y="283642"/>
                    </a:lnTo>
                    <a:lnTo>
                      <a:pt x="474351" y="166500"/>
                    </a:lnTo>
                    <a:close/>
                    <a:moveTo>
                      <a:pt x="37415" y="0"/>
                    </a:moveTo>
                    <a:lnTo>
                      <a:pt x="468143" y="0"/>
                    </a:lnTo>
                    <a:cubicBezTo>
                      <a:pt x="473063" y="0"/>
                      <a:pt x="477052" y="3988"/>
                      <a:pt x="477052" y="8908"/>
                    </a:cubicBezTo>
                    <a:lnTo>
                      <a:pt x="477052" y="148683"/>
                    </a:lnTo>
                    <a:lnTo>
                      <a:pt x="483259" y="148683"/>
                    </a:lnTo>
                    <a:cubicBezTo>
                      <a:pt x="483269" y="148683"/>
                      <a:pt x="483278" y="148683"/>
                      <a:pt x="483288" y="148683"/>
                    </a:cubicBezTo>
                    <a:cubicBezTo>
                      <a:pt x="488207" y="148699"/>
                      <a:pt x="492183" y="152700"/>
                      <a:pt x="492167" y="157620"/>
                    </a:cubicBezTo>
                    <a:lnTo>
                      <a:pt x="492167" y="292550"/>
                    </a:lnTo>
                    <a:cubicBezTo>
                      <a:pt x="492167" y="297470"/>
                      <a:pt x="488179" y="301458"/>
                      <a:pt x="483259" y="301458"/>
                    </a:cubicBezTo>
                    <a:lnTo>
                      <a:pt x="477052" y="301458"/>
                    </a:lnTo>
                    <a:lnTo>
                      <a:pt x="477052" y="380813"/>
                    </a:lnTo>
                    <a:cubicBezTo>
                      <a:pt x="477052" y="385733"/>
                      <a:pt x="473063" y="389722"/>
                      <a:pt x="468143" y="389722"/>
                    </a:cubicBezTo>
                    <a:cubicBezTo>
                      <a:pt x="463223" y="389722"/>
                      <a:pt x="459235" y="385733"/>
                      <a:pt x="459235" y="380813"/>
                    </a:cubicBezTo>
                    <a:lnTo>
                      <a:pt x="459235" y="301458"/>
                    </a:lnTo>
                    <a:lnTo>
                      <a:pt x="448545" y="301458"/>
                    </a:lnTo>
                    <a:lnTo>
                      <a:pt x="448545" y="411038"/>
                    </a:lnTo>
                    <a:cubicBezTo>
                      <a:pt x="448545" y="415957"/>
                      <a:pt x="444557" y="419946"/>
                      <a:pt x="439637" y="419946"/>
                    </a:cubicBezTo>
                    <a:lnTo>
                      <a:pt x="8908" y="419946"/>
                    </a:lnTo>
                    <a:cubicBezTo>
                      <a:pt x="3988" y="419946"/>
                      <a:pt x="0" y="415957"/>
                      <a:pt x="0" y="411038"/>
                    </a:cubicBezTo>
                    <a:lnTo>
                      <a:pt x="0" y="39132"/>
                    </a:lnTo>
                    <a:cubicBezTo>
                      <a:pt x="0" y="34213"/>
                      <a:pt x="3988" y="30224"/>
                      <a:pt x="8908" y="30224"/>
                    </a:cubicBezTo>
                    <a:lnTo>
                      <a:pt x="439637" y="30224"/>
                    </a:lnTo>
                    <a:cubicBezTo>
                      <a:pt x="444557" y="30224"/>
                      <a:pt x="448545" y="34213"/>
                      <a:pt x="448545" y="39132"/>
                    </a:cubicBezTo>
                    <a:lnTo>
                      <a:pt x="448545" y="99509"/>
                    </a:lnTo>
                    <a:cubicBezTo>
                      <a:pt x="448545" y="104429"/>
                      <a:pt x="444557" y="108418"/>
                      <a:pt x="439637" y="108418"/>
                    </a:cubicBezTo>
                    <a:cubicBezTo>
                      <a:pt x="434717" y="108418"/>
                      <a:pt x="430729" y="104429"/>
                      <a:pt x="430729" y="99509"/>
                    </a:cubicBezTo>
                    <a:lnTo>
                      <a:pt x="430729" y="48041"/>
                    </a:lnTo>
                    <a:lnTo>
                      <a:pt x="17817" y="48041"/>
                    </a:lnTo>
                    <a:lnTo>
                      <a:pt x="17817" y="402129"/>
                    </a:lnTo>
                    <a:lnTo>
                      <a:pt x="430729" y="402129"/>
                    </a:lnTo>
                    <a:lnTo>
                      <a:pt x="430729" y="301458"/>
                    </a:lnTo>
                    <a:lnTo>
                      <a:pt x="318377" y="301458"/>
                    </a:lnTo>
                    <a:cubicBezTo>
                      <a:pt x="313457" y="301458"/>
                      <a:pt x="309469" y="297470"/>
                      <a:pt x="309469" y="292550"/>
                    </a:cubicBezTo>
                    <a:lnTo>
                      <a:pt x="309469" y="157592"/>
                    </a:lnTo>
                    <a:cubicBezTo>
                      <a:pt x="309469" y="152672"/>
                      <a:pt x="313457" y="148683"/>
                      <a:pt x="318377" y="148683"/>
                    </a:cubicBezTo>
                    <a:lnTo>
                      <a:pt x="459235" y="148683"/>
                    </a:lnTo>
                    <a:lnTo>
                      <a:pt x="459235" y="17817"/>
                    </a:lnTo>
                    <a:lnTo>
                      <a:pt x="37415" y="17817"/>
                    </a:lnTo>
                    <a:cubicBezTo>
                      <a:pt x="32495" y="17817"/>
                      <a:pt x="28507" y="13828"/>
                      <a:pt x="28507" y="8908"/>
                    </a:cubicBezTo>
                    <a:cubicBezTo>
                      <a:pt x="28507" y="3988"/>
                      <a:pt x="32495" y="0"/>
                      <a:pt x="37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169" name="Group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620174" y="4483860"/>
            <a:ext cx="589357" cy="589357"/>
            <a:chOff x="3149566" y="3733800"/>
            <a:chExt cx="1016168" cy="1016168"/>
          </a:xfrm>
        </p:grpSpPr>
        <p:sp>
          <p:nvSpPr>
            <p:cNvPr id="170" name="Rectangle: Rounded Corners 5"/>
            <p:cNvSpPr/>
            <p:nvPr/>
          </p:nvSpPr>
          <p:spPr>
            <a:xfrm>
              <a:off x="3149566" y="3733800"/>
              <a:ext cx="1016168" cy="1016168"/>
            </a:xfrm>
            <a:prstGeom prst="roundRect">
              <a:avLst/>
            </a:prstGeom>
            <a:solidFill>
              <a:srgbClr val="F4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171" name="Group 29"/>
            <p:cNvGrpSpPr/>
            <p:nvPr/>
          </p:nvGrpSpPr>
          <p:grpSpPr>
            <a:xfrm>
              <a:off x="3468284" y="4113016"/>
              <a:ext cx="378732" cy="257737"/>
              <a:chOff x="3816994" y="2329921"/>
              <a:chExt cx="492167" cy="334932"/>
            </a:xfrm>
          </p:grpSpPr>
          <p:sp>
            <p:nvSpPr>
              <p:cNvPr id="172" name="Freeform: Shape 30"/>
              <p:cNvSpPr/>
              <p:nvPr/>
            </p:nvSpPr>
            <p:spPr>
              <a:xfrm>
                <a:off x="3825903" y="2588183"/>
                <a:ext cx="435539" cy="67740"/>
              </a:xfrm>
              <a:custGeom>
                <a:avLst/>
                <a:gdLst>
                  <a:gd name="connsiteX0" fmla="*/ 0 w 435539"/>
                  <a:gd name="connsiteY0" fmla="*/ 0 h 67740"/>
                  <a:gd name="connsiteX1" fmla="*/ 435539 w 435539"/>
                  <a:gd name="connsiteY1" fmla="*/ 0 h 67740"/>
                  <a:gd name="connsiteX2" fmla="*/ 351202 w 435539"/>
                  <a:gd name="connsiteY2" fmla="*/ 67740 h 67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5539" h="67740">
                    <a:moveTo>
                      <a:pt x="0" y="0"/>
                    </a:moveTo>
                    <a:lnTo>
                      <a:pt x="435539" y="0"/>
                    </a:lnTo>
                    <a:lnTo>
                      <a:pt x="351202" y="67740"/>
                    </a:ln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7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173" name="Freeform: Shape 31"/>
              <p:cNvSpPr/>
              <p:nvPr/>
            </p:nvSpPr>
            <p:spPr>
              <a:xfrm>
                <a:off x="3816994" y="2329921"/>
                <a:ext cx="492167" cy="334932"/>
              </a:xfrm>
              <a:custGeom>
                <a:avLst/>
                <a:gdLst>
                  <a:gd name="connsiteX0" fmla="*/ 206887 w 492167"/>
                  <a:gd name="connsiteY0" fmla="*/ 97371 h 334932"/>
                  <a:gd name="connsiteX1" fmla="*/ 215796 w 492167"/>
                  <a:gd name="connsiteY1" fmla="*/ 106279 h 334932"/>
                  <a:gd name="connsiteX2" fmla="*/ 215796 w 492167"/>
                  <a:gd name="connsiteY2" fmla="*/ 160891 h 334932"/>
                  <a:gd name="connsiteX3" fmla="*/ 206887 w 492167"/>
                  <a:gd name="connsiteY3" fmla="*/ 169799 h 334932"/>
                  <a:gd name="connsiteX4" fmla="*/ 197979 w 492167"/>
                  <a:gd name="connsiteY4" fmla="*/ 160891 h 334932"/>
                  <a:gd name="connsiteX5" fmla="*/ 197979 w 492167"/>
                  <a:gd name="connsiteY5" fmla="*/ 106279 h 334932"/>
                  <a:gd name="connsiteX6" fmla="*/ 206887 w 492167"/>
                  <a:gd name="connsiteY6" fmla="*/ 97371 h 334932"/>
                  <a:gd name="connsiteX7" fmla="*/ 8908 w 492167"/>
                  <a:gd name="connsiteY7" fmla="*/ 0 h 334932"/>
                  <a:gd name="connsiteX8" fmla="*/ 483259 w 492167"/>
                  <a:gd name="connsiteY8" fmla="*/ 0 h 334932"/>
                  <a:gd name="connsiteX9" fmla="*/ 492167 w 492167"/>
                  <a:gd name="connsiteY9" fmla="*/ 8908 h 334932"/>
                  <a:gd name="connsiteX10" fmla="*/ 492167 w 492167"/>
                  <a:gd name="connsiteY10" fmla="*/ 69463 h 334932"/>
                  <a:gd name="connsiteX11" fmla="*/ 483259 w 492167"/>
                  <a:gd name="connsiteY11" fmla="*/ 78372 h 334932"/>
                  <a:gd name="connsiteX12" fmla="*/ 428028 w 492167"/>
                  <a:gd name="connsiteY12" fmla="*/ 133604 h 334932"/>
                  <a:gd name="connsiteX13" fmla="*/ 483259 w 492167"/>
                  <a:gd name="connsiteY13" fmla="*/ 188836 h 334932"/>
                  <a:gd name="connsiteX14" fmla="*/ 492167 w 492167"/>
                  <a:gd name="connsiteY14" fmla="*/ 197723 h 334932"/>
                  <a:gd name="connsiteX15" fmla="*/ 492167 w 492167"/>
                  <a:gd name="connsiteY15" fmla="*/ 258256 h 334932"/>
                  <a:gd name="connsiteX16" fmla="*/ 483259 w 492167"/>
                  <a:gd name="connsiteY16" fmla="*/ 267165 h 334932"/>
                  <a:gd name="connsiteX17" fmla="*/ 102125 w 492167"/>
                  <a:gd name="connsiteY17" fmla="*/ 267165 h 334932"/>
                  <a:gd name="connsiteX18" fmla="*/ 357745 w 492167"/>
                  <a:gd name="connsiteY18" fmla="*/ 316474 h 334932"/>
                  <a:gd name="connsiteX19" fmla="*/ 401374 w 492167"/>
                  <a:gd name="connsiteY19" fmla="*/ 281454 h 334932"/>
                  <a:gd name="connsiteX20" fmla="*/ 413899 w 492167"/>
                  <a:gd name="connsiteY20" fmla="*/ 282819 h 334932"/>
                  <a:gd name="connsiteX21" fmla="*/ 412534 w 492167"/>
                  <a:gd name="connsiteY21" fmla="*/ 295344 h 334932"/>
                  <a:gd name="connsiteX22" fmla="*/ 365691 w 492167"/>
                  <a:gd name="connsiteY22" fmla="*/ 332972 h 334932"/>
                  <a:gd name="connsiteX23" fmla="*/ 360111 w 492167"/>
                  <a:gd name="connsiteY23" fmla="*/ 334932 h 334932"/>
                  <a:gd name="connsiteX24" fmla="*/ 358422 w 492167"/>
                  <a:gd name="connsiteY24" fmla="*/ 334761 h 334932"/>
                  <a:gd name="connsiteX25" fmla="*/ 7219 w 492167"/>
                  <a:gd name="connsiteY25" fmla="*/ 267015 h 334932"/>
                  <a:gd name="connsiteX26" fmla="*/ 178 w 492167"/>
                  <a:gd name="connsiteY26" fmla="*/ 259176 h 334932"/>
                  <a:gd name="connsiteX27" fmla="*/ 0 w 492167"/>
                  <a:gd name="connsiteY27" fmla="*/ 258278 h 334932"/>
                  <a:gd name="connsiteX28" fmla="*/ 0 w 492167"/>
                  <a:gd name="connsiteY28" fmla="*/ 197744 h 334932"/>
                  <a:gd name="connsiteX29" fmla="*/ 8908 w 492167"/>
                  <a:gd name="connsiteY29" fmla="*/ 188836 h 334932"/>
                  <a:gd name="connsiteX30" fmla="*/ 64140 w 492167"/>
                  <a:gd name="connsiteY30" fmla="*/ 133604 h 334932"/>
                  <a:gd name="connsiteX31" fmla="*/ 8908 w 492167"/>
                  <a:gd name="connsiteY31" fmla="*/ 78372 h 334932"/>
                  <a:gd name="connsiteX32" fmla="*/ 0 w 492167"/>
                  <a:gd name="connsiteY32" fmla="*/ 69463 h 334932"/>
                  <a:gd name="connsiteX33" fmla="*/ 8908 w 492167"/>
                  <a:gd name="connsiteY33" fmla="*/ 60555 h 334932"/>
                  <a:gd name="connsiteX34" fmla="*/ 81065 w 492167"/>
                  <a:gd name="connsiteY34" fmla="*/ 124387 h 334932"/>
                  <a:gd name="connsiteX35" fmla="*/ 17817 w 492167"/>
                  <a:gd name="connsiteY35" fmla="*/ 206068 h 334932"/>
                  <a:gd name="connsiteX36" fmla="*/ 17817 w 492167"/>
                  <a:gd name="connsiteY36" fmla="*/ 249327 h 334932"/>
                  <a:gd name="connsiteX37" fmla="*/ 197978 w 492167"/>
                  <a:gd name="connsiteY37" fmla="*/ 249327 h 334932"/>
                  <a:gd name="connsiteX38" fmla="*/ 197978 w 492167"/>
                  <a:gd name="connsiteY38" fmla="*/ 215475 h 334932"/>
                  <a:gd name="connsiteX39" fmla="*/ 206888 w 492167"/>
                  <a:gd name="connsiteY39" fmla="*/ 206567 h 334932"/>
                  <a:gd name="connsiteX40" fmla="*/ 215796 w 492167"/>
                  <a:gd name="connsiteY40" fmla="*/ 215475 h 334932"/>
                  <a:gd name="connsiteX41" fmla="*/ 215796 w 492167"/>
                  <a:gd name="connsiteY41" fmla="*/ 249327 h 334932"/>
                  <a:gd name="connsiteX42" fmla="*/ 474351 w 492167"/>
                  <a:gd name="connsiteY42" fmla="*/ 249327 h 334932"/>
                  <a:gd name="connsiteX43" fmla="*/ 474351 w 492167"/>
                  <a:gd name="connsiteY43" fmla="*/ 206068 h 334932"/>
                  <a:gd name="connsiteX44" fmla="*/ 410723 w 492167"/>
                  <a:gd name="connsiteY44" fmla="*/ 142441 h 334932"/>
                  <a:gd name="connsiteX45" fmla="*/ 474351 w 492167"/>
                  <a:gd name="connsiteY45" fmla="*/ 61054 h 334932"/>
                  <a:gd name="connsiteX46" fmla="*/ 474351 w 492167"/>
                  <a:gd name="connsiteY46" fmla="*/ 17795 h 334932"/>
                  <a:gd name="connsiteX47" fmla="*/ 215796 w 492167"/>
                  <a:gd name="connsiteY47" fmla="*/ 17795 h 334932"/>
                  <a:gd name="connsiteX48" fmla="*/ 215796 w 492167"/>
                  <a:gd name="connsiteY48" fmla="*/ 51668 h 334932"/>
                  <a:gd name="connsiteX49" fmla="*/ 206888 w 492167"/>
                  <a:gd name="connsiteY49" fmla="*/ 60577 h 334932"/>
                  <a:gd name="connsiteX50" fmla="*/ 197978 w 492167"/>
                  <a:gd name="connsiteY50" fmla="*/ 51668 h 334932"/>
                  <a:gd name="connsiteX51" fmla="*/ 197978 w 492167"/>
                  <a:gd name="connsiteY51" fmla="*/ 17817 h 334932"/>
                  <a:gd name="connsiteX52" fmla="*/ 8908 w 492167"/>
                  <a:gd name="connsiteY52" fmla="*/ 17817 h 334932"/>
                  <a:gd name="connsiteX53" fmla="*/ 0 w 492167"/>
                  <a:gd name="connsiteY53" fmla="*/ 8908 h 334932"/>
                  <a:gd name="connsiteX54" fmla="*/ 8908 w 492167"/>
                  <a:gd name="connsiteY54" fmla="*/ 0 h 334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92167" h="334932">
                    <a:moveTo>
                      <a:pt x="206887" y="97371"/>
                    </a:moveTo>
                    <a:cubicBezTo>
                      <a:pt x="211807" y="97371"/>
                      <a:pt x="215796" y="101359"/>
                      <a:pt x="215796" y="106279"/>
                    </a:cubicBezTo>
                    <a:lnTo>
                      <a:pt x="215796" y="160891"/>
                    </a:lnTo>
                    <a:cubicBezTo>
                      <a:pt x="215796" y="165811"/>
                      <a:pt x="211807" y="169799"/>
                      <a:pt x="206887" y="169799"/>
                    </a:cubicBezTo>
                    <a:cubicBezTo>
                      <a:pt x="201967" y="169799"/>
                      <a:pt x="197979" y="165811"/>
                      <a:pt x="197979" y="160891"/>
                    </a:cubicBezTo>
                    <a:lnTo>
                      <a:pt x="197979" y="106279"/>
                    </a:lnTo>
                    <a:cubicBezTo>
                      <a:pt x="197979" y="101359"/>
                      <a:pt x="201967" y="97371"/>
                      <a:pt x="206887" y="97371"/>
                    </a:cubicBezTo>
                    <a:close/>
                    <a:moveTo>
                      <a:pt x="8908" y="0"/>
                    </a:moveTo>
                    <a:lnTo>
                      <a:pt x="483259" y="0"/>
                    </a:lnTo>
                    <a:cubicBezTo>
                      <a:pt x="488179" y="0"/>
                      <a:pt x="492167" y="3988"/>
                      <a:pt x="492167" y="8908"/>
                    </a:cubicBezTo>
                    <a:lnTo>
                      <a:pt x="492167" y="69463"/>
                    </a:lnTo>
                    <a:cubicBezTo>
                      <a:pt x="492167" y="74383"/>
                      <a:pt x="488179" y="78372"/>
                      <a:pt x="483259" y="78372"/>
                    </a:cubicBezTo>
                    <a:cubicBezTo>
                      <a:pt x="452756" y="78372"/>
                      <a:pt x="428028" y="103100"/>
                      <a:pt x="428028" y="133604"/>
                    </a:cubicBezTo>
                    <a:cubicBezTo>
                      <a:pt x="428028" y="164108"/>
                      <a:pt x="452756" y="188836"/>
                      <a:pt x="483259" y="188836"/>
                    </a:cubicBezTo>
                    <a:cubicBezTo>
                      <a:pt x="488171" y="188836"/>
                      <a:pt x="492156" y="192811"/>
                      <a:pt x="492167" y="197723"/>
                    </a:cubicBezTo>
                    <a:lnTo>
                      <a:pt x="492167" y="258256"/>
                    </a:lnTo>
                    <a:cubicBezTo>
                      <a:pt x="492167" y="263176"/>
                      <a:pt x="488179" y="267165"/>
                      <a:pt x="483259" y="267165"/>
                    </a:cubicBezTo>
                    <a:lnTo>
                      <a:pt x="102125" y="267165"/>
                    </a:lnTo>
                    <a:lnTo>
                      <a:pt x="357745" y="316474"/>
                    </a:lnTo>
                    <a:lnTo>
                      <a:pt x="401374" y="281454"/>
                    </a:lnTo>
                    <a:cubicBezTo>
                      <a:pt x="405209" y="278372"/>
                      <a:pt x="410817" y="278983"/>
                      <a:pt x="413899" y="282819"/>
                    </a:cubicBezTo>
                    <a:cubicBezTo>
                      <a:pt x="416981" y="286654"/>
                      <a:pt x="416370" y="292262"/>
                      <a:pt x="412534" y="295344"/>
                    </a:cubicBezTo>
                    <a:lnTo>
                      <a:pt x="365691" y="332972"/>
                    </a:lnTo>
                    <a:cubicBezTo>
                      <a:pt x="364107" y="334240"/>
                      <a:pt x="362139" y="334932"/>
                      <a:pt x="360111" y="334932"/>
                    </a:cubicBezTo>
                    <a:cubicBezTo>
                      <a:pt x="359543" y="334928"/>
                      <a:pt x="358978" y="334871"/>
                      <a:pt x="358422" y="334761"/>
                    </a:cubicBezTo>
                    <a:lnTo>
                      <a:pt x="7219" y="267015"/>
                    </a:lnTo>
                    <a:cubicBezTo>
                      <a:pt x="3710" y="265742"/>
                      <a:pt x="1069" y="262801"/>
                      <a:pt x="178" y="259176"/>
                    </a:cubicBezTo>
                    <a:cubicBezTo>
                      <a:pt x="102" y="258880"/>
                      <a:pt x="43" y="258580"/>
                      <a:pt x="0" y="258278"/>
                    </a:cubicBezTo>
                    <a:lnTo>
                      <a:pt x="0" y="197744"/>
                    </a:lnTo>
                    <a:cubicBezTo>
                      <a:pt x="0" y="192824"/>
                      <a:pt x="3988" y="188836"/>
                      <a:pt x="8908" y="188836"/>
                    </a:cubicBezTo>
                    <a:cubicBezTo>
                      <a:pt x="39412" y="188836"/>
                      <a:pt x="64140" y="164108"/>
                      <a:pt x="64140" y="133604"/>
                    </a:cubicBezTo>
                    <a:cubicBezTo>
                      <a:pt x="64140" y="103100"/>
                      <a:pt x="39412" y="78372"/>
                      <a:pt x="8908" y="78372"/>
                    </a:cubicBezTo>
                    <a:cubicBezTo>
                      <a:pt x="3988" y="78372"/>
                      <a:pt x="0" y="74383"/>
                      <a:pt x="0" y="69463"/>
                    </a:cubicBezTo>
                    <a:cubicBezTo>
                      <a:pt x="0" y="64544"/>
                      <a:pt x="3988" y="60555"/>
                      <a:pt x="8908" y="60555"/>
                    </a:cubicBezTo>
                    <a:cubicBezTo>
                      <a:pt x="45571" y="60710"/>
                      <a:pt x="76439" y="88017"/>
                      <a:pt x="81065" y="124387"/>
                    </a:cubicBezTo>
                    <a:cubicBezTo>
                      <a:pt x="86155" y="164408"/>
                      <a:pt x="57838" y="200978"/>
                      <a:pt x="17817" y="206068"/>
                    </a:cubicBezTo>
                    <a:lnTo>
                      <a:pt x="17817" y="249327"/>
                    </a:lnTo>
                    <a:lnTo>
                      <a:pt x="197978" y="249327"/>
                    </a:lnTo>
                    <a:lnTo>
                      <a:pt x="197978" y="215475"/>
                    </a:lnTo>
                    <a:cubicBezTo>
                      <a:pt x="197978" y="210555"/>
                      <a:pt x="201968" y="206567"/>
                      <a:pt x="206888" y="206567"/>
                    </a:cubicBezTo>
                    <a:cubicBezTo>
                      <a:pt x="211808" y="206567"/>
                      <a:pt x="215796" y="210555"/>
                      <a:pt x="215796" y="215475"/>
                    </a:cubicBezTo>
                    <a:lnTo>
                      <a:pt x="215796" y="249327"/>
                    </a:lnTo>
                    <a:lnTo>
                      <a:pt x="474351" y="249327"/>
                    </a:lnTo>
                    <a:lnTo>
                      <a:pt x="474351" y="206068"/>
                    </a:lnTo>
                    <a:cubicBezTo>
                      <a:pt x="441045" y="201990"/>
                      <a:pt x="414802" y="175746"/>
                      <a:pt x="410723" y="142441"/>
                    </a:cubicBezTo>
                    <a:cubicBezTo>
                      <a:pt x="405819" y="102395"/>
                      <a:pt x="434307" y="65958"/>
                      <a:pt x="474351" y="61054"/>
                    </a:cubicBezTo>
                    <a:lnTo>
                      <a:pt x="474351" y="17795"/>
                    </a:lnTo>
                    <a:lnTo>
                      <a:pt x="215796" y="17795"/>
                    </a:lnTo>
                    <a:lnTo>
                      <a:pt x="215796" y="51668"/>
                    </a:lnTo>
                    <a:cubicBezTo>
                      <a:pt x="215796" y="56588"/>
                      <a:pt x="211808" y="60577"/>
                      <a:pt x="206888" y="60577"/>
                    </a:cubicBezTo>
                    <a:cubicBezTo>
                      <a:pt x="201968" y="60577"/>
                      <a:pt x="197978" y="56588"/>
                      <a:pt x="197978" y="51668"/>
                    </a:cubicBezTo>
                    <a:lnTo>
                      <a:pt x="197978" y="17817"/>
                    </a:lnTo>
                    <a:lnTo>
                      <a:pt x="8908" y="17817"/>
                    </a:lnTo>
                    <a:cubicBezTo>
                      <a:pt x="3988" y="17817"/>
                      <a:pt x="0" y="13828"/>
                      <a:pt x="0" y="8908"/>
                    </a:cubicBezTo>
                    <a:cubicBezTo>
                      <a:pt x="0" y="3988"/>
                      <a:pt x="3988" y="0"/>
                      <a:pt x="89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  <p:grpSp>
        <p:nvGrpSpPr>
          <p:cNvPr id="174" name="Group 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625288" y="3499818"/>
            <a:ext cx="584243" cy="584243"/>
            <a:chOff x="1524000" y="3657600"/>
            <a:chExt cx="1016168" cy="1016168"/>
          </a:xfrm>
        </p:grpSpPr>
        <p:sp>
          <p:nvSpPr>
            <p:cNvPr id="175" name="Rectangle: Rounded Corners 3"/>
            <p:cNvSpPr/>
            <p:nvPr/>
          </p:nvSpPr>
          <p:spPr>
            <a:xfrm>
              <a:off x="1524000" y="3657600"/>
              <a:ext cx="1016168" cy="1016168"/>
            </a:xfrm>
            <a:prstGeom prst="roundRect">
              <a:avLst/>
            </a:prstGeom>
            <a:solidFill>
              <a:srgbClr val="F4F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/>
                <a:ea typeface="微软雅黑"/>
                <a:sym typeface="Calibri"/>
              </a:endParaRPr>
            </a:p>
          </p:txBody>
        </p:sp>
        <p:grpSp>
          <p:nvGrpSpPr>
            <p:cNvPr id="176" name="Group 32"/>
            <p:cNvGrpSpPr/>
            <p:nvPr/>
          </p:nvGrpSpPr>
          <p:grpSpPr>
            <a:xfrm>
              <a:off x="1808606" y="3944178"/>
              <a:ext cx="446956" cy="443013"/>
              <a:chOff x="10893952" y="4029970"/>
              <a:chExt cx="580825" cy="575701"/>
            </a:xfrm>
          </p:grpSpPr>
          <p:sp>
            <p:nvSpPr>
              <p:cNvPr id="177" name="Freeform: Shape 33"/>
              <p:cNvSpPr/>
              <p:nvPr/>
            </p:nvSpPr>
            <p:spPr>
              <a:xfrm>
                <a:off x="10902863" y="4229603"/>
                <a:ext cx="384839" cy="363459"/>
              </a:xfrm>
              <a:custGeom>
                <a:avLst/>
                <a:gdLst>
                  <a:gd name="connsiteX0" fmla="*/ 142846 w 384839"/>
                  <a:gd name="connsiteY0" fmla="*/ 216007 h 363459"/>
                  <a:gd name="connsiteX1" fmla="*/ 102225 w 384839"/>
                  <a:gd name="connsiteY1" fmla="*/ 154967 h 363459"/>
                  <a:gd name="connsiteX2" fmla="*/ 130731 w 384839"/>
                  <a:gd name="connsiteY2" fmla="*/ 87934 h 363459"/>
                  <a:gd name="connsiteX3" fmla="*/ 100963 w 384839"/>
                  <a:gd name="connsiteY3" fmla="*/ 20772 h 363459"/>
                  <a:gd name="connsiteX4" fmla="*/ 406 w 384839"/>
                  <a:gd name="connsiteY4" fmla="*/ 107376 h 363459"/>
                  <a:gd name="connsiteX5" fmla="*/ 341174 w 384839"/>
                  <a:gd name="connsiteY5" fmla="*/ 354556 h 363459"/>
                  <a:gd name="connsiteX6" fmla="*/ 376087 w 384839"/>
                  <a:gd name="connsiteY6" fmla="*/ 274196 h 363459"/>
                  <a:gd name="connsiteX7" fmla="*/ 309004 w 384839"/>
                  <a:gd name="connsiteY7" fmla="*/ 238228 h 363459"/>
                  <a:gd name="connsiteX8" fmla="*/ 262417 w 384839"/>
                  <a:gd name="connsiteY8" fmla="*/ 259152 h 363459"/>
                  <a:gd name="connsiteX9" fmla="*/ 233718 w 384839"/>
                  <a:gd name="connsiteY9" fmla="*/ 278216 h 363459"/>
                  <a:gd name="connsiteX10" fmla="*/ 142846 w 384839"/>
                  <a:gd name="connsiteY10" fmla="*/ 215978 h 363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4839" h="363459">
                    <a:moveTo>
                      <a:pt x="142846" y="216007"/>
                    </a:moveTo>
                    <a:cubicBezTo>
                      <a:pt x="135306" y="207612"/>
                      <a:pt x="102795" y="167981"/>
                      <a:pt x="102225" y="154967"/>
                    </a:cubicBezTo>
                    <a:cubicBezTo>
                      <a:pt x="101391" y="135105"/>
                      <a:pt x="144849" y="125342"/>
                      <a:pt x="130731" y="87934"/>
                    </a:cubicBezTo>
                    <a:lnTo>
                      <a:pt x="100963" y="20772"/>
                    </a:lnTo>
                    <a:cubicBezTo>
                      <a:pt x="72193" y="-44037"/>
                      <a:pt x="-6314" y="59157"/>
                      <a:pt x="406" y="107376"/>
                    </a:cubicBezTo>
                    <a:cubicBezTo>
                      <a:pt x="16976" y="226205"/>
                      <a:pt x="225409" y="418005"/>
                      <a:pt x="341174" y="354556"/>
                    </a:cubicBezTo>
                    <a:cubicBezTo>
                      <a:pt x="367022" y="340374"/>
                      <a:pt x="401850" y="289875"/>
                      <a:pt x="376087" y="274196"/>
                    </a:cubicBezTo>
                    <a:lnTo>
                      <a:pt x="309004" y="238228"/>
                    </a:lnTo>
                    <a:cubicBezTo>
                      <a:pt x="286648" y="226241"/>
                      <a:pt x="285900" y="234151"/>
                      <a:pt x="262417" y="259152"/>
                    </a:cubicBezTo>
                    <a:cubicBezTo>
                      <a:pt x="256574" y="265373"/>
                      <a:pt x="245976" y="281244"/>
                      <a:pt x="233718" y="278216"/>
                    </a:cubicBezTo>
                    <a:cubicBezTo>
                      <a:pt x="207649" y="271837"/>
                      <a:pt x="158461" y="233360"/>
                      <a:pt x="142846" y="215978"/>
                    </a:cubicBezTo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7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Calibri"/>
                  <a:ea typeface="微软雅黑"/>
                  <a:sym typeface="Calibri"/>
                </a:endParaRPr>
              </a:p>
            </p:txBody>
          </p:sp>
          <p:sp>
            <p:nvSpPr>
              <p:cNvPr id="178" name="Freeform: Shape 34"/>
              <p:cNvSpPr/>
              <p:nvPr/>
            </p:nvSpPr>
            <p:spPr>
              <a:xfrm>
                <a:off x="10893952" y="4029970"/>
                <a:ext cx="580825" cy="575701"/>
              </a:xfrm>
              <a:custGeom>
                <a:avLst/>
                <a:gdLst>
                  <a:gd name="connsiteX0" fmla="*/ 73606 w 580825"/>
                  <a:gd name="connsiteY0" fmla="*/ 192276 h 575701"/>
                  <a:gd name="connsiteX1" fmla="*/ 118020 w 580825"/>
                  <a:gd name="connsiteY1" fmla="*/ 216792 h 575701"/>
                  <a:gd name="connsiteX2" fmla="*/ 147859 w 580825"/>
                  <a:gd name="connsiteY2" fmla="*/ 283968 h 575701"/>
                  <a:gd name="connsiteX3" fmla="*/ 130513 w 580825"/>
                  <a:gd name="connsiteY3" fmla="*/ 340197 h 575701"/>
                  <a:gd name="connsiteX4" fmla="*/ 120079 w 580825"/>
                  <a:gd name="connsiteY4" fmla="*/ 354243 h 575701"/>
                  <a:gd name="connsiteX5" fmla="*/ 158385 w 580825"/>
                  <a:gd name="connsiteY5" fmla="*/ 409689 h 575701"/>
                  <a:gd name="connsiteX6" fmla="*/ 244724 w 580825"/>
                  <a:gd name="connsiteY6" fmla="*/ 469203 h 575701"/>
                  <a:gd name="connsiteX7" fmla="*/ 261308 w 580825"/>
                  <a:gd name="connsiteY7" fmla="*/ 456682 h 575701"/>
                  <a:gd name="connsiteX8" fmla="*/ 264807 w 580825"/>
                  <a:gd name="connsiteY8" fmla="*/ 452684 h 575701"/>
                  <a:gd name="connsiteX9" fmla="*/ 274378 w 580825"/>
                  <a:gd name="connsiteY9" fmla="*/ 442158 h 575701"/>
                  <a:gd name="connsiteX10" fmla="*/ 322127 w 580825"/>
                  <a:gd name="connsiteY10" fmla="*/ 430042 h 575701"/>
                  <a:gd name="connsiteX11" fmla="*/ 389210 w 580825"/>
                  <a:gd name="connsiteY11" fmla="*/ 465989 h 575701"/>
                  <a:gd name="connsiteX12" fmla="*/ 402950 w 580825"/>
                  <a:gd name="connsiteY12" fmla="*/ 491716 h 575701"/>
                  <a:gd name="connsiteX13" fmla="*/ 354368 w 580825"/>
                  <a:gd name="connsiteY13" fmla="*/ 562028 h 575701"/>
                  <a:gd name="connsiteX14" fmla="*/ 298417 w 580825"/>
                  <a:gd name="connsiteY14" fmla="*/ 575690 h 575701"/>
                  <a:gd name="connsiteX15" fmla="*/ 271065 w 580825"/>
                  <a:gd name="connsiteY15" fmla="*/ 573203 h 575701"/>
                  <a:gd name="connsiteX16" fmla="*/ 263827 w 580825"/>
                  <a:gd name="connsiteY16" fmla="*/ 562887 h 575701"/>
                  <a:gd name="connsiteX17" fmla="*/ 274143 w 580825"/>
                  <a:gd name="connsiteY17" fmla="*/ 555650 h 575701"/>
                  <a:gd name="connsiteX18" fmla="*/ 345809 w 580825"/>
                  <a:gd name="connsiteY18" fmla="*/ 546385 h 575701"/>
                  <a:gd name="connsiteX19" fmla="*/ 385148 w 580825"/>
                  <a:gd name="connsiteY19" fmla="*/ 491296 h 575701"/>
                  <a:gd name="connsiteX20" fmla="*/ 380380 w 580825"/>
                  <a:gd name="connsiteY20" fmla="*/ 481483 h 575701"/>
                  <a:gd name="connsiteX21" fmla="*/ 313717 w 580825"/>
                  <a:gd name="connsiteY21" fmla="*/ 445750 h 575701"/>
                  <a:gd name="connsiteX22" fmla="*/ 287712 w 580825"/>
                  <a:gd name="connsiteY22" fmla="*/ 454052 h 575701"/>
                  <a:gd name="connsiteX23" fmla="*/ 277828 w 580825"/>
                  <a:gd name="connsiteY23" fmla="*/ 464913 h 575701"/>
                  <a:gd name="connsiteX24" fmla="*/ 274920 w 580825"/>
                  <a:gd name="connsiteY24" fmla="*/ 468248 h 575701"/>
                  <a:gd name="connsiteX25" fmla="*/ 240527 w 580825"/>
                  <a:gd name="connsiteY25" fmla="*/ 486535 h 575701"/>
                  <a:gd name="connsiteX26" fmla="*/ 145122 w 580825"/>
                  <a:gd name="connsiteY26" fmla="*/ 421604 h 575701"/>
                  <a:gd name="connsiteX27" fmla="*/ 102256 w 580825"/>
                  <a:gd name="connsiteY27" fmla="*/ 354999 h 575701"/>
                  <a:gd name="connsiteX28" fmla="*/ 118077 w 580825"/>
                  <a:gd name="connsiteY28" fmla="*/ 327433 h 575701"/>
                  <a:gd name="connsiteX29" fmla="*/ 131354 w 580825"/>
                  <a:gd name="connsiteY29" fmla="*/ 290738 h 575701"/>
                  <a:gd name="connsiteX30" fmla="*/ 101735 w 580825"/>
                  <a:gd name="connsiteY30" fmla="*/ 224047 h 575701"/>
                  <a:gd name="connsiteX31" fmla="*/ 78495 w 580825"/>
                  <a:gd name="connsiteY31" fmla="*/ 209430 h 575701"/>
                  <a:gd name="connsiteX32" fmla="*/ 18140 w 580825"/>
                  <a:gd name="connsiteY32" fmla="*/ 305782 h 575701"/>
                  <a:gd name="connsiteX33" fmla="*/ 232887 w 580825"/>
                  <a:gd name="connsiteY33" fmla="*/ 543392 h 575701"/>
                  <a:gd name="connsiteX34" fmla="*/ 233209 w 580825"/>
                  <a:gd name="connsiteY34" fmla="*/ 543523 h 575701"/>
                  <a:gd name="connsiteX35" fmla="*/ 237860 w 580825"/>
                  <a:gd name="connsiteY35" fmla="*/ 555231 h 575701"/>
                  <a:gd name="connsiteX36" fmla="*/ 226152 w 580825"/>
                  <a:gd name="connsiteY36" fmla="*/ 559883 h 575701"/>
                  <a:gd name="connsiteX37" fmla="*/ 487 w 580825"/>
                  <a:gd name="connsiteY37" fmla="*/ 308241 h 575701"/>
                  <a:gd name="connsiteX38" fmla="*/ 73606 w 580825"/>
                  <a:gd name="connsiteY38" fmla="*/ 192276 h 575701"/>
                  <a:gd name="connsiteX39" fmla="*/ 479527 w 580825"/>
                  <a:gd name="connsiteY39" fmla="*/ 115957 h 575701"/>
                  <a:gd name="connsiteX40" fmla="*/ 506245 w 580825"/>
                  <a:gd name="connsiteY40" fmla="*/ 142675 h 575701"/>
                  <a:gd name="connsiteX41" fmla="*/ 479527 w 580825"/>
                  <a:gd name="connsiteY41" fmla="*/ 169394 h 575701"/>
                  <a:gd name="connsiteX42" fmla="*/ 452808 w 580825"/>
                  <a:gd name="connsiteY42" fmla="*/ 142675 h 575701"/>
                  <a:gd name="connsiteX43" fmla="*/ 479527 w 580825"/>
                  <a:gd name="connsiteY43" fmla="*/ 115957 h 575701"/>
                  <a:gd name="connsiteX44" fmla="*/ 385199 w 580825"/>
                  <a:gd name="connsiteY44" fmla="*/ 115957 h 575701"/>
                  <a:gd name="connsiteX45" fmla="*/ 411917 w 580825"/>
                  <a:gd name="connsiteY45" fmla="*/ 142675 h 575701"/>
                  <a:gd name="connsiteX46" fmla="*/ 385199 w 580825"/>
                  <a:gd name="connsiteY46" fmla="*/ 169394 h 575701"/>
                  <a:gd name="connsiteX47" fmla="*/ 358480 w 580825"/>
                  <a:gd name="connsiteY47" fmla="*/ 142675 h 575701"/>
                  <a:gd name="connsiteX48" fmla="*/ 385199 w 580825"/>
                  <a:gd name="connsiteY48" fmla="*/ 115957 h 575701"/>
                  <a:gd name="connsiteX49" fmla="*/ 290864 w 580825"/>
                  <a:gd name="connsiteY49" fmla="*/ 115957 h 575701"/>
                  <a:gd name="connsiteX50" fmla="*/ 317582 w 580825"/>
                  <a:gd name="connsiteY50" fmla="*/ 142675 h 575701"/>
                  <a:gd name="connsiteX51" fmla="*/ 290864 w 580825"/>
                  <a:gd name="connsiteY51" fmla="*/ 169394 h 575701"/>
                  <a:gd name="connsiteX52" fmla="*/ 264145 w 580825"/>
                  <a:gd name="connsiteY52" fmla="*/ 142675 h 575701"/>
                  <a:gd name="connsiteX53" fmla="*/ 290864 w 580825"/>
                  <a:gd name="connsiteY53" fmla="*/ 115957 h 575701"/>
                  <a:gd name="connsiteX54" fmla="*/ 233493 w 580825"/>
                  <a:gd name="connsiteY54" fmla="*/ 0 h 575701"/>
                  <a:gd name="connsiteX55" fmla="*/ 536910 w 580825"/>
                  <a:gd name="connsiteY55" fmla="*/ 0 h 575701"/>
                  <a:gd name="connsiteX56" fmla="*/ 580825 w 580825"/>
                  <a:gd name="connsiteY56" fmla="*/ 43914 h 575701"/>
                  <a:gd name="connsiteX57" fmla="*/ 580825 w 580825"/>
                  <a:gd name="connsiteY57" fmla="*/ 235301 h 575701"/>
                  <a:gd name="connsiteX58" fmla="*/ 536910 w 580825"/>
                  <a:gd name="connsiteY58" fmla="*/ 279222 h 575701"/>
                  <a:gd name="connsiteX59" fmla="*/ 346365 w 580825"/>
                  <a:gd name="connsiteY59" fmla="*/ 279222 h 575701"/>
                  <a:gd name="connsiteX60" fmla="*/ 337457 w 580825"/>
                  <a:gd name="connsiteY60" fmla="*/ 270314 h 575701"/>
                  <a:gd name="connsiteX61" fmla="*/ 346365 w 580825"/>
                  <a:gd name="connsiteY61" fmla="*/ 261405 h 575701"/>
                  <a:gd name="connsiteX62" fmla="*/ 536910 w 580825"/>
                  <a:gd name="connsiteY62" fmla="*/ 261405 h 575701"/>
                  <a:gd name="connsiteX63" fmla="*/ 563008 w 580825"/>
                  <a:gd name="connsiteY63" fmla="*/ 235301 h 575701"/>
                  <a:gd name="connsiteX64" fmla="*/ 563008 w 580825"/>
                  <a:gd name="connsiteY64" fmla="*/ 43914 h 575701"/>
                  <a:gd name="connsiteX65" fmla="*/ 536910 w 580825"/>
                  <a:gd name="connsiteY65" fmla="*/ 17809 h 575701"/>
                  <a:gd name="connsiteX66" fmla="*/ 233493 w 580825"/>
                  <a:gd name="connsiteY66" fmla="*/ 17809 h 575701"/>
                  <a:gd name="connsiteX67" fmla="*/ 207396 w 580825"/>
                  <a:gd name="connsiteY67" fmla="*/ 43914 h 575701"/>
                  <a:gd name="connsiteX68" fmla="*/ 207396 w 580825"/>
                  <a:gd name="connsiteY68" fmla="*/ 235301 h 575701"/>
                  <a:gd name="connsiteX69" fmla="*/ 233493 w 580825"/>
                  <a:gd name="connsiteY69" fmla="*/ 261405 h 575701"/>
                  <a:gd name="connsiteX70" fmla="*/ 269276 w 580825"/>
                  <a:gd name="connsiteY70" fmla="*/ 261405 h 575701"/>
                  <a:gd name="connsiteX71" fmla="*/ 278185 w 580825"/>
                  <a:gd name="connsiteY71" fmla="*/ 270314 h 575701"/>
                  <a:gd name="connsiteX72" fmla="*/ 278185 w 580825"/>
                  <a:gd name="connsiteY72" fmla="*/ 333933 h 575701"/>
                  <a:gd name="connsiteX73" fmla="*/ 306869 w 580825"/>
                  <a:gd name="connsiteY73" fmla="*/ 301500 h 575701"/>
                  <a:gd name="connsiteX74" fmla="*/ 319444 w 580825"/>
                  <a:gd name="connsiteY74" fmla="*/ 300727 h 575701"/>
                  <a:gd name="connsiteX75" fmla="*/ 320218 w 580825"/>
                  <a:gd name="connsiteY75" fmla="*/ 313302 h 575701"/>
                  <a:gd name="connsiteX76" fmla="*/ 275947 w 580825"/>
                  <a:gd name="connsiteY76" fmla="*/ 363352 h 575701"/>
                  <a:gd name="connsiteX77" fmla="*/ 269280 w 580825"/>
                  <a:gd name="connsiteY77" fmla="*/ 366356 h 575701"/>
                  <a:gd name="connsiteX78" fmla="*/ 260368 w 580825"/>
                  <a:gd name="connsiteY78" fmla="*/ 357451 h 575701"/>
                  <a:gd name="connsiteX79" fmla="*/ 260368 w 580825"/>
                  <a:gd name="connsiteY79" fmla="*/ 279222 h 575701"/>
                  <a:gd name="connsiteX80" fmla="*/ 233493 w 580825"/>
                  <a:gd name="connsiteY80" fmla="*/ 279222 h 575701"/>
                  <a:gd name="connsiteX81" fmla="*/ 189579 w 580825"/>
                  <a:gd name="connsiteY81" fmla="*/ 235301 h 575701"/>
                  <a:gd name="connsiteX82" fmla="*/ 189579 w 580825"/>
                  <a:gd name="connsiteY82" fmla="*/ 43922 h 575701"/>
                  <a:gd name="connsiteX83" fmla="*/ 233493 w 580825"/>
                  <a:gd name="connsiteY83" fmla="*/ 0 h 57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80825" h="575701">
                    <a:moveTo>
                      <a:pt x="73606" y="192276"/>
                    </a:moveTo>
                    <a:cubicBezTo>
                      <a:pt x="92521" y="186860"/>
                      <a:pt x="108698" y="195804"/>
                      <a:pt x="118020" y="216792"/>
                    </a:cubicBezTo>
                    <a:lnTo>
                      <a:pt x="147859" y="283968"/>
                    </a:lnTo>
                    <a:cubicBezTo>
                      <a:pt x="158720" y="312766"/>
                      <a:pt x="141744" y="329279"/>
                      <a:pt x="130513" y="340197"/>
                    </a:cubicBezTo>
                    <a:cubicBezTo>
                      <a:pt x="125068" y="345499"/>
                      <a:pt x="119915" y="350509"/>
                      <a:pt x="120079" y="354243"/>
                    </a:cubicBezTo>
                    <a:cubicBezTo>
                      <a:pt x="120571" y="361719"/>
                      <a:pt x="143954" y="393604"/>
                      <a:pt x="158385" y="409689"/>
                    </a:cubicBezTo>
                    <a:cubicBezTo>
                      <a:pt x="173137" y="426080"/>
                      <a:pt x="220836" y="463381"/>
                      <a:pt x="244724" y="469203"/>
                    </a:cubicBezTo>
                    <a:cubicBezTo>
                      <a:pt x="249706" y="470329"/>
                      <a:pt x="257239" y="461471"/>
                      <a:pt x="261308" y="456682"/>
                    </a:cubicBezTo>
                    <a:cubicBezTo>
                      <a:pt x="262598" y="455157"/>
                      <a:pt x="263767" y="453781"/>
                      <a:pt x="264807" y="452684"/>
                    </a:cubicBezTo>
                    <a:cubicBezTo>
                      <a:pt x="268513" y="448736"/>
                      <a:pt x="271642" y="445229"/>
                      <a:pt x="274378" y="442158"/>
                    </a:cubicBezTo>
                    <a:cubicBezTo>
                      <a:pt x="290192" y="424484"/>
                      <a:pt x="298189" y="417214"/>
                      <a:pt x="322127" y="430042"/>
                    </a:cubicBezTo>
                    <a:lnTo>
                      <a:pt x="389210" y="465989"/>
                    </a:lnTo>
                    <a:cubicBezTo>
                      <a:pt x="398265" y="471298"/>
                      <a:pt x="403574" y="481239"/>
                      <a:pt x="402950" y="491716"/>
                    </a:cubicBezTo>
                    <a:cubicBezTo>
                      <a:pt x="402394" y="516624"/>
                      <a:pt x="376382" y="549970"/>
                      <a:pt x="354368" y="562028"/>
                    </a:cubicBezTo>
                    <a:cubicBezTo>
                      <a:pt x="337184" y="571268"/>
                      <a:pt x="317926" y="575970"/>
                      <a:pt x="298417" y="575690"/>
                    </a:cubicBezTo>
                    <a:cubicBezTo>
                      <a:pt x="289244" y="575655"/>
                      <a:pt x="280093" y="574822"/>
                      <a:pt x="271065" y="573203"/>
                    </a:cubicBezTo>
                    <a:cubicBezTo>
                      <a:pt x="266217" y="572352"/>
                      <a:pt x="262977" y="567734"/>
                      <a:pt x="263827" y="562887"/>
                    </a:cubicBezTo>
                    <a:cubicBezTo>
                      <a:pt x="264678" y="558040"/>
                      <a:pt x="269296" y="554799"/>
                      <a:pt x="274143" y="555650"/>
                    </a:cubicBezTo>
                    <a:cubicBezTo>
                      <a:pt x="298385" y="560937"/>
                      <a:pt x="323709" y="557663"/>
                      <a:pt x="345809" y="546385"/>
                    </a:cubicBezTo>
                    <a:cubicBezTo>
                      <a:pt x="362813" y="537063"/>
                      <a:pt x="384742" y="509255"/>
                      <a:pt x="385148" y="491296"/>
                    </a:cubicBezTo>
                    <a:cubicBezTo>
                      <a:pt x="385683" y="487363"/>
                      <a:pt x="383803" y="483493"/>
                      <a:pt x="380380" y="481483"/>
                    </a:cubicBezTo>
                    <a:lnTo>
                      <a:pt x="313717" y="445750"/>
                    </a:lnTo>
                    <a:cubicBezTo>
                      <a:pt x="301153" y="439008"/>
                      <a:pt x="301146" y="438993"/>
                      <a:pt x="287712" y="454052"/>
                    </a:cubicBezTo>
                    <a:cubicBezTo>
                      <a:pt x="284883" y="457216"/>
                      <a:pt x="281655" y="460844"/>
                      <a:pt x="277828" y="464913"/>
                    </a:cubicBezTo>
                    <a:cubicBezTo>
                      <a:pt x="276972" y="465832"/>
                      <a:pt x="275996" y="466980"/>
                      <a:pt x="274920" y="468248"/>
                    </a:cubicBezTo>
                    <a:cubicBezTo>
                      <a:pt x="267900" y="476515"/>
                      <a:pt x="256205" y="490405"/>
                      <a:pt x="240527" y="486535"/>
                    </a:cubicBezTo>
                    <a:cubicBezTo>
                      <a:pt x="212619" y="479708"/>
                      <a:pt x="161963" y="440333"/>
                      <a:pt x="145122" y="421604"/>
                    </a:cubicBezTo>
                    <a:cubicBezTo>
                      <a:pt x="144581" y="421006"/>
                      <a:pt x="103054" y="373927"/>
                      <a:pt x="102256" y="354999"/>
                    </a:cubicBezTo>
                    <a:cubicBezTo>
                      <a:pt x="101764" y="343297"/>
                      <a:pt x="110059" y="335237"/>
                      <a:pt x="118077" y="327433"/>
                    </a:cubicBezTo>
                    <a:cubicBezTo>
                      <a:pt x="128717" y="317106"/>
                      <a:pt x="137910" y="308134"/>
                      <a:pt x="131354" y="290738"/>
                    </a:cubicBezTo>
                    <a:lnTo>
                      <a:pt x="101735" y="224047"/>
                    </a:lnTo>
                    <a:cubicBezTo>
                      <a:pt x="94224" y="207142"/>
                      <a:pt x="84859" y="207605"/>
                      <a:pt x="78495" y="209430"/>
                    </a:cubicBezTo>
                    <a:cubicBezTo>
                      <a:pt x="49974" y="217547"/>
                      <a:pt x="13899" y="275195"/>
                      <a:pt x="18140" y="305782"/>
                    </a:cubicBezTo>
                    <a:cubicBezTo>
                      <a:pt x="29535" y="387518"/>
                      <a:pt x="133905" y="502991"/>
                      <a:pt x="232887" y="543392"/>
                    </a:cubicBezTo>
                    <a:cubicBezTo>
                      <a:pt x="232995" y="543433"/>
                      <a:pt x="233102" y="543477"/>
                      <a:pt x="233209" y="543523"/>
                    </a:cubicBezTo>
                    <a:cubicBezTo>
                      <a:pt x="237726" y="545472"/>
                      <a:pt x="239809" y="550714"/>
                      <a:pt x="237860" y="555231"/>
                    </a:cubicBezTo>
                    <a:cubicBezTo>
                      <a:pt x="235912" y="559749"/>
                      <a:pt x="230670" y="561831"/>
                      <a:pt x="226152" y="559883"/>
                    </a:cubicBezTo>
                    <a:cubicBezTo>
                      <a:pt x="122289" y="517494"/>
                      <a:pt x="12602" y="395186"/>
                      <a:pt x="487" y="308241"/>
                    </a:cubicBezTo>
                    <a:cubicBezTo>
                      <a:pt x="-4986" y="268923"/>
                      <a:pt x="36705" y="202809"/>
                      <a:pt x="73606" y="192276"/>
                    </a:cubicBezTo>
                    <a:close/>
                    <a:moveTo>
                      <a:pt x="479527" y="115957"/>
                    </a:moveTo>
                    <a:cubicBezTo>
                      <a:pt x="494283" y="115957"/>
                      <a:pt x="506245" y="127919"/>
                      <a:pt x="506245" y="142675"/>
                    </a:cubicBezTo>
                    <a:cubicBezTo>
                      <a:pt x="506229" y="157425"/>
                      <a:pt x="494276" y="169378"/>
                      <a:pt x="479527" y="169394"/>
                    </a:cubicBezTo>
                    <a:cubicBezTo>
                      <a:pt x="464770" y="169394"/>
                      <a:pt x="452808" y="157432"/>
                      <a:pt x="452808" y="142675"/>
                    </a:cubicBezTo>
                    <a:cubicBezTo>
                      <a:pt x="452808" y="127919"/>
                      <a:pt x="464770" y="115957"/>
                      <a:pt x="479527" y="115957"/>
                    </a:cubicBezTo>
                    <a:close/>
                    <a:moveTo>
                      <a:pt x="385199" y="115957"/>
                    </a:moveTo>
                    <a:cubicBezTo>
                      <a:pt x="399955" y="115957"/>
                      <a:pt x="411917" y="127919"/>
                      <a:pt x="411917" y="142675"/>
                    </a:cubicBezTo>
                    <a:cubicBezTo>
                      <a:pt x="411901" y="157425"/>
                      <a:pt x="399948" y="169378"/>
                      <a:pt x="385199" y="169394"/>
                    </a:cubicBezTo>
                    <a:cubicBezTo>
                      <a:pt x="370442" y="169394"/>
                      <a:pt x="358480" y="157432"/>
                      <a:pt x="358480" y="142675"/>
                    </a:cubicBezTo>
                    <a:cubicBezTo>
                      <a:pt x="358480" y="127919"/>
                      <a:pt x="370442" y="115957"/>
                      <a:pt x="385199" y="115957"/>
                    </a:cubicBezTo>
                    <a:close/>
                    <a:moveTo>
                      <a:pt x="290864" y="115957"/>
                    </a:moveTo>
                    <a:cubicBezTo>
                      <a:pt x="305620" y="115957"/>
                      <a:pt x="317582" y="127919"/>
                      <a:pt x="317582" y="142675"/>
                    </a:cubicBezTo>
                    <a:cubicBezTo>
                      <a:pt x="317582" y="157432"/>
                      <a:pt x="305620" y="169394"/>
                      <a:pt x="290864" y="169394"/>
                    </a:cubicBezTo>
                    <a:cubicBezTo>
                      <a:pt x="276107" y="169394"/>
                      <a:pt x="264145" y="157432"/>
                      <a:pt x="264145" y="142675"/>
                    </a:cubicBezTo>
                    <a:cubicBezTo>
                      <a:pt x="264161" y="127925"/>
                      <a:pt x="276113" y="115973"/>
                      <a:pt x="290864" y="115957"/>
                    </a:cubicBezTo>
                    <a:close/>
                    <a:moveTo>
                      <a:pt x="233493" y="0"/>
                    </a:moveTo>
                    <a:lnTo>
                      <a:pt x="536910" y="0"/>
                    </a:lnTo>
                    <a:cubicBezTo>
                      <a:pt x="561151" y="31"/>
                      <a:pt x="580793" y="19674"/>
                      <a:pt x="580825" y="43914"/>
                    </a:cubicBezTo>
                    <a:lnTo>
                      <a:pt x="580825" y="235301"/>
                    </a:lnTo>
                    <a:cubicBezTo>
                      <a:pt x="580797" y="259544"/>
                      <a:pt x="561153" y="279191"/>
                      <a:pt x="536910" y="279222"/>
                    </a:cubicBezTo>
                    <a:lnTo>
                      <a:pt x="346365" y="279222"/>
                    </a:lnTo>
                    <a:cubicBezTo>
                      <a:pt x="341445" y="279222"/>
                      <a:pt x="337457" y="275234"/>
                      <a:pt x="337457" y="270314"/>
                    </a:cubicBezTo>
                    <a:cubicBezTo>
                      <a:pt x="337457" y="265394"/>
                      <a:pt x="341445" y="261405"/>
                      <a:pt x="346365" y="261405"/>
                    </a:cubicBezTo>
                    <a:lnTo>
                      <a:pt x="536910" y="261405"/>
                    </a:lnTo>
                    <a:cubicBezTo>
                      <a:pt x="551320" y="261390"/>
                      <a:pt x="562996" y="249710"/>
                      <a:pt x="563008" y="235301"/>
                    </a:cubicBezTo>
                    <a:lnTo>
                      <a:pt x="563008" y="43914"/>
                    </a:lnTo>
                    <a:cubicBezTo>
                      <a:pt x="562996" y="29505"/>
                      <a:pt x="551320" y="17825"/>
                      <a:pt x="536910" y="17809"/>
                    </a:cubicBezTo>
                    <a:lnTo>
                      <a:pt x="233493" y="17809"/>
                    </a:lnTo>
                    <a:cubicBezTo>
                      <a:pt x="219084" y="17825"/>
                      <a:pt x="207407" y="29505"/>
                      <a:pt x="207396" y="43914"/>
                    </a:cubicBezTo>
                    <a:lnTo>
                      <a:pt x="207396" y="235301"/>
                    </a:lnTo>
                    <a:cubicBezTo>
                      <a:pt x="207407" y="249710"/>
                      <a:pt x="219084" y="261390"/>
                      <a:pt x="233493" y="261405"/>
                    </a:cubicBezTo>
                    <a:lnTo>
                      <a:pt x="269276" y="261405"/>
                    </a:lnTo>
                    <a:cubicBezTo>
                      <a:pt x="274196" y="261405"/>
                      <a:pt x="278185" y="265394"/>
                      <a:pt x="278185" y="270314"/>
                    </a:cubicBezTo>
                    <a:lnTo>
                      <a:pt x="278185" y="333933"/>
                    </a:lnTo>
                    <a:lnTo>
                      <a:pt x="306869" y="301500"/>
                    </a:lnTo>
                    <a:cubicBezTo>
                      <a:pt x="310128" y="297814"/>
                      <a:pt x="315758" y="297468"/>
                      <a:pt x="319444" y="300727"/>
                    </a:cubicBezTo>
                    <a:cubicBezTo>
                      <a:pt x="323130" y="303986"/>
                      <a:pt x="323477" y="309616"/>
                      <a:pt x="320218" y="313302"/>
                    </a:cubicBezTo>
                    <a:lnTo>
                      <a:pt x="275947" y="363352"/>
                    </a:lnTo>
                    <a:cubicBezTo>
                      <a:pt x="274257" y="365261"/>
                      <a:pt x="271830" y="366355"/>
                      <a:pt x="269280" y="366356"/>
                    </a:cubicBezTo>
                    <a:cubicBezTo>
                      <a:pt x="264360" y="366358"/>
                      <a:pt x="260370" y="362371"/>
                      <a:pt x="260368" y="357451"/>
                    </a:cubicBezTo>
                    <a:lnTo>
                      <a:pt x="260368" y="279222"/>
                    </a:lnTo>
                    <a:lnTo>
                      <a:pt x="233493" y="279222"/>
                    </a:lnTo>
                    <a:cubicBezTo>
                      <a:pt x="209250" y="279191"/>
                      <a:pt x="189606" y="259544"/>
                      <a:pt x="189579" y="235301"/>
                    </a:cubicBezTo>
                    <a:lnTo>
                      <a:pt x="189579" y="43922"/>
                    </a:lnTo>
                    <a:cubicBezTo>
                      <a:pt x="189606" y="19679"/>
                      <a:pt x="209250" y="31"/>
                      <a:pt x="2334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0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latin typeface="Calibri"/>
                  <a:ea typeface="微软雅黑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21" name="Rectangle 52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00847" y="1730229"/>
            <a:ext cx="6100251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Hey, hey, hey! It's Fat BUSINESS! 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Now I'm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gonna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 sing a song for you, and this is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gonna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 show you a thing or two. You'll have some fun now With me and the gang, learning from each other While we do our thing.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cs typeface="+mn-ea"/>
                <a:sym typeface="Calibri"/>
              </a:rPr>
              <a:t>. </a:t>
            </a:r>
          </a:p>
        </p:txBody>
      </p:sp>
      <p:sp>
        <p:nvSpPr>
          <p:cNvPr id="524" name="Rectangle: Rounded Corners 52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807693" y="3994701"/>
            <a:ext cx="3856665" cy="1919483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1270000" sx="90000" sy="9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528" name="Rectangle: Rounded Corners 52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5330617" y="3812897"/>
            <a:ext cx="3856665" cy="1919483"/>
          </a:xfrm>
          <a:prstGeom prst="roundRect">
            <a:avLst>
              <a:gd name="adj" fmla="val 5277"/>
            </a:avLst>
          </a:prstGeom>
          <a:solidFill>
            <a:schemeClr val="bg1"/>
          </a:solidFill>
          <a:ln>
            <a:noFill/>
          </a:ln>
          <a:effectLst>
            <a:outerShdw blurRad="1270000" sx="90000" sy="9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/>
              <a:ea typeface="微软雅黑"/>
              <a:cs typeface="+mn-ea"/>
              <a:sym typeface="Calibri"/>
            </a:endParaRPr>
          </a:p>
        </p:txBody>
      </p:sp>
      <p:grpSp>
        <p:nvGrpSpPr>
          <p:cNvPr id="529" name="Group 52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5401008" y="3647246"/>
            <a:ext cx="1500090" cy="331302"/>
            <a:chOff x="1211802" y="3628572"/>
            <a:chExt cx="2512501" cy="437564"/>
          </a:xfrm>
        </p:grpSpPr>
        <p:sp>
          <p:nvSpPr>
            <p:cNvPr id="530" name="Rectangle: Rounded Corners 529"/>
            <p:cNvSpPr/>
            <p:nvPr/>
          </p:nvSpPr>
          <p:spPr>
            <a:xfrm>
              <a:off x="1359174" y="3628572"/>
              <a:ext cx="2217756" cy="43756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1211802" y="3658534"/>
              <a:ext cx="2512501" cy="4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/>
                  <a:ea typeface="微软雅黑"/>
                  <a:cs typeface="+mn-ea"/>
                  <a:sym typeface="Calibri"/>
                </a:rPr>
                <a:t>Plan 02</a:t>
              </a:r>
              <a:endParaRPr lang="id-ID" sz="14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grpSp>
        <p:nvGrpSpPr>
          <p:cNvPr id="561" name="Group 56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2258864" y="4405743"/>
            <a:ext cx="2319770" cy="1048693"/>
            <a:chOff x="2258864" y="4380343"/>
            <a:chExt cx="2319770" cy="1048693"/>
          </a:xfrm>
        </p:grpSpPr>
        <p:sp>
          <p:nvSpPr>
            <p:cNvPr id="557" name="Rectangle 556"/>
            <p:cNvSpPr/>
            <p:nvPr/>
          </p:nvSpPr>
          <p:spPr>
            <a:xfrm>
              <a:off x="2258864" y="4380343"/>
              <a:ext cx="23197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Calibri"/>
                  <a:ea typeface="微软雅黑"/>
                  <a:cs typeface="+mn-ea"/>
                  <a:sym typeface="Calibri"/>
                </a:rPr>
                <a:t>Product Introduction: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Features And Benefits	</a:t>
              </a:r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2258864" y="4908252"/>
              <a:ext cx="2319770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Click here to add content, content to match the title. </a:t>
              </a:r>
            </a:p>
          </p:txBody>
        </p:sp>
      </p:grpSp>
      <p:grpSp>
        <p:nvGrpSpPr>
          <p:cNvPr id="565" name="Group 56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769343" y="4052477"/>
            <a:ext cx="2580645" cy="1101142"/>
            <a:chOff x="6648062" y="4327894"/>
            <a:chExt cx="2580645" cy="1101142"/>
          </a:xfrm>
        </p:grpSpPr>
        <p:sp>
          <p:nvSpPr>
            <p:cNvPr id="558" name="Rectangle 557"/>
            <p:cNvSpPr/>
            <p:nvPr/>
          </p:nvSpPr>
          <p:spPr>
            <a:xfrm>
              <a:off x="6659877" y="4327894"/>
              <a:ext cx="25688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Calibri"/>
                  <a:ea typeface="微软雅黑"/>
                  <a:cs typeface="+mn-ea"/>
                  <a:sym typeface="Calibri"/>
                </a:rPr>
                <a:t>How It Works: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Putting 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They System Together</a:t>
              </a:r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6648062" y="4908252"/>
              <a:ext cx="2319770" cy="520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ea typeface="微软雅黑"/>
                  <a:cs typeface="+mn-ea"/>
                  <a:sym typeface="Calibri"/>
                </a:rPr>
                <a:t>Click here to add content, content to match the title. </a:t>
              </a:r>
            </a:p>
          </p:txBody>
        </p:sp>
      </p:grpSp>
      <p:grpSp>
        <p:nvGrpSpPr>
          <p:cNvPr id="525" name="Group 52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878084" y="3829050"/>
            <a:ext cx="1500090" cy="331302"/>
            <a:chOff x="1211802" y="3628572"/>
            <a:chExt cx="2512501" cy="437564"/>
          </a:xfrm>
        </p:grpSpPr>
        <p:sp>
          <p:nvSpPr>
            <p:cNvPr id="526" name="Rectangle: Rounded Corners 525"/>
            <p:cNvSpPr/>
            <p:nvPr/>
          </p:nvSpPr>
          <p:spPr>
            <a:xfrm>
              <a:off x="1359174" y="3628572"/>
              <a:ext cx="2217756" cy="43756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 dirty="0">
                <a:latin typeface="Calibri"/>
                <a:ea typeface="微软雅黑"/>
                <a:cs typeface="+mn-ea"/>
                <a:sym typeface="Calibri"/>
              </a:endParaRP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211802" y="3658534"/>
              <a:ext cx="2512501" cy="4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/>
                  <a:ea typeface="微软雅黑"/>
                  <a:cs typeface="+mn-ea"/>
                  <a:sym typeface="Calibri"/>
                </a:rPr>
                <a:t>Plan 01</a:t>
              </a:r>
              <a:endParaRPr lang="id-ID" sz="14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endParaRPr>
            </a:p>
          </p:txBody>
        </p:sp>
      </p:grpSp>
      <p:pic>
        <p:nvPicPr>
          <p:cNvPr id="7" name="图片占位符 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1734" y="4211595"/>
            <a:ext cx="1024560" cy="1293026"/>
          </a:xfrm>
        </p:spPr>
      </p:pic>
      <p:pic>
        <p:nvPicPr>
          <p:cNvPr id="12" name="图片占位符 1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7" name="TextBox 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29867" y="760149"/>
            <a:ext cx="6862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rPr>
              <a:t>Service Exclusive Features</a:t>
            </a:r>
          </a:p>
        </p:txBody>
      </p:sp>
      <p:sp>
        <p:nvSpPr>
          <p:cNvPr id="2" name="文本框 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862653" y="2794418"/>
            <a:ext cx="1931041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https://www.freeppt7.com/</a:t>
            </a:r>
          </a:p>
        </p:txBody>
      </p:sp>
      <p:pic>
        <p:nvPicPr>
          <p:cNvPr id="29" name="图片 2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935168" y="5144407"/>
            <a:ext cx="3802481" cy="2717321"/>
          </a:xfrm>
          <a:custGeom>
            <a:avLst/>
            <a:gdLst>
              <a:gd name="connsiteX0" fmla="*/ 0 w 2070340"/>
              <a:gd name="connsiteY0" fmla="*/ 0 h 1479502"/>
              <a:gd name="connsiteX1" fmla="*/ 2070340 w 2070340"/>
              <a:gd name="connsiteY1" fmla="*/ 0 h 1479502"/>
              <a:gd name="connsiteX2" fmla="*/ 2070340 w 2070340"/>
              <a:gd name="connsiteY2" fmla="*/ 1479502 h 1479502"/>
              <a:gd name="connsiteX3" fmla="*/ 0 w 2070340"/>
              <a:gd name="connsiteY3" fmla="*/ 1479502 h 14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340" h="1479502">
                <a:moveTo>
                  <a:pt x="0" y="0"/>
                </a:moveTo>
                <a:lnTo>
                  <a:pt x="2070340" y="0"/>
                </a:lnTo>
                <a:lnTo>
                  <a:pt x="2070340" y="1479502"/>
                </a:lnTo>
                <a:lnTo>
                  <a:pt x="0" y="147950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flipH="1">
            <a:off x="0" y="-12116"/>
            <a:ext cx="12192000" cy="4599709"/>
          </a:xfrm>
          <a:custGeom>
            <a:avLst/>
            <a:gdLst>
              <a:gd name="connsiteX0" fmla="*/ 0 w 12192000"/>
              <a:gd name="connsiteY0" fmla="*/ 0 h 4402015"/>
              <a:gd name="connsiteX1" fmla="*/ 12192000 w 12192000"/>
              <a:gd name="connsiteY1" fmla="*/ 0 h 4402015"/>
              <a:gd name="connsiteX2" fmla="*/ 12192000 w 12192000"/>
              <a:gd name="connsiteY2" fmla="*/ 3709411 h 4402015"/>
              <a:gd name="connsiteX3" fmla="*/ 11613236 w 12192000"/>
              <a:gd name="connsiteY3" fmla="*/ 3850932 h 4402015"/>
              <a:gd name="connsiteX4" fmla="*/ 6095999 w 12192000"/>
              <a:gd name="connsiteY4" fmla="*/ 4402015 h 4402015"/>
              <a:gd name="connsiteX5" fmla="*/ 578762 w 12192000"/>
              <a:gd name="connsiteY5" fmla="*/ 3850932 h 4402015"/>
              <a:gd name="connsiteX6" fmla="*/ 0 w 12192000"/>
              <a:gd name="connsiteY6" fmla="*/ 3709411 h 440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02015">
                <a:moveTo>
                  <a:pt x="0" y="0"/>
                </a:moveTo>
                <a:lnTo>
                  <a:pt x="12192000" y="0"/>
                </a:lnTo>
                <a:lnTo>
                  <a:pt x="12192000" y="3709411"/>
                </a:lnTo>
                <a:lnTo>
                  <a:pt x="11613236" y="3850932"/>
                </a:lnTo>
                <a:cubicBezTo>
                  <a:pt x="10038309" y="4198857"/>
                  <a:pt x="8139708" y="4402015"/>
                  <a:pt x="6095999" y="4402015"/>
                </a:cubicBezTo>
                <a:cubicBezTo>
                  <a:pt x="4052290" y="4402015"/>
                  <a:pt x="2153689" y="4198857"/>
                  <a:pt x="578762" y="3850932"/>
                </a:cubicBezTo>
                <a:lnTo>
                  <a:pt x="0" y="3709411"/>
                </a:lnTo>
                <a:close/>
              </a:path>
            </a:pathLst>
          </a:cu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pic>
        <p:nvPicPr>
          <p:cNvPr id="35" name="图片 3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" r="-12487"/>
          <a:stretch>
            <a:fillRect/>
          </a:stretch>
        </p:blipFill>
        <p:spPr>
          <a:xfrm flipH="1">
            <a:off x="5687642" y="3932340"/>
            <a:ext cx="6504358" cy="2971219"/>
          </a:xfrm>
          <a:prstGeom prst="rect">
            <a:avLst/>
          </a:prstGeom>
        </p:spPr>
      </p:pic>
      <p:pic>
        <p:nvPicPr>
          <p:cNvPr id="19" name="图片 1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3111846" cy="3590965"/>
          </a:xfrm>
          <a:prstGeom prst="rect">
            <a:avLst/>
          </a:prstGeom>
        </p:spPr>
      </p:pic>
      <p:sp>
        <p:nvSpPr>
          <p:cNvPr id="166" name="Freeform: Shape 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 flipV="1">
            <a:off x="0" y="2258290"/>
            <a:ext cx="12192000" cy="4599709"/>
          </a:xfrm>
          <a:custGeom>
            <a:avLst/>
            <a:gdLst>
              <a:gd name="connsiteX0" fmla="*/ 0 w 12192000"/>
              <a:gd name="connsiteY0" fmla="*/ 0 h 4402015"/>
              <a:gd name="connsiteX1" fmla="*/ 12192000 w 12192000"/>
              <a:gd name="connsiteY1" fmla="*/ 0 h 4402015"/>
              <a:gd name="connsiteX2" fmla="*/ 12192000 w 12192000"/>
              <a:gd name="connsiteY2" fmla="*/ 3709411 h 4402015"/>
              <a:gd name="connsiteX3" fmla="*/ 11613236 w 12192000"/>
              <a:gd name="connsiteY3" fmla="*/ 3850932 h 4402015"/>
              <a:gd name="connsiteX4" fmla="*/ 6095999 w 12192000"/>
              <a:gd name="connsiteY4" fmla="*/ 4402015 h 4402015"/>
              <a:gd name="connsiteX5" fmla="*/ 578762 w 12192000"/>
              <a:gd name="connsiteY5" fmla="*/ 3850932 h 4402015"/>
              <a:gd name="connsiteX6" fmla="*/ 0 w 12192000"/>
              <a:gd name="connsiteY6" fmla="*/ 3709411 h 440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02015">
                <a:moveTo>
                  <a:pt x="0" y="0"/>
                </a:moveTo>
                <a:lnTo>
                  <a:pt x="12192000" y="0"/>
                </a:lnTo>
                <a:lnTo>
                  <a:pt x="12192000" y="3709411"/>
                </a:lnTo>
                <a:lnTo>
                  <a:pt x="11613236" y="3850932"/>
                </a:lnTo>
                <a:cubicBezTo>
                  <a:pt x="10038309" y="4198857"/>
                  <a:pt x="8139708" y="4402015"/>
                  <a:pt x="6095999" y="4402015"/>
                </a:cubicBezTo>
                <a:cubicBezTo>
                  <a:pt x="4052290" y="4402015"/>
                  <a:pt x="2153689" y="4198857"/>
                  <a:pt x="578762" y="3850932"/>
                </a:cubicBezTo>
                <a:lnTo>
                  <a:pt x="0" y="370941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3" name="矩形 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12925" y="1648860"/>
            <a:ext cx="2085975" cy="2085975"/>
          </a:xfrm>
          <a:prstGeom prst="rect">
            <a:avLst/>
          </a:prstGeom>
          <a:solidFill>
            <a:srgbClr val="C0C5F6"/>
          </a:solidFill>
          <a:ln>
            <a:noFill/>
          </a:ln>
          <a:effectLst>
            <a:outerShdw blurRad="419100" dist="3302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4" name="矩形 3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644219" y="1648860"/>
            <a:ext cx="2085975" cy="2085975"/>
          </a:xfrm>
          <a:prstGeom prst="rect">
            <a:avLst/>
          </a:prstGeom>
          <a:solidFill>
            <a:srgbClr val="C0D3F6"/>
          </a:solidFill>
          <a:ln>
            <a:noFill/>
          </a:ln>
          <a:effectLst>
            <a:outerShdw blurRad="304800" dist="2794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5" name="矩形 4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375513" y="1648860"/>
            <a:ext cx="2085975" cy="2085975"/>
          </a:xfrm>
          <a:prstGeom prst="rect">
            <a:avLst/>
          </a:prstGeom>
          <a:solidFill>
            <a:srgbClr val="C0E2F6"/>
          </a:solidFill>
          <a:ln>
            <a:noFill/>
          </a:ln>
          <a:effectLst>
            <a:outerShdw blurRad="381000" dist="190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6" name="矩形 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106806" y="1648860"/>
            <a:ext cx="2085975" cy="2085975"/>
          </a:xfrm>
          <a:prstGeom prst="rect">
            <a:avLst/>
          </a:prstGeom>
          <a:solidFill>
            <a:srgbClr val="C1F7F8"/>
          </a:solidFill>
          <a:ln>
            <a:noFill/>
          </a:ln>
          <a:effectLst>
            <a:outerShdw blurRad="342900" dist="292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cs typeface="+mn-ea"/>
              <a:sym typeface="Calibri"/>
            </a:endParaRPr>
          </a:p>
        </p:txBody>
      </p:sp>
      <p:grpSp>
        <p:nvGrpSpPr>
          <p:cNvPr id="7" name="Group 65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1054548" y="4204144"/>
            <a:ext cx="1744400" cy="1037227"/>
            <a:chOff x="3356900" y="4306879"/>
            <a:chExt cx="1744400" cy="1037227"/>
          </a:xfrm>
        </p:grpSpPr>
        <p:sp>
          <p:nvSpPr>
            <p:cNvPr id="8" name="Rectangle 63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</a:p>
          </p:txBody>
        </p:sp>
        <p:sp>
          <p:nvSpPr>
            <p:cNvPr id="9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sym typeface="Calibri"/>
                </a:rPr>
                <a:t>#1 Your Title Here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10" name="Group 6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3808748" y="4204144"/>
            <a:ext cx="1744400" cy="1037227"/>
            <a:chOff x="3356900" y="4306879"/>
            <a:chExt cx="1744400" cy="1037227"/>
          </a:xfrm>
        </p:grpSpPr>
        <p:sp>
          <p:nvSpPr>
            <p:cNvPr id="11" name="Rectangle 67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</a:p>
          </p:txBody>
        </p:sp>
        <p:sp>
          <p:nvSpPr>
            <p:cNvPr id="12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sym typeface="Calibri"/>
                </a:rPr>
                <a:t>#2 Your Title Here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13" name="Group 6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6522505" y="4204144"/>
            <a:ext cx="1768195" cy="1037227"/>
            <a:chOff x="3333105" y="4306879"/>
            <a:chExt cx="1768195" cy="1037227"/>
          </a:xfrm>
        </p:grpSpPr>
        <p:sp>
          <p:nvSpPr>
            <p:cNvPr id="14" name="Rectangle 70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</a:p>
          </p:txBody>
        </p:sp>
        <p:sp>
          <p:nvSpPr>
            <p:cNvPr id="15" name="Text Placeholder 2"/>
            <p:cNvSpPr txBox="1"/>
            <p:nvPr/>
          </p:nvSpPr>
          <p:spPr>
            <a:xfrm>
              <a:off x="3333105" y="4306879"/>
              <a:ext cx="1768195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sym typeface="Calibri"/>
                </a:rPr>
                <a:t>#3 Your Title Here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grpSp>
        <p:nvGrpSpPr>
          <p:cNvPr id="16" name="Group 72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GrpSpPr/>
          <p:nvPr/>
        </p:nvGrpSpPr>
        <p:grpSpPr>
          <a:xfrm>
            <a:off x="9345248" y="4204144"/>
            <a:ext cx="1847533" cy="1037227"/>
            <a:chOff x="3253767" y="4306879"/>
            <a:chExt cx="1847533" cy="1037227"/>
          </a:xfrm>
        </p:grpSpPr>
        <p:sp>
          <p:nvSpPr>
            <p:cNvPr id="17" name="Rectangle 73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cs typeface="Segoe UI Light" panose="020B0502040204020203" pitchFamily="34" charset="0"/>
                  <a:sym typeface="Calibri"/>
                </a:rPr>
                <a:t>Click here to add content, content to match the title. </a:t>
              </a:r>
            </a:p>
          </p:txBody>
        </p:sp>
        <p:sp>
          <p:nvSpPr>
            <p:cNvPr id="18" name="Text Placeholder 2"/>
            <p:cNvSpPr txBox="1"/>
            <p:nvPr/>
          </p:nvSpPr>
          <p:spPr>
            <a:xfrm>
              <a:off x="3253767" y="4306879"/>
              <a:ext cx="1847533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ea typeface="微软雅黑"/>
                  <a:sym typeface="Calibri"/>
                </a:rPr>
                <a:t>#4 Your Title Here</a:t>
              </a:r>
              <a:endPara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微软雅黑"/>
                <a:sym typeface="Calibri"/>
              </a:endParaRPr>
            </a:p>
          </p:txBody>
        </p:sp>
      </p:grpSp>
      <p:sp>
        <p:nvSpPr>
          <p:cNvPr id="142" name="Rectangle 90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82446" y="3213822"/>
            <a:ext cx="1888604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43" name="Rectangle 90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3845819" y="3227170"/>
            <a:ext cx="1888604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44" name="Rectangle 90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522505" y="3262360"/>
            <a:ext cx="1888604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sp>
        <p:nvSpPr>
          <p:cNvPr id="145" name="Rectangle 90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9205491" y="3215804"/>
            <a:ext cx="1888604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Calibri"/>
                <a:ea typeface="微软雅黑"/>
                <a:cs typeface="Segoe UI" panose="020B0502040204020203" pitchFamily="34" charset="0"/>
                <a:sym typeface="Calibri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Calibri"/>
              <a:ea typeface="微软雅黑"/>
              <a:cs typeface="Segoe UI" panose="020B0502040204020203" pitchFamily="34" charset="0"/>
              <a:sym typeface="Calibri"/>
            </a:endParaRPr>
          </a:p>
        </p:txBody>
      </p:sp>
      <p:pic>
        <p:nvPicPr>
          <p:cNvPr id="37" name="图片 36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67" y="1584110"/>
            <a:ext cx="1923751" cy="1923751"/>
          </a:xfrm>
          <a:prstGeom prst="rect">
            <a:avLst/>
          </a:prstGeom>
        </p:spPr>
      </p:pic>
      <p:pic>
        <p:nvPicPr>
          <p:cNvPr id="38" name="图片 37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605" y="1616629"/>
            <a:ext cx="1921734" cy="1921734"/>
          </a:xfrm>
          <a:prstGeom prst="rect">
            <a:avLst/>
          </a:prstGeom>
        </p:spPr>
      </p:pic>
      <p:pic>
        <p:nvPicPr>
          <p:cNvPr id="39" name="图片 38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072" y="1537377"/>
            <a:ext cx="2017215" cy="2017215"/>
          </a:xfrm>
          <a:prstGeom prst="rect">
            <a:avLst/>
          </a:prstGeom>
        </p:spPr>
      </p:pic>
      <p:pic>
        <p:nvPicPr>
          <p:cNvPr id="40" name="图片 39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06" y="1547338"/>
            <a:ext cx="2017215" cy="2017215"/>
          </a:xfrm>
          <a:prstGeom prst="rect">
            <a:avLst/>
          </a:prstGeom>
        </p:spPr>
      </p:pic>
      <p:sp>
        <p:nvSpPr>
          <p:cNvPr id="41" name="TextBox 5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 txBox="1"/>
          <p:nvPr/>
        </p:nvSpPr>
        <p:spPr>
          <a:xfrm>
            <a:off x="1965866" y="660680"/>
            <a:ext cx="8354715" cy="674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85000"/>
              </a:lnSpc>
              <a:defRPr sz="3600" i="0" spc="-15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</a:defRPr>
            </a:lvl1pPr>
            <a:lvl2pPr marL="109537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/>
            </a:lvl2pPr>
            <a:lvl3pPr marL="1826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/>
            </a:lvl3pPr>
            <a:lvl4pPr marL="25565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4pPr>
            <a:lvl5pPr marL="32867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5pPr>
            <a:lvl6pPr marL="40170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6pPr>
            <a:lvl7pPr marL="4747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7pPr>
            <a:lvl8pPr marL="547814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8pPr>
            <a:lvl9pPr marL="620839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9pPr>
          </a:lstStyle>
          <a:p>
            <a:pPr algn="ctr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Calibri"/>
                <a:ea typeface="微软雅黑"/>
                <a:sym typeface="Calibri"/>
              </a:rPr>
              <a:t>Social Media Client Report</a:t>
            </a:r>
          </a:p>
        </p:txBody>
      </p:sp>
      <p:sp>
        <p:nvSpPr>
          <p:cNvPr id="42" name="缺角矩形 4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10683158" y="1179551"/>
            <a:ext cx="576775" cy="576776"/>
          </a:xfrm>
          <a:prstGeom prst="plaqu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/>
              <a:ea typeface="微软雅黑"/>
              <a:sym typeface="Calibri"/>
            </a:endParaRPr>
          </a:p>
        </p:txBody>
      </p:sp>
      <p:sp>
        <p:nvSpPr>
          <p:cNvPr id="31" name="矩形: 圆角 30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4640024" y="5888836"/>
            <a:ext cx="1261353" cy="3216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Calibri"/>
                <a:ea typeface="微软雅黑"/>
                <a:cs typeface="+mn-ea"/>
                <a:sym typeface="Calibri"/>
              </a:rPr>
              <a:t>Read </a:t>
            </a:r>
            <a:r>
              <a:rPr lang="id-ID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Calibri"/>
                <a:ea typeface="微软雅黑"/>
                <a:cs typeface="+mn-ea"/>
                <a:sym typeface="Calibri"/>
              </a:rPr>
              <a:t>M</a:t>
            </a:r>
            <a:r>
              <a:rPr lang="en-US" altLang="zh-CN" sz="120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Calibri"/>
                <a:ea typeface="微软雅黑"/>
                <a:cs typeface="+mn-ea"/>
                <a:sym typeface="Calibri"/>
              </a:rPr>
              <a:t>ore</a:t>
            </a:r>
            <a:endParaRPr lang="en-US" altLang="zh-CN" sz="12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latin typeface="Calibri"/>
              <a:ea typeface="微软雅黑"/>
              <a:cs typeface="+mn-ea"/>
              <a:sym typeface="Calibri"/>
            </a:endParaRPr>
          </a:p>
        </p:txBody>
      </p:sp>
      <p:sp>
        <p:nvSpPr>
          <p:cNvPr id="32" name="矩形: 圆角 31" descr="e7d195523061f1c03a90ee8e42cb24248e56383cd534985688F9F494128731F165EE95AB4B0C0A38076AAEA07667B1565C446FC45FF01DFB0E885BCDBDF3A284F3DB14DA61DD97F0BAB2E6C668FB4931B870D1269A81639556167FA6791F5DC7FEA630042AB0E128C7FED49827F2EF42F1533A2CBFA1A98400C0537C9B5B012E8F9B4D00754BAAF0"/>
          <p:cNvSpPr/>
          <p:nvPr/>
        </p:nvSpPr>
        <p:spPr>
          <a:xfrm>
            <a:off x="6096000" y="5888836"/>
            <a:ext cx="1261353" cy="321697"/>
          </a:xfrm>
          <a:prstGeom prst="roundRect">
            <a:avLst>
              <a:gd name="adj" fmla="val 50000"/>
            </a:avLst>
          </a:prstGeom>
          <a:gradFill>
            <a:gsLst>
              <a:gs pos="3000">
                <a:schemeClr val="accent6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sz="1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Read </a:t>
            </a:r>
            <a:r>
              <a:rPr lang="id-ID" altLang="zh-CN" sz="1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M</a:t>
            </a:r>
            <a:r>
              <a:rPr lang="en-US" altLang="zh-CN" sz="1100" dirty="0">
                <a:solidFill>
                  <a:schemeClr val="bg1"/>
                </a:solidFill>
                <a:latin typeface="Calibri"/>
                <a:ea typeface="微软雅黑"/>
                <a:cs typeface="+mn-ea"/>
                <a:sym typeface="Calibri"/>
              </a:rPr>
              <a:t>ore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科技色彩黑伽罗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A589C6"/>
      </a:accent1>
      <a:accent2>
        <a:srgbClr val="FD91A0"/>
      </a:accent2>
      <a:accent3>
        <a:srgbClr val="F2E9DA"/>
      </a:accent3>
      <a:accent4>
        <a:srgbClr val="DFE384"/>
      </a:accent4>
      <a:accent5>
        <a:srgbClr val="39BFCB"/>
      </a:accent5>
      <a:accent6>
        <a:srgbClr val="A6E3E8"/>
      </a:accent6>
      <a:hlink>
        <a:srgbClr val="37393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e7d195523061f1c03a90ee8e42cb24248e56383cd534985688F9F494128731F165EE95AB4B0C0A38076AAEA07667B1565C446FC45FF01DFB0E885BCDBDF3A284F3DB14DA61DD97F0BAB2E6C668FB4931B870D1269A81639556167FA6791F5DC7FEA630042AB0E128C7FED49827F2EF42F1533A2CBFA1A98400C0537C9B5B012E8F9B4D00754BAAF0</_7b1dac89e7d195523061f1c0316ecb71>
</e7d195523061f1c0>
</file>

<file path=customXml/itemProps1.xml><?xml version="1.0" encoding="utf-8"?>
<ds:datastoreItem xmlns:ds="http://schemas.openxmlformats.org/officeDocument/2006/customXml" ds:itemID="{5B3B3F08-946E-46C9-B998-5A0A9B511D7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2096</Words>
  <Application>Microsoft Office PowerPoint</Application>
  <PresentationFormat>宽屏</PresentationFormat>
  <Paragraphs>467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等线 Light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未来科技</dc:title>
  <dc:creator>www.freeppt7.com</dc:creator>
  <cp:keywords>www.freeppt7.com</cp:keywords>
  <dc:description>www.freeppt7.com</dc:description>
  <cp:lastModifiedBy>之灵</cp:lastModifiedBy>
  <cp:revision>27</cp:revision>
  <dcterms:created xsi:type="dcterms:W3CDTF">2022-03-23T03:10:00Z</dcterms:created>
  <dcterms:modified xsi:type="dcterms:W3CDTF">2024-03-03T10:30:51Z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97BCB7786B614AFDB8D2B1327E3662DA_12</vt:lpwstr>
  </property>
  <property fmtid="{D5CDD505-2E9C-101B-9397-08002B2CF9AE}" pid="3" name="KSOProductBuildVer">
    <vt:lpwstr>2052-12.1.0.15712</vt:lpwstr>
  </property>
</Properties>
</file>