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notesSlides/notesSlide2.xml" ContentType="application/vnd.openxmlformats-officedocument.presentationml.notesSlide+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9" r:id="rId2"/>
  </p:sldMasterIdLst>
  <p:notesMasterIdLst>
    <p:notesMasterId r:id="rId29"/>
  </p:notesMasterIdLst>
  <p:handoutMasterIdLst>
    <p:handoutMasterId r:id="rId30"/>
  </p:handoutMasterIdLst>
  <p:sldIdLst>
    <p:sldId id="410" r:id="rId3"/>
    <p:sldId id="411" r:id="rId4"/>
    <p:sldId id="409" r:id="rId5"/>
    <p:sldId id="412" r:id="rId6"/>
    <p:sldId id="414" r:id="rId7"/>
    <p:sldId id="415" r:id="rId8"/>
    <p:sldId id="413" r:id="rId9"/>
    <p:sldId id="416" r:id="rId10"/>
    <p:sldId id="417" r:id="rId11"/>
    <p:sldId id="420" r:id="rId12"/>
    <p:sldId id="434" r:id="rId13"/>
    <p:sldId id="418" r:id="rId14"/>
    <p:sldId id="419" r:id="rId15"/>
    <p:sldId id="421" r:id="rId16"/>
    <p:sldId id="423" r:id="rId17"/>
    <p:sldId id="422" r:id="rId18"/>
    <p:sldId id="424" r:id="rId19"/>
    <p:sldId id="426" r:id="rId20"/>
    <p:sldId id="427" r:id="rId21"/>
    <p:sldId id="430" r:id="rId22"/>
    <p:sldId id="429" r:id="rId23"/>
    <p:sldId id="432" r:id="rId24"/>
    <p:sldId id="431" r:id="rId25"/>
    <p:sldId id="428" r:id="rId26"/>
    <p:sldId id="448" r:id="rId27"/>
    <p:sldId id="449" r:id="rId28"/>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8" userDrawn="1">
          <p15:clr>
            <a:srgbClr val="A4A3A4"/>
          </p15:clr>
        </p15:guide>
        <p15:guide id="2" pos="385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F9"/>
    <a:srgbClr val="FF9600"/>
    <a:srgbClr val="FFF5DF"/>
    <a:srgbClr val="FFB100"/>
    <a:srgbClr val="FFA200"/>
    <a:srgbClr val="FF9D00"/>
    <a:srgbClr val="FFFFFF"/>
    <a:srgbClr val="DCFAFF"/>
    <a:srgbClr val="43DDFC"/>
    <a:srgbClr val="FA90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0" autoAdjust="0"/>
    <p:restoredTop sz="92870" autoAdjust="0"/>
  </p:normalViewPr>
  <p:slideViewPr>
    <p:cSldViewPr snapToGrid="0" showGuides="1">
      <p:cViewPr varScale="1">
        <p:scale>
          <a:sx n="68" d="100"/>
          <a:sy n="68" d="100"/>
        </p:scale>
        <p:origin x="714" y="60"/>
      </p:cViewPr>
      <p:guideLst>
        <p:guide orient="horz" pos="2258"/>
        <p:guide pos="3852"/>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思源黑体旧字形 Light" panose="020B0300000000000000" charset="-128"/>
                <a:ea typeface="思源黑体旧字形 Light" panose="020B0300000000000000" charset="-128"/>
                <a:cs typeface="思源黑体旧字形 Light" panose="020B0300000000000000" charset="-128"/>
              </a:rPr>
              <a:t>2024/4/29</a:t>
            </a:fld>
            <a:endParaRPr lang="zh-CN" altLang="en-US">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思源黑体旧字形 Light" panose="020B0300000000000000" charset="-128"/>
                <a:ea typeface="思源黑体旧字形 Light" panose="020B0300000000000000" charset="-128"/>
                <a:cs typeface="思源黑体旧字形 Light" panose="020B0300000000000000" charset="-128"/>
              </a:rPr>
              <a:t>‹#›</a:t>
            </a:fld>
            <a:endParaRPr lang="zh-CN" altLang="en-US">
              <a:latin typeface="思源黑体旧字形 Light" panose="020B0300000000000000" charset="-128"/>
              <a:ea typeface="思源黑体旧字形 Light" panose="020B0300000000000000" charset="-128"/>
              <a:cs typeface="思源黑体旧字形 Light" panose="020B0300000000000000" charset="-128"/>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旧字形 Light" panose="020B0300000000000000" charset="-128"/>
                <a:ea typeface="思源黑体旧字形 Light" panose="020B0300000000000000" charset="-128"/>
                <a:cs typeface="思源黑体旧字形 Light" panose="020B0300000000000000" charset="-128"/>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旧字形 Light" panose="020B0300000000000000" charset="-128"/>
                <a:ea typeface="思源黑体旧字形 Light" panose="020B0300000000000000" charset="-128"/>
                <a:cs typeface="思源黑体旧字形 Light" panose="020B0300000000000000" charset="-128"/>
              </a:defRPr>
            </a:lvl1pPr>
          </a:lstStyle>
          <a:p>
            <a:fld id="{D2A48B96-639E-45A3-A0BA-2464DFDB1FAA}" type="datetimeFigureOut">
              <a:rPr lang="zh-CN" altLang="en-US" smtClean="0"/>
              <a:t>2024/4/29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旧字形 Light" panose="020B0300000000000000" charset="-128"/>
                <a:ea typeface="思源黑体旧字形 Light" panose="020B0300000000000000" charset="-128"/>
                <a:cs typeface="思源黑体旧字形 Light" panose="020B0300000000000000" charset="-128"/>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旧字形 Light" panose="020B0300000000000000" charset="-128"/>
                <a:ea typeface="思源黑体旧字形 Light" panose="020B0300000000000000" charset="-128"/>
                <a:cs typeface="思源黑体旧字形 Light" panose="020B0300000000000000" charset="-128"/>
              </a:defRPr>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旧字形 Light" panose="020B0300000000000000" charset="-128"/>
        <a:ea typeface="思源黑体旧字形 Light" panose="020B0300000000000000" charset="-128"/>
        <a:cs typeface="思源黑体旧字形 Light" panose="020B0300000000000000" charset="-128"/>
      </a:defRPr>
    </a:lvl1pPr>
    <a:lvl2pPr marL="457200" algn="l" defTabSz="914400" rtl="0" eaLnBrk="1" latinLnBrk="0" hangingPunct="1">
      <a:defRPr sz="1200" kern="1200">
        <a:solidFill>
          <a:schemeClr val="tx1"/>
        </a:solidFill>
        <a:latin typeface="思源黑体旧字形 Light" panose="020B0300000000000000" charset="-128"/>
        <a:ea typeface="思源黑体旧字形 Light" panose="020B0300000000000000" charset="-128"/>
        <a:cs typeface="思源黑体旧字形 Light" panose="020B0300000000000000" charset="-128"/>
      </a:defRPr>
    </a:lvl2pPr>
    <a:lvl3pPr marL="914400" algn="l" defTabSz="914400" rtl="0" eaLnBrk="1" latinLnBrk="0" hangingPunct="1">
      <a:defRPr sz="1200" kern="1200">
        <a:solidFill>
          <a:schemeClr val="tx1"/>
        </a:solidFill>
        <a:latin typeface="思源黑体旧字形 Light" panose="020B0300000000000000" charset="-128"/>
        <a:ea typeface="思源黑体旧字形 Light" panose="020B0300000000000000" charset="-128"/>
        <a:cs typeface="思源黑体旧字形 Light" panose="020B0300000000000000" charset="-128"/>
      </a:defRPr>
    </a:lvl3pPr>
    <a:lvl4pPr marL="1371600" algn="l" defTabSz="914400" rtl="0" eaLnBrk="1" latinLnBrk="0" hangingPunct="1">
      <a:defRPr sz="1200" kern="1200">
        <a:solidFill>
          <a:schemeClr val="tx1"/>
        </a:solidFill>
        <a:latin typeface="思源黑体旧字形 Light" panose="020B0300000000000000" charset="-128"/>
        <a:ea typeface="思源黑体旧字形 Light" panose="020B0300000000000000" charset="-128"/>
        <a:cs typeface="思源黑体旧字形 Light" panose="020B0300000000000000" charset="-128"/>
      </a:defRPr>
    </a:lvl4pPr>
    <a:lvl5pPr marL="1828800" algn="l" defTabSz="914400" rtl="0" eaLnBrk="1" latinLnBrk="0" hangingPunct="1">
      <a:defRPr sz="1200" kern="1200">
        <a:solidFill>
          <a:schemeClr val="tx1"/>
        </a:solidFill>
        <a:latin typeface="思源黑体旧字形 Light" panose="020B0300000000000000" charset="-128"/>
        <a:ea typeface="思源黑体旧字形 Light" panose="020B0300000000000000" charset="-128"/>
        <a:cs typeface="思源黑体旧字形 Light" panose="020B0300000000000000"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微软雅黑" panose="020B0503020204020204" pitchFamily="34" charset="-122"/>
                <a:ea typeface="微软雅黑" panose="020B0503020204020204" pitchFamily="34" charset="-122"/>
              </a:rPr>
              <a:t>Template from: https://www.freeppt7.com/</a:t>
            </a:r>
            <a:endParaRPr lang="zh-CN" altLang="en-US" sz="12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3600929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1.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Master" Target="../slideMasters/slideMaster1.xml"/><Relationship Id="rId5" Type="http://schemas.openxmlformats.org/officeDocument/2006/relationships/tags" Target="../tags/tag7.xml"/><Relationship Id="rId4" Type="http://schemas.openxmlformats.org/officeDocument/2006/relationships/tags" Target="../tags/tag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1.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1.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1.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advTm="2000">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286C17-8171-E705-4CBF-33E31A1AA34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13718750"/>
      </p:ext>
    </p:extLst>
  </p:cSld>
  <p:clrMapOvr>
    <a:masterClrMapping/>
  </p:clrMapOvr>
  <p:transition advTm="2000">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F9D680-68B8-A050-8740-6E82E72D30E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682362112"/>
      </p:ext>
    </p:extLst>
  </p:cSld>
  <p:clrMapOvr>
    <a:masterClrMapping/>
  </p:clrMapOvr>
  <p:transition advTm="2000">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6BE921-0066-BA63-0EE4-08AF77DA772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44916996"/>
      </p:ext>
    </p:extLst>
  </p:cSld>
  <p:clrMapOvr>
    <a:masterClrMapping/>
  </p:clrMapOvr>
  <p:transition advTm="2000">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57E612-3A4E-B0AF-4BE1-518F942B720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44760437"/>
      </p:ext>
    </p:extLst>
  </p:cSld>
  <p:clrMapOvr>
    <a:masterClrMapping/>
  </p:clrMapOvr>
  <p:transition advTm="2000">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DF6126-DAAD-A08D-D61D-B38D42A6CF0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52241300"/>
      </p:ext>
    </p:extLst>
  </p:cSld>
  <p:clrMapOvr>
    <a:masterClrMapping/>
  </p:clrMapOvr>
  <p:transition advTm="2000">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666320-7104-39E8-70FF-6D409653962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31974169"/>
      </p:ext>
    </p:extLst>
  </p:cSld>
  <p:clrMapOvr>
    <a:masterClrMapping/>
  </p:clrMapOvr>
  <p:transition advTm="2000">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42883-D678-2346-0DED-07F36F969AF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00539105"/>
      </p:ext>
    </p:extLst>
  </p:cSld>
  <p:clrMapOvr>
    <a:masterClrMapping/>
  </p:clrMapOvr>
  <p:transition advTm="2000">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6A6DDA-3791-954D-695F-3CCFFB240D2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40246899"/>
      </p:ext>
    </p:extLst>
  </p:cSld>
  <p:clrMapOvr>
    <a:masterClrMapping/>
  </p:clrMapOvr>
  <p:transition advTm="2000">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B0EC86-1E54-A48D-041C-0D628E4B4CD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4" name="TextBox 9">
            <a:extLst>
              <a:ext uri="{FF2B5EF4-FFF2-40B4-BE49-F238E27FC236}">
                <a16:creationId xmlns:a16="http://schemas.microsoft.com/office/drawing/2014/main" id="{02D99CD6-DBEA-706C-15C7-376E4EF63FEE}"/>
              </a:ext>
            </a:extLst>
          </p:cNvPr>
          <p:cNvSpPr txBox="1"/>
          <p:nvPr userDrawn="1"/>
        </p:nvSpPr>
        <p:spPr>
          <a:xfrm>
            <a:off x="1907704" y="5560038"/>
            <a:ext cx="432049"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下载</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http://www.1ppt.com/xiazai/</a:t>
            </a:r>
          </a:p>
        </p:txBody>
      </p:sp>
    </p:spTree>
    <p:extLst>
      <p:ext uri="{BB962C8B-B14F-4D97-AF65-F5344CB8AC3E}">
        <p14:creationId xmlns:p14="http://schemas.microsoft.com/office/powerpoint/2010/main" val="2624098094"/>
      </p:ext>
    </p:extLst>
  </p:cSld>
  <p:clrMapOvr>
    <a:masterClrMapping/>
  </p:clrMapOvr>
  <p:transition advTm="2000">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323107-1655-A6B2-469E-AFCD56C409E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38959327"/>
      </p:ext>
    </p:extLst>
  </p:cSld>
  <p:clrMapOvr>
    <a:masterClrMapping/>
  </p:clrMapOvr>
  <p:transition advTm="2000">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矩形 2"/>
          <p:cNvSpPr/>
          <p:nvPr userDrawn="1">
            <p:custDataLst>
              <p:tags r:id="rId1"/>
            </p:custDataLst>
          </p:nvPr>
        </p:nvSpPr>
        <p:spPr>
          <a:xfrm>
            <a:off x="18643" y="-7886"/>
            <a:ext cx="12192000" cy="6858000"/>
          </a:xfrm>
          <a:prstGeom prst="rect">
            <a:avLst/>
          </a:prstGeom>
          <a:gradFill flip="none" rotWithShape="1">
            <a:gsLst>
              <a:gs pos="0">
                <a:srgbClr val="FFFFFF">
                  <a:alpha val="0"/>
                </a:srgbClr>
              </a:gs>
              <a:gs pos="97000">
                <a:srgbClr val="FFF5DF">
                  <a:alpha val="49000"/>
                </a:srgb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旧字形 Light" panose="020B0300000000000000" charset="-128"/>
              <a:ea typeface="思源黑体旧字形 Light" panose="020B0300000000000000" charset="-128"/>
              <a:cs typeface="思源黑体旧字形 Light" panose="020B0300000000000000" charset="-128"/>
            </a:endParaRPr>
          </a:p>
        </p:txBody>
      </p:sp>
      <p:pic>
        <p:nvPicPr>
          <p:cNvPr id="86" name="图片 85" descr="638f65ffe02d257"/>
          <p:cNvPicPr>
            <a:picLocks noChangeAspect="1"/>
          </p:cNvPicPr>
          <p:nvPr userDrawn="1">
            <p:custDataLst>
              <p:tags r:id="rId2"/>
            </p:custDataLst>
          </p:nvPr>
        </p:nvPicPr>
        <p:blipFill>
          <a:blip r:embed="rId7"/>
          <a:srcRect l="12843" t="60829" r="73036" b="7191"/>
          <a:stretch>
            <a:fillRect/>
          </a:stretch>
        </p:blipFill>
        <p:spPr>
          <a:xfrm>
            <a:off x="-1038225" y="-1330325"/>
            <a:ext cx="2192655" cy="2483485"/>
          </a:xfrm>
          <a:prstGeom prst="rect">
            <a:avLst/>
          </a:prstGeom>
        </p:spPr>
      </p:pic>
      <p:pic>
        <p:nvPicPr>
          <p:cNvPr id="87" name="图片 86" descr="638f65ffe02d257"/>
          <p:cNvPicPr>
            <a:picLocks noChangeAspect="1"/>
          </p:cNvPicPr>
          <p:nvPr userDrawn="1">
            <p:custDataLst>
              <p:tags r:id="rId3"/>
            </p:custDataLst>
          </p:nvPr>
        </p:nvPicPr>
        <p:blipFill>
          <a:blip r:embed="rId7"/>
          <a:srcRect l="67682" b="56875"/>
          <a:stretch>
            <a:fillRect/>
          </a:stretch>
        </p:blipFill>
        <p:spPr>
          <a:xfrm flipV="1">
            <a:off x="9955530" y="5086350"/>
            <a:ext cx="2654935" cy="1771650"/>
          </a:xfrm>
          <a:prstGeom prst="rect">
            <a:avLst/>
          </a:prstGeom>
        </p:spPr>
      </p:pic>
      <p:pic>
        <p:nvPicPr>
          <p:cNvPr id="24" name="图片 23" descr="638f65ffe02d257"/>
          <p:cNvPicPr>
            <a:picLocks noChangeAspect="1"/>
          </p:cNvPicPr>
          <p:nvPr userDrawn="1">
            <p:custDataLst>
              <p:tags r:id="rId4"/>
            </p:custDataLst>
          </p:nvPr>
        </p:nvPicPr>
        <p:blipFill>
          <a:blip r:embed="rId7"/>
          <a:srcRect l="80417" t="53854" r="4401" b="20208"/>
          <a:stretch>
            <a:fillRect/>
          </a:stretch>
        </p:blipFill>
        <p:spPr>
          <a:xfrm>
            <a:off x="198755" y="628015"/>
            <a:ext cx="374650" cy="320675"/>
          </a:xfrm>
          <a:prstGeom prst="rect">
            <a:avLst/>
          </a:prstGeom>
        </p:spPr>
      </p:pic>
      <p:sp>
        <p:nvSpPr>
          <p:cNvPr id="2" name="文本框 1"/>
          <p:cNvSpPr txBox="1"/>
          <p:nvPr userDrawn="1">
            <p:custDataLst>
              <p:tags r:id="rId5"/>
            </p:custDataLst>
          </p:nvPr>
        </p:nvSpPr>
        <p:spPr>
          <a:xfrm>
            <a:off x="573405" y="377825"/>
            <a:ext cx="3496319" cy="646331"/>
          </a:xfrm>
          <a:prstGeom prst="rect">
            <a:avLst/>
          </a:prstGeom>
          <a:noFill/>
        </p:spPr>
        <p:txBody>
          <a:bodyPr wrap="square" rtlCol="0" anchor="t">
            <a:spAutoFit/>
          </a:bodyPr>
          <a:lstStyle/>
          <a:p>
            <a:pPr algn="l"/>
            <a:r>
              <a:rPr lang="en-US" altLang="zh-CN" sz="3600" b="1" dirty="0">
                <a:solidFill>
                  <a:schemeClr val="tx1">
                    <a:lumMod val="85000"/>
                    <a:lumOff val="15000"/>
                  </a:schemeClr>
                </a:solidFill>
                <a:latin typeface="印品黑体" panose="00000500000000000000" pitchFamily="2" charset="-122"/>
                <a:ea typeface="印品黑体" panose="00000500000000000000" pitchFamily="2" charset="-122"/>
                <a:cs typeface="包图粗黑体" panose="02000800000000000000" charset="-122"/>
                <a:sym typeface="+mn-ea"/>
              </a:rPr>
              <a:t>Add title text</a:t>
            </a:r>
            <a:endParaRPr lang="zh-CN" altLang="en-US" sz="3600" b="1" dirty="0">
              <a:solidFill>
                <a:schemeClr val="tx1">
                  <a:lumMod val="85000"/>
                  <a:lumOff val="15000"/>
                </a:schemeClr>
              </a:solidFill>
              <a:latin typeface="印品黑体" panose="00000500000000000000" pitchFamily="2" charset="-122"/>
              <a:ea typeface="印品黑体" panose="00000500000000000000" pitchFamily="2" charset="-122"/>
              <a:cs typeface="包图粗黑体" panose="02000800000000000000" charset="-122"/>
              <a:sym typeface="+mn-ea"/>
            </a:endParaRPr>
          </a:p>
        </p:txBody>
      </p:sp>
    </p:spTree>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E30BCB-7AAA-F03C-6004-32554F731B9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02516952"/>
      </p:ext>
    </p:extLst>
  </p:cSld>
  <p:clrMapOvr>
    <a:masterClrMapping/>
  </p:clrMapOvr>
  <p:transition advTm="2000">
    <p:wedg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2024/4/29</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332638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2024/4/29</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2547904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53241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矩形 2"/>
          <p:cNvSpPr/>
          <p:nvPr userDrawn="1">
            <p:custDataLst>
              <p:tags r:id="rId1"/>
            </p:custDataLst>
          </p:nvPr>
        </p:nvSpPr>
        <p:spPr>
          <a:xfrm>
            <a:off x="18643" y="-7886"/>
            <a:ext cx="12192000" cy="6858000"/>
          </a:xfrm>
          <a:prstGeom prst="rect">
            <a:avLst/>
          </a:prstGeom>
          <a:gradFill flip="none" rotWithShape="1">
            <a:gsLst>
              <a:gs pos="0">
                <a:srgbClr val="FFFFFF">
                  <a:alpha val="0"/>
                </a:srgbClr>
              </a:gs>
              <a:gs pos="97000">
                <a:srgbClr val="FFF5DF">
                  <a:alpha val="49000"/>
                </a:srgb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旧字形 Light" panose="020B0300000000000000" charset="-128"/>
              <a:ea typeface="思源黑体旧字形 Light" panose="020B0300000000000000" charset="-128"/>
              <a:cs typeface="思源黑体旧字形 Light" panose="020B0300000000000000" charset="-128"/>
            </a:endParaRPr>
          </a:p>
        </p:txBody>
      </p:sp>
      <p:pic>
        <p:nvPicPr>
          <p:cNvPr id="86" name="图片 85" descr="638f65ffe02d257"/>
          <p:cNvPicPr>
            <a:picLocks noChangeAspect="1"/>
          </p:cNvPicPr>
          <p:nvPr userDrawn="1">
            <p:custDataLst>
              <p:tags r:id="rId2"/>
            </p:custDataLst>
          </p:nvPr>
        </p:nvPicPr>
        <p:blipFill>
          <a:blip r:embed="rId7"/>
          <a:srcRect l="12843" t="60829" r="73036" b="7191"/>
          <a:stretch>
            <a:fillRect/>
          </a:stretch>
        </p:blipFill>
        <p:spPr>
          <a:xfrm>
            <a:off x="-1038225" y="-1330325"/>
            <a:ext cx="2192655" cy="2483485"/>
          </a:xfrm>
          <a:prstGeom prst="rect">
            <a:avLst/>
          </a:prstGeom>
        </p:spPr>
      </p:pic>
      <p:pic>
        <p:nvPicPr>
          <p:cNvPr id="87" name="图片 86" descr="638f65ffe02d257"/>
          <p:cNvPicPr>
            <a:picLocks noChangeAspect="1"/>
          </p:cNvPicPr>
          <p:nvPr userDrawn="1">
            <p:custDataLst>
              <p:tags r:id="rId3"/>
            </p:custDataLst>
          </p:nvPr>
        </p:nvPicPr>
        <p:blipFill>
          <a:blip r:embed="rId7"/>
          <a:srcRect l="67682" b="56875"/>
          <a:stretch>
            <a:fillRect/>
          </a:stretch>
        </p:blipFill>
        <p:spPr>
          <a:xfrm flipV="1">
            <a:off x="9955530" y="5086350"/>
            <a:ext cx="2654935" cy="1771650"/>
          </a:xfrm>
          <a:prstGeom prst="rect">
            <a:avLst/>
          </a:prstGeom>
        </p:spPr>
      </p:pic>
      <p:pic>
        <p:nvPicPr>
          <p:cNvPr id="24" name="图片 23" descr="638f65ffe02d257"/>
          <p:cNvPicPr>
            <a:picLocks noChangeAspect="1"/>
          </p:cNvPicPr>
          <p:nvPr userDrawn="1">
            <p:custDataLst>
              <p:tags r:id="rId4"/>
            </p:custDataLst>
          </p:nvPr>
        </p:nvPicPr>
        <p:blipFill>
          <a:blip r:embed="rId7"/>
          <a:srcRect l="80417" t="53854" r="4401" b="20208"/>
          <a:stretch>
            <a:fillRect/>
          </a:stretch>
        </p:blipFill>
        <p:spPr>
          <a:xfrm>
            <a:off x="198755" y="628015"/>
            <a:ext cx="374650" cy="320675"/>
          </a:xfrm>
          <a:prstGeom prst="rect">
            <a:avLst/>
          </a:prstGeom>
        </p:spPr>
      </p:pic>
      <p:sp>
        <p:nvSpPr>
          <p:cNvPr id="2" name="文本框 1"/>
          <p:cNvSpPr txBox="1"/>
          <p:nvPr userDrawn="1">
            <p:custDataLst>
              <p:tags r:id="rId5"/>
            </p:custDataLst>
          </p:nvPr>
        </p:nvSpPr>
        <p:spPr>
          <a:xfrm>
            <a:off x="573405" y="377825"/>
            <a:ext cx="3560713" cy="646331"/>
          </a:xfrm>
          <a:prstGeom prst="rect">
            <a:avLst/>
          </a:prstGeom>
          <a:noFill/>
        </p:spPr>
        <p:txBody>
          <a:bodyPr wrap="square" rtlCol="0" anchor="t">
            <a:spAutoFit/>
          </a:bodyPr>
          <a:lstStyle>
            <a:defPPr>
              <a:defRPr lang="zh-CN"/>
            </a:defPPr>
            <a:lvl1pPr algn="dist">
              <a:defRPr sz="3600" b="1">
                <a:solidFill>
                  <a:schemeClr val="tx1">
                    <a:lumMod val="85000"/>
                    <a:lumOff val="15000"/>
                  </a:schemeClr>
                </a:solidFill>
                <a:latin typeface="印品黑体" panose="00000500000000000000" pitchFamily="2" charset="-122"/>
                <a:ea typeface="印品黑体" panose="00000500000000000000" pitchFamily="2" charset="-122"/>
                <a:cs typeface="包图粗黑体" panose="02000800000000000000" charset="-122"/>
              </a:defRPr>
            </a:lvl1pPr>
          </a:lstStyle>
          <a:p>
            <a:pPr lvl="0" algn="l"/>
            <a:r>
              <a:rPr lang="en-US" altLang="zh-CN" dirty="0">
                <a:sym typeface="+mn-ea"/>
              </a:rPr>
              <a:t>Add title text</a:t>
            </a:r>
            <a:endParaRPr lang="zh-CN" altLang="en-US" dirty="0">
              <a:sym typeface="+mn-ea"/>
            </a:endParaRPr>
          </a:p>
        </p:txBody>
      </p:sp>
    </p:spTree>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矩形 2"/>
          <p:cNvSpPr/>
          <p:nvPr userDrawn="1">
            <p:custDataLst>
              <p:tags r:id="rId1"/>
            </p:custDataLst>
          </p:nvPr>
        </p:nvSpPr>
        <p:spPr>
          <a:xfrm>
            <a:off x="18643" y="-7886"/>
            <a:ext cx="12192000" cy="6858000"/>
          </a:xfrm>
          <a:prstGeom prst="rect">
            <a:avLst/>
          </a:prstGeom>
          <a:gradFill flip="none" rotWithShape="1">
            <a:gsLst>
              <a:gs pos="0">
                <a:srgbClr val="FFFFFF">
                  <a:alpha val="0"/>
                </a:srgbClr>
              </a:gs>
              <a:gs pos="97000">
                <a:srgbClr val="FFF5DF">
                  <a:alpha val="49000"/>
                </a:srgb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旧字形 Light" panose="020B0300000000000000" charset="-128"/>
              <a:ea typeface="思源黑体旧字形 Light" panose="020B0300000000000000" charset="-128"/>
              <a:cs typeface="思源黑体旧字形 Light" panose="020B0300000000000000" charset="-128"/>
            </a:endParaRPr>
          </a:p>
        </p:txBody>
      </p:sp>
      <p:pic>
        <p:nvPicPr>
          <p:cNvPr id="86" name="图片 85" descr="638f65ffe02d257"/>
          <p:cNvPicPr>
            <a:picLocks noChangeAspect="1"/>
          </p:cNvPicPr>
          <p:nvPr userDrawn="1">
            <p:custDataLst>
              <p:tags r:id="rId2"/>
            </p:custDataLst>
          </p:nvPr>
        </p:nvPicPr>
        <p:blipFill>
          <a:blip r:embed="rId7"/>
          <a:srcRect l="12843" t="60829" r="73036" b="7191"/>
          <a:stretch>
            <a:fillRect/>
          </a:stretch>
        </p:blipFill>
        <p:spPr>
          <a:xfrm>
            <a:off x="-1038225" y="-1330325"/>
            <a:ext cx="2192655" cy="2483485"/>
          </a:xfrm>
          <a:prstGeom prst="rect">
            <a:avLst/>
          </a:prstGeom>
        </p:spPr>
      </p:pic>
      <p:pic>
        <p:nvPicPr>
          <p:cNvPr id="87" name="图片 86" descr="638f65ffe02d257"/>
          <p:cNvPicPr>
            <a:picLocks noChangeAspect="1"/>
          </p:cNvPicPr>
          <p:nvPr userDrawn="1">
            <p:custDataLst>
              <p:tags r:id="rId3"/>
            </p:custDataLst>
          </p:nvPr>
        </p:nvPicPr>
        <p:blipFill>
          <a:blip r:embed="rId7"/>
          <a:srcRect l="67682" b="56875"/>
          <a:stretch>
            <a:fillRect/>
          </a:stretch>
        </p:blipFill>
        <p:spPr>
          <a:xfrm flipV="1">
            <a:off x="9955530" y="5086350"/>
            <a:ext cx="2654935" cy="1771650"/>
          </a:xfrm>
          <a:prstGeom prst="rect">
            <a:avLst/>
          </a:prstGeom>
        </p:spPr>
      </p:pic>
      <p:pic>
        <p:nvPicPr>
          <p:cNvPr id="24" name="图片 23" descr="638f65ffe02d257"/>
          <p:cNvPicPr>
            <a:picLocks noChangeAspect="1"/>
          </p:cNvPicPr>
          <p:nvPr userDrawn="1">
            <p:custDataLst>
              <p:tags r:id="rId4"/>
            </p:custDataLst>
          </p:nvPr>
        </p:nvPicPr>
        <p:blipFill>
          <a:blip r:embed="rId7"/>
          <a:srcRect l="80417" t="53854" r="4401" b="20208"/>
          <a:stretch>
            <a:fillRect/>
          </a:stretch>
        </p:blipFill>
        <p:spPr>
          <a:xfrm>
            <a:off x="198755" y="628015"/>
            <a:ext cx="374650" cy="320675"/>
          </a:xfrm>
          <a:prstGeom prst="rect">
            <a:avLst/>
          </a:prstGeom>
        </p:spPr>
      </p:pic>
      <p:sp>
        <p:nvSpPr>
          <p:cNvPr id="2" name="文本框 1"/>
          <p:cNvSpPr txBox="1"/>
          <p:nvPr userDrawn="1">
            <p:custDataLst>
              <p:tags r:id="rId5"/>
            </p:custDataLst>
          </p:nvPr>
        </p:nvSpPr>
        <p:spPr>
          <a:xfrm>
            <a:off x="573405" y="377825"/>
            <a:ext cx="3431925" cy="646331"/>
          </a:xfrm>
          <a:prstGeom prst="rect">
            <a:avLst/>
          </a:prstGeom>
          <a:noFill/>
        </p:spPr>
        <p:txBody>
          <a:bodyPr wrap="square" rtlCol="0" anchor="t">
            <a:spAutoFit/>
          </a:bodyPr>
          <a:lstStyle>
            <a:defPPr>
              <a:defRPr lang="zh-CN"/>
            </a:defPPr>
            <a:lvl1pPr algn="dist">
              <a:defRPr sz="3600" b="1">
                <a:solidFill>
                  <a:schemeClr val="tx1">
                    <a:lumMod val="85000"/>
                    <a:lumOff val="15000"/>
                  </a:schemeClr>
                </a:solidFill>
                <a:latin typeface="印品黑体" panose="00000500000000000000" pitchFamily="2" charset="-122"/>
                <a:ea typeface="印品黑体" panose="00000500000000000000" pitchFamily="2" charset="-122"/>
                <a:cs typeface="包图粗黑体" panose="02000800000000000000" charset="-122"/>
              </a:defRPr>
            </a:lvl1pPr>
          </a:lstStyle>
          <a:p>
            <a:pPr lvl="0" algn="l"/>
            <a:r>
              <a:rPr lang="en-US" altLang="zh-CN" dirty="0">
                <a:sym typeface="+mn-ea"/>
              </a:rPr>
              <a:t>Add title text</a:t>
            </a:r>
            <a:endParaRPr lang="zh-CN" altLang="en-US" dirty="0">
              <a:sym typeface="+mn-ea"/>
            </a:endParaRPr>
          </a:p>
        </p:txBody>
      </p:sp>
    </p:spTree>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3" name="矩形 2"/>
          <p:cNvSpPr/>
          <p:nvPr userDrawn="1">
            <p:custDataLst>
              <p:tags r:id="rId1"/>
            </p:custDataLst>
          </p:nvPr>
        </p:nvSpPr>
        <p:spPr>
          <a:xfrm>
            <a:off x="18643" y="-7886"/>
            <a:ext cx="12192000" cy="6858000"/>
          </a:xfrm>
          <a:prstGeom prst="rect">
            <a:avLst/>
          </a:prstGeom>
          <a:gradFill flip="none" rotWithShape="1">
            <a:gsLst>
              <a:gs pos="0">
                <a:srgbClr val="FFFFFF">
                  <a:alpha val="0"/>
                </a:srgbClr>
              </a:gs>
              <a:gs pos="97000">
                <a:srgbClr val="FFF5DF">
                  <a:alpha val="49000"/>
                </a:srgb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旧字形 Light" panose="020B0300000000000000" charset="-128"/>
              <a:ea typeface="思源黑体旧字形 Light" panose="020B0300000000000000" charset="-128"/>
              <a:cs typeface="思源黑体旧字形 Light" panose="020B0300000000000000" charset="-128"/>
            </a:endParaRPr>
          </a:p>
        </p:txBody>
      </p:sp>
      <p:pic>
        <p:nvPicPr>
          <p:cNvPr id="86" name="图片 85" descr="638f65ffe02d257"/>
          <p:cNvPicPr>
            <a:picLocks noChangeAspect="1"/>
          </p:cNvPicPr>
          <p:nvPr userDrawn="1">
            <p:custDataLst>
              <p:tags r:id="rId2"/>
            </p:custDataLst>
          </p:nvPr>
        </p:nvPicPr>
        <p:blipFill>
          <a:blip r:embed="rId7"/>
          <a:srcRect l="12843" t="60829" r="73036" b="7191"/>
          <a:stretch>
            <a:fillRect/>
          </a:stretch>
        </p:blipFill>
        <p:spPr>
          <a:xfrm>
            <a:off x="-1038225" y="-1330325"/>
            <a:ext cx="2192655" cy="2483485"/>
          </a:xfrm>
          <a:prstGeom prst="rect">
            <a:avLst/>
          </a:prstGeom>
        </p:spPr>
      </p:pic>
      <p:pic>
        <p:nvPicPr>
          <p:cNvPr id="87" name="图片 86" descr="638f65ffe02d257"/>
          <p:cNvPicPr>
            <a:picLocks noChangeAspect="1"/>
          </p:cNvPicPr>
          <p:nvPr userDrawn="1">
            <p:custDataLst>
              <p:tags r:id="rId3"/>
            </p:custDataLst>
          </p:nvPr>
        </p:nvPicPr>
        <p:blipFill>
          <a:blip r:embed="rId7"/>
          <a:srcRect l="67682" b="56875"/>
          <a:stretch>
            <a:fillRect/>
          </a:stretch>
        </p:blipFill>
        <p:spPr>
          <a:xfrm flipV="1">
            <a:off x="9955530" y="5086350"/>
            <a:ext cx="2654935" cy="1771650"/>
          </a:xfrm>
          <a:prstGeom prst="rect">
            <a:avLst/>
          </a:prstGeom>
        </p:spPr>
      </p:pic>
      <p:pic>
        <p:nvPicPr>
          <p:cNvPr id="24" name="图片 23" descr="638f65ffe02d257"/>
          <p:cNvPicPr>
            <a:picLocks noChangeAspect="1"/>
          </p:cNvPicPr>
          <p:nvPr userDrawn="1">
            <p:custDataLst>
              <p:tags r:id="rId4"/>
            </p:custDataLst>
          </p:nvPr>
        </p:nvPicPr>
        <p:blipFill>
          <a:blip r:embed="rId7"/>
          <a:srcRect l="80417" t="53854" r="4401" b="20208"/>
          <a:stretch>
            <a:fillRect/>
          </a:stretch>
        </p:blipFill>
        <p:spPr>
          <a:xfrm>
            <a:off x="198755" y="628015"/>
            <a:ext cx="374650" cy="320675"/>
          </a:xfrm>
          <a:prstGeom prst="rect">
            <a:avLst/>
          </a:prstGeom>
        </p:spPr>
      </p:pic>
      <p:sp>
        <p:nvSpPr>
          <p:cNvPr id="2" name="文本框 1"/>
          <p:cNvSpPr txBox="1"/>
          <p:nvPr userDrawn="1">
            <p:custDataLst>
              <p:tags r:id="rId5"/>
            </p:custDataLst>
          </p:nvPr>
        </p:nvSpPr>
        <p:spPr>
          <a:xfrm>
            <a:off x="573405" y="377825"/>
            <a:ext cx="3328894" cy="646331"/>
          </a:xfrm>
          <a:prstGeom prst="rect">
            <a:avLst/>
          </a:prstGeom>
          <a:noFill/>
        </p:spPr>
        <p:txBody>
          <a:bodyPr wrap="square" rtlCol="0" anchor="t">
            <a:spAutoFit/>
          </a:bodyPr>
          <a:lstStyle>
            <a:defPPr>
              <a:defRPr lang="zh-CN"/>
            </a:defPPr>
            <a:lvl1pPr algn="dist">
              <a:defRPr sz="3600" b="1">
                <a:solidFill>
                  <a:schemeClr val="tx1">
                    <a:lumMod val="85000"/>
                    <a:lumOff val="15000"/>
                  </a:schemeClr>
                </a:solidFill>
                <a:latin typeface="印品黑体" panose="00000500000000000000" pitchFamily="2" charset="-122"/>
                <a:ea typeface="印品黑体" panose="00000500000000000000" pitchFamily="2" charset="-122"/>
                <a:cs typeface="包图粗黑体" panose="02000800000000000000" charset="-122"/>
              </a:defRPr>
            </a:lvl1pPr>
          </a:lstStyle>
          <a:p>
            <a:pPr lvl="0" algn="l"/>
            <a:r>
              <a:rPr lang="en-US" altLang="zh-CN" dirty="0">
                <a:sym typeface="+mn-ea"/>
              </a:rPr>
              <a:t>Add title text</a:t>
            </a:r>
            <a:endParaRPr lang="zh-CN" altLang="en-US" dirty="0">
              <a:sym typeface="+mn-ea"/>
            </a:endParaRPr>
          </a:p>
        </p:txBody>
      </p:sp>
    </p:spTree>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0D13D2-A557-52BA-7782-6038E9B108C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69615391"/>
      </p:ext>
    </p:extLst>
  </p:cSld>
  <p:clrMapOvr>
    <a:masterClrMapping/>
  </p:clrMapOvr>
  <p:transition advTm="2000">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9691A1-209C-438D-842B-8E83468BAF8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85597804"/>
      </p:ext>
    </p:extLst>
  </p:cSld>
  <p:clrMapOvr>
    <a:masterClrMapping/>
  </p:clrMapOvr>
  <p:transition advTm="2000">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E37BF8-3983-444D-307D-D9319E602C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363116398"/>
      </p:ext>
    </p:extLst>
  </p:cSld>
  <p:clrMapOvr>
    <a:masterClrMapping/>
  </p:clrMapOvr>
  <p:transition advTm="2000">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6DE649-D127-F177-98FE-1278204C8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20967963"/>
      </p:ext>
    </p:extLst>
  </p:cSld>
  <p:clrMapOvr>
    <a:masterClrMapping/>
  </p:clrMapOvr>
  <p:transition advTm="2000">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ustDataLst>
      <p:tags r:id="rId22"/>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ransition advTm="2000">
    <p:wedge/>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371917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slideLayout" Target="../slideLayouts/slideLayout1.xml"/><Relationship Id="rId18" Type="http://schemas.openxmlformats.org/officeDocument/2006/relationships/image" Target="../media/image5.png"/><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tags" Target="../tags/tag34.xml"/><Relationship Id="rId17" Type="http://schemas.openxmlformats.org/officeDocument/2006/relationships/image" Target="../media/image4.svg"/><Relationship Id="rId2" Type="http://schemas.openxmlformats.org/officeDocument/2006/relationships/tags" Target="../tags/tag24.xml"/><Relationship Id="rId16" Type="http://schemas.openxmlformats.org/officeDocument/2006/relationships/image" Target="../media/image3.png"/><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5" Type="http://schemas.openxmlformats.org/officeDocument/2006/relationships/tags" Target="../tags/tag27.xml"/><Relationship Id="rId15" Type="http://schemas.openxmlformats.org/officeDocument/2006/relationships/image" Target="../media/image2.jpeg"/><Relationship Id="rId10" Type="http://schemas.openxmlformats.org/officeDocument/2006/relationships/tags" Target="../tags/tag32.xml"/><Relationship Id="rId19" Type="http://schemas.openxmlformats.org/officeDocument/2006/relationships/image" Target="../media/image6.svg"/><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tags" Target="../tags/tag290.xml"/><Relationship Id="rId3" Type="http://schemas.openxmlformats.org/officeDocument/2006/relationships/tags" Target="../tags/tag285.xml"/><Relationship Id="rId7" Type="http://schemas.openxmlformats.org/officeDocument/2006/relationships/tags" Target="../tags/tag289.xml"/><Relationship Id="rId12" Type="http://schemas.openxmlformats.org/officeDocument/2006/relationships/image" Target="../media/image11.jpeg"/><Relationship Id="rId2" Type="http://schemas.openxmlformats.org/officeDocument/2006/relationships/tags" Target="../tags/tag284.xml"/><Relationship Id="rId1" Type="http://schemas.openxmlformats.org/officeDocument/2006/relationships/tags" Target="../tags/tag283.xml"/><Relationship Id="rId6" Type="http://schemas.openxmlformats.org/officeDocument/2006/relationships/tags" Target="../tags/tag288.xml"/><Relationship Id="rId11" Type="http://schemas.openxmlformats.org/officeDocument/2006/relationships/slideLayout" Target="../slideLayouts/slideLayout3.xml"/><Relationship Id="rId5" Type="http://schemas.openxmlformats.org/officeDocument/2006/relationships/tags" Target="../tags/tag287.xml"/><Relationship Id="rId10" Type="http://schemas.openxmlformats.org/officeDocument/2006/relationships/tags" Target="../tags/tag292.xml"/><Relationship Id="rId4" Type="http://schemas.openxmlformats.org/officeDocument/2006/relationships/tags" Target="../tags/tag286.xml"/><Relationship Id="rId9" Type="http://schemas.openxmlformats.org/officeDocument/2006/relationships/tags" Target="../tags/tag291.xml"/></Relationships>
</file>

<file path=ppt/slides/_rels/slide11.xml.rels><?xml version="1.0" encoding="UTF-8" standalone="yes"?>
<Relationships xmlns="http://schemas.openxmlformats.org/package/2006/relationships"><Relationship Id="rId8" Type="http://schemas.openxmlformats.org/officeDocument/2006/relationships/tags" Target="../tags/tag300.xml"/><Relationship Id="rId13" Type="http://schemas.openxmlformats.org/officeDocument/2006/relationships/tags" Target="../tags/tag305.xml"/><Relationship Id="rId18" Type="http://schemas.openxmlformats.org/officeDocument/2006/relationships/tags" Target="../tags/tag310.xml"/><Relationship Id="rId3" Type="http://schemas.openxmlformats.org/officeDocument/2006/relationships/tags" Target="../tags/tag295.xml"/><Relationship Id="rId21" Type="http://schemas.openxmlformats.org/officeDocument/2006/relationships/tags" Target="../tags/tag313.xml"/><Relationship Id="rId7" Type="http://schemas.openxmlformats.org/officeDocument/2006/relationships/tags" Target="../tags/tag299.xml"/><Relationship Id="rId12" Type="http://schemas.openxmlformats.org/officeDocument/2006/relationships/tags" Target="../tags/tag304.xml"/><Relationship Id="rId17" Type="http://schemas.openxmlformats.org/officeDocument/2006/relationships/tags" Target="../tags/tag309.xml"/><Relationship Id="rId2" Type="http://schemas.openxmlformats.org/officeDocument/2006/relationships/tags" Target="../tags/tag294.xml"/><Relationship Id="rId16" Type="http://schemas.openxmlformats.org/officeDocument/2006/relationships/tags" Target="../tags/tag308.xml"/><Relationship Id="rId20" Type="http://schemas.openxmlformats.org/officeDocument/2006/relationships/tags" Target="../tags/tag312.xml"/><Relationship Id="rId1" Type="http://schemas.openxmlformats.org/officeDocument/2006/relationships/tags" Target="../tags/tag293.xml"/><Relationship Id="rId6" Type="http://schemas.openxmlformats.org/officeDocument/2006/relationships/tags" Target="../tags/tag298.xml"/><Relationship Id="rId11" Type="http://schemas.openxmlformats.org/officeDocument/2006/relationships/tags" Target="../tags/tag303.xml"/><Relationship Id="rId5" Type="http://schemas.openxmlformats.org/officeDocument/2006/relationships/tags" Target="../tags/tag297.xml"/><Relationship Id="rId15" Type="http://schemas.openxmlformats.org/officeDocument/2006/relationships/tags" Target="../tags/tag307.xml"/><Relationship Id="rId23" Type="http://schemas.openxmlformats.org/officeDocument/2006/relationships/image" Target="../media/image12.jpeg"/><Relationship Id="rId10" Type="http://schemas.openxmlformats.org/officeDocument/2006/relationships/tags" Target="../tags/tag302.xml"/><Relationship Id="rId19" Type="http://schemas.openxmlformats.org/officeDocument/2006/relationships/tags" Target="../tags/tag311.xml"/><Relationship Id="rId4" Type="http://schemas.openxmlformats.org/officeDocument/2006/relationships/tags" Target="../tags/tag296.xml"/><Relationship Id="rId9" Type="http://schemas.openxmlformats.org/officeDocument/2006/relationships/tags" Target="../tags/tag301.xml"/><Relationship Id="rId14" Type="http://schemas.openxmlformats.org/officeDocument/2006/relationships/tags" Target="../tags/tag306.xml"/><Relationship Id="rId22"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tags" Target="../tags/tag321.xml"/><Relationship Id="rId13" Type="http://schemas.openxmlformats.org/officeDocument/2006/relationships/tags" Target="../tags/tag326.xml"/><Relationship Id="rId18" Type="http://schemas.openxmlformats.org/officeDocument/2006/relationships/tags" Target="../tags/tag331.xml"/><Relationship Id="rId26" Type="http://schemas.openxmlformats.org/officeDocument/2006/relationships/slideLayout" Target="../slideLayouts/slideLayout3.xml"/><Relationship Id="rId3" Type="http://schemas.openxmlformats.org/officeDocument/2006/relationships/tags" Target="../tags/tag316.xml"/><Relationship Id="rId21" Type="http://schemas.openxmlformats.org/officeDocument/2006/relationships/tags" Target="../tags/tag334.xml"/><Relationship Id="rId7" Type="http://schemas.openxmlformats.org/officeDocument/2006/relationships/tags" Target="../tags/tag320.xml"/><Relationship Id="rId12" Type="http://schemas.openxmlformats.org/officeDocument/2006/relationships/tags" Target="../tags/tag325.xml"/><Relationship Id="rId17" Type="http://schemas.openxmlformats.org/officeDocument/2006/relationships/tags" Target="../tags/tag330.xml"/><Relationship Id="rId25" Type="http://schemas.openxmlformats.org/officeDocument/2006/relationships/tags" Target="../tags/tag338.xml"/><Relationship Id="rId2" Type="http://schemas.openxmlformats.org/officeDocument/2006/relationships/tags" Target="../tags/tag315.xml"/><Relationship Id="rId16" Type="http://schemas.openxmlformats.org/officeDocument/2006/relationships/tags" Target="../tags/tag329.xml"/><Relationship Id="rId20" Type="http://schemas.openxmlformats.org/officeDocument/2006/relationships/tags" Target="../tags/tag333.xml"/><Relationship Id="rId1" Type="http://schemas.openxmlformats.org/officeDocument/2006/relationships/tags" Target="../tags/tag314.xml"/><Relationship Id="rId6" Type="http://schemas.openxmlformats.org/officeDocument/2006/relationships/tags" Target="../tags/tag319.xml"/><Relationship Id="rId11" Type="http://schemas.openxmlformats.org/officeDocument/2006/relationships/tags" Target="../tags/tag324.xml"/><Relationship Id="rId24" Type="http://schemas.openxmlformats.org/officeDocument/2006/relationships/tags" Target="../tags/tag337.xml"/><Relationship Id="rId5" Type="http://schemas.openxmlformats.org/officeDocument/2006/relationships/tags" Target="../tags/tag318.xml"/><Relationship Id="rId15" Type="http://schemas.openxmlformats.org/officeDocument/2006/relationships/tags" Target="../tags/tag328.xml"/><Relationship Id="rId23" Type="http://schemas.openxmlformats.org/officeDocument/2006/relationships/tags" Target="../tags/tag336.xml"/><Relationship Id="rId10" Type="http://schemas.openxmlformats.org/officeDocument/2006/relationships/tags" Target="../tags/tag323.xml"/><Relationship Id="rId19" Type="http://schemas.openxmlformats.org/officeDocument/2006/relationships/tags" Target="../tags/tag332.xml"/><Relationship Id="rId4" Type="http://schemas.openxmlformats.org/officeDocument/2006/relationships/tags" Target="../tags/tag317.xml"/><Relationship Id="rId9" Type="http://schemas.openxmlformats.org/officeDocument/2006/relationships/tags" Target="../tags/tag322.xml"/><Relationship Id="rId14" Type="http://schemas.openxmlformats.org/officeDocument/2006/relationships/tags" Target="../tags/tag327.xml"/><Relationship Id="rId22" Type="http://schemas.openxmlformats.org/officeDocument/2006/relationships/tags" Target="../tags/tag335.xml"/></Relationships>
</file>

<file path=ppt/slides/_rels/slide13.xml.rels><?xml version="1.0" encoding="UTF-8" standalone="yes"?>
<Relationships xmlns="http://schemas.openxmlformats.org/package/2006/relationships"><Relationship Id="rId8" Type="http://schemas.openxmlformats.org/officeDocument/2006/relationships/tags" Target="../tags/tag346.xml"/><Relationship Id="rId13" Type="http://schemas.openxmlformats.org/officeDocument/2006/relationships/tags" Target="../tags/tag351.xml"/><Relationship Id="rId18" Type="http://schemas.openxmlformats.org/officeDocument/2006/relationships/tags" Target="../tags/tag356.xml"/><Relationship Id="rId26" Type="http://schemas.openxmlformats.org/officeDocument/2006/relationships/image" Target="../media/image8.jpeg"/><Relationship Id="rId3" Type="http://schemas.openxmlformats.org/officeDocument/2006/relationships/tags" Target="../tags/tag341.xml"/><Relationship Id="rId21" Type="http://schemas.openxmlformats.org/officeDocument/2006/relationships/tags" Target="../tags/tag359.xml"/><Relationship Id="rId7" Type="http://schemas.openxmlformats.org/officeDocument/2006/relationships/tags" Target="../tags/tag345.xml"/><Relationship Id="rId12" Type="http://schemas.openxmlformats.org/officeDocument/2006/relationships/tags" Target="../tags/tag350.xml"/><Relationship Id="rId17" Type="http://schemas.openxmlformats.org/officeDocument/2006/relationships/tags" Target="../tags/tag355.xml"/><Relationship Id="rId25" Type="http://schemas.openxmlformats.org/officeDocument/2006/relationships/slideLayout" Target="../slideLayouts/slideLayout1.xml"/><Relationship Id="rId2" Type="http://schemas.openxmlformats.org/officeDocument/2006/relationships/tags" Target="../tags/tag340.xml"/><Relationship Id="rId16" Type="http://schemas.openxmlformats.org/officeDocument/2006/relationships/tags" Target="../tags/tag354.xml"/><Relationship Id="rId20" Type="http://schemas.openxmlformats.org/officeDocument/2006/relationships/tags" Target="../tags/tag358.xml"/><Relationship Id="rId1" Type="http://schemas.openxmlformats.org/officeDocument/2006/relationships/tags" Target="../tags/tag339.xml"/><Relationship Id="rId6" Type="http://schemas.openxmlformats.org/officeDocument/2006/relationships/tags" Target="../tags/tag344.xml"/><Relationship Id="rId11" Type="http://schemas.openxmlformats.org/officeDocument/2006/relationships/tags" Target="../tags/tag349.xml"/><Relationship Id="rId24" Type="http://schemas.openxmlformats.org/officeDocument/2006/relationships/tags" Target="../tags/tag362.xml"/><Relationship Id="rId5" Type="http://schemas.openxmlformats.org/officeDocument/2006/relationships/tags" Target="../tags/tag343.xml"/><Relationship Id="rId15" Type="http://schemas.openxmlformats.org/officeDocument/2006/relationships/tags" Target="../tags/tag353.xml"/><Relationship Id="rId23" Type="http://schemas.openxmlformats.org/officeDocument/2006/relationships/tags" Target="../tags/tag361.xml"/><Relationship Id="rId10" Type="http://schemas.openxmlformats.org/officeDocument/2006/relationships/tags" Target="../tags/tag348.xml"/><Relationship Id="rId19" Type="http://schemas.openxmlformats.org/officeDocument/2006/relationships/tags" Target="../tags/tag357.xml"/><Relationship Id="rId4" Type="http://schemas.openxmlformats.org/officeDocument/2006/relationships/tags" Target="../tags/tag342.xml"/><Relationship Id="rId9" Type="http://schemas.openxmlformats.org/officeDocument/2006/relationships/tags" Target="../tags/tag347.xml"/><Relationship Id="rId14" Type="http://schemas.openxmlformats.org/officeDocument/2006/relationships/tags" Target="../tags/tag352.xml"/><Relationship Id="rId22" Type="http://schemas.openxmlformats.org/officeDocument/2006/relationships/tags" Target="../tags/tag360.xml"/><Relationship Id="rId27"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tags" Target="../tags/tag370.xml"/><Relationship Id="rId13" Type="http://schemas.openxmlformats.org/officeDocument/2006/relationships/tags" Target="../tags/tag375.xml"/><Relationship Id="rId3" Type="http://schemas.openxmlformats.org/officeDocument/2006/relationships/tags" Target="../tags/tag365.xml"/><Relationship Id="rId7" Type="http://schemas.openxmlformats.org/officeDocument/2006/relationships/tags" Target="../tags/tag369.xml"/><Relationship Id="rId12" Type="http://schemas.openxmlformats.org/officeDocument/2006/relationships/tags" Target="../tags/tag374.xml"/><Relationship Id="rId2" Type="http://schemas.openxmlformats.org/officeDocument/2006/relationships/tags" Target="../tags/tag364.xml"/><Relationship Id="rId16" Type="http://schemas.openxmlformats.org/officeDocument/2006/relationships/image" Target="../media/image2.jpeg"/><Relationship Id="rId1" Type="http://schemas.openxmlformats.org/officeDocument/2006/relationships/tags" Target="../tags/tag363.xml"/><Relationship Id="rId6" Type="http://schemas.openxmlformats.org/officeDocument/2006/relationships/tags" Target="../tags/tag368.xml"/><Relationship Id="rId11" Type="http://schemas.openxmlformats.org/officeDocument/2006/relationships/tags" Target="../tags/tag373.xml"/><Relationship Id="rId5" Type="http://schemas.openxmlformats.org/officeDocument/2006/relationships/tags" Target="../tags/tag367.xml"/><Relationship Id="rId15" Type="http://schemas.openxmlformats.org/officeDocument/2006/relationships/slideLayout" Target="../slideLayouts/slideLayout4.xml"/><Relationship Id="rId10" Type="http://schemas.openxmlformats.org/officeDocument/2006/relationships/tags" Target="../tags/tag372.xml"/><Relationship Id="rId4" Type="http://schemas.openxmlformats.org/officeDocument/2006/relationships/tags" Target="../tags/tag366.xml"/><Relationship Id="rId9" Type="http://schemas.openxmlformats.org/officeDocument/2006/relationships/tags" Target="../tags/tag371.xml"/><Relationship Id="rId14" Type="http://schemas.openxmlformats.org/officeDocument/2006/relationships/tags" Target="../tags/tag376.xml"/></Relationships>
</file>

<file path=ppt/slides/_rels/slide15.xml.rels><?xml version="1.0" encoding="UTF-8" standalone="yes"?>
<Relationships xmlns="http://schemas.openxmlformats.org/package/2006/relationships"><Relationship Id="rId8" Type="http://schemas.openxmlformats.org/officeDocument/2006/relationships/tags" Target="../tags/tag384.xml"/><Relationship Id="rId13" Type="http://schemas.openxmlformats.org/officeDocument/2006/relationships/tags" Target="../tags/tag389.xml"/><Relationship Id="rId18" Type="http://schemas.openxmlformats.org/officeDocument/2006/relationships/tags" Target="../tags/tag394.xml"/><Relationship Id="rId3" Type="http://schemas.openxmlformats.org/officeDocument/2006/relationships/tags" Target="../tags/tag379.xml"/><Relationship Id="rId7" Type="http://schemas.openxmlformats.org/officeDocument/2006/relationships/tags" Target="../tags/tag383.xml"/><Relationship Id="rId12" Type="http://schemas.openxmlformats.org/officeDocument/2006/relationships/tags" Target="../tags/tag388.xml"/><Relationship Id="rId17" Type="http://schemas.openxmlformats.org/officeDocument/2006/relationships/tags" Target="../tags/tag393.xml"/><Relationship Id="rId2" Type="http://schemas.openxmlformats.org/officeDocument/2006/relationships/tags" Target="../tags/tag378.xml"/><Relationship Id="rId16" Type="http://schemas.openxmlformats.org/officeDocument/2006/relationships/tags" Target="../tags/tag392.xml"/><Relationship Id="rId1" Type="http://schemas.openxmlformats.org/officeDocument/2006/relationships/tags" Target="../tags/tag377.xml"/><Relationship Id="rId6" Type="http://schemas.openxmlformats.org/officeDocument/2006/relationships/tags" Target="../tags/tag382.xml"/><Relationship Id="rId11" Type="http://schemas.openxmlformats.org/officeDocument/2006/relationships/tags" Target="../tags/tag387.xml"/><Relationship Id="rId5" Type="http://schemas.openxmlformats.org/officeDocument/2006/relationships/tags" Target="../tags/tag381.xml"/><Relationship Id="rId15" Type="http://schemas.openxmlformats.org/officeDocument/2006/relationships/tags" Target="../tags/tag391.xml"/><Relationship Id="rId10" Type="http://schemas.openxmlformats.org/officeDocument/2006/relationships/tags" Target="../tags/tag386.xml"/><Relationship Id="rId19" Type="http://schemas.openxmlformats.org/officeDocument/2006/relationships/slideLayout" Target="../slideLayouts/slideLayout4.xml"/><Relationship Id="rId4" Type="http://schemas.openxmlformats.org/officeDocument/2006/relationships/tags" Target="../tags/tag380.xml"/><Relationship Id="rId9" Type="http://schemas.openxmlformats.org/officeDocument/2006/relationships/tags" Target="../tags/tag385.xml"/><Relationship Id="rId14" Type="http://schemas.openxmlformats.org/officeDocument/2006/relationships/tags" Target="../tags/tag390.xml"/></Relationships>
</file>

<file path=ppt/slides/_rels/slide16.xml.rels><?xml version="1.0" encoding="UTF-8" standalone="yes"?>
<Relationships xmlns="http://schemas.openxmlformats.org/package/2006/relationships"><Relationship Id="rId26" Type="http://schemas.openxmlformats.org/officeDocument/2006/relationships/tags" Target="../tags/tag420.xml"/><Relationship Id="rId21" Type="http://schemas.openxmlformats.org/officeDocument/2006/relationships/tags" Target="../tags/tag415.xml"/><Relationship Id="rId42" Type="http://schemas.openxmlformats.org/officeDocument/2006/relationships/tags" Target="../tags/tag436.xml"/><Relationship Id="rId47" Type="http://schemas.openxmlformats.org/officeDocument/2006/relationships/tags" Target="../tags/tag441.xml"/><Relationship Id="rId63" Type="http://schemas.openxmlformats.org/officeDocument/2006/relationships/tags" Target="../tags/tag457.xml"/><Relationship Id="rId68" Type="http://schemas.openxmlformats.org/officeDocument/2006/relationships/tags" Target="../tags/tag462.xml"/><Relationship Id="rId7" Type="http://schemas.openxmlformats.org/officeDocument/2006/relationships/tags" Target="../tags/tag401.xml"/><Relationship Id="rId2" Type="http://schemas.openxmlformats.org/officeDocument/2006/relationships/tags" Target="../tags/tag396.xml"/><Relationship Id="rId16" Type="http://schemas.openxmlformats.org/officeDocument/2006/relationships/tags" Target="../tags/tag410.xml"/><Relationship Id="rId29" Type="http://schemas.openxmlformats.org/officeDocument/2006/relationships/tags" Target="../tags/tag423.xml"/><Relationship Id="rId11" Type="http://schemas.openxmlformats.org/officeDocument/2006/relationships/tags" Target="../tags/tag405.xml"/><Relationship Id="rId24" Type="http://schemas.openxmlformats.org/officeDocument/2006/relationships/tags" Target="../tags/tag418.xml"/><Relationship Id="rId32" Type="http://schemas.openxmlformats.org/officeDocument/2006/relationships/tags" Target="../tags/tag426.xml"/><Relationship Id="rId37" Type="http://schemas.openxmlformats.org/officeDocument/2006/relationships/tags" Target="../tags/tag431.xml"/><Relationship Id="rId40" Type="http://schemas.openxmlformats.org/officeDocument/2006/relationships/tags" Target="../tags/tag434.xml"/><Relationship Id="rId45" Type="http://schemas.openxmlformats.org/officeDocument/2006/relationships/tags" Target="../tags/tag439.xml"/><Relationship Id="rId53" Type="http://schemas.openxmlformats.org/officeDocument/2006/relationships/tags" Target="../tags/tag447.xml"/><Relationship Id="rId58" Type="http://schemas.openxmlformats.org/officeDocument/2006/relationships/tags" Target="../tags/tag452.xml"/><Relationship Id="rId66" Type="http://schemas.openxmlformats.org/officeDocument/2006/relationships/tags" Target="../tags/tag460.xml"/><Relationship Id="rId5" Type="http://schemas.openxmlformats.org/officeDocument/2006/relationships/tags" Target="../tags/tag399.xml"/><Relationship Id="rId61" Type="http://schemas.openxmlformats.org/officeDocument/2006/relationships/tags" Target="../tags/tag455.xml"/><Relationship Id="rId19" Type="http://schemas.openxmlformats.org/officeDocument/2006/relationships/tags" Target="../tags/tag413.xml"/><Relationship Id="rId14" Type="http://schemas.openxmlformats.org/officeDocument/2006/relationships/tags" Target="../tags/tag408.xml"/><Relationship Id="rId22" Type="http://schemas.openxmlformats.org/officeDocument/2006/relationships/tags" Target="../tags/tag416.xml"/><Relationship Id="rId27" Type="http://schemas.openxmlformats.org/officeDocument/2006/relationships/tags" Target="../tags/tag421.xml"/><Relationship Id="rId30" Type="http://schemas.openxmlformats.org/officeDocument/2006/relationships/tags" Target="../tags/tag424.xml"/><Relationship Id="rId35" Type="http://schemas.openxmlformats.org/officeDocument/2006/relationships/tags" Target="../tags/tag429.xml"/><Relationship Id="rId43" Type="http://schemas.openxmlformats.org/officeDocument/2006/relationships/tags" Target="../tags/tag437.xml"/><Relationship Id="rId48" Type="http://schemas.openxmlformats.org/officeDocument/2006/relationships/tags" Target="../tags/tag442.xml"/><Relationship Id="rId56" Type="http://schemas.openxmlformats.org/officeDocument/2006/relationships/tags" Target="../tags/tag450.xml"/><Relationship Id="rId64" Type="http://schemas.openxmlformats.org/officeDocument/2006/relationships/tags" Target="../tags/tag458.xml"/><Relationship Id="rId69" Type="http://schemas.openxmlformats.org/officeDocument/2006/relationships/tags" Target="../tags/tag463.xml"/><Relationship Id="rId8" Type="http://schemas.openxmlformats.org/officeDocument/2006/relationships/tags" Target="../tags/tag402.xml"/><Relationship Id="rId51" Type="http://schemas.openxmlformats.org/officeDocument/2006/relationships/tags" Target="../tags/tag445.xml"/><Relationship Id="rId3" Type="http://schemas.openxmlformats.org/officeDocument/2006/relationships/tags" Target="../tags/tag397.xml"/><Relationship Id="rId12" Type="http://schemas.openxmlformats.org/officeDocument/2006/relationships/tags" Target="../tags/tag406.xml"/><Relationship Id="rId17" Type="http://schemas.openxmlformats.org/officeDocument/2006/relationships/tags" Target="../tags/tag411.xml"/><Relationship Id="rId25" Type="http://schemas.openxmlformats.org/officeDocument/2006/relationships/tags" Target="../tags/tag419.xml"/><Relationship Id="rId33" Type="http://schemas.openxmlformats.org/officeDocument/2006/relationships/tags" Target="../tags/tag427.xml"/><Relationship Id="rId38" Type="http://schemas.openxmlformats.org/officeDocument/2006/relationships/tags" Target="../tags/tag432.xml"/><Relationship Id="rId46" Type="http://schemas.openxmlformats.org/officeDocument/2006/relationships/tags" Target="../tags/tag440.xml"/><Relationship Id="rId59" Type="http://schemas.openxmlformats.org/officeDocument/2006/relationships/tags" Target="../tags/tag453.xml"/><Relationship Id="rId67" Type="http://schemas.openxmlformats.org/officeDocument/2006/relationships/tags" Target="../tags/tag461.xml"/><Relationship Id="rId20" Type="http://schemas.openxmlformats.org/officeDocument/2006/relationships/tags" Target="../tags/tag414.xml"/><Relationship Id="rId41" Type="http://schemas.openxmlformats.org/officeDocument/2006/relationships/tags" Target="../tags/tag435.xml"/><Relationship Id="rId54" Type="http://schemas.openxmlformats.org/officeDocument/2006/relationships/tags" Target="../tags/tag448.xml"/><Relationship Id="rId62" Type="http://schemas.openxmlformats.org/officeDocument/2006/relationships/tags" Target="../tags/tag456.xml"/><Relationship Id="rId70" Type="http://schemas.openxmlformats.org/officeDocument/2006/relationships/slideLayout" Target="../slideLayouts/slideLayout4.xml"/><Relationship Id="rId1" Type="http://schemas.openxmlformats.org/officeDocument/2006/relationships/tags" Target="../tags/tag395.xml"/><Relationship Id="rId6" Type="http://schemas.openxmlformats.org/officeDocument/2006/relationships/tags" Target="../tags/tag400.xml"/><Relationship Id="rId15" Type="http://schemas.openxmlformats.org/officeDocument/2006/relationships/tags" Target="../tags/tag409.xml"/><Relationship Id="rId23" Type="http://schemas.openxmlformats.org/officeDocument/2006/relationships/tags" Target="../tags/tag417.xml"/><Relationship Id="rId28" Type="http://schemas.openxmlformats.org/officeDocument/2006/relationships/tags" Target="../tags/tag422.xml"/><Relationship Id="rId36" Type="http://schemas.openxmlformats.org/officeDocument/2006/relationships/tags" Target="../tags/tag430.xml"/><Relationship Id="rId49" Type="http://schemas.openxmlformats.org/officeDocument/2006/relationships/tags" Target="../tags/tag443.xml"/><Relationship Id="rId57" Type="http://schemas.openxmlformats.org/officeDocument/2006/relationships/tags" Target="../tags/tag451.xml"/><Relationship Id="rId10" Type="http://schemas.openxmlformats.org/officeDocument/2006/relationships/tags" Target="../tags/tag404.xml"/><Relationship Id="rId31" Type="http://schemas.openxmlformats.org/officeDocument/2006/relationships/tags" Target="../tags/tag425.xml"/><Relationship Id="rId44" Type="http://schemas.openxmlformats.org/officeDocument/2006/relationships/tags" Target="../tags/tag438.xml"/><Relationship Id="rId52" Type="http://schemas.openxmlformats.org/officeDocument/2006/relationships/tags" Target="../tags/tag446.xml"/><Relationship Id="rId60" Type="http://schemas.openxmlformats.org/officeDocument/2006/relationships/tags" Target="../tags/tag454.xml"/><Relationship Id="rId65" Type="http://schemas.openxmlformats.org/officeDocument/2006/relationships/tags" Target="../tags/tag459.xml"/><Relationship Id="rId4" Type="http://schemas.openxmlformats.org/officeDocument/2006/relationships/tags" Target="../tags/tag398.xml"/><Relationship Id="rId9" Type="http://schemas.openxmlformats.org/officeDocument/2006/relationships/tags" Target="../tags/tag403.xml"/><Relationship Id="rId13" Type="http://schemas.openxmlformats.org/officeDocument/2006/relationships/tags" Target="../tags/tag407.xml"/><Relationship Id="rId18" Type="http://schemas.openxmlformats.org/officeDocument/2006/relationships/tags" Target="../tags/tag412.xml"/><Relationship Id="rId39" Type="http://schemas.openxmlformats.org/officeDocument/2006/relationships/tags" Target="../tags/tag433.xml"/><Relationship Id="rId34" Type="http://schemas.openxmlformats.org/officeDocument/2006/relationships/tags" Target="../tags/tag428.xml"/><Relationship Id="rId50" Type="http://schemas.openxmlformats.org/officeDocument/2006/relationships/tags" Target="../tags/tag444.xml"/><Relationship Id="rId55" Type="http://schemas.openxmlformats.org/officeDocument/2006/relationships/tags" Target="../tags/tag449.xml"/></Relationships>
</file>

<file path=ppt/slides/_rels/slide17.xml.rels><?xml version="1.0" encoding="UTF-8" standalone="yes"?>
<Relationships xmlns="http://schemas.openxmlformats.org/package/2006/relationships"><Relationship Id="rId8" Type="http://schemas.openxmlformats.org/officeDocument/2006/relationships/tags" Target="../tags/tag471.xml"/><Relationship Id="rId13" Type="http://schemas.openxmlformats.org/officeDocument/2006/relationships/tags" Target="../tags/tag476.xml"/><Relationship Id="rId18" Type="http://schemas.openxmlformats.org/officeDocument/2006/relationships/image" Target="../media/image14.jpeg"/><Relationship Id="rId3" Type="http://schemas.openxmlformats.org/officeDocument/2006/relationships/tags" Target="../tags/tag466.xml"/><Relationship Id="rId7" Type="http://schemas.openxmlformats.org/officeDocument/2006/relationships/tags" Target="../tags/tag470.xml"/><Relationship Id="rId12" Type="http://schemas.openxmlformats.org/officeDocument/2006/relationships/tags" Target="../tags/tag475.xml"/><Relationship Id="rId17" Type="http://schemas.openxmlformats.org/officeDocument/2006/relationships/image" Target="../media/image13.jpeg"/><Relationship Id="rId2" Type="http://schemas.openxmlformats.org/officeDocument/2006/relationships/tags" Target="../tags/tag465.xml"/><Relationship Id="rId16" Type="http://schemas.openxmlformats.org/officeDocument/2006/relationships/slideLayout" Target="../slideLayouts/slideLayout4.xml"/><Relationship Id="rId1" Type="http://schemas.openxmlformats.org/officeDocument/2006/relationships/tags" Target="../tags/tag464.xml"/><Relationship Id="rId6" Type="http://schemas.openxmlformats.org/officeDocument/2006/relationships/tags" Target="../tags/tag469.xml"/><Relationship Id="rId11" Type="http://schemas.openxmlformats.org/officeDocument/2006/relationships/tags" Target="../tags/tag474.xml"/><Relationship Id="rId5" Type="http://schemas.openxmlformats.org/officeDocument/2006/relationships/tags" Target="../tags/tag468.xml"/><Relationship Id="rId15" Type="http://schemas.openxmlformats.org/officeDocument/2006/relationships/tags" Target="../tags/tag478.xml"/><Relationship Id="rId10" Type="http://schemas.openxmlformats.org/officeDocument/2006/relationships/tags" Target="../tags/tag473.xml"/><Relationship Id="rId4" Type="http://schemas.openxmlformats.org/officeDocument/2006/relationships/tags" Target="../tags/tag467.xml"/><Relationship Id="rId9" Type="http://schemas.openxmlformats.org/officeDocument/2006/relationships/tags" Target="../tags/tag472.xml"/><Relationship Id="rId14" Type="http://schemas.openxmlformats.org/officeDocument/2006/relationships/tags" Target="../tags/tag477.xml"/></Relationships>
</file>

<file path=ppt/slides/_rels/slide18.xml.rels><?xml version="1.0" encoding="UTF-8" standalone="yes"?>
<Relationships xmlns="http://schemas.openxmlformats.org/package/2006/relationships"><Relationship Id="rId13" Type="http://schemas.openxmlformats.org/officeDocument/2006/relationships/tags" Target="../tags/tag491.xml"/><Relationship Id="rId18" Type="http://schemas.openxmlformats.org/officeDocument/2006/relationships/tags" Target="../tags/tag496.xml"/><Relationship Id="rId26" Type="http://schemas.openxmlformats.org/officeDocument/2006/relationships/tags" Target="../tags/tag504.xml"/><Relationship Id="rId39" Type="http://schemas.openxmlformats.org/officeDocument/2006/relationships/tags" Target="../tags/tag517.xml"/><Relationship Id="rId21" Type="http://schemas.openxmlformats.org/officeDocument/2006/relationships/tags" Target="../tags/tag499.xml"/><Relationship Id="rId34" Type="http://schemas.openxmlformats.org/officeDocument/2006/relationships/tags" Target="../tags/tag512.xml"/><Relationship Id="rId42" Type="http://schemas.openxmlformats.org/officeDocument/2006/relationships/tags" Target="../tags/tag520.xml"/><Relationship Id="rId47" Type="http://schemas.openxmlformats.org/officeDocument/2006/relationships/tags" Target="../tags/tag525.xml"/><Relationship Id="rId50" Type="http://schemas.openxmlformats.org/officeDocument/2006/relationships/tags" Target="../tags/tag528.xml"/><Relationship Id="rId55" Type="http://schemas.openxmlformats.org/officeDocument/2006/relationships/tags" Target="../tags/tag533.xml"/><Relationship Id="rId7" Type="http://schemas.openxmlformats.org/officeDocument/2006/relationships/tags" Target="../tags/tag485.xml"/><Relationship Id="rId2" Type="http://schemas.openxmlformats.org/officeDocument/2006/relationships/tags" Target="../tags/tag480.xml"/><Relationship Id="rId16" Type="http://schemas.openxmlformats.org/officeDocument/2006/relationships/tags" Target="../tags/tag494.xml"/><Relationship Id="rId29" Type="http://schemas.openxmlformats.org/officeDocument/2006/relationships/tags" Target="../tags/tag507.xml"/><Relationship Id="rId11" Type="http://schemas.openxmlformats.org/officeDocument/2006/relationships/tags" Target="../tags/tag489.xml"/><Relationship Id="rId24" Type="http://schemas.openxmlformats.org/officeDocument/2006/relationships/tags" Target="../tags/tag502.xml"/><Relationship Id="rId32" Type="http://schemas.openxmlformats.org/officeDocument/2006/relationships/tags" Target="../tags/tag510.xml"/><Relationship Id="rId37" Type="http://schemas.openxmlformats.org/officeDocument/2006/relationships/tags" Target="../tags/tag515.xml"/><Relationship Id="rId40" Type="http://schemas.openxmlformats.org/officeDocument/2006/relationships/tags" Target="../tags/tag518.xml"/><Relationship Id="rId45" Type="http://schemas.openxmlformats.org/officeDocument/2006/relationships/tags" Target="../tags/tag523.xml"/><Relationship Id="rId53" Type="http://schemas.openxmlformats.org/officeDocument/2006/relationships/tags" Target="../tags/tag531.xml"/><Relationship Id="rId5" Type="http://schemas.openxmlformats.org/officeDocument/2006/relationships/tags" Target="../tags/tag483.xml"/><Relationship Id="rId10" Type="http://schemas.openxmlformats.org/officeDocument/2006/relationships/tags" Target="../tags/tag488.xml"/><Relationship Id="rId19" Type="http://schemas.openxmlformats.org/officeDocument/2006/relationships/tags" Target="../tags/tag497.xml"/><Relationship Id="rId31" Type="http://schemas.openxmlformats.org/officeDocument/2006/relationships/tags" Target="../tags/tag509.xml"/><Relationship Id="rId44" Type="http://schemas.openxmlformats.org/officeDocument/2006/relationships/tags" Target="../tags/tag522.xml"/><Relationship Id="rId52" Type="http://schemas.openxmlformats.org/officeDocument/2006/relationships/tags" Target="../tags/tag530.xml"/><Relationship Id="rId4" Type="http://schemas.openxmlformats.org/officeDocument/2006/relationships/tags" Target="../tags/tag482.xml"/><Relationship Id="rId9" Type="http://schemas.openxmlformats.org/officeDocument/2006/relationships/tags" Target="../tags/tag487.xml"/><Relationship Id="rId14" Type="http://schemas.openxmlformats.org/officeDocument/2006/relationships/tags" Target="../tags/tag492.xml"/><Relationship Id="rId22" Type="http://schemas.openxmlformats.org/officeDocument/2006/relationships/tags" Target="../tags/tag500.xml"/><Relationship Id="rId27" Type="http://schemas.openxmlformats.org/officeDocument/2006/relationships/tags" Target="../tags/tag505.xml"/><Relationship Id="rId30" Type="http://schemas.openxmlformats.org/officeDocument/2006/relationships/tags" Target="../tags/tag508.xml"/><Relationship Id="rId35" Type="http://schemas.openxmlformats.org/officeDocument/2006/relationships/tags" Target="../tags/tag513.xml"/><Relationship Id="rId43" Type="http://schemas.openxmlformats.org/officeDocument/2006/relationships/tags" Target="../tags/tag521.xml"/><Relationship Id="rId48" Type="http://schemas.openxmlformats.org/officeDocument/2006/relationships/tags" Target="../tags/tag526.xml"/><Relationship Id="rId56" Type="http://schemas.openxmlformats.org/officeDocument/2006/relationships/slideLayout" Target="../slideLayouts/slideLayout4.xml"/><Relationship Id="rId8" Type="http://schemas.openxmlformats.org/officeDocument/2006/relationships/tags" Target="../tags/tag486.xml"/><Relationship Id="rId51" Type="http://schemas.openxmlformats.org/officeDocument/2006/relationships/tags" Target="../tags/tag529.xml"/><Relationship Id="rId3" Type="http://schemas.openxmlformats.org/officeDocument/2006/relationships/tags" Target="../tags/tag481.xml"/><Relationship Id="rId12" Type="http://schemas.openxmlformats.org/officeDocument/2006/relationships/tags" Target="../tags/tag490.xml"/><Relationship Id="rId17" Type="http://schemas.openxmlformats.org/officeDocument/2006/relationships/tags" Target="../tags/tag495.xml"/><Relationship Id="rId25" Type="http://schemas.openxmlformats.org/officeDocument/2006/relationships/tags" Target="../tags/tag503.xml"/><Relationship Id="rId33" Type="http://schemas.openxmlformats.org/officeDocument/2006/relationships/tags" Target="../tags/tag511.xml"/><Relationship Id="rId38" Type="http://schemas.openxmlformats.org/officeDocument/2006/relationships/tags" Target="../tags/tag516.xml"/><Relationship Id="rId46" Type="http://schemas.openxmlformats.org/officeDocument/2006/relationships/tags" Target="../tags/tag524.xml"/><Relationship Id="rId20" Type="http://schemas.openxmlformats.org/officeDocument/2006/relationships/tags" Target="../tags/tag498.xml"/><Relationship Id="rId41" Type="http://schemas.openxmlformats.org/officeDocument/2006/relationships/tags" Target="../tags/tag519.xml"/><Relationship Id="rId54" Type="http://schemas.openxmlformats.org/officeDocument/2006/relationships/tags" Target="../tags/tag532.xml"/><Relationship Id="rId1" Type="http://schemas.openxmlformats.org/officeDocument/2006/relationships/tags" Target="../tags/tag479.xml"/><Relationship Id="rId6" Type="http://schemas.openxmlformats.org/officeDocument/2006/relationships/tags" Target="../tags/tag484.xml"/><Relationship Id="rId15" Type="http://schemas.openxmlformats.org/officeDocument/2006/relationships/tags" Target="../tags/tag493.xml"/><Relationship Id="rId23" Type="http://schemas.openxmlformats.org/officeDocument/2006/relationships/tags" Target="../tags/tag501.xml"/><Relationship Id="rId28" Type="http://schemas.openxmlformats.org/officeDocument/2006/relationships/tags" Target="../tags/tag506.xml"/><Relationship Id="rId36" Type="http://schemas.openxmlformats.org/officeDocument/2006/relationships/tags" Target="../tags/tag514.xml"/><Relationship Id="rId49" Type="http://schemas.openxmlformats.org/officeDocument/2006/relationships/tags" Target="../tags/tag527.xml"/></Relationships>
</file>

<file path=ppt/slides/_rels/slide19.xml.rels><?xml version="1.0" encoding="UTF-8" standalone="yes"?>
<Relationships xmlns="http://schemas.openxmlformats.org/package/2006/relationships"><Relationship Id="rId8" Type="http://schemas.openxmlformats.org/officeDocument/2006/relationships/tags" Target="../tags/tag541.xml"/><Relationship Id="rId13" Type="http://schemas.openxmlformats.org/officeDocument/2006/relationships/tags" Target="../tags/tag546.xml"/><Relationship Id="rId18" Type="http://schemas.openxmlformats.org/officeDocument/2006/relationships/tags" Target="../tags/tag551.xml"/><Relationship Id="rId26" Type="http://schemas.openxmlformats.org/officeDocument/2006/relationships/image" Target="../media/image8.jpeg"/><Relationship Id="rId3" Type="http://schemas.openxmlformats.org/officeDocument/2006/relationships/tags" Target="../tags/tag536.xml"/><Relationship Id="rId21" Type="http://schemas.openxmlformats.org/officeDocument/2006/relationships/tags" Target="../tags/tag554.xml"/><Relationship Id="rId7" Type="http://schemas.openxmlformats.org/officeDocument/2006/relationships/tags" Target="../tags/tag540.xml"/><Relationship Id="rId12" Type="http://schemas.openxmlformats.org/officeDocument/2006/relationships/tags" Target="../tags/tag545.xml"/><Relationship Id="rId17" Type="http://schemas.openxmlformats.org/officeDocument/2006/relationships/tags" Target="../tags/tag550.xml"/><Relationship Id="rId25" Type="http://schemas.openxmlformats.org/officeDocument/2006/relationships/slideLayout" Target="../slideLayouts/slideLayout1.xml"/><Relationship Id="rId2" Type="http://schemas.openxmlformats.org/officeDocument/2006/relationships/tags" Target="../tags/tag535.xml"/><Relationship Id="rId16" Type="http://schemas.openxmlformats.org/officeDocument/2006/relationships/tags" Target="../tags/tag549.xml"/><Relationship Id="rId20" Type="http://schemas.openxmlformats.org/officeDocument/2006/relationships/tags" Target="../tags/tag553.xml"/><Relationship Id="rId1" Type="http://schemas.openxmlformats.org/officeDocument/2006/relationships/tags" Target="../tags/tag534.xml"/><Relationship Id="rId6" Type="http://schemas.openxmlformats.org/officeDocument/2006/relationships/tags" Target="../tags/tag539.xml"/><Relationship Id="rId11" Type="http://schemas.openxmlformats.org/officeDocument/2006/relationships/tags" Target="../tags/tag544.xml"/><Relationship Id="rId24" Type="http://schemas.openxmlformats.org/officeDocument/2006/relationships/tags" Target="../tags/tag557.xml"/><Relationship Id="rId5" Type="http://schemas.openxmlformats.org/officeDocument/2006/relationships/tags" Target="../tags/tag538.xml"/><Relationship Id="rId15" Type="http://schemas.openxmlformats.org/officeDocument/2006/relationships/tags" Target="../tags/tag548.xml"/><Relationship Id="rId23" Type="http://schemas.openxmlformats.org/officeDocument/2006/relationships/tags" Target="../tags/tag556.xml"/><Relationship Id="rId10" Type="http://schemas.openxmlformats.org/officeDocument/2006/relationships/tags" Target="../tags/tag543.xml"/><Relationship Id="rId19" Type="http://schemas.openxmlformats.org/officeDocument/2006/relationships/tags" Target="../tags/tag552.xml"/><Relationship Id="rId4" Type="http://schemas.openxmlformats.org/officeDocument/2006/relationships/tags" Target="../tags/tag537.xml"/><Relationship Id="rId9" Type="http://schemas.openxmlformats.org/officeDocument/2006/relationships/tags" Target="../tags/tag542.xml"/><Relationship Id="rId14" Type="http://schemas.openxmlformats.org/officeDocument/2006/relationships/tags" Target="../tags/tag547.xml"/><Relationship Id="rId22" Type="http://schemas.openxmlformats.org/officeDocument/2006/relationships/tags" Target="../tags/tag555.xml"/><Relationship Id="rId27" Type="http://schemas.openxmlformats.org/officeDocument/2006/relationships/image" Target="../media/image1.png"/></Relationships>
</file>

<file path=ppt/slides/_rels/slide2.xml.rels><?xml version="1.0" encoding="UTF-8" standalone="yes"?>
<Relationships xmlns="http://schemas.openxmlformats.org/package/2006/relationships"><Relationship Id="rId13" Type="http://schemas.openxmlformats.org/officeDocument/2006/relationships/tags" Target="../tags/tag47.xml"/><Relationship Id="rId18" Type="http://schemas.openxmlformats.org/officeDocument/2006/relationships/tags" Target="../tags/tag52.xml"/><Relationship Id="rId26" Type="http://schemas.openxmlformats.org/officeDocument/2006/relationships/tags" Target="../tags/tag60.xml"/><Relationship Id="rId39" Type="http://schemas.openxmlformats.org/officeDocument/2006/relationships/tags" Target="../tags/tag73.xml"/><Relationship Id="rId21" Type="http://schemas.openxmlformats.org/officeDocument/2006/relationships/tags" Target="../tags/tag55.xml"/><Relationship Id="rId34" Type="http://schemas.openxmlformats.org/officeDocument/2006/relationships/tags" Target="../tags/tag68.xml"/><Relationship Id="rId42" Type="http://schemas.openxmlformats.org/officeDocument/2006/relationships/tags" Target="../tags/tag76.xml"/><Relationship Id="rId7" Type="http://schemas.openxmlformats.org/officeDocument/2006/relationships/tags" Target="../tags/tag41.xml"/><Relationship Id="rId2" Type="http://schemas.openxmlformats.org/officeDocument/2006/relationships/tags" Target="../tags/tag36.xml"/><Relationship Id="rId16" Type="http://schemas.openxmlformats.org/officeDocument/2006/relationships/tags" Target="../tags/tag50.xml"/><Relationship Id="rId29" Type="http://schemas.openxmlformats.org/officeDocument/2006/relationships/tags" Target="../tags/tag63.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24" Type="http://schemas.openxmlformats.org/officeDocument/2006/relationships/tags" Target="../tags/tag58.xml"/><Relationship Id="rId32" Type="http://schemas.openxmlformats.org/officeDocument/2006/relationships/tags" Target="../tags/tag66.xml"/><Relationship Id="rId37" Type="http://schemas.openxmlformats.org/officeDocument/2006/relationships/tags" Target="../tags/tag71.xml"/><Relationship Id="rId40" Type="http://schemas.openxmlformats.org/officeDocument/2006/relationships/tags" Target="../tags/tag74.xml"/><Relationship Id="rId45" Type="http://schemas.openxmlformats.org/officeDocument/2006/relationships/image" Target="../media/image7.png"/><Relationship Id="rId5" Type="http://schemas.openxmlformats.org/officeDocument/2006/relationships/tags" Target="../tags/tag39.xml"/><Relationship Id="rId15" Type="http://schemas.openxmlformats.org/officeDocument/2006/relationships/tags" Target="../tags/tag49.xml"/><Relationship Id="rId23" Type="http://schemas.openxmlformats.org/officeDocument/2006/relationships/tags" Target="../tags/tag57.xml"/><Relationship Id="rId28" Type="http://schemas.openxmlformats.org/officeDocument/2006/relationships/tags" Target="../tags/tag62.xml"/><Relationship Id="rId36" Type="http://schemas.openxmlformats.org/officeDocument/2006/relationships/tags" Target="../tags/tag70.xml"/><Relationship Id="rId10" Type="http://schemas.openxmlformats.org/officeDocument/2006/relationships/tags" Target="../tags/tag44.xml"/><Relationship Id="rId19" Type="http://schemas.openxmlformats.org/officeDocument/2006/relationships/tags" Target="../tags/tag53.xml"/><Relationship Id="rId31" Type="http://schemas.openxmlformats.org/officeDocument/2006/relationships/tags" Target="../tags/tag65.xml"/><Relationship Id="rId44" Type="http://schemas.openxmlformats.org/officeDocument/2006/relationships/image" Target="../media/image1.png"/><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tags" Target="../tags/tag48.xml"/><Relationship Id="rId22" Type="http://schemas.openxmlformats.org/officeDocument/2006/relationships/tags" Target="../tags/tag56.xml"/><Relationship Id="rId27" Type="http://schemas.openxmlformats.org/officeDocument/2006/relationships/tags" Target="../tags/tag61.xml"/><Relationship Id="rId30" Type="http://schemas.openxmlformats.org/officeDocument/2006/relationships/tags" Target="../tags/tag64.xml"/><Relationship Id="rId35" Type="http://schemas.openxmlformats.org/officeDocument/2006/relationships/tags" Target="../tags/tag69.xml"/><Relationship Id="rId43" Type="http://schemas.openxmlformats.org/officeDocument/2006/relationships/slideLayout" Target="../slideLayouts/slideLayout1.xml"/><Relationship Id="rId8" Type="http://schemas.openxmlformats.org/officeDocument/2006/relationships/tags" Target="../tags/tag42.xml"/><Relationship Id="rId3" Type="http://schemas.openxmlformats.org/officeDocument/2006/relationships/tags" Target="../tags/tag37.xml"/><Relationship Id="rId12" Type="http://schemas.openxmlformats.org/officeDocument/2006/relationships/tags" Target="../tags/tag46.xml"/><Relationship Id="rId17" Type="http://schemas.openxmlformats.org/officeDocument/2006/relationships/tags" Target="../tags/tag51.xml"/><Relationship Id="rId25" Type="http://schemas.openxmlformats.org/officeDocument/2006/relationships/tags" Target="../tags/tag59.xml"/><Relationship Id="rId33" Type="http://schemas.openxmlformats.org/officeDocument/2006/relationships/tags" Target="../tags/tag67.xml"/><Relationship Id="rId38" Type="http://schemas.openxmlformats.org/officeDocument/2006/relationships/tags" Target="../tags/tag72.xml"/><Relationship Id="rId46" Type="http://schemas.microsoft.com/office/2007/relationships/hdphoto" Target="../media/hdphoto1.wdp"/><Relationship Id="rId20" Type="http://schemas.openxmlformats.org/officeDocument/2006/relationships/tags" Target="../tags/tag54.xml"/><Relationship Id="rId41" Type="http://schemas.openxmlformats.org/officeDocument/2006/relationships/tags" Target="../tags/tag75.xml"/></Relationships>
</file>

<file path=ppt/slides/_rels/slide20.xml.rels><?xml version="1.0" encoding="UTF-8" standalone="yes"?>
<Relationships xmlns="http://schemas.openxmlformats.org/package/2006/relationships"><Relationship Id="rId8" Type="http://schemas.openxmlformats.org/officeDocument/2006/relationships/tags" Target="../tags/tag565.xml"/><Relationship Id="rId13" Type="http://schemas.openxmlformats.org/officeDocument/2006/relationships/tags" Target="../tags/tag570.xml"/><Relationship Id="rId18" Type="http://schemas.openxmlformats.org/officeDocument/2006/relationships/tags" Target="../tags/tag575.xml"/><Relationship Id="rId26" Type="http://schemas.openxmlformats.org/officeDocument/2006/relationships/slideLayout" Target="../slideLayouts/slideLayout5.xml"/><Relationship Id="rId3" Type="http://schemas.openxmlformats.org/officeDocument/2006/relationships/tags" Target="../tags/tag560.xml"/><Relationship Id="rId21" Type="http://schemas.openxmlformats.org/officeDocument/2006/relationships/tags" Target="../tags/tag578.xml"/><Relationship Id="rId7" Type="http://schemas.openxmlformats.org/officeDocument/2006/relationships/tags" Target="../tags/tag564.xml"/><Relationship Id="rId12" Type="http://schemas.openxmlformats.org/officeDocument/2006/relationships/tags" Target="../tags/tag569.xml"/><Relationship Id="rId17" Type="http://schemas.openxmlformats.org/officeDocument/2006/relationships/tags" Target="../tags/tag574.xml"/><Relationship Id="rId25" Type="http://schemas.openxmlformats.org/officeDocument/2006/relationships/tags" Target="../tags/tag582.xml"/><Relationship Id="rId2" Type="http://schemas.openxmlformats.org/officeDocument/2006/relationships/tags" Target="../tags/tag559.xml"/><Relationship Id="rId16" Type="http://schemas.openxmlformats.org/officeDocument/2006/relationships/tags" Target="../tags/tag573.xml"/><Relationship Id="rId20" Type="http://schemas.openxmlformats.org/officeDocument/2006/relationships/tags" Target="../tags/tag577.xml"/><Relationship Id="rId1" Type="http://schemas.openxmlformats.org/officeDocument/2006/relationships/tags" Target="../tags/tag558.xml"/><Relationship Id="rId6" Type="http://schemas.openxmlformats.org/officeDocument/2006/relationships/tags" Target="../tags/tag563.xml"/><Relationship Id="rId11" Type="http://schemas.openxmlformats.org/officeDocument/2006/relationships/tags" Target="../tags/tag568.xml"/><Relationship Id="rId24" Type="http://schemas.openxmlformats.org/officeDocument/2006/relationships/tags" Target="../tags/tag581.xml"/><Relationship Id="rId5" Type="http://schemas.openxmlformats.org/officeDocument/2006/relationships/tags" Target="../tags/tag562.xml"/><Relationship Id="rId15" Type="http://schemas.openxmlformats.org/officeDocument/2006/relationships/tags" Target="../tags/tag572.xml"/><Relationship Id="rId23" Type="http://schemas.openxmlformats.org/officeDocument/2006/relationships/tags" Target="../tags/tag580.xml"/><Relationship Id="rId10" Type="http://schemas.openxmlformats.org/officeDocument/2006/relationships/tags" Target="../tags/tag567.xml"/><Relationship Id="rId19" Type="http://schemas.openxmlformats.org/officeDocument/2006/relationships/tags" Target="../tags/tag576.xml"/><Relationship Id="rId4" Type="http://schemas.openxmlformats.org/officeDocument/2006/relationships/tags" Target="../tags/tag561.xml"/><Relationship Id="rId9" Type="http://schemas.openxmlformats.org/officeDocument/2006/relationships/tags" Target="../tags/tag566.xml"/><Relationship Id="rId14" Type="http://schemas.openxmlformats.org/officeDocument/2006/relationships/tags" Target="../tags/tag571.xml"/><Relationship Id="rId22" Type="http://schemas.openxmlformats.org/officeDocument/2006/relationships/tags" Target="../tags/tag579.xml"/></Relationships>
</file>

<file path=ppt/slides/_rels/slide21.xml.rels><?xml version="1.0" encoding="UTF-8" standalone="yes"?>
<Relationships xmlns="http://schemas.openxmlformats.org/package/2006/relationships"><Relationship Id="rId8" Type="http://schemas.openxmlformats.org/officeDocument/2006/relationships/tags" Target="../tags/tag590.xml"/><Relationship Id="rId13" Type="http://schemas.openxmlformats.org/officeDocument/2006/relationships/tags" Target="../tags/tag595.xml"/><Relationship Id="rId18" Type="http://schemas.openxmlformats.org/officeDocument/2006/relationships/tags" Target="../tags/tag600.xml"/><Relationship Id="rId3" Type="http://schemas.openxmlformats.org/officeDocument/2006/relationships/tags" Target="../tags/tag585.xml"/><Relationship Id="rId21" Type="http://schemas.openxmlformats.org/officeDocument/2006/relationships/tags" Target="../tags/tag603.xml"/><Relationship Id="rId7" Type="http://schemas.openxmlformats.org/officeDocument/2006/relationships/tags" Target="../tags/tag589.xml"/><Relationship Id="rId12" Type="http://schemas.openxmlformats.org/officeDocument/2006/relationships/tags" Target="../tags/tag594.xml"/><Relationship Id="rId17" Type="http://schemas.openxmlformats.org/officeDocument/2006/relationships/tags" Target="../tags/tag599.xml"/><Relationship Id="rId25" Type="http://schemas.openxmlformats.org/officeDocument/2006/relationships/image" Target="../media/image15.jpeg"/><Relationship Id="rId2" Type="http://schemas.openxmlformats.org/officeDocument/2006/relationships/tags" Target="../tags/tag584.xml"/><Relationship Id="rId16" Type="http://schemas.openxmlformats.org/officeDocument/2006/relationships/tags" Target="../tags/tag598.xml"/><Relationship Id="rId20" Type="http://schemas.openxmlformats.org/officeDocument/2006/relationships/tags" Target="../tags/tag602.xml"/><Relationship Id="rId1" Type="http://schemas.openxmlformats.org/officeDocument/2006/relationships/tags" Target="../tags/tag583.xml"/><Relationship Id="rId6" Type="http://schemas.openxmlformats.org/officeDocument/2006/relationships/tags" Target="../tags/tag588.xml"/><Relationship Id="rId11" Type="http://schemas.openxmlformats.org/officeDocument/2006/relationships/tags" Target="../tags/tag593.xml"/><Relationship Id="rId24" Type="http://schemas.openxmlformats.org/officeDocument/2006/relationships/slideLayout" Target="../slideLayouts/slideLayout5.xml"/><Relationship Id="rId5" Type="http://schemas.openxmlformats.org/officeDocument/2006/relationships/tags" Target="../tags/tag587.xml"/><Relationship Id="rId15" Type="http://schemas.openxmlformats.org/officeDocument/2006/relationships/tags" Target="../tags/tag597.xml"/><Relationship Id="rId23" Type="http://schemas.openxmlformats.org/officeDocument/2006/relationships/tags" Target="../tags/tag605.xml"/><Relationship Id="rId10" Type="http://schemas.openxmlformats.org/officeDocument/2006/relationships/tags" Target="../tags/tag592.xml"/><Relationship Id="rId19" Type="http://schemas.openxmlformats.org/officeDocument/2006/relationships/tags" Target="../tags/tag601.xml"/><Relationship Id="rId4" Type="http://schemas.openxmlformats.org/officeDocument/2006/relationships/tags" Target="../tags/tag586.xml"/><Relationship Id="rId9" Type="http://schemas.openxmlformats.org/officeDocument/2006/relationships/tags" Target="../tags/tag591.xml"/><Relationship Id="rId14" Type="http://schemas.openxmlformats.org/officeDocument/2006/relationships/tags" Target="../tags/tag596.xml"/><Relationship Id="rId22" Type="http://schemas.openxmlformats.org/officeDocument/2006/relationships/tags" Target="../tags/tag604.xml"/></Relationships>
</file>

<file path=ppt/slides/_rels/slide22.xml.rels><?xml version="1.0" encoding="UTF-8" standalone="yes"?>
<Relationships xmlns="http://schemas.openxmlformats.org/package/2006/relationships"><Relationship Id="rId8" Type="http://schemas.openxmlformats.org/officeDocument/2006/relationships/tags" Target="../tags/tag613.xml"/><Relationship Id="rId13" Type="http://schemas.openxmlformats.org/officeDocument/2006/relationships/tags" Target="../tags/tag618.xml"/><Relationship Id="rId18" Type="http://schemas.openxmlformats.org/officeDocument/2006/relationships/tags" Target="../tags/tag623.xml"/><Relationship Id="rId3" Type="http://schemas.openxmlformats.org/officeDocument/2006/relationships/tags" Target="../tags/tag608.xml"/><Relationship Id="rId21" Type="http://schemas.openxmlformats.org/officeDocument/2006/relationships/slideLayout" Target="../slideLayouts/slideLayout5.xml"/><Relationship Id="rId7" Type="http://schemas.openxmlformats.org/officeDocument/2006/relationships/tags" Target="../tags/tag612.xml"/><Relationship Id="rId12" Type="http://schemas.openxmlformats.org/officeDocument/2006/relationships/tags" Target="../tags/tag617.xml"/><Relationship Id="rId17" Type="http://schemas.openxmlformats.org/officeDocument/2006/relationships/tags" Target="../tags/tag622.xml"/><Relationship Id="rId2" Type="http://schemas.openxmlformats.org/officeDocument/2006/relationships/tags" Target="../tags/tag607.xml"/><Relationship Id="rId16" Type="http://schemas.openxmlformats.org/officeDocument/2006/relationships/tags" Target="../tags/tag621.xml"/><Relationship Id="rId20" Type="http://schemas.openxmlformats.org/officeDocument/2006/relationships/tags" Target="../tags/tag625.xml"/><Relationship Id="rId1" Type="http://schemas.openxmlformats.org/officeDocument/2006/relationships/tags" Target="../tags/tag606.xml"/><Relationship Id="rId6" Type="http://schemas.openxmlformats.org/officeDocument/2006/relationships/tags" Target="../tags/tag611.xml"/><Relationship Id="rId11" Type="http://schemas.openxmlformats.org/officeDocument/2006/relationships/tags" Target="../tags/tag616.xml"/><Relationship Id="rId5" Type="http://schemas.openxmlformats.org/officeDocument/2006/relationships/tags" Target="../tags/tag610.xml"/><Relationship Id="rId15" Type="http://schemas.openxmlformats.org/officeDocument/2006/relationships/tags" Target="../tags/tag620.xml"/><Relationship Id="rId10" Type="http://schemas.openxmlformats.org/officeDocument/2006/relationships/tags" Target="../tags/tag615.xml"/><Relationship Id="rId19" Type="http://schemas.openxmlformats.org/officeDocument/2006/relationships/tags" Target="../tags/tag624.xml"/><Relationship Id="rId4" Type="http://schemas.openxmlformats.org/officeDocument/2006/relationships/tags" Target="../tags/tag609.xml"/><Relationship Id="rId9" Type="http://schemas.openxmlformats.org/officeDocument/2006/relationships/tags" Target="../tags/tag614.xml"/><Relationship Id="rId14" Type="http://schemas.openxmlformats.org/officeDocument/2006/relationships/tags" Target="../tags/tag619.xml"/><Relationship Id="rId22" Type="http://schemas.openxmlformats.org/officeDocument/2006/relationships/image" Target="../media/image16.jpeg"/></Relationships>
</file>

<file path=ppt/slides/_rels/slide23.xml.rels><?xml version="1.0" encoding="UTF-8" standalone="yes"?>
<Relationships xmlns="http://schemas.openxmlformats.org/package/2006/relationships"><Relationship Id="rId8" Type="http://schemas.openxmlformats.org/officeDocument/2006/relationships/tags" Target="../tags/tag633.xml"/><Relationship Id="rId13" Type="http://schemas.openxmlformats.org/officeDocument/2006/relationships/tags" Target="../tags/tag638.xml"/><Relationship Id="rId18" Type="http://schemas.openxmlformats.org/officeDocument/2006/relationships/tags" Target="../tags/tag643.xml"/><Relationship Id="rId3" Type="http://schemas.openxmlformats.org/officeDocument/2006/relationships/tags" Target="../tags/tag628.xml"/><Relationship Id="rId7" Type="http://schemas.openxmlformats.org/officeDocument/2006/relationships/tags" Target="../tags/tag632.xml"/><Relationship Id="rId12" Type="http://schemas.openxmlformats.org/officeDocument/2006/relationships/tags" Target="../tags/tag637.xml"/><Relationship Id="rId17" Type="http://schemas.openxmlformats.org/officeDocument/2006/relationships/tags" Target="../tags/tag642.xml"/><Relationship Id="rId2" Type="http://schemas.openxmlformats.org/officeDocument/2006/relationships/tags" Target="../tags/tag627.xml"/><Relationship Id="rId16" Type="http://schemas.openxmlformats.org/officeDocument/2006/relationships/tags" Target="../tags/tag641.xml"/><Relationship Id="rId20" Type="http://schemas.openxmlformats.org/officeDocument/2006/relationships/slideLayout" Target="../slideLayouts/slideLayout5.xml"/><Relationship Id="rId1" Type="http://schemas.openxmlformats.org/officeDocument/2006/relationships/tags" Target="../tags/tag626.xml"/><Relationship Id="rId6" Type="http://schemas.openxmlformats.org/officeDocument/2006/relationships/tags" Target="../tags/tag631.xml"/><Relationship Id="rId11" Type="http://schemas.openxmlformats.org/officeDocument/2006/relationships/tags" Target="../tags/tag636.xml"/><Relationship Id="rId5" Type="http://schemas.openxmlformats.org/officeDocument/2006/relationships/tags" Target="../tags/tag630.xml"/><Relationship Id="rId15" Type="http://schemas.openxmlformats.org/officeDocument/2006/relationships/tags" Target="../tags/tag640.xml"/><Relationship Id="rId10" Type="http://schemas.openxmlformats.org/officeDocument/2006/relationships/tags" Target="../tags/tag635.xml"/><Relationship Id="rId19" Type="http://schemas.openxmlformats.org/officeDocument/2006/relationships/tags" Target="../tags/tag644.xml"/><Relationship Id="rId4" Type="http://schemas.openxmlformats.org/officeDocument/2006/relationships/tags" Target="../tags/tag629.xml"/><Relationship Id="rId9" Type="http://schemas.openxmlformats.org/officeDocument/2006/relationships/tags" Target="../tags/tag634.xml"/><Relationship Id="rId14" Type="http://schemas.openxmlformats.org/officeDocument/2006/relationships/tags" Target="../tags/tag639.xml"/></Relationships>
</file>

<file path=ppt/slides/_rels/slide24.xml.rels><?xml version="1.0" encoding="UTF-8" standalone="yes"?>
<Relationships xmlns="http://schemas.openxmlformats.org/package/2006/relationships"><Relationship Id="rId8" Type="http://schemas.openxmlformats.org/officeDocument/2006/relationships/tags" Target="../tags/tag652.xml"/><Relationship Id="rId13" Type="http://schemas.openxmlformats.org/officeDocument/2006/relationships/tags" Target="../tags/tag657.xml"/><Relationship Id="rId18" Type="http://schemas.openxmlformats.org/officeDocument/2006/relationships/tags" Target="../tags/tag662.xml"/><Relationship Id="rId3" Type="http://schemas.openxmlformats.org/officeDocument/2006/relationships/tags" Target="../tags/tag647.xml"/><Relationship Id="rId21" Type="http://schemas.openxmlformats.org/officeDocument/2006/relationships/slideLayout" Target="../slideLayouts/slideLayout5.xml"/><Relationship Id="rId7" Type="http://schemas.openxmlformats.org/officeDocument/2006/relationships/tags" Target="../tags/tag651.xml"/><Relationship Id="rId12" Type="http://schemas.openxmlformats.org/officeDocument/2006/relationships/tags" Target="../tags/tag656.xml"/><Relationship Id="rId17" Type="http://schemas.openxmlformats.org/officeDocument/2006/relationships/tags" Target="../tags/tag661.xml"/><Relationship Id="rId2" Type="http://schemas.openxmlformats.org/officeDocument/2006/relationships/tags" Target="../tags/tag646.xml"/><Relationship Id="rId16" Type="http://schemas.openxmlformats.org/officeDocument/2006/relationships/tags" Target="../tags/tag660.xml"/><Relationship Id="rId20" Type="http://schemas.openxmlformats.org/officeDocument/2006/relationships/tags" Target="../tags/tag664.xml"/><Relationship Id="rId1" Type="http://schemas.openxmlformats.org/officeDocument/2006/relationships/tags" Target="../tags/tag645.xml"/><Relationship Id="rId6" Type="http://schemas.openxmlformats.org/officeDocument/2006/relationships/tags" Target="../tags/tag650.xml"/><Relationship Id="rId11" Type="http://schemas.openxmlformats.org/officeDocument/2006/relationships/tags" Target="../tags/tag655.xml"/><Relationship Id="rId5" Type="http://schemas.openxmlformats.org/officeDocument/2006/relationships/tags" Target="../tags/tag649.xml"/><Relationship Id="rId15" Type="http://schemas.openxmlformats.org/officeDocument/2006/relationships/tags" Target="../tags/tag659.xml"/><Relationship Id="rId10" Type="http://schemas.openxmlformats.org/officeDocument/2006/relationships/tags" Target="../tags/tag654.xml"/><Relationship Id="rId19" Type="http://schemas.openxmlformats.org/officeDocument/2006/relationships/tags" Target="../tags/tag663.xml"/><Relationship Id="rId4" Type="http://schemas.openxmlformats.org/officeDocument/2006/relationships/tags" Target="../tags/tag648.xml"/><Relationship Id="rId9" Type="http://schemas.openxmlformats.org/officeDocument/2006/relationships/tags" Target="../tags/tag653.xml"/><Relationship Id="rId14" Type="http://schemas.openxmlformats.org/officeDocument/2006/relationships/tags" Target="../tags/tag658.xml"/></Relationships>
</file>

<file path=ppt/slides/_rels/slide25.xml.rels><?xml version="1.0" encoding="UTF-8" standalone="yes"?>
<Relationships xmlns="http://schemas.openxmlformats.org/package/2006/relationships"><Relationship Id="rId8" Type="http://schemas.openxmlformats.org/officeDocument/2006/relationships/tags" Target="../tags/tag672.xml"/><Relationship Id="rId13" Type="http://schemas.openxmlformats.org/officeDocument/2006/relationships/tags" Target="../tags/tag677.xml"/><Relationship Id="rId18" Type="http://schemas.openxmlformats.org/officeDocument/2006/relationships/tags" Target="../tags/tag682.xml"/><Relationship Id="rId26" Type="http://schemas.openxmlformats.org/officeDocument/2006/relationships/image" Target="../media/image6.svg"/><Relationship Id="rId3" Type="http://schemas.openxmlformats.org/officeDocument/2006/relationships/tags" Target="../tags/tag667.xml"/><Relationship Id="rId21" Type="http://schemas.openxmlformats.org/officeDocument/2006/relationships/image" Target="../media/image1.png"/><Relationship Id="rId7" Type="http://schemas.openxmlformats.org/officeDocument/2006/relationships/tags" Target="../tags/tag671.xml"/><Relationship Id="rId12" Type="http://schemas.openxmlformats.org/officeDocument/2006/relationships/tags" Target="../tags/tag676.xml"/><Relationship Id="rId17" Type="http://schemas.openxmlformats.org/officeDocument/2006/relationships/tags" Target="../tags/tag681.xml"/><Relationship Id="rId25" Type="http://schemas.openxmlformats.org/officeDocument/2006/relationships/image" Target="../media/image5.png"/><Relationship Id="rId2" Type="http://schemas.openxmlformats.org/officeDocument/2006/relationships/tags" Target="../tags/tag666.xml"/><Relationship Id="rId16" Type="http://schemas.openxmlformats.org/officeDocument/2006/relationships/tags" Target="../tags/tag680.xml"/><Relationship Id="rId20" Type="http://schemas.openxmlformats.org/officeDocument/2006/relationships/slideLayout" Target="../slideLayouts/slideLayout1.xml"/><Relationship Id="rId1" Type="http://schemas.openxmlformats.org/officeDocument/2006/relationships/tags" Target="../tags/tag665.xml"/><Relationship Id="rId6" Type="http://schemas.openxmlformats.org/officeDocument/2006/relationships/tags" Target="../tags/tag670.xml"/><Relationship Id="rId11" Type="http://schemas.openxmlformats.org/officeDocument/2006/relationships/tags" Target="../tags/tag675.xml"/><Relationship Id="rId24" Type="http://schemas.openxmlformats.org/officeDocument/2006/relationships/image" Target="../media/image4.svg"/><Relationship Id="rId5" Type="http://schemas.openxmlformats.org/officeDocument/2006/relationships/tags" Target="../tags/tag669.xml"/><Relationship Id="rId15" Type="http://schemas.openxmlformats.org/officeDocument/2006/relationships/tags" Target="../tags/tag679.xml"/><Relationship Id="rId23" Type="http://schemas.openxmlformats.org/officeDocument/2006/relationships/image" Target="../media/image3.png"/><Relationship Id="rId10" Type="http://schemas.openxmlformats.org/officeDocument/2006/relationships/tags" Target="../tags/tag674.xml"/><Relationship Id="rId19" Type="http://schemas.openxmlformats.org/officeDocument/2006/relationships/tags" Target="../tags/tag683.xml"/><Relationship Id="rId4" Type="http://schemas.openxmlformats.org/officeDocument/2006/relationships/tags" Target="../tags/tag668.xml"/><Relationship Id="rId9" Type="http://schemas.openxmlformats.org/officeDocument/2006/relationships/tags" Target="../tags/tag673.xml"/><Relationship Id="rId14" Type="http://schemas.openxmlformats.org/officeDocument/2006/relationships/tags" Target="../tags/tag678.xml"/><Relationship Id="rId22" Type="http://schemas.openxmlformats.org/officeDocument/2006/relationships/image" Target="../media/image2.jpeg"/></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18.png"/><Relationship Id="rId18" Type="http://schemas.openxmlformats.org/officeDocument/2006/relationships/hyperlink" Target="https://www.linkedin.com/in/liu-kaiwei-b180991a9/" TargetMode="External"/><Relationship Id="rId3" Type="http://schemas.openxmlformats.org/officeDocument/2006/relationships/tags" Target="../tags/tag686.xml"/><Relationship Id="rId21" Type="http://schemas.openxmlformats.org/officeDocument/2006/relationships/hyperlink" Target="https://www.freeppt7.com/" TargetMode="External"/><Relationship Id="rId7" Type="http://schemas.openxmlformats.org/officeDocument/2006/relationships/tags" Target="../tags/tag690.xml"/><Relationship Id="rId12" Type="http://schemas.openxmlformats.org/officeDocument/2006/relationships/hyperlink" Target="https://www.instagram.com/slidesfree/" TargetMode="External"/><Relationship Id="rId17" Type="http://schemas.openxmlformats.org/officeDocument/2006/relationships/image" Target="../media/image20.png"/><Relationship Id="rId2" Type="http://schemas.openxmlformats.org/officeDocument/2006/relationships/tags" Target="../tags/tag685.xml"/><Relationship Id="rId16" Type="http://schemas.openxmlformats.org/officeDocument/2006/relationships/hyperlink" Target="https://twitter.com/freeppt7_com" TargetMode="External"/><Relationship Id="rId20" Type="http://schemas.openxmlformats.org/officeDocument/2006/relationships/hyperlink" Target="https://www.freeppt7.com/ggslide-school/" TargetMode="External"/><Relationship Id="rId1" Type="http://schemas.openxmlformats.org/officeDocument/2006/relationships/tags" Target="../tags/tag684.xml"/><Relationship Id="rId6" Type="http://schemas.openxmlformats.org/officeDocument/2006/relationships/tags" Target="../tags/tag689.xml"/><Relationship Id="rId11" Type="http://schemas.openxmlformats.org/officeDocument/2006/relationships/image" Target="../media/image17.png"/><Relationship Id="rId5" Type="http://schemas.openxmlformats.org/officeDocument/2006/relationships/tags" Target="../tags/tag688.xml"/><Relationship Id="rId15" Type="http://schemas.openxmlformats.org/officeDocument/2006/relationships/image" Target="../media/image19.png"/><Relationship Id="rId10" Type="http://schemas.openxmlformats.org/officeDocument/2006/relationships/hyperlink" Target="https://www.facebook.com/freeppt7/" TargetMode="External"/><Relationship Id="rId19" Type="http://schemas.openxmlformats.org/officeDocument/2006/relationships/image" Target="../media/image21.png"/><Relationship Id="rId4" Type="http://schemas.openxmlformats.org/officeDocument/2006/relationships/tags" Target="../tags/tag687.xml"/><Relationship Id="rId9" Type="http://schemas.openxmlformats.org/officeDocument/2006/relationships/image" Target="../media/image1.png"/><Relationship Id="rId14" Type="http://schemas.openxmlformats.org/officeDocument/2006/relationships/hyperlink" Target="https://www.youtube.com/@Slidestemplatesfree" TargetMode="External"/><Relationship Id="rId22" Type="http://schemas.openxmlformats.org/officeDocument/2006/relationships/hyperlink" Target="http://www.freeppt7.com/" TargetMode="External"/></Relationships>
</file>

<file path=ppt/slides/_rels/slide3.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tags" Target="../tags/tag89.xml"/><Relationship Id="rId18" Type="http://schemas.openxmlformats.org/officeDocument/2006/relationships/tags" Target="../tags/tag94.xml"/><Relationship Id="rId3" Type="http://schemas.openxmlformats.org/officeDocument/2006/relationships/tags" Target="../tags/tag79.xml"/><Relationship Id="rId21" Type="http://schemas.openxmlformats.org/officeDocument/2006/relationships/image" Target="../media/image8.jpeg"/><Relationship Id="rId7" Type="http://schemas.openxmlformats.org/officeDocument/2006/relationships/tags" Target="../tags/tag83.xml"/><Relationship Id="rId12" Type="http://schemas.openxmlformats.org/officeDocument/2006/relationships/tags" Target="../tags/tag88.xml"/><Relationship Id="rId17" Type="http://schemas.openxmlformats.org/officeDocument/2006/relationships/tags" Target="../tags/tag93.xml"/><Relationship Id="rId2" Type="http://schemas.openxmlformats.org/officeDocument/2006/relationships/tags" Target="../tags/tag78.xml"/><Relationship Id="rId16" Type="http://schemas.openxmlformats.org/officeDocument/2006/relationships/tags" Target="../tags/tag92.xml"/><Relationship Id="rId20" Type="http://schemas.openxmlformats.org/officeDocument/2006/relationships/notesSlide" Target="../notesSlides/notesSlide1.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tags" Target="../tags/tag87.xml"/><Relationship Id="rId5" Type="http://schemas.openxmlformats.org/officeDocument/2006/relationships/tags" Target="../tags/tag81.xml"/><Relationship Id="rId15" Type="http://schemas.openxmlformats.org/officeDocument/2006/relationships/tags" Target="../tags/tag91.xml"/><Relationship Id="rId10" Type="http://schemas.openxmlformats.org/officeDocument/2006/relationships/tags" Target="../tags/tag86.xml"/><Relationship Id="rId19" Type="http://schemas.openxmlformats.org/officeDocument/2006/relationships/slideLayout" Target="../slideLayouts/slideLayout1.xml"/><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tags" Target="../tags/tag90.xml"/><Relationship Id="rId22"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slideLayout" Target="../slideLayouts/slideLayout2.xml"/><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tags" Target="../tags/tag106.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tags" Target="../tags/tag105.xml"/><Relationship Id="rId5" Type="http://schemas.openxmlformats.org/officeDocument/2006/relationships/tags" Target="../tags/tag99.xml"/><Relationship Id="rId10" Type="http://schemas.openxmlformats.org/officeDocument/2006/relationships/tags" Target="../tags/tag104.xml"/><Relationship Id="rId4" Type="http://schemas.openxmlformats.org/officeDocument/2006/relationships/tags" Target="../tags/tag98.xml"/><Relationship Id="rId9" Type="http://schemas.openxmlformats.org/officeDocument/2006/relationships/tags" Target="../tags/tag103.xml"/><Relationship Id="rId14" Type="http://schemas.openxmlformats.org/officeDocument/2006/relationships/image" Target="../media/image9.jpeg"/></Relationships>
</file>

<file path=ppt/slides/_rels/slide5.xml.rels><?xml version="1.0" encoding="UTF-8" standalone="yes"?>
<Relationships xmlns="http://schemas.openxmlformats.org/package/2006/relationships"><Relationship Id="rId13" Type="http://schemas.openxmlformats.org/officeDocument/2006/relationships/tags" Target="../tags/tag119.xml"/><Relationship Id="rId18" Type="http://schemas.openxmlformats.org/officeDocument/2006/relationships/tags" Target="../tags/tag124.xml"/><Relationship Id="rId26" Type="http://schemas.openxmlformats.org/officeDocument/2006/relationships/tags" Target="../tags/tag132.xml"/><Relationship Id="rId3" Type="http://schemas.openxmlformats.org/officeDocument/2006/relationships/tags" Target="../tags/tag109.xml"/><Relationship Id="rId21" Type="http://schemas.openxmlformats.org/officeDocument/2006/relationships/tags" Target="../tags/tag127.xml"/><Relationship Id="rId34" Type="http://schemas.openxmlformats.org/officeDocument/2006/relationships/slideLayout" Target="../slideLayouts/slideLayout2.xml"/><Relationship Id="rId7" Type="http://schemas.openxmlformats.org/officeDocument/2006/relationships/tags" Target="../tags/tag113.xml"/><Relationship Id="rId12" Type="http://schemas.openxmlformats.org/officeDocument/2006/relationships/tags" Target="../tags/tag118.xml"/><Relationship Id="rId17" Type="http://schemas.openxmlformats.org/officeDocument/2006/relationships/tags" Target="../tags/tag123.xml"/><Relationship Id="rId25" Type="http://schemas.openxmlformats.org/officeDocument/2006/relationships/tags" Target="../tags/tag131.xml"/><Relationship Id="rId33" Type="http://schemas.openxmlformats.org/officeDocument/2006/relationships/tags" Target="../tags/tag139.xml"/><Relationship Id="rId2" Type="http://schemas.openxmlformats.org/officeDocument/2006/relationships/tags" Target="../tags/tag108.xml"/><Relationship Id="rId16" Type="http://schemas.openxmlformats.org/officeDocument/2006/relationships/tags" Target="../tags/tag122.xml"/><Relationship Id="rId20" Type="http://schemas.openxmlformats.org/officeDocument/2006/relationships/tags" Target="../tags/tag126.xml"/><Relationship Id="rId29" Type="http://schemas.openxmlformats.org/officeDocument/2006/relationships/tags" Target="../tags/tag135.xml"/><Relationship Id="rId1" Type="http://schemas.openxmlformats.org/officeDocument/2006/relationships/tags" Target="../tags/tag107.xml"/><Relationship Id="rId6" Type="http://schemas.openxmlformats.org/officeDocument/2006/relationships/tags" Target="../tags/tag112.xml"/><Relationship Id="rId11" Type="http://schemas.openxmlformats.org/officeDocument/2006/relationships/tags" Target="../tags/tag117.xml"/><Relationship Id="rId24" Type="http://schemas.openxmlformats.org/officeDocument/2006/relationships/tags" Target="../tags/tag130.xml"/><Relationship Id="rId32" Type="http://schemas.openxmlformats.org/officeDocument/2006/relationships/tags" Target="../tags/tag138.xml"/><Relationship Id="rId5" Type="http://schemas.openxmlformats.org/officeDocument/2006/relationships/tags" Target="../tags/tag111.xml"/><Relationship Id="rId15" Type="http://schemas.openxmlformats.org/officeDocument/2006/relationships/tags" Target="../tags/tag121.xml"/><Relationship Id="rId23" Type="http://schemas.openxmlformats.org/officeDocument/2006/relationships/tags" Target="../tags/tag129.xml"/><Relationship Id="rId28" Type="http://schemas.openxmlformats.org/officeDocument/2006/relationships/tags" Target="../tags/tag134.xml"/><Relationship Id="rId10" Type="http://schemas.openxmlformats.org/officeDocument/2006/relationships/tags" Target="../tags/tag116.xml"/><Relationship Id="rId19" Type="http://schemas.openxmlformats.org/officeDocument/2006/relationships/tags" Target="../tags/tag125.xml"/><Relationship Id="rId31" Type="http://schemas.openxmlformats.org/officeDocument/2006/relationships/tags" Target="../tags/tag137.xml"/><Relationship Id="rId4" Type="http://schemas.openxmlformats.org/officeDocument/2006/relationships/tags" Target="../tags/tag110.xml"/><Relationship Id="rId9" Type="http://schemas.openxmlformats.org/officeDocument/2006/relationships/tags" Target="../tags/tag115.xml"/><Relationship Id="rId14" Type="http://schemas.openxmlformats.org/officeDocument/2006/relationships/tags" Target="../tags/tag120.xml"/><Relationship Id="rId22" Type="http://schemas.openxmlformats.org/officeDocument/2006/relationships/tags" Target="../tags/tag128.xml"/><Relationship Id="rId27" Type="http://schemas.openxmlformats.org/officeDocument/2006/relationships/tags" Target="../tags/tag133.xml"/><Relationship Id="rId30" Type="http://schemas.openxmlformats.org/officeDocument/2006/relationships/tags" Target="../tags/tag136.xml"/><Relationship Id="rId8" Type="http://schemas.openxmlformats.org/officeDocument/2006/relationships/tags" Target="../tags/tag114.xml"/></Relationships>
</file>

<file path=ppt/slides/_rels/slide6.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tags" Target="../tags/tag152.xml"/><Relationship Id="rId18" Type="http://schemas.openxmlformats.org/officeDocument/2006/relationships/tags" Target="../tags/tag157.xml"/><Relationship Id="rId3" Type="http://schemas.openxmlformats.org/officeDocument/2006/relationships/tags" Target="../tags/tag142.xml"/><Relationship Id="rId21" Type="http://schemas.openxmlformats.org/officeDocument/2006/relationships/slideLayout" Target="../slideLayouts/slideLayout2.xml"/><Relationship Id="rId7" Type="http://schemas.openxmlformats.org/officeDocument/2006/relationships/tags" Target="../tags/tag146.xml"/><Relationship Id="rId12" Type="http://schemas.openxmlformats.org/officeDocument/2006/relationships/tags" Target="../tags/tag151.xml"/><Relationship Id="rId17" Type="http://schemas.openxmlformats.org/officeDocument/2006/relationships/tags" Target="../tags/tag156.xml"/><Relationship Id="rId2" Type="http://schemas.openxmlformats.org/officeDocument/2006/relationships/tags" Target="../tags/tag141.xml"/><Relationship Id="rId16" Type="http://schemas.openxmlformats.org/officeDocument/2006/relationships/tags" Target="../tags/tag155.xml"/><Relationship Id="rId20" Type="http://schemas.openxmlformats.org/officeDocument/2006/relationships/tags" Target="../tags/tag159.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tags" Target="../tags/tag150.xml"/><Relationship Id="rId5" Type="http://schemas.openxmlformats.org/officeDocument/2006/relationships/tags" Target="../tags/tag144.xml"/><Relationship Id="rId15" Type="http://schemas.openxmlformats.org/officeDocument/2006/relationships/tags" Target="../tags/tag154.xml"/><Relationship Id="rId10" Type="http://schemas.openxmlformats.org/officeDocument/2006/relationships/tags" Target="../tags/tag149.xml"/><Relationship Id="rId19" Type="http://schemas.openxmlformats.org/officeDocument/2006/relationships/tags" Target="../tags/tag158.xml"/><Relationship Id="rId4" Type="http://schemas.openxmlformats.org/officeDocument/2006/relationships/tags" Target="../tags/tag143.xml"/><Relationship Id="rId9" Type="http://schemas.openxmlformats.org/officeDocument/2006/relationships/tags" Target="../tags/tag148.xml"/><Relationship Id="rId14" Type="http://schemas.openxmlformats.org/officeDocument/2006/relationships/tags" Target="../tags/tag153.xml"/></Relationships>
</file>

<file path=ppt/slides/_rels/slide7.xml.rels><?xml version="1.0" encoding="UTF-8" standalone="yes"?>
<Relationships xmlns="http://schemas.openxmlformats.org/package/2006/relationships"><Relationship Id="rId8" Type="http://schemas.openxmlformats.org/officeDocument/2006/relationships/tags" Target="../tags/tag167.xml"/><Relationship Id="rId13" Type="http://schemas.openxmlformats.org/officeDocument/2006/relationships/tags" Target="../tags/tag172.xml"/><Relationship Id="rId18" Type="http://schemas.openxmlformats.org/officeDocument/2006/relationships/image" Target="../media/image10.jpeg"/><Relationship Id="rId3" Type="http://schemas.openxmlformats.org/officeDocument/2006/relationships/tags" Target="../tags/tag162.xml"/><Relationship Id="rId7" Type="http://schemas.openxmlformats.org/officeDocument/2006/relationships/tags" Target="../tags/tag166.xml"/><Relationship Id="rId12" Type="http://schemas.openxmlformats.org/officeDocument/2006/relationships/tags" Target="../tags/tag171.xml"/><Relationship Id="rId17" Type="http://schemas.openxmlformats.org/officeDocument/2006/relationships/slideLayout" Target="../slideLayouts/slideLayout2.xml"/><Relationship Id="rId2" Type="http://schemas.openxmlformats.org/officeDocument/2006/relationships/tags" Target="../tags/tag161.xml"/><Relationship Id="rId16" Type="http://schemas.openxmlformats.org/officeDocument/2006/relationships/tags" Target="../tags/tag175.xml"/><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tags" Target="../tags/tag170.xml"/><Relationship Id="rId5" Type="http://schemas.openxmlformats.org/officeDocument/2006/relationships/tags" Target="../tags/tag164.xml"/><Relationship Id="rId15" Type="http://schemas.openxmlformats.org/officeDocument/2006/relationships/tags" Target="../tags/tag174.xml"/><Relationship Id="rId10" Type="http://schemas.openxmlformats.org/officeDocument/2006/relationships/tags" Target="../tags/tag169.xml"/><Relationship Id="rId4" Type="http://schemas.openxmlformats.org/officeDocument/2006/relationships/tags" Target="../tags/tag163.xml"/><Relationship Id="rId9" Type="http://schemas.openxmlformats.org/officeDocument/2006/relationships/tags" Target="../tags/tag168.xml"/><Relationship Id="rId14" Type="http://schemas.openxmlformats.org/officeDocument/2006/relationships/tags" Target="../tags/tag173.xml"/></Relationships>
</file>

<file path=ppt/slides/_rels/slide8.xml.rels><?xml version="1.0" encoding="UTF-8" standalone="yes"?>
<Relationships xmlns="http://schemas.openxmlformats.org/package/2006/relationships"><Relationship Id="rId8" Type="http://schemas.openxmlformats.org/officeDocument/2006/relationships/tags" Target="../tags/tag183.xml"/><Relationship Id="rId13" Type="http://schemas.openxmlformats.org/officeDocument/2006/relationships/tags" Target="../tags/tag188.xml"/><Relationship Id="rId18" Type="http://schemas.openxmlformats.org/officeDocument/2006/relationships/tags" Target="../tags/tag193.xml"/><Relationship Id="rId26" Type="http://schemas.openxmlformats.org/officeDocument/2006/relationships/image" Target="../media/image8.jpeg"/><Relationship Id="rId3" Type="http://schemas.openxmlformats.org/officeDocument/2006/relationships/tags" Target="../tags/tag178.xml"/><Relationship Id="rId21" Type="http://schemas.openxmlformats.org/officeDocument/2006/relationships/tags" Target="../tags/tag196.xml"/><Relationship Id="rId7" Type="http://schemas.openxmlformats.org/officeDocument/2006/relationships/tags" Target="../tags/tag182.xml"/><Relationship Id="rId12" Type="http://schemas.openxmlformats.org/officeDocument/2006/relationships/tags" Target="../tags/tag187.xml"/><Relationship Id="rId17" Type="http://schemas.openxmlformats.org/officeDocument/2006/relationships/tags" Target="../tags/tag192.xml"/><Relationship Id="rId25" Type="http://schemas.openxmlformats.org/officeDocument/2006/relationships/slideLayout" Target="../slideLayouts/slideLayout1.xml"/><Relationship Id="rId2" Type="http://schemas.openxmlformats.org/officeDocument/2006/relationships/tags" Target="../tags/tag177.xml"/><Relationship Id="rId16" Type="http://schemas.openxmlformats.org/officeDocument/2006/relationships/tags" Target="../tags/tag191.xml"/><Relationship Id="rId20" Type="http://schemas.openxmlformats.org/officeDocument/2006/relationships/tags" Target="../tags/tag195.xml"/><Relationship Id="rId1" Type="http://schemas.openxmlformats.org/officeDocument/2006/relationships/tags" Target="../tags/tag176.xml"/><Relationship Id="rId6" Type="http://schemas.openxmlformats.org/officeDocument/2006/relationships/tags" Target="../tags/tag181.xml"/><Relationship Id="rId11" Type="http://schemas.openxmlformats.org/officeDocument/2006/relationships/tags" Target="../tags/tag186.xml"/><Relationship Id="rId24" Type="http://schemas.openxmlformats.org/officeDocument/2006/relationships/tags" Target="../tags/tag199.xml"/><Relationship Id="rId5" Type="http://schemas.openxmlformats.org/officeDocument/2006/relationships/tags" Target="../tags/tag180.xml"/><Relationship Id="rId15" Type="http://schemas.openxmlformats.org/officeDocument/2006/relationships/tags" Target="../tags/tag190.xml"/><Relationship Id="rId23" Type="http://schemas.openxmlformats.org/officeDocument/2006/relationships/tags" Target="../tags/tag198.xml"/><Relationship Id="rId10" Type="http://schemas.openxmlformats.org/officeDocument/2006/relationships/tags" Target="../tags/tag185.xml"/><Relationship Id="rId19" Type="http://schemas.openxmlformats.org/officeDocument/2006/relationships/tags" Target="../tags/tag194.xml"/><Relationship Id="rId4" Type="http://schemas.openxmlformats.org/officeDocument/2006/relationships/tags" Target="../tags/tag179.xml"/><Relationship Id="rId9" Type="http://schemas.openxmlformats.org/officeDocument/2006/relationships/tags" Target="../tags/tag184.xml"/><Relationship Id="rId14" Type="http://schemas.openxmlformats.org/officeDocument/2006/relationships/tags" Target="../tags/tag189.xml"/><Relationship Id="rId22" Type="http://schemas.openxmlformats.org/officeDocument/2006/relationships/tags" Target="../tags/tag197.xml"/><Relationship Id="rId27" Type="http://schemas.openxmlformats.org/officeDocument/2006/relationships/image" Target="../media/image1.png"/></Relationships>
</file>

<file path=ppt/slides/_rels/slide9.xml.rels><?xml version="1.0" encoding="UTF-8" standalone="yes"?>
<Relationships xmlns="http://schemas.openxmlformats.org/package/2006/relationships"><Relationship Id="rId26" Type="http://schemas.openxmlformats.org/officeDocument/2006/relationships/tags" Target="../tags/tag225.xml"/><Relationship Id="rId21" Type="http://schemas.openxmlformats.org/officeDocument/2006/relationships/tags" Target="../tags/tag220.xml"/><Relationship Id="rId42" Type="http://schemas.openxmlformats.org/officeDocument/2006/relationships/tags" Target="../tags/tag241.xml"/><Relationship Id="rId47" Type="http://schemas.openxmlformats.org/officeDocument/2006/relationships/tags" Target="../tags/tag246.xml"/><Relationship Id="rId63" Type="http://schemas.openxmlformats.org/officeDocument/2006/relationships/tags" Target="../tags/tag262.xml"/><Relationship Id="rId68" Type="http://schemas.openxmlformats.org/officeDocument/2006/relationships/tags" Target="../tags/tag267.xml"/><Relationship Id="rId84" Type="http://schemas.openxmlformats.org/officeDocument/2006/relationships/slideLayout" Target="../slideLayouts/slideLayout3.xml"/><Relationship Id="rId16" Type="http://schemas.openxmlformats.org/officeDocument/2006/relationships/tags" Target="../tags/tag215.xml"/><Relationship Id="rId11" Type="http://schemas.openxmlformats.org/officeDocument/2006/relationships/tags" Target="../tags/tag210.xml"/><Relationship Id="rId32" Type="http://schemas.openxmlformats.org/officeDocument/2006/relationships/tags" Target="../tags/tag231.xml"/><Relationship Id="rId37" Type="http://schemas.openxmlformats.org/officeDocument/2006/relationships/tags" Target="../tags/tag236.xml"/><Relationship Id="rId53" Type="http://schemas.openxmlformats.org/officeDocument/2006/relationships/tags" Target="../tags/tag252.xml"/><Relationship Id="rId58" Type="http://schemas.openxmlformats.org/officeDocument/2006/relationships/tags" Target="../tags/tag257.xml"/><Relationship Id="rId74" Type="http://schemas.openxmlformats.org/officeDocument/2006/relationships/tags" Target="../tags/tag273.xml"/><Relationship Id="rId79" Type="http://schemas.openxmlformats.org/officeDocument/2006/relationships/tags" Target="../tags/tag278.xml"/><Relationship Id="rId5" Type="http://schemas.openxmlformats.org/officeDocument/2006/relationships/tags" Target="../tags/tag204.xml"/><Relationship Id="rId19" Type="http://schemas.openxmlformats.org/officeDocument/2006/relationships/tags" Target="../tags/tag218.xml"/><Relationship Id="rId14" Type="http://schemas.openxmlformats.org/officeDocument/2006/relationships/tags" Target="../tags/tag213.xml"/><Relationship Id="rId22" Type="http://schemas.openxmlformats.org/officeDocument/2006/relationships/tags" Target="../tags/tag221.xml"/><Relationship Id="rId27" Type="http://schemas.openxmlformats.org/officeDocument/2006/relationships/tags" Target="../tags/tag226.xml"/><Relationship Id="rId30" Type="http://schemas.openxmlformats.org/officeDocument/2006/relationships/tags" Target="../tags/tag229.xml"/><Relationship Id="rId35" Type="http://schemas.openxmlformats.org/officeDocument/2006/relationships/tags" Target="../tags/tag234.xml"/><Relationship Id="rId43" Type="http://schemas.openxmlformats.org/officeDocument/2006/relationships/tags" Target="../tags/tag242.xml"/><Relationship Id="rId48" Type="http://schemas.openxmlformats.org/officeDocument/2006/relationships/tags" Target="../tags/tag247.xml"/><Relationship Id="rId56" Type="http://schemas.openxmlformats.org/officeDocument/2006/relationships/tags" Target="../tags/tag255.xml"/><Relationship Id="rId64" Type="http://schemas.openxmlformats.org/officeDocument/2006/relationships/tags" Target="../tags/tag263.xml"/><Relationship Id="rId69" Type="http://schemas.openxmlformats.org/officeDocument/2006/relationships/tags" Target="../tags/tag268.xml"/><Relationship Id="rId77" Type="http://schemas.openxmlformats.org/officeDocument/2006/relationships/tags" Target="../tags/tag276.xml"/><Relationship Id="rId8" Type="http://schemas.openxmlformats.org/officeDocument/2006/relationships/tags" Target="../tags/tag207.xml"/><Relationship Id="rId51" Type="http://schemas.openxmlformats.org/officeDocument/2006/relationships/tags" Target="../tags/tag250.xml"/><Relationship Id="rId72" Type="http://schemas.openxmlformats.org/officeDocument/2006/relationships/tags" Target="../tags/tag271.xml"/><Relationship Id="rId80" Type="http://schemas.openxmlformats.org/officeDocument/2006/relationships/tags" Target="../tags/tag279.xml"/><Relationship Id="rId85" Type="http://schemas.openxmlformats.org/officeDocument/2006/relationships/notesSlide" Target="../notesSlides/notesSlide2.xml"/><Relationship Id="rId3" Type="http://schemas.openxmlformats.org/officeDocument/2006/relationships/tags" Target="../tags/tag202.xml"/><Relationship Id="rId12" Type="http://schemas.openxmlformats.org/officeDocument/2006/relationships/tags" Target="../tags/tag211.xml"/><Relationship Id="rId17" Type="http://schemas.openxmlformats.org/officeDocument/2006/relationships/tags" Target="../tags/tag216.xml"/><Relationship Id="rId25" Type="http://schemas.openxmlformats.org/officeDocument/2006/relationships/tags" Target="../tags/tag224.xml"/><Relationship Id="rId33" Type="http://schemas.openxmlformats.org/officeDocument/2006/relationships/tags" Target="../tags/tag232.xml"/><Relationship Id="rId38" Type="http://schemas.openxmlformats.org/officeDocument/2006/relationships/tags" Target="../tags/tag237.xml"/><Relationship Id="rId46" Type="http://schemas.openxmlformats.org/officeDocument/2006/relationships/tags" Target="../tags/tag245.xml"/><Relationship Id="rId59" Type="http://schemas.openxmlformats.org/officeDocument/2006/relationships/tags" Target="../tags/tag258.xml"/><Relationship Id="rId67" Type="http://schemas.openxmlformats.org/officeDocument/2006/relationships/tags" Target="../tags/tag266.xml"/><Relationship Id="rId20" Type="http://schemas.openxmlformats.org/officeDocument/2006/relationships/tags" Target="../tags/tag219.xml"/><Relationship Id="rId41" Type="http://schemas.openxmlformats.org/officeDocument/2006/relationships/tags" Target="../tags/tag240.xml"/><Relationship Id="rId54" Type="http://schemas.openxmlformats.org/officeDocument/2006/relationships/tags" Target="../tags/tag253.xml"/><Relationship Id="rId62" Type="http://schemas.openxmlformats.org/officeDocument/2006/relationships/tags" Target="../tags/tag261.xml"/><Relationship Id="rId70" Type="http://schemas.openxmlformats.org/officeDocument/2006/relationships/tags" Target="../tags/tag269.xml"/><Relationship Id="rId75" Type="http://schemas.openxmlformats.org/officeDocument/2006/relationships/tags" Target="../tags/tag274.xml"/><Relationship Id="rId83" Type="http://schemas.openxmlformats.org/officeDocument/2006/relationships/tags" Target="../tags/tag282.xml"/><Relationship Id="rId1" Type="http://schemas.openxmlformats.org/officeDocument/2006/relationships/tags" Target="../tags/tag200.xml"/><Relationship Id="rId6" Type="http://schemas.openxmlformats.org/officeDocument/2006/relationships/tags" Target="../tags/tag205.xml"/><Relationship Id="rId15" Type="http://schemas.openxmlformats.org/officeDocument/2006/relationships/tags" Target="../tags/tag214.xml"/><Relationship Id="rId23" Type="http://schemas.openxmlformats.org/officeDocument/2006/relationships/tags" Target="../tags/tag222.xml"/><Relationship Id="rId28" Type="http://schemas.openxmlformats.org/officeDocument/2006/relationships/tags" Target="../tags/tag227.xml"/><Relationship Id="rId36" Type="http://schemas.openxmlformats.org/officeDocument/2006/relationships/tags" Target="../tags/tag235.xml"/><Relationship Id="rId49" Type="http://schemas.openxmlformats.org/officeDocument/2006/relationships/tags" Target="../tags/tag248.xml"/><Relationship Id="rId57" Type="http://schemas.openxmlformats.org/officeDocument/2006/relationships/tags" Target="../tags/tag256.xml"/><Relationship Id="rId10" Type="http://schemas.openxmlformats.org/officeDocument/2006/relationships/tags" Target="../tags/tag209.xml"/><Relationship Id="rId31" Type="http://schemas.openxmlformats.org/officeDocument/2006/relationships/tags" Target="../tags/tag230.xml"/><Relationship Id="rId44" Type="http://schemas.openxmlformats.org/officeDocument/2006/relationships/tags" Target="../tags/tag243.xml"/><Relationship Id="rId52" Type="http://schemas.openxmlformats.org/officeDocument/2006/relationships/tags" Target="../tags/tag251.xml"/><Relationship Id="rId60" Type="http://schemas.openxmlformats.org/officeDocument/2006/relationships/tags" Target="../tags/tag259.xml"/><Relationship Id="rId65" Type="http://schemas.openxmlformats.org/officeDocument/2006/relationships/tags" Target="../tags/tag264.xml"/><Relationship Id="rId73" Type="http://schemas.openxmlformats.org/officeDocument/2006/relationships/tags" Target="../tags/tag272.xml"/><Relationship Id="rId78" Type="http://schemas.openxmlformats.org/officeDocument/2006/relationships/tags" Target="../tags/tag277.xml"/><Relationship Id="rId81" Type="http://schemas.openxmlformats.org/officeDocument/2006/relationships/tags" Target="../tags/tag280.xml"/><Relationship Id="rId4" Type="http://schemas.openxmlformats.org/officeDocument/2006/relationships/tags" Target="../tags/tag203.xml"/><Relationship Id="rId9" Type="http://schemas.openxmlformats.org/officeDocument/2006/relationships/tags" Target="../tags/tag208.xml"/><Relationship Id="rId13" Type="http://schemas.openxmlformats.org/officeDocument/2006/relationships/tags" Target="../tags/tag212.xml"/><Relationship Id="rId18" Type="http://schemas.openxmlformats.org/officeDocument/2006/relationships/tags" Target="../tags/tag217.xml"/><Relationship Id="rId39" Type="http://schemas.openxmlformats.org/officeDocument/2006/relationships/tags" Target="../tags/tag238.xml"/><Relationship Id="rId34" Type="http://schemas.openxmlformats.org/officeDocument/2006/relationships/tags" Target="../tags/tag233.xml"/><Relationship Id="rId50" Type="http://schemas.openxmlformats.org/officeDocument/2006/relationships/tags" Target="../tags/tag249.xml"/><Relationship Id="rId55" Type="http://schemas.openxmlformats.org/officeDocument/2006/relationships/tags" Target="../tags/tag254.xml"/><Relationship Id="rId76" Type="http://schemas.openxmlformats.org/officeDocument/2006/relationships/tags" Target="../tags/tag275.xml"/><Relationship Id="rId7" Type="http://schemas.openxmlformats.org/officeDocument/2006/relationships/tags" Target="../tags/tag206.xml"/><Relationship Id="rId71" Type="http://schemas.openxmlformats.org/officeDocument/2006/relationships/tags" Target="../tags/tag270.xml"/><Relationship Id="rId2" Type="http://schemas.openxmlformats.org/officeDocument/2006/relationships/tags" Target="../tags/tag201.xml"/><Relationship Id="rId29" Type="http://schemas.openxmlformats.org/officeDocument/2006/relationships/tags" Target="../tags/tag228.xml"/><Relationship Id="rId24" Type="http://schemas.openxmlformats.org/officeDocument/2006/relationships/tags" Target="../tags/tag223.xml"/><Relationship Id="rId40" Type="http://schemas.openxmlformats.org/officeDocument/2006/relationships/tags" Target="../tags/tag239.xml"/><Relationship Id="rId45" Type="http://schemas.openxmlformats.org/officeDocument/2006/relationships/tags" Target="../tags/tag244.xml"/><Relationship Id="rId66" Type="http://schemas.openxmlformats.org/officeDocument/2006/relationships/tags" Target="../tags/tag265.xml"/><Relationship Id="rId61" Type="http://schemas.openxmlformats.org/officeDocument/2006/relationships/tags" Target="../tags/tag260.xml"/><Relationship Id="rId82" Type="http://schemas.openxmlformats.org/officeDocument/2006/relationships/tags" Target="../tags/tag2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图形"/>
          <p:cNvSpPr/>
          <p:nvPr userDrawn="1">
            <p:custDataLst>
              <p:tags r:id="rId2"/>
            </p:custDataLst>
          </p:nvPr>
        </p:nvSpPr>
        <p:spPr>
          <a:xfrm>
            <a:off x="0" y="0"/>
            <a:ext cx="12210415" cy="6858000"/>
          </a:xfrm>
          <a:prstGeom prst="rect">
            <a:avLst/>
          </a:prstGeom>
          <a:gradFill>
            <a:gsLst>
              <a:gs pos="100000">
                <a:schemeClr val="bg1"/>
              </a:gs>
              <a:gs pos="0">
                <a:srgbClr val="FFF5DF">
                  <a:alpha val="61000"/>
                </a:srgbClr>
              </a:gs>
            </a:gsLst>
            <a:lin ang="0" scaled="0"/>
          </a:gra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4" name="图片 23" descr="638f65ffe02d257"/>
          <p:cNvPicPr>
            <a:picLocks noChangeAspect="1"/>
          </p:cNvPicPr>
          <p:nvPr/>
        </p:nvPicPr>
        <p:blipFill>
          <a:blip r:embed="rId14"/>
          <a:srcRect l="80417" t="53854" r="4401" b="20208"/>
          <a:stretch>
            <a:fillRect/>
          </a:stretch>
        </p:blipFill>
        <p:spPr>
          <a:xfrm>
            <a:off x="11143615" y="5715000"/>
            <a:ext cx="854710" cy="730250"/>
          </a:xfrm>
          <a:prstGeom prst="rect">
            <a:avLst/>
          </a:prstGeom>
        </p:spPr>
      </p:pic>
      <p:pic>
        <p:nvPicPr>
          <p:cNvPr id="25" name="图片 24" descr="638f65ffe02d257"/>
          <p:cNvPicPr>
            <a:picLocks noChangeAspect="1"/>
          </p:cNvPicPr>
          <p:nvPr/>
        </p:nvPicPr>
        <p:blipFill>
          <a:blip r:embed="rId14"/>
          <a:srcRect l="67682" b="56875"/>
          <a:stretch>
            <a:fillRect/>
          </a:stretch>
        </p:blipFill>
        <p:spPr>
          <a:xfrm>
            <a:off x="9537065" y="0"/>
            <a:ext cx="2654935" cy="1771650"/>
          </a:xfrm>
          <a:prstGeom prst="rect">
            <a:avLst/>
          </a:prstGeom>
        </p:spPr>
      </p:pic>
      <p:pic>
        <p:nvPicPr>
          <p:cNvPr id="26" name="图片 25" descr="638f65ffe02d257"/>
          <p:cNvPicPr>
            <a:picLocks noChangeAspect="1"/>
          </p:cNvPicPr>
          <p:nvPr/>
        </p:nvPicPr>
        <p:blipFill>
          <a:blip r:embed="rId14"/>
          <a:srcRect r="73036"/>
          <a:stretch>
            <a:fillRect/>
          </a:stretch>
        </p:blipFill>
        <p:spPr>
          <a:xfrm>
            <a:off x="0" y="3105150"/>
            <a:ext cx="2023745" cy="3752850"/>
          </a:xfrm>
          <a:prstGeom prst="rect">
            <a:avLst/>
          </a:prstGeom>
        </p:spPr>
      </p:pic>
      <p:pic>
        <p:nvPicPr>
          <p:cNvPr id="28" name="图片 27" descr="638f65ffe02d257"/>
          <p:cNvPicPr>
            <a:picLocks noChangeAspect="1"/>
          </p:cNvPicPr>
          <p:nvPr/>
        </p:nvPicPr>
        <p:blipFill>
          <a:blip r:embed="rId14"/>
          <a:srcRect l="12843" t="60829" r="73036" b="7191"/>
          <a:stretch>
            <a:fillRect/>
          </a:stretch>
        </p:blipFill>
        <p:spPr>
          <a:xfrm>
            <a:off x="-636270" y="-866140"/>
            <a:ext cx="2012315" cy="2279015"/>
          </a:xfrm>
          <a:prstGeom prst="rect">
            <a:avLst/>
          </a:prstGeom>
        </p:spPr>
      </p:pic>
      <p:grpSp>
        <p:nvGrpSpPr>
          <p:cNvPr id="46" name="组合 45"/>
          <p:cNvGrpSpPr/>
          <p:nvPr/>
        </p:nvGrpSpPr>
        <p:grpSpPr>
          <a:xfrm>
            <a:off x="223520" y="514350"/>
            <a:ext cx="6318250" cy="5251450"/>
            <a:chOff x="352" y="810"/>
            <a:chExt cx="9950" cy="8270"/>
          </a:xfrm>
        </p:grpSpPr>
        <p:pic>
          <p:nvPicPr>
            <p:cNvPr id="27" name="图片 26" descr="638f65ffe02d257"/>
            <p:cNvPicPr>
              <a:picLocks noChangeAspect="1"/>
            </p:cNvPicPr>
            <p:nvPr>
              <p:custDataLst>
                <p:tags r:id="rId11"/>
              </p:custDataLst>
            </p:nvPr>
          </p:nvPicPr>
          <p:blipFill>
            <a:blip r:embed="rId14"/>
            <a:srcRect l="25016" t="10729" r="23160" b="3125"/>
            <a:stretch>
              <a:fillRect/>
            </a:stretch>
          </p:blipFill>
          <p:spPr>
            <a:xfrm>
              <a:off x="352" y="810"/>
              <a:ext cx="9950" cy="8270"/>
            </a:xfrm>
            <a:prstGeom prst="ellipse">
              <a:avLst/>
            </a:prstGeom>
          </p:spPr>
        </p:pic>
        <p:pic>
          <p:nvPicPr>
            <p:cNvPr id="29" name="图片 28" descr="15466"/>
            <p:cNvPicPr>
              <a:picLocks noChangeAspect="1"/>
            </p:cNvPicPr>
            <p:nvPr>
              <p:custDataLst>
                <p:tags r:id="rId12"/>
              </p:custDataLst>
            </p:nvPr>
          </p:nvPicPr>
          <p:blipFill>
            <a:blip r:embed="rId15"/>
            <a:srcRect l="2964" t="287" r="32134" b="8597"/>
            <a:stretch>
              <a:fillRect/>
            </a:stretch>
          </p:blipFill>
          <p:spPr>
            <a:xfrm>
              <a:off x="722" y="1905"/>
              <a:ext cx="7468" cy="6990"/>
            </a:xfrm>
            <a:custGeom>
              <a:avLst/>
              <a:gdLst/>
              <a:ahLst/>
              <a:cxnLst>
                <a:cxn ang="3">
                  <a:pos x="hc" y="t"/>
                </a:cxn>
                <a:cxn ang="cd2">
                  <a:pos x="l" y="vc"/>
                </a:cxn>
                <a:cxn ang="cd4">
                  <a:pos x="hc" y="b"/>
                </a:cxn>
                <a:cxn ang="0">
                  <a:pos x="r" y="vc"/>
                </a:cxn>
              </a:cxnLst>
              <a:rect l="l" t="t" r="r" b="b"/>
              <a:pathLst>
                <a:path w="7468" h="6990">
                  <a:moveTo>
                    <a:pt x="5166" y="0"/>
                  </a:moveTo>
                  <a:cubicBezTo>
                    <a:pt x="5206" y="0"/>
                    <a:pt x="5247" y="0"/>
                    <a:pt x="5288" y="2"/>
                  </a:cubicBezTo>
                  <a:cubicBezTo>
                    <a:pt x="6839" y="49"/>
                    <a:pt x="7990" y="1744"/>
                    <a:pt x="7226" y="3451"/>
                  </a:cubicBezTo>
                  <a:cubicBezTo>
                    <a:pt x="6952" y="4059"/>
                    <a:pt x="6305" y="4246"/>
                    <a:pt x="6092" y="4720"/>
                  </a:cubicBezTo>
                  <a:cubicBezTo>
                    <a:pt x="5675" y="5649"/>
                    <a:pt x="6022" y="6835"/>
                    <a:pt x="5040" y="6979"/>
                  </a:cubicBezTo>
                  <a:cubicBezTo>
                    <a:pt x="3985" y="7126"/>
                    <a:pt x="4046" y="5732"/>
                    <a:pt x="3542" y="5532"/>
                  </a:cubicBezTo>
                  <a:cubicBezTo>
                    <a:pt x="2464" y="5111"/>
                    <a:pt x="2078" y="6192"/>
                    <a:pt x="865" y="5753"/>
                  </a:cubicBezTo>
                  <a:cubicBezTo>
                    <a:pt x="-208" y="5367"/>
                    <a:pt x="-308" y="3403"/>
                    <a:pt x="705" y="3060"/>
                  </a:cubicBezTo>
                  <a:cubicBezTo>
                    <a:pt x="1117" y="2921"/>
                    <a:pt x="2160" y="3164"/>
                    <a:pt x="2312" y="2135"/>
                  </a:cubicBezTo>
                  <a:cubicBezTo>
                    <a:pt x="2444" y="1248"/>
                    <a:pt x="3487" y="9"/>
                    <a:pt x="5166" y="0"/>
                  </a:cubicBezTo>
                  <a:close/>
                </a:path>
              </a:pathLst>
            </a:custGeom>
          </p:spPr>
        </p:pic>
      </p:grpSp>
      <p:sp>
        <p:nvSpPr>
          <p:cNvPr id="30" name="图形"/>
          <p:cNvSpPr txBox="1"/>
          <p:nvPr/>
        </p:nvSpPr>
        <p:spPr>
          <a:xfrm>
            <a:off x="5424170" y="1014095"/>
            <a:ext cx="6574155" cy="3153410"/>
          </a:xfrm>
          <a:prstGeom prst="rect">
            <a:avLst/>
          </a:prstGeom>
          <a:noFill/>
        </p:spPr>
        <p:txBody>
          <a:bodyPr wrap="square" rtlCol="0" anchor="t">
            <a:spAutoFit/>
          </a:bodyPr>
          <a:lstStyle/>
          <a:p>
            <a:r>
              <a:rPr lang="en-US" altLang="zh-CN" sz="19900" dirty="0">
                <a:solidFill>
                  <a:srgbClr val="FF9D00">
                    <a:alpha val="10000"/>
                  </a:srgbClr>
                </a:solidFill>
                <a:cs typeface="+mn-ea"/>
                <a:sym typeface="+mn-lt"/>
              </a:rPr>
              <a:t>20XX</a:t>
            </a:r>
          </a:p>
        </p:txBody>
      </p:sp>
      <p:sp>
        <p:nvSpPr>
          <p:cNvPr id="31" name="图形"/>
          <p:cNvSpPr txBox="1"/>
          <p:nvPr/>
        </p:nvSpPr>
        <p:spPr>
          <a:xfrm>
            <a:off x="5594985" y="2193290"/>
            <a:ext cx="6616065" cy="1783715"/>
          </a:xfrm>
          <a:prstGeom prst="rect">
            <a:avLst/>
          </a:prstGeom>
          <a:noFill/>
        </p:spPr>
        <p:txBody>
          <a:bodyPr wrap="square" rtlCol="0" anchor="t">
            <a:noAutofit/>
          </a:bodyPr>
          <a:lstStyle/>
          <a:p>
            <a:r>
              <a:rPr lang="en-US" altLang="zh-CN" sz="4800" b="1" dirty="0">
                <a:solidFill>
                  <a:srgbClr val="FFA200"/>
                </a:solidFill>
                <a:cs typeface="+mn-ea"/>
                <a:sym typeface="+mn-lt"/>
              </a:rPr>
              <a:t>Free</a:t>
            </a:r>
            <a:endParaRPr lang="zh-CN" altLang="en-US" sz="4800" b="1" dirty="0">
              <a:solidFill>
                <a:srgbClr val="FFA200"/>
              </a:solidFill>
              <a:cs typeface="+mn-ea"/>
              <a:sym typeface="+mn-lt"/>
            </a:endParaRPr>
          </a:p>
          <a:p>
            <a:r>
              <a:rPr lang="en-US" altLang="zh-CN" sz="5800" b="1" dirty="0">
                <a:solidFill>
                  <a:schemeClr val="tx1">
                    <a:lumMod val="95000"/>
                    <a:lumOff val="5000"/>
                  </a:schemeClr>
                </a:solidFill>
                <a:cs typeface="+mn-ea"/>
                <a:sym typeface="+mn-lt"/>
              </a:rPr>
              <a:t>PPT Templates</a:t>
            </a:r>
            <a:endParaRPr lang="zh-CN" altLang="en-US" sz="5800" b="1" dirty="0">
              <a:solidFill>
                <a:schemeClr val="tx1">
                  <a:lumMod val="95000"/>
                  <a:lumOff val="5000"/>
                </a:schemeClr>
              </a:solidFill>
              <a:cs typeface="+mn-ea"/>
              <a:sym typeface="+mn-lt"/>
            </a:endParaRPr>
          </a:p>
        </p:txBody>
      </p:sp>
      <p:grpSp>
        <p:nvGrpSpPr>
          <p:cNvPr id="32" name="组合 31"/>
          <p:cNvGrpSpPr/>
          <p:nvPr/>
        </p:nvGrpSpPr>
        <p:grpSpPr>
          <a:xfrm>
            <a:off x="5689600" y="4957445"/>
            <a:ext cx="4734560" cy="308610"/>
            <a:chOff x="8960" y="7807"/>
            <a:chExt cx="7456" cy="486"/>
          </a:xfrm>
        </p:grpSpPr>
        <p:grpSp>
          <p:nvGrpSpPr>
            <p:cNvPr id="33" name="图形"/>
            <p:cNvGrpSpPr/>
            <p:nvPr/>
          </p:nvGrpSpPr>
          <p:grpSpPr>
            <a:xfrm>
              <a:off x="12959" y="7807"/>
              <a:ext cx="3457" cy="486"/>
              <a:chOff x="5141" y="7188"/>
              <a:chExt cx="3457" cy="486"/>
            </a:xfrm>
          </p:grpSpPr>
          <p:sp>
            <p:nvSpPr>
              <p:cNvPr id="34" name="图形"/>
              <p:cNvSpPr/>
              <p:nvPr>
                <p:custDataLst>
                  <p:tags r:id="rId8"/>
                </p:custDataLst>
              </p:nvPr>
            </p:nvSpPr>
            <p:spPr>
              <a:xfrm>
                <a:off x="5141" y="7188"/>
                <a:ext cx="486" cy="486"/>
              </a:xfrm>
              <a:prstGeom prst="ellipse">
                <a:avLst/>
              </a:prstGeom>
              <a:gradFill>
                <a:gsLst>
                  <a:gs pos="100000">
                    <a:srgbClr val="FFB100"/>
                  </a:gs>
                  <a:gs pos="0">
                    <a:srgbClr val="FFA2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图形"/>
              <p:cNvSpPr/>
              <p:nvPr>
                <p:custDataLst>
                  <p:tags r:id="rId9"/>
                </p:custDataLst>
              </p:nvPr>
            </p:nvSpPr>
            <p:spPr>
              <a:xfrm>
                <a:off x="5856" y="7249"/>
                <a:ext cx="2742" cy="364"/>
              </a:xfrm>
              <a:prstGeom prst="rect">
                <a:avLst/>
              </a:prstGeom>
            </p:spPr>
            <p:txBody>
              <a:bodyPr wrap="non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500" i="0" u="none" strike="noStrike" kern="1200" cap="none" spc="0" normalizeH="0" baseline="0" noProof="0" dirty="0">
                    <a:ln>
                      <a:noFill/>
                    </a:ln>
                    <a:solidFill>
                      <a:schemeClr val="tx1">
                        <a:lumMod val="85000"/>
                        <a:lumOff val="15000"/>
                      </a:schemeClr>
                    </a:solidFill>
                    <a:effectLst/>
                    <a:uLnTx/>
                    <a:uFillTx/>
                    <a:cs typeface="+mn-ea"/>
                    <a:sym typeface="+mn-lt"/>
                  </a:rPr>
                  <a:t>TIME</a:t>
                </a:r>
                <a:r>
                  <a:rPr kumimoji="0" lang="zh-CN" altLang="en-US" sz="1500" i="0" u="none" strike="noStrike" kern="1200" cap="none" spc="0" normalizeH="0" baseline="0" noProof="0" dirty="0">
                    <a:ln>
                      <a:noFill/>
                    </a:ln>
                    <a:solidFill>
                      <a:schemeClr val="tx1">
                        <a:lumMod val="85000"/>
                        <a:lumOff val="15000"/>
                      </a:schemeClr>
                    </a:solidFill>
                    <a:effectLst/>
                    <a:uLnTx/>
                    <a:uFillTx/>
                    <a:cs typeface="+mn-ea"/>
                    <a:sym typeface="+mn-lt"/>
                  </a:rPr>
                  <a:t>：</a:t>
                </a:r>
                <a:r>
                  <a:rPr kumimoji="0" lang="en-US" altLang="zh-CN" sz="1500" i="0" u="none" strike="noStrike" kern="1200" cap="none" spc="0" normalizeH="0" baseline="0" noProof="0" dirty="0">
                    <a:ln>
                      <a:noFill/>
                    </a:ln>
                    <a:solidFill>
                      <a:schemeClr val="tx1">
                        <a:lumMod val="85000"/>
                        <a:lumOff val="15000"/>
                      </a:schemeClr>
                    </a:solidFill>
                    <a:effectLst/>
                    <a:uLnTx/>
                    <a:uFillTx/>
                    <a:cs typeface="+mn-ea"/>
                    <a:sym typeface="+mn-lt"/>
                  </a:rPr>
                  <a:t>XX.XX.</a:t>
                </a:r>
                <a:r>
                  <a:rPr lang="en-US" altLang="zh-CN" sz="1500" noProof="0" dirty="0">
                    <a:ln>
                      <a:noFill/>
                    </a:ln>
                    <a:solidFill>
                      <a:schemeClr val="tx1">
                        <a:lumMod val="85000"/>
                        <a:lumOff val="15000"/>
                      </a:schemeClr>
                    </a:solidFill>
                    <a:effectLst/>
                    <a:uLnTx/>
                    <a:uFillTx/>
                    <a:cs typeface="+mn-ea"/>
                    <a:sym typeface="+mn-lt"/>
                  </a:rPr>
                  <a:t>20XX</a:t>
                </a:r>
                <a:endParaRPr lang="zh-CN" altLang="en-US" sz="1500" noProof="0" dirty="0">
                  <a:ln>
                    <a:noFill/>
                  </a:ln>
                  <a:solidFill>
                    <a:schemeClr val="tx1">
                      <a:lumMod val="85000"/>
                      <a:lumOff val="15000"/>
                    </a:schemeClr>
                  </a:solidFill>
                  <a:effectLst/>
                  <a:uLnTx/>
                  <a:uFillTx/>
                  <a:cs typeface="+mn-ea"/>
                  <a:sym typeface="+mn-lt"/>
                </a:endParaRPr>
              </a:p>
            </p:txBody>
          </p:sp>
          <p:pic>
            <p:nvPicPr>
              <p:cNvPr id="36" name="图形"/>
              <p:cNvPicPr>
                <a:picLocks noChangeAspect="1"/>
              </p:cNvPicPr>
              <p:nvPr>
                <p:custDataLst>
                  <p:tags r:id="rId10"/>
                </p:custDataLst>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246" y="7312"/>
                <a:ext cx="259" cy="238"/>
              </a:xfrm>
              <a:prstGeom prst="rect">
                <a:avLst/>
              </a:prstGeom>
            </p:spPr>
          </p:pic>
        </p:grpSp>
        <p:grpSp>
          <p:nvGrpSpPr>
            <p:cNvPr id="37" name="图形"/>
            <p:cNvGrpSpPr/>
            <p:nvPr/>
          </p:nvGrpSpPr>
          <p:grpSpPr>
            <a:xfrm>
              <a:off x="8960" y="7807"/>
              <a:ext cx="3801" cy="486"/>
              <a:chOff x="1037" y="7188"/>
              <a:chExt cx="3801" cy="486"/>
            </a:xfrm>
          </p:grpSpPr>
          <p:sp>
            <p:nvSpPr>
              <p:cNvPr id="38" name="图形"/>
              <p:cNvSpPr/>
              <p:nvPr>
                <p:custDataLst>
                  <p:tags r:id="rId5"/>
                </p:custDataLst>
              </p:nvPr>
            </p:nvSpPr>
            <p:spPr>
              <a:xfrm>
                <a:off x="1037" y="7188"/>
                <a:ext cx="486" cy="486"/>
              </a:xfrm>
              <a:prstGeom prst="ellipse">
                <a:avLst/>
              </a:prstGeom>
              <a:gradFill>
                <a:gsLst>
                  <a:gs pos="100000">
                    <a:srgbClr val="FFB100"/>
                  </a:gs>
                  <a:gs pos="0">
                    <a:srgbClr val="FFA2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图形"/>
              <p:cNvSpPr/>
              <p:nvPr>
                <p:custDataLst>
                  <p:tags r:id="rId6"/>
                </p:custDataLst>
              </p:nvPr>
            </p:nvSpPr>
            <p:spPr>
              <a:xfrm>
                <a:off x="1713" y="7249"/>
                <a:ext cx="3125" cy="364"/>
              </a:xfrm>
              <a:prstGeom prst="rect">
                <a:avLst/>
              </a:prstGeom>
            </p:spPr>
            <p:txBody>
              <a:bodyPr wrap="non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500" i="0" u="none" strike="noStrike" kern="1200" cap="none" spc="0" normalizeH="0" baseline="0" noProof="0" dirty="0">
                    <a:ln>
                      <a:noFill/>
                    </a:ln>
                    <a:solidFill>
                      <a:schemeClr val="tx1">
                        <a:lumMod val="85000"/>
                        <a:lumOff val="15000"/>
                      </a:schemeClr>
                    </a:solidFill>
                    <a:effectLst/>
                    <a:uLnTx/>
                    <a:uFillTx/>
                    <a:cs typeface="+mn-ea"/>
                    <a:sym typeface="+mn-lt"/>
                  </a:rPr>
                  <a:t>REPORT</a:t>
                </a:r>
                <a:r>
                  <a:rPr kumimoji="0" lang="zh-CN" altLang="en-US" sz="1500" i="0" u="none" strike="noStrike" kern="1200" cap="none" spc="0" normalizeH="0" baseline="0" noProof="0" dirty="0">
                    <a:ln>
                      <a:noFill/>
                    </a:ln>
                    <a:solidFill>
                      <a:schemeClr val="tx1">
                        <a:lumMod val="85000"/>
                        <a:lumOff val="15000"/>
                      </a:schemeClr>
                    </a:solidFill>
                    <a:effectLst/>
                    <a:uLnTx/>
                    <a:uFillTx/>
                    <a:cs typeface="+mn-ea"/>
                    <a:sym typeface="+mn-lt"/>
                  </a:rPr>
                  <a:t>：</a:t>
                </a:r>
                <a:r>
                  <a:rPr lang="en-US" altLang="zh-CN" sz="1500" dirty="0">
                    <a:solidFill>
                      <a:schemeClr val="tx1">
                        <a:lumMod val="85000"/>
                        <a:lumOff val="15000"/>
                      </a:schemeClr>
                    </a:solidFill>
                    <a:cs typeface="+mn-ea"/>
                    <a:sym typeface="+mn-lt"/>
                  </a:rPr>
                  <a:t>FREEPPT7</a:t>
                </a:r>
                <a:endParaRPr kumimoji="0" lang="zh-CN" altLang="en-US" sz="1500" i="0" u="none" strike="noStrike" kern="1200" cap="none" spc="0" normalizeH="0" baseline="0" noProof="0" dirty="0">
                  <a:ln>
                    <a:noFill/>
                  </a:ln>
                  <a:solidFill>
                    <a:schemeClr val="tx1">
                      <a:lumMod val="85000"/>
                      <a:lumOff val="15000"/>
                    </a:schemeClr>
                  </a:solidFill>
                  <a:effectLst/>
                  <a:uLnTx/>
                  <a:uFillTx/>
                  <a:cs typeface="+mn-ea"/>
                  <a:sym typeface="+mn-lt"/>
                </a:endParaRPr>
              </a:p>
            </p:txBody>
          </p:sp>
          <p:pic>
            <p:nvPicPr>
              <p:cNvPr id="40" name="图形"/>
              <p:cNvPicPr>
                <a:picLocks noChangeAspect="1"/>
              </p:cNvPicPr>
              <p:nvPr>
                <p:custDataLst>
                  <p:tags r:id="rId7"/>
                </p:custDataLst>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52" y="7301"/>
                <a:ext cx="238" cy="238"/>
              </a:xfrm>
              <a:prstGeom prst="rect">
                <a:avLst/>
              </a:prstGeom>
            </p:spPr>
          </p:pic>
        </p:grpSp>
      </p:grpSp>
      <p:grpSp>
        <p:nvGrpSpPr>
          <p:cNvPr id="41" name="图形"/>
          <p:cNvGrpSpPr/>
          <p:nvPr/>
        </p:nvGrpSpPr>
        <p:grpSpPr>
          <a:xfrm>
            <a:off x="9110345" y="2679700"/>
            <a:ext cx="1323975" cy="59055"/>
            <a:chOff x="15408" y="1710"/>
            <a:chExt cx="2085" cy="93"/>
          </a:xfrm>
        </p:grpSpPr>
        <p:cxnSp>
          <p:nvCxnSpPr>
            <p:cNvPr id="42" name="图形"/>
            <p:cNvCxnSpPr/>
            <p:nvPr>
              <p:custDataLst>
                <p:tags r:id="rId3"/>
              </p:custDataLst>
            </p:nvPr>
          </p:nvCxnSpPr>
          <p:spPr>
            <a:xfrm flipH="1">
              <a:off x="15408" y="1740"/>
              <a:ext cx="208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3" name="图形"/>
            <p:cNvSpPr/>
            <p:nvPr>
              <p:custDataLst>
                <p:tags r:id="rId4"/>
              </p:custDataLst>
            </p:nvPr>
          </p:nvSpPr>
          <p:spPr>
            <a:xfrm>
              <a:off x="15408" y="1710"/>
              <a:ext cx="701" cy="93"/>
            </a:xfrm>
            <a:prstGeom prst="roundRect">
              <a:avLst>
                <a:gd name="adj" fmla="val 50000"/>
              </a:avLst>
            </a:prstGeom>
            <a:gradFill>
              <a:gsLst>
                <a:gs pos="100000">
                  <a:srgbClr val="FFB100"/>
                </a:gs>
                <a:gs pos="0">
                  <a:srgbClr val="FFA2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44" name="图形"/>
          <p:cNvSpPr txBox="1"/>
          <p:nvPr/>
        </p:nvSpPr>
        <p:spPr>
          <a:xfrm>
            <a:off x="5631815" y="3758565"/>
            <a:ext cx="5520055" cy="716350"/>
          </a:xfrm>
          <a:prstGeom prst="rect">
            <a:avLst/>
          </a:prstGeom>
          <a:noFill/>
        </p:spPr>
        <p:txBody>
          <a:bodyPr wrap="square" rtlCol="0">
            <a:spAutoFit/>
          </a:bodyPr>
          <a:lstStyle/>
          <a:p>
            <a:pPr>
              <a:lnSpc>
                <a:spcPct val="200000"/>
              </a:lnSpc>
            </a:pPr>
            <a:r>
              <a:rPr lang="en-US" altLang="zh-CN" sz="2400" dirty="0">
                <a:solidFill>
                  <a:schemeClr val="tx1">
                    <a:lumMod val="85000"/>
                    <a:lumOff val="15000"/>
                  </a:schemeClr>
                </a:solidFill>
                <a:cs typeface="+mn-ea"/>
                <a:sym typeface="+mn-lt"/>
              </a:rPr>
              <a:t>Insert the Subtitle of Your Presentation</a:t>
            </a:r>
          </a:p>
        </p:txBody>
      </p:sp>
      <p:sp>
        <p:nvSpPr>
          <p:cNvPr id="45" name="任意多边形: 形状 21"/>
          <p:cNvSpPr/>
          <p:nvPr/>
        </p:nvSpPr>
        <p:spPr>
          <a:xfrm rot="12518745" flipH="1" flipV="1">
            <a:off x="-904849" y="5746955"/>
            <a:ext cx="2562698" cy="2178787"/>
          </a:xfrm>
          <a:custGeom>
            <a:avLst/>
            <a:gdLst>
              <a:gd name="connsiteX0" fmla="*/ 20863 w 1788542"/>
              <a:gd name="connsiteY0" fmla="*/ 189792 h 1520605"/>
              <a:gd name="connsiteX1" fmla="*/ 282896 w 1788542"/>
              <a:gd name="connsiteY1" fmla="*/ 54 h 1520605"/>
              <a:gd name="connsiteX2" fmla="*/ 601697 w 1788542"/>
              <a:gd name="connsiteY2" fmla="*/ 154263 h 1520605"/>
              <a:gd name="connsiteX3" fmla="*/ 903449 w 1788542"/>
              <a:gd name="connsiteY3" fmla="*/ 348002 h 1520605"/>
              <a:gd name="connsiteX4" fmla="*/ 1336361 w 1788542"/>
              <a:gd name="connsiteY4" fmla="*/ 323904 h 1520605"/>
              <a:gd name="connsiteX5" fmla="*/ 1767367 w 1788542"/>
              <a:gd name="connsiteY5" fmla="*/ 681091 h 1520605"/>
              <a:gd name="connsiteX6" fmla="*/ 1637351 w 1788542"/>
              <a:gd name="connsiteY6" fmla="*/ 1239351 h 1520605"/>
              <a:gd name="connsiteX7" fmla="*/ 1121096 w 1788542"/>
              <a:gd name="connsiteY7" fmla="*/ 1511671 h 1520605"/>
              <a:gd name="connsiteX8" fmla="*/ 495303 w 1788542"/>
              <a:gd name="connsiteY8" fmla="*/ 1347174 h 1520605"/>
              <a:gd name="connsiteX9" fmla="*/ 308708 w 1788542"/>
              <a:gd name="connsiteY9" fmla="*/ 1037707 h 1520605"/>
              <a:gd name="connsiteX10" fmla="*/ 277371 w 1788542"/>
              <a:gd name="connsiteY10" fmla="*/ 747957 h 1520605"/>
              <a:gd name="connsiteX11" fmla="*/ 90681 w 1788542"/>
              <a:gd name="connsiteY11" fmla="*/ 542217 h 1520605"/>
              <a:gd name="connsiteX12" fmla="*/ 20863 w 1788542"/>
              <a:gd name="connsiteY12" fmla="*/ 189792 h 1520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8542" h="1520605">
                <a:moveTo>
                  <a:pt x="20863" y="189792"/>
                </a:moveTo>
                <a:cubicBezTo>
                  <a:pt x="62011" y="83016"/>
                  <a:pt x="168500" y="2244"/>
                  <a:pt x="282896" y="54"/>
                </a:cubicBezTo>
                <a:cubicBezTo>
                  <a:pt x="403768" y="-2328"/>
                  <a:pt x="510353" y="75111"/>
                  <a:pt x="601697" y="154263"/>
                </a:cubicBezTo>
                <a:cubicBezTo>
                  <a:pt x="693042" y="233416"/>
                  <a:pt x="785530" y="321332"/>
                  <a:pt x="903449" y="348002"/>
                </a:cubicBezTo>
                <a:cubicBezTo>
                  <a:pt x="1045086" y="380006"/>
                  <a:pt x="1191295" y="316093"/>
                  <a:pt x="1336361" y="323904"/>
                </a:cubicBezTo>
                <a:cubicBezTo>
                  <a:pt x="1535052" y="334572"/>
                  <a:pt x="1711741" y="490020"/>
                  <a:pt x="1767367" y="681091"/>
                </a:cubicBezTo>
                <a:cubicBezTo>
                  <a:pt x="1822993" y="872067"/>
                  <a:pt x="1765367" y="1086951"/>
                  <a:pt x="1637351" y="1239351"/>
                </a:cubicBezTo>
                <a:cubicBezTo>
                  <a:pt x="1509335" y="1391656"/>
                  <a:pt x="1318073" y="1483763"/>
                  <a:pt x="1121096" y="1511671"/>
                </a:cubicBezTo>
                <a:cubicBezTo>
                  <a:pt x="900878" y="1542913"/>
                  <a:pt x="663134" y="1493193"/>
                  <a:pt x="495303" y="1347174"/>
                </a:cubicBezTo>
                <a:cubicBezTo>
                  <a:pt x="403101" y="1266974"/>
                  <a:pt x="336807" y="1156484"/>
                  <a:pt x="308708" y="1037707"/>
                </a:cubicBezTo>
                <a:cubicBezTo>
                  <a:pt x="286420" y="943410"/>
                  <a:pt x="305375" y="840063"/>
                  <a:pt x="277371" y="747957"/>
                </a:cubicBezTo>
                <a:cubicBezTo>
                  <a:pt x="247558" y="650040"/>
                  <a:pt x="154022" y="614226"/>
                  <a:pt x="90681" y="542217"/>
                </a:cubicBezTo>
                <a:cubicBezTo>
                  <a:pt x="7718" y="447633"/>
                  <a:pt x="-25048" y="308759"/>
                  <a:pt x="20863" y="189792"/>
                </a:cubicBezTo>
                <a:close/>
              </a:path>
            </a:pathLst>
          </a:custGeom>
          <a:solidFill>
            <a:srgbClr val="FFB100">
              <a:alpha val="18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 name="Rounded Rectangle 7">
            <a:extLst>
              <a:ext uri="{FF2B5EF4-FFF2-40B4-BE49-F238E27FC236}">
                <a16:creationId xmlns:a16="http://schemas.microsoft.com/office/drawing/2014/main" id="{D0F68B33-55F8-8B7B-C2A4-F4AB3BC8F8E9}"/>
              </a:ext>
            </a:extLst>
          </p:cNvPr>
          <p:cNvSpPr/>
          <p:nvPr/>
        </p:nvSpPr>
        <p:spPr>
          <a:xfrm>
            <a:off x="9692724" y="530080"/>
            <a:ext cx="1684599"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1">
                    <a:lumMod val="75000"/>
                  </a:schemeClr>
                </a:solidFill>
              </a:rPr>
              <a:t>LOGO</a:t>
            </a:r>
            <a:endParaRPr lang="ko-KR" altLang="en-US" sz="2700" dirty="0">
              <a:solidFill>
                <a:schemeClr val="bg1">
                  <a:lumMod val="75000"/>
                </a:schemeClr>
              </a:solidFill>
            </a:endParaRPr>
          </a:p>
        </p:txBody>
      </p:sp>
    </p:spTree>
    <p:custDataLst>
      <p:tags r:id="rId1"/>
    </p:custDataLst>
  </p:cSld>
  <p:clrMapOvr>
    <a:masterClrMapping/>
  </p:clrMapOvr>
  <p:transition advTm="2000">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left)">
                                      <p:cBhvr>
                                        <p:cTn id="15" dur="500"/>
                                        <p:tgtEl>
                                          <p:spTgt spid="4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left)">
                                      <p:cBhvr>
                                        <p:cTn id="19" dur="500"/>
                                        <p:tgtEl>
                                          <p:spTgt spid="4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left)">
                                      <p:cBhvr>
                                        <p:cTn id="35" dur="500"/>
                                        <p:tgtEl>
                                          <p:spTgt spid="41"/>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500"/>
                                        <p:tgtEl>
                                          <p:spTgt spid="31"/>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left)">
                                      <p:cBhvr>
                                        <p:cTn id="43" dur="500"/>
                                        <p:tgtEl>
                                          <p:spTgt spid="44"/>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31" grpId="0"/>
      <p:bldP spid="31" grpId="1"/>
      <p:bldP spid="44" grpId="0"/>
      <p:bldP spid="44" grpId="1"/>
      <p:bldP spid="45" grpId="0" animBg="1"/>
      <p:bldP spid="45"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图形"/>
          <p:cNvGrpSpPr/>
          <p:nvPr/>
        </p:nvGrpSpPr>
        <p:grpSpPr>
          <a:xfrm>
            <a:off x="748030" y="1419860"/>
            <a:ext cx="11359515" cy="4215765"/>
            <a:chOff x="1178" y="2652"/>
            <a:chExt cx="17889" cy="6639"/>
          </a:xfrm>
        </p:grpSpPr>
        <p:sp>
          <p:nvSpPr>
            <p:cNvPr id="21" name="图形"/>
            <p:cNvSpPr/>
            <p:nvPr>
              <p:custDataLst>
                <p:tags r:id="rId2"/>
              </p:custDataLst>
            </p:nvPr>
          </p:nvSpPr>
          <p:spPr>
            <a:xfrm>
              <a:off x="1445" y="2787"/>
              <a:ext cx="7027" cy="923"/>
            </a:xfrm>
            <a:prstGeom prst="homePlate">
              <a:avLst/>
            </a:prstGeom>
            <a:gradFill>
              <a:gsLst>
                <a:gs pos="1600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图形"/>
            <p:cNvSpPr txBox="1"/>
            <p:nvPr>
              <p:custDataLst>
                <p:tags r:id="rId3"/>
              </p:custDataLst>
            </p:nvPr>
          </p:nvSpPr>
          <p:spPr>
            <a:xfrm>
              <a:off x="2371" y="2909"/>
              <a:ext cx="4881" cy="677"/>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buClrTx/>
                <a:buSzTx/>
                <a:buFontTx/>
              </a:pPr>
              <a:r>
                <a:rPr lang="en-US" altLang="zh-CN" sz="2200" dirty="0">
                  <a:solidFill>
                    <a:schemeClr val="bg1"/>
                  </a:solidFill>
                  <a:effectLst/>
                  <a:cs typeface="+mn-ea"/>
                  <a:sym typeface="+mn-lt"/>
                </a:rPr>
                <a:t>Add subtitle text here</a:t>
              </a:r>
              <a:endParaRPr lang="zh-CN" altLang="en-US" sz="2200" dirty="0">
                <a:solidFill>
                  <a:schemeClr val="bg1"/>
                </a:solidFill>
                <a:effectLst/>
                <a:cs typeface="+mn-ea"/>
                <a:sym typeface="+mn-lt"/>
              </a:endParaRPr>
            </a:p>
          </p:txBody>
        </p:sp>
        <p:sp>
          <p:nvSpPr>
            <p:cNvPr id="16" name="图形"/>
            <p:cNvSpPr txBox="1"/>
            <p:nvPr>
              <p:custDataLst>
                <p:tags r:id="rId4"/>
              </p:custDataLst>
            </p:nvPr>
          </p:nvSpPr>
          <p:spPr>
            <a:xfrm>
              <a:off x="1445" y="3839"/>
              <a:ext cx="10249" cy="1799"/>
            </a:xfrm>
            <a:prstGeom prst="rect">
              <a:avLst/>
            </a:prstGeom>
            <a:noFill/>
          </p:spPr>
          <p:txBody>
            <a:bodyPr wrap="square" rtlCol="0">
              <a:spAutoFit/>
            </a:bodyPr>
            <a:lstStyle/>
            <a:p>
              <a:pPr indent="0" fontAlgn="auto">
                <a:lnSpc>
                  <a:spcPct val="170000"/>
                </a:lnSpc>
              </a:pPr>
              <a:r>
                <a:rPr lang="en-US" altLang="zh-CN" sz="1400" dirty="0">
                  <a:solidFill>
                    <a:schemeClr val="tx1">
                      <a:lumMod val="85000"/>
                      <a:lumOff val="15000"/>
                    </a:schemeClr>
                  </a:solidFill>
                  <a:cs typeface="+mn-ea"/>
                  <a:sym typeface="+mn-lt"/>
                </a:rPr>
                <a:t>Click here to add text content, such as keywords, some brief introductions, </a:t>
              </a:r>
              <a:r>
                <a:rPr lang="en-US" altLang="zh-CN" sz="1400" dirty="0" err="1">
                  <a:solidFill>
                    <a:schemeClr val="tx1">
                      <a:lumMod val="85000"/>
                      <a:lumOff val="15000"/>
                    </a:schemeClr>
                  </a:solidFill>
                  <a:cs typeface="+mn-ea"/>
                  <a:sym typeface="+mn-lt"/>
                </a:rPr>
                <a:t>etc.Click</a:t>
              </a:r>
              <a:r>
                <a:rPr lang="en-US" altLang="zh-CN" sz="1400" dirty="0">
                  <a:solidFill>
                    <a:schemeClr val="tx1">
                      <a:lumMod val="85000"/>
                      <a:lumOff val="15000"/>
                    </a:schemeClr>
                  </a:solidFill>
                  <a:cs typeface="+mn-ea"/>
                  <a:sym typeface="+mn-lt"/>
                </a:rPr>
                <a:t> here to add text content, such as keywords, some brief introductions, etc.</a:t>
              </a:r>
              <a:endParaRPr lang="zh-CN" altLang="en-US" sz="1400" dirty="0">
                <a:solidFill>
                  <a:schemeClr val="bg2">
                    <a:lumMod val="10000"/>
                  </a:schemeClr>
                </a:solidFill>
                <a:cs typeface="+mn-ea"/>
                <a:sym typeface="+mn-lt"/>
              </a:endParaRPr>
            </a:p>
          </p:txBody>
        </p:sp>
        <p:sp>
          <p:nvSpPr>
            <p:cNvPr id="26" name="图形"/>
            <p:cNvSpPr/>
            <p:nvPr>
              <p:custDataLst>
                <p:tags r:id="rId5"/>
              </p:custDataLst>
            </p:nvPr>
          </p:nvSpPr>
          <p:spPr>
            <a:xfrm>
              <a:off x="1178" y="2652"/>
              <a:ext cx="1192" cy="1192"/>
            </a:xfrm>
            <a:prstGeom prst="ellipse">
              <a:avLst/>
            </a:prstGeom>
            <a:gradFill>
              <a:gsLst>
                <a:gs pos="0">
                  <a:schemeClr val="accent1"/>
                </a:gs>
                <a:gs pos="100000">
                  <a:schemeClr val="accent2"/>
                </a:gs>
              </a:gsLst>
              <a:lin ang="2700000" scaled="0"/>
            </a:gradFill>
            <a:ln w="63500">
              <a:solidFill>
                <a:schemeClr val="bg1"/>
              </a:solidFill>
            </a:ln>
            <a:effectLst>
              <a:outerShdw blurRad="254000" dist="254000" dir="6000000" sx="85000" sy="85000" algn="t" rotWithShape="0">
                <a:srgbClr val="691116">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sp>
          <p:nvSpPr>
            <p:cNvPr id="10" name="图形"/>
            <p:cNvSpPr/>
            <p:nvPr>
              <p:custDataLst>
                <p:tags r:id="rId6"/>
              </p:custDataLst>
            </p:nvPr>
          </p:nvSpPr>
          <p:spPr>
            <a:xfrm>
              <a:off x="1445" y="6194"/>
              <a:ext cx="7027" cy="923"/>
            </a:xfrm>
            <a:prstGeom prst="homePlate">
              <a:avLst/>
            </a:prstGeom>
            <a:gradFill>
              <a:gsLst>
                <a:gs pos="1600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图形"/>
            <p:cNvSpPr txBox="1"/>
            <p:nvPr>
              <p:custDataLst>
                <p:tags r:id="rId7"/>
              </p:custDataLst>
            </p:nvPr>
          </p:nvSpPr>
          <p:spPr>
            <a:xfrm>
              <a:off x="2371" y="6316"/>
              <a:ext cx="4881" cy="677"/>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buClrTx/>
                <a:buSzTx/>
                <a:buFontTx/>
              </a:pPr>
              <a:r>
                <a:rPr lang="en-US" altLang="zh-CN" sz="2200" dirty="0">
                  <a:solidFill>
                    <a:schemeClr val="bg1"/>
                  </a:solidFill>
                  <a:effectLst/>
                  <a:cs typeface="+mn-ea"/>
                  <a:sym typeface="+mn-lt"/>
                </a:rPr>
                <a:t>Add subtitle text here</a:t>
              </a:r>
              <a:endParaRPr lang="zh-CN" altLang="en-US" sz="2200" dirty="0">
                <a:solidFill>
                  <a:schemeClr val="bg1"/>
                </a:solidFill>
                <a:effectLst/>
                <a:cs typeface="+mn-ea"/>
                <a:sym typeface="+mn-lt"/>
              </a:endParaRPr>
            </a:p>
          </p:txBody>
        </p:sp>
        <p:sp>
          <p:nvSpPr>
            <p:cNvPr id="12" name="图形"/>
            <p:cNvSpPr txBox="1"/>
            <p:nvPr>
              <p:custDataLst>
                <p:tags r:id="rId8"/>
              </p:custDataLst>
            </p:nvPr>
          </p:nvSpPr>
          <p:spPr>
            <a:xfrm>
              <a:off x="1445" y="7126"/>
              <a:ext cx="10249" cy="1799"/>
            </a:xfrm>
            <a:prstGeom prst="rect">
              <a:avLst/>
            </a:prstGeom>
            <a:noFill/>
          </p:spPr>
          <p:txBody>
            <a:bodyPr wrap="square" rtlCol="0">
              <a:spAutoFit/>
            </a:bodyPr>
            <a:lstStyle/>
            <a:p>
              <a:pPr indent="0" fontAlgn="auto">
                <a:lnSpc>
                  <a:spcPct val="170000"/>
                </a:lnSpc>
              </a:pPr>
              <a:r>
                <a:rPr lang="en-US" altLang="zh-CN" sz="1400" dirty="0">
                  <a:solidFill>
                    <a:schemeClr val="tx1">
                      <a:lumMod val="85000"/>
                      <a:lumOff val="15000"/>
                    </a:schemeClr>
                  </a:solidFill>
                  <a:cs typeface="+mn-ea"/>
                  <a:sym typeface="+mn-lt"/>
                </a:rPr>
                <a:t>Click here to add text content, such as keywords, some brief introductions, </a:t>
              </a:r>
              <a:r>
                <a:rPr lang="en-US" altLang="zh-CN" sz="1400" dirty="0" err="1">
                  <a:solidFill>
                    <a:schemeClr val="tx1">
                      <a:lumMod val="85000"/>
                      <a:lumOff val="15000"/>
                    </a:schemeClr>
                  </a:solidFill>
                  <a:cs typeface="+mn-ea"/>
                  <a:sym typeface="+mn-lt"/>
                </a:rPr>
                <a:t>etc.Click</a:t>
              </a:r>
              <a:r>
                <a:rPr lang="en-US" altLang="zh-CN" sz="1400" dirty="0">
                  <a:solidFill>
                    <a:schemeClr val="tx1">
                      <a:lumMod val="85000"/>
                      <a:lumOff val="15000"/>
                    </a:schemeClr>
                  </a:solidFill>
                  <a:cs typeface="+mn-ea"/>
                  <a:sym typeface="+mn-lt"/>
                </a:rPr>
                <a:t> here to add text content, such as keywords, some brief introductions, etc.</a:t>
              </a:r>
              <a:endParaRPr lang="zh-CN" altLang="en-US" sz="1400" dirty="0">
                <a:solidFill>
                  <a:schemeClr val="bg2">
                    <a:lumMod val="10000"/>
                  </a:schemeClr>
                </a:solidFill>
                <a:cs typeface="+mn-ea"/>
                <a:sym typeface="+mn-lt"/>
              </a:endParaRPr>
            </a:p>
          </p:txBody>
        </p:sp>
        <p:sp>
          <p:nvSpPr>
            <p:cNvPr id="13" name="图形"/>
            <p:cNvSpPr/>
            <p:nvPr>
              <p:custDataLst>
                <p:tags r:id="rId9"/>
              </p:custDataLst>
            </p:nvPr>
          </p:nvSpPr>
          <p:spPr>
            <a:xfrm>
              <a:off x="1178" y="6059"/>
              <a:ext cx="1192" cy="1192"/>
            </a:xfrm>
            <a:prstGeom prst="ellipse">
              <a:avLst/>
            </a:prstGeom>
            <a:gradFill>
              <a:gsLst>
                <a:gs pos="0">
                  <a:schemeClr val="accent1"/>
                </a:gs>
                <a:gs pos="100000">
                  <a:schemeClr val="accent2"/>
                </a:gs>
              </a:gsLst>
              <a:lin ang="2700000" scaled="0"/>
            </a:gradFill>
            <a:ln w="63500">
              <a:solidFill>
                <a:schemeClr val="bg1"/>
              </a:solidFill>
            </a:ln>
            <a:effectLst>
              <a:outerShdw blurRad="254000" dist="254000" dir="6000000" sx="85000" sy="85000" algn="t" rotWithShape="0">
                <a:srgbClr val="691116">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pic>
          <p:nvPicPr>
            <p:cNvPr id="9" name="图形" descr="E:\006包图网\素材\0000商务办公\商务办公\13057.jpg13057"/>
            <p:cNvPicPr>
              <a:picLocks noChangeAspect="1"/>
            </p:cNvPicPr>
            <p:nvPr>
              <p:custDataLst>
                <p:tags r:id="rId10"/>
              </p:custDataLst>
            </p:nvPr>
          </p:nvPicPr>
          <p:blipFill>
            <a:blip r:embed="rId12"/>
            <a:srcRect l="27415"/>
            <a:stretch>
              <a:fillRect/>
            </a:stretch>
          </p:blipFill>
          <p:spPr>
            <a:xfrm>
              <a:off x="11986" y="2787"/>
              <a:ext cx="7081" cy="6504"/>
            </a:xfrm>
            <a:prstGeom prst="rect">
              <a:avLst/>
            </a:prstGeom>
          </p:spPr>
        </p:pic>
      </p:grpSp>
    </p:spTree>
    <p:custDataLst>
      <p:tags r:id="rId1"/>
    </p:custDataLst>
  </p:cSld>
  <p:clrMapOvr>
    <a:masterClrMapping/>
  </p:clrMapOvr>
  <p:transition advTm="2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图形"/>
          <p:cNvGrpSpPr/>
          <p:nvPr/>
        </p:nvGrpSpPr>
        <p:grpSpPr>
          <a:xfrm>
            <a:off x="1099820" y="1535430"/>
            <a:ext cx="9980930" cy="4046220"/>
            <a:chOff x="1732" y="2418"/>
            <a:chExt cx="15718" cy="6372"/>
          </a:xfrm>
        </p:grpSpPr>
        <p:sp>
          <p:nvSpPr>
            <p:cNvPr id="7" name="图形"/>
            <p:cNvSpPr/>
            <p:nvPr>
              <p:custDataLst>
                <p:tags r:id="rId2"/>
              </p:custDataLst>
            </p:nvPr>
          </p:nvSpPr>
          <p:spPr>
            <a:xfrm>
              <a:off x="7404" y="2418"/>
              <a:ext cx="4394" cy="439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6" name="组合 105"/>
            <p:cNvGrpSpPr/>
            <p:nvPr/>
          </p:nvGrpSpPr>
          <p:grpSpPr>
            <a:xfrm>
              <a:off x="1767" y="7142"/>
              <a:ext cx="7553" cy="1648"/>
              <a:chOff x="1299918" y="5171440"/>
              <a:chExt cx="4796082" cy="1046480"/>
            </a:xfrm>
            <a:solidFill>
              <a:srgbClr val="414455"/>
            </a:solidFill>
          </p:grpSpPr>
          <p:sp>
            <p:nvSpPr>
              <p:cNvPr id="107" name="图形"/>
              <p:cNvSpPr/>
              <p:nvPr>
                <p:custDataLst>
                  <p:tags r:id="rId19"/>
                </p:custDataLst>
              </p:nvPr>
            </p:nvSpPr>
            <p:spPr>
              <a:xfrm>
                <a:off x="1299918" y="5171440"/>
                <a:ext cx="4796082" cy="1046480"/>
              </a:xfrm>
              <a:prstGeom prst="rect">
                <a:avLst/>
              </a:prstGeom>
              <a:gradFill>
                <a:gsLst>
                  <a:gs pos="1600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108" name="组合 107"/>
              <p:cNvGrpSpPr/>
              <p:nvPr/>
            </p:nvGrpSpPr>
            <p:grpSpPr>
              <a:xfrm>
                <a:off x="1494842" y="5325348"/>
                <a:ext cx="4406234" cy="722144"/>
                <a:chOff x="1515175" y="5387697"/>
                <a:chExt cx="4406234" cy="722144"/>
              </a:xfrm>
              <a:grpFill/>
            </p:grpSpPr>
            <p:sp>
              <p:nvSpPr>
                <p:cNvPr id="109" name="图形"/>
                <p:cNvSpPr txBox="1"/>
                <p:nvPr>
                  <p:custDataLst>
                    <p:tags r:id="rId20"/>
                  </p:custDataLst>
                </p:nvPr>
              </p:nvSpPr>
              <p:spPr>
                <a:xfrm>
                  <a:off x="1515175" y="5403086"/>
                  <a:ext cx="1238885" cy="706755"/>
                </a:xfrm>
                <a:prstGeom prst="rect">
                  <a:avLst/>
                </a:prstGeom>
                <a:noFill/>
              </p:spPr>
              <p:txBody>
                <a:bodyPr wrap="none" rtlCol="0">
                  <a:spAutoFit/>
                </a:bodyPr>
                <a:lstStyle/>
                <a:p>
                  <a:r>
                    <a:rPr lang="en-US" altLang="zh-CN" sz="4000" dirty="0">
                      <a:solidFill>
                        <a:schemeClr val="bg1"/>
                      </a:solidFill>
                      <a:cs typeface="+mn-ea"/>
                      <a:sym typeface="+mn-lt"/>
                    </a:rPr>
                    <a:t>65%</a:t>
                  </a:r>
                </a:p>
              </p:txBody>
            </p:sp>
            <p:sp>
              <p:nvSpPr>
                <p:cNvPr id="110" name="图形"/>
                <p:cNvSpPr/>
                <p:nvPr>
                  <p:custDataLst>
                    <p:tags r:id="rId21"/>
                  </p:custDataLst>
                </p:nvPr>
              </p:nvSpPr>
              <p:spPr>
                <a:xfrm>
                  <a:off x="3340488" y="5387697"/>
                  <a:ext cx="2580921" cy="698717"/>
                </a:xfrm>
                <a:prstGeom prst="rect">
                  <a:avLst/>
                </a:prstGeom>
                <a:noFill/>
              </p:spPr>
              <p:txBody>
                <a:bodyPr wrap="square">
                  <a:spAutoFit/>
                </a:bodyPr>
                <a:lstStyle/>
                <a:p>
                  <a:pPr algn="l">
                    <a:lnSpc>
                      <a:spcPct val="15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grpSp>
        </p:grpSp>
        <p:grpSp>
          <p:nvGrpSpPr>
            <p:cNvPr id="111" name="组合 110"/>
            <p:cNvGrpSpPr/>
            <p:nvPr/>
          </p:nvGrpSpPr>
          <p:grpSpPr>
            <a:xfrm>
              <a:off x="9880" y="7142"/>
              <a:ext cx="7553" cy="1648"/>
              <a:chOff x="1299918" y="5171440"/>
              <a:chExt cx="4796082" cy="1046480"/>
            </a:xfrm>
          </p:grpSpPr>
          <p:sp>
            <p:nvSpPr>
              <p:cNvPr id="112" name="图形"/>
              <p:cNvSpPr/>
              <p:nvPr>
                <p:custDataLst>
                  <p:tags r:id="rId16"/>
                </p:custDataLst>
              </p:nvPr>
            </p:nvSpPr>
            <p:spPr>
              <a:xfrm>
                <a:off x="1299918" y="5171440"/>
                <a:ext cx="4796082" cy="1046480"/>
              </a:xfrm>
              <a:prstGeom prst="rect">
                <a:avLst/>
              </a:prstGeom>
              <a:gradFill>
                <a:gsLst>
                  <a:gs pos="1600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113" name="组合 112"/>
              <p:cNvGrpSpPr/>
              <p:nvPr/>
            </p:nvGrpSpPr>
            <p:grpSpPr>
              <a:xfrm>
                <a:off x="1494842" y="5325348"/>
                <a:ext cx="4406234" cy="722144"/>
                <a:chOff x="1515175" y="5387697"/>
                <a:chExt cx="4406234" cy="722144"/>
              </a:xfrm>
            </p:grpSpPr>
            <p:sp>
              <p:nvSpPr>
                <p:cNvPr id="114" name="图形"/>
                <p:cNvSpPr txBox="1"/>
                <p:nvPr>
                  <p:custDataLst>
                    <p:tags r:id="rId17"/>
                  </p:custDataLst>
                </p:nvPr>
              </p:nvSpPr>
              <p:spPr>
                <a:xfrm>
                  <a:off x="1515175" y="5403086"/>
                  <a:ext cx="1238885" cy="706755"/>
                </a:xfrm>
                <a:prstGeom prst="rect">
                  <a:avLst/>
                </a:prstGeom>
                <a:noFill/>
              </p:spPr>
              <p:txBody>
                <a:bodyPr wrap="none" rtlCol="0">
                  <a:spAutoFit/>
                </a:bodyPr>
                <a:lstStyle/>
                <a:p>
                  <a:r>
                    <a:rPr lang="en-US" altLang="zh-CN" sz="4000" dirty="0">
                      <a:solidFill>
                        <a:schemeClr val="bg1"/>
                      </a:solidFill>
                      <a:cs typeface="+mn-ea"/>
                      <a:sym typeface="+mn-lt"/>
                    </a:rPr>
                    <a:t>35%</a:t>
                  </a:r>
                </a:p>
              </p:txBody>
            </p:sp>
            <p:sp>
              <p:nvSpPr>
                <p:cNvPr id="115" name="图形"/>
                <p:cNvSpPr/>
                <p:nvPr>
                  <p:custDataLst>
                    <p:tags r:id="rId18"/>
                  </p:custDataLst>
                </p:nvPr>
              </p:nvSpPr>
              <p:spPr>
                <a:xfrm>
                  <a:off x="3340488" y="5387697"/>
                  <a:ext cx="2580921" cy="698717"/>
                </a:xfrm>
                <a:prstGeom prst="rect">
                  <a:avLst/>
                </a:prstGeom>
              </p:spPr>
              <p:txBody>
                <a:bodyPr wrap="square">
                  <a:spAutoFit/>
                </a:bodyPr>
                <a:lstStyle/>
                <a:p>
                  <a:pPr algn="l">
                    <a:lnSpc>
                      <a:spcPct val="15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grpSp>
        </p:grpSp>
        <p:sp>
          <p:nvSpPr>
            <p:cNvPr id="36" name="图形"/>
            <p:cNvSpPr txBox="1"/>
            <p:nvPr>
              <p:custDataLst>
                <p:tags r:id="rId3"/>
              </p:custDataLst>
            </p:nvPr>
          </p:nvSpPr>
          <p:spPr>
            <a:xfrm>
              <a:off x="2168" y="2956"/>
              <a:ext cx="2290" cy="582"/>
            </a:xfrm>
            <a:prstGeom prst="rect">
              <a:avLst/>
            </a:prstGeom>
            <a:noFill/>
          </p:spPr>
          <p:txBody>
            <a:bodyPr wrap="none" rtlCol="0">
              <a:spAutoFit/>
            </a:bodyPr>
            <a:lstStyle/>
            <a:p>
              <a:pPr algn="l"/>
              <a:r>
                <a:rPr lang="en-US" altLang="zh-CN" dirty="0">
                  <a:solidFill>
                    <a:schemeClr val="tx1">
                      <a:lumMod val="75000"/>
                      <a:lumOff val="25000"/>
                    </a:schemeClr>
                  </a:solidFill>
                  <a:cs typeface="+mn-ea"/>
                  <a:sym typeface="+mn-lt"/>
                </a:rPr>
                <a:t>Add title text</a:t>
              </a:r>
              <a:endParaRPr lang="zh-CN" altLang="en-US" dirty="0">
                <a:solidFill>
                  <a:schemeClr val="tx1">
                    <a:lumMod val="75000"/>
                    <a:lumOff val="25000"/>
                  </a:schemeClr>
                </a:solidFill>
                <a:cs typeface="+mn-ea"/>
                <a:sym typeface="+mn-lt"/>
              </a:endParaRPr>
            </a:p>
          </p:txBody>
        </p:sp>
        <p:sp>
          <p:nvSpPr>
            <p:cNvPr id="37" name="图形"/>
            <p:cNvSpPr txBox="1"/>
            <p:nvPr>
              <p:custDataLst>
                <p:tags r:id="rId4"/>
              </p:custDataLst>
            </p:nvPr>
          </p:nvSpPr>
          <p:spPr>
            <a:xfrm>
              <a:off x="2168" y="3431"/>
              <a:ext cx="5231" cy="1100"/>
            </a:xfrm>
            <a:prstGeom prst="rect">
              <a:avLst/>
            </a:prstGeom>
            <a:noFill/>
          </p:spPr>
          <p:txBody>
            <a:bodyPr wrap="square" rtlCol="0">
              <a:spAutoFit/>
            </a:bodyPr>
            <a:lstStyle/>
            <a:p>
              <a:pPr algn="l">
                <a:lnSpc>
                  <a:spcPct val="150000"/>
                </a:lnSpc>
              </a:pPr>
              <a:r>
                <a:rPr lang="en-US" altLang="zh-CN" sz="1400" dirty="0">
                  <a:solidFill>
                    <a:schemeClr val="tx1">
                      <a:lumMod val="75000"/>
                      <a:lumOff val="25000"/>
                    </a:schemeClr>
                  </a:solidFill>
                  <a:cs typeface="+mn-ea"/>
                  <a:sym typeface="+mn-lt"/>
                </a:rPr>
                <a:t>Click here to add content, content to match the title. </a:t>
              </a:r>
              <a:endParaRPr lang="zh-CN" altLang="en-US" sz="1400" dirty="0">
                <a:solidFill>
                  <a:schemeClr val="tx1">
                    <a:lumMod val="75000"/>
                    <a:lumOff val="25000"/>
                  </a:schemeClr>
                </a:solidFill>
                <a:cs typeface="+mn-ea"/>
                <a:sym typeface="+mn-lt"/>
              </a:endParaRPr>
            </a:p>
          </p:txBody>
        </p:sp>
        <p:sp>
          <p:nvSpPr>
            <p:cNvPr id="4" name="图形"/>
            <p:cNvSpPr txBox="1"/>
            <p:nvPr>
              <p:custDataLst>
                <p:tags r:id="rId5"/>
              </p:custDataLst>
            </p:nvPr>
          </p:nvSpPr>
          <p:spPr>
            <a:xfrm>
              <a:off x="2168" y="4870"/>
              <a:ext cx="2290" cy="582"/>
            </a:xfrm>
            <a:prstGeom prst="rect">
              <a:avLst/>
            </a:prstGeom>
            <a:noFill/>
          </p:spPr>
          <p:txBody>
            <a:bodyPr wrap="none" rtlCol="0">
              <a:spAutoFit/>
            </a:bodyPr>
            <a:lstStyle/>
            <a:p>
              <a:pPr algn="l"/>
              <a:r>
                <a:rPr lang="en-US" altLang="zh-CN" dirty="0">
                  <a:solidFill>
                    <a:schemeClr val="tx1">
                      <a:lumMod val="75000"/>
                      <a:lumOff val="25000"/>
                    </a:schemeClr>
                  </a:solidFill>
                  <a:cs typeface="+mn-ea"/>
                  <a:sym typeface="+mn-lt"/>
                </a:rPr>
                <a:t>Add title text</a:t>
              </a:r>
              <a:endParaRPr lang="zh-CN" altLang="en-US" dirty="0">
                <a:solidFill>
                  <a:schemeClr val="tx1">
                    <a:lumMod val="75000"/>
                    <a:lumOff val="25000"/>
                  </a:schemeClr>
                </a:solidFill>
                <a:cs typeface="+mn-ea"/>
                <a:sym typeface="+mn-lt"/>
              </a:endParaRPr>
            </a:p>
          </p:txBody>
        </p:sp>
        <p:sp>
          <p:nvSpPr>
            <p:cNvPr id="6" name="图形"/>
            <p:cNvSpPr txBox="1"/>
            <p:nvPr>
              <p:custDataLst>
                <p:tags r:id="rId6"/>
              </p:custDataLst>
            </p:nvPr>
          </p:nvSpPr>
          <p:spPr>
            <a:xfrm>
              <a:off x="2168" y="5345"/>
              <a:ext cx="5231" cy="1100"/>
            </a:xfrm>
            <a:prstGeom prst="rect">
              <a:avLst/>
            </a:prstGeom>
            <a:noFill/>
          </p:spPr>
          <p:txBody>
            <a:bodyPr wrap="square" rtlCol="0">
              <a:spAutoFit/>
            </a:bodyPr>
            <a:lstStyle/>
            <a:p>
              <a:pPr algn="l">
                <a:lnSpc>
                  <a:spcPct val="150000"/>
                </a:lnSpc>
              </a:pPr>
              <a:r>
                <a:rPr lang="en-US" altLang="zh-CN" sz="1400" dirty="0">
                  <a:solidFill>
                    <a:schemeClr val="tx1">
                      <a:lumMod val="75000"/>
                      <a:lumOff val="25000"/>
                    </a:schemeClr>
                  </a:solidFill>
                  <a:cs typeface="+mn-ea"/>
                  <a:sym typeface="+mn-lt"/>
                </a:rPr>
                <a:t>Click here to add content, content to match the title. </a:t>
              </a:r>
              <a:endParaRPr lang="zh-CN" altLang="en-US" sz="1400" dirty="0">
                <a:solidFill>
                  <a:schemeClr val="tx1">
                    <a:lumMod val="75000"/>
                    <a:lumOff val="25000"/>
                  </a:schemeClr>
                </a:solidFill>
                <a:cs typeface="+mn-ea"/>
                <a:sym typeface="+mn-lt"/>
              </a:endParaRPr>
            </a:p>
          </p:txBody>
        </p:sp>
        <p:sp>
          <p:nvSpPr>
            <p:cNvPr id="8" name="图形"/>
            <p:cNvSpPr txBox="1"/>
            <p:nvPr>
              <p:custDataLst>
                <p:tags r:id="rId7"/>
              </p:custDataLst>
            </p:nvPr>
          </p:nvSpPr>
          <p:spPr>
            <a:xfrm>
              <a:off x="14741" y="2956"/>
              <a:ext cx="2290" cy="582"/>
            </a:xfrm>
            <a:prstGeom prst="rect">
              <a:avLst/>
            </a:prstGeom>
            <a:noFill/>
          </p:spPr>
          <p:txBody>
            <a:bodyPr wrap="none" rtlCol="0">
              <a:spAutoFit/>
            </a:bodyPr>
            <a:lstStyle/>
            <a:p>
              <a:pPr algn="r"/>
              <a:r>
                <a:rPr lang="en-US" altLang="zh-CN" dirty="0">
                  <a:solidFill>
                    <a:schemeClr val="tx1">
                      <a:lumMod val="75000"/>
                      <a:lumOff val="25000"/>
                    </a:schemeClr>
                  </a:solidFill>
                  <a:cs typeface="+mn-ea"/>
                  <a:sym typeface="+mn-lt"/>
                </a:rPr>
                <a:t>Add title text</a:t>
              </a:r>
              <a:endParaRPr lang="zh-CN" altLang="en-US" dirty="0">
                <a:solidFill>
                  <a:schemeClr val="tx1">
                    <a:lumMod val="75000"/>
                    <a:lumOff val="25000"/>
                  </a:schemeClr>
                </a:solidFill>
                <a:cs typeface="+mn-ea"/>
                <a:sym typeface="+mn-lt"/>
              </a:endParaRPr>
            </a:p>
          </p:txBody>
        </p:sp>
        <p:sp>
          <p:nvSpPr>
            <p:cNvPr id="9" name="图形"/>
            <p:cNvSpPr txBox="1"/>
            <p:nvPr>
              <p:custDataLst>
                <p:tags r:id="rId8"/>
              </p:custDataLst>
            </p:nvPr>
          </p:nvSpPr>
          <p:spPr>
            <a:xfrm>
              <a:off x="11768" y="3431"/>
              <a:ext cx="5263" cy="1100"/>
            </a:xfrm>
            <a:prstGeom prst="rect">
              <a:avLst/>
            </a:prstGeom>
            <a:noFill/>
          </p:spPr>
          <p:txBody>
            <a:bodyPr wrap="square" rtlCol="0">
              <a:spAutoFit/>
            </a:bodyPr>
            <a:lstStyle/>
            <a:p>
              <a:pPr algn="r">
                <a:lnSpc>
                  <a:spcPct val="150000"/>
                </a:lnSpc>
              </a:pPr>
              <a:r>
                <a:rPr lang="en-US" altLang="zh-CN" sz="1400" dirty="0">
                  <a:solidFill>
                    <a:schemeClr val="tx1">
                      <a:lumMod val="75000"/>
                      <a:lumOff val="25000"/>
                    </a:schemeClr>
                  </a:solidFill>
                  <a:cs typeface="+mn-ea"/>
                  <a:sym typeface="+mn-lt"/>
                </a:rPr>
                <a:t>Click here to add content, content to match the title. </a:t>
              </a:r>
              <a:endParaRPr lang="zh-CN" altLang="en-US" sz="1400" dirty="0">
                <a:solidFill>
                  <a:schemeClr val="tx1">
                    <a:lumMod val="75000"/>
                    <a:lumOff val="25000"/>
                  </a:schemeClr>
                </a:solidFill>
                <a:cs typeface="+mn-ea"/>
                <a:sym typeface="+mn-lt"/>
              </a:endParaRPr>
            </a:p>
          </p:txBody>
        </p:sp>
        <p:sp>
          <p:nvSpPr>
            <p:cNvPr id="10" name="图形"/>
            <p:cNvSpPr txBox="1"/>
            <p:nvPr>
              <p:custDataLst>
                <p:tags r:id="rId9"/>
              </p:custDataLst>
            </p:nvPr>
          </p:nvSpPr>
          <p:spPr>
            <a:xfrm>
              <a:off x="14741" y="4870"/>
              <a:ext cx="2290" cy="582"/>
            </a:xfrm>
            <a:prstGeom prst="rect">
              <a:avLst/>
            </a:prstGeom>
            <a:noFill/>
          </p:spPr>
          <p:txBody>
            <a:bodyPr wrap="none" rtlCol="0">
              <a:spAutoFit/>
            </a:bodyPr>
            <a:lstStyle/>
            <a:p>
              <a:pPr algn="r"/>
              <a:r>
                <a:rPr lang="en-US" altLang="zh-CN" dirty="0">
                  <a:solidFill>
                    <a:schemeClr val="tx1">
                      <a:lumMod val="75000"/>
                      <a:lumOff val="25000"/>
                    </a:schemeClr>
                  </a:solidFill>
                  <a:cs typeface="+mn-ea"/>
                  <a:sym typeface="+mn-lt"/>
                </a:rPr>
                <a:t>Add title text</a:t>
              </a:r>
              <a:endParaRPr lang="zh-CN" altLang="en-US" dirty="0">
                <a:solidFill>
                  <a:schemeClr val="tx1">
                    <a:lumMod val="75000"/>
                    <a:lumOff val="25000"/>
                  </a:schemeClr>
                </a:solidFill>
                <a:cs typeface="+mn-ea"/>
                <a:sym typeface="+mn-lt"/>
              </a:endParaRPr>
            </a:p>
          </p:txBody>
        </p:sp>
        <p:sp>
          <p:nvSpPr>
            <p:cNvPr id="11" name="图形"/>
            <p:cNvSpPr txBox="1"/>
            <p:nvPr>
              <p:custDataLst>
                <p:tags r:id="rId10"/>
              </p:custDataLst>
            </p:nvPr>
          </p:nvSpPr>
          <p:spPr>
            <a:xfrm>
              <a:off x="11768" y="5345"/>
              <a:ext cx="5263" cy="1100"/>
            </a:xfrm>
            <a:prstGeom prst="rect">
              <a:avLst/>
            </a:prstGeom>
            <a:noFill/>
          </p:spPr>
          <p:txBody>
            <a:bodyPr wrap="square" rtlCol="0">
              <a:spAutoFit/>
            </a:bodyPr>
            <a:lstStyle/>
            <a:p>
              <a:pPr algn="r">
                <a:lnSpc>
                  <a:spcPct val="150000"/>
                </a:lnSpc>
              </a:pPr>
              <a:r>
                <a:rPr lang="en-US" altLang="zh-CN" sz="1400" dirty="0">
                  <a:solidFill>
                    <a:schemeClr val="tx1">
                      <a:lumMod val="75000"/>
                      <a:lumOff val="25000"/>
                    </a:schemeClr>
                  </a:solidFill>
                  <a:cs typeface="+mn-ea"/>
                  <a:sym typeface="+mn-lt"/>
                </a:rPr>
                <a:t>Click here to add content, content to match the title. </a:t>
              </a:r>
              <a:endParaRPr lang="zh-CN" altLang="en-US" sz="1400" dirty="0">
                <a:solidFill>
                  <a:schemeClr val="tx1">
                    <a:lumMod val="75000"/>
                    <a:lumOff val="25000"/>
                  </a:schemeClr>
                </a:solidFill>
                <a:cs typeface="+mn-ea"/>
                <a:sym typeface="+mn-lt"/>
              </a:endParaRPr>
            </a:p>
          </p:txBody>
        </p:sp>
        <p:pic>
          <p:nvPicPr>
            <p:cNvPr id="12" name="图形" descr="E:\006包图网\素材\000商务办公\商务办公\15356.jpg15356"/>
            <p:cNvPicPr>
              <a:picLocks noChangeAspect="1"/>
            </p:cNvPicPr>
            <p:nvPr>
              <p:custDataLst>
                <p:tags r:id="rId11"/>
              </p:custDataLst>
            </p:nvPr>
          </p:nvPicPr>
          <p:blipFill>
            <a:blip r:embed="rId23"/>
            <a:srcRect l="20635" r="20635"/>
            <a:stretch>
              <a:fillRect/>
            </a:stretch>
          </p:blipFill>
          <p:spPr>
            <a:xfrm>
              <a:off x="7494" y="2418"/>
              <a:ext cx="4140" cy="4140"/>
            </a:xfrm>
            <a:prstGeom prst="ellipse">
              <a:avLst/>
            </a:prstGeom>
          </p:spPr>
        </p:pic>
        <p:sp>
          <p:nvSpPr>
            <p:cNvPr id="41" name="图形"/>
            <p:cNvSpPr/>
            <p:nvPr>
              <p:custDataLst>
                <p:tags r:id="rId12"/>
              </p:custDataLst>
            </p:nvPr>
          </p:nvSpPr>
          <p:spPr>
            <a:xfrm>
              <a:off x="17126" y="3107"/>
              <a:ext cx="324" cy="3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图形"/>
            <p:cNvSpPr/>
            <p:nvPr>
              <p:custDataLst>
                <p:tags r:id="rId13"/>
              </p:custDataLst>
            </p:nvPr>
          </p:nvSpPr>
          <p:spPr>
            <a:xfrm>
              <a:off x="17109" y="5005"/>
              <a:ext cx="324" cy="3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图形"/>
            <p:cNvSpPr/>
            <p:nvPr>
              <p:custDataLst>
                <p:tags r:id="rId14"/>
              </p:custDataLst>
            </p:nvPr>
          </p:nvSpPr>
          <p:spPr>
            <a:xfrm>
              <a:off x="1749" y="3107"/>
              <a:ext cx="324" cy="3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图形"/>
            <p:cNvSpPr/>
            <p:nvPr>
              <p:custDataLst>
                <p:tags r:id="rId15"/>
              </p:custDataLst>
            </p:nvPr>
          </p:nvSpPr>
          <p:spPr>
            <a:xfrm>
              <a:off x="1732" y="5005"/>
              <a:ext cx="324" cy="3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ustDataLst>
      <p:tags r:id="rId1"/>
    </p:custDataLst>
  </p:cSld>
  <p:clrMapOvr>
    <a:masterClrMapping/>
  </p:clrMapOvr>
  <p:transition advTm="2000">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500" fill="hold">
                                          <p:stCondLst>
                                            <p:cond delay="0"/>
                                          </p:stCondLst>
                                        </p:cTn>
                                        <p:tgtEl>
                                          <p:spTgt spid="13"/>
                                        </p:tgtEl>
                                        <p:attrNameLst>
                                          <p:attrName>style.visibility</p:attrName>
                                        </p:attrNameLst>
                                      </p:cBhvr>
                                      <p:to>
                                        <p:strVal val="visible"/>
                                      </p:to>
                                    </p:set>
                                    <p:animEffect transition="in" filter="wedg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图形"/>
          <p:cNvGrpSpPr/>
          <p:nvPr/>
        </p:nvGrpSpPr>
        <p:grpSpPr>
          <a:xfrm>
            <a:off x="1433830" y="1557020"/>
            <a:ext cx="9481820" cy="3945152"/>
            <a:chOff x="2258" y="2672"/>
            <a:chExt cx="14932" cy="6213"/>
          </a:xfrm>
        </p:grpSpPr>
        <p:sp>
          <p:nvSpPr>
            <p:cNvPr id="44" name="图形"/>
            <p:cNvSpPr/>
            <p:nvPr>
              <p:custDataLst>
                <p:tags r:id="rId2"/>
              </p:custDataLst>
            </p:nvPr>
          </p:nvSpPr>
          <p:spPr bwMode="auto">
            <a:xfrm>
              <a:off x="15183" y="4838"/>
              <a:ext cx="1011" cy="1616"/>
            </a:xfrm>
            <a:custGeom>
              <a:avLst/>
              <a:gdLst>
                <a:gd name="T0" fmla="*/ 14 w 61"/>
                <a:gd name="T1" fmla="*/ 0 h 97"/>
                <a:gd name="T2" fmla="*/ 0 w 61"/>
                <a:gd name="T3" fmla="*/ 96 h 97"/>
                <a:gd name="T4" fmla="*/ 14 w 61"/>
                <a:gd name="T5" fmla="*/ 97 h 97"/>
                <a:gd name="T6" fmla="*/ 61 w 61"/>
                <a:gd name="T7" fmla="*/ 86 h 97"/>
                <a:gd name="T8" fmla="*/ 14 w 61"/>
                <a:gd name="T9" fmla="*/ 0 h 97"/>
              </a:gdLst>
              <a:ahLst/>
              <a:cxnLst>
                <a:cxn ang="0">
                  <a:pos x="T0" y="T1"/>
                </a:cxn>
                <a:cxn ang="0">
                  <a:pos x="T2" y="T3"/>
                </a:cxn>
                <a:cxn ang="0">
                  <a:pos x="T4" y="T5"/>
                </a:cxn>
                <a:cxn ang="0">
                  <a:pos x="T6" y="T7"/>
                </a:cxn>
                <a:cxn ang="0">
                  <a:pos x="T8" y="T9"/>
                </a:cxn>
              </a:cxnLst>
              <a:rect l="0" t="0" r="r" b="b"/>
              <a:pathLst>
                <a:path w="61" h="97">
                  <a:moveTo>
                    <a:pt x="14" y="0"/>
                  </a:moveTo>
                  <a:cubicBezTo>
                    <a:pt x="0" y="96"/>
                    <a:pt x="0" y="96"/>
                    <a:pt x="0" y="96"/>
                  </a:cubicBezTo>
                  <a:cubicBezTo>
                    <a:pt x="5" y="97"/>
                    <a:pt x="10" y="97"/>
                    <a:pt x="14" y="97"/>
                  </a:cubicBezTo>
                  <a:cubicBezTo>
                    <a:pt x="31" y="97"/>
                    <a:pt x="47" y="93"/>
                    <a:pt x="61" y="86"/>
                  </a:cubicBezTo>
                  <a:cubicBezTo>
                    <a:pt x="14" y="0"/>
                    <a:pt x="14" y="0"/>
                    <a:pt x="14" y="0"/>
                  </a:cubicBezTo>
                  <a:close/>
                </a:path>
              </a:pathLst>
            </a:custGeom>
            <a:solidFill>
              <a:schemeClr val="bg2">
                <a:lumMod val="95000"/>
              </a:schemeClr>
            </a:solidFill>
            <a:ln>
              <a:noFill/>
            </a:ln>
          </p:spPr>
          <p:txBody>
            <a:bodyPr vert="horz" wrap="square" lIns="91440" tIns="45720" rIns="91440" bIns="45720" numCol="1" anchor="t" anchorCtr="0" compatLnSpc="1"/>
            <a:lstStyle/>
            <a:p>
              <a:endParaRPr lang="zh-CN" altLang="en-US" sz="2400">
                <a:cs typeface="+mn-ea"/>
                <a:sym typeface="+mn-lt"/>
              </a:endParaRPr>
            </a:p>
          </p:txBody>
        </p:sp>
        <p:sp>
          <p:nvSpPr>
            <p:cNvPr id="45" name="图形"/>
            <p:cNvSpPr/>
            <p:nvPr>
              <p:custDataLst>
                <p:tags r:id="rId3"/>
              </p:custDataLst>
            </p:nvPr>
          </p:nvSpPr>
          <p:spPr bwMode="auto">
            <a:xfrm>
              <a:off x="13719" y="2672"/>
              <a:ext cx="3224" cy="3231"/>
            </a:xfrm>
            <a:custGeom>
              <a:avLst/>
              <a:gdLst>
                <a:gd name="T0" fmla="*/ 182 w 194"/>
                <a:gd name="T1" fmla="*/ 51 h 194"/>
                <a:gd name="T2" fmla="*/ 111 w 194"/>
                <a:gd name="T3" fmla="*/ 1 h 194"/>
                <a:gd name="T4" fmla="*/ 97 w 194"/>
                <a:gd name="T5" fmla="*/ 0 h 194"/>
                <a:gd name="T6" fmla="*/ 50 w 194"/>
                <a:gd name="T7" fmla="*/ 12 h 194"/>
                <a:gd name="T8" fmla="*/ 1 w 194"/>
                <a:gd name="T9" fmla="*/ 83 h 194"/>
                <a:gd name="T10" fmla="*/ 0 w 194"/>
                <a:gd name="T11" fmla="*/ 97 h 194"/>
                <a:gd name="T12" fmla="*/ 11 w 194"/>
                <a:gd name="T13" fmla="*/ 144 h 194"/>
                <a:gd name="T14" fmla="*/ 82 w 194"/>
                <a:gd name="T15" fmla="*/ 194 h 194"/>
                <a:gd name="T16" fmla="*/ 97 w 194"/>
                <a:gd name="T17" fmla="*/ 97 h 194"/>
                <a:gd name="T18" fmla="*/ 97 w 194"/>
                <a:gd name="T19" fmla="*/ 97 h 194"/>
                <a:gd name="T20" fmla="*/ 143 w 194"/>
                <a:gd name="T21" fmla="*/ 183 h 194"/>
                <a:gd name="T22" fmla="*/ 193 w 194"/>
                <a:gd name="T23" fmla="*/ 112 h 194"/>
                <a:gd name="T24" fmla="*/ 194 w 194"/>
                <a:gd name="T25" fmla="*/ 97 h 194"/>
                <a:gd name="T26" fmla="*/ 182 w 194"/>
                <a:gd name="T27" fmla="*/ 5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4" h="194">
                  <a:moveTo>
                    <a:pt x="182" y="51"/>
                  </a:moveTo>
                  <a:cubicBezTo>
                    <a:pt x="168" y="25"/>
                    <a:pt x="142" y="6"/>
                    <a:pt x="111" y="1"/>
                  </a:cubicBezTo>
                  <a:cubicBezTo>
                    <a:pt x="107" y="0"/>
                    <a:pt x="102" y="0"/>
                    <a:pt x="97" y="0"/>
                  </a:cubicBezTo>
                  <a:cubicBezTo>
                    <a:pt x="80" y="0"/>
                    <a:pt x="64" y="4"/>
                    <a:pt x="50" y="12"/>
                  </a:cubicBezTo>
                  <a:cubicBezTo>
                    <a:pt x="24" y="26"/>
                    <a:pt x="5" y="52"/>
                    <a:pt x="1" y="83"/>
                  </a:cubicBezTo>
                  <a:cubicBezTo>
                    <a:pt x="0" y="88"/>
                    <a:pt x="0" y="92"/>
                    <a:pt x="0" y="97"/>
                  </a:cubicBezTo>
                  <a:cubicBezTo>
                    <a:pt x="0" y="114"/>
                    <a:pt x="4" y="130"/>
                    <a:pt x="11" y="144"/>
                  </a:cubicBezTo>
                  <a:cubicBezTo>
                    <a:pt x="26" y="170"/>
                    <a:pt x="52" y="189"/>
                    <a:pt x="82" y="194"/>
                  </a:cubicBezTo>
                  <a:cubicBezTo>
                    <a:pt x="97" y="97"/>
                    <a:pt x="97" y="97"/>
                    <a:pt x="97" y="97"/>
                  </a:cubicBezTo>
                  <a:cubicBezTo>
                    <a:pt x="97" y="97"/>
                    <a:pt x="97" y="97"/>
                    <a:pt x="97" y="97"/>
                  </a:cubicBezTo>
                  <a:cubicBezTo>
                    <a:pt x="143" y="183"/>
                    <a:pt x="143" y="183"/>
                    <a:pt x="143" y="183"/>
                  </a:cubicBezTo>
                  <a:cubicBezTo>
                    <a:pt x="170" y="169"/>
                    <a:pt x="189" y="143"/>
                    <a:pt x="193" y="112"/>
                  </a:cubicBezTo>
                  <a:cubicBezTo>
                    <a:pt x="194" y="107"/>
                    <a:pt x="194" y="102"/>
                    <a:pt x="194" y="97"/>
                  </a:cubicBezTo>
                  <a:cubicBezTo>
                    <a:pt x="194" y="81"/>
                    <a:pt x="190" y="65"/>
                    <a:pt x="182" y="51"/>
                  </a:cubicBezTo>
                  <a:close/>
                </a:path>
              </a:pathLst>
            </a:custGeom>
            <a:gradFill>
              <a:gsLst>
                <a:gs pos="16000">
                  <a:schemeClr val="accent1"/>
                </a:gs>
                <a:gs pos="100000">
                  <a:schemeClr val="accent2"/>
                </a:gs>
              </a:gsLst>
              <a:lin ang="2700000" scaled="0"/>
            </a:gradFill>
            <a:ln>
              <a:noFill/>
            </a:ln>
          </p:spPr>
          <p:txBody>
            <a:bodyPr vert="horz" wrap="square" lIns="91440" tIns="45720" rIns="91440" bIns="45720" numCol="1" anchor="t" anchorCtr="0" compatLnSpc="1"/>
            <a:lstStyle/>
            <a:p>
              <a:endParaRPr lang="zh-CN" altLang="en-US" sz="2400">
                <a:cs typeface="+mn-ea"/>
                <a:sym typeface="+mn-lt"/>
              </a:endParaRPr>
            </a:p>
          </p:txBody>
        </p:sp>
        <p:sp>
          <p:nvSpPr>
            <p:cNvPr id="46" name="图形"/>
            <p:cNvSpPr/>
            <p:nvPr>
              <p:custDataLst>
                <p:tags r:id="rId4"/>
              </p:custDataLst>
            </p:nvPr>
          </p:nvSpPr>
          <p:spPr bwMode="auto">
            <a:xfrm>
              <a:off x="2258" y="4737"/>
              <a:ext cx="1608" cy="1616"/>
            </a:xfrm>
            <a:custGeom>
              <a:avLst/>
              <a:gdLst>
                <a:gd name="T0" fmla="*/ 0 w 97"/>
                <a:gd name="T1" fmla="*/ 0 h 97"/>
                <a:gd name="T2" fmla="*/ 97 w 97"/>
                <a:gd name="T3" fmla="*/ 97 h 97"/>
                <a:gd name="T4" fmla="*/ 97 w 97"/>
                <a:gd name="T5" fmla="*/ 0 h 97"/>
                <a:gd name="T6" fmla="*/ 0 w 97"/>
                <a:gd name="T7" fmla="*/ 0 h 97"/>
              </a:gdLst>
              <a:ahLst/>
              <a:cxnLst>
                <a:cxn ang="0">
                  <a:pos x="T0" y="T1"/>
                </a:cxn>
                <a:cxn ang="0">
                  <a:pos x="T2" y="T3"/>
                </a:cxn>
                <a:cxn ang="0">
                  <a:pos x="T4" y="T5"/>
                </a:cxn>
                <a:cxn ang="0">
                  <a:pos x="T6" y="T7"/>
                </a:cxn>
              </a:cxnLst>
              <a:rect l="0" t="0" r="r" b="b"/>
              <a:pathLst>
                <a:path w="97" h="97">
                  <a:moveTo>
                    <a:pt x="0" y="0"/>
                  </a:moveTo>
                  <a:cubicBezTo>
                    <a:pt x="0" y="53"/>
                    <a:pt x="44" y="97"/>
                    <a:pt x="97" y="97"/>
                  </a:cubicBezTo>
                  <a:cubicBezTo>
                    <a:pt x="97" y="0"/>
                    <a:pt x="97" y="0"/>
                    <a:pt x="97" y="0"/>
                  </a:cubicBezTo>
                  <a:lnTo>
                    <a:pt x="0" y="0"/>
                  </a:lnTo>
                  <a:close/>
                </a:path>
              </a:pathLst>
            </a:custGeom>
            <a:solidFill>
              <a:schemeClr val="bg2">
                <a:lumMod val="95000"/>
              </a:schemeClr>
            </a:solidFill>
            <a:ln>
              <a:noFill/>
            </a:ln>
          </p:spPr>
          <p:txBody>
            <a:bodyPr vert="horz" wrap="square" lIns="91440" tIns="45720" rIns="91440" bIns="45720" numCol="1" anchor="t" anchorCtr="0" compatLnSpc="1"/>
            <a:lstStyle/>
            <a:p>
              <a:endParaRPr lang="zh-CN" altLang="en-US" sz="2400">
                <a:cs typeface="+mn-ea"/>
                <a:sym typeface="+mn-lt"/>
              </a:endParaRPr>
            </a:p>
          </p:txBody>
        </p:sp>
        <p:sp>
          <p:nvSpPr>
            <p:cNvPr id="47" name="图形"/>
            <p:cNvSpPr/>
            <p:nvPr>
              <p:custDataLst>
                <p:tags r:id="rId5"/>
              </p:custDataLst>
            </p:nvPr>
          </p:nvSpPr>
          <p:spPr bwMode="auto">
            <a:xfrm>
              <a:off x="2571" y="2788"/>
              <a:ext cx="3239" cy="3231"/>
            </a:xfrm>
            <a:custGeom>
              <a:avLst/>
              <a:gdLst>
                <a:gd name="T0" fmla="*/ 97 w 195"/>
                <a:gd name="T1" fmla="*/ 0 h 194"/>
                <a:gd name="T2" fmla="*/ 0 w 195"/>
                <a:gd name="T3" fmla="*/ 97 h 194"/>
                <a:gd name="T4" fmla="*/ 97 w 195"/>
                <a:gd name="T5" fmla="*/ 97 h 194"/>
                <a:gd name="T6" fmla="*/ 97 w 195"/>
                <a:gd name="T7" fmla="*/ 194 h 194"/>
                <a:gd name="T8" fmla="*/ 195 w 195"/>
                <a:gd name="T9" fmla="*/ 97 h 194"/>
                <a:gd name="T10" fmla="*/ 97 w 195"/>
                <a:gd name="T11" fmla="*/ 0 h 194"/>
              </a:gdLst>
              <a:ahLst/>
              <a:cxnLst>
                <a:cxn ang="0">
                  <a:pos x="T0" y="T1"/>
                </a:cxn>
                <a:cxn ang="0">
                  <a:pos x="T2" y="T3"/>
                </a:cxn>
                <a:cxn ang="0">
                  <a:pos x="T4" y="T5"/>
                </a:cxn>
                <a:cxn ang="0">
                  <a:pos x="T6" y="T7"/>
                </a:cxn>
                <a:cxn ang="0">
                  <a:pos x="T8" y="T9"/>
                </a:cxn>
                <a:cxn ang="0">
                  <a:pos x="T10" y="T11"/>
                </a:cxn>
              </a:cxnLst>
              <a:rect l="0" t="0" r="r" b="b"/>
              <a:pathLst>
                <a:path w="195" h="194">
                  <a:moveTo>
                    <a:pt x="97" y="0"/>
                  </a:moveTo>
                  <a:cubicBezTo>
                    <a:pt x="44" y="0"/>
                    <a:pt x="0" y="43"/>
                    <a:pt x="0" y="97"/>
                  </a:cubicBezTo>
                  <a:cubicBezTo>
                    <a:pt x="97" y="97"/>
                    <a:pt x="97" y="97"/>
                    <a:pt x="97" y="97"/>
                  </a:cubicBezTo>
                  <a:cubicBezTo>
                    <a:pt x="97" y="194"/>
                    <a:pt x="97" y="194"/>
                    <a:pt x="97" y="194"/>
                  </a:cubicBezTo>
                  <a:cubicBezTo>
                    <a:pt x="151" y="194"/>
                    <a:pt x="195" y="151"/>
                    <a:pt x="195" y="97"/>
                  </a:cubicBezTo>
                  <a:cubicBezTo>
                    <a:pt x="195" y="43"/>
                    <a:pt x="151" y="0"/>
                    <a:pt x="97" y="0"/>
                  </a:cubicBezTo>
                  <a:close/>
                </a:path>
              </a:pathLst>
            </a:custGeom>
            <a:gradFill>
              <a:gsLst>
                <a:gs pos="16000">
                  <a:schemeClr val="accent1"/>
                </a:gs>
                <a:gs pos="100000">
                  <a:schemeClr val="accent2"/>
                </a:gs>
              </a:gsLst>
              <a:lin ang="2700000" scaled="0"/>
            </a:gradFill>
            <a:ln>
              <a:noFill/>
            </a:ln>
          </p:spPr>
          <p:txBody>
            <a:bodyPr vert="horz" wrap="square" lIns="91440" tIns="45720" rIns="91440" bIns="45720" numCol="1" anchor="t" anchorCtr="0" compatLnSpc="1"/>
            <a:lstStyle/>
            <a:p>
              <a:endParaRPr lang="zh-CN" altLang="en-US" sz="2400">
                <a:cs typeface="+mn-ea"/>
                <a:sym typeface="+mn-lt"/>
              </a:endParaRPr>
            </a:p>
          </p:txBody>
        </p:sp>
        <p:sp>
          <p:nvSpPr>
            <p:cNvPr id="48" name="图形"/>
            <p:cNvSpPr/>
            <p:nvPr>
              <p:custDataLst>
                <p:tags r:id="rId6"/>
              </p:custDataLst>
            </p:nvPr>
          </p:nvSpPr>
          <p:spPr bwMode="auto">
            <a:xfrm>
              <a:off x="10003" y="2691"/>
              <a:ext cx="1430" cy="1631"/>
            </a:xfrm>
            <a:custGeom>
              <a:avLst/>
              <a:gdLst>
                <a:gd name="T0" fmla="*/ 86 w 86"/>
                <a:gd name="T1" fmla="*/ 51 h 98"/>
                <a:gd name="T2" fmla="*/ 0 w 86"/>
                <a:gd name="T3" fmla="*/ 0 h 98"/>
                <a:gd name="T4" fmla="*/ 0 w 86"/>
                <a:gd name="T5" fmla="*/ 98 h 98"/>
                <a:gd name="T6" fmla="*/ 86 w 86"/>
                <a:gd name="T7" fmla="*/ 51 h 98"/>
              </a:gdLst>
              <a:ahLst/>
              <a:cxnLst>
                <a:cxn ang="0">
                  <a:pos x="T0" y="T1"/>
                </a:cxn>
                <a:cxn ang="0">
                  <a:pos x="T2" y="T3"/>
                </a:cxn>
                <a:cxn ang="0">
                  <a:pos x="T4" y="T5"/>
                </a:cxn>
                <a:cxn ang="0">
                  <a:pos x="T6" y="T7"/>
                </a:cxn>
              </a:cxnLst>
              <a:rect l="0" t="0" r="r" b="b"/>
              <a:pathLst>
                <a:path w="86" h="98">
                  <a:moveTo>
                    <a:pt x="86" y="51"/>
                  </a:moveTo>
                  <a:cubicBezTo>
                    <a:pt x="69" y="21"/>
                    <a:pt x="37" y="0"/>
                    <a:pt x="0" y="0"/>
                  </a:cubicBezTo>
                  <a:cubicBezTo>
                    <a:pt x="0" y="98"/>
                    <a:pt x="0" y="98"/>
                    <a:pt x="0" y="98"/>
                  </a:cubicBezTo>
                  <a:lnTo>
                    <a:pt x="86" y="51"/>
                  </a:lnTo>
                  <a:close/>
                </a:path>
              </a:pathLst>
            </a:custGeom>
            <a:solidFill>
              <a:schemeClr val="bg2">
                <a:lumMod val="95000"/>
              </a:schemeClr>
            </a:solidFill>
            <a:ln>
              <a:noFill/>
            </a:ln>
          </p:spPr>
          <p:txBody>
            <a:bodyPr vert="horz" wrap="square" lIns="91440" tIns="45720" rIns="91440" bIns="45720" numCol="1" anchor="t" anchorCtr="0" compatLnSpc="1"/>
            <a:lstStyle/>
            <a:p>
              <a:endParaRPr lang="zh-CN" altLang="en-US" sz="2400">
                <a:cs typeface="+mn-ea"/>
                <a:sym typeface="+mn-lt"/>
              </a:endParaRPr>
            </a:p>
          </p:txBody>
        </p:sp>
        <p:sp>
          <p:nvSpPr>
            <p:cNvPr id="49" name="图形"/>
            <p:cNvSpPr/>
            <p:nvPr>
              <p:custDataLst>
                <p:tags r:id="rId7"/>
              </p:custDataLst>
            </p:nvPr>
          </p:nvSpPr>
          <p:spPr bwMode="auto">
            <a:xfrm>
              <a:off x="8128" y="3191"/>
              <a:ext cx="3239" cy="3247"/>
            </a:xfrm>
            <a:custGeom>
              <a:avLst/>
              <a:gdLst>
                <a:gd name="T0" fmla="*/ 183 w 195"/>
                <a:gd name="T1" fmla="*/ 51 h 195"/>
                <a:gd name="T2" fmla="*/ 98 w 195"/>
                <a:gd name="T3" fmla="*/ 98 h 195"/>
                <a:gd name="T4" fmla="*/ 98 w 195"/>
                <a:gd name="T5" fmla="*/ 0 h 195"/>
                <a:gd name="T6" fmla="*/ 51 w 195"/>
                <a:gd name="T7" fmla="*/ 12 h 195"/>
                <a:gd name="T8" fmla="*/ 0 w 195"/>
                <a:gd name="T9" fmla="*/ 98 h 195"/>
                <a:gd name="T10" fmla="*/ 12 w 195"/>
                <a:gd name="T11" fmla="*/ 144 h 195"/>
                <a:gd name="T12" fmla="*/ 98 w 195"/>
                <a:gd name="T13" fmla="*/ 195 h 195"/>
                <a:gd name="T14" fmla="*/ 144 w 195"/>
                <a:gd name="T15" fmla="*/ 183 h 195"/>
                <a:gd name="T16" fmla="*/ 195 w 195"/>
                <a:gd name="T17" fmla="*/ 98 h 195"/>
                <a:gd name="T18" fmla="*/ 183 w 195"/>
                <a:gd name="T19" fmla="*/ 5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195">
                  <a:moveTo>
                    <a:pt x="183" y="51"/>
                  </a:moveTo>
                  <a:cubicBezTo>
                    <a:pt x="98" y="98"/>
                    <a:pt x="98" y="98"/>
                    <a:pt x="98" y="98"/>
                  </a:cubicBezTo>
                  <a:cubicBezTo>
                    <a:pt x="98" y="0"/>
                    <a:pt x="98" y="0"/>
                    <a:pt x="98" y="0"/>
                  </a:cubicBezTo>
                  <a:cubicBezTo>
                    <a:pt x="81" y="0"/>
                    <a:pt x="65" y="5"/>
                    <a:pt x="51" y="12"/>
                  </a:cubicBezTo>
                  <a:cubicBezTo>
                    <a:pt x="21" y="29"/>
                    <a:pt x="0" y="61"/>
                    <a:pt x="0" y="98"/>
                  </a:cubicBezTo>
                  <a:cubicBezTo>
                    <a:pt x="0" y="115"/>
                    <a:pt x="5" y="130"/>
                    <a:pt x="12" y="144"/>
                  </a:cubicBezTo>
                  <a:cubicBezTo>
                    <a:pt x="29" y="175"/>
                    <a:pt x="61" y="195"/>
                    <a:pt x="98" y="195"/>
                  </a:cubicBezTo>
                  <a:cubicBezTo>
                    <a:pt x="115" y="195"/>
                    <a:pt x="130" y="191"/>
                    <a:pt x="144" y="183"/>
                  </a:cubicBezTo>
                  <a:cubicBezTo>
                    <a:pt x="175" y="167"/>
                    <a:pt x="195" y="135"/>
                    <a:pt x="195" y="98"/>
                  </a:cubicBezTo>
                  <a:cubicBezTo>
                    <a:pt x="195" y="81"/>
                    <a:pt x="191" y="65"/>
                    <a:pt x="183" y="51"/>
                  </a:cubicBezTo>
                  <a:close/>
                </a:path>
              </a:pathLst>
            </a:custGeom>
            <a:gradFill>
              <a:gsLst>
                <a:gs pos="16000">
                  <a:schemeClr val="accent1"/>
                </a:gs>
                <a:gs pos="100000">
                  <a:schemeClr val="accent2"/>
                </a:gs>
              </a:gsLst>
              <a:lin ang="2700000" scaled="0"/>
            </a:gradFill>
            <a:ln>
              <a:noFill/>
            </a:ln>
          </p:spPr>
          <p:txBody>
            <a:bodyPr vert="horz" wrap="square" lIns="91440" tIns="45720" rIns="91440" bIns="45720" numCol="1" anchor="t" anchorCtr="0" compatLnSpc="1"/>
            <a:lstStyle/>
            <a:p>
              <a:endParaRPr lang="zh-CN" altLang="en-US" sz="2400">
                <a:cs typeface="+mn-ea"/>
                <a:sym typeface="+mn-lt"/>
              </a:endParaRPr>
            </a:p>
          </p:txBody>
        </p:sp>
        <p:grpSp>
          <p:nvGrpSpPr>
            <p:cNvPr id="50" name="组合 49"/>
            <p:cNvGrpSpPr/>
            <p:nvPr/>
          </p:nvGrpSpPr>
          <p:grpSpPr>
            <a:xfrm>
              <a:off x="4202" y="3139"/>
              <a:ext cx="1178" cy="1348"/>
              <a:chOff x="2825638" y="2103284"/>
              <a:chExt cx="540829" cy="618864"/>
            </a:xfrm>
          </p:grpSpPr>
          <p:sp>
            <p:nvSpPr>
              <p:cNvPr id="51" name="图形"/>
              <p:cNvSpPr/>
              <p:nvPr>
                <p:custDataLst>
                  <p:tags r:id="rId24"/>
                </p:custDataLst>
              </p:nvPr>
            </p:nvSpPr>
            <p:spPr>
              <a:xfrm>
                <a:off x="2862268" y="2103284"/>
                <a:ext cx="504199" cy="467292"/>
              </a:xfrm>
              <a:prstGeom prst="rect">
                <a:avLst/>
              </a:prstGeom>
            </p:spPr>
            <p:txBody>
              <a:bodyPr wrap="none">
                <a:spAutoFit/>
              </a:bodyPr>
              <a:lstStyle/>
              <a:p>
                <a:r>
                  <a:rPr lang="en-US" altLang="zh-CN" sz="3600" dirty="0">
                    <a:solidFill>
                      <a:srgbClr val="FFFFFF"/>
                    </a:solidFill>
                    <a:cs typeface="+mn-ea"/>
                    <a:sym typeface="+mn-lt"/>
                  </a:rPr>
                  <a:t>01</a:t>
                </a:r>
                <a:endParaRPr lang="zh-CN" altLang="en-US" sz="1600" dirty="0">
                  <a:solidFill>
                    <a:srgbClr val="FFFFFF"/>
                  </a:solidFill>
                  <a:cs typeface="+mn-ea"/>
                  <a:sym typeface="+mn-lt"/>
                </a:endParaRPr>
              </a:p>
            </p:txBody>
          </p:sp>
          <p:sp>
            <p:nvSpPr>
              <p:cNvPr id="52" name="图形"/>
              <p:cNvSpPr/>
              <p:nvPr>
                <p:custDataLst>
                  <p:tags r:id="rId25"/>
                </p:custDataLst>
              </p:nvPr>
            </p:nvSpPr>
            <p:spPr>
              <a:xfrm>
                <a:off x="2825638" y="2544132"/>
                <a:ext cx="502069" cy="178016"/>
              </a:xfrm>
              <a:prstGeom prst="rect">
                <a:avLst/>
              </a:prstGeom>
            </p:spPr>
            <p:txBody>
              <a:bodyPr wrap="none">
                <a:spAutoFit/>
              </a:bodyPr>
              <a:lstStyle/>
              <a:p>
                <a:pPr eaLnBrk="1" hangingPunct="1"/>
                <a:r>
                  <a:rPr lang="en-US" altLang="zh-CN" sz="1000" dirty="0">
                    <a:solidFill>
                      <a:srgbClr val="FFFFFF"/>
                    </a:solidFill>
                    <a:cs typeface="+mn-ea"/>
                    <a:sym typeface="+mn-lt"/>
                  </a:rPr>
                  <a:t>Your text</a:t>
                </a:r>
                <a:endParaRPr lang="zh-CN" altLang="en-US" sz="1000" dirty="0">
                  <a:solidFill>
                    <a:srgbClr val="FFFFFF"/>
                  </a:solidFill>
                  <a:cs typeface="+mn-ea"/>
                  <a:sym typeface="+mn-lt"/>
                </a:endParaRPr>
              </a:p>
            </p:txBody>
          </p:sp>
        </p:grpSp>
        <p:grpSp>
          <p:nvGrpSpPr>
            <p:cNvPr id="53" name="组合 52"/>
            <p:cNvGrpSpPr/>
            <p:nvPr/>
          </p:nvGrpSpPr>
          <p:grpSpPr>
            <a:xfrm>
              <a:off x="8969" y="4697"/>
              <a:ext cx="1155" cy="1325"/>
              <a:chOff x="2825638" y="2103284"/>
              <a:chExt cx="530059" cy="608154"/>
            </a:xfrm>
          </p:grpSpPr>
          <p:sp>
            <p:nvSpPr>
              <p:cNvPr id="54" name="图形"/>
              <p:cNvSpPr/>
              <p:nvPr>
                <p:custDataLst>
                  <p:tags r:id="rId22"/>
                </p:custDataLst>
              </p:nvPr>
            </p:nvSpPr>
            <p:spPr>
              <a:xfrm>
                <a:off x="2851600" y="2103284"/>
                <a:ext cx="504097" cy="467182"/>
              </a:xfrm>
              <a:prstGeom prst="rect">
                <a:avLst/>
              </a:prstGeom>
            </p:spPr>
            <p:txBody>
              <a:bodyPr wrap="none">
                <a:spAutoFit/>
              </a:bodyPr>
              <a:lstStyle/>
              <a:p>
                <a:r>
                  <a:rPr lang="en-US" altLang="zh-CN" sz="3600" dirty="0">
                    <a:solidFill>
                      <a:srgbClr val="FFFFFF"/>
                    </a:solidFill>
                    <a:cs typeface="+mn-ea"/>
                    <a:sym typeface="+mn-lt"/>
                  </a:rPr>
                  <a:t>02</a:t>
                </a:r>
                <a:endParaRPr lang="zh-CN" altLang="en-US" sz="1600" dirty="0">
                  <a:solidFill>
                    <a:srgbClr val="FFFFFF"/>
                  </a:solidFill>
                  <a:cs typeface="+mn-ea"/>
                  <a:sym typeface="+mn-lt"/>
                </a:endParaRPr>
              </a:p>
            </p:txBody>
          </p:sp>
          <p:sp>
            <p:nvSpPr>
              <p:cNvPr id="55" name="图形"/>
              <p:cNvSpPr/>
              <p:nvPr>
                <p:custDataLst>
                  <p:tags r:id="rId23"/>
                </p:custDataLst>
              </p:nvPr>
            </p:nvSpPr>
            <p:spPr>
              <a:xfrm>
                <a:off x="2825638" y="2533464"/>
                <a:ext cx="501709" cy="177974"/>
              </a:xfrm>
              <a:prstGeom prst="rect">
                <a:avLst/>
              </a:prstGeom>
            </p:spPr>
            <p:txBody>
              <a:bodyPr wrap="none">
                <a:spAutoFit/>
              </a:bodyPr>
              <a:lstStyle/>
              <a:p>
                <a:pPr eaLnBrk="1" hangingPunct="1"/>
                <a:r>
                  <a:rPr lang="en-US" altLang="zh-CN" sz="1000" dirty="0">
                    <a:solidFill>
                      <a:srgbClr val="FFFFFF"/>
                    </a:solidFill>
                    <a:cs typeface="+mn-ea"/>
                    <a:sym typeface="+mn-lt"/>
                  </a:rPr>
                  <a:t>Your text</a:t>
                </a:r>
                <a:endParaRPr lang="zh-CN" altLang="en-US" sz="1000" dirty="0">
                  <a:solidFill>
                    <a:srgbClr val="FFFFFF"/>
                  </a:solidFill>
                  <a:cs typeface="+mn-ea"/>
                  <a:sym typeface="+mn-lt"/>
                </a:endParaRPr>
              </a:p>
            </p:txBody>
          </p:sp>
        </p:grpSp>
        <p:grpSp>
          <p:nvGrpSpPr>
            <p:cNvPr id="56" name="组合 55"/>
            <p:cNvGrpSpPr/>
            <p:nvPr/>
          </p:nvGrpSpPr>
          <p:grpSpPr>
            <a:xfrm>
              <a:off x="14548" y="2767"/>
              <a:ext cx="1155" cy="1325"/>
              <a:chOff x="2825638" y="2103284"/>
              <a:chExt cx="530059" cy="608154"/>
            </a:xfrm>
          </p:grpSpPr>
          <p:sp>
            <p:nvSpPr>
              <p:cNvPr id="57" name="图形"/>
              <p:cNvSpPr/>
              <p:nvPr>
                <p:custDataLst>
                  <p:tags r:id="rId20"/>
                </p:custDataLst>
              </p:nvPr>
            </p:nvSpPr>
            <p:spPr>
              <a:xfrm>
                <a:off x="2851600" y="2103284"/>
                <a:ext cx="504097" cy="467182"/>
              </a:xfrm>
              <a:prstGeom prst="rect">
                <a:avLst/>
              </a:prstGeom>
            </p:spPr>
            <p:txBody>
              <a:bodyPr wrap="none">
                <a:spAutoFit/>
              </a:bodyPr>
              <a:lstStyle/>
              <a:p>
                <a:r>
                  <a:rPr lang="en-US" altLang="zh-CN" sz="3600" dirty="0">
                    <a:solidFill>
                      <a:srgbClr val="FFFFFF"/>
                    </a:solidFill>
                    <a:cs typeface="+mn-ea"/>
                    <a:sym typeface="+mn-lt"/>
                  </a:rPr>
                  <a:t>03</a:t>
                </a:r>
                <a:endParaRPr lang="zh-CN" altLang="en-US" sz="1600" dirty="0">
                  <a:solidFill>
                    <a:srgbClr val="FFFFFF"/>
                  </a:solidFill>
                  <a:cs typeface="+mn-ea"/>
                  <a:sym typeface="+mn-lt"/>
                </a:endParaRPr>
              </a:p>
            </p:txBody>
          </p:sp>
          <p:sp>
            <p:nvSpPr>
              <p:cNvPr id="58" name="图形"/>
              <p:cNvSpPr/>
              <p:nvPr>
                <p:custDataLst>
                  <p:tags r:id="rId21"/>
                </p:custDataLst>
              </p:nvPr>
            </p:nvSpPr>
            <p:spPr>
              <a:xfrm>
                <a:off x="2825638" y="2533464"/>
                <a:ext cx="501709" cy="177974"/>
              </a:xfrm>
              <a:prstGeom prst="rect">
                <a:avLst/>
              </a:prstGeom>
            </p:spPr>
            <p:txBody>
              <a:bodyPr wrap="none">
                <a:spAutoFit/>
              </a:bodyPr>
              <a:lstStyle/>
              <a:p>
                <a:pPr eaLnBrk="1" hangingPunct="1"/>
                <a:r>
                  <a:rPr lang="en-US" altLang="zh-CN" sz="1000" dirty="0">
                    <a:solidFill>
                      <a:srgbClr val="FFFFFF"/>
                    </a:solidFill>
                    <a:cs typeface="+mn-ea"/>
                    <a:sym typeface="+mn-lt"/>
                  </a:rPr>
                  <a:t>Your text</a:t>
                </a:r>
                <a:endParaRPr lang="zh-CN" altLang="en-US" sz="1000" dirty="0">
                  <a:solidFill>
                    <a:srgbClr val="FFFFFF"/>
                  </a:solidFill>
                  <a:cs typeface="+mn-ea"/>
                  <a:sym typeface="+mn-lt"/>
                </a:endParaRPr>
              </a:p>
            </p:txBody>
          </p:sp>
        </p:grpSp>
        <p:sp>
          <p:nvSpPr>
            <p:cNvPr id="59" name="图形"/>
            <p:cNvSpPr/>
            <p:nvPr>
              <p:custDataLst>
                <p:tags r:id="rId8"/>
              </p:custDataLst>
            </p:nvPr>
          </p:nvSpPr>
          <p:spPr>
            <a:xfrm>
              <a:off x="2701" y="4997"/>
              <a:ext cx="831" cy="533"/>
            </a:xfrm>
            <a:prstGeom prst="rect">
              <a:avLst/>
            </a:prstGeom>
          </p:spPr>
          <p:txBody>
            <a:bodyPr wrap="none">
              <a:spAutoFit/>
            </a:bodyPr>
            <a:lstStyle/>
            <a:p>
              <a:r>
                <a:rPr lang="en-US" altLang="zh-CN" sz="1600" dirty="0">
                  <a:solidFill>
                    <a:schemeClr val="bg1">
                      <a:lumMod val="50000"/>
                    </a:schemeClr>
                  </a:solidFill>
                  <a:cs typeface="+mn-ea"/>
                  <a:sym typeface="+mn-lt"/>
                </a:rPr>
                <a:t>36</a:t>
              </a:r>
              <a:r>
                <a:rPr lang="en-US" altLang="zh-CN" sz="900" dirty="0">
                  <a:solidFill>
                    <a:schemeClr val="bg1">
                      <a:lumMod val="50000"/>
                    </a:schemeClr>
                  </a:solidFill>
                  <a:cs typeface="+mn-ea"/>
                  <a:sym typeface="+mn-lt"/>
                </a:rPr>
                <a:t>%</a:t>
              </a:r>
              <a:endParaRPr lang="zh-CN" altLang="en-US" sz="900" dirty="0">
                <a:solidFill>
                  <a:schemeClr val="bg1">
                    <a:lumMod val="50000"/>
                  </a:schemeClr>
                </a:solidFill>
                <a:cs typeface="+mn-ea"/>
                <a:sym typeface="+mn-lt"/>
              </a:endParaRPr>
            </a:p>
          </p:txBody>
        </p:sp>
        <p:sp>
          <p:nvSpPr>
            <p:cNvPr id="60" name="图形"/>
            <p:cNvSpPr/>
            <p:nvPr>
              <p:custDataLst>
                <p:tags r:id="rId9"/>
              </p:custDataLst>
            </p:nvPr>
          </p:nvSpPr>
          <p:spPr>
            <a:xfrm>
              <a:off x="10140" y="3045"/>
              <a:ext cx="831" cy="533"/>
            </a:xfrm>
            <a:prstGeom prst="rect">
              <a:avLst/>
            </a:prstGeom>
          </p:spPr>
          <p:txBody>
            <a:bodyPr wrap="none">
              <a:spAutoFit/>
            </a:bodyPr>
            <a:lstStyle/>
            <a:p>
              <a:r>
                <a:rPr lang="en-US" altLang="zh-CN" sz="1600" dirty="0">
                  <a:solidFill>
                    <a:schemeClr val="bg1">
                      <a:lumMod val="50000"/>
                    </a:schemeClr>
                  </a:solidFill>
                  <a:cs typeface="+mn-ea"/>
                  <a:sym typeface="+mn-lt"/>
                </a:rPr>
                <a:t>21</a:t>
              </a:r>
              <a:r>
                <a:rPr lang="en-US" altLang="zh-CN" sz="900" dirty="0">
                  <a:solidFill>
                    <a:schemeClr val="bg1">
                      <a:lumMod val="50000"/>
                    </a:schemeClr>
                  </a:solidFill>
                  <a:cs typeface="+mn-ea"/>
                  <a:sym typeface="+mn-lt"/>
                </a:rPr>
                <a:t>%</a:t>
              </a:r>
              <a:endParaRPr lang="zh-CN" altLang="en-US" sz="900" dirty="0">
                <a:solidFill>
                  <a:schemeClr val="bg1">
                    <a:lumMod val="50000"/>
                  </a:schemeClr>
                </a:solidFill>
                <a:cs typeface="+mn-ea"/>
                <a:sym typeface="+mn-lt"/>
              </a:endParaRPr>
            </a:p>
          </p:txBody>
        </p:sp>
        <p:sp>
          <p:nvSpPr>
            <p:cNvPr id="61" name="图形"/>
            <p:cNvSpPr/>
            <p:nvPr>
              <p:custDataLst>
                <p:tags r:id="rId10"/>
              </p:custDataLst>
            </p:nvPr>
          </p:nvSpPr>
          <p:spPr>
            <a:xfrm>
              <a:off x="15292" y="5686"/>
              <a:ext cx="642" cy="533"/>
            </a:xfrm>
            <a:prstGeom prst="rect">
              <a:avLst/>
            </a:prstGeom>
          </p:spPr>
          <p:txBody>
            <a:bodyPr wrap="none">
              <a:spAutoFit/>
            </a:bodyPr>
            <a:lstStyle/>
            <a:p>
              <a:r>
                <a:rPr lang="en-US" altLang="zh-CN" sz="1600" dirty="0">
                  <a:solidFill>
                    <a:schemeClr val="bg1">
                      <a:lumMod val="50000"/>
                    </a:schemeClr>
                  </a:solidFill>
                  <a:cs typeface="+mn-ea"/>
                  <a:sym typeface="+mn-lt"/>
                </a:rPr>
                <a:t>9</a:t>
              </a:r>
              <a:r>
                <a:rPr lang="en-US" altLang="zh-CN" sz="900" dirty="0">
                  <a:solidFill>
                    <a:schemeClr val="bg1">
                      <a:lumMod val="50000"/>
                    </a:schemeClr>
                  </a:solidFill>
                  <a:cs typeface="+mn-ea"/>
                  <a:sym typeface="+mn-lt"/>
                </a:rPr>
                <a:t>%</a:t>
              </a:r>
              <a:endParaRPr lang="zh-CN" altLang="en-US" sz="900" dirty="0">
                <a:solidFill>
                  <a:schemeClr val="bg1">
                    <a:lumMod val="50000"/>
                  </a:schemeClr>
                </a:solidFill>
                <a:cs typeface="+mn-ea"/>
                <a:sym typeface="+mn-lt"/>
              </a:endParaRPr>
            </a:p>
          </p:txBody>
        </p:sp>
        <p:grpSp>
          <p:nvGrpSpPr>
            <p:cNvPr id="62" name="Group 11"/>
            <p:cNvGrpSpPr/>
            <p:nvPr/>
          </p:nvGrpSpPr>
          <p:grpSpPr>
            <a:xfrm>
              <a:off x="2356" y="7213"/>
              <a:ext cx="3454" cy="1669"/>
              <a:chOff x="391478" y="4422778"/>
              <a:chExt cx="2193290" cy="1060111"/>
            </a:xfrm>
          </p:grpSpPr>
          <p:sp>
            <p:nvSpPr>
              <p:cNvPr id="63" name="图形"/>
              <p:cNvSpPr txBox="1"/>
              <p:nvPr>
                <p:custDataLst>
                  <p:tags r:id="rId17"/>
                </p:custDataLst>
              </p:nvPr>
            </p:nvSpPr>
            <p:spPr>
              <a:xfrm>
                <a:off x="391478" y="4876168"/>
                <a:ext cx="2193290" cy="606721"/>
              </a:xfrm>
              <a:prstGeom prst="rect">
                <a:avLst/>
              </a:prstGeom>
              <a:noFill/>
            </p:spPr>
            <p:txBody>
              <a:bodyPr wrap="square" lIns="0" tIns="0" rIns="0" bIns="0" rtlCol="0">
                <a:spAutoFit/>
              </a:bodyPr>
              <a:lstStyle/>
              <a:p>
                <a:pPr algn="ctr">
                  <a:lnSpc>
                    <a:spcPct val="150000"/>
                  </a:lnSpc>
                </a:pPr>
                <a:r>
                  <a:rPr lang="en-US" altLang="zh-CN" sz="1400" dirty="0">
                    <a:solidFill>
                      <a:schemeClr val="tx1">
                        <a:lumMod val="75000"/>
                        <a:lumOff val="25000"/>
                      </a:schemeClr>
                    </a:solidFill>
                    <a:cs typeface="+mn-ea"/>
                    <a:sym typeface="+mn-lt"/>
                  </a:rPr>
                  <a:t>Click here to add content, content to match the title. </a:t>
                </a:r>
                <a:endParaRPr lang="en-US" altLang="zh-CN" sz="1400" spc="300" dirty="0">
                  <a:solidFill>
                    <a:schemeClr val="tx1">
                      <a:lumMod val="65000"/>
                      <a:lumOff val="35000"/>
                    </a:schemeClr>
                  </a:solidFill>
                  <a:cs typeface="+mn-ea"/>
                  <a:sym typeface="+mn-lt"/>
                </a:endParaRPr>
              </a:p>
            </p:txBody>
          </p:sp>
          <p:cxnSp>
            <p:nvCxnSpPr>
              <p:cNvPr id="64" name="图形"/>
              <p:cNvCxnSpPr/>
              <p:nvPr>
                <p:custDataLst>
                  <p:tags r:id="rId18"/>
                </p:custDataLst>
              </p:nvPr>
            </p:nvCxnSpPr>
            <p:spPr>
              <a:xfrm>
                <a:off x="1408353" y="4800390"/>
                <a:ext cx="180000"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65" name="图形"/>
              <p:cNvSpPr txBox="1"/>
              <p:nvPr>
                <p:custDataLst>
                  <p:tags r:id="rId19"/>
                </p:custDataLst>
              </p:nvPr>
            </p:nvSpPr>
            <p:spPr>
              <a:xfrm>
                <a:off x="611188" y="4422778"/>
                <a:ext cx="1765300" cy="276860"/>
              </a:xfrm>
              <a:prstGeom prst="rect">
                <a:avLst/>
              </a:prstGeom>
              <a:noFill/>
            </p:spPr>
            <p:txBody>
              <a:bodyPr wrap="square" lIns="0" tIns="0" rIns="0" bIns="0" rtlCol="0">
                <a:spAutoFit/>
              </a:bodyPr>
              <a:lstStyle/>
              <a:p>
                <a:pPr algn="ctr"/>
                <a:r>
                  <a:rPr lang="en-US" altLang="zh-CN" noProof="0" dirty="0">
                    <a:ln>
                      <a:noFill/>
                    </a:ln>
                    <a:solidFill>
                      <a:schemeClr val="tx1">
                        <a:lumMod val="75000"/>
                        <a:lumOff val="25000"/>
                      </a:schemeClr>
                    </a:solidFill>
                    <a:effectLst/>
                    <a:uLnTx/>
                    <a:uFillTx/>
                    <a:cs typeface="+mn-ea"/>
                    <a:sym typeface="+mn-lt"/>
                  </a:rPr>
                  <a:t>Add title text</a:t>
                </a:r>
                <a:endParaRPr lang="en-US" altLang="zh-CN" b="1" spc="300" dirty="0">
                  <a:solidFill>
                    <a:srgbClr val="AE9780"/>
                  </a:solidFill>
                  <a:cs typeface="+mn-ea"/>
                  <a:sym typeface="+mn-lt"/>
                </a:endParaRPr>
              </a:p>
            </p:txBody>
          </p:sp>
        </p:grpSp>
        <p:grpSp>
          <p:nvGrpSpPr>
            <p:cNvPr id="17" name="Group 11"/>
            <p:cNvGrpSpPr/>
            <p:nvPr/>
          </p:nvGrpSpPr>
          <p:grpSpPr>
            <a:xfrm>
              <a:off x="7873" y="7216"/>
              <a:ext cx="3454" cy="1669"/>
              <a:chOff x="391478" y="4422778"/>
              <a:chExt cx="2193290" cy="1059645"/>
            </a:xfrm>
          </p:grpSpPr>
          <p:sp>
            <p:nvSpPr>
              <p:cNvPr id="19" name="图形"/>
              <p:cNvSpPr txBox="1"/>
              <p:nvPr>
                <p:custDataLst>
                  <p:tags r:id="rId14"/>
                </p:custDataLst>
              </p:nvPr>
            </p:nvSpPr>
            <p:spPr>
              <a:xfrm>
                <a:off x="391478" y="4876168"/>
                <a:ext cx="2193290" cy="606255"/>
              </a:xfrm>
              <a:prstGeom prst="rect">
                <a:avLst/>
              </a:prstGeom>
              <a:noFill/>
            </p:spPr>
            <p:txBody>
              <a:bodyPr wrap="square" lIns="0" tIns="0" rIns="0" bIns="0" rtlCol="0">
                <a:spAutoFit/>
              </a:bodyPr>
              <a:lstStyle/>
              <a:p>
                <a:pPr algn="ctr">
                  <a:lnSpc>
                    <a:spcPct val="150000"/>
                  </a:lnSpc>
                </a:pPr>
                <a:r>
                  <a:rPr lang="en-US" altLang="zh-CN" sz="1400" dirty="0">
                    <a:solidFill>
                      <a:schemeClr val="tx1">
                        <a:lumMod val="75000"/>
                        <a:lumOff val="25000"/>
                      </a:schemeClr>
                    </a:solidFill>
                    <a:cs typeface="+mn-ea"/>
                    <a:sym typeface="+mn-lt"/>
                  </a:rPr>
                  <a:t>Click here to add content, content to match the title. </a:t>
                </a:r>
                <a:endParaRPr lang="en-US" altLang="zh-CN" sz="1400" spc="300" dirty="0">
                  <a:solidFill>
                    <a:schemeClr val="tx1">
                      <a:lumMod val="65000"/>
                      <a:lumOff val="35000"/>
                    </a:schemeClr>
                  </a:solidFill>
                  <a:cs typeface="+mn-ea"/>
                  <a:sym typeface="+mn-lt"/>
                </a:endParaRPr>
              </a:p>
            </p:txBody>
          </p:sp>
          <p:cxnSp>
            <p:nvCxnSpPr>
              <p:cNvPr id="20" name="图形"/>
              <p:cNvCxnSpPr/>
              <p:nvPr>
                <p:custDataLst>
                  <p:tags r:id="rId15"/>
                </p:custDataLst>
              </p:nvPr>
            </p:nvCxnSpPr>
            <p:spPr>
              <a:xfrm>
                <a:off x="1408353" y="4800390"/>
                <a:ext cx="180000"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图形"/>
              <p:cNvSpPr txBox="1"/>
              <p:nvPr>
                <p:custDataLst>
                  <p:tags r:id="rId16"/>
                </p:custDataLst>
              </p:nvPr>
            </p:nvSpPr>
            <p:spPr>
              <a:xfrm>
                <a:off x="611188" y="4422778"/>
                <a:ext cx="1765300" cy="276864"/>
              </a:xfrm>
              <a:prstGeom prst="rect">
                <a:avLst/>
              </a:prstGeom>
              <a:noFill/>
            </p:spPr>
            <p:txBody>
              <a:bodyPr wrap="square" lIns="0" tIns="0" rIns="0" bIns="0" rtlCol="0">
                <a:spAutoFit/>
              </a:bodyPr>
              <a:lstStyle/>
              <a:p>
                <a:pPr algn="ctr"/>
                <a:r>
                  <a:rPr lang="en-US" altLang="zh-CN" noProof="0" dirty="0">
                    <a:ln>
                      <a:noFill/>
                    </a:ln>
                    <a:solidFill>
                      <a:schemeClr val="tx1">
                        <a:lumMod val="75000"/>
                        <a:lumOff val="25000"/>
                      </a:schemeClr>
                    </a:solidFill>
                    <a:effectLst/>
                    <a:uLnTx/>
                    <a:uFillTx/>
                    <a:cs typeface="+mn-ea"/>
                    <a:sym typeface="+mn-lt"/>
                  </a:rPr>
                  <a:t>Add title text</a:t>
                </a:r>
                <a:endParaRPr lang="en-US" altLang="zh-CN" b="1" spc="300" dirty="0">
                  <a:solidFill>
                    <a:srgbClr val="AE9780"/>
                  </a:solidFill>
                  <a:cs typeface="+mn-ea"/>
                  <a:sym typeface="+mn-lt"/>
                </a:endParaRPr>
              </a:p>
            </p:txBody>
          </p:sp>
        </p:grpSp>
        <p:grpSp>
          <p:nvGrpSpPr>
            <p:cNvPr id="22" name="Group 11"/>
            <p:cNvGrpSpPr/>
            <p:nvPr/>
          </p:nvGrpSpPr>
          <p:grpSpPr>
            <a:xfrm>
              <a:off x="13736" y="7199"/>
              <a:ext cx="3454" cy="1669"/>
              <a:chOff x="391478" y="4422778"/>
              <a:chExt cx="2193290" cy="1060170"/>
            </a:xfrm>
          </p:grpSpPr>
          <p:sp>
            <p:nvSpPr>
              <p:cNvPr id="23" name="图形"/>
              <p:cNvSpPr txBox="1"/>
              <p:nvPr>
                <p:custDataLst>
                  <p:tags r:id="rId11"/>
                </p:custDataLst>
              </p:nvPr>
            </p:nvSpPr>
            <p:spPr>
              <a:xfrm>
                <a:off x="391478" y="4876168"/>
                <a:ext cx="2193290" cy="606780"/>
              </a:xfrm>
              <a:prstGeom prst="rect">
                <a:avLst/>
              </a:prstGeom>
              <a:noFill/>
            </p:spPr>
            <p:txBody>
              <a:bodyPr wrap="square" lIns="0" tIns="0" rIns="0" bIns="0" rtlCol="0">
                <a:spAutoFit/>
              </a:bodyPr>
              <a:lstStyle/>
              <a:p>
                <a:pPr algn="ctr">
                  <a:lnSpc>
                    <a:spcPct val="150000"/>
                  </a:lnSpc>
                </a:pPr>
                <a:r>
                  <a:rPr lang="en-US" altLang="zh-CN" sz="1400" dirty="0">
                    <a:solidFill>
                      <a:schemeClr val="tx1">
                        <a:lumMod val="75000"/>
                        <a:lumOff val="25000"/>
                      </a:schemeClr>
                    </a:solidFill>
                    <a:cs typeface="+mn-ea"/>
                    <a:sym typeface="+mn-lt"/>
                  </a:rPr>
                  <a:t>Click here to add content, content to match the title. </a:t>
                </a:r>
                <a:endParaRPr lang="en-US" altLang="zh-CN" sz="1400" spc="300" dirty="0">
                  <a:solidFill>
                    <a:schemeClr val="tx1">
                      <a:lumMod val="65000"/>
                      <a:lumOff val="35000"/>
                    </a:schemeClr>
                  </a:solidFill>
                  <a:cs typeface="+mn-ea"/>
                  <a:sym typeface="+mn-lt"/>
                </a:endParaRPr>
              </a:p>
            </p:txBody>
          </p:sp>
          <p:cxnSp>
            <p:nvCxnSpPr>
              <p:cNvPr id="24" name="图形"/>
              <p:cNvCxnSpPr/>
              <p:nvPr>
                <p:custDataLst>
                  <p:tags r:id="rId12"/>
                </p:custDataLst>
              </p:nvPr>
            </p:nvCxnSpPr>
            <p:spPr>
              <a:xfrm>
                <a:off x="1408353" y="4800390"/>
                <a:ext cx="180000"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图形"/>
              <p:cNvSpPr txBox="1"/>
              <p:nvPr>
                <p:custDataLst>
                  <p:tags r:id="rId13"/>
                </p:custDataLst>
              </p:nvPr>
            </p:nvSpPr>
            <p:spPr>
              <a:xfrm>
                <a:off x="611188" y="4422778"/>
                <a:ext cx="1765300" cy="276864"/>
              </a:xfrm>
              <a:prstGeom prst="rect">
                <a:avLst/>
              </a:prstGeom>
              <a:noFill/>
            </p:spPr>
            <p:txBody>
              <a:bodyPr wrap="square" lIns="0" tIns="0" rIns="0" bIns="0" rtlCol="0">
                <a:spAutoFit/>
              </a:bodyPr>
              <a:lstStyle/>
              <a:p>
                <a:pPr algn="ctr"/>
                <a:r>
                  <a:rPr lang="en-US" altLang="zh-CN" noProof="0" dirty="0">
                    <a:ln>
                      <a:noFill/>
                    </a:ln>
                    <a:solidFill>
                      <a:schemeClr val="tx1">
                        <a:lumMod val="75000"/>
                        <a:lumOff val="25000"/>
                      </a:schemeClr>
                    </a:solidFill>
                    <a:effectLst/>
                    <a:uLnTx/>
                    <a:uFillTx/>
                    <a:cs typeface="+mn-ea"/>
                    <a:sym typeface="+mn-lt"/>
                  </a:rPr>
                  <a:t>Add title text</a:t>
                </a:r>
                <a:endParaRPr lang="en-US" altLang="zh-CN" b="1" spc="300" dirty="0">
                  <a:solidFill>
                    <a:srgbClr val="AE9780"/>
                  </a:solidFill>
                  <a:cs typeface="+mn-ea"/>
                  <a:sym typeface="+mn-lt"/>
                </a:endParaRPr>
              </a:p>
            </p:txBody>
          </p:sp>
        </p:grpSp>
      </p:grpSp>
    </p:spTree>
    <p:custDataLst>
      <p:tags r:id="rId1"/>
    </p:custDataLst>
  </p:cSld>
  <p:clrMapOvr>
    <a:masterClrMapping/>
  </p:clrMapOvr>
  <p:transition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500" fill="hold">
                                          <p:stCondLst>
                                            <p:cond delay="0"/>
                                          </p:stCondLst>
                                        </p:cTn>
                                        <p:tgtEl>
                                          <p:spTgt spid="18"/>
                                        </p:tgtEl>
                                        <p:attrNameLst>
                                          <p:attrName>style.visibility</p:attrName>
                                        </p:attrNameLst>
                                      </p:cBhvr>
                                      <p:to>
                                        <p:strVal val="visible"/>
                                      </p:to>
                                    </p:set>
                                    <p:animEffect transition="in" filter="wedg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2"/>
            </p:custDataLst>
          </p:nvPr>
        </p:nvSpPr>
        <p:spPr>
          <a:xfrm>
            <a:off x="4673" y="-7886"/>
            <a:ext cx="12192000" cy="6858000"/>
          </a:xfrm>
          <a:prstGeom prst="rect">
            <a:avLst/>
          </a:prstGeom>
          <a:gradFill flip="none" rotWithShape="1">
            <a:gsLst>
              <a:gs pos="0">
                <a:srgbClr val="C5E5AD">
                  <a:alpha val="20000"/>
                </a:srgbClr>
              </a:gs>
              <a:gs pos="62000">
                <a:srgbClr val="C5E5AD">
                  <a:alpha val="0"/>
                </a:srgb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 name="矩形 1"/>
          <p:cNvSpPr/>
          <p:nvPr>
            <p:custDataLst>
              <p:tags r:id="rId3"/>
            </p:custDataLst>
          </p:nvPr>
        </p:nvSpPr>
        <p:spPr>
          <a:xfrm>
            <a:off x="18643" y="-7886"/>
            <a:ext cx="12192000" cy="6858000"/>
          </a:xfrm>
          <a:prstGeom prst="rect">
            <a:avLst/>
          </a:prstGeom>
          <a:gradFill flip="none" rotWithShape="1">
            <a:gsLst>
              <a:gs pos="0">
                <a:srgbClr val="FFFFFF">
                  <a:alpha val="0"/>
                </a:srgbClr>
              </a:gs>
              <a:gs pos="97000">
                <a:srgbClr val="FFF5DF">
                  <a:alpha val="49000"/>
                </a:srgb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2" name="任意多边形: 形状 21"/>
          <p:cNvSpPr/>
          <p:nvPr>
            <p:custDataLst>
              <p:tags r:id="rId4"/>
            </p:custDataLst>
          </p:nvPr>
        </p:nvSpPr>
        <p:spPr>
          <a:xfrm rot="12518745" flipH="1" flipV="1">
            <a:off x="-1104874" y="3047570"/>
            <a:ext cx="2562698" cy="2178787"/>
          </a:xfrm>
          <a:custGeom>
            <a:avLst/>
            <a:gdLst>
              <a:gd name="connsiteX0" fmla="*/ 20863 w 1788542"/>
              <a:gd name="connsiteY0" fmla="*/ 189792 h 1520605"/>
              <a:gd name="connsiteX1" fmla="*/ 282896 w 1788542"/>
              <a:gd name="connsiteY1" fmla="*/ 54 h 1520605"/>
              <a:gd name="connsiteX2" fmla="*/ 601697 w 1788542"/>
              <a:gd name="connsiteY2" fmla="*/ 154263 h 1520605"/>
              <a:gd name="connsiteX3" fmla="*/ 903449 w 1788542"/>
              <a:gd name="connsiteY3" fmla="*/ 348002 h 1520605"/>
              <a:gd name="connsiteX4" fmla="*/ 1336361 w 1788542"/>
              <a:gd name="connsiteY4" fmla="*/ 323904 h 1520605"/>
              <a:gd name="connsiteX5" fmla="*/ 1767367 w 1788542"/>
              <a:gd name="connsiteY5" fmla="*/ 681091 h 1520605"/>
              <a:gd name="connsiteX6" fmla="*/ 1637351 w 1788542"/>
              <a:gd name="connsiteY6" fmla="*/ 1239351 h 1520605"/>
              <a:gd name="connsiteX7" fmla="*/ 1121096 w 1788542"/>
              <a:gd name="connsiteY7" fmla="*/ 1511671 h 1520605"/>
              <a:gd name="connsiteX8" fmla="*/ 495303 w 1788542"/>
              <a:gd name="connsiteY8" fmla="*/ 1347174 h 1520605"/>
              <a:gd name="connsiteX9" fmla="*/ 308708 w 1788542"/>
              <a:gd name="connsiteY9" fmla="*/ 1037707 h 1520605"/>
              <a:gd name="connsiteX10" fmla="*/ 277371 w 1788542"/>
              <a:gd name="connsiteY10" fmla="*/ 747957 h 1520605"/>
              <a:gd name="connsiteX11" fmla="*/ 90681 w 1788542"/>
              <a:gd name="connsiteY11" fmla="*/ 542217 h 1520605"/>
              <a:gd name="connsiteX12" fmla="*/ 20863 w 1788542"/>
              <a:gd name="connsiteY12" fmla="*/ 189792 h 1520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8542" h="1520605">
                <a:moveTo>
                  <a:pt x="20863" y="189792"/>
                </a:moveTo>
                <a:cubicBezTo>
                  <a:pt x="62011" y="83016"/>
                  <a:pt x="168500" y="2244"/>
                  <a:pt x="282896" y="54"/>
                </a:cubicBezTo>
                <a:cubicBezTo>
                  <a:pt x="403768" y="-2328"/>
                  <a:pt x="510353" y="75111"/>
                  <a:pt x="601697" y="154263"/>
                </a:cubicBezTo>
                <a:cubicBezTo>
                  <a:pt x="693042" y="233416"/>
                  <a:pt x="785530" y="321332"/>
                  <a:pt x="903449" y="348002"/>
                </a:cubicBezTo>
                <a:cubicBezTo>
                  <a:pt x="1045086" y="380006"/>
                  <a:pt x="1191295" y="316093"/>
                  <a:pt x="1336361" y="323904"/>
                </a:cubicBezTo>
                <a:cubicBezTo>
                  <a:pt x="1535052" y="334572"/>
                  <a:pt x="1711741" y="490020"/>
                  <a:pt x="1767367" y="681091"/>
                </a:cubicBezTo>
                <a:cubicBezTo>
                  <a:pt x="1822993" y="872067"/>
                  <a:pt x="1765367" y="1086951"/>
                  <a:pt x="1637351" y="1239351"/>
                </a:cubicBezTo>
                <a:cubicBezTo>
                  <a:pt x="1509335" y="1391656"/>
                  <a:pt x="1318073" y="1483763"/>
                  <a:pt x="1121096" y="1511671"/>
                </a:cubicBezTo>
                <a:cubicBezTo>
                  <a:pt x="900878" y="1542913"/>
                  <a:pt x="663134" y="1493193"/>
                  <a:pt x="495303" y="1347174"/>
                </a:cubicBezTo>
                <a:cubicBezTo>
                  <a:pt x="403101" y="1266974"/>
                  <a:pt x="336807" y="1156484"/>
                  <a:pt x="308708" y="1037707"/>
                </a:cubicBezTo>
                <a:cubicBezTo>
                  <a:pt x="286420" y="943410"/>
                  <a:pt x="305375" y="840063"/>
                  <a:pt x="277371" y="747957"/>
                </a:cubicBezTo>
                <a:cubicBezTo>
                  <a:pt x="247558" y="650040"/>
                  <a:pt x="154022" y="614226"/>
                  <a:pt x="90681" y="542217"/>
                </a:cubicBezTo>
                <a:cubicBezTo>
                  <a:pt x="7718" y="447633"/>
                  <a:pt x="-25048" y="308759"/>
                  <a:pt x="20863" y="189792"/>
                </a:cubicBezTo>
                <a:close/>
              </a:path>
            </a:pathLst>
          </a:custGeom>
          <a:solidFill>
            <a:srgbClr val="FFB100">
              <a:alpha val="18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nvGrpSpPr>
          <p:cNvPr id="34" name="组合 33"/>
          <p:cNvGrpSpPr/>
          <p:nvPr/>
        </p:nvGrpSpPr>
        <p:grpSpPr>
          <a:xfrm>
            <a:off x="7667625" y="-1269365"/>
            <a:ext cx="5437505" cy="6703060"/>
            <a:chOff x="12075" y="-1999"/>
            <a:chExt cx="8336" cy="10276"/>
          </a:xfrm>
        </p:grpSpPr>
        <p:sp>
          <p:nvSpPr>
            <p:cNvPr id="12" name="任意多边形: 形状 11"/>
            <p:cNvSpPr/>
            <p:nvPr>
              <p:custDataLst>
                <p:tags r:id="rId23"/>
              </p:custDataLst>
            </p:nvPr>
          </p:nvSpPr>
          <p:spPr>
            <a:xfrm rot="18359690">
              <a:off x="11105" y="-1029"/>
              <a:ext cx="10277" cy="8337"/>
            </a:xfrm>
            <a:custGeom>
              <a:avLst/>
              <a:gdLst>
                <a:gd name="connsiteX0" fmla="*/ 1894689 w 1942299"/>
                <a:gd name="connsiteY0" fmla="*/ 172079 h 1575594"/>
                <a:gd name="connsiteX1" fmla="*/ 1682281 w 1942299"/>
                <a:gd name="connsiteY1" fmla="*/ 2439 h 1575594"/>
                <a:gd name="connsiteX2" fmla="*/ 1375481 w 1942299"/>
                <a:gd name="connsiteY2" fmla="*/ 128169 h 1575594"/>
                <a:gd name="connsiteX3" fmla="*/ 1096684 w 1942299"/>
                <a:gd name="connsiteY3" fmla="*/ 321622 h 1575594"/>
                <a:gd name="connsiteX4" fmla="*/ 495371 w 1942299"/>
                <a:gd name="connsiteY4" fmla="*/ 250279 h 1575594"/>
                <a:gd name="connsiteX5" fmla="*/ 138945 w 1942299"/>
                <a:gd name="connsiteY5" fmla="*/ 404203 h 1575594"/>
                <a:gd name="connsiteX6" fmla="*/ 525279 w 1942299"/>
                <a:gd name="connsiteY6" fmla="*/ 1510913 h 1575594"/>
                <a:gd name="connsiteX7" fmla="*/ 1485876 w 1942299"/>
                <a:gd name="connsiteY7" fmla="*/ 1368133 h 1575594"/>
                <a:gd name="connsiteX8" fmla="*/ 1937265 w 1942299"/>
                <a:gd name="connsiteY8" fmla="*/ 523837 h 1575594"/>
                <a:gd name="connsiteX9" fmla="*/ 1941837 w 1942299"/>
                <a:gd name="connsiteY9" fmla="*/ 448399 h 1575594"/>
                <a:gd name="connsiteX10" fmla="*/ 1894689 w 1942299"/>
                <a:gd name="connsiteY10" fmla="*/ 172079 h 157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42299" h="1575594">
                  <a:moveTo>
                    <a:pt x="1894689" y="172079"/>
                  </a:moveTo>
                  <a:cubicBezTo>
                    <a:pt x="1853636" y="87116"/>
                    <a:pt x="1775626" y="15869"/>
                    <a:pt x="1682281" y="2439"/>
                  </a:cubicBezTo>
                  <a:cubicBezTo>
                    <a:pt x="1569410" y="-13849"/>
                    <a:pt x="1462158" y="54064"/>
                    <a:pt x="1375481" y="128169"/>
                  </a:cubicBezTo>
                  <a:cubicBezTo>
                    <a:pt x="1288803" y="202273"/>
                    <a:pt x="1205841" y="288570"/>
                    <a:pt x="1096684" y="321622"/>
                  </a:cubicBezTo>
                  <a:cubicBezTo>
                    <a:pt x="901421" y="380772"/>
                    <a:pt x="699396" y="251518"/>
                    <a:pt x="495371" y="250279"/>
                  </a:cubicBezTo>
                  <a:cubicBezTo>
                    <a:pt x="362211" y="249422"/>
                    <a:pt x="229623" y="306667"/>
                    <a:pt x="138945" y="404203"/>
                  </a:cubicBezTo>
                  <a:cubicBezTo>
                    <a:pt x="-199002" y="767582"/>
                    <a:pt x="138088" y="1350798"/>
                    <a:pt x="525279" y="1510913"/>
                  </a:cubicBezTo>
                  <a:cubicBezTo>
                    <a:pt x="837890" y="1640167"/>
                    <a:pt x="1212318" y="1567111"/>
                    <a:pt x="1485876" y="1368133"/>
                  </a:cubicBezTo>
                  <a:cubicBezTo>
                    <a:pt x="1746765" y="1178300"/>
                    <a:pt x="1907452" y="845211"/>
                    <a:pt x="1937265" y="523837"/>
                  </a:cubicBezTo>
                  <a:cubicBezTo>
                    <a:pt x="1939647" y="498596"/>
                    <a:pt x="1941170" y="473450"/>
                    <a:pt x="1941837" y="448399"/>
                  </a:cubicBezTo>
                  <a:cubicBezTo>
                    <a:pt x="1944599" y="354007"/>
                    <a:pt x="1935741" y="256947"/>
                    <a:pt x="1894689" y="172079"/>
                  </a:cubicBezTo>
                  <a:close/>
                </a:path>
              </a:pathLst>
            </a:custGeom>
            <a:gradFill>
              <a:gsLst>
                <a:gs pos="0">
                  <a:srgbClr val="FF9D00"/>
                </a:gs>
                <a:gs pos="100000">
                  <a:srgbClr val="FFB100"/>
                </a:gs>
              </a:gsLst>
              <a:path path="circle">
                <a:fillToRect r="100000" b="100000"/>
              </a:path>
              <a:tileRect l="-100000" t="-100000"/>
            </a:gra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pic>
          <p:nvPicPr>
            <p:cNvPr id="36" name="图片 35" descr="E:\006包图网\素材\0000商务办公\商务办公\15443.jpg15443"/>
            <p:cNvPicPr>
              <a:picLocks noChangeAspect="1"/>
            </p:cNvPicPr>
            <p:nvPr>
              <p:custDataLst>
                <p:tags r:id="rId24"/>
              </p:custDataLst>
            </p:nvPr>
          </p:nvPicPr>
          <p:blipFill>
            <a:blip r:embed="rId26"/>
            <a:srcRect l="28978"/>
            <a:stretch>
              <a:fillRect/>
            </a:stretch>
          </p:blipFill>
          <p:spPr>
            <a:xfrm>
              <a:off x="12684" y="-599"/>
              <a:ext cx="7393" cy="8170"/>
            </a:xfrm>
            <a:custGeom>
              <a:avLst/>
              <a:gdLst>
                <a:gd name="connsiteX0" fmla="*/ 2335647 w 5170502"/>
                <a:gd name="connsiteY0" fmla="*/ 0 h 5470501"/>
                <a:gd name="connsiteX1" fmla="*/ 3657999 w 5170502"/>
                <a:gd name="connsiteY1" fmla="*/ 0 h 5470501"/>
                <a:gd name="connsiteX2" fmla="*/ 3768601 w 5170502"/>
                <a:gd name="connsiteY2" fmla="*/ 69810 h 5470501"/>
                <a:gd name="connsiteX3" fmla="*/ 3198146 w 5170502"/>
                <a:gd name="connsiteY3" fmla="*/ 5371431 h 5470501"/>
                <a:gd name="connsiteX4" fmla="*/ 912700 w 5170502"/>
                <a:gd name="connsiteY4" fmla="*/ 5150583 h 5470501"/>
                <a:gd name="connsiteX5" fmla="*/ 15734 w 5170502"/>
                <a:gd name="connsiteY5" fmla="*/ 3730161 h 5470501"/>
                <a:gd name="connsiteX6" fmla="*/ 1469747 w 5170502"/>
                <a:gd name="connsiteY6" fmla="*/ 2169307 h 5470501"/>
                <a:gd name="connsiteX7" fmla="*/ 1891963 w 5170502"/>
                <a:gd name="connsiteY7" fmla="*/ 888504 h 5470501"/>
                <a:gd name="connsiteX8" fmla="*/ 2235889 w 5170502"/>
                <a:gd name="connsiteY8" fmla="*/ 105932 h 547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0502" h="5470501">
                  <a:moveTo>
                    <a:pt x="2335647" y="0"/>
                  </a:moveTo>
                  <a:lnTo>
                    <a:pt x="3657999" y="0"/>
                  </a:lnTo>
                  <a:lnTo>
                    <a:pt x="3768601" y="69810"/>
                  </a:lnTo>
                  <a:cubicBezTo>
                    <a:pt x="5702711" y="1379477"/>
                    <a:pt x="5747597" y="4757235"/>
                    <a:pt x="3198146" y="5371431"/>
                  </a:cubicBezTo>
                  <a:cubicBezTo>
                    <a:pt x="2437680" y="5554567"/>
                    <a:pt x="1614666" y="5485407"/>
                    <a:pt x="912700" y="5150583"/>
                  </a:cubicBezTo>
                  <a:cubicBezTo>
                    <a:pt x="334026" y="4874631"/>
                    <a:pt x="-88035" y="4417149"/>
                    <a:pt x="15734" y="3730161"/>
                  </a:cubicBezTo>
                  <a:cubicBezTo>
                    <a:pt x="147372" y="2862581"/>
                    <a:pt x="1009703" y="2773540"/>
                    <a:pt x="1469747" y="2169307"/>
                  </a:cubicBezTo>
                  <a:cubicBezTo>
                    <a:pt x="1744464" y="1808248"/>
                    <a:pt x="1791092" y="1330778"/>
                    <a:pt x="1891963" y="888504"/>
                  </a:cubicBezTo>
                  <a:cubicBezTo>
                    <a:pt x="1955007" y="612083"/>
                    <a:pt x="2061101" y="322322"/>
                    <a:pt x="2235889" y="105932"/>
                  </a:cubicBezTo>
                  <a:close/>
                </a:path>
              </a:pathLst>
            </a:custGeom>
          </p:spPr>
        </p:pic>
      </p:grpSp>
      <p:sp>
        <p:nvSpPr>
          <p:cNvPr id="317" name="任意多边形: 形状 316"/>
          <p:cNvSpPr/>
          <p:nvPr>
            <p:custDataLst>
              <p:tags r:id="rId5"/>
            </p:custDataLst>
          </p:nvPr>
        </p:nvSpPr>
        <p:spPr>
          <a:xfrm rot="20731198">
            <a:off x="1213383" y="-420955"/>
            <a:ext cx="1389250" cy="1161843"/>
          </a:xfrm>
          <a:custGeom>
            <a:avLst/>
            <a:gdLst>
              <a:gd name="connsiteX0" fmla="*/ 21710 w 1900795"/>
              <a:gd name="connsiteY0" fmla="*/ 208130 h 1589653"/>
              <a:gd name="connsiteX1" fmla="*/ 671792 w 1900795"/>
              <a:gd name="connsiteY1" fmla="*/ 206701 h 1589653"/>
              <a:gd name="connsiteX2" fmla="*/ 775233 w 1900795"/>
              <a:gd name="connsiteY2" fmla="*/ 451684 h 1589653"/>
              <a:gd name="connsiteX3" fmla="*/ 1109846 w 1900795"/>
              <a:gd name="connsiteY3" fmla="*/ 499119 h 1589653"/>
              <a:gd name="connsiteX4" fmla="*/ 1442650 w 1900795"/>
              <a:gd name="connsiteY4" fmla="*/ 367483 h 1589653"/>
              <a:gd name="connsiteX5" fmla="*/ 1874799 w 1900795"/>
              <a:gd name="connsiteY5" fmla="*/ 685523 h 1589653"/>
              <a:gd name="connsiteX6" fmla="*/ 1750498 w 1900795"/>
              <a:gd name="connsiteY6" fmla="*/ 1277693 h 1589653"/>
              <a:gd name="connsiteX7" fmla="*/ 1211954 w 1900795"/>
              <a:gd name="connsiteY7" fmla="*/ 1577063 h 1589653"/>
              <a:gd name="connsiteX8" fmla="*/ 547681 w 1900795"/>
              <a:gd name="connsiteY8" fmla="*/ 1417901 h 1589653"/>
              <a:gd name="connsiteX9" fmla="*/ 343560 w 1900795"/>
              <a:gd name="connsiteY9" fmla="*/ 1095574 h 1589653"/>
              <a:gd name="connsiteX10" fmla="*/ 303746 w 1900795"/>
              <a:gd name="connsiteY10" fmla="*/ 790489 h 1589653"/>
              <a:gd name="connsiteX11" fmla="*/ 101244 w 1900795"/>
              <a:gd name="connsiteY11" fmla="*/ 576557 h 1589653"/>
              <a:gd name="connsiteX12" fmla="*/ 6375 w 1900795"/>
              <a:gd name="connsiteY12" fmla="*/ 260994 h 1589653"/>
              <a:gd name="connsiteX13" fmla="*/ 21710 w 1900795"/>
              <a:gd name="connsiteY13" fmla="*/ 208130 h 1589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0795" h="1589653">
                <a:moveTo>
                  <a:pt x="21710" y="208130"/>
                </a:moveTo>
                <a:cubicBezTo>
                  <a:pt x="131153" y="-76763"/>
                  <a:pt x="551396" y="-61427"/>
                  <a:pt x="671792" y="206701"/>
                </a:cubicBezTo>
                <a:cubicBezTo>
                  <a:pt x="708368" y="288140"/>
                  <a:pt x="715702" y="385200"/>
                  <a:pt x="775233" y="451684"/>
                </a:cubicBezTo>
                <a:cubicBezTo>
                  <a:pt x="855053" y="540743"/>
                  <a:pt x="996975" y="538362"/>
                  <a:pt x="1109846" y="499119"/>
                </a:cubicBezTo>
                <a:cubicBezTo>
                  <a:pt x="1222718" y="459876"/>
                  <a:pt x="1325492" y="391201"/>
                  <a:pt x="1442650" y="367483"/>
                </a:cubicBezTo>
                <a:cubicBezTo>
                  <a:pt x="1647437" y="326050"/>
                  <a:pt x="1817363" y="503310"/>
                  <a:pt x="1874799" y="685523"/>
                </a:cubicBezTo>
                <a:cubicBezTo>
                  <a:pt x="1937950" y="885834"/>
                  <a:pt x="1882038" y="1113958"/>
                  <a:pt x="1750498" y="1277693"/>
                </a:cubicBezTo>
                <a:cubicBezTo>
                  <a:pt x="1618958" y="1441427"/>
                  <a:pt x="1419219" y="1542964"/>
                  <a:pt x="1211954" y="1577063"/>
                </a:cubicBezTo>
                <a:cubicBezTo>
                  <a:pt x="980211" y="1615163"/>
                  <a:pt x="728180" y="1568110"/>
                  <a:pt x="547681" y="1417901"/>
                </a:cubicBezTo>
                <a:cubicBezTo>
                  <a:pt x="448526" y="1335414"/>
                  <a:pt x="376040" y="1220352"/>
                  <a:pt x="343560" y="1095574"/>
                </a:cubicBezTo>
                <a:cubicBezTo>
                  <a:pt x="317843" y="996610"/>
                  <a:pt x="335464" y="887072"/>
                  <a:pt x="303746" y="790489"/>
                </a:cubicBezTo>
                <a:cubicBezTo>
                  <a:pt x="270980" y="690095"/>
                  <a:pt x="167538" y="649995"/>
                  <a:pt x="101244" y="576557"/>
                </a:cubicBezTo>
                <a:cubicBezTo>
                  <a:pt x="24568" y="491785"/>
                  <a:pt x="-16675" y="374722"/>
                  <a:pt x="6375" y="260994"/>
                </a:cubicBezTo>
                <a:cubicBezTo>
                  <a:pt x="9995" y="242992"/>
                  <a:pt x="15138" y="225275"/>
                  <a:pt x="21710" y="208130"/>
                </a:cubicBezTo>
                <a:close/>
              </a:path>
            </a:pathLst>
          </a:custGeom>
          <a:solidFill>
            <a:srgbClr val="FFB100">
              <a:alpha val="4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pic>
        <p:nvPicPr>
          <p:cNvPr id="25" name="图片 24" descr="638f65ffe02d257"/>
          <p:cNvPicPr>
            <a:picLocks noChangeAspect="1"/>
          </p:cNvPicPr>
          <p:nvPr>
            <p:custDataLst>
              <p:tags r:id="rId6"/>
            </p:custDataLst>
          </p:nvPr>
        </p:nvPicPr>
        <p:blipFill>
          <a:blip r:embed="rId27"/>
          <a:srcRect l="67682" b="56875"/>
          <a:stretch>
            <a:fillRect/>
          </a:stretch>
        </p:blipFill>
        <p:spPr>
          <a:xfrm flipV="1">
            <a:off x="9439910" y="4884420"/>
            <a:ext cx="2957830" cy="1973580"/>
          </a:xfrm>
          <a:prstGeom prst="rect">
            <a:avLst/>
          </a:prstGeom>
        </p:spPr>
      </p:pic>
      <p:pic>
        <p:nvPicPr>
          <p:cNvPr id="28" name="图片 27" descr="638f65ffe02d257"/>
          <p:cNvPicPr>
            <a:picLocks noChangeAspect="1"/>
          </p:cNvPicPr>
          <p:nvPr>
            <p:custDataLst>
              <p:tags r:id="rId7"/>
            </p:custDataLst>
          </p:nvPr>
        </p:nvPicPr>
        <p:blipFill>
          <a:blip r:embed="rId27"/>
          <a:srcRect l="12843" t="60829" r="73036" b="7191"/>
          <a:stretch>
            <a:fillRect/>
          </a:stretch>
        </p:blipFill>
        <p:spPr>
          <a:xfrm>
            <a:off x="-922020" y="0"/>
            <a:ext cx="2012315" cy="2279015"/>
          </a:xfrm>
          <a:prstGeom prst="rect">
            <a:avLst/>
          </a:prstGeom>
        </p:spPr>
      </p:pic>
      <p:sp>
        <p:nvSpPr>
          <p:cNvPr id="10" name="图形"/>
          <p:cNvSpPr txBox="1"/>
          <p:nvPr>
            <p:custDataLst>
              <p:tags r:id="rId8"/>
            </p:custDataLst>
          </p:nvPr>
        </p:nvSpPr>
        <p:spPr>
          <a:xfrm>
            <a:off x="1486535" y="2628900"/>
            <a:ext cx="6174105" cy="1198880"/>
          </a:xfrm>
          <a:prstGeom prst="rect">
            <a:avLst/>
          </a:prstGeom>
          <a:noFill/>
        </p:spPr>
        <p:txBody>
          <a:bodyPr wrap="square" rtlCol="0">
            <a:spAutoFit/>
          </a:bodyPr>
          <a:lstStyle>
            <a:defPPr>
              <a:defRPr lang="zh-CN"/>
            </a:defPPr>
            <a:lvl1pPr>
              <a:defRPr sz="7200" b="1">
                <a:solidFill>
                  <a:schemeClr val="tx1">
                    <a:lumMod val="85000"/>
                    <a:lumOff val="15000"/>
                  </a:schemeClr>
                </a:solidFill>
                <a:cs typeface="+mn-ea"/>
              </a:defRPr>
            </a:lvl1pPr>
          </a:lstStyle>
          <a:p>
            <a:r>
              <a:rPr lang="en-US" altLang="zh-CN" dirty="0">
                <a:sym typeface="+mn-lt"/>
              </a:rPr>
              <a:t>Add title text</a:t>
            </a:r>
            <a:endParaRPr lang="zh-CN" altLang="en-US" dirty="0">
              <a:sym typeface="+mn-lt"/>
            </a:endParaRPr>
          </a:p>
        </p:txBody>
      </p:sp>
      <p:grpSp>
        <p:nvGrpSpPr>
          <p:cNvPr id="18" name="组合 17"/>
          <p:cNvGrpSpPr/>
          <p:nvPr/>
        </p:nvGrpSpPr>
        <p:grpSpPr>
          <a:xfrm>
            <a:off x="1628775" y="1737995"/>
            <a:ext cx="4016375" cy="706755"/>
            <a:chOff x="2565" y="2587"/>
            <a:chExt cx="6325" cy="1113"/>
          </a:xfrm>
        </p:grpSpPr>
        <p:sp>
          <p:nvSpPr>
            <p:cNvPr id="7" name="图形"/>
            <p:cNvSpPr/>
            <p:nvPr>
              <p:custDataLst>
                <p:tags r:id="rId18"/>
              </p:custDataLst>
            </p:nvPr>
          </p:nvSpPr>
          <p:spPr>
            <a:xfrm>
              <a:off x="4759" y="2800"/>
              <a:ext cx="4131" cy="854"/>
            </a:xfrm>
            <a:prstGeom prst="roundRect">
              <a:avLst>
                <a:gd name="adj" fmla="val 50000"/>
              </a:avLst>
            </a:prstGeom>
            <a:gradFill>
              <a:gsLst>
                <a:gs pos="0">
                  <a:srgbClr val="FFB100"/>
                </a:gs>
                <a:gs pos="88000">
                  <a:srgbClr val="FF9600"/>
                </a:gs>
              </a:gsLst>
              <a:lin ang="13500000" scaled="0"/>
            </a:gradFill>
            <a:ln w="0" cap="flat" cmpd="sng" algn="ctr">
              <a:noFill/>
              <a:prstDash val="solid"/>
              <a:miter lim="800000"/>
            </a:ln>
            <a:effectLst>
              <a:outerShdw blurRad="495300" dist="38100" dir="5400000" algn="t" rotWithShape="0">
                <a:srgbClr val="FFB100">
                  <a:alpha val="2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FFFFFF"/>
                </a:solidFill>
                <a:effectLst/>
                <a:uLnTx/>
                <a:uFillTx/>
                <a:cs typeface="+mn-ea"/>
                <a:sym typeface="+mn-lt"/>
              </a:endParaRPr>
            </a:p>
          </p:txBody>
        </p:sp>
        <p:grpSp>
          <p:nvGrpSpPr>
            <p:cNvPr id="9" name="组合 8"/>
            <p:cNvGrpSpPr/>
            <p:nvPr/>
          </p:nvGrpSpPr>
          <p:grpSpPr>
            <a:xfrm>
              <a:off x="2565" y="2587"/>
              <a:ext cx="1935" cy="1113"/>
              <a:chOff x="2565" y="2575"/>
              <a:chExt cx="2326" cy="1337"/>
            </a:xfrm>
          </p:grpSpPr>
          <p:sp>
            <p:nvSpPr>
              <p:cNvPr id="6" name="图形"/>
              <p:cNvSpPr/>
              <p:nvPr>
                <p:custDataLst>
                  <p:tags r:id="rId20"/>
                </p:custDataLst>
              </p:nvPr>
            </p:nvSpPr>
            <p:spPr>
              <a:xfrm>
                <a:off x="2565" y="2698"/>
                <a:ext cx="1141" cy="1141"/>
              </a:xfrm>
              <a:prstGeom prst="ellipse">
                <a:avLst/>
              </a:prstGeom>
              <a:gradFill flip="none" rotWithShape="1">
                <a:gsLst>
                  <a:gs pos="0">
                    <a:srgbClr val="FF9600"/>
                  </a:gs>
                  <a:gs pos="100000">
                    <a:srgbClr val="FFB100"/>
                  </a:gs>
                </a:gsLst>
                <a:lin ang="135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a:solidFill>
                    <a:schemeClr val="bg1"/>
                  </a:solidFill>
                  <a:cs typeface="+mn-ea"/>
                  <a:sym typeface="+mn-lt"/>
                </a:endParaRPr>
              </a:p>
            </p:txBody>
          </p:sp>
          <p:sp>
            <p:nvSpPr>
              <p:cNvPr id="13" name="图形"/>
              <p:cNvSpPr/>
              <p:nvPr>
                <p:custDataLst>
                  <p:tags r:id="rId21"/>
                </p:custDataLst>
              </p:nvPr>
            </p:nvSpPr>
            <p:spPr>
              <a:xfrm>
                <a:off x="3750" y="2698"/>
                <a:ext cx="1141" cy="1141"/>
              </a:xfrm>
              <a:prstGeom prst="ellipse">
                <a:avLst/>
              </a:prstGeom>
              <a:gradFill flip="none" rotWithShape="1">
                <a:gsLst>
                  <a:gs pos="0">
                    <a:srgbClr val="FF9600"/>
                  </a:gs>
                  <a:gs pos="100000">
                    <a:srgbClr val="FFB100"/>
                  </a:gs>
                </a:gsLst>
                <a:lin ang="135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a:solidFill>
                    <a:schemeClr val="bg1"/>
                  </a:solidFill>
                  <a:cs typeface="+mn-ea"/>
                  <a:sym typeface="+mn-lt"/>
                </a:endParaRPr>
              </a:p>
            </p:txBody>
          </p:sp>
          <p:sp>
            <p:nvSpPr>
              <p:cNvPr id="8" name="文本框 7"/>
              <p:cNvSpPr txBox="1"/>
              <p:nvPr>
                <p:custDataLst>
                  <p:tags r:id="rId22"/>
                </p:custDataLst>
              </p:nvPr>
            </p:nvSpPr>
            <p:spPr>
              <a:xfrm>
                <a:off x="2613" y="2575"/>
                <a:ext cx="2177" cy="1337"/>
              </a:xfrm>
              <a:prstGeom prst="rect">
                <a:avLst/>
              </a:prstGeom>
              <a:noFill/>
            </p:spPr>
            <p:txBody>
              <a:bodyPr wrap="square" rtlCol="0" anchor="t">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en-US" altLang="zh-CN" sz="4000" noProof="0" dirty="0">
                    <a:ln>
                      <a:noFill/>
                    </a:ln>
                    <a:solidFill>
                      <a:schemeClr val="bg1"/>
                    </a:solidFill>
                    <a:effectLst/>
                    <a:uLnTx/>
                    <a:uFillTx/>
                    <a:cs typeface="+mn-ea"/>
                    <a:sym typeface="+mn-lt"/>
                  </a:rPr>
                  <a:t>03</a:t>
                </a:r>
              </a:p>
            </p:txBody>
          </p:sp>
        </p:grpSp>
        <p:sp>
          <p:nvSpPr>
            <p:cNvPr id="16" name="文本框 15"/>
            <p:cNvSpPr txBox="1"/>
            <p:nvPr>
              <p:custDataLst>
                <p:tags r:id="rId19"/>
              </p:custDataLst>
            </p:nvPr>
          </p:nvSpPr>
          <p:spPr>
            <a:xfrm>
              <a:off x="4944" y="2864"/>
              <a:ext cx="3667" cy="725"/>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noProof="0" dirty="0">
                  <a:ln>
                    <a:noFill/>
                  </a:ln>
                  <a:solidFill>
                    <a:schemeClr val="bg1"/>
                  </a:solidFill>
                  <a:effectLst/>
                  <a:uLnTx/>
                  <a:uFillTx/>
                  <a:cs typeface="+mn-ea"/>
                  <a:sym typeface="+mn-lt"/>
                </a:rPr>
                <a:t>PART THREE</a:t>
              </a:r>
            </a:p>
          </p:txBody>
        </p:sp>
      </p:grpSp>
      <p:grpSp>
        <p:nvGrpSpPr>
          <p:cNvPr id="19" name="图形"/>
          <p:cNvGrpSpPr/>
          <p:nvPr/>
        </p:nvGrpSpPr>
        <p:grpSpPr>
          <a:xfrm>
            <a:off x="1654175" y="3898898"/>
            <a:ext cx="5539740" cy="952650"/>
            <a:chOff x="10030" y="6004"/>
            <a:chExt cx="6971" cy="1237"/>
          </a:xfrm>
        </p:grpSpPr>
        <p:sp>
          <p:nvSpPr>
            <p:cNvPr id="20" name="图形"/>
            <p:cNvSpPr/>
            <p:nvPr>
              <p:custDataLst>
                <p:tags r:id="rId10"/>
              </p:custDataLst>
            </p:nvPr>
          </p:nvSpPr>
          <p:spPr>
            <a:xfrm>
              <a:off x="10030" y="6028"/>
              <a:ext cx="372" cy="372"/>
            </a:xfrm>
            <a:prstGeom prst="ellipse">
              <a:avLst/>
            </a:prstGeom>
            <a:gradFill>
              <a:gsLst>
                <a:gs pos="9000">
                  <a:srgbClr val="FF9600"/>
                </a:gs>
                <a:gs pos="100000">
                  <a:srgbClr val="FFB1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dirty="0">
                <a:cs typeface="+mn-ea"/>
                <a:sym typeface="+mn-lt"/>
              </a:endParaRPr>
            </a:p>
          </p:txBody>
        </p:sp>
        <p:sp>
          <p:nvSpPr>
            <p:cNvPr id="21" name="图形"/>
            <p:cNvSpPr/>
            <p:nvPr>
              <p:custDataLst>
                <p:tags r:id="rId11"/>
              </p:custDataLst>
            </p:nvPr>
          </p:nvSpPr>
          <p:spPr bwMode="auto">
            <a:xfrm>
              <a:off x="10607" y="6004"/>
              <a:ext cx="2801" cy="477"/>
            </a:xfrm>
            <a:prstGeom prst="rect">
              <a:avLst/>
            </a:prstGeom>
          </p:spPr>
          <p:txBody>
            <a:bodyPr wrap="square" lIns="89858" tIns="44929" rIns="89858" bIns="44929">
              <a:spAutoFit/>
            </a:bodyPr>
            <a:lstStyle/>
            <a:p>
              <a:pPr>
                <a:defRPr/>
              </a:pPr>
              <a:r>
                <a:rPr lang="en-US" altLang="zh-CN" dirty="0">
                  <a:solidFill>
                    <a:schemeClr val="tx1">
                      <a:lumMod val="95000"/>
                      <a:lumOff val="5000"/>
                    </a:schemeClr>
                  </a:solidFill>
                  <a:cs typeface="+mn-ea"/>
                  <a:sym typeface="+mn-lt"/>
                </a:rPr>
                <a:t>Add subtitle here</a:t>
              </a:r>
              <a:endParaRPr lang="zh-CN" altLang="en-US" dirty="0">
                <a:solidFill>
                  <a:schemeClr val="tx1">
                    <a:lumMod val="95000"/>
                    <a:lumOff val="5000"/>
                  </a:schemeClr>
                </a:solidFill>
                <a:cs typeface="+mn-ea"/>
                <a:sym typeface="+mn-lt"/>
              </a:endParaRPr>
            </a:p>
          </p:txBody>
        </p:sp>
        <p:sp>
          <p:nvSpPr>
            <p:cNvPr id="24" name="图形"/>
            <p:cNvSpPr/>
            <p:nvPr>
              <p:custDataLst>
                <p:tags r:id="rId12"/>
              </p:custDataLst>
            </p:nvPr>
          </p:nvSpPr>
          <p:spPr>
            <a:xfrm>
              <a:off x="13624" y="6037"/>
              <a:ext cx="372" cy="372"/>
            </a:xfrm>
            <a:prstGeom prst="ellipse">
              <a:avLst/>
            </a:prstGeom>
            <a:gradFill>
              <a:gsLst>
                <a:gs pos="9000">
                  <a:srgbClr val="FF9600"/>
                </a:gs>
                <a:gs pos="100000">
                  <a:srgbClr val="FFB1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dirty="0">
                <a:cs typeface="+mn-ea"/>
                <a:sym typeface="+mn-lt"/>
              </a:endParaRPr>
            </a:p>
          </p:txBody>
        </p:sp>
        <p:sp>
          <p:nvSpPr>
            <p:cNvPr id="26" name="图形"/>
            <p:cNvSpPr/>
            <p:nvPr>
              <p:custDataLst>
                <p:tags r:id="rId13"/>
              </p:custDataLst>
            </p:nvPr>
          </p:nvSpPr>
          <p:spPr bwMode="auto">
            <a:xfrm>
              <a:off x="14200" y="6013"/>
              <a:ext cx="2752" cy="477"/>
            </a:xfrm>
            <a:prstGeom prst="rect">
              <a:avLst/>
            </a:prstGeom>
          </p:spPr>
          <p:txBody>
            <a:bodyPr wrap="square" lIns="89858" tIns="44929" rIns="89858" bIns="44929">
              <a:spAutoFit/>
            </a:bodyPr>
            <a:lstStyle/>
            <a:p>
              <a:pPr>
                <a:defRPr/>
              </a:pPr>
              <a:r>
                <a:rPr lang="en-US" altLang="zh-CN" dirty="0">
                  <a:solidFill>
                    <a:schemeClr val="tx1">
                      <a:lumMod val="95000"/>
                      <a:lumOff val="5000"/>
                    </a:schemeClr>
                  </a:solidFill>
                  <a:cs typeface="+mn-ea"/>
                  <a:sym typeface="+mn-lt"/>
                </a:rPr>
                <a:t>Add subtitle here</a:t>
              </a:r>
              <a:endParaRPr lang="zh-CN" altLang="en-US" dirty="0">
                <a:solidFill>
                  <a:schemeClr val="tx1">
                    <a:lumMod val="95000"/>
                    <a:lumOff val="5000"/>
                  </a:schemeClr>
                </a:solidFill>
                <a:cs typeface="+mn-ea"/>
                <a:sym typeface="+mn-lt"/>
              </a:endParaRPr>
            </a:p>
          </p:txBody>
        </p:sp>
        <p:sp>
          <p:nvSpPr>
            <p:cNvPr id="27" name="图形"/>
            <p:cNvSpPr/>
            <p:nvPr>
              <p:custDataLst>
                <p:tags r:id="rId14"/>
              </p:custDataLst>
            </p:nvPr>
          </p:nvSpPr>
          <p:spPr>
            <a:xfrm>
              <a:off x="10030" y="6779"/>
              <a:ext cx="372" cy="372"/>
            </a:xfrm>
            <a:prstGeom prst="ellipse">
              <a:avLst/>
            </a:prstGeom>
            <a:gradFill>
              <a:gsLst>
                <a:gs pos="9000">
                  <a:srgbClr val="FF9600"/>
                </a:gs>
                <a:gs pos="100000">
                  <a:srgbClr val="FFB1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dirty="0">
                <a:cs typeface="+mn-ea"/>
                <a:sym typeface="+mn-lt"/>
              </a:endParaRPr>
            </a:p>
          </p:txBody>
        </p:sp>
        <p:sp>
          <p:nvSpPr>
            <p:cNvPr id="29" name="图形"/>
            <p:cNvSpPr/>
            <p:nvPr>
              <p:custDataLst>
                <p:tags r:id="rId15"/>
              </p:custDataLst>
            </p:nvPr>
          </p:nvSpPr>
          <p:spPr bwMode="auto">
            <a:xfrm>
              <a:off x="10607" y="6755"/>
              <a:ext cx="2801" cy="477"/>
            </a:xfrm>
            <a:prstGeom prst="rect">
              <a:avLst/>
            </a:prstGeom>
          </p:spPr>
          <p:txBody>
            <a:bodyPr wrap="square" lIns="89858" tIns="44929" rIns="89858" bIns="44929">
              <a:spAutoFit/>
            </a:bodyPr>
            <a:lstStyle/>
            <a:p>
              <a:pPr>
                <a:defRPr/>
              </a:pPr>
              <a:r>
                <a:rPr lang="en-US" altLang="zh-CN" dirty="0">
                  <a:solidFill>
                    <a:schemeClr val="tx1">
                      <a:lumMod val="95000"/>
                      <a:lumOff val="5000"/>
                    </a:schemeClr>
                  </a:solidFill>
                  <a:cs typeface="+mn-ea"/>
                  <a:sym typeface="+mn-lt"/>
                </a:rPr>
                <a:t>Add subtitle here</a:t>
              </a:r>
              <a:endParaRPr lang="zh-CN" altLang="en-US" dirty="0">
                <a:solidFill>
                  <a:schemeClr val="tx1">
                    <a:lumMod val="95000"/>
                    <a:lumOff val="5000"/>
                  </a:schemeClr>
                </a:solidFill>
                <a:cs typeface="+mn-ea"/>
                <a:sym typeface="+mn-lt"/>
              </a:endParaRPr>
            </a:p>
          </p:txBody>
        </p:sp>
        <p:sp>
          <p:nvSpPr>
            <p:cNvPr id="30" name="图形"/>
            <p:cNvSpPr/>
            <p:nvPr>
              <p:custDataLst>
                <p:tags r:id="rId16"/>
              </p:custDataLst>
            </p:nvPr>
          </p:nvSpPr>
          <p:spPr>
            <a:xfrm>
              <a:off x="13624" y="6788"/>
              <a:ext cx="372" cy="372"/>
            </a:xfrm>
            <a:prstGeom prst="ellipse">
              <a:avLst/>
            </a:prstGeom>
            <a:gradFill>
              <a:gsLst>
                <a:gs pos="9000">
                  <a:srgbClr val="FF9600"/>
                </a:gs>
                <a:gs pos="100000">
                  <a:srgbClr val="FFB1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dirty="0">
                <a:cs typeface="+mn-ea"/>
                <a:sym typeface="+mn-lt"/>
              </a:endParaRPr>
            </a:p>
          </p:txBody>
        </p:sp>
        <p:sp>
          <p:nvSpPr>
            <p:cNvPr id="31" name="图形"/>
            <p:cNvSpPr/>
            <p:nvPr>
              <p:custDataLst>
                <p:tags r:id="rId17"/>
              </p:custDataLst>
            </p:nvPr>
          </p:nvSpPr>
          <p:spPr bwMode="auto">
            <a:xfrm>
              <a:off x="14200" y="6764"/>
              <a:ext cx="2801" cy="477"/>
            </a:xfrm>
            <a:prstGeom prst="rect">
              <a:avLst/>
            </a:prstGeom>
          </p:spPr>
          <p:txBody>
            <a:bodyPr wrap="square" lIns="89858" tIns="44929" rIns="89858" bIns="44929">
              <a:spAutoFit/>
            </a:bodyPr>
            <a:lstStyle/>
            <a:p>
              <a:pPr>
                <a:defRPr/>
              </a:pPr>
              <a:r>
                <a:rPr lang="en-US" altLang="zh-CN" dirty="0">
                  <a:solidFill>
                    <a:schemeClr val="tx1">
                      <a:lumMod val="95000"/>
                      <a:lumOff val="5000"/>
                    </a:schemeClr>
                  </a:solidFill>
                  <a:cs typeface="+mn-ea"/>
                  <a:sym typeface="+mn-lt"/>
                </a:rPr>
                <a:t>Add subtitle here</a:t>
              </a:r>
              <a:endParaRPr lang="zh-CN" altLang="en-US" dirty="0">
                <a:solidFill>
                  <a:schemeClr val="tx1">
                    <a:lumMod val="95000"/>
                    <a:lumOff val="5000"/>
                  </a:schemeClr>
                </a:solidFill>
                <a:cs typeface="+mn-ea"/>
                <a:sym typeface="+mn-lt"/>
              </a:endParaRPr>
            </a:p>
          </p:txBody>
        </p:sp>
      </p:grpSp>
      <p:pic>
        <p:nvPicPr>
          <p:cNvPr id="33" name="图片 32" descr="638f65ffe02d257"/>
          <p:cNvPicPr>
            <a:picLocks noChangeAspect="1"/>
          </p:cNvPicPr>
          <p:nvPr>
            <p:custDataLst>
              <p:tags r:id="rId9"/>
            </p:custDataLst>
          </p:nvPr>
        </p:nvPicPr>
        <p:blipFill>
          <a:blip r:embed="rId27"/>
          <a:srcRect l="80417" t="53854" r="4401" b="20208"/>
          <a:stretch>
            <a:fillRect/>
          </a:stretch>
        </p:blipFill>
        <p:spPr>
          <a:xfrm>
            <a:off x="1019810" y="5560695"/>
            <a:ext cx="803910" cy="687070"/>
          </a:xfrm>
          <a:prstGeom prst="rect">
            <a:avLst/>
          </a:prstGeom>
        </p:spPr>
      </p:pic>
    </p:spTree>
    <p:custDataLst>
      <p:tags r:id="rId1"/>
    </p:custDataLst>
  </p:cSld>
  <p:clrMapOvr>
    <a:masterClrMapping/>
  </p:clrMapOvr>
  <p:transition advTm="2000">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17"/>
                                        </p:tgtEl>
                                        <p:attrNameLst>
                                          <p:attrName>style.visibility</p:attrName>
                                        </p:attrNameLst>
                                      </p:cBhvr>
                                      <p:to>
                                        <p:strVal val="visible"/>
                                      </p:to>
                                    </p:set>
                                    <p:animEffect transition="in" filter="wipe(left)">
                                      <p:cBhvr>
                                        <p:cTn id="15" dur="500"/>
                                        <p:tgtEl>
                                          <p:spTgt spid="31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2" grpId="1" animBg="1"/>
      <p:bldP spid="317" grpId="0" bldLvl="0" animBg="1"/>
      <p:bldP spid="317" grpId="1" animBg="1"/>
      <p:bldP spid="10" grpId="0"/>
      <p:bldP spid="1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图形"/>
          <p:cNvGrpSpPr/>
          <p:nvPr/>
        </p:nvGrpSpPr>
        <p:grpSpPr>
          <a:xfrm>
            <a:off x="845185" y="1866900"/>
            <a:ext cx="10274300" cy="4030345"/>
            <a:chOff x="1331" y="2940"/>
            <a:chExt cx="16180" cy="6347"/>
          </a:xfrm>
        </p:grpSpPr>
        <p:pic>
          <p:nvPicPr>
            <p:cNvPr id="8" name="图形" descr="E:\006包图网\素材\0000商务办公\商务办公\15466.jpg15466"/>
            <p:cNvPicPr>
              <a:picLocks noChangeAspect="1"/>
            </p:cNvPicPr>
            <p:nvPr>
              <p:custDataLst>
                <p:tags r:id="rId2"/>
              </p:custDataLst>
            </p:nvPr>
          </p:nvPicPr>
          <p:blipFill>
            <a:blip r:embed="rId16"/>
            <a:srcRect l="6790" r="16672"/>
            <a:stretch>
              <a:fillRect/>
            </a:stretch>
          </p:blipFill>
          <p:spPr>
            <a:xfrm flipH="1">
              <a:off x="10538" y="3349"/>
              <a:ext cx="6723" cy="5855"/>
            </a:xfrm>
            <a:prstGeom prst="rect">
              <a:avLst/>
            </a:prstGeom>
          </p:spPr>
        </p:pic>
        <p:sp>
          <p:nvSpPr>
            <p:cNvPr id="37926" name="图形"/>
            <p:cNvSpPr>
              <a:spLocks noChangeArrowheads="1"/>
            </p:cNvSpPr>
            <p:nvPr>
              <p:custDataLst>
                <p:tags r:id="rId3"/>
              </p:custDataLst>
            </p:nvPr>
          </p:nvSpPr>
          <p:spPr bwMode="auto">
            <a:xfrm>
              <a:off x="1331" y="4046"/>
              <a:ext cx="8408" cy="2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en-US" altLang="zh-CN" sz="1400" dirty="0">
                  <a:cs typeface="+mn-ea"/>
                  <a:sym typeface="+mn-lt"/>
                </a:rPr>
                <a:t>Click here to add content, content to match the title. Click here to add content, content to match the title.  Click here to add content, content to match the title. Click here to add content, content to match the title. Click here to add content, content to match the title.  Click here to add content, content to match the title. </a:t>
              </a:r>
              <a:endParaRPr lang="zh-CN" altLang="en-US" sz="1400" dirty="0">
                <a:solidFill>
                  <a:schemeClr val="tx1">
                    <a:lumMod val="85000"/>
                    <a:lumOff val="15000"/>
                  </a:schemeClr>
                </a:solidFill>
                <a:cs typeface="+mn-ea"/>
                <a:sym typeface="+mn-lt"/>
              </a:endParaRPr>
            </a:p>
          </p:txBody>
        </p:sp>
        <p:sp>
          <p:nvSpPr>
            <p:cNvPr id="37927" name="图形"/>
            <p:cNvSpPr>
              <a:spLocks noChangeArrowheads="1"/>
            </p:cNvSpPr>
            <p:nvPr>
              <p:custDataLst>
                <p:tags r:id="rId4"/>
              </p:custDataLst>
            </p:nvPr>
          </p:nvSpPr>
          <p:spPr bwMode="auto">
            <a:xfrm>
              <a:off x="1331" y="2940"/>
              <a:ext cx="5605" cy="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fontAlgn="auto">
                <a:lnSpc>
                  <a:spcPct val="120000"/>
                </a:lnSpc>
                <a:spcBef>
                  <a:spcPts val="0"/>
                </a:spcBef>
                <a:spcAft>
                  <a:spcPts val="0"/>
                </a:spcAft>
              </a:pPr>
              <a:r>
                <a:rPr lang="en-US" altLang="zh-CN" sz="3600" dirty="0">
                  <a:solidFill>
                    <a:schemeClr val="tx1">
                      <a:lumMod val="75000"/>
                      <a:lumOff val="25000"/>
                    </a:schemeClr>
                  </a:solidFill>
                  <a:cs typeface="+mn-ea"/>
                  <a:sym typeface="+mn-lt"/>
                </a:rPr>
                <a:t>Add title text</a:t>
              </a:r>
              <a:endParaRPr lang="zh-CN" altLang="en-US" sz="3600" dirty="0">
                <a:solidFill>
                  <a:schemeClr val="tx1">
                    <a:lumMod val="75000"/>
                    <a:lumOff val="25000"/>
                  </a:schemeClr>
                </a:solidFill>
                <a:cs typeface="+mn-ea"/>
                <a:sym typeface="+mn-lt"/>
              </a:endParaRPr>
            </a:p>
          </p:txBody>
        </p:sp>
        <p:sp>
          <p:nvSpPr>
            <p:cNvPr id="37929" name="图形"/>
            <p:cNvSpPr>
              <a:spLocks noChangeArrowheads="1"/>
            </p:cNvSpPr>
            <p:nvPr>
              <p:custDataLst>
                <p:tags r:id="rId5"/>
              </p:custDataLst>
            </p:nvPr>
          </p:nvSpPr>
          <p:spPr bwMode="auto">
            <a:xfrm>
              <a:off x="1576" y="7825"/>
              <a:ext cx="873" cy="880"/>
            </a:xfrm>
            <a:prstGeom prst="ellipse">
              <a:avLst/>
            </a:prstGeom>
            <a:gradFill>
              <a:gsLst>
                <a:gs pos="0">
                  <a:schemeClr val="accent1"/>
                </a:gs>
                <a:gs pos="100000">
                  <a:schemeClr val="accent2"/>
                </a:gs>
              </a:gsLst>
              <a:lin ang="2700000" scaled="0"/>
            </a:gradFill>
            <a:ln>
              <a:noFill/>
            </a:ln>
            <a:effectLst>
              <a:outerShdw blurRad="63500" dist="63500" dir="2700000" algn="tl" rotWithShape="0">
                <a:prstClr val="black">
                  <a:alpha val="10000"/>
                </a:prstClr>
              </a:outerShdw>
            </a:effectLst>
          </p:spPr>
          <p:txBody>
            <a:bodyPr/>
            <a:lstStyle/>
            <a:p>
              <a:endParaRPr lang="zh-CN" altLang="en-US">
                <a:solidFill>
                  <a:schemeClr val="tx1">
                    <a:lumMod val="85000"/>
                    <a:lumOff val="15000"/>
                  </a:schemeClr>
                </a:solidFill>
                <a:cs typeface="+mn-ea"/>
                <a:sym typeface="+mn-lt"/>
              </a:endParaRPr>
            </a:p>
          </p:txBody>
        </p:sp>
        <p:sp>
          <p:nvSpPr>
            <p:cNvPr id="37930" name="图形"/>
            <p:cNvSpPr/>
            <p:nvPr>
              <p:custDataLst>
                <p:tags r:id="rId6"/>
              </p:custDataLst>
            </p:nvPr>
          </p:nvSpPr>
          <p:spPr bwMode="auto">
            <a:xfrm>
              <a:off x="1817" y="8108"/>
              <a:ext cx="390" cy="304"/>
            </a:xfrm>
            <a:custGeom>
              <a:avLst/>
              <a:gdLst>
                <a:gd name="T0" fmla="*/ 39 w 39"/>
                <a:gd name="T1" fmla="*/ 4 h 31"/>
                <a:gd name="T2" fmla="*/ 34 w 39"/>
                <a:gd name="T3" fmla="*/ 5 h 31"/>
                <a:gd name="T4" fmla="*/ 38 w 39"/>
                <a:gd name="T5" fmla="*/ 1 h 31"/>
                <a:gd name="T6" fmla="*/ 33 w 39"/>
                <a:gd name="T7" fmla="*/ 3 h 31"/>
                <a:gd name="T8" fmla="*/ 27 w 39"/>
                <a:gd name="T9" fmla="*/ 0 h 31"/>
                <a:gd name="T10" fmla="*/ 19 w 39"/>
                <a:gd name="T11" fmla="*/ 8 h 31"/>
                <a:gd name="T12" fmla="*/ 19 w 39"/>
                <a:gd name="T13" fmla="*/ 10 h 31"/>
                <a:gd name="T14" fmla="*/ 3 w 39"/>
                <a:gd name="T15" fmla="*/ 2 h 31"/>
                <a:gd name="T16" fmla="*/ 2 w 39"/>
                <a:gd name="T17" fmla="*/ 5 h 31"/>
                <a:gd name="T18" fmla="*/ 6 w 39"/>
                <a:gd name="T19" fmla="*/ 12 h 31"/>
                <a:gd name="T20" fmla="*/ 2 w 39"/>
                <a:gd name="T21" fmla="*/ 11 h 31"/>
                <a:gd name="T22" fmla="*/ 2 w 39"/>
                <a:gd name="T23" fmla="*/ 11 h 31"/>
                <a:gd name="T24" fmla="*/ 8 w 39"/>
                <a:gd name="T25" fmla="*/ 19 h 31"/>
                <a:gd name="T26" fmla="*/ 6 w 39"/>
                <a:gd name="T27" fmla="*/ 19 h 31"/>
                <a:gd name="T28" fmla="*/ 5 w 39"/>
                <a:gd name="T29" fmla="*/ 19 h 31"/>
                <a:gd name="T30" fmla="*/ 12 w 39"/>
                <a:gd name="T31" fmla="*/ 24 h 31"/>
                <a:gd name="T32" fmla="*/ 2 w 39"/>
                <a:gd name="T33" fmla="*/ 28 h 31"/>
                <a:gd name="T34" fmla="*/ 0 w 39"/>
                <a:gd name="T35" fmla="*/ 28 h 31"/>
                <a:gd name="T36" fmla="*/ 13 w 39"/>
                <a:gd name="T37" fmla="*/ 31 h 31"/>
                <a:gd name="T38" fmla="*/ 35 w 39"/>
                <a:gd name="T39" fmla="*/ 9 h 31"/>
                <a:gd name="T40" fmla="*/ 35 w 39"/>
                <a:gd name="T41" fmla="*/ 8 h 31"/>
                <a:gd name="T42" fmla="*/ 39 w 39"/>
                <a:gd name="T43"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31">
                  <a:moveTo>
                    <a:pt x="39" y="4"/>
                  </a:moveTo>
                  <a:cubicBezTo>
                    <a:pt x="37" y="4"/>
                    <a:pt x="36" y="5"/>
                    <a:pt x="34" y="5"/>
                  </a:cubicBezTo>
                  <a:cubicBezTo>
                    <a:pt x="36" y="4"/>
                    <a:pt x="37" y="2"/>
                    <a:pt x="38" y="1"/>
                  </a:cubicBezTo>
                  <a:cubicBezTo>
                    <a:pt x="36" y="2"/>
                    <a:pt x="35" y="2"/>
                    <a:pt x="33" y="3"/>
                  </a:cubicBezTo>
                  <a:cubicBezTo>
                    <a:pt x="31" y="1"/>
                    <a:pt x="29" y="0"/>
                    <a:pt x="27" y="0"/>
                  </a:cubicBezTo>
                  <a:cubicBezTo>
                    <a:pt x="23" y="0"/>
                    <a:pt x="19" y="4"/>
                    <a:pt x="19" y="8"/>
                  </a:cubicBezTo>
                  <a:cubicBezTo>
                    <a:pt x="19" y="9"/>
                    <a:pt x="19" y="9"/>
                    <a:pt x="19" y="10"/>
                  </a:cubicBezTo>
                  <a:cubicBezTo>
                    <a:pt x="13" y="9"/>
                    <a:pt x="7" y="6"/>
                    <a:pt x="3" y="2"/>
                  </a:cubicBezTo>
                  <a:cubicBezTo>
                    <a:pt x="2" y="3"/>
                    <a:pt x="2" y="4"/>
                    <a:pt x="2" y="5"/>
                  </a:cubicBezTo>
                  <a:cubicBezTo>
                    <a:pt x="2" y="8"/>
                    <a:pt x="3" y="11"/>
                    <a:pt x="6" y="12"/>
                  </a:cubicBezTo>
                  <a:cubicBezTo>
                    <a:pt x="4" y="12"/>
                    <a:pt x="3" y="12"/>
                    <a:pt x="2" y="11"/>
                  </a:cubicBezTo>
                  <a:cubicBezTo>
                    <a:pt x="2" y="11"/>
                    <a:pt x="2" y="11"/>
                    <a:pt x="2" y="11"/>
                  </a:cubicBezTo>
                  <a:cubicBezTo>
                    <a:pt x="2" y="15"/>
                    <a:pt x="5" y="18"/>
                    <a:pt x="8" y="19"/>
                  </a:cubicBezTo>
                  <a:cubicBezTo>
                    <a:pt x="8" y="19"/>
                    <a:pt x="7" y="19"/>
                    <a:pt x="6" y="19"/>
                  </a:cubicBezTo>
                  <a:cubicBezTo>
                    <a:pt x="6" y="19"/>
                    <a:pt x="5" y="19"/>
                    <a:pt x="5" y="19"/>
                  </a:cubicBezTo>
                  <a:cubicBezTo>
                    <a:pt x="6" y="22"/>
                    <a:pt x="9" y="24"/>
                    <a:pt x="12" y="24"/>
                  </a:cubicBezTo>
                  <a:cubicBezTo>
                    <a:pt x="9" y="27"/>
                    <a:pt x="6" y="28"/>
                    <a:pt x="2" y="28"/>
                  </a:cubicBezTo>
                  <a:cubicBezTo>
                    <a:pt x="2" y="28"/>
                    <a:pt x="1" y="28"/>
                    <a:pt x="0" y="28"/>
                  </a:cubicBezTo>
                  <a:cubicBezTo>
                    <a:pt x="4" y="30"/>
                    <a:pt x="8" y="31"/>
                    <a:pt x="13" y="31"/>
                  </a:cubicBezTo>
                  <a:cubicBezTo>
                    <a:pt x="27" y="31"/>
                    <a:pt x="35" y="19"/>
                    <a:pt x="35" y="9"/>
                  </a:cubicBezTo>
                  <a:cubicBezTo>
                    <a:pt x="35" y="9"/>
                    <a:pt x="35" y="8"/>
                    <a:pt x="35" y="8"/>
                  </a:cubicBezTo>
                  <a:cubicBezTo>
                    <a:pt x="36" y="7"/>
                    <a:pt x="38" y="5"/>
                    <a:pt x="39"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cs typeface="+mn-ea"/>
                <a:sym typeface="+mn-lt"/>
              </a:endParaRPr>
            </a:p>
          </p:txBody>
        </p:sp>
        <p:sp>
          <p:nvSpPr>
            <p:cNvPr id="37932" name="图形"/>
            <p:cNvSpPr>
              <a:spLocks noChangeArrowheads="1"/>
            </p:cNvSpPr>
            <p:nvPr>
              <p:custDataLst>
                <p:tags r:id="rId7"/>
              </p:custDataLst>
            </p:nvPr>
          </p:nvSpPr>
          <p:spPr bwMode="auto">
            <a:xfrm>
              <a:off x="5849" y="7825"/>
              <a:ext cx="873" cy="880"/>
            </a:xfrm>
            <a:prstGeom prst="ellipse">
              <a:avLst/>
            </a:prstGeom>
            <a:gradFill>
              <a:gsLst>
                <a:gs pos="0">
                  <a:schemeClr val="accent1"/>
                </a:gs>
                <a:gs pos="100000">
                  <a:schemeClr val="accent2"/>
                </a:gs>
              </a:gsLst>
              <a:lin ang="2700000" scaled="0"/>
            </a:gradFill>
            <a:ln>
              <a:noFill/>
            </a:ln>
            <a:effectLst>
              <a:outerShdw blurRad="63500" dist="63500" dir="2700000" algn="tl" rotWithShape="0">
                <a:prstClr val="black">
                  <a:alpha val="10000"/>
                </a:prstClr>
              </a:outerShdw>
            </a:effectLst>
          </p:spPr>
          <p:txBody>
            <a:bodyPr/>
            <a:lstStyle/>
            <a:p>
              <a:endParaRPr lang="zh-CN" altLang="en-US">
                <a:solidFill>
                  <a:schemeClr val="tx1">
                    <a:lumMod val="85000"/>
                    <a:lumOff val="15000"/>
                  </a:schemeClr>
                </a:solidFill>
                <a:cs typeface="+mn-ea"/>
                <a:sym typeface="+mn-lt"/>
              </a:endParaRPr>
            </a:p>
          </p:txBody>
        </p:sp>
        <p:sp>
          <p:nvSpPr>
            <p:cNvPr id="37933" name="图形"/>
            <p:cNvSpPr/>
            <p:nvPr>
              <p:custDataLst>
                <p:tags r:id="rId8"/>
              </p:custDataLst>
            </p:nvPr>
          </p:nvSpPr>
          <p:spPr bwMode="auto">
            <a:xfrm>
              <a:off x="6189" y="8066"/>
              <a:ext cx="207" cy="396"/>
            </a:xfrm>
            <a:custGeom>
              <a:avLst/>
              <a:gdLst>
                <a:gd name="T0" fmla="*/ 4 w 20"/>
                <a:gd name="T1" fmla="*/ 22 h 39"/>
                <a:gd name="T2" fmla="*/ 4 w 20"/>
                <a:gd name="T3" fmla="*/ 39 h 39"/>
                <a:gd name="T4" fmla="*/ 13 w 20"/>
                <a:gd name="T5" fmla="*/ 39 h 39"/>
                <a:gd name="T6" fmla="*/ 13 w 20"/>
                <a:gd name="T7" fmla="*/ 22 h 39"/>
                <a:gd name="T8" fmla="*/ 18 w 20"/>
                <a:gd name="T9" fmla="*/ 22 h 39"/>
                <a:gd name="T10" fmla="*/ 20 w 20"/>
                <a:gd name="T11" fmla="*/ 15 h 39"/>
                <a:gd name="T12" fmla="*/ 13 w 20"/>
                <a:gd name="T13" fmla="*/ 15 h 39"/>
                <a:gd name="T14" fmla="*/ 13 w 20"/>
                <a:gd name="T15" fmla="*/ 9 h 39"/>
                <a:gd name="T16" fmla="*/ 14 w 20"/>
                <a:gd name="T17" fmla="*/ 8 h 39"/>
                <a:gd name="T18" fmla="*/ 18 w 20"/>
                <a:gd name="T19" fmla="*/ 8 h 39"/>
                <a:gd name="T20" fmla="*/ 18 w 20"/>
                <a:gd name="T21" fmla="*/ 0 h 39"/>
                <a:gd name="T22" fmla="*/ 11 w 20"/>
                <a:gd name="T23" fmla="*/ 0 h 39"/>
                <a:gd name="T24" fmla="*/ 4 w 20"/>
                <a:gd name="T25" fmla="*/ 7 h 39"/>
                <a:gd name="T26" fmla="*/ 4 w 20"/>
                <a:gd name="T27" fmla="*/ 14 h 39"/>
                <a:gd name="T28" fmla="*/ 0 w 20"/>
                <a:gd name="T29" fmla="*/ 14 h 39"/>
                <a:gd name="T30" fmla="*/ 0 w 20"/>
                <a:gd name="T31" fmla="*/ 22 h 39"/>
                <a:gd name="T32" fmla="*/ 4 w 20"/>
                <a:gd name="T33"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39">
                  <a:moveTo>
                    <a:pt x="4" y="22"/>
                  </a:moveTo>
                  <a:cubicBezTo>
                    <a:pt x="4" y="39"/>
                    <a:pt x="4" y="39"/>
                    <a:pt x="4" y="39"/>
                  </a:cubicBezTo>
                  <a:cubicBezTo>
                    <a:pt x="13" y="39"/>
                    <a:pt x="13" y="39"/>
                    <a:pt x="13" y="39"/>
                  </a:cubicBezTo>
                  <a:cubicBezTo>
                    <a:pt x="13" y="22"/>
                    <a:pt x="13" y="22"/>
                    <a:pt x="13" y="22"/>
                  </a:cubicBezTo>
                  <a:cubicBezTo>
                    <a:pt x="18" y="22"/>
                    <a:pt x="18" y="22"/>
                    <a:pt x="18" y="22"/>
                  </a:cubicBezTo>
                  <a:cubicBezTo>
                    <a:pt x="20" y="15"/>
                    <a:pt x="20" y="15"/>
                    <a:pt x="20" y="15"/>
                  </a:cubicBezTo>
                  <a:cubicBezTo>
                    <a:pt x="13" y="15"/>
                    <a:pt x="13" y="15"/>
                    <a:pt x="13" y="15"/>
                  </a:cubicBezTo>
                  <a:cubicBezTo>
                    <a:pt x="13" y="15"/>
                    <a:pt x="13" y="11"/>
                    <a:pt x="13" y="9"/>
                  </a:cubicBezTo>
                  <a:cubicBezTo>
                    <a:pt x="13" y="9"/>
                    <a:pt x="13" y="8"/>
                    <a:pt x="14" y="8"/>
                  </a:cubicBezTo>
                  <a:cubicBezTo>
                    <a:pt x="16" y="8"/>
                    <a:pt x="18" y="8"/>
                    <a:pt x="18" y="8"/>
                  </a:cubicBezTo>
                  <a:cubicBezTo>
                    <a:pt x="18" y="0"/>
                    <a:pt x="18" y="0"/>
                    <a:pt x="18" y="0"/>
                  </a:cubicBezTo>
                  <a:cubicBezTo>
                    <a:pt x="18" y="0"/>
                    <a:pt x="15" y="0"/>
                    <a:pt x="11" y="0"/>
                  </a:cubicBezTo>
                  <a:cubicBezTo>
                    <a:pt x="8" y="0"/>
                    <a:pt x="4" y="4"/>
                    <a:pt x="4" y="7"/>
                  </a:cubicBezTo>
                  <a:cubicBezTo>
                    <a:pt x="4" y="11"/>
                    <a:pt x="4" y="14"/>
                    <a:pt x="4" y="14"/>
                  </a:cubicBezTo>
                  <a:cubicBezTo>
                    <a:pt x="0" y="14"/>
                    <a:pt x="0" y="14"/>
                    <a:pt x="0" y="14"/>
                  </a:cubicBezTo>
                  <a:cubicBezTo>
                    <a:pt x="0" y="22"/>
                    <a:pt x="0" y="22"/>
                    <a:pt x="0" y="22"/>
                  </a:cubicBezTo>
                  <a:lnTo>
                    <a:pt x="4" y="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cs typeface="+mn-ea"/>
                <a:sym typeface="+mn-lt"/>
              </a:endParaRPr>
            </a:p>
          </p:txBody>
        </p:sp>
        <p:sp>
          <p:nvSpPr>
            <p:cNvPr id="37934" name="图形"/>
            <p:cNvSpPr>
              <a:spLocks noChangeArrowheads="1"/>
            </p:cNvSpPr>
            <p:nvPr>
              <p:custDataLst>
                <p:tags r:id="rId9"/>
              </p:custDataLst>
            </p:nvPr>
          </p:nvSpPr>
          <p:spPr bwMode="auto">
            <a:xfrm>
              <a:off x="2610" y="7823"/>
              <a:ext cx="2627" cy="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50000"/>
                </a:lnSpc>
                <a:buFont typeface="思源黑体旧字形 Light" panose="020B0300000000000000" charset="-128"/>
                <a:buNone/>
              </a:pPr>
              <a:r>
                <a:rPr lang="en-US" altLang="zh-CN" sz="1400" dirty="0">
                  <a:cs typeface="+mn-ea"/>
                  <a:sym typeface="+mn-lt"/>
                </a:rPr>
                <a:t>Click here to add content, content to match the title.  </a:t>
              </a:r>
              <a:endParaRPr lang="zh-CN" altLang="en-US" sz="1400" dirty="0">
                <a:solidFill>
                  <a:schemeClr val="tx1">
                    <a:lumMod val="85000"/>
                    <a:lumOff val="15000"/>
                  </a:schemeClr>
                </a:solidFill>
                <a:cs typeface="+mn-ea"/>
                <a:sym typeface="+mn-lt"/>
              </a:endParaRPr>
            </a:p>
          </p:txBody>
        </p:sp>
        <p:sp>
          <p:nvSpPr>
            <p:cNvPr id="37935" name="图形"/>
            <p:cNvSpPr>
              <a:spLocks noChangeArrowheads="1"/>
            </p:cNvSpPr>
            <p:nvPr>
              <p:custDataLst>
                <p:tags r:id="rId10"/>
              </p:custDataLst>
            </p:nvPr>
          </p:nvSpPr>
          <p:spPr bwMode="auto">
            <a:xfrm>
              <a:off x="6884" y="7823"/>
              <a:ext cx="2627" cy="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50000"/>
                </a:lnSpc>
                <a:buFont typeface="思源黑体旧字形 Light" panose="020B0300000000000000" charset="-128"/>
                <a:buNone/>
              </a:pPr>
              <a:r>
                <a:rPr lang="en-US" altLang="zh-CN" sz="1400" dirty="0">
                  <a:cs typeface="+mn-ea"/>
                  <a:sym typeface="+mn-lt"/>
                </a:rPr>
                <a:t>Click here to add content, content to match the title.  </a:t>
              </a:r>
              <a:endParaRPr lang="zh-CN" altLang="en-US" sz="1400" dirty="0">
                <a:solidFill>
                  <a:schemeClr val="tx1">
                    <a:lumMod val="85000"/>
                    <a:lumOff val="15000"/>
                  </a:schemeClr>
                </a:solidFill>
                <a:cs typeface="+mn-ea"/>
                <a:sym typeface="+mn-lt"/>
              </a:endParaRPr>
            </a:p>
          </p:txBody>
        </p:sp>
        <p:grpSp>
          <p:nvGrpSpPr>
            <p:cNvPr id="9" name="图形"/>
            <p:cNvGrpSpPr/>
            <p:nvPr/>
          </p:nvGrpSpPr>
          <p:grpSpPr>
            <a:xfrm>
              <a:off x="10232" y="3077"/>
              <a:ext cx="7279" cy="6193"/>
              <a:chOff x="1076" y="2609"/>
              <a:chExt cx="8460" cy="7197"/>
            </a:xfrm>
          </p:grpSpPr>
          <p:sp>
            <p:nvSpPr>
              <p:cNvPr id="11" name="图形"/>
              <p:cNvSpPr/>
              <p:nvPr>
                <p:custDataLst>
                  <p:tags r:id="rId11"/>
                </p:custDataLst>
              </p:nvPr>
            </p:nvSpPr>
            <p:spPr>
              <a:xfrm>
                <a:off x="1076" y="2609"/>
                <a:ext cx="7159" cy="4762"/>
              </a:xfrm>
              <a:prstGeom prst="rect">
                <a:avLst/>
              </a:prstGeom>
              <a:noFill/>
              <a:ln w="22225">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图形"/>
              <p:cNvSpPr/>
              <p:nvPr>
                <p:custDataLst>
                  <p:tags r:id="rId12"/>
                </p:custDataLst>
              </p:nvPr>
            </p:nvSpPr>
            <p:spPr>
              <a:xfrm>
                <a:off x="6870" y="7570"/>
                <a:ext cx="2666" cy="2236"/>
              </a:xfrm>
              <a:prstGeom prst="rect">
                <a:avLst/>
              </a:prstGeom>
              <a:noFill/>
              <a:ln w="22225">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5" name="组合 24"/>
              <p:cNvGrpSpPr/>
              <p:nvPr/>
            </p:nvGrpSpPr>
            <p:grpSpPr>
              <a:xfrm>
                <a:off x="1432" y="7314"/>
                <a:ext cx="6803" cy="1393"/>
                <a:chOff x="1054200" y="4558283"/>
                <a:chExt cx="4319658" cy="885125"/>
              </a:xfrm>
              <a:solidFill>
                <a:srgbClr val="99CC03"/>
              </a:solidFill>
            </p:grpSpPr>
            <p:sp>
              <p:nvSpPr>
                <p:cNvPr id="26" name="图形"/>
                <p:cNvSpPr/>
                <p:nvPr>
                  <p:custDataLst>
                    <p:tags r:id="rId13"/>
                  </p:custDataLst>
                </p:nvPr>
              </p:nvSpPr>
              <p:spPr>
                <a:xfrm>
                  <a:off x="1054200" y="4558283"/>
                  <a:ext cx="4319658" cy="885125"/>
                </a:xfrm>
                <a:prstGeom prst="rect">
                  <a:avLst/>
                </a:pr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8" name="图形"/>
                <p:cNvSpPr txBox="1"/>
                <p:nvPr>
                  <p:custDataLst>
                    <p:tags r:id="rId14"/>
                  </p:custDataLst>
                </p:nvPr>
              </p:nvSpPr>
              <p:spPr>
                <a:xfrm>
                  <a:off x="1570791" y="4640223"/>
                  <a:ext cx="3571859" cy="678609"/>
                </a:xfrm>
                <a:prstGeom prst="rect">
                  <a:avLst/>
                </a:prstGeom>
                <a:noFill/>
                <a:extLst>
                  <a:ext uri="{909E8E84-426E-40DD-AFC4-6F175D3DCCD1}">
                    <a14:hiddenFill xmlns:a14="http://schemas.microsoft.com/office/drawing/2010/main">
                      <a:grpFill/>
                    </a14:hiddenFill>
                  </a:ext>
                </a:extLst>
              </p:spPr>
              <p:txBody>
                <a:bodyPr wrap="square" rtlCol="0">
                  <a:spAutoFit/>
                </a:bodyPr>
                <a:lstStyle/>
                <a:p>
                  <a:pPr algn="ctr"/>
                  <a:r>
                    <a:rPr lang="en-US" altLang="zh-CN" sz="3200" dirty="0">
                      <a:solidFill>
                        <a:schemeClr val="bg1"/>
                      </a:solidFill>
                      <a:cs typeface="+mn-ea"/>
                      <a:sym typeface="+mn-lt"/>
                    </a:rPr>
                    <a:t>Add title text</a:t>
                  </a:r>
                  <a:endParaRPr lang="zh-CN" altLang="en-US" sz="3200" dirty="0">
                    <a:solidFill>
                      <a:schemeClr val="bg1"/>
                    </a:solidFill>
                    <a:cs typeface="+mn-ea"/>
                    <a:sym typeface="+mn-lt"/>
                  </a:endParaRPr>
                </a:p>
              </p:txBody>
            </p:sp>
          </p:grpSp>
        </p:grpSp>
      </p:grpSp>
    </p:spTree>
    <p:custDataLst>
      <p:tags r:id="rId1"/>
    </p:custDataLst>
  </p:cSld>
  <p:clrMapOvr>
    <a:masterClrMapping/>
  </p:clrMapOvr>
  <p:transition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500" fill="hold">
                                          <p:stCondLst>
                                            <p:cond delay="0"/>
                                          </p:stCondLst>
                                        </p:cTn>
                                        <p:tgtEl>
                                          <p:spTgt spid="7"/>
                                        </p:tgtEl>
                                        <p:attrNameLst>
                                          <p:attrName>style.visibility</p:attrName>
                                        </p:attrNameLst>
                                      </p:cBhvr>
                                      <p:to>
                                        <p:strVal val="visible"/>
                                      </p:to>
                                    </p:set>
                                    <p:animEffect transition="in" filter="wheel(2)">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1115695" y="1791970"/>
            <a:ext cx="9866630" cy="3800475"/>
            <a:chOff x="1757" y="2822"/>
            <a:chExt cx="15538" cy="5985"/>
          </a:xfrm>
        </p:grpSpPr>
        <p:grpSp>
          <p:nvGrpSpPr>
            <p:cNvPr id="48" name="图形"/>
            <p:cNvGrpSpPr/>
            <p:nvPr/>
          </p:nvGrpSpPr>
          <p:grpSpPr>
            <a:xfrm>
              <a:off x="2212" y="5039"/>
              <a:ext cx="2065" cy="2064"/>
              <a:chOff x="1956723" y="2371373"/>
              <a:chExt cx="2462606" cy="2462606"/>
            </a:xfrm>
          </p:grpSpPr>
          <p:sp>
            <p:nvSpPr>
              <p:cNvPr id="49" name="图形"/>
              <p:cNvSpPr/>
              <p:nvPr>
                <p:custDataLst>
                  <p:tags r:id="rId17"/>
                </p:custDataLst>
              </p:nvPr>
            </p:nvSpPr>
            <p:spPr>
              <a:xfrm>
                <a:off x="1956723" y="2371373"/>
                <a:ext cx="2462606" cy="2462606"/>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0" name="图形"/>
              <p:cNvSpPr/>
              <p:nvPr>
                <p:custDataLst>
                  <p:tags r:id="rId18"/>
                </p:custDataLst>
              </p:nvPr>
            </p:nvSpPr>
            <p:spPr>
              <a:xfrm>
                <a:off x="2308077" y="2722727"/>
                <a:ext cx="1759899" cy="1759899"/>
              </a:xfrm>
              <a:prstGeom prst="ellipse">
                <a:avLst/>
              </a:pr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a:ln>
                      <a:noFill/>
                    </a:ln>
                    <a:solidFill>
                      <a:prstClr val="white"/>
                    </a:solidFill>
                    <a:effectLst/>
                    <a:uLnTx/>
                    <a:uFillTx/>
                    <a:cs typeface="+mn-ea"/>
                    <a:sym typeface="+mn-lt"/>
                  </a:rPr>
                  <a:t>35%</a:t>
                </a:r>
              </a:p>
            </p:txBody>
          </p:sp>
        </p:grpSp>
        <p:grpSp>
          <p:nvGrpSpPr>
            <p:cNvPr id="51" name="图形"/>
            <p:cNvGrpSpPr/>
            <p:nvPr/>
          </p:nvGrpSpPr>
          <p:grpSpPr>
            <a:xfrm>
              <a:off x="7543" y="4017"/>
              <a:ext cx="2882" cy="2881"/>
              <a:chOff x="6907042" y="2371373"/>
              <a:chExt cx="2462606" cy="2462606"/>
            </a:xfrm>
          </p:grpSpPr>
          <p:sp>
            <p:nvSpPr>
              <p:cNvPr id="52" name="图形"/>
              <p:cNvSpPr/>
              <p:nvPr>
                <p:custDataLst>
                  <p:tags r:id="rId15"/>
                </p:custDataLst>
              </p:nvPr>
            </p:nvSpPr>
            <p:spPr>
              <a:xfrm>
                <a:off x="6907042" y="2371373"/>
                <a:ext cx="2462606" cy="2462606"/>
              </a:xfrm>
              <a:prstGeom prst="ellips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3" name="图形"/>
              <p:cNvSpPr/>
              <p:nvPr>
                <p:custDataLst>
                  <p:tags r:id="rId16"/>
                </p:custDataLst>
              </p:nvPr>
            </p:nvSpPr>
            <p:spPr>
              <a:xfrm>
                <a:off x="7207790" y="2672121"/>
                <a:ext cx="1861110" cy="1861110"/>
              </a:xfrm>
              <a:prstGeom prst="ellipse">
                <a:avLst/>
              </a:pr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cs typeface="+mn-ea"/>
                    <a:sym typeface="+mn-lt"/>
                  </a:rPr>
                  <a:t>55%</a:t>
                </a:r>
              </a:p>
            </p:txBody>
          </p:sp>
        </p:grpSp>
        <p:sp>
          <p:nvSpPr>
            <p:cNvPr id="56" name="图形"/>
            <p:cNvSpPr/>
            <p:nvPr>
              <p:custDataLst>
                <p:tags r:id="rId2"/>
              </p:custDataLst>
            </p:nvPr>
          </p:nvSpPr>
          <p:spPr bwMode="auto">
            <a:xfrm rot="207924">
              <a:off x="4496" y="5268"/>
              <a:ext cx="2650" cy="1606"/>
            </a:xfrm>
            <a:custGeom>
              <a:avLst/>
              <a:gdLst>
                <a:gd name="T0" fmla="*/ 603 w 603"/>
                <a:gd name="T1" fmla="*/ 0 h 366"/>
                <a:gd name="T2" fmla="*/ 353 w 603"/>
                <a:gd name="T3" fmla="*/ 25 h 366"/>
                <a:gd name="T4" fmla="*/ 414 w 603"/>
                <a:gd name="T5" fmla="*/ 68 h 366"/>
                <a:gd name="T6" fmla="*/ 0 w 603"/>
                <a:gd name="T7" fmla="*/ 258 h 366"/>
                <a:gd name="T8" fmla="*/ 506 w 603"/>
                <a:gd name="T9" fmla="*/ 186 h 366"/>
                <a:gd name="T10" fmla="*/ 546 w 603"/>
                <a:gd name="T11" fmla="*/ 252 h 366"/>
                <a:gd name="T12" fmla="*/ 603 w 603"/>
                <a:gd name="T13" fmla="*/ 0 h 366"/>
              </a:gdLst>
              <a:ahLst/>
              <a:cxnLst>
                <a:cxn ang="0">
                  <a:pos x="T0" y="T1"/>
                </a:cxn>
                <a:cxn ang="0">
                  <a:pos x="T2" y="T3"/>
                </a:cxn>
                <a:cxn ang="0">
                  <a:pos x="T4" y="T5"/>
                </a:cxn>
                <a:cxn ang="0">
                  <a:pos x="T6" y="T7"/>
                </a:cxn>
                <a:cxn ang="0">
                  <a:pos x="T8" y="T9"/>
                </a:cxn>
                <a:cxn ang="0">
                  <a:pos x="T10" y="T11"/>
                </a:cxn>
                <a:cxn ang="0">
                  <a:pos x="T12" y="T13"/>
                </a:cxn>
              </a:cxnLst>
              <a:rect l="0" t="0" r="r" b="b"/>
              <a:pathLst>
                <a:path w="603" h="366">
                  <a:moveTo>
                    <a:pt x="603" y="0"/>
                  </a:moveTo>
                  <a:cubicBezTo>
                    <a:pt x="353" y="25"/>
                    <a:pt x="353" y="25"/>
                    <a:pt x="353" y="25"/>
                  </a:cubicBezTo>
                  <a:cubicBezTo>
                    <a:pt x="414" y="68"/>
                    <a:pt x="414" y="68"/>
                    <a:pt x="414" y="68"/>
                  </a:cubicBezTo>
                  <a:cubicBezTo>
                    <a:pt x="414" y="68"/>
                    <a:pt x="234" y="239"/>
                    <a:pt x="0" y="258"/>
                  </a:cubicBezTo>
                  <a:cubicBezTo>
                    <a:pt x="0" y="258"/>
                    <a:pt x="191" y="366"/>
                    <a:pt x="506" y="186"/>
                  </a:cubicBezTo>
                  <a:cubicBezTo>
                    <a:pt x="546" y="252"/>
                    <a:pt x="546" y="252"/>
                    <a:pt x="546" y="252"/>
                  </a:cubicBezTo>
                  <a:lnTo>
                    <a:pt x="603" y="0"/>
                  </a:lnTo>
                  <a:close/>
                </a:path>
              </a:pathLst>
            </a:custGeom>
            <a:gradFill flip="none" rotWithShape="1">
              <a:gsLst>
                <a:gs pos="0">
                  <a:schemeClr val="accent1">
                    <a:lumMod val="20000"/>
                    <a:lumOff val="80000"/>
                  </a:schemeClr>
                </a:gs>
                <a:gs pos="100000">
                  <a:schemeClr val="bg1">
                    <a:lumMod val="85000"/>
                    <a:alpha val="0"/>
                  </a:schemeClr>
                </a:gs>
              </a:gsLst>
              <a:lin ang="10800000" scaled="1"/>
              <a:tileRect/>
            </a:gra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grpSp>
          <p:nvGrpSpPr>
            <p:cNvPr id="64" name="图形"/>
            <p:cNvGrpSpPr/>
            <p:nvPr/>
          </p:nvGrpSpPr>
          <p:grpSpPr>
            <a:xfrm>
              <a:off x="13360" y="2822"/>
              <a:ext cx="3935" cy="3934"/>
              <a:chOff x="6907042" y="2371373"/>
              <a:chExt cx="2462606" cy="2462606"/>
            </a:xfrm>
          </p:grpSpPr>
          <p:sp>
            <p:nvSpPr>
              <p:cNvPr id="65" name="图形"/>
              <p:cNvSpPr/>
              <p:nvPr>
                <p:custDataLst>
                  <p:tags r:id="rId13"/>
                </p:custDataLst>
              </p:nvPr>
            </p:nvSpPr>
            <p:spPr>
              <a:xfrm>
                <a:off x="6907042" y="2371373"/>
                <a:ext cx="2462606" cy="2462606"/>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6" name="图形"/>
              <p:cNvSpPr/>
              <p:nvPr>
                <p:custDataLst>
                  <p:tags r:id="rId14"/>
                </p:custDataLst>
              </p:nvPr>
            </p:nvSpPr>
            <p:spPr>
              <a:xfrm>
                <a:off x="7207790" y="2672121"/>
                <a:ext cx="1861110" cy="1861110"/>
              </a:xfrm>
              <a:prstGeom prst="ellipse">
                <a:avLst/>
              </a:pr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white"/>
                    </a:solidFill>
                    <a:effectLst/>
                    <a:uLnTx/>
                    <a:uFillTx/>
                    <a:cs typeface="+mn-ea"/>
                    <a:sym typeface="+mn-lt"/>
                  </a:rPr>
                  <a:t>85%</a:t>
                </a:r>
              </a:p>
            </p:txBody>
          </p:sp>
        </p:grpSp>
        <p:sp>
          <p:nvSpPr>
            <p:cNvPr id="67" name="图形"/>
            <p:cNvSpPr/>
            <p:nvPr>
              <p:custDataLst>
                <p:tags r:id="rId3"/>
              </p:custDataLst>
            </p:nvPr>
          </p:nvSpPr>
          <p:spPr bwMode="auto">
            <a:xfrm rot="207924">
              <a:off x="10549" y="4654"/>
              <a:ext cx="2650" cy="1606"/>
            </a:xfrm>
            <a:custGeom>
              <a:avLst/>
              <a:gdLst>
                <a:gd name="T0" fmla="*/ 603 w 603"/>
                <a:gd name="T1" fmla="*/ 0 h 366"/>
                <a:gd name="T2" fmla="*/ 353 w 603"/>
                <a:gd name="T3" fmla="*/ 25 h 366"/>
                <a:gd name="T4" fmla="*/ 414 w 603"/>
                <a:gd name="T5" fmla="*/ 68 h 366"/>
                <a:gd name="T6" fmla="*/ 0 w 603"/>
                <a:gd name="T7" fmla="*/ 258 h 366"/>
                <a:gd name="T8" fmla="*/ 506 w 603"/>
                <a:gd name="T9" fmla="*/ 186 h 366"/>
                <a:gd name="T10" fmla="*/ 546 w 603"/>
                <a:gd name="T11" fmla="*/ 252 h 366"/>
                <a:gd name="T12" fmla="*/ 603 w 603"/>
                <a:gd name="T13" fmla="*/ 0 h 366"/>
              </a:gdLst>
              <a:ahLst/>
              <a:cxnLst>
                <a:cxn ang="0">
                  <a:pos x="T0" y="T1"/>
                </a:cxn>
                <a:cxn ang="0">
                  <a:pos x="T2" y="T3"/>
                </a:cxn>
                <a:cxn ang="0">
                  <a:pos x="T4" y="T5"/>
                </a:cxn>
                <a:cxn ang="0">
                  <a:pos x="T6" y="T7"/>
                </a:cxn>
                <a:cxn ang="0">
                  <a:pos x="T8" y="T9"/>
                </a:cxn>
                <a:cxn ang="0">
                  <a:pos x="T10" y="T11"/>
                </a:cxn>
                <a:cxn ang="0">
                  <a:pos x="T12" y="T13"/>
                </a:cxn>
              </a:cxnLst>
              <a:rect l="0" t="0" r="r" b="b"/>
              <a:pathLst>
                <a:path w="603" h="366">
                  <a:moveTo>
                    <a:pt x="603" y="0"/>
                  </a:moveTo>
                  <a:cubicBezTo>
                    <a:pt x="353" y="25"/>
                    <a:pt x="353" y="25"/>
                    <a:pt x="353" y="25"/>
                  </a:cubicBezTo>
                  <a:cubicBezTo>
                    <a:pt x="414" y="68"/>
                    <a:pt x="414" y="68"/>
                    <a:pt x="414" y="68"/>
                  </a:cubicBezTo>
                  <a:cubicBezTo>
                    <a:pt x="414" y="68"/>
                    <a:pt x="234" y="239"/>
                    <a:pt x="0" y="258"/>
                  </a:cubicBezTo>
                  <a:cubicBezTo>
                    <a:pt x="0" y="258"/>
                    <a:pt x="191" y="366"/>
                    <a:pt x="506" y="186"/>
                  </a:cubicBezTo>
                  <a:cubicBezTo>
                    <a:pt x="546" y="252"/>
                    <a:pt x="546" y="252"/>
                    <a:pt x="546" y="252"/>
                  </a:cubicBezTo>
                  <a:lnTo>
                    <a:pt x="603" y="0"/>
                  </a:lnTo>
                  <a:close/>
                </a:path>
              </a:pathLst>
            </a:custGeom>
            <a:solidFill>
              <a:schemeClr val="accent2">
                <a:lumMod val="40000"/>
                <a:lumOff val="6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sp>
          <p:nvSpPr>
            <p:cNvPr id="68" name="图形"/>
            <p:cNvSpPr txBox="1"/>
            <p:nvPr>
              <p:custDataLst>
                <p:tags r:id="rId4"/>
              </p:custDataLst>
            </p:nvPr>
          </p:nvSpPr>
          <p:spPr>
            <a:xfrm>
              <a:off x="2152" y="7404"/>
              <a:ext cx="2071" cy="533"/>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Bef>
                  <a:spcPct val="20000"/>
                </a:spcBef>
              </a:pPr>
              <a:r>
                <a:rPr lang="en-US" altLang="zh-CN" sz="1600" dirty="0">
                  <a:cs typeface="+mn-ea"/>
                  <a:sym typeface="+mn-lt"/>
                </a:rPr>
                <a:t>Add title text</a:t>
              </a:r>
              <a:endParaRPr lang="zh-CN" altLang="en-US" sz="1600" noProof="0" dirty="0">
                <a:ln>
                  <a:noFill/>
                </a:ln>
                <a:solidFill>
                  <a:schemeClr val="tx1">
                    <a:lumMod val="85000"/>
                    <a:lumOff val="15000"/>
                  </a:schemeClr>
                </a:solidFill>
                <a:effectLst/>
                <a:uLnTx/>
                <a:uFillTx/>
                <a:cs typeface="+mn-ea"/>
                <a:sym typeface="+mn-lt"/>
              </a:endParaRPr>
            </a:p>
          </p:txBody>
        </p:sp>
        <p:sp>
          <p:nvSpPr>
            <p:cNvPr id="112" name="图形"/>
            <p:cNvSpPr txBox="1"/>
            <p:nvPr>
              <p:custDataLst>
                <p:tags r:id="rId5"/>
              </p:custDataLst>
            </p:nvPr>
          </p:nvSpPr>
          <p:spPr>
            <a:xfrm>
              <a:off x="1757" y="7841"/>
              <a:ext cx="2976" cy="966"/>
            </a:xfrm>
            <a:prstGeom prst="rect">
              <a:avLst/>
            </a:prstGeom>
            <a:noFill/>
          </p:spPr>
          <p:txBody>
            <a:bodyPr wrap="square" rtlCol="0">
              <a:spAutoFit/>
            </a:bodyPr>
            <a:lstStyle/>
            <a:p>
              <a:pPr marL="0" marR="0" lvl="0" indent="0" algn="ctr" defTabSz="913765" rtl="0" eaLnBrk="1" fontAlgn="auto" latinLnBrk="0" hangingPunct="1">
                <a:lnSpc>
                  <a:spcPct val="150000"/>
                </a:lnSpc>
                <a:spcBef>
                  <a:spcPts val="0"/>
                </a:spcBef>
                <a:spcAft>
                  <a:spcPts val="0"/>
                </a:spcAft>
                <a:buClrTx/>
                <a:buSzPct val="25000"/>
                <a:buFontTx/>
                <a:buNone/>
                <a:defRPr/>
              </a:pPr>
              <a:r>
                <a:rPr lang="en-US" altLang="zh-CN" sz="1200" dirty="0">
                  <a:solidFill>
                    <a:schemeClr val="tx1">
                      <a:lumMod val="75000"/>
                      <a:lumOff val="25000"/>
                    </a:schemeClr>
                  </a:solidFill>
                  <a:cs typeface="+mn-ea"/>
                  <a:sym typeface="+mn-lt"/>
                </a:rPr>
                <a:t>Click here to add content, content to match the title. </a:t>
              </a:r>
              <a:endParaRPr kumimoji="1" lang="zh-CN" altLang="en-US" sz="1200" noProof="0" dirty="0">
                <a:ln>
                  <a:noFill/>
                </a:ln>
                <a:solidFill>
                  <a:schemeClr val="tx1">
                    <a:lumMod val="75000"/>
                    <a:lumOff val="25000"/>
                  </a:schemeClr>
                </a:solidFill>
                <a:effectLst/>
                <a:uLnTx/>
                <a:uFillTx/>
                <a:cs typeface="+mn-ea"/>
                <a:sym typeface="+mn-lt"/>
              </a:endParaRPr>
            </a:p>
          </p:txBody>
        </p:sp>
        <p:sp>
          <p:nvSpPr>
            <p:cNvPr id="69" name="图形"/>
            <p:cNvSpPr txBox="1"/>
            <p:nvPr>
              <p:custDataLst>
                <p:tags r:id="rId6"/>
              </p:custDataLst>
            </p:nvPr>
          </p:nvSpPr>
          <p:spPr>
            <a:xfrm>
              <a:off x="8011" y="7197"/>
              <a:ext cx="2071" cy="533"/>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Bef>
                  <a:spcPct val="20000"/>
                </a:spcBef>
              </a:pPr>
              <a:r>
                <a:rPr lang="en-US" altLang="zh-CN" sz="1600" dirty="0">
                  <a:cs typeface="+mn-ea"/>
                  <a:sym typeface="+mn-lt"/>
                </a:rPr>
                <a:t>Add title text</a:t>
              </a:r>
              <a:endParaRPr lang="zh-CN" altLang="en-US" sz="1600" noProof="0" dirty="0">
                <a:ln>
                  <a:noFill/>
                </a:ln>
                <a:solidFill>
                  <a:schemeClr val="tx1">
                    <a:lumMod val="85000"/>
                    <a:lumOff val="15000"/>
                  </a:schemeClr>
                </a:solidFill>
                <a:effectLst/>
                <a:uLnTx/>
                <a:uFillTx/>
                <a:cs typeface="+mn-ea"/>
                <a:sym typeface="+mn-lt"/>
              </a:endParaRPr>
            </a:p>
          </p:txBody>
        </p:sp>
        <p:sp>
          <p:nvSpPr>
            <p:cNvPr id="70" name="图形"/>
            <p:cNvSpPr txBox="1"/>
            <p:nvPr>
              <p:custDataLst>
                <p:tags r:id="rId7"/>
              </p:custDataLst>
            </p:nvPr>
          </p:nvSpPr>
          <p:spPr>
            <a:xfrm>
              <a:off x="7616" y="7634"/>
              <a:ext cx="2976" cy="966"/>
            </a:xfrm>
            <a:prstGeom prst="rect">
              <a:avLst/>
            </a:prstGeom>
            <a:noFill/>
          </p:spPr>
          <p:txBody>
            <a:bodyPr wrap="square" rtlCol="0">
              <a:spAutoFit/>
            </a:bodyPr>
            <a:lstStyle/>
            <a:p>
              <a:pPr marL="0" marR="0" lvl="0" indent="0" algn="ctr" defTabSz="913765" rtl="0" eaLnBrk="1" fontAlgn="auto" latinLnBrk="0" hangingPunct="1">
                <a:lnSpc>
                  <a:spcPct val="150000"/>
                </a:lnSpc>
                <a:spcBef>
                  <a:spcPts val="0"/>
                </a:spcBef>
                <a:spcAft>
                  <a:spcPts val="0"/>
                </a:spcAft>
                <a:buClrTx/>
                <a:buSzPct val="25000"/>
                <a:buFontTx/>
                <a:buNone/>
                <a:defRPr/>
              </a:pPr>
              <a:r>
                <a:rPr lang="en-US" altLang="zh-CN" sz="1200" dirty="0">
                  <a:solidFill>
                    <a:schemeClr val="tx1">
                      <a:lumMod val="75000"/>
                      <a:lumOff val="25000"/>
                    </a:schemeClr>
                  </a:solidFill>
                  <a:cs typeface="+mn-ea"/>
                  <a:sym typeface="+mn-lt"/>
                </a:rPr>
                <a:t>Click here to add content, content to match the title. </a:t>
              </a:r>
              <a:endParaRPr kumimoji="1" lang="zh-CN" altLang="en-US" sz="1200" noProof="0" dirty="0">
                <a:ln>
                  <a:noFill/>
                </a:ln>
                <a:solidFill>
                  <a:schemeClr val="tx1">
                    <a:lumMod val="75000"/>
                    <a:lumOff val="25000"/>
                  </a:schemeClr>
                </a:solidFill>
                <a:effectLst/>
                <a:uLnTx/>
                <a:uFillTx/>
                <a:cs typeface="+mn-ea"/>
                <a:sym typeface="+mn-lt"/>
              </a:endParaRPr>
            </a:p>
          </p:txBody>
        </p:sp>
        <p:sp>
          <p:nvSpPr>
            <p:cNvPr id="71" name="图形"/>
            <p:cNvSpPr txBox="1"/>
            <p:nvPr>
              <p:custDataLst>
                <p:tags r:id="rId8"/>
              </p:custDataLst>
            </p:nvPr>
          </p:nvSpPr>
          <p:spPr>
            <a:xfrm>
              <a:off x="14324" y="7047"/>
              <a:ext cx="2071" cy="533"/>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Bef>
                  <a:spcPct val="20000"/>
                </a:spcBef>
              </a:pPr>
              <a:r>
                <a:rPr lang="en-US" altLang="zh-CN" sz="1600" dirty="0">
                  <a:cs typeface="+mn-ea"/>
                  <a:sym typeface="+mn-lt"/>
                </a:rPr>
                <a:t>Add title text</a:t>
              </a:r>
              <a:endParaRPr lang="zh-CN" altLang="en-US" sz="1600" noProof="0" dirty="0">
                <a:ln>
                  <a:noFill/>
                </a:ln>
                <a:solidFill>
                  <a:schemeClr val="tx1">
                    <a:lumMod val="85000"/>
                    <a:lumOff val="15000"/>
                  </a:schemeClr>
                </a:solidFill>
                <a:effectLst/>
                <a:uLnTx/>
                <a:uFillTx/>
                <a:cs typeface="+mn-ea"/>
                <a:sym typeface="+mn-lt"/>
              </a:endParaRPr>
            </a:p>
          </p:txBody>
        </p:sp>
        <p:sp>
          <p:nvSpPr>
            <p:cNvPr id="72" name="图形"/>
            <p:cNvSpPr txBox="1"/>
            <p:nvPr>
              <p:custDataLst>
                <p:tags r:id="rId9"/>
              </p:custDataLst>
            </p:nvPr>
          </p:nvSpPr>
          <p:spPr>
            <a:xfrm>
              <a:off x="13929" y="7484"/>
              <a:ext cx="2976" cy="966"/>
            </a:xfrm>
            <a:prstGeom prst="rect">
              <a:avLst/>
            </a:prstGeom>
            <a:noFill/>
          </p:spPr>
          <p:txBody>
            <a:bodyPr wrap="square" rtlCol="0">
              <a:spAutoFit/>
            </a:bodyPr>
            <a:lstStyle/>
            <a:p>
              <a:pPr marL="0" marR="0" lvl="0" indent="0" algn="ctr" defTabSz="913765" rtl="0" eaLnBrk="1" fontAlgn="auto" latinLnBrk="0" hangingPunct="1">
                <a:lnSpc>
                  <a:spcPct val="150000"/>
                </a:lnSpc>
                <a:spcBef>
                  <a:spcPts val="0"/>
                </a:spcBef>
                <a:spcAft>
                  <a:spcPts val="0"/>
                </a:spcAft>
                <a:buClrTx/>
                <a:buSzPct val="25000"/>
                <a:buFontTx/>
                <a:buNone/>
                <a:defRPr/>
              </a:pPr>
              <a:r>
                <a:rPr lang="en-US" altLang="zh-CN" sz="1200" dirty="0">
                  <a:solidFill>
                    <a:schemeClr val="tx1">
                      <a:lumMod val="75000"/>
                      <a:lumOff val="25000"/>
                    </a:schemeClr>
                  </a:solidFill>
                  <a:cs typeface="+mn-ea"/>
                  <a:sym typeface="+mn-lt"/>
                </a:rPr>
                <a:t>Click here to add content, content to match the title. </a:t>
              </a:r>
              <a:endParaRPr kumimoji="1" lang="zh-CN" altLang="en-US" sz="1200" noProof="0" dirty="0">
                <a:ln>
                  <a:noFill/>
                </a:ln>
                <a:solidFill>
                  <a:schemeClr val="tx1">
                    <a:lumMod val="75000"/>
                    <a:lumOff val="25000"/>
                  </a:schemeClr>
                </a:solidFill>
                <a:effectLst/>
                <a:uLnTx/>
                <a:uFillTx/>
                <a:cs typeface="+mn-ea"/>
                <a:sym typeface="+mn-lt"/>
              </a:endParaRPr>
            </a:p>
          </p:txBody>
        </p:sp>
        <p:sp>
          <p:nvSpPr>
            <p:cNvPr id="73" name="图形"/>
            <p:cNvSpPr txBox="1"/>
            <p:nvPr>
              <p:custDataLst>
                <p:tags r:id="rId10"/>
              </p:custDataLst>
            </p:nvPr>
          </p:nvSpPr>
          <p:spPr>
            <a:xfrm>
              <a:off x="2035" y="3188"/>
              <a:ext cx="3843" cy="9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Bef>
                  <a:spcPct val="20000"/>
                </a:spcBef>
              </a:pPr>
              <a:r>
                <a:rPr lang="en-US" altLang="zh-CN" sz="3200" dirty="0">
                  <a:cs typeface="+mn-ea"/>
                  <a:sym typeface="+mn-lt"/>
                </a:rPr>
                <a:t>Add title text</a:t>
              </a:r>
              <a:endParaRPr lang="en-US" altLang="zh-CN" sz="3200" noProof="0" dirty="0">
                <a:ln>
                  <a:noFill/>
                </a:ln>
                <a:solidFill>
                  <a:schemeClr val="tx1"/>
                </a:solidFill>
                <a:effectLst/>
                <a:uLnTx/>
                <a:uFillTx/>
                <a:cs typeface="+mn-ea"/>
                <a:sym typeface="+mn-lt"/>
              </a:endParaRPr>
            </a:p>
          </p:txBody>
        </p:sp>
        <p:cxnSp>
          <p:nvCxnSpPr>
            <p:cNvPr id="74" name="图形"/>
            <p:cNvCxnSpPr/>
            <p:nvPr>
              <p:custDataLst>
                <p:tags r:id="rId11"/>
              </p:custDataLst>
            </p:nvPr>
          </p:nvCxnSpPr>
          <p:spPr>
            <a:xfrm>
              <a:off x="2212" y="4301"/>
              <a:ext cx="254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图形"/>
            <p:cNvCxnSpPr/>
            <p:nvPr>
              <p:custDataLst>
                <p:tags r:id="rId12"/>
              </p:custDataLst>
            </p:nvPr>
          </p:nvCxnSpPr>
          <p:spPr>
            <a:xfrm>
              <a:off x="2212" y="4297"/>
              <a:ext cx="1414"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ransition advTm="2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图形"/>
          <p:cNvGrpSpPr/>
          <p:nvPr/>
        </p:nvGrpSpPr>
        <p:grpSpPr>
          <a:xfrm>
            <a:off x="1052195" y="1201964"/>
            <a:ext cx="10087610" cy="5015865"/>
            <a:chOff x="1677" y="2030"/>
            <a:chExt cx="15886" cy="7899"/>
          </a:xfrm>
        </p:grpSpPr>
        <p:grpSp>
          <p:nvGrpSpPr>
            <p:cNvPr id="12" name="组合 11"/>
            <p:cNvGrpSpPr/>
            <p:nvPr/>
          </p:nvGrpSpPr>
          <p:grpSpPr>
            <a:xfrm>
              <a:off x="5604" y="2030"/>
              <a:ext cx="7899" cy="7899"/>
              <a:chOff x="2656" y="1451"/>
              <a:chExt cx="7899" cy="7899"/>
            </a:xfrm>
          </p:grpSpPr>
          <p:grpSp>
            <p:nvGrpSpPr>
              <p:cNvPr id="89" name="组合 88"/>
              <p:cNvGrpSpPr/>
              <p:nvPr/>
            </p:nvGrpSpPr>
            <p:grpSpPr>
              <a:xfrm>
                <a:off x="2656" y="1451"/>
                <a:ext cx="3735" cy="3735"/>
                <a:chOff x="1754497" y="1068697"/>
                <a:chExt cx="2419598" cy="2419598"/>
              </a:xfrm>
            </p:grpSpPr>
            <p:grpSp>
              <p:nvGrpSpPr>
                <p:cNvPr id="13" name="组合 12"/>
                <p:cNvGrpSpPr/>
                <p:nvPr/>
              </p:nvGrpSpPr>
              <p:grpSpPr>
                <a:xfrm>
                  <a:off x="1754497" y="1068697"/>
                  <a:ext cx="2419598" cy="2419598"/>
                  <a:chOff x="1595120" y="525779"/>
                  <a:chExt cx="3520440" cy="3520440"/>
                </a:xfrm>
              </p:grpSpPr>
              <p:sp>
                <p:nvSpPr>
                  <p:cNvPr id="14" name="图形"/>
                  <p:cNvSpPr/>
                  <p:nvPr>
                    <p:custDataLst>
                      <p:tags r:id="rId68"/>
                    </p:custDataLst>
                  </p:nvPr>
                </p:nvSpPr>
                <p:spPr>
                  <a:xfrm>
                    <a:off x="1595120" y="525779"/>
                    <a:ext cx="3520440" cy="3520440"/>
                  </a:xfrm>
                  <a:prstGeom prst="ellipse">
                    <a:avLst/>
                  </a:prstGeom>
                  <a:gradFill flip="none" rotWithShape="1">
                    <a:gsLst>
                      <a:gs pos="100000">
                        <a:srgbClr val="F7F7F9"/>
                      </a:gs>
                      <a:gs pos="0">
                        <a:schemeClr val="bg1"/>
                      </a:gs>
                    </a:gsLst>
                    <a:lin ang="5400000" scaled="1"/>
                    <a:tileRect/>
                  </a:gra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16" name="图形"/>
                  <p:cNvSpPr/>
                  <p:nvPr>
                    <p:custDataLst>
                      <p:tags r:id="rId69"/>
                    </p:custDataLst>
                  </p:nvPr>
                </p:nvSpPr>
                <p:spPr>
                  <a:xfrm>
                    <a:off x="1900612" y="831271"/>
                    <a:ext cx="2909455" cy="2909455"/>
                  </a:xfrm>
                  <a:prstGeom prst="ellipse">
                    <a:avLst/>
                  </a:prstGeom>
                  <a:gradFill flip="none" rotWithShape="1">
                    <a:gsLst>
                      <a:gs pos="100000">
                        <a:srgbClr val="E4E4E4"/>
                      </a:gs>
                      <a:gs pos="0">
                        <a:schemeClr val="bg1"/>
                      </a:gs>
                    </a:gsLst>
                    <a:lin ang="5400000" scaled="1"/>
                    <a:tileRect/>
                  </a:gradFill>
                  <a:ln>
                    <a:noFill/>
                  </a:ln>
                  <a:effectLst>
                    <a:innerShdw blurRad="355600" dist="266700" dir="5400000">
                      <a:prstClr val="black">
                        <a:alpha val="57000"/>
                      </a:prstClr>
                    </a:innerShdw>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sp>
              <p:nvSpPr>
                <p:cNvPr id="17" name="图形"/>
                <p:cNvSpPr/>
                <p:nvPr>
                  <p:custDataLst>
                    <p:tags r:id="rId61"/>
                  </p:custDataLst>
                </p:nvPr>
              </p:nvSpPr>
              <p:spPr>
                <a:xfrm>
                  <a:off x="2392852" y="1707052"/>
                  <a:ext cx="1142885" cy="1142885"/>
                </a:xfrm>
                <a:prstGeom prst="ellipse">
                  <a:avLst/>
                </a:prstGeom>
                <a:gradFill>
                  <a:gsLst>
                    <a:gs pos="0">
                      <a:schemeClr val="accent1"/>
                    </a:gs>
                    <a:gs pos="100000">
                      <a:schemeClr val="accent2"/>
                    </a:gs>
                  </a:gsLst>
                  <a:lin ang="2700000" scaled="0"/>
                </a:gradFill>
                <a:ln>
                  <a:gradFill flip="none" rotWithShape="1">
                    <a:gsLst>
                      <a:gs pos="0">
                        <a:srgbClr val="D9D9D9"/>
                      </a:gs>
                      <a:gs pos="100000">
                        <a:schemeClr val="bg1"/>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nvGrpSpPr>
                <p:cNvPr id="33" name="组合 32"/>
                <p:cNvGrpSpPr/>
                <p:nvPr/>
              </p:nvGrpSpPr>
              <p:grpSpPr>
                <a:xfrm>
                  <a:off x="2738177" y="2094546"/>
                  <a:ext cx="440936" cy="366050"/>
                  <a:chOff x="3132963" y="3140191"/>
                  <a:chExt cx="645573" cy="535933"/>
                </a:xfrm>
                <a:solidFill>
                  <a:schemeClr val="bg1"/>
                </a:solidFill>
              </p:grpSpPr>
              <p:sp>
                <p:nvSpPr>
                  <p:cNvPr id="34" name="图形"/>
                  <p:cNvSpPr/>
                  <p:nvPr>
                    <p:custDataLst>
                      <p:tags r:id="rId62"/>
                    </p:custDataLst>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35" name="图形"/>
                  <p:cNvSpPr/>
                  <p:nvPr>
                    <p:custDataLst>
                      <p:tags r:id="rId63"/>
                    </p:custDataLst>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9" name="图形"/>
                  <p:cNvSpPr/>
                  <p:nvPr>
                    <p:custDataLst>
                      <p:tags r:id="rId64"/>
                    </p:custDataLst>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37" name="图形"/>
                  <p:cNvSpPr/>
                  <p:nvPr>
                    <p:custDataLst>
                      <p:tags r:id="rId65"/>
                    </p:custDataLst>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38" name="图形"/>
                  <p:cNvSpPr/>
                  <p:nvPr>
                    <p:custDataLst>
                      <p:tags r:id="rId66"/>
                    </p:custDataLst>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20" name="图形"/>
                  <p:cNvSpPr>
                    <a:spLocks noEditPoints="1"/>
                  </p:cNvSpPr>
                  <p:nvPr>
                    <p:custDataLst>
                      <p:tags r:id="rId67"/>
                    </p:custDataLst>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grpSp>
          <p:grpSp>
            <p:nvGrpSpPr>
              <p:cNvPr id="90" name="组合 89"/>
              <p:cNvGrpSpPr/>
              <p:nvPr/>
            </p:nvGrpSpPr>
            <p:grpSpPr>
              <a:xfrm>
                <a:off x="6820" y="1451"/>
                <a:ext cx="3735" cy="3735"/>
                <a:chOff x="4398406" y="1068697"/>
                <a:chExt cx="2419598" cy="2419598"/>
              </a:xfrm>
            </p:grpSpPr>
            <p:grpSp>
              <p:nvGrpSpPr>
                <p:cNvPr id="21" name="组合 20"/>
                <p:cNvGrpSpPr/>
                <p:nvPr/>
              </p:nvGrpSpPr>
              <p:grpSpPr>
                <a:xfrm>
                  <a:off x="4398406" y="1068697"/>
                  <a:ext cx="2419598" cy="2419598"/>
                  <a:chOff x="1595120" y="525779"/>
                  <a:chExt cx="3520440" cy="3520440"/>
                </a:xfrm>
              </p:grpSpPr>
              <p:sp>
                <p:nvSpPr>
                  <p:cNvPr id="22" name="图形"/>
                  <p:cNvSpPr/>
                  <p:nvPr>
                    <p:custDataLst>
                      <p:tags r:id="rId59"/>
                    </p:custDataLst>
                  </p:nvPr>
                </p:nvSpPr>
                <p:spPr>
                  <a:xfrm>
                    <a:off x="1595120" y="525779"/>
                    <a:ext cx="3520440" cy="3520440"/>
                  </a:xfrm>
                  <a:prstGeom prst="ellipse">
                    <a:avLst/>
                  </a:prstGeom>
                  <a:gradFill flip="none" rotWithShape="1">
                    <a:gsLst>
                      <a:gs pos="100000">
                        <a:srgbClr val="F7F7F9"/>
                      </a:gs>
                      <a:gs pos="0">
                        <a:schemeClr val="bg1"/>
                      </a:gs>
                    </a:gsLst>
                    <a:lin ang="5400000" scaled="1"/>
                    <a:tileRect/>
                  </a:gra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23" name="图形"/>
                  <p:cNvSpPr/>
                  <p:nvPr>
                    <p:custDataLst>
                      <p:tags r:id="rId60"/>
                    </p:custDataLst>
                  </p:nvPr>
                </p:nvSpPr>
                <p:spPr>
                  <a:xfrm>
                    <a:off x="1900612" y="831271"/>
                    <a:ext cx="2909455" cy="2909455"/>
                  </a:xfrm>
                  <a:prstGeom prst="ellipse">
                    <a:avLst/>
                  </a:prstGeom>
                  <a:gradFill flip="none" rotWithShape="1">
                    <a:gsLst>
                      <a:gs pos="100000">
                        <a:srgbClr val="E4E4E4"/>
                      </a:gs>
                      <a:gs pos="0">
                        <a:schemeClr val="bg1"/>
                      </a:gs>
                    </a:gsLst>
                    <a:lin ang="5400000" scaled="1"/>
                    <a:tileRect/>
                  </a:gradFill>
                  <a:ln>
                    <a:noFill/>
                  </a:ln>
                  <a:effectLst>
                    <a:innerShdw blurRad="355600" dist="266700" dir="5400000">
                      <a:prstClr val="black">
                        <a:alpha val="57000"/>
                      </a:prstClr>
                    </a:innerShdw>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sp>
              <p:nvSpPr>
                <p:cNvPr id="24" name="图形"/>
                <p:cNvSpPr/>
                <p:nvPr>
                  <p:custDataLst>
                    <p:tags r:id="rId53"/>
                  </p:custDataLst>
                </p:nvPr>
              </p:nvSpPr>
              <p:spPr>
                <a:xfrm>
                  <a:off x="5036761" y="1707052"/>
                  <a:ext cx="1142885" cy="1142885"/>
                </a:xfrm>
                <a:prstGeom prst="ellipse">
                  <a:avLst/>
                </a:prstGeom>
                <a:gradFill>
                  <a:gsLst>
                    <a:gs pos="0">
                      <a:schemeClr val="accent1"/>
                    </a:gs>
                    <a:gs pos="100000">
                      <a:schemeClr val="accent2"/>
                    </a:gs>
                  </a:gsLst>
                  <a:lin ang="2700000" scaled="0"/>
                </a:gradFill>
                <a:ln>
                  <a:gradFill flip="none" rotWithShape="1">
                    <a:gsLst>
                      <a:gs pos="0">
                        <a:srgbClr val="D9D9D9"/>
                      </a:gs>
                      <a:gs pos="100000">
                        <a:schemeClr val="bg1"/>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nvGrpSpPr>
                <p:cNvPr id="40" name="组合 39"/>
                <p:cNvGrpSpPr/>
                <p:nvPr/>
              </p:nvGrpSpPr>
              <p:grpSpPr>
                <a:xfrm>
                  <a:off x="5393647" y="2070657"/>
                  <a:ext cx="438595" cy="413829"/>
                  <a:chOff x="3098700" y="5569159"/>
                  <a:chExt cx="642147" cy="605886"/>
                </a:xfrm>
                <a:solidFill>
                  <a:schemeClr val="bg1"/>
                </a:solidFill>
              </p:grpSpPr>
              <p:sp>
                <p:nvSpPr>
                  <p:cNvPr id="41" name="图形"/>
                  <p:cNvSpPr/>
                  <p:nvPr>
                    <p:custDataLst>
                      <p:tags r:id="rId54"/>
                    </p:custDataLst>
                  </p:nvPr>
                </p:nvSpPr>
                <p:spPr bwMode="auto">
                  <a:xfrm>
                    <a:off x="3119543" y="5569159"/>
                    <a:ext cx="621304" cy="392027"/>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42" name="图形"/>
                  <p:cNvSpPr/>
                  <p:nvPr>
                    <p:custDataLst>
                      <p:tags r:id="rId55"/>
                    </p:custDataLst>
                  </p:nvPr>
                </p:nvSpPr>
                <p:spPr bwMode="auto">
                  <a:xfrm>
                    <a:off x="3098700" y="5880953"/>
                    <a:ext cx="565341" cy="294092"/>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43" name="图形"/>
                  <p:cNvSpPr>
                    <a:spLocks noEditPoints="1"/>
                  </p:cNvSpPr>
                  <p:nvPr>
                    <p:custDataLst>
                      <p:tags r:id="rId56"/>
                    </p:custDataLst>
                  </p:nvPr>
                </p:nvSpPr>
                <p:spPr bwMode="auto">
                  <a:xfrm>
                    <a:off x="3217193" y="5689366"/>
                    <a:ext cx="380606" cy="371184"/>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44" name="图形"/>
                  <p:cNvSpPr>
                    <a:spLocks noEditPoints="1"/>
                  </p:cNvSpPr>
                  <p:nvPr>
                    <p:custDataLst>
                      <p:tags r:id="rId57"/>
                    </p:custDataLst>
                  </p:nvPr>
                </p:nvSpPr>
                <p:spPr bwMode="auto">
                  <a:xfrm>
                    <a:off x="3319126" y="5787872"/>
                    <a:ext cx="176170" cy="174742"/>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45" name="图形"/>
                  <p:cNvSpPr>
                    <a:spLocks noChangeArrowheads="1"/>
                  </p:cNvSpPr>
                  <p:nvPr>
                    <p:custDataLst>
                      <p:tags r:id="rId58"/>
                    </p:custDataLst>
                  </p:nvPr>
                </p:nvSpPr>
                <p:spPr bwMode="auto">
                  <a:xfrm>
                    <a:off x="3375945" y="5844406"/>
                    <a:ext cx="62530" cy="608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grpSp>
          <p:grpSp>
            <p:nvGrpSpPr>
              <p:cNvPr id="91" name="组合 90"/>
              <p:cNvGrpSpPr/>
              <p:nvPr/>
            </p:nvGrpSpPr>
            <p:grpSpPr>
              <a:xfrm>
                <a:off x="2656" y="5614"/>
                <a:ext cx="3735" cy="3735"/>
                <a:chOff x="1754497" y="3712606"/>
                <a:chExt cx="2419598" cy="2419598"/>
              </a:xfrm>
            </p:grpSpPr>
            <p:grpSp>
              <p:nvGrpSpPr>
                <p:cNvPr id="25" name="组合 24"/>
                <p:cNvGrpSpPr/>
                <p:nvPr/>
              </p:nvGrpSpPr>
              <p:grpSpPr>
                <a:xfrm>
                  <a:off x="1754497" y="3712606"/>
                  <a:ext cx="2419598" cy="2419598"/>
                  <a:chOff x="1595120" y="525779"/>
                  <a:chExt cx="3520440" cy="3520440"/>
                </a:xfrm>
              </p:grpSpPr>
              <p:sp>
                <p:nvSpPr>
                  <p:cNvPr id="26" name="图形"/>
                  <p:cNvSpPr/>
                  <p:nvPr>
                    <p:custDataLst>
                      <p:tags r:id="rId51"/>
                    </p:custDataLst>
                  </p:nvPr>
                </p:nvSpPr>
                <p:spPr>
                  <a:xfrm>
                    <a:off x="1595120" y="525779"/>
                    <a:ext cx="3520440" cy="3520440"/>
                  </a:xfrm>
                  <a:prstGeom prst="ellipse">
                    <a:avLst/>
                  </a:prstGeom>
                  <a:gradFill flip="none" rotWithShape="1">
                    <a:gsLst>
                      <a:gs pos="100000">
                        <a:srgbClr val="F7F7F9"/>
                      </a:gs>
                      <a:gs pos="0">
                        <a:schemeClr val="bg1"/>
                      </a:gs>
                    </a:gsLst>
                    <a:lin ang="5400000" scaled="1"/>
                    <a:tileRect/>
                  </a:gra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27" name="图形"/>
                  <p:cNvSpPr/>
                  <p:nvPr>
                    <p:custDataLst>
                      <p:tags r:id="rId52"/>
                    </p:custDataLst>
                  </p:nvPr>
                </p:nvSpPr>
                <p:spPr>
                  <a:xfrm>
                    <a:off x="1900612" y="831271"/>
                    <a:ext cx="2909455" cy="2909455"/>
                  </a:xfrm>
                  <a:prstGeom prst="ellipse">
                    <a:avLst/>
                  </a:prstGeom>
                  <a:gradFill flip="none" rotWithShape="1">
                    <a:gsLst>
                      <a:gs pos="100000">
                        <a:srgbClr val="E4E4E4"/>
                      </a:gs>
                      <a:gs pos="0">
                        <a:schemeClr val="bg1"/>
                      </a:gs>
                    </a:gsLst>
                    <a:lin ang="5400000" scaled="1"/>
                    <a:tileRect/>
                  </a:gradFill>
                  <a:ln>
                    <a:noFill/>
                  </a:ln>
                  <a:effectLst>
                    <a:innerShdw blurRad="355600" dist="266700" dir="5400000">
                      <a:prstClr val="black">
                        <a:alpha val="57000"/>
                      </a:prstClr>
                    </a:innerShdw>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sp>
              <p:nvSpPr>
                <p:cNvPr id="28" name="图形"/>
                <p:cNvSpPr/>
                <p:nvPr>
                  <p:custDataLst>
                    <p:tags r:id="rId42"/>
                  </p:custDataLst>
                </p:nvPr>
              </p:nvSpPr>
              <p:spPr>
                <a:xfrm>
                  <a:off x="2392852" y="4350961"/>
                  <a:ext cx="1142885" cy="1142885"/>
                </a:xfrm>
                <a:prstGeom prst="ellipse">
                  <a:avLst/>
                </a:prstGeom>
                <a:gradFill>
                  <a:gsLst>
                    <a:gs pos="0">
                      <a:schemeClr val="accent1"/>
                    </a:gs>
                    <a:gs pos="100000">
                      <a:schemeClr val="accent2"/>
                    </a:gs>
                  </a:gsLst>
                  <a:lin ang="2700000" scaled="0"/>
                </a:gradFill>
                <a:ln>
                  <a:gradFill flip="none" rotWithShape="1">
                    <a:gsLst>
                      <a:gs pos="0">
                        <a:srgbClr val="D9D9D9"/>
                      </a:gs>
                      <a:gs pos="100000">
                        <a:schemeClr val="bg1"/>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nvGrpSpPr>
                <p:cNvPr id="46" name="组合 45"/>
                <p:cNvGrpSpPr/>
                <p:nvPr/>
              </p:nvGrpSpPr>
              <p:grpSpPr>
                <a:xfrm>
                  <a:off x="2754071" y="4718814"/>
                  <a:ext cx="409147" cy="426114"/>
                  <a:chOff x="4445240" y="4337972"/>
                  <a:chExt cx="599033" cy="623874"/>
                </a:xfrm>
                <a:solidFill>
                  <a:schemeClr val="bg1"/>
                </a:solidFill>
              </p:grpSpPr>
              <p:sp>
                <p:nvSpPr>
                  <p:cNvPr id="47" name="图形"/>
                  <p:cNvSpPr/>
                  <p:nvPr>
                    <p:custDataLst>
                      <p:tags r:id="rId43"/>
                    </p:custDataLst>
                  </p:nvPr>
                </p:nvSpPr>
                <p:spPr bwMode="auto">
                  <a:xfrm>
                    <a:off x="4445240" y="4357388"/>
                    <a:ext cx="599033" cy="598462"/>
                  </a:xfrm>
                  <a:custGeom>
                    <a:avLst/>
                    <a:gdLst>
                      <a:gd name="T0" fmla="*/ 1092 w 2098"/>
                      <a:gd name="T1" fmla="*/ 1007 h 2096"/>
                      <a:gd name="T2" fmla="*/ 1092 w 2098"/>
                      <a:gd name="T3" fmla="*/ 0 h 2096"/>
                      <a:gd name="T4" fmla="*/ 1007 w 2098"/>
                      <a:gd name="T5" fmla="*/ 0 h 2096"/>
                      <a:gd name="T6" fmla="*/ 1007 w 2098"/>
                      <a:gd name="T7" fmla="*/ 1007 h 2096"/>
                      <a:gd name="T8" fmla="*/ 0 w 2098"/>
                      <a:gd name="T9" fmla="*/ 1007 h 2096"/>
                      <a:gd name="T10" fmla="*/ 0 w 2098"/>
                      <a:gd name="T11" fmla="*/ 1090 h 2096"/>
                      <a:gd name="T12" fmla="*/ 1007 w 2098"/>
                      <a:gd name="T13" fmla="*/ 1090 h 2096"/>
                      <a:gd name="T14" fmla="*/ 1007 w 2098"/>
                      <a:gd name="T15" fmla="*/ 2096 h 2096"/>
                      <a:gd name="T16" fmla="*/ 1092 w 2098"/>
                      <a:gd name="T17" fmla="*/ 2096 h 2096"/>
                      <a:gd name="T18" fmla="*/ 1092 w 2098"/>
                      <a:gd name="T19" fmla="*/ 1090 h 2096"/>
                      <a:gd name="T20" fmla="*/ 2098 w 2098"/>
                      <a:gd name="T21" fmla="*/ 1090 h 2096"/>
                      <a:gd name="T22" fmla="*/ 2098 w 2098"/>
                      <a:gd name="T23" fmla="*/ 1007 h 2096"/>
                      <a:gd name="T24" fmla="*/ 1092 w 2098"/>
                      <a:gd name="T25" fmla="*/ 1007 h 2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8" h="2096">
                        <a:moveTo>
                          <a:pt x="1092" y="1007"/>
                        </a:moveTo>
                        <a:lnTo>
                          <a:pt x="1092" y="0"/>
                        </a:lnTo>
                        <a:lnTo>
                          <a:pt x="1007" y="0"/>
                        </a:lnTo>
                        <a:lnTo>
                          <a:pt x="1007" y="1007"/>
                        </a:lnTo>
                        <a:lnTo>
                          <a:pt x="0" y="1007"/>
                        </a:lnTo>
                        <a:lnTo>
                          <a:pt x="0" y="1090"/>
                        </a:lnTo>
                        <a:lnTo>
                          <a:pt x="1007" y="1090"/>
                        </a:lnTo>
                        <a:lnTo>
                          <a:pt x="1007" y="2096"/>
                        </a:lnTo>
                        <a:lnTo>
                          <a:pt x="1092" y="2096"/>
                        </a:lnTo>
                        <a:lnTo>
                          <a:pt x="1092" y="1090"/>
                        </a:lnTo>
                        <a:lnTo>
                          <a:pt x="2098" y="1090"/>
                        </a:lnTo>
                        <a:lnTo>
                          <a:pt x="2098" y="1007"/>
                        </a:lnTo>
                        <a:lnTo>
                          <a:pt x="1092" y="10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48" name="图形"/>
                  <p:cNvSpPr/>
                  <p:nvPr>
                    <p:custDataLst>
                      <p:tags r:id="rId44"/>
                    </p:custDataLst>
                  </p:nvPr>
                </p:nvSpPr>
                <p:spPr bwMode="auto">
                  <a:xfrm>
                    <a:off x="4478932" y="4337972"/>
                    <a:ext cx="189589" cy="269822"/>
                  </a:xfrm>
                  <a:custGeom>
                    <a:avLst/>
                    <a:gdLst>
                      <a:gd name="T0" fmla="*/ 166 w 664"/>
                      <a:gd name="T1" fmla="*/ 945 h 945"/>
                      <a:gd name="T2" fmla="*/ 499 w 664"/>
                      <a:gd name="T3" fmla="*/ 945 h 945"/>
                      <a:gd name="T4" fmla="*/ 499 w 664"/>
                      <a:gd name="T5" fmla="*/ 434 h 945"/>
                      <a:gd name="T6" fmla="*/ 664 w 664"/>
                      <a:gd name="T7" fmla="*/ 434 h 945"/>
                      <a:gd name="T8" fmla="*/ 338 w 664"/>
                      <a:gd name="T9" fmla="*/ 0 h 945"/>
                      <a:gd name="T10" fmla="*/ 0 w 664"/>
                      <a:gd name="T11" fmla="*/ 434 h 945"/>
                      <a:gd name="T12" fmla="*/ 166 w 664"/>
                      <a:gd name="T13" fmla="*/ 434 h 945"/>
                      <a:gd name="T14" fmla="*/ 166 w 664"/>
                      <a:gd name="T15" fmla="*/ 945 h 9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45">
                        <a:moveTo>
                          <a:pt x="166" y="945"/>
                        </a:moveTo>
                        <a:lnTo>
                          <a:pt x="499" y="945"/>
                        </a:lnTo>
                        <a:lnTo>
                          <a:pt x="499" y="434"/>
                        </a:lnTo>
                        <a:lnTo>
                          <a:pt x="664" y="434"/>
                        </a:lnTo>
                        <a:lnTo>
                          <a:pt x="338" y="0"/>
                        </a:lnTo>
                        <a:lnTo>
                          <a:pt x="0" y="434"/>
                        </a:lnTo>
                        <a:lnTo>
                          <a:pt x="166" y="434"/>
                        </a:lnTo>
                        <a:lnTo>
                          <a:pt x="166" y="9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49" name="图形"/>
                  <p:cNvSpPr/>
                  <p:nvPr>
                    <p:custDataLst>
                      <p:tags r:id="rId45"/>
                    </p:custDataLst>
                  </p:nvPr>
                </p:nvSpPr>
                <p:spPr bwMode="auto">
                  <a:xfrm>
                    <a:off x="4817565" y="4692024"/>
                    <a:ext cx="189589" cy="269822"/>
                  </a:xfrm>
                  <a:custGeom>
                    <a:avLst/>
                    <a:gdLst>
                      <a:gd name="T0" fmla="*/ 499 w 664"/>
                      <a:gd name="T1" fmla="*/ 0 h 945"/>
                      <a:gd name="T2" fmla="*/ 163 w 664"/>
                      <a:gd name="T3" fmla="*/ 0 h 945"/>
                      <a:gd name="T4" fmla="*/ 163 w 664"/>
                      <a:gd name="T5" fmla="*/ 511 h 945"/>
                      <a:gd name="T6" fmla="*/ 0 w 664"/>
                      <a:gd name="T7" fmla="*/ 511 h 945"/>
                      <a:gd name="T8" fmla="*/ 326 w 664"/>
                      <a:gd name="T9" fmla="*/ 945 h 945"/>
                      <a:gd name="T10" fmla="*/ 664 w 664"/>
                      <a:gd name="T11" fmla="*/ 511 h 945"/>
                      <a:gd name="T12" fmla="*/ 499 w 664"/>
                      <a:gd name="T13" fmla="*/ 511 h 945"/>
                      <a:gd name="T14" fmla="*/ 499 w 664"/>
                      <a:gd name="T15" fmla="*/ 0 h 9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45">
                        <a:moveTo>
                          <a:pt x="499" y="0"/>
                        </a:moveTo>
                        <a:lnTo>
                          <a:pt x="163" y="0"/>
                        </a:lnTo>
                        <a:lnTo>
                          <a:pt x="163" y="511"/>
                        </a:lnTo>
                        <a:lnTo>
                          <a:pt x="0" y="511"/>
                        </a:lnTo>
                        <a:lnTo>
                          <a:pt x="326" y="945"/>
                        </a:lnTo>
                        <a:lnTo>
                          <a:pt x="664" y="511"/>
                        </a:lnTo>
                        <a:lnTo>
                          <a:pt x="499" y="511"/>
                        </a:lnTo>
                        <a:lnTo>
                          <a:pt x="49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50" name="图形"/>
                  <p:cNvSpPr>
                    <a:spLocks noEditPoints="1"/>
                  </p:cNvSpPr>
                  <p:nvPr>
                    <p:custDataLst>
                      <p:tags r:id="rId46"/>
                    </p:custDataLst>
                  </p:nvPr>
                </p:nvSpPr>
                <p:spPr bwMode="auto">
                  <a:xfrm>
                    <a:off x="4790726" y="4357388"/>
                    <a:ext cx="242983" cy="236986"/>
                  </a:xfrm>
                  <a:custGeom>
                    <a:avLst/>
                    <a:gdLst>
                      <a:gd name="T0" fmla="*/ 52 w 360"/>
                      <a:gd name="T1" fmla="*/ 259 h 351"/>
                      <a:gd name="T2" fmla="*/ 31 w 360"/>
                      <a:gd name="T3" fmla="*/ 279 h 351"/>
                      <a:gd name="T4" fmla="*/ 77 w 360"/>
                      <a:gd name="T5" fmla="*/ 325 h 351"/>
                      <a:gd name="T6" fmla="*/ 97 w 360"/>
                      <a:gd name="T7" fmla="*/ 304 h 351"/>
                      <a:gd name="T8" fmla="*/ 147 w 360"/>
                      <a:gd name="T9" fmla="*/ 325 h 351"/>
                      <a:gd name="T10" fmla="*/ 147 w 360"/>
                      <a:gd name="T11" fmla="*/ 351 h 351"/>
                      <a:gd name="T12" fmla="*/ 211 w 360"/>
                      <a:gd name="T13" fmla="*/ 351 h 351"/>
                      <a:gd name="T14" fmla="*/ 211 w 360"/>
                      <a:gd name="T15" fmla="*/ 326 h 351"/>
                      <a:gd name="T16" fmla="*/ 264 w 360"/>
                      <a:gd name="T17" fmla="*/ 305 h 351"/>
                      <a:gd name="T18" fmla="*/ 284 w 360"/>
                      <a:gd name="T19" fmla="*/ 324 h 351"/>
                      <a:gd name="T20" fmla="*/ 329 w 360"/>
                      <a:gd name="T21" fmla="*/ 279 h 351"/>
                      <a:gd name="T22" fmla="*/ 310 w 360"/>
                      <a:gd name="T23" fmla="*/ 260 h 351"/>
                      <a:gd name="T24" fmla="*/ 332 w 360"/>
                      <a:gd name="T25" fmla="*/ 208 h 351"/>
                      <a:gd name="T26" fmla="*/ 360 w 360"/>
                      <a:gd name="T27" fmla="*/ 208 h 351"/>
                      <a:gd name="T28" fmla="*/ 360 w 360"/>
                      <a:gd name="T29" fmla="*/ 144 h 351"/>
                      <a:gd name="T30" fmla="*/ 333 w 360"/>
                      <a:gd name="T31" fmla="*/ 144 h 351"/>
                      <a:gd name="T32" fmla="*/ 311 w 360"/>
                      <a:gd name="T33" fmla="*/ 91 h 351"/>
                      <a:gd name="T34" fmla="*/ 331 w 360"/>
                      <a:gd name="T35" fmla="*/ 70 h 351"/>
                      <a:gd name="T36" fmla="*/ 286 w 360"/>
                      <a:gd name="T37" fmla="*/ 25 h 351"/>
                      <a:gd name="T38" fmla="*/ 265 w 360"/>
                      <a:gd name="T39" fmla="*/ 46 h 351"/>
                      <a:gd name="T40" fmla="*/ 211 w 360"/>
                      <a:gd name="T41" fmla="*/ 24 h 351"/>
                      <a:gd name="T42" fmla="*/ 211 w 360"/>
                      <a:gd name="T43" fmla="*/ 0 h 351"/>
                      <a:gd name="T44" fmla="*/ 147 w 360"/>
                      <a:gd name="T45" fmla="*/ 0 h 351"/>
                      <a:gd name="T46" fmla="*/ 147 w 360"/>
                      <a:gd name="T47" fmla="*/ 25 h 351"/>
                      <a:gd name="T48" fmla="*/ 96 w 360"/>
                      <a:gd name="T49" fmla="*/ 46 h 351"/>
                      <a:gd name="T50" fmla="*/ 75 w 360"/>
                      <a:gd name="T51" fmla="*/ 24 h 351"/>
                      <a:gd name="T52" fmla="*/ 29 w 360"/>
                      <a:gd name="T53" fmla="*/ 70 h 351"/>
                      <a:gd name="T54" fmla="*/ 51 w 360"/>
                      <a:gd name="T55" fmla="*/ 91 h 351"/>
                      <a:gd name="T56" fmla="*/ 29 w 360"/>
                      <a:gd name="T57" fmla="*/ 144 h 351"/>
                      <a:gd name="T58" fmla="*/ 0 w 360"/>
                      <a:gd name="T59" fmla="*/ 144 h 351"/>
                      <a:gd name="T60" fmla="*/ 0 w 360"/>
                      <a:gd name="T61" fmla="*/ 208 h 351"/>
                      <a:gd name="T62" fmla="*/ 30 w 360"/>
                      <a:gd name="T63" fmla="*/ 208 h 351"/>
                      <a:gd name="T64" fmla="*/ 52 w 360"/>
                      <a:gd name="T65" fmla="*/ 259 h 351"/>
                      <a:gd name="T66" fmla="*/ 181 w 360"/>
                      <a:gd name="T67" fmla="*/ 66 h 351"/>
                      <a:gd name="T68" fmla="*/ 291 w 360"/>
                      <a:gd name="T69" fmla="*/ 175 h 351"/>
                      <a:gd name="T70" fmla="*/ 181 w 360"/>
                      <a:gd name="T71" fmla="*/ 284 h 351"/>
                      <a:gd name="T72" fmla="*/ 71 w 360"/>
                      <a:gd name="T73" fmla="*/ 175 h 351"/>
                      <a:gd name="T74" fmla="*/ 181 w 360"/>
                      <a:gd name="T75" fmla="*/ 6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0" h="351">
                        <a:moveTo>
                          <a:pt x="52" y="259"/>
                        </a:moveTo>
                        <a:cubicBezTo>
                          <a:pt x="31" y="279"/>
                          <a:pt x="31" y="279"/>
                          <a:pt x="31" y="279"/>
                        </a:cubicBezTo>
                        <a:cubicBezTo>
                          <a:pt x="77" y="325"/>
                          <a:pt x="77" y="325"/>
                          <a:pt x="77" y="325"/>
                        </a:cubicBezTo>
                        <a:cubicBezTo>
                          <a:pt x="97" y="304"/>
                          <a:pt x="97" y="304"/>
                          <a:pt x="97" y="304"/>
                        </a:cubicBezTo>
                        <a:cubicBezTo>
                          <a:pt x="112" y="314"/>
                          <a:pt x="129" y="321"/>
                          <a:pt x="147" y="325"/>
                        </a:cubicBezTo>
                        <a:cubicBezTo>
                          <a:pt x="147" y="351"/>
                          <a:pt x="147" y="351"/>
                          <a:pt x="147" y="351"/>
                        </a:cubicBezTo>
                        <a:cubicBezTo>
                          <a:pt x="211" y="351"/>
                          <a:pt x="211" y="351"/>
                          <a:pt x="211" y="351"/>
                        </a:cubicBezTo>
                        <a:cubicBezTo>
                          <a:pt x="211" y="326"/>
                          <a:pt x="211" y="326"/>
                          <a:pt x="211" y="326"/>
                        </a:cubicBezTo>
                        <a:cubicBezTo>
                          <a:pt x="230" y="322"/>
                          <a:pt x="248" y="315"/>
                          <a:pt x="264" y="305"/>
                        </a:cubicBezTo>
                        <a:cubicBezTo>
                          <a:pt x="284" y="324"/>
                          <a:pt x="284" y="324"/>
                          <a:pt x="284" y="324"/>
                        </a:cubicBezTo>
                        <a:cubicBezTo>
                          <a:pt x="329" y="279"/>
                          <a:pt x="329" y="279"/>
                          <a:pt x="329" y="279"/>
                        </a:cubicBezTo>
                        <a:cubicBezTo>
                          <a:pt x="310" y="260"/>
                          <a:pt x="310" y="260"/>
                          <a:pt x="310" y="260"/>
                        </a:cubicBezTo>
                        <a:cubicBezTo>
                          <a:pt x="320" y="244"/>
                          <a:pt x="328" y="227"/>
                          <a:pt x="332" y="208"/>
                        </a:cubicBezTo>
                        <a:cubicBezTo>
                          <a:pt x="360" y="208"/>
                          <a:pt x="360" y="208"/>
                          <a:pt x="360" y="208"/>
                        </a:cubicBezTo>
                        <a:cubicBezTo>
                          <a:pt x="360" y="144"/>
                          <a:pt x="360" y="144"/>
                          <a:pt x="360" y="144"/>
                        </a:cubicBezTo>
                        <a:cubicBezTo>
                          <a:pt x="333" y="144"/>
                          <a:pt x="333" y="144"/>
                          <a:pt x="333" y="144"/>
                        </a:cubicBezTo>
                        <a:cubicBezTo>
                          <a:pt x="329" y="125"/>
                          <a:pt x="321" y="107"/>
                          <a:pt x="311" y="91"/>
                        </a:cubicBezTo>
                        <a:cubicBezTo>
                          <a:pt x="331" y="70"/>
                          <a:pt x="331" y="70"/>
                          <a:pt x="331" y="70"/>
                        </a:cubicBezTo>
                        <a:cubicBezTo>
                          <a:pt x="286" y="25"/>
                          <a:pt x="286" y="25"/>
                          <a:pt x="286" y="25"/>
                        </a:cubicBezTo>
                        <a:cubicBezTo>
                          <a:pt x="265" y="46"/>
                          <a:pt x="265" y="46"/>
                          <a:pt x="265" y="46"/>
                        </a:cubicBezTo>
                        <a:cubicBezTo>
                          <a:pt x="249" y="35"/>
                          <a:pt x="231" y="28"/>
                          <a:pt x="211" y="24"/>
                        </a:cubicBezTo>
                        <a:cubicBezTo>
                          <a:pt x="211" y="0"/>
                          <a:pt x="211" y="0"/>
                          <a:pt x="211" y="0"/>
                        </a:cubicBezTo>
                        <a:cubicBezTo>
                          <a:pt x="147" y="0"/>
                          <a:pt x="147" y="0"/>
                          <a:pt x="147" y="0"/>
                        </a:cubicBezTo>
                        <a:cubicBezTo>
                          <a:pt x="147" y="25"/>
                          <a:pt x="147" y="25"/>
                          <a:pt x="147" y="25"/>
                        </a:cubicBezTo>
                        <a:cubicBezTo>
                          <a:pt x="129" y="29"/>
                          <a:pt x="112" y="36"/>
                          <a:pt x="96" y="46"/>
                        </a:cubicBezTo>
                        <a:cubicBezTo>
                          <a:pt x="75" y="24"/>
                          <a:pt x="75" y="24"/>
                          <a:pt x="75" y="24"/>
                        </a:cubicBezTo>
                        <a:cubicBezTo>
                          <a:pt x="29" y="70"/>
                          <a:pt x="29" y="70"/>
                          <a:pt x="29" y="70"/>
                        </a:cubicBezTo>
                        <a:cubicBezTo>
                          <a:pt x="51" y="91"/>
                          <a:pt x="51" y="91"/>
                          <a:pt x="51" y="91"/>
                        </a:cubicBezTo>
                        <a:cubicBezTo>
                          <a:pt x="41" y="107"/>
                          <a:pt x="33" y="125"/>
                          <a:pt x="29" y="144"/>
                        </a:cubicBezTo>
                        <a:cubicBezTo>
                          <a:pt x="0" y="144"/>
                          <a:pt x="0" y="144"/>
                          <a:pt x="0" y="144"/>
                        </a:cubicBezTo>
                        <a:cubicBezTo>
                          <a:pt x="0" y="208"/>
                          <a:pt x="0" y="208"/>
                          <a:pt x="0" y="208"/>
                        </a:cubicBezTo>
                        <a:cubicBezTo>
                          <a:pt x="30" y="208"/>
                          <a:pt x="30" y="208"/>
                          <a:pt x="30" y="208"/>
                        </a:cubicBezTo>
                        <a:cubicBezTo>
                          <a:pt x="34" y="227"/>
                          <a:pt x="41" y="244"/>
                          <a:pt x="52" y="259"/>
                        </a:cubicBezTo>
                        <a:close/>
                        <a:moveTo>
                          <a:pt x="181" y="66"/>
                        </a:moveTo>
                        <a:cubicBezTo>
                          <a:pt x="242" y="66"/>
                          <a:pt x="291" y="115"/>
                          <a:pt x="291" y="175"/>
                        </a:cubicBezTo>
                        <a:cubicBezTo>
                          <a:pt x="291" y="235"/>
                          <a:pt x="242" y="284"/>
                          <a:pt x="181" y="284"/>
                        </a:cubicBezTo>
                        <a:cubicBezTo>
                          <a:pt x="120" y="284"/>
                          <a:pt x="71" y="235"/>
                          <a:pt x="71" y="175"/>
                        </a:cubicBezTo>
                        <a:cubicBezTo>
                          <a:pt x="71" y="115"/>
                          <a:pt x="120" y="66"/>
                          <a:pt x="18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51" name="图形"/>
                  <p:cNvSpPr>
                    <a:spLocks noEditPoints="1"/>
                  </p:cNvSpPr>
                  <p:nvPr>
                    <p:custDataLst>
                      <p:tags r:id="rId47"/>
                    </p:custDataLst>
                  </p:nvPr>
                </p:nvSpPr>
                <p:spPr bwMode="auto">
                  <a:xfrm>
                    <a:off x="4856111" y="4420203"/>
                    <a:ext cx="112783" cy="111355"/>
                  </a:xfrm>
                  <a:custGeom>
                    <a:avLst/>
                    <a:gdLst>
                      <a:gd name="T0" fmla="*/ 83 w 167"/>
                      <a:gd name="T1" fmla="*/ 165 h 165"/>
                      <a:gd name="T2" fmla="*/ 167 w 167"/>
                      <a:gd name="T3" fmla="*/ 82 h 165"/>
                      <a:gd name="T4" fmla="*/ 83 w 167"/>
                      <a:gd name="T5" fmla="*/ 0 h 165"/>
                      <a:gd name="T6" fmla="*/ 0 w 167"/>
                      <a:gd name="T7" fmla="*/ 82 h 165"/>
                      <a:gd name="T8" fmla="*/ 83 w 167"/>
                      <a:gd name="T9" fmla="*/ 165 h 165"/>
                      <a:gd name="T10" fmla="*/ 83 w 167"/>
                      <a:gd name="T11" fmla="*/ 26 h 165"/>
                      <a:gd name="T12" fmla="*/ 140 w 167"/>
                      <a:gd name="T13" fmla="*/ 82 h 165"/>
                      <a:gd name="T14" fmla="*/ 83 w 167"/>
                      <a:gd name="T15" fmla="*/ 138 h 165"/>
                      <a:gd name="T16" fmla="*/ 27 w 167"/>
                      <a:gd name="T17" fmla="*/ 82 h 165"/>
                      <a:gd name="T18" fmla="*/ 83 w 167"/>
                      <a:gd name="T19" fmla="*/ 2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5">
                        <a:moveTo>
                          <a:pt x="83" y="165"/>
                        </a:moveTo>
                        <a:cubicBezTo>
                          <a:pt x="129" y="165"/>
                          <a:pt x="167" y="128"/>
                          <a:pt x="167" y="82"/>
                        </a:cubicBezTo>
                        <a:cubicBezTo>
                          <a:pt x="167" y="37"/>
                          <a:pt x="129" y="0"/>
                          <a:pt x="83" y="0"/>
                        </a:cubicBezTo>
                        <a:cubicBezTo>
                          <a:pt x="37" y="0"/>
                          <a:pt x="0" y="37"/>
                          <a:pt x="0" y="82"/>
                        </a:cubicBezTo>
                        <a:cubicBezTo>
                          <a:pt x="0" y="128"/>
                          <a:pt x="37" y="165"/>
                          <a:pt x="83" y="165"/>
                        </a:cubicBezTo>
                        <a:close/>
                        <a:moveTo>
                          <a:pt x="83" y="26"/>
                        </a:moveTo>
                        <a:cubicBezTo>
                          <a:pt x="114" y="26"/>
                          <a:pt x="140" y="51"/>
                          <a:pt x="140" y="82"/>
                        </a:cubicBezTo>
                        <a:cubicBezTo>
                          <a:pt x="140" y="113"/>
                          <a:pt x="114" y="138"/>
                          <a:pt x="83" y="138"/>
                        </a:cubicBezTo>
                        <a:cubicBezTo>
                          <a:pt x="52" y="138"/>
                          <a:pt x="27" y="113"/>
                          <a:pt x="27" y="82"/>
                        </a:cubicBezTo>
                        <a:cubicBezTo>
                          <a:pt x="27" y="51"/>
                          <a:pt x="52" y="26"/>
                          <a:pt x="8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52" name="图形"/>
                  <p:cNvSpPr>
                    <a:spLocks noChangeArrowheads="1"/>
                  </p:cNvSpPr>
                  <p:nvPr>
                    <p:custDataLst>
                      <p:tags r:id="rId48"/>
                    </p:custDataLst>
                  </p:nvPr>
                </p:nvSpPr>
                <p:spPr bwMode="auto">
                  <a:xfrm>
                    <a:off x="4891802" y="4455894"/>
                    <a:ext cx="40545" cy="391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53" name="图形"/>
                  <p:cNvSpPr/>
                  <p:nvPr>
                    <p:custDataLst>
                      <p:tags r:id="rId49"/>
                    </p:custDataLst>
                  </p:nvPr>
                </p:nvSpPr>
                <p:spPr bwMode="auto">
                  <a:xfrm>
                    <a:off x="4525472" y="4677177"/>
                    <a:ext cx="107358" cy="117351"/>
                  </a:xfrm>
                  <a:custGeom>
                    <a:avLst/>
                    <a:gdLst>
                      <a:gd name="T0" fmla="*/ 22 w 159"/>
                      <a:gd name="T1" fmla="*/ 115 h 174"/>
                      <a:gd name="T2" fmla="*/ 81 w 159"/>
                      <a:gd name="T3" fmla="*/ 174 h 174"/>
                      <a:gd name="T4" fmla="*/ 138 w 159"/>
                      <a:gd name="T5" fmla="*/ 115 h 174"/>
                      <a:gd name="T6" fmla="*/ 155 w 159"/>
                      <a:gd name="T7" fmla="*/ 96 h 174"/>
                      <a:gd name="T8" fmla="*/ 146 w 159"/>
                      <a:gd name="T9" fmla="*/ 67 h 174"/>
                      <a:gd name="T10" fmla="*/ 79 w 159"/>
                      <a:gd name="T11" fmla="*/ 0 h 174"/>
                      <a:gd name="T12" fmla="*/ 13 w 159"/>
                      <a:gd name="T13" fmla="*/ 67 h 174"/>
                      <a:gd name="T14" fmla="*/ 4 w 159"/>
                      <a:gd name="T15" fmla="*/ 96 h 174"/>
                      <a:gd name="T16" fmla="*/ 22 w 159"/>
                      <a:gd name="T17" fmla="*/ 11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174">
                        <a:moveTo>
                          <a:pt x="22" y="115"/>
                        </a:moveTo>
                        <a:cubicBezTo>
                          <a:pt x="34" y="146"/>
                          <a:pt x="56" y="174"/>
                          <a:pt x="81" y="174"/>
                        </a:cubicBezTo>
                        <a:cubicBezTo>
                          <a:pt x="106" y="174"/>
                          <a:pt x="127" y="146"/>
                          <a:pt x="138" y="115"/>
                        </a:cubicBezTo>
                        <a:cubicBezTo>
                          <a:pt x="145" y="114"/>
                          <a:pt x="152" y="107"/>
                          <a:pt x="155" y="96"/>
                        </a:cubicBezTo>
                        <a:cubicBezTo>
                          <a:pt x="159" y="83"/>
                          <a:pt x="154" y="70"/>
                          <a:pt x="146" y="67"/>
                        </a:cubicBezTo>
                        <a:cubicBezTo>
                          <a:pt x="144" y="30"/>
                          <a:pt x="115" y="0"/>
                          <a:pt x="79" y="0"/>
                        </a:cubicBezTo>
                        <a:cubicBezTo>
                          <a:pt x="44" y="0"/>
                          <a:pt x="15" y="30"/>
                          <a:pt x="13" y="67"/>
                        </a:cubicBezTo>
                        <a:cubicBezTo>
                          <a:pt x="5" y="70"/>
                          <a:pt x="0" y="83"/>
                          <a:pt x="4" y="96"/>
                        </a:cubicBezTo>
                        <a:cubicBezTo>
                          <a:pt x="7" y="107"/>
                          <a:pt x="14" y="115"/>
                          <a:pt x="22"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54" name="图形"/>
                  <p:cNvSpPr/>
                  <p:nvPr>
                    <p:custDataLst>
                      <p:tags r:id="rId50"/>
                    </p:custDataLst>
                  </p:nvPr>
                </p:nvSpPr>
                <p:spPr bwMode="auto">
                  <a:xfrm>
                    <a:off x="4494636" y="4789388"/>
                    <a:ext cx="169317" cy="142192"/>
                  </a:xfrm>
                  <a:custGeom>
                    <a:avLst/>
                    <a:gdLst>
                      <a:gd name="T0" fmla="*/ 194 w 251"/>
                      <a:gd name="T1" fmla="*/ 0 h 211"/>
                      <a:gd name="T2" fmla="*/ 140 w 251"/>
                      <a:gd name="T3" fmla="*/ 91 h 211"/>
                      <a:gd name="T4" fmla="*/ 133 w 251"/>
                      <a:gd name="T5" fmla="*/ 50 h 211"/>
                      <a:gd name="T6" fmla="*/ 141 w 251"/>
                      <a:gd name="T7" fmla="*/ 37 h 211"/>
                      <a:gd name="T8" fmla="*/ 125 w 251"/>
                      <a:gd name="T9" fmla="*/ 21 h 211"/>
                      <a:gd name="T10" fmla="*/ 110 w 251"/>
                      <a:gd name="T11" fmla="*/ 37 h 211"/>
                      <a:gd name="T12" fmla="*/ 117 w 251"/>
                      <a:gd name="T13" fmla="*/ 50 h 211"/>
                      <a:gd name="T14" fmla="*/ 111 w 251"/>
                      <a:gd name="T15" fmla="*/ 90 h 211"/>
                      <a:gd name="T16" fmla="*/ 57 w 251"/>
                      <a:gd name="T17" fmla="*/ 0 h 211"/>
                      <a:gd name="T18" fmla="*/ 1 w 251"/>
                      <a:gd name="T19" fmla="*/ 60 h 211"/>
                      <a:gd name="T20" fmla="*/ 0 w 251"/>
                      <a:gd name="T21" fmla="*/ 60 h 211"/>
                      <a:gd name="T22" fmla="*/ 0 w 251"/>
                      <a:gd name="T23" fmla="*/ 191 h 211"/>
                      <a:gd name="T24" fmla="*/ 1 w 251"/>
                      <a:gd name="T25" fmla="*/ 191 h 211"/>
                      <a:gd name="T26" fmla="*/ 125 w 251"/>
                      <a:gd name="T27" fmla="*/ 211 h 211"/>
                      <a:gd name="T28" fmla="*/ 250 w 251"/>
                      <a:gd name="T29" fmla="*/ 191 h 211"/>
                      <a:gd name="T30" fmla="*/ 251 w 251"/>
                      <a:gd name="T31" fmla="*/ 191 h 211"/>
                      <a:gd name="T32" fmla="*/ 250 w 251"/>
                      <a:gd name="T33" fmla="*/ 60 h 211"/>
                      <a:gd name="T34" fmla="*/ 194 w 251"/>
                      <a:gd name="T3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1" h="211">
                        <a:moveTo>
                          <a:pt x="194" y="0"/>
                        </a:moveTo>
                        <a:cubicBezTo>
                          <a:pt x="140" y="91"/>
                          <a:pt x="140" y="91"/>
                          <a:pt x="140" y="91"/>
                        </a:cubicBezTo>
                        <a:cubicBezTo>
                          <a:pt x="133" y="50"/>
                          <a:pt x="133" y="50"/>
                          <a:pt x="133" y="50"/>
                        </a:cubicBezTo>
                        <a:cubicBezTo>
                          <a:pt x="138" y="47"/>
                          <a:pt x="141" y="42"/>
                          <a:pt x="141" y="37"/>
                        </a:cubicBezTo>
                        <a:cubicBezTo>
                          <a:pt x="141" y="28"/>
                          <a:pt x="134" y="21"/>
                          <a:pt x="125" y="21"/>
                        </a:cubicBezTo>
                        <a:cubicBezTo>
                          <a:pt x="117" y="21"/>
                          <a:pt x="110" y="28"/>
                          <a:pt x="110" y="37"/>
                        </a:cubicBezTo>
                        <a:cubicBezTo>
                          <a:pt x="110" y="42"/>
                          <a:pt x="113" y="47"/>
                          <a:pt x="117" y="50"/>
                        </a:cubicBezTo>
                        <a:cubicBezTo>
                          <a:pt x="111" y="90"/>
                          <a:pt x="111" y="90"/>
                          <a:pt x="111" y="90"/>
                        </a:cubicBezTo>
                        <a:cubicBezTo>
                          <a:pt x="57" y="0"/>
                          <a:pt x="57" y="0"/>
                          <a:pt x="57" y="0"/>
                        </a:cubicBezTo>
                        <a:cubicBezTo>
                          <a:pt x="27" y="13"/>
                          <a:pt x="6" y="35"/>
                          <a:pt x="1" y="60"/>
                        </a:cubicBezTo>
                        <a:cubicBezTo>
                          <a:pt x="0" y="60"/>
                          <a:pt x="0" y="60"/>
                          <a:pt x="0" y="60"/>
                        </a:cubicBezTo>
                        <a:cubicBezTo>
                          <a:pt x="0" y="191"/>
                          <a:pt x="0" y="191"/>
                          <a:pt x="0" y="191"/>
                        </a:cubicBezTo>
                        <a:cubicBezTo>
                          <a:pt x="1" y="191"/>
                          <a:pt x="1" y="191"/>
                          <a:pt x="1" y="191"/>
                        </a:cubicBezTo>
                        <a:cubicBezTo>
                          <a:pt x="7" y="202"/>
                          <a:pt x="60" y="211"/>
                          <a:pt x="125" y="211"/>
                        </a:cubicBezTo>
                        <a:cubicBezTo>
                          <a:pt x="191" y="211"/>
                          <a:pt x="244" y="202"/>
                          <a:pt x="250" y="191"/>
                        </a:cubicBezTo>
                        <a:cubicBezTo>
                          <a:pt x="251" y="191"/>
                          <a:pt x="251" y="191"/>
                          <a:pt x="251" y="191"/>
                        </a:cubicBezTo>
                        <a:cubicBezTo>
                          <a:pt x="250" y="60"/>
                          <a:pt x="250" y="60"/>
                          <a:pt x="250" y="60"/>
                        </a:cubicBezTo>
                        <a:cubicBezTo>
                          <a:pt x="245" y="35"/>
                          <a:pt x="224" y="13"/>
                          <a:pt x="19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grpSp>
          <p:grpSp>
            <p:nvGrpSpPr>
              <p:cNvPr id="92" name="组合 91"/>
              <p:cNvGrpSpPr/>
              <p:nvPr/>
            </p:nvGrpSpPr>
            <p:grpSpPr>
              <a:xfrm>
                <a:off x="6820" y="5614"/>
                <a:ext cx="3735" cy="3735"/>
                <a:chOff x="4398406" y="3712606"/>
                <a:chExt cx="2419598" cy="2419598"/>
              </a:xfrm>
            </p:grpSpPr>
            <p:grpSp>
              <p:nvGrpSpPr>
                <p:cNvPr id="29" name="组合 28"/>
                <p:cNvGrpSpPr/>
                <p:nvPr/>
              </p:nvGrpSpPr>
              <p:grpSpPr>
                <a:xfrm>
                  <a:off x="4398406" y="3712606"/>
                  <a:ext cx="2419598" cy="2419598"/>
                  <a:chOff x="1595120" y="525779"/>
                  <a:chExt cx="3520440" cy="3520440"/>
                </a:xfrm>
              </p:grpSpPr>
              <p:sp>
                <p:nvSpPr>
                  <p:cNvPr id="30" name="图形"/>
                  <p:cNvSpPr/>
                  <p:nvPr>
                    <p:custDataLst>
                      <p:tags r:id="rId40"/>
                    </p:custDataLst>
                  </p:nvPr>
                </p:nvSpPr>
                <p:spPr>
                  <a:xfrm>
                    <a:off x="1595120" y="525779"/>
                    <a:ext cx="3520440" cy="3520440"/>
                  </a:xfrm>
                  <a:prstGeom prst="ellipse">
                    <a:avLst/>
                  </a:prstGeom>
                  <a:gradFill flip="none" rotWithShape="1">
                    <a:gsLst>
                      <a:gs pos="100000">
                        <a:srgbClr val="F7F7F9"/>
                      </a:gs>
                      <a:gs pos="0">
                        <a:schemeClr val="bg1"/>
                      </a:gs>
                    </a:gsLst>
                    <a:lin ang="5400000" scaled="1"/>
                    <a:tileRect/>
                  </a:gra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31" name="图形"/>
                  <p:cNvSpPr/>
                  <p:nvPr>
                    <p:custDataLst>
                      <p:tags r:id="rId41"/>
                    </p:custDataLst>
                  </p:nvPr>
                </p:nvSpPr>
                <p:spPr>
                  <a:xfrm>
                    <a:off x="1900612" y="831271"/>
                    <a:ext cx="2909455" cy="2909455"/>
                  </a:xfrm>
                  <a:prstGeom prst="ellipse">
                    <a:avLst/>
                  </a:prstGeom>
                  <a:gradFill flip="none" rotWithShape="1">
                    <a:gsLst>
                      <a:gs pos="100000">
                        <a:srgbClr val="E4E4E4"/>
                      </a:gs>
                      <a:gs pos="0">
                        <a:schemeClr val="bg1"/>
                      </a:gs>
                    </a:gsLst>
                    <a:lin ang="5400000" scaled="1"/>
                    <a:tileRect/>
                  </a:gradFill>
                  <a:ln>
                    <a:noFill/>
                  </a:ln>
                  <a:effectLst>
                    <a:innerShdw blurRad="355600" dist="266700" dir="5400000">
                      <a:prstClr val="black">
                        <a:alpha val="57000"/>
                      </a:prstClr>
                    </a:innerShdw>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sp>
              <p:nvSpPr>
                <p:cNvPr id="32" name="图形"/>
                <p:cNvSpPr/>
                <p:nvPr>
                  <p:custDataLst>
                    <p:tags r:id="rId30"/>
                  </p:custDataLst>
                </p:nvPr>
              </p:nvSpPr>
              <p:spPr>
                <a:xfrm>
                  <a:off x="5036761" y="4350961"/>
                  <a:ext cx="1142885" cy="1142885"/>
                </a:xfrm>
                <a:prstGeom prst="ellipse">
                  <a:avLst/>
                </a:prstGeom>
                <a:gradFill>
                  <a:gsLst>
                    <a:gs pos="0">
                      <a:schemeClr val="accent1"/>
                    </a:gs>
                    <a:gs pos="100000">
                      <a:schemeClr val="accent2"/>
                    </a:gs>
                  </a:gsLst>
                  <a:lin ang="2700000" scaled="0"/>
                </a:gradFill>
                <a:ln>
                  <a:gradFill flip="none" rotWithShape="1">
                    <a:gsLst>
                      <a:gs pos="0">
                        <a:srgbClr val="D9D9D9"/>
                      </a:gs>
                      <a:gs pos="100000">
                        <a:schemeClr val="bg1"/>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nvGrpSpPr>
                <p:cNvPr id="55" name="组合 54"/>
                <p:cNvGrpSpPr/>
                <p:nvPr/>
              </p:nvGrpSpPr>
              <p:grpSpPr>
                <a:xfrm>
                  <a:off x="5443766" y="4701944"/>
                  <a:ext cx="338356" cy="459855"/>
                  <a:chOff x="5758088" y="4284007"/>
                  <a:chExt cx="495387" cy="673270"/>
                </a:xfrm>
                <a:solidFill>
                  <a:schemeClr val="bg1"/>
                </a:solidFill>
              </p:grpSpPr>
              <p:sp>
                <p:nvSpPr>
                  <p:cNvPr id="56" name="图形"/>
                  <p:cNvSpPr/>
                  <p:nvPr>
                    <p:custDataLst>
                      <p:tags r:id="rId31"/>
                    </p:custDataLst>
                  </p:nvPr>
                </p:nvSpPr>
                <p:spPr bwMode="auto">
                  <a:xfrm>
                    <a:off x="5822902" y="4284007"/>
                    <a:ext cx="221283" cy="243554"/>
                  </a:xfrm>
                  <a:custGeom>
                    <a:avLst/>
                    <a:gdLst>
                      <a:gd name="T0" fmla="*/ 45 w 328"/>
                      <a:gd name="T1" fmla="*/ 239 h 361"/>
                      <a:gd name="T2" fmla="*/ 167 w 328"/>
                      <a:gd name="T3" fmla="*/ 361 h 361"/>
                      <a:gd name="T4" fmla="*/ 285 w 328"/>
                      <a:gd name="T5" fmla="*/ 239 h 361"/>
                      <a:gd name="T6" fmla="*/ 321 w 328"/>
                      <a:gd name="T7" fmla="*/ 199 h 361"/>
                      <a:gd name="T8" fmla="*/ 302 w 328"/>
                      <a:gd name="T9" fmla="*/ 140 h 361"/>
                      <a:gd name="T10" fmla="*/ 164 w 328"/>
                      <a:gd name="T11" fmla="*/ 0 h 361"/>
                      <a:gd name="T12" fmla="*/ 26 w 328"/>
                      <a:gd name="T13" fmla="*/ 140 h 361"/>
                      <a:gd name="T14" fmla="*/ 7 w 328"/>
                      <a:gd name="T15" fmla="*/ 199 h 361"/>
                      <a:gd name="T16" fmla="*/ 45 w 328"/>
                      <a:gd name="T17" fmla="*/ 239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361">
                        <a:moveTo>
                          <a:pt x="45" y="239"/>
                        </a:moveTo>
                        <a:cubicBezTo>
                          <a:pt x="70" y="303"/>
                          <a:pt x="116" y="361"/>
                          <a:pt x="167" y="361"/>
                        </a:cubicBezTo>
                        <a:cubicBezTo>
                          <a:pt x="219" y="361"/>
                          <a:pt x="262" y="303"/>
                          <a:pt x="285" y="239"/>
                        </a:cubicBezTo>
                        <a:cubicBezTo>
                          <a:pt x="300" y="238"/>
                          <a:pt x="315" y="222"/>
                          <a:pt x="321" y="199"/>
                        </a:cubicBezTo>
                        <a:cubicBezTo>
                          <a:pt x="328" y="173"/>
                          <a:pt x="319" y="146"/>
                          <a:pt x="302" y="140"/>
                        </a:cubicBezTo>
                        <a:cubicBezTo>
                          <a:pt x="297" y="62"/>
                          <a:pt x="237" y="0"/>
                          <a:pt x="164" y="0"/>
                        </a:cubicBezTo>
                        <a:cubicBezTo>
                          <a:pt x="90" y="0"/>
                          <a:pt x="30" y="62"/>
                          <a:pt x="26" y="140"/>
                        </a:cubicBezTo>
                        <a:cubicBezTo>
                          <a:pt x="8" y="146"/>
                          <a:pt x="0" y="173"/>
                          <a:pt x="7" y="199"/>
                        </a:cubicBezTo>
                        <a:cubicBezTo>
                          <a:pt x="13" y="223"/>
                          <a:pt x="29" y="239"/>
                          <a:pt x="45" y="2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57" name="图形"/>
                  <p:cNvSpPr/>
                  <p:nvPr>
                    <p:custDataLst>
                      <p:tags r:id="rId32"/>
                    </p:custDataLst>
                  </p:nvPr>
                </p:nvSpPr>
                <p:spPr bwMode="auto">
                  <a:xfrm>
                    <a:off x="6097007" y="4775683"/>
                    <a:ext cx="1999" cy="1428"/>
                  </a:xfrm>
                  <a:custGeom>
                    <a:avLst/>
                    <a:gdLst>
                      <a:gd name="T0" fmla="*/ 3 w 3"/>
                      <a:gd name="T1" fmla="*/ 0 h 2"/>
                      <a:gd name="T2" fmla="*/ 0 w 3"/>
                      <a:gd name="T3" fmla="*/ 2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2" y="1"/>
                          <a:pt x="1" y="2"/>
                          <a:pt x="0" y="2"/>
                        </a:cubicBezTo>
                        <a:cubicBezTo>
                          <a:pt x="3" y="2"/>
                          <a:pt x="3" y="2"/>
                          <a:pt x="3" y="2"/>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58" name="图形"/>
                  <p:cNvSpPr/>
                  <p:nvPr>
                    <p:custDataLst>
                      <p:tags r:id="rId33"/>
                    </p:custDataLst>
                  </p:nvPr>
                </p:nvSpPr>
                <p:spPr bwMode="auto">
                  <a:xfrm>
                    <a:off x="6066456" y="4582096"/>
                    <a:ext cx="30551" cy="171315"/>
                  </a:xfrm>
                  <a:custGeom>
                    <a:avLst/>
                    <a:gdLst>
                      <a:gd name="T0" fmla="*/ 0 w 45"/>
                      <a:gd name="T1" fmla="*/ 0 h 254"/>
                      <a:gd name="T2" fmla="*/ 21 w 45"/>
                      <a:gd name="T3" fmla="*/ 254 h 254"/>
                      <a:gd name="T4" fmla="*/ 45 w 45"/>
                      <a:gd name="T5" fmla="*/ 241 h 254"/>
                      <a:gd name="T6" fmla="*/ 29 w 45"/>
                      <a:gd name="T7" fmla="*/ 0 h 254"/>
                      <a:gd name="T8" fmla="*/ 0 w 45"/>
                      <a:gd name="T9" fmla="*/ 0 h 254"/>
                    </a:gdLst>
                    <a:ahLst/>
                    <a:cxnLst>
                      <a:cxn ang="0">
                        <a:pos x="T0" y="T1"/>
                      </a:cxn>
                      <a:cxn ang="0">
                        <a:pos x="T2" y="T3"/>
                      </a:cxn>
                      <a:cxn ang="0">
                        <a:pos x="T4" y="T5"/>
                      </a:cxn>
                      <a:cxn ang="0">
                        <a:pos x="T6" y="T7"/>
                      </a:cxn>
                      <a:cxn ang="0">
                        <a:pos x="T8" y="T9"/>
                      </a:cxn>
                    </a:cxnLst>
                    <a:rect l="0" t="0" r="r" b="b"/>
                    <a:pathLst>
                      <a:path w="45" h="254">
                        <a:moveTo>
                          <a:pt x="0" y="0"/>
                        </a:moveTo>
                        <a:cubicBezTo>
                          <a:pt x="21" y="254"/>
                          <a:pt x="21" y="254"/>
                          <a:pt x="21" y="254"/>
                        </a:cubicBezTo>
                        <a:cubicBezTo>
                          <a:pt x="29" y="249"/>
                          <a:pt x="37" y="245"/>
                          <a:pt x="45" y="241"/>
                        </a:cubicBezTo>
                        <a:cubicBezTo>
                          <a:pt x="29" y="0"/>
                          <a:pt x="29" y="0"/>
                          <a:pt x="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59" name="图形"/>
                  <p:cNvSpPr/>
                  <p:nvPr>
                    <p:custDataLst>
                      <p:tags r:id="rId34"/>
                    </p:custDataLst>
                  </p:nvPr>
                </p:nvSpPr>
                <p:spPr bwMode="auto">
                  <a:xfrm>
                    <a:off x="6187233" y="4775683"/>
                    <a:ext cx="1999" cy="1428"/>
                  </a:xfrm>
                  <a:custGeom>
                    <a:avLst/>
                    <a:gdLst>
                      <a:gd name="T0" fmla="*/ 0 w 3"/>
                      <a:gd name="T1" fmla="*/ 0 h 2"/>
                      <a:gd name="T2" fmla="*/ 0 w 3"/>
                      <a:gd name="T3" fmla="*/ 2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2"/>
                          <a:pt x="0" y="2"/>
                          <a:pt x="0" y="2"/>
                        </a:cubicBezTo>
                        <a:cubicBezTo>
                          <a:pt x="3" y="2"/>
                          <a:pt x="3" y="2"/>
                          <a:pt x="3" y="2"/>
                        </a:cubicBezTo>
                        <a:cubicBezTo>
                          <a:pt x="2" y="2"/>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60" name="图形"/>
                  <p:cNvSpPr/>
                  <p:nvPr>
                    <p:custDataLst>
                      <p:tags r:id="rId35"/>
                    </p:custDataLst>
                  </p:nvPr>
                </p:nvSpPr>
                <p:spPr bwMode="auto">
                  <a:xfrm>
                    <a:off x="6189232" y="4582096"/>
                    <a:ext cx="30551" cy="171315"/>
                  </a:xfrm>
                  <a:custGeom>
                    <a:avLst/>
                    <a:gdLst>
                      <a:gd name="T0" fmla="*/ 45 w 45"/>
                      <a:gd name="T1" fmla="*/ 0 h 254"/>
                      <a:gd name="T2" fmla="*/ 16 w 45"/>
                      <a:gd name="T3" fmla="*/ 0 h 254"/>
                      <a:gd name="T4" fmla="*/ 0 w 45"/>
                      <a:gd name="T5" fmla="*/ 241 h 254"/>
                      <a:gd name="T6" fmla="*/ 24 w 45"/>
                      <a:gd name="T7" fmla="*/ 254 h 254"/>
                      <a:gd name="T8" fmla="*/ 45 w 45"/>
                      <a:gd name="T9" fmla="*/ 0 h 254"/>
                    </a:gdLst>
                    <a:ahLst/>
                    <a:cxnLst>
                      <a:cxn ang="0">
                        <a:pos x="T0" y="T1"/>
                      </a:cxn>
                      <a:cxn ang="0">
                        <a:pos x="T2" y="T3"/>
                      </a:cxn>
                      <a:cxn ang="0">
                        <a:pos x="T4" y="T5"/>
                      </a:cxn>
                      <a:cxn ang="0">
                        <a:pos x="T6" y="T7"/>
                      </a:cxn>
                      <a:cxn ang="0">
                        <a:pos x="T8" y="T9"/>
                      </a:cxn>
                    </a:cxnLst>
                    <a:rect l="0" t="0" r="r" b="b"/>
                    <a:pathLst>
                      <a:path w="45" h="254">
                        <a:moveTo>
                          <a:pt x="45" y="0"/>
                        </a:moveTo>
                        <a:cubicBezTo>
                          <a:pt x="16" y="0"/>
                          <a:pt x="16" y="0"/>
                          <a:pt x="16" y="0"/>
                        </a:cubicBezTo>
                        <a:cubicBezTo>
                          <a:pt x="0" y="241"/>
                          <a:pt x="0" y="241"/>
                          <a:pt x="0" y="241"/>
                        </a:cubicBezTo>
                        <a:cubicBezTo>
                          <a:pt x="8" y="245"/>
                          <a:pt x="16" y="249"/>
                          <a:pt x="24" y="254"/>
                        </a:cubicBezTo>
                        <a:lnTo>
                          <a:pt x="4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61" name="图形"/>
                  <p:cNvSpPr>
                    <a:spLocks noEditPoints="1"/>
                  </p:cNvSpPr>
                  <p:nvPr>
                    <p:custDataLst>
                      <p:tags r:id="rId36"/>
                    </p:custDataLst>
                  </p:nvPr>
                </p:nvSpPr>
                <p:spPr bwMode="auto">
                  <a:xfrm>
                    <a:off x="6032192" y="4740563"/>
                    <a:ext cx="221283" cy="216714"/>
                  </a:xfrm>
                  <a:custGeom>
                    <a:avLst/>
                    <a:gdLst>
                      <a:gd name="T0" fmla="*/ 164 w 328"/>
                      <a:gd name="T1" fmla="*/ 0 h 321"/>
                      <a:gd name="T2" fmla="*/ 0 w 328"/>
                      <a:gd name="T3" fmla="*/ 161 h 321"/>
                      <a:gd name="T4" fmla="*/ 164 w 328"/>
                      <a:gd name="T5" fmla="*/ 321 h 321"/>
                      <a:gd name="T6" fmla="*/ 328 w 328"/>
                      <a:gd name="T7" fmla="*/ 161 h 321"/>
                      <a:gd name="T8" fmla="*/ 164 w 328"/>
                      <a:gd name="T9" fmla="*/ 0 h 321"/>
                      <a:gd name="T10" fmla="*/ 164 w 328"/>
                      <a:gd name="T11" fmla="*/ 294 h 321"/>
                      <a:gd name="T12" fmla="*/ 27 w 328"/>
                      <a:gd name="T13" fmla="*/ 161 h 321"/>
                      <a:gd name="T14" fmla="*/ 164 w 328"/>
                      <a:gd name="T15" fmla="*/ 27 h 321"/>
                      <a:gd name="T16" fmla="*/ 302 w 328"/>
                      <a:gd name="T17" fmla="*/ 161 h 321"/>
                      <a:gd name="T18" fmla="*/ 164 w 328"/>
                      <a:gd name="T19" fmla="*/ 29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 h="321">
                        <a:moveTo>
                          <a:pt x="164" y="0"/>
                        </a:moveTo>
                        <a:cubicBezTo>
                          <a:pt x="74" y="0"/>
                          <a:pt x="0" y="72"/>
                          <a:pt x="0" y="161"/>
                        </a:cubicBezTo>
                        <a:cubicBezTo>
                          <a:pt x="0" y="249"/>
                          <a:pt x="74" y="321"/>
                          <a:pt x="164" y="321"/>
                        </a:cubicBezTo>
                        <a:cubicBezTo>
                          <a:pt x="255" y="321"/>
                          <a:pt x="328" y="249"/>
                          <a:pt x="328" y="161"/>
                        </a:cubicBezTo>
                        <a:cubicBezTo>
                          <a:pt x="328" y="72"/>
                          <a:pt x="255" y="0"/>
                          <a:pt x="164" y="0"/>
                        </a:cubicBezTo>
                        <a:close/>
                        <a:moveTo>
                          <a:pt x="164" y="294"/>
                        </a:moveTo>
                        <a:cubicBezTo>
                          <a:pt x="89" y="294"/>
                          <a:pt x="27" y="234"/>
                          <a:pt x="27" y="161"/>
                        </a:cubicBezTo>
                        <a:cubicBezTo>
                          <a:pt x="27" y="87"/>
                          <a:pt x="89" y="27"/>
                          <a:pt x="164" y="27"/>
                        </a:cubicBezTo>
                        <a:cubicBezTo>
                          <a:pt x="240" y="27"/>
                          <a:pt x="302" y="87"/>
                          <a:pt x="302" y="161"/>
                        </a:cubicBezTo>
                        <a:cubicBezTo>
                          <a:pt x="302" y="234"/>
                          <a:pt x="240" y="294"/>
                          <a:pt x="164" y="2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62" name="图形"/>
                  <p:cNvSpPr/>
                  <p:nvPr>
                    <p:custDataLst>
                      <p:tags r:id="rId37"/>
                    </p:custDataLst>
                  </p:nvPr>
                </p:nvSpPr>
                <p:spPr bwMode="auto">
                  <a:xfrm>
                    <a:off x="6105001" y="4571246"/>
                    <a:ext cx="76235" cy="168175"/>
                  </a:xfrm>
                  <a:custGeom>
                    <a:avLst/>
                    <a:gdLst>
                      <a:gd name="T0" fmla="*/ 56 w 113"/>
                      <a:gd name="T1" fmla="*/ 243 h 249"/>
                      <a:gd name="T2" fmla="*/ 100 w 113"/>
                      <a:gd name="T3" fmla="*/ 249 h 249"/>
                      <a:gd name="T4" fmla="*/ 113 w 113"/>
                      <a:gd name="T5" fmla="*/ 0 h 249"/>
                      <a:gd name="T6" fmla="*/ 0 w 113"/>
                      <a:gd name="T7" fmla="*/ 0 h 249"/>
                      <a:gd name="T8" fmla="*/ 13 w 113"/>
                      <a:gd name="T9" fmla="*/ 249 h 249"/>
                      <a:gd name="T10" fmla="*/ 56 w 113"/>
                      <a:gd name="T11" fmla="*/ 243 h 249"/>
                    </a:gdLst>
                    <a:ahLst/>
                    <a:cxnLst>
                      <a:cxn ang="0">
                        <a:pos x="T0" y="T1"/>
                      </a:cxn>
                      <a:cxn ang="0">
                        <a:pos x="T2" y="T3"/>
                      </a:cxn>
                      <a:cxn ang="0">
                        <a:pos x="T4" y="T5"/>
                      </a:cxn>
                      <a:cxn ang="0">
                        <a:pos x="T6" y="T7"/>
                      </a:cxn>
                      <a:cxn ang="0">
                        <a:pos x="T8" y="T9"/>
                      </a:cxn>
                      <a:cxn ang="0">
                        <a:pos x="T10" y="T11"/>
                      </a:cxn>
                    </a:cxnLst>
                    <a:rect l="0" t="0" r="r" b="b"/>
                    <a:pathLst>
                      <a:path w="113" h="249">
                        <a:moveTo>
                          <a:pt x="56" y="243"/>
                        </a:moveTo>
                        <a:cubicBezTo>
                          <a:pt x="71" y="243"/>
                          <a:pt x="86" y="245"/>
                          <a:pt x="100" y="249"/>
                        </a:cubicBezTo>
                        <a:cubicBezTo>
                          <a:pt x="113" y="0"/>
                          <a:pt x="113" y="0"/>
                          <a:pt x="113" y="0"/>
                        </a:cubicBezTo>
                        <a:cubicBezTo>
                          <a:pt x="0" y="0"/>
                          <a:pt x="0" y="0"/>
                          <a:pt x="0" y="0"/>
                        </a:cubicBezTo>
                        <a:cubicBezTo>
                          <a:pt x="13" y="249"/>
                          <a:pt x="13" y="249"/>
                          <a:pt x="13" y="249"/>
                        </a:cubicBezTo>
                        <a:cubicBezTo>
                          <a:pt x="27" y="245"/>
                          <a:pt x="42" y="243"/>
                          <a:pt x="56"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63" name="图形"/>
                  <p:cNvSpPr/>
                  <p:nvPr>
                    <p:custDataLst>
                      <p:tags r:id="rId38"/>
                    </p:custDataLst>
                  </p:nvPr>
                </p:nvSpPr>
                <p:spPr bwMode="auto">
                  <a:xfrm>
                    <a:off x="5758088" y="4516711"/>
                    <a:ext cx="334636" cy="294948"/>
                  </a:xfrm>
                  <a:custGeom>
                    <a:avLst/>
                    <a:gdLst>
                      <a:gd name="T0" fmla="*/ 460 w 496"/>
                      <a:gd name="T1" fmla="*/ 351 h 437"/>
                      <a:gd name="T2" fmla="*/ 437 w 496"/>
                      <a:gd name="T3" fmla="*/ 80 h 437"/>
                      <a:gd name="T4" fmla="*/ 496 w 496"/>
                      <a:gd name="T5" fmla="*/ 80 h 437"/>
                      <a:gd name="T6" fmla="*/ 496 w 496"/>
                      <a:gd name="T7" fmla="*/ 73 h 437"/>
                      <a:gd name="T8" fmla="*/ 401 w 496"/>
                      <a:gd name="T9" fmla="*/ 0 h 437"/>
                      <a:gd name="T10" fmla="*/ 290 w 496"/>
                      <a:gd name="T11" fmla="*/ 188 h 437"/>
                      <a:gd name="T12" fmla="*/ 276 w 496"/>
                      <a:gd name="T13" fmla="*/ 103 h 437"/>
                      <a:gd name="T14" fmla="*/ 291 w 496"/>
                      <a:gd name="T15" fmla="*/ 76 h 437"/>
                      <a:gd name="T16" fmla="*/ 259 w 496"/>
                      <a:gd name="T17" fmla="*/ 44 h 437"/>
                      <a:gd name="T18" fmla="*/ 227 w 496"/>
                      <a:gd name="T19" fmla="*/ 76 h 437"/>
                      <a:gd name="T20" fmla="*/ 243 w 496"/>
                      <a:gd name="T21" fmla="*/ 103 h 437"/>
                      <a:gd name="T22" fmla="*/ 229 w 496"/>
                      <a:gd name="T23" fmla="*/ 186 h 437"/>
                      <a:gd name="T24" fmla="*/ 118 w 496"/>
                      <a:gd name="T25" fmla="*/ 0 h 437"/>
                      <a:gd name="T26" fmla="*/ 2 w 496"/>
                      <a:gd name="T27" fmla="*/ 123 h 437"/>
                      <a:gd name="T28" fmla="*/ 0 w 496"/>
                      <a:gd name="T29" fmla="*/ 123 h 437"/>
                      <a:gd name="T30" fmla="*/ 0 w 496"/>
                      <a:gd name="T31" fmla="*/ 396 h 437"/>
                      <a:gd name="T32" fmla="*/ 1 w 496"/>
                      <a:gd name="T33" fmla="*/ 396 h 437"/>
                      <a:gd name="T34" fmla="*/ 260 w 496"/>
                      <a:gd name="T35" fmla="*/ 437 h 437"/>
                      <a:gd name="T36" fmla="*/ 400 w 496"/>
                      <a:gd name="T37" fmla="*/ 430 h 437"/>
                      <a:gd name="T38" fmla="*/ 460 w 496"/>
                      <a:gd name="T39" fmla="*/ 35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6" h="437">
                        <a:moveTo>
                          <a:pt x="460" y="351"/>
                        </a:moveTo>
                        <a:cubicBezTo>
                          <a:pt x="437" y="80"/>
                          <a:pt x="437" y="80"/>
                          <a:pt x="437" y="80"/>
                        </a:cubicBezTo>
                        <a:cubicBezTo>
                          <a:pt x="496" y="80"/>
                          <a:pt x="496" y="80"/>
                          <a:pt x="496" y="80"/>
                        </a:cubicBezTo>
                        <a:cubicBezTo>
                          <a:pt x="496" y="73"/>
                          <a:pt x="496" y="73"/>
                          <a:pt x="496" y="73"/>
                        </a:cubicBezTo>
                        <a:cubicBezTo>
                          <a:pt x="475" y="43"/>
                          <a:pt x="442" y="18"/>
                          <a:pt x="401" y="0"/>
                        </a:cubicBezTo>
                        <a:cubicBezTo>
                          <a:pt x="290" y="188"/>
                          <a:pt x="290" y="188"/>
                          <a:pt x="290" y="188"/>
                        </a:cubicBezTo>
                        <a:cubicBezTo>
                          <a:pt x="276" y="103"/>
                          <a:pt x="276" y="103"/>
                          <a:pt x="276" y="103"/>
                        </a:cubicBezTo>
                        <a:cubicBezTo>
                          <a:pt x="285" y="98"/>
                          <a:pt x="291" y="88"/>
                          <a:pt x="291" y="76"/>
                        </a:cubicBezTo>
                        <a:cubicBezTo>
                          <a:pt x="291" y="59"/>
                          <a:pt x="277" y="44"/>
                          <a:pt x="259" y="44"/>
                        </a:cubicBezTo>
                        <a:cubicBezTo>
                          <a:pt x="242" y="44"/>
                          <a:pt x="227" y="59"/>
                          <a:pt x="227" y="76"/>
                        </a:cubicBezTo>
                        <a:cubicBezTo>
                          <a:pt x="227" y="88"/>
                          <a:pt x="233" y="98"/>
                          <a:pt x="243" y="103"/>
                        </a:cubicBezTo>
                        <a:cubicBezTo>
                          <a:pt x="229" y="186"/>
                          <a:pt x="229" y="186"/>
                          <a:pt x="229" y="186"/>
                        </a:cubicBezTo>
                        <a:cubicBezTo>
                          <a:pt x="118" y="0"/>
                          <a:pt x="118" y="0"/>
                          <a:pt x="118" y="0"/>
                        </a:cubicBezTo>
                        <a:cubicBezTo>
                          <a:pt x="56" y="27"/>
                          <a:pt x="12" y="72"/>
                          <a:pt x="2" y="123"/>
                        </a:cubicBezTo>
                        <a:cubicBezTo>
                          <a:pt x="0" y="123"/>
                          <a:pt x="0" y="123"/>
                          <a:pt x="0" y="123"/>
                        </a:cubicBezTo>
                        <a:cubicBezTo>
                          <a:pt x="0" y="396"/>
                          <a:pt x="0" y="396"/>
                          <a:pt x="0" y="396"/>
                        </a:cubicBezTo>
                        <a:cubicBezTo>
                          <a:pt x="1" y="396"/>
                          <a:pt x="1" y="396"/>
                          <a:pt x="1" y="396"/>
                        </a:cubicBezTo>
                        <a:cubicBezTo>
                          <a:pt x="14" y="419"/>
                          <a:pt x="125" y="437"/>
                          <a:pt x="260" y="437"/>
                        </a:cubicBezTo>
                        <a:cubicBezTo>
                          <a:pt x="312" y="437"/>
                          <a:pt x="360" y="435"/>
                          <a:pt x="400" y="430"/>
                        </a:cubicBezTo>
                        <a:cubicBezTo>
                          <a:pt x="413" y="398"/>
                          <a:pt x="434" y="371"/>
                          <a:pt x="460" y="3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64" name="图形"/>
                  <p:cNvSpPr>
                    <a:spLocks noEditPoints="1"/>
                  </p:cNvSpPr>
                  <p:nvPr>
                    <p:custDataLst>
                      <p:tags r:id="rId39"/>
                    </p:custDataLst>
                  </p:nvPr>
                </p:nvSpPr>
                <p:spPr bwMode="auto">
                  <a:xfrm>
                    <a:off x="6068454" y="4777111"/>
                    <a:ext cx="149330" cy="144476"/>
                  </a:xfrm>
                  <a:custGeom>
                    <a:avLst/>
                    <a:gdLst>
                      <a:gd name="T0" fmla="*/ 110 w 221"/>
                      <a:gd name="T1" fmla="*/ 0 h 214"/>
                      <a:gd name="T2" fmla="*/ 0 w 221"/>
                      <a:gd name="T3" fmla="*/ 107 h 214"/>
                      <a:gd name="T4" fmla="*/ 110 w 221"/>
                      <a:gd name="T5" fmla="*/ 214 h 214"/>
                      <a:gd name="T6" fmla="*/ 221 w 221"/>
                      <a:gd name="T7" fmla="*/ 107 h 214"/>
                      <a:gd name="T8" fmla="*/ 110 w 221"/>
                      <a:gd name="T9" fmla="*/ 0 h 214"/>
                      <a:gd name="T10" fmla="*/ 134 w 221"/>
                      <a:gd name="T11" fmla="*/ 188 h 214"/>
                      <a:gd name="T12" fmla="*/ 99 w 221"/>
                      <a:gd name="T13" fmla="*/ 188 h 214"/>
                      <a:gd name="T14" fmla="*/ 99 w 221"/>
                      <a:gd name="T15" fmla="*/ 66 h 214"/>
                      <a:gd name="T16" fmla="*/ 99 w 221"/>
                      <a:gd name="T17" fmla="*/ 66 h 214"/>
                      <a:gd name="T18" fmla="*/ 70 w 221"/>
                      <a:gd name="T19" fmla="*/ 80 h 214"/>
                      <a:gd name="T20" fmla="*/ 64 w 221"/>
                      <a:gd name="T21" fmla="*/ 53 h 214"/>
                      <a:gd name="T22" fmla="*/ 105 w 221"/>
                      <a:gd name="T23" fmla="*/ 34 h 214"/>
                      <a:gd name="T24" fmla="*/ 134 w 221"/>
                      <a:gd name="T25" fmla="*/ 34 h 214"/>
                      <a:gd name="T26" fmla="*/ 134 w 221"/>
                      <a:gd name="T27" fmla="*/ 18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214">
                        <a:moveTo>
                          <a:pt x="110" y="0"/>
                        </a:moveTo>
                        <a:cubicBezTo>
                          <a:pt x="50" y="0"/>
                          <a:pt x="0" y="48"/>
                          <a:pt x="0" y="107"/>
                        </a:cubicBezTo>
                        <a:cubicBezTo>
                          <a:pt x="0" y="166"/>
                          <a:pt x="50" y="214"/>
                          <a:pt x="110" y="214"/>
                        </a:cubicBezTo>
                        <a:cubicBezTo>
                          <a:pt x="171" y="214"/>
                          <a:pt x="221" y="166"/>
                          <a:pt x="221" y="107"/>
                        </a:cubicBezTo>
                        <a:cubicBezTo>
                          <a:pt x="221" y="48"/>
                          <a:pt x="171" y="0"/>
                          <a:pt x="110" y="0"/>
                        </a:cubicBezTo>
                        <a:close/>
                        <a:moveTo>
                          <a:pt x="134" y="188"/>
                        </a:moveTo>
                        <a:cubicBezTo>
                          <a:pt x="99" y="188"/>
                          <a:pt x="99" y="188"/>
                          <a:pt x="99" y="188"/>
                        </a:cubicBezTo>
                        <a:cubicBezTo>
                          <a:pt x="99" y="66"/>
                          <a:pt x="99" y="66"/>
                          <a:pt x="99" y="66"/>
                        </a:cubicBezTo>
                        <a:cubicBezTo>
                          <a:pt x="99" y="66"/>
                          <a:pt x="99" y="66"/>
                          <a:pt x="99" y="66"/>
                        </a:cubicBezTo>
                        <a:cubicBezTo>
                          <a:pt x="70" y="80"/>
                          <a:pt x="70" y="80"/>
                          <a:pt x="70" y="80"/>
                        </a:cubicBezTo>
                        <a:cubicBezTo>
                          <a:pt x="64" y="53"/>
                          <a:pt x="64" y="53"/>
                          <a:pt x="64" y="53"/>
                        </a:cubicBezTo>
                        <a:cubicBezTo>
                          <a:pt x="105" y="34"/>
                          <a:pt x="105" y="34"/>
                          <a:pt x="105" y="34"/>
                        </a:cubicBezTo>
                        <a:cubicBezTo>
                          <a:pt x="134" y="34"/>
                          <a:pt x="134" y="34"/>
                          <a:pt x="134" y="34"/>
                        </a:cubicBezTo>
                        <a:lnTo>
                          <a:pt x="134" y="1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grpSp>
          <p:grpSp>
            <p:nvGrpSpPr>
              <p:cNvPr id="95" name="组合 94"/>
              <p:cNvGrpSpPr/>
              <p:nvPr/>
            </p:nvGrpSpPr>
            <p:grpSpPr>
              <a:xfrm>
                <a:off x="6175" y="3040"/>
                <a:ext cx="789" cy="789"/>
                <a:chOff x="4108450" y="2661285"/>
                <a:chExt cx="666750" cy="666750"/>
              </a:xfrm>
            </p:grpSpPr>
            <p:sp>
              <p:nvSpPr>
                <p:cNvPr id="93" name="图形"/>
                <p:cNvSpPr/>
                <p:nvPr>
                  <p:custDataLst>
                    <p:tags r:id="rId28"/>
                  </p:custDataLst>
                </p:nvPr>
              </p:nvSpPr>
              <p:spPr>
                <a:xfrm>
                  <a:off x="4108450" y="2661285"/>
                  <a:ext cx="666750" cy="666750"/>
                </a:xfrm>
                <a:prstGeom prst="ellipse">
                  <a:avLst/>
                </a:pr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94" name="图形"/>
                <p:cNvSpPr/>
                <p:nvPr>
                  <p:custDataLst>
                    <p:tags r:id="rId29"/>
                  </p:custDataLst>
                </p:nvPr>
              </p:nvSpPr>
              <p:spPr>
                <a:xfrm rot="10800000">
                  <a:off x="4219323" y="2803673"/>
                  <a:ext cx="433864" cy="381974"/>
                </a:xfrm>
                <a:custGeom>
                  <a:avLst/>
                  <a:gdLst>
                    <a:gd name="connsiteX0" fmla="*/ 760416 w 1727431"/>
                    <a:gd name="connsiteY0" fmla="*/ 1520832 h 1520832"/>
                    <a:gd name="connsiteX1" fmla="*/ 621863 w 1727431"/>
                    <a:gd name="connsiteY1" fmla="*/ 1463441 h 1520832"/>
                    <a:gd name="connsiteX2" fmla="*/ 57390 w 1727431"/>
                    <a:gd name="connsiteY2" fmla="*/ 898969 h 1520832"/>
                    <a:gd name="connsiteX3" fmla="*/ 0 w 1727431"/>
                    <a:gd name="connsiteY3" fmla="*/ 760416 h 1520832"/>
                    <a:gd name="connsiteX4" fmla="*/ 0 w 1727431"/>
                    <a:gd name="connsiteY4" fmla="*/ 760416 h 1520832"/>
                    <a:gd name="connsiteX5" fmla="*/ 0 w 1727431"/>
                    <a:gd name="connsiteY5" fmla="*/ 760415 h 1520832"/>
                    <a:gd name="connsiteX6" fmla="*/ 57390 w 1727431"/>
                    <a:gd name="connsiteY6" fmla="*/ 621863 h 1520832"/>
                    <a:gd name="connsiteX7" fmla="*/ 621863 w 1727431"/>
                    <a:gd name="connsiteY7" fmla="*/ 57390 h 1520832"/>
                    <a:gd name="connsiteX8" fmla="*/ 898969 w 1727431"/>
                    <a:gd name="connsiteY8" fmla="*/ 57390 h 1520832"/>
                    <a:gd name="connsiteX9" fmla="*/ 898969 w 1727431"/>
                    <a:gd name="connsiteY9" fmla="*/ 334495 h 1520832"/>
                    <a:gd name="connsiteX10" fmla="*/ 668991 w 1727431"/>
                    <a:gd name="connsiteY10" fmla="*/ 564473 h 1520832"/>
                    <a:gd name="connsiteX11" fmla="*/ 1531488 w 1727431"/>
                    <a:gd name="connsiteY11" fmla="*/ 564473 h 1520832"/>
                    <a:gd name="connsiteX12" fmla="*/ 1727431 w 1727431"/>
                    <a:gd name="connsiteY12" fmla="*/ 760416 h 1520832"/>
                    <a:gd name="connsiteX13" fmla="*/ 1531488 w 1727431"/>
                    <a:gd name="connsiteY13" fmla="*/ 956359 h 1520832"/>
                    <a:gd name="connsiteX14" fmla="*/ 668992 w 1727431"/>
                    <a:gd name="connsiteY14" fmla="*/ 956359 h 1520832"/>
                    <a:gd name="connsiteX15" fmla="*/ 898969 w 1727431"/>
                    <a:gd name="connsiteY15" fmla="*/ 1186336 h 1520832"/>
                    <a:gd name="connsiteX16" fmla="*/ 898969 w 1727431"/>
                    <a:gd name="connsiteY16" fmla="*/ 1463441 h 1520832"/>
                    <a:gd name="connsiteX17" fmla="*/ 760416 w 1727431"/>
                    <a:gd name="connsiteY17" fmla="*/ 1520832 h 152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7431" h="1520832">
                      <a:moveTo>
                        <a:pt x="760416" y="1520832"/>
                      </a:moveTo>
                      <a:cubicBezTo>
                        <a:pt x="710270" y="1520832"/>
                        <a:pt x="660124" y="1501701"/>
                        <a:pt x="621863" y="1463441"/>
                      </a:cubicBezTo>
                      <a:lnTo>
                        <a:pt x="57390" y="898969"/>
                      </a:lnTo>
                      <a:cubicBezTo>
                        <a:pt x="19130" y="860708"/>
                        <a:pt x="0" y="810562"/>
                        <a:pt x="0" y="760416"/>
                      </a:cubicBezTo>
                      <a:lnTo>
                        <a:pt x="0" y="760416"/>
                      </a:lnTo>
                      <a:lnTo>
                        <a:pt x="0" y="760415"/>
                      </a:lnTo>
                      <a:cubicBezTo>
                        <a:pt x="0" y="710269"/>
                        <a:pt x="19130" y="660123"/>
                        <a:pt x="57390" y="621863"/>
                      </a:cubicBezTo>
                      <a:lnTo>
                        <a:pt x="621863" y="57390"/>
                      </a:lnTo>
                      <a:cubicBezTo>
                        <a:pt x="698384" y="-19131"/>
                        <a:pt x="822448" y="-19131"/>
                        <a:pt x="898969" y="57390"/>
                      </a:cubicBezTo>
                      <a:cubicBezTo>
                        <a:pt x="975489" y="133910"/>
                        <a:pt x="975489" y="257975"/>
                        <a:pt x="898969" y="334495"/>
                      </a:cubicBezTo>
                      <a:lnTo>
                        <a:pt x="668991" y="564473"/>
                      </a:lnTo>
                      <a:lnTo>
                        <a:pt x="1531488" y="564473"/>
                      </a:lnTo>
                      <a:cubicBezTo>
                        <a:pt x="1639704" y="564473"/>
                        <a:pt x="1727431" y="652200"/>
                        <a:pt x="1727431" y="760416"/>
                      </a:cubicBezTo>
                      <a:cubicBezTo>
                        <a:pt x="1727431" y="868632"/>
                        <a:pt x="1639704" y="956359"/>
                        <a:pt x="1531488" y="956359"/>
                      </a:cubicBezTo>
                      <a:lnTo>
                        <a:pt x="668992" y="956359"/>
                      </a:lnTo>
                      <a:lnTo>
                        <a:pt x="898969" y="1186336"/>
                      </a:lnTo>
                      <a:cubicBezTo>
                        <a:pt x="975489" y="1262856"/>
                        <a:pt x="975489" y="1386921"/>
                        <a:pt x="898969" y="1463441"/>
                      </a:cubicBezTo>
                      <a:cubicBezTo>
                        <a:pt x="860708" y="1501701"/>
                        <a:pt x="810562" y="1520832"/>
                        <a:pt x="760416" y="1520832"/>
                      </a:cubicBezTo>
                      <a:close/>
                    </a:path>
                  </a:pathLst>
                </a:custGeom>
                <a:gradFill>
                  <a:gsLst>
                    <a:gs pos="0">
                      <a:schemeClr val="accent1"/>
                    </a:gs>
                    <a:gs pos="100000">
                      <a:schemeClr val="accent2"/>
                    </a:gs>
                  </a:gsLst>
                  <a:lin ang="27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grpSp>
            <p:nvGrpSpPr>
              <p:cNvPr id="96" name="组合 95"/>
              <p:cNvGrpSpPr/>
              <p:nvPr/>
            </p:nvGrpSpPr>
            <p:grpSpPr>
              <a:xfrm rot="10800000">
                <a:off x="6175" y="7109"/>
                <a:ext cx="789" cy="789"/>
                <a:chOff x="4108450" y="2661285"/>
                <a:chExt cx="666750" cy="666750"/>
              </a:xfrm>
            </p:grpSpPr>
            <p:sp>
              <p:nvSpPr>
                <p:cNvPr id="97" name="图形"/>
                <p:cNvSpPr/>
                <p:nvPr>
                  <p:custDataLst>
                    <p:tags r:id="rId26"/>
                  </p:custDataLst>
                </p:nvPr>
              </p:nvSpPr>
              <p:spPr>
                <a:xfrm>
                  <a:off x="4108450" y="2661285"/>
                  <a:ext cx="666750" cy="666750"/>
                </a:xfrm>
                <a:prstGeom prst="ellipse">
                  <a:avLst/>
                </a:pr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98" name="图形"/>
                <p:cNvSpPr/>
                <p:nvPr>
                  <p:custDataLst>
                    <p:tags r:id="rId27"/>
                  </p:custDataLst>
                </p:nvPr>
              </p:nvSpPr>
              <p:spPr>
                <a:xfrm rot="10800000">
                  <a:off x="4219323" y="2803673"/>
                  <a:ext cx="433864" cy="381974"/>
                </a:xfrm>
                <a:custGeom>
                  <a:avLst/>
                  <a:gdLst>
                    <a:gd name="connsiteX0" fmla="*/ 760416 w 1727431"/>
                    <a:gd name="connsiteY0" fmla="*/ 1520832 h 1520832"/>
                    <a:gd name="connsiteX1" fmla="*/ 621863 w 1727431"/>
                    <a:gd name="connsiteY1" fmla="*/ 1463441 h 1520832"/>
                    <a:gd name="connsiteX2" fmla="*/ 57390 w 1727431"/>
                    <a:gd name="connsiteY2" fmla="*/ 898969 h 1520832"/>
                    <a:gd name="connsiteX3" fmla="*/ 0 w 1727431"/>
                    <a:gd name="connsiteY3" fmla="*/ 760416 h 1520832"/>
                    <a:gd name="connsiteX4" fmla="*/ 0 w 1727431"/>
                    <a:gd name="connsiteY4" fmla="*/ 760416 h 1520832"/>
                    <a:gd name="connsiteX5" fmla="*/ 0 w 1727431"/>
                    <a:gd name="connsiteY5" fmla="*/ 760415 h 1520832"/>
                    <a:gd name="connsiteX6" fmla="*/ 57390 w 1727431"/>
                    <a:gd name="connsiteY6" fmla="*/ 621863 h 1520832"/>
                    <a:gd name="connsiteX7" fmla="*/ 621863 w 1727431"/>
                    <a:gd name="connsiteY7" fmla="*/ 57390 h 1520832"/>
                    <a:gd name="connsiteX8" fmla="*/ 898969 w 1727431"/>
                    <a:gd name="connsiteY8" fmla="*/ 57390 h 1520832"/>
                    <a:gd name="connsiteX9" fmla="*/ 898969 w 1727431"/>
                    <a:gd name="connsiteY9" fmla="*/ 334495 h 1520832"/>
                    <a:gd name="connsiteX10" fmla="*/ 668991 w 1727431"/>
                    <a:gd name="connsiteY10" fmla="*/ 564473 h 1520832"/>
                    <a:gd name="connsiteX11" fmla="*/ 1531488 w 1727431"/>
                    <a:gd name="connsiteY11" fmla="*/ 564473 h 1520832"/>
                    <a:gd name="connsiteX12" fmla="*/ 1727431 w 1727431"/>
                    <a:gd name="connsiteY12" fmla="*/ 760416 h 1520832"/>
                    <a:gd name="connsiteX13" fmla="*/ 1531488 w 1727431"/>
                    <a:gd name="connsiteY13" fmla="*/ 956359 h 1520832"/>
                    <a:gd name="connsiteX14" fmla="*/ 668992 w 1727431"/>
                    <a:gd name="connsiteY14" fmla="*/ 956359 h 1520832"/>
                    <a:gd name="connsiteX15" fmla="*/ 898969 w 1727431"/>
                    <a:gd name="connsiteY15" fmla="*/ 1186336 h 1520832"/>
                    <a:gd name="connsiteX16" fmla="*/ 898969 w 1727431"/>
                    <a:gd name="connsiteY16" fmla="*/ 1463441 h 1520832"/>
                    <a:gd name="connsiteX17" fmla="*/ 760416 w 1727431"/>
                    <a:gd name="connsiteY17" fmla="*/ 1520832 h 152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7431" h="1520832">
                      <a:moveTo>
                        <a:pt x="760416" y="1520832"/>
                      </a:moveTo>
                      <a:cubicBezTo>
                        <a:pt x="710270" y="1520832"/>
                        <a:pt x="660124" y="1501701"/>
                        <a:pt x="621863" y="1463441"/>
                      </a:cubicBezTo>
                      <a:lnTo>
                        <a:pt x="57390" y="898969"/>
                      </a:lnTo>
                      <a:cubicBezTo>
                        <a:pt x="19130" y="860708"/>
                        <a:pt x="0" y="810562"/>
                        <a:pt x="0" y="760416"/>
                      </a:cubicBezTo>
                      <a:lnTo>
                        <a:pt x="0" y="760416"/>
                      </a:lnTo>
                      <a:lnTo>
                        <a:pt x="0" y="760415"/>
                      </a:lnTo>
                      <a:cubicBezTo>
                        <a:pt x="0" y="710269"/>
                        <a:pt x="19130" y="660123"/>
                        <a:pt x="57390" y="621863"/>
                      </a:cubicBezTo>
                      <a:lnTo>
                        <a:pt x="621863" y="57390"/>
                      </a:lnTo>
                      <a:cubicBezTo>
                        <a:pt x="698384" y="-19131"/>
                        <a:pt x="822448" y="-19131"/>
                        <a:pt x="898969" y="57390"/>
                      </a:cubicBezTo>
                      <a:cubicBezTo>
                        <a:pt x="975489" y="133910"/>
                        <a:pt x="975489" y="257975"/>
                        <a:pt x="898969" y="334495"/>
                      </a:cubicBezTo>
                      <a:lnTo>
                        <a:pt x="668991" y="564473"/>
                      </a:lnTo>
                      <a:lnTo>
                        <a:pt x="1531488" y="564473"/>
                      </a:lnTo>
                      <a:cubicBezTo>
                        <a:pt x="1639704" y="564473"/>
                        <a:pt x="1727431" y="652200"/>
                        <a:pt x="1727431" y="760416"/>
                      </a:cubicBezTo>
                      <a:cubicBezTo>
                        <a:pt x="1727431" y="868632"/>
                        <a:pt x="1639704" y="956359"/>
                        <a:pt x="1531488" y="956359"/>
                      </a:cubicBezTo>
                      <a:lnTo>
                        <a:pt x="668992" y="956359"/>
                      </a:lnTo>
                      <a:lnTo>
                        <a:pt x="898969" y="1186336"/>
                      </a:lnTo>
                      <a:cubicBezTo>
                        <a:pt x="975489" y="1262856"/>
                        <a:pt x="975489" y="1386921"/>
                        <a:pt x="898969" y="1463441"/>
                      </a:cubicBezTo>
                      <a:cubicBezTo>
                        <a:pt x="860708" y="1501701"/>
                        <a:pt x="810562" y="1520832"/>
                        <a:pt x="760416" y="1520832"/>
                      </a:cubicBezTo>
                      <a:close/>
                    </a:path>
                  </a:pathLst>
                </a:custGeom>
                <a:gradFill>
                  <a:gsLst>
                    <a:gs pos="0">
                      <a:schemeClr val="accent1"/>
                    </a:gs>
                    <a:gs pos="100000">
                      <a:schemeClr val="accent2"/>
                    </a:gs>
                  </a:gsLst>
                  <a:lin ang="27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grpSp>
            <p:nvGrpSpPr>
              <p:cNvPr id="117" name="组合 116"/>
              <p:cNvGrpSpPr/>
              <p:nvPr/>
            </p:nvGrpSpPr>
            <p:grpSpPr>
              <a:xfrm rot="16200000">
                <a:off x="4121" y="5149"/>
                <a:ext cx="789" cy="789"/>
                <a:chOff x="4108450" y="2661285"/>
                <a:chExt cx="666750" cy="666750"/>
              </a:xfrm>
            </p:grpSpPr>
            <p:sp>
              <p:nvSpPr>
                <p:cNvPr id="118" name="图形"/>
                <p:cNvSpPr/>
                <p:nvPr>
                  <p:custDataLst>
                    <p:tags r:id="rId24"/>
                  </p:custDataLst>
                </p:nvPr>
              </p:nvSpPr>
              <p:spPr>
                <a:xfrm>
                  <a:off x="4108450" y="2661285"/>
                  <a:ext cx="666750" cy="666750"/>
                </a:xfrm>
                <a:prstGeom prst="ellipse">
                  <a:avLst/>
                </a:pr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119" name="图形"/>
                <p:cNvSpPr/>
                <p:nvPr>
                  <p:custDataLst>
                    <p:tags r:id="rId25"/>
                  </p:custDataLst>
                </p:nvPr>
              </p:nvSpPr>
              <p:spPr>
                <a:xfrm rot="10800000">
                  <a:off x="4219323" y="2803673"/>
                  <a:ext cx="433864" cy="381974"/>
                </a:xfrm>
                <a:custGeom>
                  <a:avLst/>
                  <a:gdLst>
                    <a:gd name="connsiteX0" fmla="*/ 760416 w 1727431"/>
                    <a:gd name="connsiteY0" fmla="*/ 1520832 h 1520832"/>
                    <a:gd name="connsiteX1" fmla="*/ 621863 w 1727431"/>
                    <a:gd name="connsiteY1" fmla="*/ 1463441 h 1520832"/>
                    <a:gd name="connsiteX2" fmla="*/ 57390 w 1727431"/>
                    <a:gd name="connsiteY2" fmla="*/ 898969 h 1520832"/>
                    <a:gd name="connsiteX3" fmla="*/ 0 w 1727431"/>
                    <a:gd name="connsiteY3" fmla="*/ 760416 h 1520832"/>
                    <a:gd name="connsiteX4" fmla="*/ 0 w 1727431"/>
                    <a:gd name="connsiteY4" fmla="*/ 760416 h 1520832"/>
                    <a:gd name="connsiteX5" fmla="*/ 0 w 1727431"/>
                    <a:gd name="connsiteY5" fmla="*/ 760415 h 1520832"/>
                    <a:gd name="connsiteX6" fmla="*/ 57390 w 1727431"/>
                    <a:gd name="connsiteY6" fmla="*/ 621863 h 1520832"/>
                    <a:gd name="connsiteX7" fmla="*/ 621863 w 1727431"/>
                    <a:gd name="connsiteY7" fmla="*/ 57390 h 1520832"/>
                    <a:gd name="connsiteX8" fmla="*/ 898969 w 1727431"/>
                    <a:gd name="connsiteY8" fmla="*/ 57390 h 1520832"/>
                    <a:gd name="connsiteX9" fmla="*/ 898969 w 1727431"/>
                    <a:gd name="connsiteY9" fmla="*/ 334495 h 1520832"/>
                    <a:gd name="connsiteX10" fmla="*/ 668991 w 1727431"/>
                    <a:gd name="connsiteY10" fmla="*/ 564473 h 1520832"/>
                    <a:gd name="connsiteX11" fmla="*/ 1531488 w 1727431"/>
                    <a:gd name="connsiteY11" fmla="*/ 564473 h 1520832"/>
                    <a:gd name="connsiteX12" fmla="*/ 1727431 w 1727431"/>
                    <a:gd name="connsiteY12" fmla="*/ 760416 h 1520832"/>
                    <a:gd name="connsiteX13" fmla="*/ 1531488 w 1727431"/>
                    <a:gd name="connsiteY13" fmla="*/ 956359 h 1520832"/>
                    <a:gd name="connsiteX14" fmla="*/ 668992 w 1727431"/>
                    <a:gd name="connsiteY14" fmla="*/ 956359 h 1520832"/>
                    <a:gd name="connsiteX15" fmla="*/ 898969 w 1727431"/>
                    <a:gd name="connsiteY15" fmla="*/ 1186336 h 1520832"/>
                    <a:gd name="connsiteX16" fmla="*/ 898969 w 1727431"/>
                    <a:gd name="connsiteY16" fmla="*/ 1463441 h 1520832"/>
                    <a:gd name="connsiteX17" fmla="*/ 760416 w 1727431"/>
                    <a:gd name="connsiteY17" fmla="*/ 1520832 h 152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7431" h="1520832">
                      <a:moveTo>
                        <a:pt x="760416" y="1520832"/>
                      </a:moveTo>
                      <a:cubicBezTo>
                        <a:pt x="710270" y="1520832"/>
                        <a:pt x="660124" y="1501701"/>
                        <a:pt x="621863" y="1463441"/>
                      </a:cubicBezTo>
                      <a:lnTo>
                        <a:pt x="57390" y="898969"/>
                      </a:lnTo>
                      <a:cubicBezTo>
                        <a:pt x="19130" y="860708"/>
                        <a:pt x="0" y="810562"/>
                        <a:pt x="0" y="760416"/>
                      </a:cubicBezTo>
                      <a:lnTo>
                        <a:pt x="0" y="760416"/>
                      </a:lnTo>
                      <a:lnTo>
                        <a:pt x="0" y="760415"/>
                      </a:lnTo>
                      <a:cubicBezTo>
                        <a:pt x="0" y="710269"/>
                        <a:pt x="19130" y="660123"/>
                        <a:pt x="57390" y="621863"/>
                      </a:cubicBezTo>
                      <a:lnTo>
                        <a:pt x="621863" y="57390"/>
                      </a:lnTo>
                      <a:cubicBezTo>
                        <a:pt x="698384" y="-19131"/>
                        <a:pt x="822448" y="-19131"/>
                        <a:pt x="898969" y="57390"/>
                      </a:cubicBezTo>
                      <a:cubicBezTo>
                        <a:pt x="975489" y="133910"/>
                        <a:pt x="975489" y="257975"/>
                        <a:pt x="898969" y="334495"/>
                      </a:cubicBezTo>
                      <a:lnTo>
                        <a:pt x="668991" y="564473"/>
                      </a:lnTo>
                      <a:lnTo>
                        <a:pt x="1531488" y="564473"/>
                      </a:lnTo>
                      <a:cubicBezTo>
                        <a:pt x="1639704" y="564473"/>
                        <a:pt x="1727431" y="652200"/>
                        <a:pt x="1727431" y="760416"/>
                      </a:cubicBezTo>
                      <a:cubicBezTo>
                        <a:pt x="1727431" y="868632"/>
                        <a:pt x="1639704" y="956359"/>
                        <a:pt x="1531488" y="956359"/>
                      </a:cubicBezTo>
                      <a:lnTo>
                        <a:pt x="668992" y="956359"/>
                      </a:lnTo>
                      <a:lnTo>
                        <a:pt x="898969" y="1186336"/>
                      </a:lnTo>
                      <a:cubicBezTo>
                        <a:pt x="975489" y="1262856"/>
                        <a:pt x="975489" y="1386921"/>
                        <a:pt x="898969" y="1463441"/>
                      </a:cubicBezTo>
                      <a:cubicBezTo>
                        <a:pt x="860708" y="1501701"/>
                        <a:pt x="810562" y="1520832"/>
                        <a:pt x="760416" y="1520832"/>
                      </a:cubicBezTo>
                      <a:close/>
                    </a:path>
                  </a:pathLst>
                </a:custGeom>
                <a:gradFill>
                  <a:gsLst>
                    <a:gs pos="0">
                      <a:schemeClr val="accent1"/>
                    </a:gs>
                    <a:gs pos="100000">
                      <a:schemeClr val="accent2"/>
                    </a:gs>
                  </a:gsLst>
                  <a:lin ang="27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grpSp>
            <p:nvGrpSpPr>
              <p:cNvPr id="120" name="组合 119"/>
              <p:cNvGrpSpPr/>
              <p:nvPr/>
            </p:nvGrpSpPr>
            <p:grpSpPr>
              <a:xfrm rot="5400000">
                <a:off x="8312" y="5149"/>
                <a:ext cx="789" cy="789"/>
                <a:chOff x="4108450" y="2661285"/>
                <a:chExt cx="666750" cy="666750"/>
              </a:xfrm>
            </p:grpSpPr>
            <p:sp>
              <p:nvSpPr>
                <p:cNvPr id="121" name="图形"/>
                <p:cNvSpPr/>
                <p:nvPr>
                  <p:custDataLst>
                    <p:tags r:id="rId22"/>
                  </p:custDataLst>
                </p:nvPr>
              </p:nvSpPr>
              <p:spPr>
                <a:xfrm>
                  <a:off x="4108450" y="2661285"/>
                  <a:ext cx="666750" cy="666750"/>
                </a:xfrm>
                <a:prstGeom prst="ellipse">
                  <a:avLst/>
                </a:pr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122" name="图形"/>
                <p:cNvSpPr/>
                <p:nvPr>
                  <p:custDataLst>
                    <p:tags r:id="rId23"/>
                  </p:custDataLst>
                </p:nvPr>
              </p:nvSpPr>
              <p:spPr>
                <a:xfrm rot="10800000">
                  <a:off x="4219323" y="2803673"/>
                  <a:ext cx="433864" cy="381974"/>
                </a:xfrm>
                <a:custGeom>
                  <a:avLst/>
                  <a:gdLst>
                    <a:gd name="connsiteX0" fmla="*/ 760416 w 1727431"/>
                    <a:gd name="connsiteY0" fmla="*/ 1520832 h 1520832"/>
                    <a:gd name="connsiteX1" fmla="*/ 621863 w 1727431"/>
                    <a:gd name="connsiteY1" fmla="*/ 1463441 h 1520832"/>
                    <a:gd name="connsiteX2" fmla="*/ 57390 w 1727431"/>
                    <a:gd name="connsiteY2" fmla="*/ 898969 h 1520832"/>
                    <a:gd name="connsiteX3" fmla="*/ 0 w 1727431"/>
                    <a:gd name="connsiteY3" fmla="*/ 760416 h 1520832"/>
                    <a:gd name="connsiteX4" fmla="*/ 0 w 1727431"/>
                    <a:gd name="connsiteY4" fmla="*/ 760416 h 1520832"/>
                    <a:gd name="connsiteX5" fmla="*/ 0 w 1727431"/>
                    <a:gd name="connsiteY5" fmla="*/ 760415 h 1520832"/>
                    <a:gd name="connsiteX6" fmla="*/ 57390 w 1727431"/>
                    <a:gd name="connsiteY6" fmla="*/ 621863 h 1520832"/>
                    <a:gd name="connsiteX7" fmla="*/ 621863 w 1727431"/>
                    <a:gd name="connsiteY7" fmla="*/ 57390 h 1520832"/>
                    <a:gd name="connsiteX8" fmla="*/ 898969 w 1727431"/>
                    <a:gd name="connsiteY8" fmla="*/ 57390 h 1520832"/>
                    <a:gd name="connsiteX9" fmla="*/ 898969 w 1727431"/>
                    <a:gd name="connsiteY9" fmla="*/ 334495 h 1520832"/>
                    <a:gd name="connsiteX10" fmla="*/ 668991 w 1727431"/>
                    <a:gd name="connsiteY10" fmla="*/ 564473 h 1520832"/>
                    <a:gd name="connsiteX11" fmla="*/ 1531488 w 1727431"/>
                    <a:gd name="connsiteY11" fmla="*/ 564473 h 1520832"/>
                    <a:gd name="connsiteX12" fmla="*/ 1727431 w 1727431"/>
                    <a:gd name="connsiteY12" fmla="*/ 760416 h 1520832"/>
                    <a:gd name="connsiteX13" fmla="*/ 1531488 w 1727431"/>
                    <a:gd name="connsiteY13" fmla="*/ 956359 h 1520832"/>
                    <a:gd name="connsiteX14" fmla="*/ 668992 w 1727431"/>
                    <a:gd name="connsiteY14" fmla="*/ 956359 h 1520832"/>
                    <a:gd name="connsiteX15" fmla="*/ 898969 w 1727431"/>
                    <a:gd name="connsiteY15" fmla="*/ 1186336 h 1520832"/>
                    <a:gd name="connsiteX16" fmla="*/ 898969 w 1727431"/>
                    <a:gd name="connsiteY16" fmla="*/ 1463441 h 1520832"/>
                    <a:gd name="connsiteX17" fmla="*/ 760416 w 1727431"/>
                    <a:gd name="connsiteY17" fmla="*/ 1520832 h 152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7431" h="1520832">
                      <a:moveTo>
                        <a:pt x="760416" y="1520832"/>
                      </a:moveTo>
                      <a:cubicBezTo>
                        <a:pt x="710270" y="1520832"/>
                        <a:pt x="660124" y="1501701"/>
                        <a:pt x="621863" y="1463441"/>
                      </a:cubicBezTo>
                      <a:lnTo>
                        <a:pt x="57390" y="898969"/>
                      </a:lnTo>
                      <a:cubicBezTo>
                        <a:pt x="19130" y="860708"/>
                        <a:pt x="0" y="810562"/>
                        <a:pt x="0" y="760416"/>
                      </a:cubicBezTo>
                      <a:lnTo>
                        <a:pt x="0" y="760416"/>
                      </a:lnTo>
                      <a:lnTo>
                        <a:pt x="0" y="760415"/>
                      </a:lnTo>
                      <a:cubicBezTo>
                        <a:pt x="0" y="710269"/>
                        <a:pt x="19130" y="660123"/>
                        <a:pt x="57390" y="621863"/>
                      </a:cubicBezTo>
                      <a:lnTo>
                        <a:pt x="621863" y="57390"/>
                      </a:lnTo>
                      <a:cubicBezTo>
                        <a:pt x="698384" y="-19131"/>
                        <a:pt x="822448" y="-19131"/>
                        <a:pt x="898969" y="57390"/>
                      </a:cubicBezTo>
                      <a:cubicBezTo>
                        <a:pt x="975489" y="133910"/>
                        <a:pt x="975489" y="257975"/>
                        <a:pt x="898969" y="334495"/>
                      </a:cubicBezTo>
                      <a:lnTo>
                        <a:pt x="668991" y="564473"/>
                      </a:lnTo>
                      <a:lnTo>
                        <a:pt x="1531488" y="564473"/>
                      </a:lnTo>
                      <a:cubicBezTo>
                        <a:pt x="1639704" y="564473"/>
                        <a:pt x="1727431" y="652200"/>
                        <a:pt x="1727431" y="760416"/>
                      </a:cubicBezTo>
                      <a:cubicBezTo>
                        <a:pt x="1727431" y="868632"/>
                        <a:pt x="1639704" y="956359"/>
                        <a:pt x="1531488" y="956359"/>
                      </a:cubicBezTo>
                      <a:lnTo>
                        <a:pt x="668992" y="956359"/>
                      </a:lnTo>
                      <a:lnTo>
                        <a:pt x="898969" y="1186336"/>
                      </a:lnTo>
                      <a:cubicBezTo>
                        <a:pt x="975489" y="1262856"/>
                        <a:pt x="975489" y="1386921"/>
                        <a:pt x="898969" y="1463441"/>
                      </a:cubicBezTo>
                      <a:cubicBezTo>
                        <a:pt x="860708" y="1501701"/>
                        <a:pt x="810562" y="1520832"/>
                        <a:pt x="760416" y="1520832"/>
                      </a:cubicBezTo>
                      <a:close/>
                    </a:path>
                  </a:pathLst>
                </a:custGeom>
                <a:gradFill>
                  <a:gsLst>
                    <a:gs pos="0">
                      <a:schemeClr val="accent1"/>
                    </a:gs>
                    <a:gs pos="100000">
                      <a:schemeClr val="accent2"/>
                    </a:gs>
                  </a:gsLst>
                  <a:lin ang="27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grpSp>
        <p:grpSp>
          <p:nvGrpSpPr>
            <p:cNvPr id="228" name="Group 227"/>
            <p:cNvGrpSpPr/>
            <p:nvPr/>
          </p:nvGrpSpPr>
          <p:grpSpPr>
            <a:xfrm>
              <a:off x="8639" y="5136"/>
              <a:ext cx="1751" cy="1751"/>
              <a:chOff x="1827213" y="333375"/>
              <a:chExt cx="490537" cy="490538"/>
            </a:xfrm>
            <a:solidFill>
              <a:schemeClr val="accent2"/>
            </a:solidFill>
          </p:grpSpPr>
          <p:sp>
            <p:nvSpPr>
              <p:cNvPr id="229" name="图形"/>
              <p:cNvSpPr>
                <a:spLocks noEditPoints="1"/>
              </p:cNvSpPr>
              <p:nvPr>
                <p:custDataLst>
                  <p:tags r:id="rId18"/>
                </p:custDataLst>
              </p:nvPr>
            </p:nvSpPr>
            <p:spPr bwMode="auto">
              <a:xfrm>
                <a:off x="1827213" y="333375"/>
                <a:ext cx="490537" cy="490538"/>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70 w 128"/>
                  <a:gd name="T11" fmla="*/ 120 h 128"/>
                  <a:gd name="T12" fmla="*/ 70 w 128"/>
                  <a:gd name="T13" fmla="*/ 107 h 128"/>
                  <a:gd name="T14" fmla="*/ 67 w 128"/>
                  <a:gd name="T15" fmla="*/ 107 h 128"/>
                  <a:gd name="T16" fmla="*/ 67 w 128"/>
                  <a:gd name="T17" fmla="*/ 94 h 128"/>
                  <a:gd name="T18" fmla="*/ 64 w 128"/>
                  <a:gd name="T19" fmla="*/ 95 h 128"/>
                  <a:gd name="T20" fmla="*/ 62 w 128"/>
                  <a:gd name="T21" fmla="*/ 94 h 128"/>
                  <a:gd name="T22" fmla="*/ 62 w 128"/>
                  <a:gd name="T23" fmla="*/ 107 h 128"/>
                  <a:gd name="T24" fmla="*/ 59 w 128"/>
                  <a:gd name="T25" fmla="*/ 107 h 128"/>
                  <a:gd name="T26" fmla="*/ 59 w 128"/>
                  <a:gd name="T27" fmla="*/ 120 h 128"/>
                  <a:gd name="T28" fmla="*/ 8 w 128"/>
                  <a:gd name="T29" fmla="*/ 70 h 128"/>
                  <a:gd name="T30" fmla="*/ 22 w 128"/>
                  <a:gd name="T31" fmla="*/ 70 h 128"/>
                  <a:gd name="T32" fmla="*/ 22 w 128"/>
                  <a:gd name="T33" fmla="*/ 66 h 128"/>
                  <a:gd name="T34" fmla="*/ 34 w 128"/>
                  <a:gd name="T35" fmla="*/ 66 h 128"/>
                  <a:gd name="T36" fmla="*/ 34 w 128"/>
                  <a:gd name="T37" fmla="*/ 64 h 128"/>
                  <a:gd name="T38" fmla="*/ 34 w 128"/>
                  <a:gd name="T39" fmla="*/ 62 h 128"/>
                  <a:gd name="T40" fmla="*/ 22 w 128"/>
                  <a:gd name="T41" fmla="*/ 62 h 128"/>
                  <a:gd name="T42" fmla="*/ 22 w 128"/>
                  <a:gd name="T43" fmla="*/ 58 h 128"/>
                  <a:gd name="T44" fmla="*/ 8 w 128"/>
                  <a:gd name="T45" fmla="*/ 58 h 128"/>
                  <a:gd name="T46" fmla="*/ 59 w 128"/>
                  <a:gd name="T47" fmla="*/ 8 h 128"/>
                  <a:gd name="T48" fmla="*/ 59 w 128"/>
                  <a:gd name="T49" fmla="*/ 22 h 128"/>
                  <a:gd name="T50" fmla="*/ 62 w 128"/>
                  <a:gd name="T51" fmla="*/ 21 h 128"/>
                  <a:gd name="T52" fmla="*/ 62 w 128"/>
                  <a:gd name="T53" fmla="*/ 34 h 128"/>
                  <a:gd name="T54" fmla="*/ 64 w 128"/>
                  <a:gd name="T55" fmla="*/ 34 h 128"/>
                  <a:gd name="T56" fmla="*/ 67 w 128"/>
                  <a:gd name="T57" fmla="*/ 34 h 128"/>
                  <a:gd name="T58" fmla="*/ 67 w 128"/>
                  <a:gd name="T59" fmla="*/ 21 h 128"/>
                  <a:gd name="T60" fmla="*/ 70 w 128"/>
                  <a:gd name="T61" fmla="*/ 22 h 128"/>
                  <a:gd name="T62" fmla="*/ 70 w 128"/>
                  <a:gd name="T63" fmla="*/ 8 h 128"/>
                  <a:gd name="T64" fmla="*/ 121 w 128"/>
                  <a:gd name="T65" fmla="*/ 58 h 128"/>
                  <a:gd name="T66" fmla="*/ 107 w 128"/>
                  <a:gd name="T67" fmla="*/ 58 h 128"/>
                  <a:gd name="T68" fmla="*/ 107 w 128"/>
                  <a:gd name="T69" fmla="*/ 62 h 128"/>
                  <a:gd name="T70" fmla="*/ 95 w 128"/>
                  <a:gd name="T71" fmla="*/ 62 h 128"/>
                  <a:gd name="T72" fmla="*/ 95 w 128"/>
                  <a:gd name="T73" fmla="*/ 64 h 128"/>
                  <a:gd name="T74" fmla="*/ 95 w 128"/>
                  <a:gd name="T75" fmla="*/ 66 h 128"/>
                  <a:gd name="T76" fmla="*/ 107 w 128"/>
                  <a:gd name="T77" fmla="*/ 66 h 128"/>
                  <a:gd name="T78" fmla="*/ 107 w 128"/>
                  <a:gd name="T79" fmla="*/ 70 h 128"/>
                  <a:gd name="T80" fmla="*/ 121 w 128"/>
                  <a:gd name="T81" fmla="*/ 70 h 128"/>
                  <a:gd name="T82" fmla="*/ 70 w 128"/>
                  <a:gd name="T83"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64" y="0"/>
                    </a:moveTo>
                    <a:cubicBezTo>
                      <a:pt x="29" y="0"/>
                      <a:pt x="0" y="29"/>
                      <a:pt x="0" y="64"/>
                    </a:cubicBezTo>
                    <a:cubicBezTo>
                      <a:pt x="0" y="99"/>
                      <a:pt x="29" y="128"/>
                      <a:pt x="64" y="128"/>
                    </a:cubicBezTo>
                    <a:cubicBezTo>
                      <a:pt x="100" y="128"/>
                      <a:pt x="128" y="99"/>
                      <a:pt x="128" y="64"/>
                    </a:cubicBezTo>
                    <a:cubicBezTo>
                      <a:pt x="128" y="29"/>
                      <a:pt x="100" y="0"/>
                      <a:pt x="64" y="0"/>
                    </a:cubicBezTo>
                    <a:close/>
                    <a:moveTo>
                      <a:pt x="70" y="120"/>
                    </a:moveTo>
                    <a:cubicBezTo>
                      <a:pt x="70" y="107"/>
                      <a:pt x="70" y="107"/>
                      <a:pt x="70" y="107"/>
                    </a:cubicBezTo>
                    <a:cubicBezTo>
                      <a:pt x="69" y="107"/>
                      <a:pt x="68" y="107"/>
                      <a:pt x="67" y="107"/>
                    </a:cubicBezTo>
                    <a:cubicBezTo>
                      <a:pt x="67" y="94"/>
                      <a:pt x="67" y="94"/>
                      <a:pt x="67" y="94"/>
                    </a:cubicBezTo>
                    <a:cubicBezTo>
                      <a:pt x="66" y="94"/>
                      <a:pt x="65" y="95"/>
                      <a:pt x="64" y="95"/>
                    </a:cubicBezTo>
                    <a:cubicBezTo>
                      <a:pt x="64" y="95"/>
                      <a:pt x="63" y="94"/>
                      <a:pt x="62" y="94"/>
                    </a:cubicBezTo>
                    <a:cubicBezTo>
                      <a:pt x="62" y="107"/>
                      <a:pt x="62" y="107"/>
                      <a:pt x="62" y="107"/>
                    </a:cubicBezTo>
                    <a:cubicBezTo>
                      <a:pt x="61" y="107"/>
                      <a:pt x="60" y="107"/>
                      <a:pt x="59" y="107"/>
                    </a:cubicBezTo>
                    <a:cubicBezTo>
                      <a:pt x="59" y="120"/>
                      <a:pt x="59" y="120"/>
                      <a:pt x="59" y="120"/>
                    </a:cubicBezTo>
                    <a:cubicBezTo>
                      <a:pt x="32" y="118"/>
                      <a:pt x="11" y="96"/>
                      <a:pt x="8" y="70"/>
                    </a:cubicBezTo>
                    <a:cubicBezTo>
                      <a:pt x="22" y="70"/>
                      <a:pt x="22" y="70"/>
                      <a:pt x="22" y="70"/>
                    </a:cubicBezTo>
                    <a:cubicBezTo>
                      <a:pt x="22" y="69"/>
                      <a:pt x="22" y="67"/>
                      <a:pt x="22" y="66"/>
                    </a:cubicBezTo>
                    <a:cubicBezTo>
                      <a:pt x="34" y="66"/>
                      <a:pt x="34" y="66"/>
                      <a:pt x="34" y="66"/>
                    </a:cubicBezTo>
                    <a:cubicBezTo>
                      <a:pt x="34" y="66"/>
                      <a:pt x="34" y="65"/>
                      <a:pt x="34" y="64"/>
                    </a:cubicBezTo>
                    <a:cubicBezTo>
                      <a:pt x="34" y="63"/>
                      <a:pt x="34" y="63"/>
                      <a:pt x="34" y="62"/>
                    </a:cubicBezTo>
                    <a:cubicBezTo>
                      <a:pt x="22" y="62"/>
                      <a:pt x="22" y="62"/>
                      <a:pt x="22" y="62"/>
                    </a:cubicBezTo>
                    <a:cubicBezTo>
                      <a:pt x="22" y="61"/>
                      <a:pt x="22" y="60"/>
                      <a:pt x="22" y="58"/>
                    </a:cubicBezTo>
                    <a:cubicBezTo>
                      <a:pt x="8" y="58"/>
                      <a:pt x="8" y="58"/>
                      <a:pt x="8" y="58"/>
                    </a:cubicBezTo>
                    <a:cubicBezTo>
                      <a:pt x="11" y="32"/>
                      <a:pt x="32" y="11"/>
                      <a:pt x="59" y="8"/>
                    </a:cubicBezTo>
                    <a:cubicBezTo>
                      <a:pt x="59" y="22"/>
                      <a:pt x="59" y="22"/>
                      <a:pt x="59" y="22"/>
                    </a:cubicBezTo>
                    <a:cubicBezTo>
                      <a:pt x="60" y="21"/>
                      <a:pt x="61" y="21"/>
                      <a:pt x="62" y="21"/>
                    </a:cubicBezTo>
                    <a:cubicBezTo>
                      <a:pt x="62" y="34"/>
                      <a:pt x="62" y="34"/>
                      <a:pt x="62" y="34"/>
                    </a:cubicBezTo>
                    <a:cubicBezTo>
                      <a:pt x="63" y="34"/>
                      <a:pt x="64" y="34"/>
                      <a:pt x="64" y="34"/>
                    </a:cubicBezTo>
                    <a:cubicBezTo>
                      <a:pt x="65" y="34"/>
                      <a:pt x="66" y="34"/>
                      <a:pt x="67" y="34"/>
                    </a:cubicBezTo>
                    <a:cubicBezTo>
                      <a:pt x="67" y="21"/>
                      <a:pt x="67" y="21"/>
                      <a:pt x="67" y="21"/>
                    </a:cubicBezTo>
                    <a:cubicBezTo>
                      <a:pt x="68" y="21"/>
                      <a:pt x="69" y="21"/>
                      <a:pt x="70" y="22"/>
                    </a:cubicBezTo>
                    <a:cubicBezTo>
                      <a:pt x="70" y="8"/>
                      <a:pt x="70" y="8"/>
                      <a:pt x="70" y="8"/>
                    </a:cubicBezTo>
                    <a:cubicBezTo>
                      <a:pt x="97" y="11"/>
                      <a:pt x="118" y="32"/>
                      <a:pt x="121" y="58"/>
                    </a:cubicBezTo>
                    <a:cubicBezTo>
                      <a:pt x="107" y="58"/>
                      <a:pt x="107" y="58"/>
                      <a:pt x="107" y="58"/>
                    </a:cubicBezTo>
                    <a:cubicBezTo>
                      <a:pt x="107" y="60"/>
                      <a:pt x="107" y="61"/>
                      <a:pt x="107" y="62"/>
                    </a:cubicBezTo>
                    <a:cubicBezTo>
                      <a:pt x="95" y="62"/>
                      <a:pt x="95" y="62"/>
                      <a:pt x="95" y="62"/>
                    </a:cubicBezTo>
                    <a:cubicBezTo>
                      <a:pt x="95" y="63"/>
                      <a:pt x="95" y="63"/>
                      <a:pt x="95" y="64"/>
                    </a:cubicBezTo>
                    <a:cubicBezTo>
                      <a:pt x="95" y="65"/>
                      <a:pt x="95" y="66"/>
                      <a:pt x="95" y="66"/>
                    </a:cubicBezTo>
                    <a:cubicBezTo>
                      <a:pt x="107" y="66"/>
                      <a:pt x="107" y="66"/>
                      <a:pt x="107" y="66"/>
                    </a:cubicBezTo>
                    <a:cubicBezTo>
                      <a:pt x="107" y="67"/>
                      <a:pt x="107" y="69"/>
                      <a:pt x="107" y="70"/>
                    </a:cubicBezTo>
                    <a:cubicBezTo>
                      <a:pt x="121" y="70"/>
                      <a:pt x="121" y="70"/>
                      <a:pt x="121" y="70"/>
                    </a:cubicBezTo>
                    <a:cubicBezTo>
                      <a:pt x="118" y="96"/>
                      <a:pt x="97" y="118"/>
                      <a:pt x="70" y="120"/>
                    </a:cubicBezTo>
                    <a:close/>
                  </a:path>
                </a:pathLst>
              </a:custGeom>
              <a:gradFill>
                <a:gsLst>
                  <a:gs pos="0">
                    <a:schemeClr val="accent1"/>
                  </a:gs>
                  <a:gs pos="100000">
                    <a:schemeClr val="accent2"/>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30" name="图形"/>
              <p:cNvSpPr/>
              <p:nvPr>
                <p:custDataLst>
                  <p:tags r:id="rId19"/>
                </p:custDataLst>
              </p:nvPr>
            </p:nvSpPr>
            <p:spPr bwMode="auto">
              <a:xfrm>
                <a:off x="1981200" y="509588"/>
                <a:ext cx="187325" cy="169863"/>
              </a:xfrm>
              <a:custGeom>
                <a:avLst/>
                <a:gdLst>
                  <a:gd name="T0" fmla="*/ 28 w 49"/>
                  <a:gd name="T1" fmla="*/ 28 h 44"/>
                  <a:gd name="T2" fmla="*/ 28 w 49"/>
                  <a:gd name="T3" fmla="*/ 26 h 44"/>
                  <a:gd name="T4" fmla="*/ 35 w 49"/>
                  <a:gd name="T5" fmla="*/ 11 h 44"/>
                  <a:gd name="T6" fmla="*/ 24 w 49"/>
                  <a:gd name="T7" fmla="*/ 0 h 44"/>
                  <a:gd name="T8" fmla="*/ 14 w 49"/>
                  <a:gd name="T9" fmla="*/ 11 h 44"/>
                  <a:gd name="T10" fmla="*/ 21 w 49"/>
                  <a:gd name="T11" fmla="*/ 26 h 44"/>
                  <a:gd name="T12" fmla="*/ 21 w 49"/>
                  <a:gd name="T13" fmla="*/ 28 h 44"/>
                  <a:gd name="T14" fmla="*/ 0 w 49"/>
                  <a:gd name="T15" fmla="*/ 39 h 44"/>
                  <a:gd name="T16" fmla="*/ 24 w 49"/>
                  <a:gd name="T17" fmla="*/ 44 h 44"/>
                  <a:gd name="T18" fmla="*/ 49 w 49"/>
                  <a:gd name="T19" fmla="*/ 39 h 44"/>
                  <a:gd name="T20" fmla="*/ 28 w 49"/>
                  <a:gd name="T21"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44">
                    <a:moveTo>
                      <a:pt x="28" y="28"/>
                    </a:moveTo>
                    <a:cubicBezTo>
                      <a:pt x="28" y="26"/>
                      <a:pt x="28" y="26"/>
                      <a:pt x="28" y="26"/>
                    </a:cubicBezTo>
                    <a:cubicBezTo>
                      <a:pt x="32" y="23"/>
                      <a:pt x="35" y="16"/>
                      <a:pt x="35" y="11"/>
                    </a:cubicBezTo>
                    <a:cubicBezTo>
                      <a:pt x="35" y="3"/>
                      <a:pt x="29" y="0"/>
                      <a:pt x="24" y="0"/>
                    </a:cubicBezTo>
                    <a:cubicBezTo>
                      <a:pt x="21" y="0"/>
                      <a:pt x="14" y="3"/>
                      <a:pt x="14" y="11"/>
                    </a:cubicBezTo>
                    <a:cubicBezTo>
                      <a:pt x="14" y="16"/>
                      <a:pt x="17" y="23"/>
                      <a:pt x="21" y="26"/>
                    </a:cubicBezTo>
                    <a:cubicBezTo>
                      <a:pt x="21" y="28"/>
                      <a:pt x="21" y="28"/>
                      <a:pt x="21" y="28"/>
                    </a:cubicBezTo>
                    <a:cubicBezTo>
                      <a:pt x="11" y="28"/>
                      <a:pt x="3" y="33"/>
                      <a:pt x="0" y="39"/>
                    </a:cubicBezTo>
                    <a:cubicBezTo>
                      <a:pt x="7" y="42"/>
                      <a:pt x="15" y="44"/>
                      <a:pt x="24" y="44"/>
                    </a:cubicBezTo>
                    <a:cubicBezTo>
                      <a:pt x="34" y="44"/>
                      <a:pt x="42" y="42"/>
                      <a:pt x="49" y="39"/>
                    </a:cubicBezTo>
                    <a:cubicBezTo>
                      <a:pt x="46" y="33"/>
                      <a:pt x="38" y="28"/>
                      <a:pt x="28" y="28"/>
                    </a:cubicBezTo>
                    <a:close/>
                  </a:path>
                </a:pathLst>
              </a:custGeom>
              <a:gradFill>
                <a:gsLst>
                  <a:gs pos="0">
                    <a:schemeClr val="accent1"/>
                  </a:gs>
                  <a:gs pos="100000">
                    <a:schemeClr val="accent2"/>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31" name="图形"/>
              <p:cNvSpPr/>
              <p:nvPr>
                <p:custDataLst>
                  <p:tags r:id="rId20"/>
                </p:custDataLst>
              </p:nvPr>
            </p:nvSpPr>
            <p:spPr bwMode="auto">
              <a:xfrm>
                <a:off x="2103438" y="506413"/>
                <a:ext cx="114300" cy="141288"/>
              </a:xfrm>
              <a:custGeom>
                <a:avLst/>
                <a:gdLst>
                  <a:gd name="T0" fmla="*/ 13 w 30"/>
                  <a:gd name="T1" fmla="*/ 23 h 37"/>
                  <a:gd name="T2" fmla="*/ 13 w 30"/>
                  <a:gd name="T3" fmla="*/ 22 h 37"/>
                  <a:gd name="T4" fmla="*/ 19 w 30"/>
                  <a:gd name="T5" fmla="*/ 9 h 37"/>
                  <a:gd name="T6" fmla="*/ 10 w 30"/>
                  <a:gd name="T7" fmla="*/ 0 h 37"/>
                  <a:gd name="T8" fmla="*/ 3 w 30"/>
                  <a:gd name="T9" fmla="*/ 4 h 37"/>
                  <a:gd name="T10" fmla="*/ 6 w 30"/>
                  <a:gd name="T11" fmla="*/ 12 h 37"/>
                  <a:gd name="T12" fmla="*/ 4 w 30"/>
                  <a:gd name="T13" fmla="*/ 19 h 37"/>
                  <a:gd name="T14" fmla="*/ 7 w 30"/>
                  <a:gd name="T15" fmla="*/ 22 h 37"/>
                  <a:gd name="T16" fmla="*/ 7 w 30"/>
                  <a:gd name="T17" fmla="*/ 23 h 37"/>
                  <a:gd name="T18" fmla="*/ 2 w 30"/>
                  <a:gd name="T19" fmla="*/ 24 h 37"/>
                  <a:gd name="T20" fmla="*/ 0 w 30"/>
                  <a:gd name="T21" fmla="*/ 27 h 37"/>
                  <a:gd name="T22" fmla="*/ 17 w 30"/>
                  <a:gd name="T23" fmla="*/ 37 h 37"/>
                  <a:gd name="T24" fmla="*/ 30 w 30"/>
                  <a:gd name="T25" fmla="*/ 33 h 37"/>
                  <a:gd name="T26" fmla="*/ 13 w 30"/>
                  <a:gd name="T27"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7">
                    <a:moveTo>
                      <a:pt x="13" y="23"/>
                    </a:moveTo>
                    <a:cubicBezTo>
                      <a:pt x="13" y="22"/>
                      <a:pt x="13" y="22"/>
                      <a:pt x="13" y="22"/>
                    </a:cubicBezTo>
                    <a:cubicBezTo>
                      <a:pt x="17" y="20"/>
                      <a:pt x="19" y="14"/>
                      <a:pt x="19" y="9"/>
                    </a:cubicBezTo>
                    <a:cubicBezTo>
                      <a:pt x="19" y="3"/>
                      <a:pt x="14" y="0"/>
                      <a:pt x="10" y="0"/>
                    </a:cubicBezTo>
                    <a:cubicBezTo>
                      <a:pt x="8" y="0"/>
                      <a:pt x="5" y="1"/>
                      <a:pt x="3" y="4"/>
                    </a:cubicBezTo>
                    <a:cubicBezTo>
                      <a:pt x="5" y="6"/>
                      <a:pt x="6" y="8"/>
                      <a:pt x="6" y="12"/>
                    </a:cubicBezTo>
                    <a:cubicBezTo>
                      <a:pt x="6" y="14"/>
                      <a:pt x="5" y="16"/>
                      <a:pt x="4" y="19"/>
                    </a:cubicBezTo>
                    <a:cubicBezTo>
                      <a:pt x="5" y="20"/>
                      <a:pt x="6" y="21"/>
                      <a:pt x="7" y="22"/>
                    </a:cubicBezTo>
                    <a:cubicBezTo>
                      <a:pt x="7" y="23"/>
                      <a:pt x="7" y="23"/>
                      <a:pt x="7" y="23"/>
                    </a:cubicBezTo>
                    <a:cubicBezTo>
                      <a:pt x="5" y="23"/>
                      <a:pt x="3" y="24"/>
                      <a:pt x="2" y="24"/>
                    </a:cubicBezTo>
                    <a:cubicBezTo>
                      <a:pt x="1" y="25"/>
                      <a:pt x="0" y="26"/>
                      <a:pt x="0" y="27"/>
                    </a:cubicBezTo>
                    <a:cubicBezTo>
                      <a:pt x="8" y="28"/>
                      <a:pt x="14" y="32"/>
                      <a:pt x="17" y="37"/>
                    </a:cubicBezTo>
                    <a:cubicBezTo>
                      <a:pt x="22" y="36"/>
                      <a:pt x="27" y="35"/>
                      <a:pt x="30" y="33"/>
                    </a:cubicBezTo>
                    <a:cubicBezTo>
                      <a:pt x="28" y="28"/>
                      <a:pt x="22" y="24"/>
                      <a:pt x="13" y="23"/>
                    </a:cubicBezTo>
                    <a:close/>
                  </a:path>
                </a:pathLst>
              </a:custGeom>
              <a:gradFill>
                <a:gsLst>
                  <a:gs pos="0">
                    <a:schemeClr val="accent1"/>
                  </a:gs>
                  <a:gs pos="100000">
                    <a:schemeClr val="accent2"/>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32" name="图形"/>
              <p:cNvSpPr/>
              <p:nvPr>
                <p:custDataLst>
                  <p:tags r:id="rId21"/>
                </p:custDataLst>
              </p:nvPr>
            </p:nvSpPr>
            <p:spPr bwMode="auto">
              <a:xfrm>
                <a:off x="1931988" y="506413"/>
                <a:ext cx="114300" cy="141288"/>
              </a:xfrm>
              <a:custGeom>
                <a:avLst/>
                <a:gdLst>
                  <a:gd name="T0" fmla="*/ 30 w 30"/>
                  <a:gd name="T1" fmla="*/ 27 h 37"/>
                  <a:gd name="T2" fmla="*/ 28 w 30"/>
                  <a:gd name="T3" fmla="*/ 24 h 37"/>
                  <a:gd name="T4" fmla="*/ 23 w 30"/>
                  <a:gd name="T5" fmla="*/ 23 h 37"/>
                  <a:gd name="T6" fmla="*/ 23 w 30"/>
                  <a:gd name="T7" fmla="*/ 22 h 37"/>
                  <a:gd name="T8" fmla="*/ 26 w 30"/>
                  <a:gd name="T9" fmla="*/ 19 h 37"/>
                  <a:gd name="T10" fmla="*/ 24 w 30"/>
                  <a:gd name="T11" fmla="*/ 12 h 37"/>
                  <a:gd name="T12" fmla="*/ 27 w 30"/>
                  <a:gd name="T13" fmla="*/ 4 h 37"/>
                  <a:gd name="T14" fmla="*/ 20 w 30"/>
                  <a:gd name="T15" fmla="*/ 0 h 37"/>
                  <a:gd name="T16" fmla="*/ 11 w 30"/>
                  <a:gd name="T17" fmla="*/ 9 h 37"/>
                  <a:gd name="T18" fmla="*/ 17 w 30"/>
                  <a:gd name="T19" fmla="*/ 22 h 37"/>
                  <a:gd name="T20" fmla="*/ 17 w 30"/>
                  <a:gd name="T21" fmla="*/ 23 h 37"/>
                  <a:gd name="T22" fmla="*/ 0 w 30"/>
                  <a:gd name="T23" fmla="*/ 33 h 37"/>
                  <a:gd name="T24" fmla="*/ 13 w 30"/>
                  <a:gd name="T25" fmla="*/ 37 h 37"/>
                  <a:gd name="T26" fmla="*/ 30 w 30"/>
                  <a:gd name="T27"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7">
                    <a:moveTo>
                      <a:pt x="30" y="27"/>
                    </a:moveTo>
                    <a:cubicBezTo>
                      <a:pt x="30" y="26"/>
                      <a:pt x="29" y="25"/>
                      <a:pt x="28" y="24"/>
                    </a:cubicBezTo>
                    <a:cubicBezTo>
                      <a:pt x="27" y="24"/>
                      <a:pt x="25" y="23"/>
                      <a:pt x="23" y="23"/>
                    </a:cubicBezTo>
                    <a:cubicBezTo>
                      <a:pt x="23" y="22"/>
                      <a:pt x="23" y="22"/>
                      <a:pt x="23" y="22"/>
                    </a:cubicBezTo>
                    <a:cubicBezTo>
                      <a:pt x="24" y="21"/>
                      <a:pt x="25" y="20"/>
                      <a:pt x="26" y="19"/>
                    </a:cubicBezTo>
                    <a:cubicBezTo>
                      <a:pt x="25" y="16"/>
                      <a:pt x="24" y="14"/>
                      <a:pt x="24" y="12"/>
                    </a:cubicBezTo>
                    <a:cubicBezTo>
                      <a:pt x="24" y="8"/>
                      <a:pt x="25" y="6"/>
                      <a:pt x="27" y="4"/>
                    </a:cubicBezTo>
                    <a:cubicBezTo>
                      <a:pt x="25" y="1"/>
                      <a:pt x="22" y="0"/>
                      <a:pt x="20" y="0"/>
                    </a:cubicBezTo>
                    <a:cubicBezTo>
                      <a:pt x="16" y="0"/>
                      <a:pt x="11" y="3"/>
                      <a:pt x="11" y="9"/>
                    </a:cubicBezTo>
                    <a:cubicBezTo>
                      <a:pt x="11" y="14"/>
                      <a:pt x="13" y="20"/>
                      <a:pt x="17" y="22"/>
                    </a:cubicBezTo>
                    <a:cubicBezTo>
                      <a:pt x="17" y="23"/>
                      <a:pt x="17" y="23"/>
                      <a:pt x="17" y="23"/>
                    </a:cubicBezTo>
                    <a:cubicBezTo>
                      <a:pt x="8" y="24"/>
                      <a:pt x="2" y="28"/>
                      <a:pt x="0" y="33"/>
                    </a:cubicBezTo>
                    <a:cubicBezTo>
                      <a:pt x="3" y="35"/>
                      <a:pt x="8" y="36"/>
                      <a:pt x="13" y="37"/>
                    </a:cubicBezTo>
                    <a:cubicBezTo>
                      <a:pt x="16" y="32"/>
                      <a:pt x="22" y="28"/>
                      <a:pt x="30" y="27"/>
                    </a:cubicBezTo>
                    <a:close/>
                  </a:path>
                </a:pathLst>
              </a:custGeom>
              <a:gradFill>
                <a:gsLst>
                  <a:gs pos="0">
                    <a:schemeClr val="accent1"/>
                  </a:gs>
                  <a:gs pos="100000">
                    <a:schemeClr val="accent2"/>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
          <p:nvSpPr>
            <p:cNvPr id="65" name="图形"/>
            <p:cNvSpPr txBox="1"/>
            <p:nvPr>
              <p:custDataLst>
                <p:tags r:id="rId2"/>
              </p:custDataLst>
            </p:nvPr>
          </p:nvSpPr>
          <p:spPr>
            <a:xfrm>
              <a:off x="13258" y="2996"/>
              <a:ext cx="2290" cy="582"/>
            </a:xfrm>
            <a:prstGeom prst="rect">
              <a:avLst/>
            </a:prstGeom>
            <a:noFill/>
          </p:spPr>
          <p:txBody>
            <a:bodyPr wrap="none">
              <a:spAutoFit/>
            </a:bodyPr>
            <a:lstStyle/>
            <a:p>
              <a:pPr algn="ctr" eaLnBrk="1" fontAlgn="auto" hangingPunct="1">
                <a:spcBef>
                  <a:spcPts val="0"/>
                </a:spcBef>
                <a:spcAft>
                  <a:spcPts val="0"/>
                </a:spcAft>
                <a:defRPr/>
              </a:pPr>
              <a:r>
                <a:rPr lang="en-US" altLang="zh-CN" dirty="0">
                  <a:solidFill>
                    <a:schemeClr val="tx1">
                      <a:lumMod val="75000"/>
                      <a:lumOff val="25000"/>
                    </a:schemeClr>
                  </a:solidFill>
                  <a:cs typeface="+mn-ea"/>
                  <a:sym typeface="+mn-lt"/>
                </a:rPr>
                <a:t>Add title text</a:t>
              </a:r>
              <a:endParaRPr lang="zh-CN" altLang="en-US" b="1" dirty="0">
                <a:solidFill>
                  <a:schemeClr val="tx1">
                    <a:lumMod val="75000"/>
                    <a:lumOff val="25000"/>
                  </a:schemeClr>
                </a:solidFill>
                <a:cs typeface="+mn-ea"/>
                <a:sym typeface="+mn-lt"/>
              </a:endParaRPr>
            </a:p>
          </p:txBody>
        </p:sp>
        <p:sp>
          <p:nvSpPr>
            <p:cNvPr id="66" name="图形"/>
            <p:cNvSpPr txBox="1"/>
            <p:nvPr>
              <p:custDataLst>
                <p:tags r:id="rId3"/>
              </p:custDataLst>
            </p:nvPr>
          </p:nvSpPr>
          <p:spPr>
            <a:xfrm>
              <a:off x="13179" y="3708"/>
              <a:ext cx="4384" cy="1100"/>
            </a:xfrm>
            <a:prstGeom prst="rect">
              <a:avLst/>
            </a:prstGeom>
            <a:noFill/>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l">
                <a:lnSpc>
                  <a:spcPct val="150000"/>
                </a:lnSpc>
              </a:pPr>
              <a:r>
                <a:rPr lang="en-US" altLang="zh-CN" sz="1400" dirty="0">
                  <a:solidFill>
                    <a:schemeClr val="tx1">
                      <a:lumMod val="75000"/>
                      <a:lumOff val="25000"/>
                    </a:schemeClr>
                  </a:solidFill>
                  <a:latin typeface="+mn-lt"/>
                  <a:cs typeface="+mn-ea"/>
                  <a:sym typeface="+mn-lt"/>
                </a:rPr>
                <a:t>Click here to add content, content to match the title.  </a:t>
              </a:r>
              <a:endParaRPr lang="zh-CN" altLang="en-US" sz="1400" b="1" dirty="0">
                <a:solidFill>
                  <a:schemeClr val="tx1">
                    <a:lumMod val="75000"/>
                    <a:lumOff val="25000"/>
                  </a:schemeClr>
                </a:solidFill>
                <a:latin typeface="+mn-lt"/>
                <a:cs typeface="+mn-ea"/>
                <a:sym typeface="+mn-lt"/>
              </a:endParaRPr>
            </a:p>
          </p:txBody>
        </p:sp>
        <p:sp>
          <p:nvSpPr>
            <p:cNvPr id="67" name="图形"/>
            <p:cNvSpPr txBox="1"/>
            <p:nvPr>
              <p:custDataLst>
                <p:tags r:id="rId4"/>
              </p:custDataLst>
            </p:nvPr>
          </p:nvSpPr>
          <p:spPr>
            <a:xfrm flipH="1">
              <a:off x="3866" y="3039"/>
              <a:ext cx="2290" cy="582"/>
            </a:xfrm>
            <a:prstGeom prst="rect">
              <a:avLst/>
            </a:prstGeom>
            <a:noFill/>
          </p:spPr>
          <p:txBody>
            <a:bodyPr wrap="none">
              <a:spAutoFit/>
            </a:bodyPr>
            <a:lstStyle/>
            <a:p>
              <a:pPr algn="r" eaLnBrk="1" fontAlgn="auto" hangingPunct="1">
                <a:spcBef>
                  <a:spcPts val="0"/>
                </a:spcBef>
                <a:spcAft>
                  <a:spcPts val="0"/>
                </a:spcAft>
                <a:defRPr/>
              </a:pPr>
              <a:r>
                <a:rPr lang="en-US" altLang="zh-CN" dirty="0">
                  <a:solidFill>
                    <a:schemeClr val="tx1">
                      <a:lumMod val="75000"/>
                      <a:lumOff val="25000"/>
                    </a:schemeClr>
                  </a:solidFill>
                  <a:cs typeface="+mn-ea"/>
                  <a:sym typeface="+mn-lt"/>
                </a:rPr>
                <a:t>Add title text</a:t>
              </a:r>
              <a:endParaRPr lang="zh-CN" altLang="en-US" b="1" dirty="0">
                <a:solidFill>
                  <a:schemeClr val="tx1">
                    <a:lumMod val="75000"/>
                    <a:lumOff val="25000"/>
                  </a:schemeClr>
                </a:solidFill>
                <a:cs typeface="+mn-ea"/>
                <a:sym typeface="+mn-lt"/>
              </a:endParaRPr>
            </a:p>
          </p:txBody>
        </p:sp>
        <p:sp>
          <p:nvSpPr>
            <p:cNvPr id="68" name="图形"/>
            <p:cNvSpPr txBox="1"/>
            <p:nvPr>
              <p:custDataLst>
                <p:tags r:id="rId5"/>
              </p:custDataLst>
            </p:nvPr>
          </p:nvSpPr>
          <p:spPr>
            <a:xfrm flipH="1">
              <a:off x="1677" y="3690"/>
              <a:ext cx="4479" cy="1100"/>
            </a:xfrm>
            <a:prstGeom prst="rect">
              <a:avLst/>
            </a:prstGeom>
            <a:noFill/>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r">
                <a:lnSpc>
                  <a:spcPct val="150000"/>
                </a:lnSpc>
              </a:pPr>
              <a:r>
                <a:rPr lang="en-US" altLang="zh-CN" sz="1400" dirty="0">
                  <a:solidFill>
                    <a:schemeClr val="tx1">
                      <a:lumMod val="75000"/>
                      <a:lumOff val="25000"/>
                    </a:schemeClr>
                  </a:solidFill>
                  <a:latin typeface="+mn-lt"/>
                  <a:cs typeface="+mn-ea"/>
                  <a:sym typeface="+mn-lt"/>
                </a:rPr>
                <a:t>Click here to add content, content to match the title.  </a:t>
              </a:r>
              <a:endParaRPr lang="zh-CN" altLang="en-US" sz="1400" b="1" dirty="0">
                <a:solidFill>
                  <a:schemeClr val="tx1">
                    <a:lumMod val="75000"/>
                    <a:lumOff val="25000"/>
                  </a:schemeClr>
                </a:solidFill>
                <a:latin typeface="+mn-lt"/>
                <a:cs typeface="+mn-ea"/>
                <a:sym typeface="+mn-lt"/>
              </a:endParaRPr>
            </a:p>
          </p:txBody>
        </p:sp>
        <p:grpSp>
          <p:nvGrpSpPr>
            <p:cNvPr id="69" name="组合 68"/>
            <p:cNvGrpSpPr/>
            <p:nvPr/>
          </p:nvGrpSpPr>
          <p:grpSpPr>
            <a:xfrm>
              <a:off x="13340" y="3711"/>
              <a:ext cx="2196" cy="0"/>
              <a:chOff x="13340" y="3039"/>
              <a:chExt cx="2196" cy="0"/>
            </a:xfrm>
          </p:grpSpPr>
          <p:cxnSp>
            <p:nvCxnSpPr>
              <p:cNvPr id="70" name="图形"/>
              <p:cNvCxnSpPr/>
              <p:nvPr>
                <p:custDataLst>
                  <p:tags r:id="rId16"/>
                </p:custDataLst>
              </p:nvPr>
            </p:nvCxnSpPr>
            <p:spPr>
              <a:xfrm>
                <a:off x="13386" y="3039"/>
                <a:ext cx="2150"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图形"/>
              <p:cNvCxnSpPr/>
              <p:nvPr>
                <p:custDataLst>
                  <p:tags r:id="rId17"/>
                </p:custDataLst>
              </p:nvPr>
            </p:nvCxnSpPr>
            <p:spPr>
              <a:xfrm>
                <a:off x="13340" y="3039"/>
                <a:ext cx="120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3" name="组合 72"/>
            <p:cNvGrpSpPr/>
            <p:nvPr/>
          </p:nvGrpSpPr>
          <p:grpSpPr>
            <a:xfrm flipH="1">
              <a:off x="3733" y="3711"/>
              <a:ext cx="2196" cy="0"/>
              <a:chOff x="13340" y="3039"/>
              <a:chExt cx="2196" cy="0"/>
            </a:xfrm>
          </p:grpSpPr>
          <p:cxnSp>
            <p:nvCxnSpPr>
              <p:cNvPr id="74" name="图形"/>
              <p:cNvCxnSpPr/>
              <p:nvPr>
                <p:custDataLst>
                  <p:tags r:id="rId14"/>
                </p:custDataLst>
              </p:nvPr>
            </p:nvCxnSpPr>
            <p:spPr>
              <a:xfrm>
                <a:off x="13386" y="3039"/>
                <a:ext cx="2150"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图形"/>
              <p:cNvCxnSpPr/>
              <p:nvPr>
                <p:custDataLst>
                  <p:tags r:id="rId15"/>
                </p:custDataLst>
              </p:nvPr>
            </p:nvCxnSpPr>
            <p:spPr>
              <a:xfrm>
                <a:off x="13340" y="3039"/>
                <a:ext cx="1208"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76" name="图形"/>
            <p:cNvSpPr txBox="1"/>
            <p:nvPr>
              <p:custDataLst>
                <p:tags r:id="rId6"/>
              </p:custDataLst>
            </p:nvPr>
          </p:nvSpPr>
          <p:spPr>
            <a:xfrm>
              <a:off x="13258" y="7136"/>
              <a:ext cx="2290" cy="582"/>
            </a:xfrm>
            <a:prstGeom prst="rect">
              <a:avLst/>
            </a:prstGeom>
            <a:noFill/>
          </p:spPr>
          <p:txBody>
            <a:bodyPr wrap="none">
              <a:spAutoFit/>
            </a:bodyPr>
            <a:lstStyle/>
            <a:p>
              <a:pPr algn="ctr" eaLnBrk="1" fontAlgn="auto" hangingPunct="1">
                <a:spcBef>
                  <a:spcPts val="0"/>
                </a:spcBef>
                <a:spcAft>
                  <a:spcPts val="0"/>
                </a:spcAft>
                <a:defRPr/>
              </a:pPr>
              <a:r>
                <a:rPr lang="en-US" altLang="zh-CN" dirty="0">
                  <a:solidFill>
                    <a:schemeClr val="tx1">
                      <a:lumMod val="75000"/>
                      <a:lumOff val="25000"/>
                    </a:schemeClr>
                  </a:solidFill>
                  <a:cs typeface="+mn-ea"/>
                  <a:sym typeface="+mn-lt"/>
                </a:rPr>
                <a:t>Add title text</a:t>
              </a:r>
              <a:endParaRPr lang="zh-CN" altLang="en-US" b="1" dirty="0">
                <a:solidFill>
                  <a:schemeClr val="tx1">
                    <a:lumMod val="75000"/>
                    <a:lumOff val="25000"/>
                  </a:schemeClr>
                </a:solidFill>
                <a:cs typeface="+mn-ea"/>
                <a:sym typeface="+mn-lt"/>
              </a:endParaRPr>
            </a:p>
          </p:txBody>
        </p:sp>
        <p:sp>
          <p:nvSpPr>
            <p:cNvPr id="77" name="图形"/>
            <p:cNvSpPr txBox="1"/>
            <p:nvPr>
              <p:custDataLst>
                <p:tags r:id="rId7"/>
              </p:custDataLst>
            </p:nvPr>
          </p:nvSpPr>
          <p:spPr>
            <a:xfrm>
              <a:off x="13179" y="7848"/>
              <a:ext cx="4384" cy="1100"/>
            </a:xfrm>
            <a:prstGeom prst="rect">
              <a:avLst/>
            </a:prstGeom>
            <a:noFill/>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l">
                <a:lnSpc>
                  <a:spcPct val="150000"/>
                </a:lnSpc>
              </a:pPr>
              <a:r>
                <a:rPr lang="en-US" altLang="zh-CN" sz="1400" dirty="0">
                  <a:solidFill>
                    <a:schemeClr val="tx1">
                      <a:lumMod val="75000"/>
                      <a:lumOff val="25000"/>
                    </a:schemeClr>
                  </a:solidFill>
                  <a:latin typeface="+mn-lt"/>
                  <a:cs typeface="+mn-ea"/>
                  <a:sym typeface="+mn-lt"/>
                </a:rPr>
                <a:t>Click here to add content, content to match the title.  </a:t>
              </a:r>
              <a:endParaRPr lang="zh-CN" altLang="en-US" sz="1400" b="1" dirty="0">
                <a:solidFill>
                  <a:schemeClr val="tx1">
                    <a:lumMod val="75000"/>
                    <a:lumOff val="25000"/>
                  </a:schemeClr>
                </a:solidFill>
                <a:latin typeface="+mn-lt"/>
                <a:cs typeface="+mn-ea"/>
                <a:sym typeface="+mn-lt"/>
              </a:endParaRPr>
            </a:p>
          </p:txBody>
        </p:sp>
        <p:sp>
          <p:nvSpPr>
            <p:cNvPr id="78" name="图形"/>
            <p:cNvSpPr txBox="1"/>
            <p:nvPr>
              <p:custDataLst>
                <p:tags r:id="rId8"/>
              </p:custDataLst>
            </p:nvPr>
          </p:nvSpPr>
          <p:spPr>
            <a:xfrm flipH="1">
              <a:off x="3866" y="7179"/>
              <a:ext cx="2290" cy="582"/>
            </a:xfrm>
            <a:prstGeom prst="rect">
              <a:avLst/>
            </a:prstGeom>
            <a:noFill/>
          </p:spPr>
          <p:txBody>
            <a:bodyPr wrap="none">
              <a:spAutoFit/>
            </a:bodyPr>
            <a:lstStyle/>
            <a:p>
              <a:pPr algn="r" eaLnBrk="1" fontAlgn="auto" hangingPunct="1">
                <a:spcBef>
                  <a:spcPts val="0"/>
                </a:spcBef>
                <a:spcAft>
                  <a:spcPts val="0"/>
                </a:spcAft>
                <a:defRPr/>
              </a:pPr>
              <a:r>
                <a:rPr lang="en-US" altLang="zh-CN" dirty="0">
                  <a:solidFill>
                    <a:schemeClr val="tx1">
                      <a:lumMod val="75000"/>
                      <a:lumOff val="25000"/>
                    </a:schemeClr>
                  </a:solidFill>
                  <a:cs typeface="+mn-ea"/>
                  <a:sym typeface="+mn-lt"/>
                </a:rPr>
                <a:t>Add title text</a:t>
              </a:r>
              <a:endParaRPr lang="zh-CN" altLang="en-US" b="1" dirty="0">
                <a:solidFill>
                  <a:schemeClr val="tx1">
                    <a:lumMod val="75000"/>
                    <a:lumOff val="25000"/>
                  </a:schemeClr>
                </a:solidFill>
                <a:cs typeface="+mn-ea"/>
                <a:sym typeface="+mn-lt"/>
              </a:endParaRPr>
            </a:p>
          </p:txBody>
        </p:sp>
        <p:sp>
          <p:nvSpPr>
            <p:cNvPr id="79" name="图形"/>
            <p:cNvSpPr txBox="1"/>
            <p:nvPr>
              <p:custDataLst>
                <p:tags r:id="rId9"/>
              </p:custDataLst>
            </p:nvPr>
          </p:nvSpPr>
          <p:spPr>
            <a:xfrm flipH="1">
              <a:off x="1677" y="7830"/>
              <a:ext cx="4479" cy="1100"/>
            </a:xfrm>
            <a:prstGeom prst="rect">
              <a:avLst/>
            </a:prstGeom>
            <a:noFill/>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r">
                <a:lnSpc>
                  <a:spcPct val="150000"/>
                </a:lnSpc>
              </a:pPr>
              <a:r>
                <a:rPr lang="en-US" altLang="zh-CN" sz="1400" dirty="0">
                  <a:solidFill>
                    <a:schemeClr val="tx1">
                      <a:lumMod val="75000"/>
                      <a:lumOff val="25000"/>
                    </a:schemeClr>
                  </a:solidFill>
                  <a:latin typeface="+mn-lt"/>
                  <a:cs typeface="+mn-ea"/>
                  <a:sym typeface="+mn-lt"/>
                </a:rPr>
                <a:t>Click here to add content, content to match the title.  </a:t>
              </a:r>
              <a:endParaRPr lang="zh-CN" altLang="en-US" sz="1400" b="1" dirty="0">
                <a:solidFill>
                  <a:schemeClr val="tx1">
                    <a:lumMod val="75000"/>
                    <a:lumOff val="25000"/>
                  </a:schemeClr>
                </a:solidFill>
                <a:latin typeface="+mn-lt"/>
                <a:cs typeface="+mn-ea"/>
                <a:sym typeface="+mn-lt"/>
              </a:endParaRPr>
            </a:p>
          </p:txBody>
        </p:sp>
        <p:grpSp>
          <p:nvGrpSpPr>
            <p:cNvPr id="80" name="组合 79"/>
            <p:cNvGrpSpPr/>
            <p:nvPr/>
          </p:nvGrpSpPr>
          <p:grpSpPr>
            <a:xfrm>
              <a:off x="13340" y="7851"/>
              <a:ext cx="2196" cy="0"/>
              <a:chOff x="13340" y="3039"/>
              <a:chExt cx="2196" cy="0"/>
            </a:xfrm>
          </p:grpSpPr>
          <p:cxnSp>
            <p:nvCxnSpPr>
              <p:cNvPr id="81" name="图形"/>
              <p:cNvCxnSpPr/>
              <p:nvPr>
                <p:custDataLst>
                  <p:tags r:id="rId12"/>
                </p:custDataLst>
              </p:nvPr>
            </p:nvCxnSpPr>
            <p:spPr>
              <a:xfrm>
                <a:off x="13386" y="3039"/>
                <a:ext cx="2150"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 name="图形"/>
              <p:cNvCxnSpPr/>
              <p:nvPr>
                <p:custDataLst>
                  <p:tags r:id="rId13"/>
                </p:custDataLst>
              </p:nvPr>
            </p:nvCxnSpPr>
            <p:spPr>
              <a:xfrm>
                <a:off x="13340" y="3039"/>
                <a:ext cx="1208"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83" name="组合 82"/>
            <p:cNvGrpSpPr/>
            <p:nvPr/>
          </p:nvGrpSpPr>
          <p:grpSpPr>
            <a:xfrm flipH="1">
              <a:off x="3733" y="7851"/>
              <a:ext cx="2196" cy="0"/>
              <a:chOff x="13340" y="3039"/>
              <a:chExt cx="2196" cy="0"/>
            </a:xfrm>
          </p:grpSpPr>
          <p:cxnSp>
            <p:nvCxnSpPr>
              <p:cNvPr id="84" name="图形"/>
              <p:cNvCxnSpPr/>
              <p:nvPr>
                <p:custDataLst>
                  <p:tags r:id="rId10"/>
                </p:custDataLst>
              </p:nvPr>
            </p:nvCxnSpPr>
            <p:spPr>
              <a:xfrm>
                <a:off x="13386" y="3039"/>
                <a:ext cx="2150"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 name="图形"/>
              <p:cNvCxnSpPr/>
              <p:nvPr>
                <p:custDataLst>
                  <p:tags r:id="rId11"/>
                </p:custDataLst>
              </p:nvPr>
            </p:nvCxnSpPr>
            <p:spPr>
              <a:xfrm>
                <a:off x="13340" y="3039"/>
                <a:ext cx="120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spTree>
    <p:custDataLst>
      <p:tags r:id="rId1"/>
    </p:custDataLst>
  </p:cSld>
  <p:clrMapOvr>
    <a:masterClrMapping/>
  </p:clrMapOvr>
  <p:transition advTm="2000">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500" fill="hold">
                                          <p:stCondLst>
                                            <p:cond delay="0"/>
                                          </p:stCondLst>
                                        </p:cTn>
                                        <p:tgtEl>
                                          <p:spTgt spid="71"/>
                                        </p:tgtEl>
                                        <p:attrNameLst>
                                          <p:attrName>style.visibility</p:attrName>
                                        </p:attrNameLst>
                                      </p:cBhvr>
                                      <p:to>
                                        <p:strVal val="visible"/>
                                      </p:to>
                                    </p:set>
                                    <p:animEffect transition="in" filter="plus(in)">
                                      <p:cBhvr>
                                        <p:cTn id="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图形"/>
          <p:cNvGrpSpPr/>
          <p:nvPr/>
        </p:nvGrpSpPr>
        <p:grpSpPr>
          <a:xfrm>
            <a:off x="861695" y="1594485"/>
            <a:ext cx="10632440" cy="4150360"/>
            <a:chOff x="1357" y="2673"/>
            <a:chExt cx="16744" cy="6536"/>
          </a:xfrm>
        </p:grpSpPr>
        <p:pic>
          <p:nvPicPr>
            <p:cNvPr id="11" name="图形" descr="E:\006包图网\素材\0000商务办公\商务办公\12991.jpg12991"/>
            <p:cNvPicPr>
              <a:picLocks noChangeAspect="1"/>
            </p:cNvPicPr>
            <p:nvPr>
              <p:custDataLst>
                <p:tags r:id="rId2"/>
              </p:custDataLst>
            </p:nvPr>
          </p:nvPicPr>
          <p:blipFill>
            <a:blip r:embed="rId17"/>
            <a:srcRect/>
            <a:stretch>
              <a:fillRect/>
            </a:stretch>
          </p:blipFill>
          <p:spPr>
            <a:xfrm>
              <a:off x="12264" y="2677"/>
              <a:ext cx="5837" cy="3895"/>
            </a:xfrm>
            <a:prstGeom prst="rect">
              <a:avLst/>
            </a:prstGeom>
          </p:spPr>
        </p:pic>
        <p:pic>
          <p:nvPicPr>
            <p:cNvPr id="15" name="图形" descr="E:\006包图网\素材\0000商务办公\商务办公\15555.jpg15555"/>
            <p:cNvPicPr>
              <a:picLocks noChangeAspect="1"/>
            </p:cNvPicPr>
            <p:nvPr>
              <p:custDataLst>
                <p:tags r:id="rId3"/>
              </p:custDataLst>
            </p:nvPr>
          </p:nvPicPr>
          <p:blipFill>
            <a:blip r:embed="rId18"/>
            <a:srcRect/>
            <a:stretch>
              <a:fillRect/>
            </a:stretch>
          </p:blipFill>
          <p:spPr>
            <a:xfrm flipH="1">
              <a:off x="1357" y="2677"/>
              <a:ext cx="5579" cy="3724"/>
            </a:xfrm>
            <a:prstGeom prst="rect">
              <a:avLst/>
            </a:prstGeom>
          </p:spPr>
        </p:pic>
        <p:grpSp>
          <p:nvGrpSpPr>
            <p:cNvPr id="16" name="图形"/>
            <p:cNvGrpSpPr/>
            <p:nvPr/>
          </p:nvGrpSpPr>
          <p:grpSpPr>
            <a:xfrm>
              <a:off x="7290" y="2673"/>
              <a:ext cx="4650" cy="6536"/>
              <a:chOff x="4610100" y="1962150"/>
              <a:chExt cx="2952750" cy="2940448"/>
            </a:xfrm>
          </p:grpSpPr>
          <p:sp>
            <p:nvSpPr>
              <p:cNvPr id="17" name="图形"/>
              <p:cNvSpPr/>
              <p:nvPr>
                <p:custDataLst>
                  <p:tags r:id="rId13"/>
                </p:custDataLst>
              </p:nvPr>
            </p:nvSpPr>
            <p:spPr>
              <a:xfrm>
                <a:off x="4629150" y="1962150"/>
                <a:ext cx="2933700" cy="2940448"/>
              </a:xfrm>
              <a:prstGeom prst="rect">
                <a:avLst/>
              </a:prstGeom>
              <a:gradFill>
                <a:gsLst>
                  <a:gs pos="0">
                    <a:schemeClr val="accent1"/>
                  </a:gs>
                  <a:gs pos="100000">
                    <a:schemeClr val="accent2"/>
                  </a:gs>
                </a:gsLst>
                <a:lin ang="2700000" scaled="0"/>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tr-TR" sz="900" b="0" i="0" u="none" strike="noStrike" kern="0" cap="none" spc="0" normalizeH="0" baseline="0" noProof="0">
                  <a:ln>
                    <a:noFill/>
                  </a:ln>
                  <a:solidFill>
                    <a:sysClr val="windowText" lastClr="000000"/>
                  </a:solidFill>
                  <a:effectLst/>
                  <a:uLnTx/>
                  <a:uFillTx/>
                  <a:cs typeface="+mn-ea"/>
                  <a:sym typeface="+mn-lt"/>
                </a:endParaRPr>
              </a:p>
            </p:txBody>
          </p:sp>
          <p:sp>
            <p:nvSpPr>
              <p:cNvPr id="18" name="图形"/>
              <p:cNvSpPr txBox="1"/>
              <p:nvPr>
                <p:custDataLst>
                  <p:tags r:id="rId14"/>
                </p:custDataLst>
              </p:nvPr>
            </p:nvSpPr>
            <p:spPr>
              <a:xfrm>
                <a:off x="4610100" y="3009508"/>
                <a:ext cx="2933700" cy="359008"/>
              </a:xfrm>
              <a:prstGeom prst="rect">
                <a:avLst/>
              </a:prstGeom>
              <a:noFill/>
            </p:spPr>
            <p:txBody>
              <a:bodyPr wrap="square" rtlCol="0">
                <a:spAutoFit/>
              </a:bodyPr>
              <a:lstStyle/>
              <a:p>
                <a:pPr algn="ctr"/>
                <a:r>
                  <a:rPr lang="en-US" altLang="zh-CN" sz="2700" dirty="0">
                    <a:solidFill>
                      <a:schemeClr val="bg1"/>
                    </a:solidFill>
                    <a:cs typeface="+mn-ea"/>
                    <a:sym typeface="+mn-lt"/>
                  </a:rPr>
                  <a:t>Add title text</a:t>
                </a:r>
                <a:endParaRPr lang="zh-CN" altLang="en-US" sz="2700" kern="0" dirty="0">
                  <a:solidFill>
                    <a:schemeClr val="bg1"/>
                  </a:solidFill>
                  <a:cs typeface="+mn-ea"/>
                  <a:sym typeface="+mn-lt"/>
                </a:endParaRPr>
              </a:p>
            </p:txBody>
          </p:sp>
          <p:sp>
            <p:nvSpPr>
              <p:cNvPr id="19" name="图形"/>
              <p:cNvSpPr txBox="1"/>
              <p:nvPr>
                <p:custDataLst>
                  <p:tags r:id="rId15"/>
                </p:custDataLst>
              </p:nvPr>
            </p:nvSpPr>
            <p:spPr>
              <a:xfrm>
                <a:off x="4808916" y="3368676"/>
                <a:ext cx="2553214" cy="1181897"/>
              </a:xfrm>
              <a:prstGeom prst="rect">
                <a:avLst/>
              </a:prstGeom>
              <a:noFill/>
            </p:spPr>
            <p:txBody>
              <a:bodyPr wrap="square" rtlCol="0">
                <a:spAutoFit/>
              </a:bodyPr>
              <a:lstStyle/>
              <a:p>
                <a:pPr algn="ctr">
                  <a:lnSpc>
                    <a:spcPct val="150000"/>
                  </a:lnSpc>
                </a:pPr>
                <a:r>
                  <a:rPr lang="en-US" altLang="zh-CN" sz="1400" dirty="0">
                    <a:solidFill>
                      <a:schemeClr val="bg1"/>
                    </a:solidFill>
                    <a:cs typeface="+mn-ea"/>
                    <a:sym typeface="+mn-lt"/>
                  </a:rPr>
                  <a:t>Click here to add text content, such as keywords, some brief introductions, </a:t>
                </a:r>
                <a:r>
                  <a:rPr lang="en-US" altLang="zh-CN" sz="1400" dirty="0" err="1">
                    <a:solidFill>
                      <a:schemeClr val="bg1"/>
                    </a:solidFill>
                    <a:cs typeface="+mn-ea"/>
                    <a:sym typeface="+mn-lt"/>
                  </a:rPr>
                  <a:t>etc.Click</a:t>
                </a:r>
                <a:r>
                  <a:rPr lang="en-US" altLang="zh-CN" sz="1400" dirty="0">
                    <a:solidFill>
                      <a:schemeClr val="bg1"/>
                    </a:solidFill>
                    <a:cs typeface="+mn-ea"/>
                    <a:sym typeface="+mn-lt"/>
                  </a:rPr>
                  <a:t> here to add content, content to match the title. </a:t>
                </a:r>
                <a:endParaRPr lang="zh-CN" altLang="en-US" sz="1400" dirty="0">
                  <a:solidFill>
                    <a:schemeClr val="bg1"/>
                  </a:solidFill>
                  <a:cs typeface="+mn-ea"/>
                  <a:sym typeface="+mn-lt"/>
                </a:endParaRPr>
              </a:p>
            </p:txBody>
          </p:sp>
        </p:grpSp>
        <p:grpSp>
          <p:nvGrpSpPr>
            <p:cNvPr id="20" name="图形"/>
            <p:cNvGrpSpPr/>
            <p:nvPr/>
          </p:nvGrpSpPr>
          <p:grpSpPr>
            <a:xfrm>
              <a:off x="1549" y="7468"/>
              <a:ext cx="5200" cy="1420"/>
              <a:chOff x="1549" y="7468"/>
              <a:chExt cx="5200" cy="1420"/>
            </a:xfrm>
          </p:grpSpPr>
          <p:sp>
            <p:nvSpPr>
              <p:cNvPr id="30" name="图形"/>
              <p:cNvSpPr txBox="1"/>
              <p:nvPr>
                <p:custDataLst>
                  <p:tags r:id="rId11"/>
                </p:custDataLst>
              </p:nvPr>
            </p:nvSpPr>
            <p:spPr>
              <a:xfrm>
                <a:off x="1549" y="8048"/>
                <a:ext cx="5200" cy="84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lnSpc>
                    <a:spcPct val="150000"/>
                  </a:lnSpc>
                  <a:buNone/>
                </a:pPr>
                <a:r>
                  <a:rPr lang="en-US" altLang="zh-CN" sz="1400" dirty="0">
                    <a:solidFill>
                      <a:schemeClr val="tx1">
                        <a:lumMod val="75000"/>
                        <a:lumOff val="25000"/>
                      </a:schemeClr>
                    </a:solidFill>
                    <a:cs typeface="+mn-ea"/>
                    <a:sym typeface="+mn-lt"/>
                  </a:rPr>
                  <a:t>Click here to add content, content to match the title.  </a:t>
                </a:r>
                <a:endParaRPr lang="zh-CN" altLang="en-US" sz="1400" dirty="0">
                  <a:solidFill>
                    <a:schemeClr val="tx1">
                      <a:lumMod val="75000"/>
                      <a:lumOff val="25000"/>
                    </a:schemeClr>
                  </a:solidFill>
                  <a:cs typeface="+mn-ea"/>
                  <a:sym typeface="+mn-lt"/>
                </a:endParaRPr>
              </a:p>
            </p:txBody>
          </p:sp>
          <p:sp>
            <p:nvSpPr>
              <p:cNvPr id="31" name="图形"/>
              <p:cNvSpPr txBox="1"/>
              <p:nvPr>
                <p:custDataLst>
                  <p:tags r:id="rId12"/>
                </p:custDataLst>
              </p:nvPr>
            </p:nvSpPr>
            <p:spPr>
              <a:xfrm>
                <a:off x="1549" y="7468"/>
                <a:ext cx="2677" cy="580"/>
              </a:xfrm>
              <a:prstGeom prst="rect">
                <a:avLst/>
              </a:prstGeom>
              <a:noFill/>
            </p:spPr>
            <p:txBody>
              <a:bodyPr wrap="square" rtlCol="0">
                <a:spAutoFit/>
              </a:bodyPr>
              <a:lstStyle/>
              <a:p>
                <a:pPr algn="l"/>
                <a:r>
                  <a:rPr lang="en-US" altLang="zh-CN" dirty="0">
                    <a:solidFill>
                      <a:schemeClr val="tx1">
                        <a:lumMod val="75000"/>
                        <a:lumOff val="25000"/>
                      </a:schemeClr>
                    </a:solidFill>
                    <a:cs typeface="+mn-ea"/>
                    <a:sym typeface="+mn-lt"/>
                  </a:rPr>
                  <a:t>Add title text</a:t>
                </a:r>
                <a:endParaRPr lang="zh-CN" altLang="en-US" dirty="0">
                  <a:solidFill>
                    <a:schemeClr val="tx1">
                      <a:lumMod val="75000"/>
                      <a:lumOff val="25000"/>
                    </a:schemeClr>
                  </a:solidFill>
                  <a:cs typeface="+mn-ea"/>
                  <a:sym typeface="+mn-lt"/>
                </a:endParaRPr>
              </a:p>
            </p:txBody>
          </p:sp>
        </p:grpSp>
        <p:grpSp>
          <p:nvGrpSpPr>
            <p:cNvPr id="21" name="图形"/>
            <p:cNvGrpSpPr/>
            <p:nvPr/>
          </p:nvGrpSpPr>
          <p:grpSpPr>
            <a:xfrm flipH="1">
              <a:off x="12511" y="7468"/>
              <a:ext cx="5200" cy="1420"/>
              <a:chOff x="1549" y="7468"/>
              <a:chExt cx="5200" cy="1420"/>
            </a:xfrm>
          </p:grpSpPr>
          <p:sp>
            <p:nvSpPr>
              <p:cNvPr id="23" name="图形"/>
              <p:cNvSpPr txBox="1"/>
              <p:nvPr>
                <p:custDataLst>
                  <p:tags r:id="rId9"/>
                </p:custDataLst>
              </p:nvPr>
            </p:nvSpPr>
            <p:spPr>
              <a:xfrm>
                <a:off x="1549" y="8048"/>
                <a:ext cx="5200" cy="84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lnSpc>
                    <a:spcPct val="150000"/>
                  </a:lnSpc>
                  <a:buNone/>
                </a:pPr>
                <a:r>
                  <a:rPr lang="en-US" altLang="zh-CN" sz="1400" dirty="0">
                    <a:solidFill>
                      <a:schemeClr val="tx1">
                        <a:lumMod val="75000"/>
                        <a:lumOff val="25000"/>
                      </a:schemeClr>
                    </a:solidFill>
                    <a:cs typeface="+mn-ea"/>
                    <a:sym typeface="+mn-lt"/>
                  </a:rPr>
                  <a:t>Click here to add content, content to match the title.  </a:t>
                </a:r>
                <a:endParaRPr lang="zh-CN" altLang="en-US" sz="1400" dirty="0">
                  <a:solidFill>
                    <a:schemeClr val="tx1">
                      <a:lumMod val="75000"/>
                      <a:lumOff val="25000"/>
                    </a:schemeClr>
                  </a:solidFill>
                  <a:cs typeface="+mn-ea"/>
                  <a:sym typeface="+mn-lt"/>
                </a:endParaRPr>
              </a:p>
            </p:txBody>
          </p:sp>
          <p:sp>
            <p:nvSpPr>
              <p:cNvPr id="25" name="图形"/>
              <p:cNvSpPr txBox="1"/>
              <p:nvPr>
                <p:custDataLst>
                  <p:tags r:id="rId10"/>
                </p:custDataLst>
              </p:nvPr>
            </p:nvSpPr>
            <p:spPr>
              <a:xfrm>
                <a:off x="1549" y="7468"/>
                <a:ext cx="2677" cy="580"/>
              </a:xfrm>
              <a:prstGeom prst="rect">
                <a:avLst/>
              </a:prstGeom>
              <a:noFill/>
            </p:spPr>
            <p:txBody>
              <a:bodyPr wrap="square" rtlCol="0">
                <a:spAutoFit/>
              </a:bodyPr>
              <a:lstStyle/>
              <a:p>
                <a:pPr algn="l"/>
                <a:r>
                  <a:rPr lang="en-US" altLang="zh-CN" dirty="0">
                    <a:solidFill>
                      <a:schemeClr val="tx1">
                        <a:lumMod val="75000"/>
                        <a:lumOff val="25000"/>
                      </a:schemeClr>
                    </a:solidFill>
                    <a:cs typeface="+mn-ea"/>
                    <a:sym typeface="+mn-lt"/>
                  </a:rPr>
                  <a:t>Add title text</a:t>
                </a:r>
                <a:endParaRPr lang="zh-CN" altLang="en-US" dirty="0">
                  <a:solidFill>
                    <a:schemeClr val="tx1">
                      <a:lumMod val="75000"/>
                      <a:lumOff val="25000"/>
                    </a:schemeClr>
                  </a:solidFill>
                  <a:cs typeface="+mn-ea"/>
                  <a:sym typeface="+mn-lt"/>
                </a:endParaRPr>
              </a:p>
            </p:txBody>
          </p:sp>
        </p:grpSp>
        <p:grpSp>
          <p:nvGrpSpPr>
            <p:cNvPr id="26" name="图形"/>
            <p:cNvGrpSpPr/>
            <p:nvPr/>
          </p:nvGrpSpPr>
          <p:grpSpPr>
            <a:xfrm>
              <a:off x="8901" y="3264"/>
              <a:ext cx="1358" cy="1364"/>
              <a:chOff x="4184596" y="-715873"/>
              <a:chExt cx="385763" cy="387350"/>
            </a:xfrm>
          </p:grpSpPr>
          <p:sp>
            <p:nvSpPr>
              <p:cNvPr id="35" name="图形"/>
              <p:cNvSpPr>
                <a:spLocks noEditPoints="1"/>
              </p:cNvSpPr>
              <p:nvPr>
                <p:custDataLst>
                  <p:tags r:id="rId4"/>
                </p:custDataLst>
              </p:nvPr>
            </p:nvSpPr>
            <p:spPr bwMode="auto">
              <a:xfrm>
                <a:off x="4252859" y="-647611"/>
                <a:ext cx="249238" cy="250825"/>
              </a:xfrm>
              <a:custGeom>
                <a:avLst/>
                <a:gdLst>
                  <a:gd name="T0" fmla="*/ 20 w 139"/>
                  <a:gd name="T1" fmla="*/ 21 h 140"/>
                  <a:gd name="T2" fmla="*/ 20 w 139"/>
                  <a:gd name="T3" fmla="*/ 119 h 140"/>
                  <a:gd name="T4" fmla="*/ 119 w 139"/>
                  <a:gd name="T5" fmla="*/ 119 h 140"/>
                  <a:gd name="T6" fmla="*/ 119 w 139"/>
                  <a:gd name="T7" fmla="*/ 21 h 140"/>
                  <a:gd name="T8" fmla="*/ 129 w 139"/>
                  <a:gd name="T9" fmla="*/ 65 h 140"/>
                  <a:gd name="T10" fmla="*/ 96 w 139"/>
                  <a:gd name="T11" fmla="*/ 46 h 140"/>
                  <a:gd name="T12" fmla="*/ 120 w 139"/>
                  <a:gd name="T13" fmla="*/ 38 h 140"/>
                  <a:gd name="T14" fmla="*/ 87 w 139"/>
                  <a:gd name="T15" fmla="*/ 65 h 140"/>
                  <a:gd name="T16" fmla="*/ 54 w 139"/>
                  <a:gd name="T17" fmla="*/ 47 h 140"/>
                  <a:gd name="T18" fmla="*/ 86 w 139"/>
                  <a:gd name="T19" fmla="*/ 47 h 140"/>
                  <a:gd name="T20" fmla="*/ 42 w 139"/>
                  <a:gd name="T21" fmla="*/ 65 h 140"/>
                  <a:gd name="T22" fmla="*/ 19 w 139"/>
                  <a:gd name="T23" fmla="*/ 38 h 140"/>
                  <a:gd name="T24" fmla="*/ 44 w 139"/>
                  <a:gd name="T25" fmla="*/ 46 h 140"/>
                  <a:gd name="T26" fmla="*/ 10 w 139"/>
                  <a:gd name="T27" fmla="*/ 75 h 140"/>
                  <a:gd name="T28" fmla="*/ 44 w 139"/>
                  <a:gd name="T29" fmla="*/ 94 h 140"/>
                  <a:gd name="T30" fmla="*/ 19 w 139"/>
                  <a:gd name="T31" fmla="*/ 102 h 140"/>
                  <a:gd name="T32" fmla="*/ 52 w 139"/>
                  <a:gd name="T33" fmla="*/ 75 h 140"/>
                  <a:gd name="T34" fmla="*/ 86 w 139"/>
                  <a:gd name="T35" fmla="*/ 92 h 140"/>
                  <a:gd name="T36" fmla="*/ 54 w 139"/>
                  <a:gd name="T37" fmla="*/ 92 h 140"/>
                  <a:gd name="T38" fmla="*/ 97 w 139"/>
                  <a:gd name="T39" fmla="*/ 75 h 140"/>
                  <a:gd name="T40" fmla="*/ 120 w 139"/>
                  <a:gd name="T41" fmla="*/ 102 h 140"/>
                  <a:gd name="T42" fmla="*/ 96 w 139"/>
                  <a:gd name="T43" fmla="*/ 94 h 140"/>
                  <a:gd name="T44" fmla="*/ 114 w 139"/>
                  <a:gd name="T45" fmla="*/ 30 h 140"/>
                  <a:gd name="T46" fmla="*/ 94 w 139"/>
                  <a:gd name="T47" fmla="*/ 36 h 140"/>
                  <a:gd name="T48" fmla="*/ 86 w 139"/>
                  <a:gd name="T49" fmla="*/ 12 h 140"/>
                  <a:gd name="T50" fmla="*/ 114 w 139"/>
                  <a:gd name="T51" fmla="*/ 30 h 140"/>
                  <a:gd name="T52" fmla="*/ 70 w 139"/>
                  <a:gd name="T53" fmla="*/ 38 h 140"/>
                  <a:gd name="T54" fmla="*/ 59 w 139"/>
                  <a:gd name="T55" fmla="*/ 26 h 140"/>
                  <a:gd name="T56" fmla="*/ 81 w 139"/>
                  <a:gd name="T57" fmla="*/ 26 h 140"/>
                  <a:gd name="T58" fmla="*/ 45 w 139"/>
                  <a:gd name="T59" fmla="*/ 36 h 140"/>
                  <a:gd name="T60" fmla="*/ 25 w 139"/>
                  <a:gd name="T61" fmla="*/ 30 h 140"/>
                  <a:gd name="T62" fmla="*/ 54 w 139"/>
                  <a:gd name="T63" fmla="*/ 12 h 140"/>
                  <a:gd name="T64" fmla="*/ 45 w 139"/>
                  <a:gd name="T65" fmla="*/ 36 h 140"/>
                  <a:gd name="T66" fmla="*/ 35 w 139"/>
                  <a:gd name="T67" fmla="*/ 106 h 140"/>
                  <a:gd name="T68" fmla="*/ 49 w 139"/>
                  <a:gd name="T69" fmla="*/ 117 h 140"/>
                  <a:gd name="T70" fmla="*/ 27 w 139"/>
                  <a:gd name="T71" fmla="*/ 112 h 140"/>
                  <a:gd name="T72" fmla="*/ 55 w 139"/>
                  <a:gd name="T73" fmla="*/ 102 h 140"/>
                  <a:gd name="T74" fmla="*/ 84 w 139"/>
                  <a:gd name="T75" fmla="*/ 102 h 140"/>
                  <a:gd name="T76" fmla="*/ 70 w 139"/>
                  <a:gd name="T77" fmla="*/ 130 h 140"/>
                  <a:gd name="T78" fmla="*/ 55 w 139"/>
                  <a:gd name="T79" fmla="*/ 102 h 140"/>
                  <a:gd name="T80" fmla="*/ 103 w 139"/>
                  <a:gd name="T81" fmla="*/ 105 h 140"/>
                  <a:gd name="T82" fmla="*/ 112 w 139"/>
                  <a:gd name="T83" fmla="*/ 112 h 140"/>
                  <a:gd name="T84" fmla="*/ 90 w 139"/>
                  <a:gd name="T85" fmla="*/ 11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40">
                    <a:moveTo>
                      <a:pt x="70" y="0"/>
                    </a:moveTo>
                    <a:cubicBezTo>
                      <a:pt x="50" y="0"/>
                      <a:pt x="33" y="8"/>
                      <a:pt x="20" y="21"/>
                    </a:cubicBezTo>
                    <a:cubicBezTo>
                      <a:pt x="8" y="33"/>
                      <a:pt x="0" y="51"/>
                      <a:pt x="0" y="70"/>
                    </a:cubicBezTo>
                    <a:cubicBezTo>
                      <a:pt x="0" y="89"/>
                      <a:pt x="8" y="107"/>
                      <a:pt x="20" y="119"/>
                    </a:cubicBezTo>
                    <a:cubicBezTo>
                      <a:pt x="33" y="132"/>
                      <a:pt x="50" y="140"/>
                      <a:pt x="70" y="140"/>
                    </a:cubicBezTo>
                    <a:cubicBezTo>
                      <a:pt x="89" y="140"/>
                      <a:pt x="106" y="132"/>
                      <a:pt x="119" y="119"/>
                    </a:cubicBezTo>
                    <a:cubicBezTo>
                      <a:pt x="132" y="107"/>
                      <a:pt x="139" y="89"/>
                      <a:pt x="139" y="70"/>
                    </a:cubicBezTo>
                    <a:cubicBezTo>
                      <a:pt x="139" y="51"/>
                      <a:pt x="132" y="33"/>
                      <a:pt x="119" y="21"/>
                    </a:cubicBezTo>
                    <a:cubicBezTo>
                      <a:pt x="106" y="8"/>
                      <a:pt x="89" y="0"/>
                      <a:pt x="70" y="0"/>
                    </a:cubicBezTo>
                    <a:close/>
                    <a:moveTo>
                      <a:pt x="129" y="65"/>
                    </a:moveTo>
                    <a:cubicBezTo>
                      <a:pt x="97" y="65"/>
                      <a:pt x="97" y="65"/>
                      <a:pt x="97" y="65"/>
                    </a:cubicBezTo>
                    <a:cubicBezTo>
                      <a:pt x="97" y="58"/>
                      <a:pt x="96" y="52"/>
                      <a:pt x="96" y="46"/>
                    </a:cubicBezTo>
                    <a:cubicBezTo>
                      <a:pt x="99" y="45"/>
                      <a:pt x="103" y="45"/>
                      <a:pt x="106" y="44"/>
                    </a:cubicBezTo>
                    <a:cubicBezTo>
                      <a:pt x="112" y="42"/>
                      <a:pt x="117" y="40"/>
                      <a:pt x="120" y="38"/>
                    </a:cubicBezTo>
                    <a:cubicBezTo>
                      <a:pt x="125" y="46"/>
                      <a:pt x="128" y="55"/>
                      <a:pt x="129" y="65"/>
                    </a:cubicBezTo>
                    <a:close/>
                    <a:moveTo>
                      <a:pt x="87" y="65"/>
                    </a:moveTo>
                    <a:cubicBezTo>
                      <a:pt x="52" y="65"/>
                      <a:pt x="52" y="65"/>
                      <a:pt x="52" y="65"/>
                    </a:cubicBezTo>
                    <a:cubicBezTo>
                      <a:pt x="53" y="59"/>
                      <a:pt x="53" y="53"/>
                      <a:pt x="54" y="47"/>
                    </a:cubicBezTo>
                    <a:cubicBezTo>
                      <a:pt x="59" y="48"/>
                      <a:pt x="64" y="48"/>
                      <a:pt x="70" y="48"/>
                    </a:cubicBezTo>
                    <a:cubicBezTo>
                      <a:pt x="75" y="48"/>
                      <a:pt x="81" y="48"/>
                      <a:pt x="86" y="47"/>
                    </a:cubicBezTo>
                    <a:cubicBezTo>
                      <a:pt x="86" y="53"/>
                      <a:pt x="87" y="59"/>
                      <a:pt x="87" y="65"/>
                    </a:cubicBezTo>
                    <a:close/>
                    <a:moveTo>
                      <a:pt x="42" y="65"/>
                    </a:moveTo>
                    <a:cubicBezTo>
                      <a:pt x="10" y="65"/>
                      <a:pt x="10" y="65"/>
                      <a:pt x="10" y="65"/>
                    </a:cubicBezTo>
                    <a:cubicBezTo>
                      <a:pt x="11" y="55"/>
                      <a:pt x="14" y="46"/>
                      <a:pt x="19" y="38"/>
                    </a:cubicBezTo>
                    <a:cubicBezTo>
                      <a:pt x="23" y="40"/>
                      <a:pt x="27" y="42"/>
                      <a:pt x="33" y="44"/>
                    </a:cubicBezTo>
                    <a:cubicBezTo>
                      <a:pt x="36" y="45"/>
                      <a:pt x="40" y="45"/>
                      <a:pt x="44" y="46"/>
                    </a:cubicBezTo>
                    <a:cubicBezTo>
                      <a:pt x="43" y="52"/>
                      <a:pt x="43" y="58"/>
                      <a:pt x="42" y="65"/>
                    </a:cubicBezTo>
                    <a:close/>
                    <a:moveTo>
                      <a:pt x="10" y="75"/>
                    </a:moveTo>
                    <a:cubicBezTo>
                      <a:pt x="42" y="75"/>
                      <a:pt x="42" y="75"/>
                      <a:pt x="42" y="75"/>
                    </a:cubicBezTo>
                    <a:cubicBezTo>
                      <a:pt x="43" y="81"/>
                      <a:pt x="43" y="88"/>
                      <a:pt x="44" y="94"/>
                    </a:cubicBezTo>
                    <a:cubicBezTo>
                      <a:pt x="40" y="94"/>
                      <a:pt x="36" y="95"/>
                      <a:pt x="33" y="96"/>
                    </a:cubicBezTo>
                    <a:cubicBezTo>
                      <a:pt x="27" y="98"/>
                      <a:pt x="23" y="100"/>
                      <a:pt x="19" y="102"/>
                    </a:cubicBezTo>
                    <a:cubicBezTo>
                      <a:pt x="14" y="94"/>
                      <a:pt x="11" y="85"/>
                      <a:pt x="10" y="75"/>
                    </a:cubicBezTo>
                    <a:close/>
                    <a:moveTo>
                      <a:pt x="52" y="75"/>
                    </a:moveTo>
                    <a:cubicBezTo>
                      <a:pt x="87" y="75"/>
                      <a:pt x="87" y="75"/>
                      <a:pt x="87" y="75"/>
                    </a:cubicBezTo>
                    <a:cubicBezTo>
                      <a:pt x="87" y="81"/>
                      <a:pt x="86" y="87"/>
                      <a:pt x="86" y="92"/>
                    </a:cubicBezTo>
                    <a:cubicBezTo>
                      <a:pt x="81" y="92"/>
                      <a:pt x="75" y="92"/>
                      <a:pt x="70" y="92"/>
                    </a:cubicBezTo>
                    <a:cubicBezTo>
                      <a:pt x="64" y="92"/>
                      <a:pt x="59" y="92"/>
                      <a:pt x="54" y="92"/>
                    </a:cubicBezTo>
                    <a:cubicBezTo>
                      <a:pt x="53" y="87"/>
                      <a:pt x="53" y="81"/>
                      <a:pt x="52" y="75"/>
                    </a:cubicBezTo>
                    <a:close/>
                    <a:moveTo>
                      <a:pt x="97" y="75"/>
                    </a:moveTo>
                    <a:cubicBezTo>
                      <a:pt x="129" y="75"/>
                      <a:pt x="129" y="75"/>
                      <a:pt x="129" y="75"/>
                    </a:cubicBezTo>
                    <a:cubicBezTo>
                      <a:pt x="128" y="85"/>
                      <a:pt x="125" y="94"/>
                      <a:pt x="120" y="102"/>
                    </a:cubicBezTo>
                    <a:cubicBezTo>
                      <a:pt x="117" y="100"/>
                      <a:pt x="112" y="97"/>
                      <a:pt x="106" y="96"/>
                    </a:cubicBezTo>
                    <a:cubicBezTo>
                      <a:pt x="103" y="95"/>
                      <a:pt x="99" y="94"/>
                      <a:pt x="96" y="94"/>
                    </a:cubicBezTo>
                    <a:cubicBezTo>
                      <a:pt x="96" y="88"/>
                      <a:pt x="97" y="81"/>
                      <a:pt x="97" y="75"/>
                    </a:cubicBezTo>
                    <a:close/>
                    <a:moveTo>
                      <a:pt x="114" y="30"/>
                    </a:moveTo>
                    <a:cubicBezTo>
                      <a:pt x="113" y="31"/>
                      <a:pt x="109" y="33"/>
                      <a:pt x="103" y="34"/>
                    </a:cubicBezTo>
                    <a:cubicBezTo>
                      <a:pt x="101" y="35"/>
                      <a:pt x="97" y="36"/>
                      <a:pt x="94" y="36"/>
                    </a:cubicBezTo>
                    <a:cubicBezTo>
                      <a:pt x="93" y="31"/>
                      <a:pt x="92" y="27"/>
                      <a:pt x="90" y="22"/>
                    </a:cubicBezTo>
                    <a:cubicBezTo>
                      <a:pt x="89" y="19"/>
                      <a:pt x="87" y="15"/>
                      <a:pt x="86" y="12"/>
                    </a:cubicBezTo>
                    <a:cubicBezTo>
                      <a:pt x="96" y="15"/>
                      <a:pt x="105" y="20"/>
                      <a:pt x="112" y="28"/>
                    </a:cubicBezTo>
                    <a:cubicBezTo>
                      <a:pt x="113" y="28"/>
                      <a:pt x="114" y="29"/>
                      <a:pt x="114" y="30"/>
                    </a:cubicBezTo>
                    <a:close/>
                    <a:moveTo>
                      <a:pt x="84" y="37"/>
                    </a:moveTo>
                    <a:cubicBezTo>
                      <a:pt x="80" y="38"/>
                      <a:pt x="75" y="38"/>
                      <a:pt x="70" y="38"/>
                    </a:cubicBezTo>
                    <a:cubicBezTo>
                      <a:pt x="65" y="38"/>
                      <a:pt x="60" y="38"/>
                      <a:pt x="55" y="37"/>
                    </a:cubicBezTo>
                    <a:cubicBezTo>
                      <a:pt x="56" y="33"/>
                      <a:pt x="57" y="29"/>
                      <a:pt x="59" y="26"/>
                    </a:cubicBezTo>
                    <a:cubicBezTo>
                      <a:pt x="62" y="16"/>
                      <a:pt x="66" y="10"/>
                      <a:pt x="70" y="10"/>
                    </a:cubicBezTo>
                    <a:cubicBezTo>
                      <a:pt x="74" y="10"/>
                      <a:pt x="78" y="16"/>
                      <a:pt x="81" y="26"/>
                    </a:cubicBezTo>
                    <a:cubicBezTo>
                      <a:pt x="82" y="29"/>
                      <a:pt x="83" y="33"/>
                      <a:pt x="84" y="37"/>
                    </a:cubicBezTo>
                    <a:close/>
                    <a:moveTo>
                      <a:pt x="45" y="36"/>
                    </a:moveTo>
                    <a:cubicBezTo>
                      <a:pt x="42" y="36"/>
                      <a:pt x="38" y="35"/>
                      <a:pt x="35" y="34"/>
                    </a:cubicBezTo>
                    <a:cubicBezTo>
                      <a:pt x="30" y="33"/>
                      <a:pt x="27" y="31"/>
                      <a:pt x="25" y="30"/>
                    </a:cubicBezTo>
                    <a:cubicBezTo>
                      <a:pt x="26" y="29"/>
                      <a:pt x="27" y="28"/>
                      <a:pt x="27" y="28"/>
                    </a:cubicBezTo>
                    <a:cubicBezTo>
                      <a:pt x="35" y="20"/>
                      <a:pt x="44" y="15"/>
                      <a:pt x="54" y="12"/>
                    </a:cubicBezTo>
                    <a:cubicBezTo>
                      <a:pt x="52" y="15"/>
                      <a:pt x="51" y="19"/>
                      <a:pt x="49" y="22"/>
                    </a:cubicBezTo>
                    <a:cubicBezTo>
                      <a:pt x="48" y="27"/>
                      <a:pt x="47" y="31"/>
                      <a:pt x="45" y="36"/>
                    </a:cubicBezTo>
                    <a:close/>
                    <a:moveTo>
                      <a:pt x="25" y="110"/>
                    </a:moveTo>
                    <a:cubicBezTo>
                      <a:pt x="27" y="108"/>
                      <a:pt x="30" y="107"/>
                      <a:pt x="35" y="106"/>
                    </a:cubicBezTo>
                    <a:cubicBezTo>
                      <a:pt x="38" y="105"/>
                      <a:pt x="42" y="104"/>
                      <a:pt x="45" y="103"/>
                    </a:cubicBezTo>
                    <a:cubicBezTo>
                      <a:pt x="47" y="108"/>
                      <a:pt x="48" y="113"/>
                      <a:pt x="49" y="117"/>
                    </a:cubicBezTo>
                    <a:cubicBezTo>
                      <a:pt x="51" y="121"/>
                      <a:pt x="52" y="124"/>
                      <a:pt x="54" y="127"/>
                    </a:cubicBezTo>
                    <a:cubicBezTo>
                      <a:pt x="44" y="125"/>
                      <a:pt x="35" y="119"/>
                      <a:pt x="27" y="112"/>
                    </a:cubicBezTo>
                    <a:cubicBezTo>
                      <a:pt x="27" y="111"/>
                      <a:pt x="26" y="110"/>
                      <a:pt x="25" y="110"/>
                    </a:cubicBezTo>
                    <a:close/>
                    <a:moveTo>
                      <a:pt x="55" y="102"/>
                    </a:moveTo>
                    <a:cubicBezTo>
                      <a:pt x="60" y="102"/>
                      <a:pt x="65" y="102"/>
                      <a:pt x="70" y="102"/>
                    </a:cubicBezTo>
                    <a:cubicBezTo>
                      <a:pt x="75" y="102"/>
                      <a:pt x="80" y="102"/>
                      <a:pt x="84" y="102"/>
                    </a:cubicBezTo>
                    <a:cubicBezTo>
                      <a:pt x="83" y="107"/>
                      <a:pt x="82" y="110"/>
                      <a:pt x="81" y="114"/>
                    </a:cubicBezTo>
                    <a:cubicBezTo>
                      <a:pt x="78" y="124"/>
                      <a:pt x="74" y="130"/>
                      <a:pt x="70" y="130"/>
                    </a:cubicBezTo>
                    <a:cubicBezTo>
                      <a:pt x="66" y="130"/>
                      <a:pt x="62" y="124"/>
                      <a:pt x="59" y="114"/>
                    </a:cubicBezTo>
                    <a:cubicBezTo>
                      <a:pt x="57" y="110"/>
                      <a:pt x="56" y="107"/>
                      <a:pt x="55" y="102"/>
                    </a:cubicBezTo>
                    <a:close/>
                    <a:moveTo>
                      <a:pt x="94" y="103"/>
                    </a:moveTo>
                    <a:cubicBezTo>
                      <a:pt x="97" y="104"/>
                      <a:pt x="101" y="105"/>
                      <a:pt x="103" y="105"/>
                    </a:cubicBezTo>
                    <a:cubicBezTo>
                      <a:pt x="109" y="107"/>
                      <a:pt x="113" y="108"/>
                      <a:pt x="114" y="110"/>
                    </a:cubicBezTo>
                    <a:cubicBezTo>
                      <a:pt x="114" y="110"/>
                      <a:pt x="113" y="111"/>
                      <a:pt x="112" y="112"/>
                    </a:cubicBezTo>
                    <a:cubicBezTo>
                      <a:pt x="105" y="119"/>
                      <a:pt x="96" y="125"/>
                      <a:pt x="86" y="127"/>
                    </a:cubicBezTo>
                    <a:cubicBezTo>
                      <a:pt x="87" y="124"/>
                      <a:pt x="89" y="121"/>
                      <a:pt x="90" y="117"/>
                    </a:cubicBezTo>
                    <a:cubicBezTo>
                      <a:pt x="92" y="113"/>
                      <a:pt x="93" y="108"/>
                      <a:pt x="94" y="103"/>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6" name="图形"/>
              <p:cNvSpPr/>
              <p:nvPr>
                <p:custDataLst>
                  <p:tags r:id="rId5"/>
                </p:custDataLst>
              </p:nvPr>
            </p:nvSpPr>
            <p:spPr bwMode="auto">
              <a:xfrm>
                <a:off x="4346521" y="-715873"/>
                <a:ext cx="60325" cy="53975"/>
              </a:xfrm>
              <a:custGeom>
                <a:avLst/>
                <a:gdLst>
                  <a:gd name="T0" fmla="*/ 0 w 33"/>
                  <a:gd name="T1" fmla="*/ 30 h 30"/>
                  <a:gd name="T2" fmla="*/ 17 w 33"/>
                  <a:gd name="T3" fmla="*/ 0 h 30"/>
                  <a:gd name="T4" fmla="*/ 33 w 33"/>
                  <a:gd name="T5" fmla="*/ 30 h 30"/>
                  <a:gd name="T6" fmla="*/ 17 w 33"/>
                  <a:gd name="T7" fmla="*/ 28 h 30"/>
                  <a:gd name="T8" fmla="*/ 0 w 33"/>
                  <a:gd name="T9" fmla="*/ 30 h 30"/>
                </a:gdLst>
                <a:ahLst/>
                <a:cxnLst>
                  <a:cxn ang="0">
                    <a:pos x="T0" y="T1"/>
                  </a:cxn>
                  <a:cxn ang="0">
                    <a:pos x="T2" y="T3"/>
                  </a:cxn>
                  <a:cxn ang="0">
                    <a:pos x="T4" y="T5"/>
                  </a:cxn>
                  <a:cxn ang="0">
                    <a:pos x="T6" y="T7"/>
                  </a:cxn>
                  <a:cxn ang="0">
                    <a:pos x="T8" y="T9"/>
                  </a:cxn>
                </a:cxnLst>
                <a:rect l="0" t="0" r="r" b="b"/>
                <a:pathLst>
                  <a:path w="33" h="30">
                    <a:moveTo>
                      <a:pt x="0" y="30"/>
                    </a:moveTo>
                    <a:cubicBezTo>
                      <a:pt x="17" y="0"/>
                      <a:pt x="17" y="0"/>
                      <a:pt x="17" y="0"/>
                    </a:cubicBezTo>
                    <a:cubicBezTo>
                      <a:pt x="33" y="30"/>
                      <a:pt x="33" y="30"/>
                      <a:pt x="33" y="30"/>
                    </a:cubicBezTo>
                    <a:cubicBezTo>
                      <a:pt x="28" y="29"/>
                      <a:pt x="22" y="28"/>
                      <a:pt x="17" y="28"/>
                    </a:cubicBezTo>
                    <a:cubicBezTo>
                      <a:pt x="11" y="28"/>
                      <a:pt x="5" y="29"/>
                      <a:pt x="0" y="30"/>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 name="图形"/>
              <p:cNvSpPr/>
              <p:nvPr>
                <p:custDataLst>
                  <p:tags r:id="rId6"/>
                </p:custDataLst>
              </p:nvPr>
            </p:nvSpPr>
            <p:spPr bwMode="auto">
              <a:xfrm>
                <a:off x="4184596" y="-552361"/>
                <a:ext cx="53975" cy="60325"/>
              </a:xfrm>
              <a:custGeom>
                <a:avLst/>
                <a:gdLst>
                  <a:gd name="T0" fmla="*/ 30 w 30"/>
                  <a:gd name="T1" fmla="*/ 34 h 34"/>
                  <a:gd name="T2" fmla="*/ 0 w 30"/>
                  <a:gd name="T3" fmla="*/ 17 h 34"/>
                  <a:gd name="T4" fmla="*/ 30 w 30"/>
                  <a:gd name="T5" fmla="*/ 0 h 34"/>
                  <a:gd name="T6" fmla="*/ 28 w 30"/>
                  <a:gd name="T7" fmla="*/ 17 h 34"/>
                  <a:gd name="T8" fmla="*/ 30 w 30"/>
                  <a:gd name="T9" fmla="*/ 34 h 34"/>
                </a:gdLst>
                <a:ahLst/>
                <a:cxnLst>
                  <a:cxn ang="0">
                    <a:pos x="T0" y="T1"/>
                  </a:cxn>
                  <a:cxn ang="0">
                    <a:pos x="T2" y="T3"/>
                  </a:cxn>
                  <a:cxn ang="0">
                    <a:pos x="T4" y="T5"/>
                  </a:cxn>
                  <a:cxn ang="0">
                    <a:pos x="T6" y="T7"/>
                  </a:cxn>
                  <a:cxn ang="0">
                    <a:pos x="T8" y="T9"/>
                  </a:cxn>
                </a:cxnLst>
                <a:rect l="0" t="0" r="r" b="b"/>
                <a:pathLst>
                  <a:path w="30" h="34">
                    <a:moveTo>
                      <a:pt x="30" y="34"/>
                    </a:moveTo>
                    <a:cubicBezTo>
                      <a:pt x="0" y="17"/>
                      <a:pt x="0" y="17"/>
                      <a:pt x="0" y="17"/>
                    </a:cubicBezTo>
                    <a:cubicBezTo>
                      <a:pt x="30" y="0"/>
                      <a:pt x="30" y="0"/>
                      <a:pt x="30" y="0"/>
                    </a:cubicBezTo>
                    <a:cubicBezTo>
                      <a:pt x="29" y="6"/>
                      <a:pt x="28" y="11"/>
                      <a:pt x="28" y="17"/>
                    </a:cubicBezTo>
                    <a:cubicBezTo>
                      <a:pt x="28" y="23"/>
                      <a:pt x="29" y="28"/>
                      <a:pt x="30" y="34"/>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8" name="图形"/>
              <p:cNvSpPr/>
              <p:nvPr>
                <p:custDataLst>
                  <p:tags r:id="rId7"/>
                </p:custDataLst>
              </p:nvPr>
            </p:nvSpPr>
            <p:spPr bwMode="auto">
              <a:xfrm>
                <a:off x="4346521" y="-382498"/>
                <a:ext cx="60325" cy="53975"/>
              </a:xfrm>
              <a:custGeom>
                <a:avLst/>
                <a:gdLst>
                  <a:gd name="T0" fmla="*/ 33 w 33"/>
                  <a:gd name="T1" fmla="*/ 0 h 30"/>
                  <a:gd name="T2" fmla="*/ 17 w 33"/>
                  <a:gd name="T3" fmla="*/ 30 h 30"/>
                  <a:gd name="T4" fmla="*/ 0 w 33"/>
                  <a:gd name="T5" fmla="*/ 0 h 30"/>
                  <a:gd name="T6" fmla="*/ 17 w 33"/>
                  <a:gd name="T7" fmla="*/ 2 h 30"/>
                  <a:gd name="T8" fmla="*/ 33 w 33"/>
                  <a:gd name="T9" fmla="*/ 0 h 30"/>
                </a:gdLst>
                <a:ahLst/>
                <a:cxnLst>
                  <a:cxn ang="0">
                    <a:pos x="T0" y="T1"/>
                  </a:cxn>
                  <a:cxn ang="0">
                    <a:pos x="T2" y="T3"/>
                  </a:cxn>
                  <a:cxn ang="0">
                    <a:pos x="T4" y="T5"/>
                  </a:cxn>
                  <a:cxn ang="0">
                    <a:pos x="T6" y="T7"/>
                  </a:cxn>
                  <a:cxn ang="0">
                    <a:pos x="T8" y="T9"/>
                  </a:cxn>
                </a:cxnLst>
                <a:rect l="0" t="0" r="r" b="b"/>
                <a:pathLst>
                  <a:path w="33" h="30">
                    <a:moveTo>
                      <a:pt x="33" y="0"/>
                    </a:moveTo>
                    <a:cubicBezTo>
                      <a:pt x="17" y="30"/>
                      <a:pt x="17" y="30"/>
                      <a:pt x="17" y="30"/>
                    </a:cubicBezTo>
                    <a:cubicBezTo>
                      <a:pt x="0" y="0"/>
                      <a:pt x="0" y="0"/>
                      <a:pt x="0" y="0"/>
                    </a:cubicBezTo>
                    <a:cubicBezTo>
                      <a:pt x="5" y="1"/>
                      <a:pt x="11" y="2"/>
                      <a:pt x="17" y="2"/>
                    </a:cubicBezTo>
                    <a:cubicBezTo>
                      <a:pt x="22" y="2"/>
                      <a:pt x="28" y="1"/>
                      <a:pt x="33" y="0"/>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9" name="图形"/>
              <p:cNvSpPr/>
              <p:nvPr>
                <p:custDataLst>
                  <p:tags r:id="rId8"/>
                </p:custDataLst>
              </p:nvPr>
            </p:nvSpPr>
            <p:spPr bwMode="auto">
              <a:xfrm>
                <a:off x="4517971" y="-552361"/>
                <a:ext cx="52388" cy="60325"/>
              </a:xfrm>
              <a:custGeom>
                <a:avLst/>
                <a:gdLst>
                  <a:gd name="T0" fmla="*/ 0 w 29"/>
                  <a:gd name="T1" fmla="*/ 0 h 34"/>
                  <a:gd name="T2" fmla="*/ 29 w 29"/>
                  <a:gd name="T3" fmla="*/ 17 h 34"/>
                  <a:gd name="T4" fmla="*/ 0 w 29"/>
                  <a:gd name="T5" fmla="*/ 34 h 34"/>
                  <a:gd name="T6" fmla="*/ 1 w 29"/>
                  <a:gd name="T7" fmla="*/ 17 h 34"/>
                  <a:gd name="T8" fmla="*/ 0 w 29"/>
                  <a:gd name="T9" fmla="*/ 0 h 34"/>
                </a:gdLst>
                <a:ahLst/>
                <a:cxnLst>
                  <a:cxn ang="0">
                    <a:pos x="T0" y="T1"/>
                  </a:cxn>
                  <a:cxn ang="0">
                    <a:pos x="T2" y="T3"/>
                  </a:cxn>
                  <a:cxn ang="0">
                    <a:pos x="T4" y="T5"/>
                  </a:cxn>
                  <a:cxn ang="0">
                    <a:pos x="T6" y="T7"/>
                  </a:cxn>
                  <a:cxn ang="0">
                    <a:pos x="T8" y="T9"/>
                  </a:cxn>
                </a:cxnLst>
                <a:rect l="0" t="0" r="r" b="b"/>
                <a:pathLst>
                  <a:path w="29" h="34">
                    <a:moveTo>
                      <a:pt x="0" y="0"/>
                    </a:moveTo>
                    <a:cubicBezTo>
                      <a:pt x="29" y="17"/>
                      <a:pt x="29" y="17"/>
                      <a:pt x="29" y="17"/>
                    </a:cubicBezTo>
                    <a:cubicBezTo>
                      <a:pt x="0" y="34"/>
                      <a:pt x="0" y="34"/>
                      <a:pt x="0" y="34"/>
                    </a:cubicBezTo>
                    <a:cubicBezTo>
                      <a:pt x="1" y="28"/>
                      <a:pt x="1" y="23"/>
                      <a:pt x="1" y="17"/>
                    </a:cubicBezTo>
                    <a:cubicBezTo>
                      <a:pt x="1" y="11"/>
                      <a:pt x="1" y="6"/>
                      <a:pt x="0" y="0"/>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grpSp>
      </p:grpSp>
    </p:spTree>
    <p:custDataLst>
      <p:tags r:id="rId1"/>
    </p:custDataLst>
  </p:cSld>
  <p:clrMapOvr>
    <a:masterClrMapping/>
  </p:clrMapOvr>
  <p:transition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500" fill="hold">
                                          <p:stCondLst>
                                            <p:cond delay="0"/>
                                          </p:stCondLst>
                                        </p:cTn>
                                        <p:tgtEl>
                                          <p:spTgt spid="7"/>
                                        </p:tgtEl>
                                        <p:attrNameLst>
                                          <p:attrName>style.visibility</p:attrName>
                                        </p:attrNameLst>
                                      </p:cBhvr>
                                      <p:to>
                                        <p:strVal val="visible"/>
                                      </p:to>
                                    </p:set>
                                    <p:animEffect transition="in" filter="wedg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图形"/>
          <p:cNvGrpSpPr/>
          <p:nvPr/>
        </p:nvGrpSpPr>
        <p:grpSpPr>
          <a:xfrm>
            <a:off x="1109980" y="1871980"/>
            <a:ext cx="9874250" cy="3352800"/>
            <a:chOff x="1590" y="3483"/>
            <a:chExt cx="15550" cy="5280"/>
          </a:xfrm>
        </p:grpSpPr>
        <p:sp>
          <p:nvSpPr>
            <p:cNvPr id="22" name="图形"/>
            <p:cNvSpPr/>
            <p:nvPr>
              <p:custDataLst>
                <p:tags r:id="rId2"/>
              </p:custDataLst>
            </p:nvPr>
          </p:nvSpPr>
          <p:spPr>
            <a:xfrm>
              <a:off x="11371" y="7712"/>
              <a:ext cx="1113" cy="1042"/>
            </a:xfrm>
            <a:prstGeom prst="ellipse">
              <a:avLst/>
            </a:prstGeom>
            <a:gradFill>
              <a:gsLst>
                <a:gs pos="0">
                  <a:schemeClr val="bg2">
                    <a:lumMod val="85000"/>
                  </a:schemeClr>
                </a:gs>
                <a:gs pos="100000">
                  <a:schemeClr val="bg1"/>
                </a:gs>
              </a:gsLst>
              <a:lin ang="5400000" scaled="0"/>
            </a:gradFill>
            <a:ln w="28575">
              <a:gradFill>
                <a:gsLst>
                  <a:gs pos="0">
                    <a:schemeClr val="bg1"/>
                  </a:gs>
                  <a:gs pos="92000">
                    <a:schemeClr val="bg2">
                      <a:lumMod val="85000"/>
                      <a:alpha val="100000"/>
                    </a:schemeClr>
                  </a:gs>
                </a:gsLst>
                <a:lin ang="2280000" scaled="1"/>
              </a:gradFill>
            </a:ln>
            <a:effectLst>
              <a:outerShdw blurRad="508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图形"/>
            <p:cNvSpPr/>
            <p:nvPr>
              <p:custDataLst>
                <p:tags r:id="rId3"/>
              </p:custDataLst>
            </p:nvPr>
          </p:nvSpPr>
          <p:spPr>
            <a:xfrm>
              <a:off x="6374" y="7686"/>
              <a:ext cx="1113" cy="1042"/>
            </a:xfrm>
            <a:prstGeom prst="ellipse">
              <a:avLst/>
            </a:prstGeom>
            <a:gradFill>
              <a:gsLst>
                <a:gs pos="0">
                  <a:schemeClr val="bg2">
                    <a:lumMod val="85000"/>
                  </a:schemeClr>
                </a:gs>
                <a:gs pos="100000">
                  <a:schemeClr val="bg1"/>
                </a:gs>
              </a:gsLst>
              <a:lin ang="5400000" scaled="0"/>
            </a:gradFill>
            <a:ln w="28575">
              <a:gradFill>
                <a:gsLst>
                  <a:gs pos="0">
                    <a:schemeClr val="bg1"/>
                  </a:gs>
                  <a:gs pos="92000">
                    <a:schemeClr val="bg2">
                      <a:lumMod val="85000"/>
                      <a:alpha val="100000"/>
                    </a:schemeClr>
                  </a:gs>
                </a:gsLst>
                <a:lin ang="2280000" scaled="1"/>
              </a:gradFill>
            </a:ln>
            <a:effectLst>
              <a:outerShdw blurRad="508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图形"/>
            <p:cNvSpPr/>
            <p:nvPr>
              <p:custDataLst>
                <p:tags r:id="rId4"/>
              </p:custDataLst>
            </p:nvPr>
          </p:nvSpPr>
          <p:spPr>
            <a:xfrm>
              <a:off x="8895" y="7710"/>
              <a:ext cx="1113" cy="1042"/>
            </a:xfrm>
            <a:prstGeom prst="ellipse">
              <a:avLst/>
            </a:prstGeom>
            <a:gradFill>
              <a:gsLst>
                <a:gs pos="0">
                  <a:schemeClr val="bg2">
                    <a:lumMod val="85000"/>
                  </a:schemeClr>
                </a:gs>
                <a:gs pos="100000">
                  <a:schemeClr val="bg1"/>
                </a:gs>
              </a:gsLst>
              <a:lin ang="5400000" scaled="0"/>
            </a:gradFill>
            <a:ln w="28575">
              <a:gradFill>
                <a:gsLst>
                  <a:gs pos="0">
                    <a:schemeClr val="bg1"/>
                  </a:gs>
                  <a:gs pos="92000">
                    <a:schemeClr val="bg2">
                      <a:lumMod val="85000"/>
                      <a:alpha val="100000"/>
                    </a:schemeClr>
                  </a:gs>
                </a:gsLst>
                <a:lin ang="2280000" scaled="1"/>
              </a:gradFill>
            </a:ln>
            <a:effectLst>
              <a:outerShdw blurRad="508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图形"/>
            <p:cNvSpPr/>
            <p:nvPr>
              <p:custDataLst>
                <p:tags r:id="rId5"/>
              </p:custDataLst>
            </p:nvPr>
          </p:nvSpPr>
          <p:spPr>
            <a:xfrm>
              <a:off x="13862" y="7721"/>
              <a:ext cx="1113" cy="1042"/>
            </a:xfrm>
            <a:prstGeom prst="ellipse">
              <a:avLst/>
            </a:prstGeom>
            <a:gradFill>
              <a:gsLst>
                <a:gs pos="0">
                  <a:schemeClr val="bg2">
                    <a:lumMod val="85000"/>
                  </a:schemeClr>
                </a:gs>
                <a:gs pos="100000">
                  <a:schemeClr val="bg1"/>
                </a:gs>
              </a:gsLst>
              <a:lin ang="5400000" scaled="0"/>
            </a:gradFill>
            <a:ln w="28575">
              <a:gradFill>
                <a:gsLst>
                  <a:gs pos="0">
                    <a:schemeClr val="bg1"/>
                  </a:gs>
                  <a:gs pos="92000">
                    <a:schemeClr val="bg2">
                      <a:lumMod val="85000"/>
                      <a:alpha val="100000"/>
                    </a:schemeClr>
                  </a:gs>
                </a:gsLst>
                <a:lin ang="2280000" scaled="1"/>
              </a:gradFill>
            </a:ln>
            <a:effectLst>
              <a:outerShdw blurRad="508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图形"/>
            <p:cNvSpPr/>
            <p:nvPr>
              <p:custDataLst>
                <p:tags r:id="rId6"/>
              </p:custDataLst>
            </p:nvPr>
          </p:nvSpPr>
          <p:spPr>
            <a:xfrm>
              <a:off x="3912" y="7700"/>
              <a:ext cx="1113" cy="1042"/>
            </a:xfrm>
            <a:prstGeom prst="ellipse">
              <a:avLst/>
            </a:prstGeom>
            <a:gradFill>
              <a:gsLst>
                <a:gs pos="0">
                  <a:schemeClr val="bg2">
                    <a:lumMod val="85000"/>
                  </a:schemeClr>
                </a:gs>
                <a:gs pos="100000">
                  <a:schemeClr val="bg1"/>
                </a:gs>
              </a:gsLst>
              <a:lin ang="5400000" scaled="0"/>
            </a:gradFill>
            <a:ln w="28575">
              <a:gradFill>
                <a:gsLst>
                  <a:gs pos="0">
                    <a:schemeClr val="bg1"/>
                  </a:gs>
                  <a:gs pos="92000">
                    <a:schemeClr val="bg2">
                      <a:lumMod val="85000"/>
                      <a:alpha val="100000"/>
                    </a:schemeClr>
                  </a:gs>
                </a:gsLst>
                <a:lin ang="2280000" scaled="1"/>
              </a:gradFill>
            </a:ln>
            <a:effectLst>
              <a:outerShdw blurRad="508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图形"/>
            <p:cNvSpPr/>
            <p:nvPr>
              <p:custDataLst>
                <p:tags r:id="rId7"/>
              </p:custDataLst>
            </p:nvPr>
          </p:nvSpPr>
          <p:spPr bwMode="auto">
            <a:xfrm>
              <a:off x="13067" y="4536"/>
              <a:ext cx="2695" cy="2718"/>
            </a:xfrm>
            <a:custGeom>
              <a:avLst/>
              <a:gdLst>
                <a:gd name="T0" fmla="*/ 423 w 793"/>
                <a:gd name="T1" fmla="*/ 800 h 800"/>
                <a:gd name="T2" fmla="*/ 423 w 793"/>
                <a:gd name="T3" fmla="*/ 650 h 800"/>
                <a:gd name="T4" fmla="*/ 0 w 793"/>
                <a:gd name="T5" fmla="*/ 650 h 800"/>
                <a:gd name="T6" fmla="*/ 0 w 793"/>
                <a:gd name="T7" fmla="*/ 148 h 800"/>
                <a:gd name="T8" fmla="*/ 423 w 793"/>
                <a:gd name="T9" fmla="*/ 148 h 800"/>
                <a:gd name="T10" fmla="*/ 423 w 793"/>
                <a:gd name="T11" fmla="*/ 0 h 800"/>
                <a:gd name="T12" fmla="*/ 793 w 793"/>
                <a:gd name="T13" fmla="*/ 400 h 800"/>
                <a:gd name="T14" fmla="*/ 423 w 793"/>
                <a:gd name="T15" fmla="*/ 800 h 8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3" h="800">
                  <a:moveTo>
                    <a:pt x="423" y="800"/>
                  </a:moveTo>
                  <a:lnTo>
                    <a:pt x="423" y="650"/>
                  </a:lnTo>
                  <a:lnTo>
                    <a:pt x="0" y="650"/>
                  </a:lnTo>
                  <a:lnTo>
                    <a:pt x="0" y="148"/>
                  </a:lnTo>
                  <a:lnTo>
                    <a:pt x="423" y="148"/>
                  </a:lnTo>
                  <a:lnTo>
                    <a:pt x="423" y="0"/>
                  </a:lnTo>
                  <a:lnTo>
                    <a:pt x="793" y="400"/>
                  </a:lnTo>
                  <a:lnTo>
                    <a:pt x="423" y="800"/>
                  </a:lnTo>
                  <a:close/>
                </a:path>
              </a:pathLst>
            </a:custGeom>
            <a:gradFill>
              <a:gsLst>
                <a:gs pos="0">
                  <a:srgbClr val="FFFFFF"/>
                </a:gs>
                <a:gs pos="100000">
                  <a:srgbClr val="E0E0E0"/>
                </a:gs>
              </a:gsLst>
              <a:lin ang="16200000" scaled="0"/>
            </a:gradFill>
            <a:ln w="28575">
              <a:gradFill>
                <a:gsLst>
                  <a:gs pos="0">
                    <a:schemeClr val="bg1"/>
                  </a:gs>
                  <a:gs pos="100000">
                    <a:srgbClr val="E0E0E0"/>
                  </a:gs>
                </a:gsLst>
                <a:lin ang="5400000" scaled="1"/>
              </a:gradFill>
            </a:ln>
            <a:effectLst>
              <a:outerShdw blurRad="685800" sx="102000" sy="102000" algn="ctr" rotWithShape="0">
                <a:schemeClr val="accent1">
                  <a:alpha val="19000"/>
                </a:schemeClr>
              </a:outerShdw>
            </a:effectLst>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10" name="图形"/>
            <p:cNvSpPr/>
            <p:nvPr>
              <p:custDataLst>
                <p:tags r:id="rId8"/>
              </p:custDataLst>
            </p:nvPr>
          </p:nvSpPr>
          <p:spPr bwMode="auto">
            <a:xfrm>
              <a:off x="3076" y="5042"/>
              <a:ext cx="2695" cy="1706"/>
            </a:xfrm>
            <a:custGeom>
              <a:avLst/>
              <a:gdLst>
                <a:gd name="T0" fmla="*/ 397 w 397"/>
                <a:gd name="T1" fmla="*/ 251 h 251"/>
                <a:gd name="T2" fmla="*/ 126 w 397"/>
                <a:gd name="T3" fmla="*/ 251 h 251"/>
                <a:gd name="T4" fmla="*/ 0 w 397"/>
                <a:gd name="T5" fmla="*/ 126 h 251"/>
                <a:gd name="T6" fmla="*/ 0 w 397"/>
                <a:gd name="T7" fmla="*/ 126 h 251"/>
                <a:gd name="T8" fmla="*/ 126 w 397"/>
                <a:gd name="T9" fmla="*/ 0 h 251"/>
                <a:gd name="T10" fmla="*/ 397 w 397"/>
                <a:gd name="T11" fmla="*/ 0 h 251"/>
                <a:gd name="T12" fmla="*/ 397 w 397"/>
                <a:gd name="T13" fmla="*/ 251 h 251"/>
              </a:gdLst>
              <a:ahLst/>
              <a:cxnLst>
                <a:cxn ang="0">
                  <a:pos x="T0" y="T1"/>
                </a:cxn>
                <a:cxn ang="0">
                  <a:pos x="T2" y="T3"/>
                </a:cxn>
                <a:cxn ang="0">
                  <a:pos x="T4" y="T5"/>
                </a:cxn>
                <a:cxn ang="0">
                  <a:pos x="T6" y="T7"/>
                </a:cxn>
                <a:cxn ang="0">
                  <a:pos x="T8" y="T9"/>
                </a:cxn>
                <a:cxn ang="0">
                  <a:pos x="T10" y="T11"/>
                </a:cxn>
                <a:cxn ang="0">
                  <a:pos x="T12" y="T13"/>
                </a:cxn>
              </a:cxnLst>
              <a:rect l="0" t="0" r="r" b="b"/>
              <a:pathLst>
                <a:path w="397" h="251">
                  <a:moveTo>
                    <a:pt x="397" y="251"/>
                  </a:moveTo>
                  <a:cubicBezTo>
                    <a:pt x="126" y="251"/>
                    <a:pt x="126" y="251"/>
                    <a:pt x="126" y="251"/>
                  </a:cubicBezTo>
                  <a:cubicBezTo>
                    <a:pt x="56" y="251"/>
                    <a:pt x="0" y="195"/>
                    <a:pt x="0" y="126"/>
                  </a:cubicBezTo>
                  <a:cubicBezTo>
                    <a:pt x="0" y="126"/>
                    <a:pt x="0" y="126"/>
                    <a:pt x="0" y="126"/>
                  </a:cubicBezTo>
                  <a:cubicBezTo>
                    <a:pt x="0" y="56"/>
                    <a:pt x="56" y="0"/>
                    <a:pt x="126" y="0"/>
                  </a:cubicBezTo>
                  <a:cubicBezTo>
                    <a:pt x="397" y="0"/>
                    <a:pt x="397" y="0"/>
                    <a:pt x="397" y="0"/>
                  </a:cubicBezTo>
                  <a:lnTo>
                    <a:pt x="397" y="251"/>
                  </a:lnTo>
                  <a:close/>
                </a:path>
              </a:pathLst>
            </a:custGeom>
            <a:gradFill>
              <a:gsLst>
                <a:gs pos="0">
                  <a:srgbClr val="FFFFFF"/>
                </a:gs>
                <a:gs pos="100000">
                  <a:srgbClr val="E0E0E0"/>
                </a:gs>
              </a:gsLst>
              <a:lin ang="16200000" scaled="0"/>
            </a:gradFill>
            <a:ln w="28575">
              <a:gradFill>
                <a:gsLst>
                  <a:gs pos="0">
                    <a:schemeClr val="bg1"/>
                  </a:gs>
                  <a:gs pos="100000">
                    <a:srgbClr val="E0E0E0"/>
                  </a:gs>
                </a:gsLst>
                <a:lin ang="5400000" scaled="1"/>
              </a:gradFill>
            </a:ln>
            <a:effectLst>
              <a:outerShdw blurRad="685800" sx="102000" sy="102000" algn="ctr" rotWithShape="0">
                <a:schemeClr val="accent1">
                  <a:alpha val="19000"/>
                </a:schemeClr>
              </a:outerShdw>
            </a:effectLst>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11" name="图形"/>
            <p:cNvSpPr>
              <a:spLocks noChangeArrowheads="1"/>
            </p:cNvSpPr>
            <p:nvPr>
              <p:custDataLst>
                <p:tags r:id="rId9"/>
              </p:custDataLst>
            </p:nvPr>
          </p:nvSpPr>
          <p:spPr bwMode="auto">
            <a:xfrm>
              <a:off x="5573" y="5042"/>
              <a:ext cx="2697" cy="1706"/>
            </a:xfrm>
            <a:prstGeom prst="rect">
              <a:avLst/>
            </a:prstGeom>
            <a:gradFill>
              <a:gsLst>
                <a:gs pos="0">
                  <a:srgbClr val="FFFFFF"/>
                </a:gs>
                <a:gs pos="100000">
                  <a:srgbClr val="E0E0E0"/>
                </a:gs>
              </a:gsLst>
              <a:lin ang="16200000" scaled="0"/>
            </a:gradFill>
            <a:ln w="28575">
              <a:gradFill>
                <a:gsLst>
                  <a:gs pos="0">
                    <a:schemeClr val="bg1"/>
                  </a:gs>
                  <a:gs pos="100000">
                    <a:srgbClr val="E0E0E0"/>
                  </a:gs>
                </a:gsLst>
                <a:lin ang="5400000" scaled="1"/>
              </a:gradFill>
            </a:ln>
            <a:effectLst>
              <a:outerShdw blurRad="685800" sx="102000" sy="102000" algn="ctr" rotWithShape="0">
                <a:schemeClr val="accent1">
                  <a:alpha val="19000"/>
                </a:schemeClr>
              </a:outerShdw>
            </a:effectLst>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13" name="图形"/>
            <p:cNvSpPr>
              <a:spLocks noChangeArrowheads="1"/>
            </p:cNvSpPr>
            <p:nvPr>
              <p:custDataLst>
                <p:tags r:id="rId10"/>
              </p:custDataLst>
            </p:nvPr>
          </p:nvSpPr>
          <p:spPr bwMode="auto">
            <a:xfrm>
              <a:off x="8073" y="5042"/>
              <a:ext cx="2697" cy="1706"/>
            </a:xfrm>
            <a:prstGeom prst="rect">
              <a:avLst/>
            </a:prstGeom>
            <a:gradFill>
              <a:gsLst>
                <a:gs pos="0">
                  <a:srgbClr val="FFFFFF"/>
                </a:gs>
                <a:gs pos="100000">
                  <a:srgbClr val="E0E0E0"/>
                </a:gs>
              </a:gsLst>
              <a:lin ang="16200000" scaled="0"/>
            </a:gradFill>
            <a:ln w="28575">
              <a:gradFill>
                <a:gsLst>
                  <a:gs pos="0">
                    <a:schemeClr val="bg1"/>
                  </a:gs>
                  <a:gs pos="100000">
                    <a:srgbClr val="E0E0E0"/>
                  </a:gs>
                </a:gsLst>
                <a:lin ang="5400000" scaled="1"/>
              </a:gradFill>
            </a:ln>
            <a:effectLst>
              <a:outerShdw blurRad="685800" sx="102000" sy="102000" algn="ctr" rotWithShape="0">
                <a:schemeClr val="accent1">
                  <a:alpha val="19000"/>
                </a:schemeClr>
              </a:outerShdw>
            </a:effectLst>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14" name="图形"/>
            <p:cNvSpPr>
              <a:spLocks noChangeArrowheads="1"/>
            </p:cNvSpPr>
            <p:nvPr>
              <p:custDataLst>
                <p:tags r:id="rId11"/>
              </p:custDataLst>
            </p:nvPr>
          </p:nvSpPr>
          <p:spPr bwMode="auto">
            <a:xfrm>
              <a:off x="10573" y="5043"/>
              <a:ext cx="2689" cy="1704"/>
            </a:xfrm>
            <a:prstGeom prst="rect">
              <a:avLst/>
            </a:prstGeom>
            <a:gradFill>
              <a:gsLst>
                <a:gs pos="0">
                  <a:srgbClr val="FFFFFF"/>
                </a:gs>
                <a:gs pos="100000">
                  <a:srgbClr val="E0E0E0"/>
                </a:gs>
              </a:gsLst>
              <a:lin ang="16200000" scaled="0"/>
            </a:gradFill>
            <a:ln w="28575">
              <a:gradFill>
                <a:gsLst>
                  <a:gs pos="0">
                    <a:schemeClr val="bg1"/>
                  </a:gs>
                  <a:gs pos="100000">
                    <a:srgbClr val="E0E0E0"/>
                  </a:gs>
                </a:gsLst>
                <a:lin ang="5400000" scaled="1"/>
              </a:gradFill>
            </a:ln>
            <a:effectLst>
              <a:outerShdw blurRad="685800" sx="102000" sy="102000" algn="ctr" rotWithShape="0">
                <a:schemeClr val="accent1">
                  <a:alpha val="19000"/>
                </a:schemeClr>
              </a:outerShdw>
            </a:effectLst>
          </p:spPr>
          <p:txBody>
            <a:bodyPr vert="horz" wrap="square" lIns="91440" tIns="45720" rIns="91440" bIns="45720" numCol="1" anchor="t" anchorCtr="0" compatLnSpc="1"/>
            <a:lstStyle/>
            <a:p>
              <a:endParaRPr lang="en-US">
                <a:solidFill>
                  <a:prstClr val="black"/>
                </a:solidFill>
                <a:cs typeface="+mn-ea"/>
                <a:sym typeface="+mn-lt"/>
              </a:endParaRPr>
            </a:p>
          </p:txBody>
        </p:sp>
        <p:cxnSp>
          <p:nvCxnSpPr>
            <p:cNvPr id="18" name="图形"/>
            <p:cNvCxnSpPr/>
            <p:nvPr>
              <p:custDataLst>
                <p:tags r:id="rId12"/>
              </p:custDataLst>
            </p:nvPr>
          </p:nvCxnSpPr>
          <p:spPr>
            <a:xfrm>
              <a:off x="4437" y="6649"/>
              <a:ext cx="0" cy="566"/>
            </a:xfrm>
            <a:prstGeom prst="line">
              <a:avLst/>
            </a:prstGeom>
            <a:ln w="25400" cap="rnd">
              <a:prstDash val="sysDot"/>
            </a:ln>
          </p:spPr>
          <p:style>
            <a:lnRef idx="1">
              <a:schemeClr val="accent1"/>
            </a:lnRef>
            <a:fillRef idx="0">
              <a:schemeClr val="accent1"/>
            </a:fillRef>
            <a:effectRef idx="0">
              <a:schemeClr val="accent1"/>
            </a:effectRef>
            <a:fontRef idx="minor">
              <a:schemeClr val="tx1"/>
            </a:fontRef>
          </p:style>
        </p:cxnSp>
        <p:cxnSp>
          <p:nvCxnSpPr>
            <p:cNvPr id="40" name="图形"/>
            <p:cNvCxnSpPr/>
            <p:nvPr>
              <p:custDataLst>
                <p:tags r:id="rId13"/>
              </p:custDataLst>
            </p:nvPr>
          </p:nvCxnSpPr>
          <p:spPr>
            <a:xfrm>
              <a:off x="6931" y="6649"/>
              <a:ext cx="0" cy="566"/>
            </a:xfrm>
            <a:prstGeom prst="line">
              <a:avLst/>
            </a:prstGeom>
            <a:ln w="254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41" name="图形"/>
            <p:cNvCxnSpPr/>
            <p:nvPr>
              <p:custDataLst>
                <p:tags r:id="rId14"/>
              </p:custDataLst>
            </p:nvPr>
          </p:nvCxnSpPr>
          <p:spPr>
            <a:xfrm>
              <a:off x="9432" y="6649"/>
              <a:ext cx="0" cy="566"/>
            </a:xfrm>
            <a:prstGeom prst="line">
              <a:avLst/>
            </a:prstGeom>
            <a:ln w="25400" cap="rnd">
              <a:gradFill>
                <a:gsLst>
                  <a:gs pos="0">
                    <a:schemeClr val="accent4">
                      <a:lumMod val="85000"/>
                    </a:schemeClr>
                  </a:gs>
                  <a:gs pos="100000">
                    <a:schemeClr val="accent4">
                      <a:lumMod val="8500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42" name="图形"/>
            <p:cNvCxnSpPr/>
            <p:nvPr>
              <p:custDataLst>
                <p:tags r:id="rId15"/>
              </p:custDataLst>
            </p:nvPr>
          </p:nvCxnSpPr>
          <p:spPr>
            <a:xfrm>
              <a:off x="11932" y="6649"/>
              <a:ext cx="0" cy="566"/>
            </a:xfrm>
            <a:prstGeom prst="line">
              <a:avLst/>
            </a:prstGeom>
            <a:ln w="25400"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43" name="图形"/>
            <p:cNvCxnSpPr/>
            <p:nvPr>
              <p:custDataLst>
                <p:tags r:id="rId16"/>
              </p:custDataLst>
            </p:nvPr>
          </p:nvCxnSpPr>
          <p:spPr>
            <a:xfrm>
              <a:off x="14416" y="6649"/>
              <a:ext cx="0" cy="566"/>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4" name="图形"/>
            <p:cNvSpPr/>
            <p:nvPr>
              <p:custDataLst>
                <p:tags r:id="rId17"/>
              </p:custDataLst>
            </p:nvPr>
          </p:nvSpPr>
          <p:spPr bwMode="auto">
            <a:xfrm>
              <a:off x="11997" y="3596"/>
              <a:ext cx="4803" cy="2034"/>
            </a:xfrm>
            <a:custGeom>
              <a:avLst/>
              <a:gdLst>
                <a:gd name="T0" fmla="*/ 394 w 763"/>
                <a:gd name="T1" fmla="*/ 0 h 323"/>
                <a:gd name="T2" fmla="*/ 14 w 763"/>
                <a:gd name="T3" fmla="*/ 0 h 323"/>
                <a:gd name="T4" fmla="*/ 4 w 763"/>
                <a:gd name="T5" fmla="*/ 4 h 323"/>
                <a:gd name="T6" fmla="*/ 0 w 763"/>
                <a:gd name="T7" fmla="*/ 14 h 323"/>
                <a:gd name="T8" fmla="*/ 14 w 763"/>
                <a:gd name="T9" fmla="*/ 28 h 323"/>
                <a:gd name="T10" fmla="*/ 394 w 763"/>
                <a:gd name="T11" fmla="*/ 28 h 323"/>
                <a:gd name="T12" fmla="*/ 736 w 763"/>
                <a:gd name="T13" fmla="*/ 323 h 323"/>
                <a:gd name="T14" fmla="*/ 743 w 763"/>
                <a:gd name="T15" fmla="*/ 317 h 323"/>
                <a:gd name="T16" fmla="*/ 754 w 763"/>
                <a:gd name="T17" fmla="*/ 312 h 323"/>
                <a:gd name="T18" fmla="*/ 763 w 763"/>
                <a:gd name="T19" fmla="*/ 316 h 323"/>
                <a:gd name="T20" fmla="*/ 394 w 763"/>
                <a:gd name="T21"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3" h="323">
                  <a:moveTo>
                    <a:pt x="394" y="0"/>
                  </a:moveTo>
                  <a:cubicBezTo>
                    <a:pt x="14" y="0"/>
                    <a:pt x="14" y="0"/>
                    <a:pt x="14" y="0"/>
                  </a:cubicBezTo>
                  <a:cubicBezTo>
                    <a:pt x="10" y="0"/>
                    <a:pt x="6" y="1"/>
                    <a:pt x="4" y="4"/>
                  </a:cubicBezTo>
                  <a:cubicBezTo>
                    <a:pt x="1" y="6"/>
                    <a:pt x="0" y="10"/>
                    <a:pt x="0" y="14"/>
                  </a:cubicBezTo>
                  <a:cubicBezTo>
                    <a:pt x="0" y="21"/>
                    <a:pt x="6" y="28"/>
                    <a:pt x="14" y="28"/>
                  </a:cubicBezTo>
                  <a:cubicBezTo>
                    <a:pt x="394" y="28"/>
                    <a:pt x="394" y="28"/>
                    <a:pt x="394" y="28"/>
                  </a:cubicBezTo>
                  <a:cubicBezTo>
                    <a:pt x="567" y="28"/>
                    <a:pt x="712" y="156"/>
                    <a:pt x="736" y="323"/>
                  </a:cubicBezTo>
                  <a:cubicBezTo>
                    <a:pt x="743" y="317"/>
                    <a:pt x="743" y="317"/>
                    <a:pt x="743" y="317"/>
                  </a:cubicBezTo>
                  <a:cubicBezTo>
                    <a:pt x="746" y="314"/>
                    <a:pt x="750" y="312"/>
                    <a:pt x="754" y="312"/>
                  </a:cubicBezTo>
                  <a:cubicBezTo>
                    <a:pt x="757" y="312"/>
                    <a:pt x="760" y="313"/>
                    <a:pt x="763" y="316"/>
                  </a:cubicBezTo>
                  <a:cubicBezTo>
                    <a:pt x="735" y="137"/>
                    <a:pt x="580" y="0"/>
                    <a:pt x="394" y="0"/>
                  </a:cubicBezTo>
                </a:path>
              </a:pathLst>
            </a:custGeom>
            <a:solidFill>
              <a:srgbClr val="D2D2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45" name="图形"/>
            <p:cNvSpPr/>
            <p:nvPr>
              <p:custDataLst>
                <p:tags r:id="rId18"/>
              </p:custDataLst>
            </p:nvPr>
          </p:nvSpPr>
          <p:spPr bwMode="auto">
            <a:xfrm>
              <a:off x="1590" y="3596"/>
              <a:ext cx="5118" cy="2620"/>
            </a:xfrm>
            <a:custGeom>
              <a:avLst/>
              <a:gdLst>
                <a:gd name="T0" fmla="*/ 813 w 813"/>
                <a:gd name="T1" fmla="*/ 14 h 416"/>
                <a:gd name="T2" fmla="*/ 809 w 813"/>
                <a:gd name="T3" fmla="*/ 24 h 416"/>
                <a:gd name="T4" fmla="*/ 799 w 813"/>
                <a:gd name="T5" fmla="*/ 28 h 416"/>
                <a:gd name="T6" fmla="*/ 425 w 813"/>
                <a:gd name="T7" fmla="*/ 28 h 416"/>
                <a:gd name="T8" fmla="*/ 79 w 813"/>
                <a:gd name="T9" fmla="*/ 363 h 416"/>
                <a:gd name="T10" fmla="*/ 103 w 813"/>
                <a:gd name="T11" fmla="*/ 339 h 416"/>
                <a:gd name="T12" fmla="*/ 124 w 813"/>
                <a:gd name="T13" fmla="*/ 339 h 416"/>
                <a:gd name="T14" fmla="*/ 129 w 813"/>
                <a:gd name="T15" fmla="*/ 350 h 416"/>
                <a:gd name="T16" fmla="*/ 124 w 813"/>
                <a:gd name="T17" fmla="*/ 361 h 416"/>
                <a:gd name="T18" fmla="*/ 76 w 813"/>
                <a:gd name="T19" fmla="*/ 410 h 416"/>
                <a:gd name="T20" fmla="*/ 54 w 813"/>
                <a:gd name="T21" fmla="*/ 410 h 416"/>
                <a:gd name="T22" fmla="*/ 6 w 813"/>
                <a:gd name="T23" fmla="*/ 361 h 416"/>
                <a:gd name="T24" fmla="*/ 6 w 813"/>
                <a:gd name="T25" fmla="*/ 339 h 416"/>
                <a:gd name="T26" fmla="*/ 17 w 813"/>
                <a:gd name="T27" fmla="*/ 335 h 416"/>
                <a:gd name="T28" fmla="*/ 27 w 813"/>
                <a:gd name="T29" fmla="*/ 339 h 416"/>
                <a:gd name="T30" fmla="*/ 51 w 813"/>
                <a:gd name="T31" fmla="*/ 363 h 416"/>
                <a:gd name="T32" fmla="*/ 425 w 813"/>
                <a:gd name="T33" fmla="*/ 0 h 416"/>
                <a:gd name="T34" fmla="*/ 799 w 813"/>
                <a:gd name="T35" fmla="*/ 0 h 416"/>
                <a:gd name="T36" fmla="*/ 813 w 813"/>
                <a:gd name="T37" fmla="*/ 14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3" h="416">
                  <a:moveTo>
                    <a:pt x="813" y="14"/>
                  </a:moveTo>
                  <a:cubicBezTo>
                    <a:pt x="813" y="18"/>
                    <a:pt x="812" y="21"/>
                    <a:pt x="809" y="24"/>
                  </a:cubicBezTo>
                  <a:cubicBezTo>
                    <a:pt x="807" y="26"/>
                    <a:pt x="803" y="28"/>
                    <a:pt x="799" y="28"/>
                  </a:cubicBezTo>
                  <a:cubicBezTo>
                    <a:pt x="425" y="28"/>
                    <a:pt x="425" y="28"/>
                    <a:pt x="425" y="28"/>
                  </a:cubicBezTo>
                  <a:cubicBezTo>
                    <a:pt x="238" y="28"/>
                    <a:pt x="85" y="177"/>
                    <a:pt x="79" y="363"/>
                  </a:cubicBezTo>
                  <a:cubicBezTo>
                    <a:pt x="103" y="339"/>
                    <a:pt x="103" y="339"/>
                    <a:pt x="103" y="339"/>
                  </a:cubicBezTo>
                  <a:cubicBezTo>
                    <a:pt x="109" y="333"/>
                    <a:pt x="118" y="333"/>
                    <a:pt x="124" y="339"/>
                  </a:cubicBezTo>
                  <a:cubicBezTo>
                    <a:pt x="127" y="343"/>
                    <a:pt x="129" y="346"/>
                    <a:pt x="129" y="350"/>
                  </a:cubicBezTo>
                  <a:cubicBezTo>
                    <a:pt x="129" y="354"/>
                    <a:pt x="127" y="358"/>
                    <a:pt x="124" y="361"/>
                  </a:cubicBezTo>
                  <a:cubicBezTo>
                    <a:pt x="76" y="410"/>
                    <a:pt x="76" y="410"/>
                    <a:pt x="76" y="410"/>
                  </a:cubicBezTo>
                  <a:cubicBezTo>
                    <a:pt x="70" y="416"/>
                    <a:pt x="60" y="416"/>
                    <a:pt x="54" y="410"/>
                  </a:cubicBezTo>
                  <a:cubicBezTo>
                    <a:pt x="6" y="361"/>
                    <a:pt x="6" y="361"/>
                    <a:pt x="6" y="361"/>
                  </a:cubicBezTo>
                  <a:cubicBezTo>
                    <a:pt x="0" y="355"/>
                    <a:pt x="0" y="346"/>
                    <a:pt x="6" y="339"/>
                  </a:cubicBezTo>
                  <a:cubicBezTo>
                    <a:pt x="9" y="336"/>
                    <a:pt x="13" y="335"/>
                    <a:pt x="17" y="335"/>
                  </a:cubicBezTo>
                  <a:cubicBezTo>
                    <a:pt x="21" y="335"/>
                    <a:pt x="24" y="336"/>
                    <a:pt x="27" y="339"/>
                  </a:cubicBezTo>
                  <a:cubicBezTo>
                    <a:pt x="51" y="363"/>
                    <a:pt x="51" y="363"/>
                    <a:pt x="51" y="363"/>
                  </a:cubicBezTo>
                  <a:cubicBezTo>
                    <a:pt x="57" y="162"/>
                    <a:pt x="222" y="0"/>
                    <a:pt x="425" y="0"/>
                  </a:cubicBezTo>
                  <a:cubicBezTo>
                    <a:pt x="799" y="0"/>
                    <a:pt x="799" y="0"/>
                    <a:pt x="799" y="0"/>
                  </a:cubicBezTo>
                  <a:cubicBezTo>
                    <a:pt x="807" y="0"/>
                    <a:pt x="813" y="6"/>
                    <a:pt x="813" y="14"/>
                  </a:cubicBezTo>
                  <a:close/>
                </a:path>
              </a:pathLst>
            </a:custGeom>
            <a:solidFill>
              <a:schemeClr val="bg2">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46" name="图形"/>
            <p:cNvSpPr/>
            <p:nvPr>
              <p:custDataLst>
                <p:tags r:id="rId19"/>
              </p:custDataLst>
            </p:nvPr>
          </p:nvSpPr>
          <p:spPr bwMode="auto">
            <a:xfrm>
              <a:off x="13181" y="4629"/>
              <a:ext cx="2498" cy="2519"/>
            </a:xfrm>
            <a:custGeom>
              <a:avLst/>
              <a:gdLst>
                <a:gd name="T0" fmla="*/ 423 w 793"/>
                <a:gd name="T1" fmla="*/ 800 h 800"/>
                <a:gd name="T2" fmla="*/ 423 w 793"/>
                <a:gd name="T3" fmla="*/ 650 h 800"/>
                <a:gd name="T4" fmla="*/ 0 w 793"/>
                <a:gd name="T5" fmla="*/ 650 h 800"/>
                <a:gd name="T6" fmla="*/ 0 w 793"/>
                <a:gd name="T7" fmla="*/ 148 h 800"/>
                <a:gd name="T8" fmla="*/ 423 w 793"/>
                <a:gd name="T9" fmla="*/ 148 h 800"/>
                <a:gd name="T10" fmla="*/ 423 w 793"/>
                <a:gd name="T11" fmla="*/ 0 h 800"/>
                <a:gd name="T12" fmla="*/ 793 w 793"/>
                <a:gd name="T13" fmla="*/ 400 h 800"/>
                <a:gd name="T14" fmla="*/ 423 w 793"/>
                <a:gd name="T15" fmla="*/ 800 h 8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3" h="800">
                  <a:moveTo>
                    <a:pt x="423" y="800"/>
                  </a:moveTo>
                  <a:lnTo>
                    <a:pt x="423" y="650"/>
                  </a:lnTo>
                  <a:lnTo>
                    <a:pt x="0" y="650"/>
                  </a:lnTo>
                  <a:lnTo>
                    <a:pt x="0" y="148"/>
                  </a:lnTo>
                  <a:lnTo>
                    <a:pt x="423" y="148"/>
                  </a:lnTo>
                  <a:lnTo>
                    <a:pt x="423" y="0"/>
                  </a:lnTo>
                  <a:lnTo>
                    <a:pt x="793" y="400"/>
                  </a:lnTo>
                  <a:lnTo>
                    <a:pt x="423" y="800"/>
                  </a:lnTo>
                  <a:close/>
                </a:path>
              </a:pathLst>
            </a:custGeom>
            <a:gradFill>
              <a:gsLst>
                <a:gs pos="0">
                  <a:schemeClr val="accent1"/>
                </a:gs>
                <a:gs pos="100000">
                  <a:schemeClr val="accent2"/>
                </a:gs>
              </a:gsLst>
              <a:lin ang="13500000" scaled="0"/>
            </a:gradFill>
            <a:ln w="28575">
              <a:solidFill>
                <a:schemeClr val="bg1"/>
              </a:solidFill>
            </a:ln>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47" name="图形"/>
            <p:cNvSpPr/>
            <p:nvPr>
              <p:custDataLst>
                <p:tags r:id="rId20"/>
              </p:custDataLst>
            </p:nvPr>
          </p:nvSpPr>
          <p:spPr bwMode="auto">
            <a:xfrm>
              <a:off x="3190" y="5095"/>
              <a:ext cx="2498" cy="1581"/>
            </a:xfrm>
            <a:custGeom>
              <a:avLst/>
              <a:gdLst>
                <a:gd name="T0" fmla="*/ 397 w 397"/>
                <a:gd name="T1" fmla="*/ 251 h 251"/>
                <a:gd name="T2" fmla="*/ 126 w 397"/>
                <a:gd name="T3" fmla="*/ 251 h 251"/>
                <a:gd name="T4" fmla="*/ 0 w 397"/>
                <a:gd name="T5" fmla="*/ 126 h 251"/>
                <a:gd name="T6" fmla="*/ 0 w 397"/>
                <a:gd name="T7" fmla="*/ 126 h 251"/>
                <a:gd name="T8" fmla="*/ 126 w 397"/>
                <a:gd name="T9" fmla="*/ 0 h 251"/>
                <a:gd name="T10" fmla="*/ 397 w 397"/>
                <a:gd name="T11" fmla="*/ 0 h 251"/>
                <a:gd name="T12" fmla="*/ 397 w 397"/>
                <a:gd name="T13" fmla="*/ 251 h 251"/>
              </a:gdLst>
              <a:ahLst/>
              <a:cxnLst>
                <a:cxn ang="0">
                  <a:pos x="T0" y="T1"/>
                </a:cxn>
                <a:cxn ang="0">
                  <a:pos x="T2" y="T3"/>
                </a:cxn>
                <a:cxn ang="0">
                  <a:pos x="T4" y="T5"/>
                </a:cxn>
                <a:cxn ang="0">
                  <a:pos x="T6" y="T7"/>
                </a:cxn>
                <a:cxn ang="0">
                  <a:pos x="T8" y="T9"/>
                </a:cxn>
                <a:cxn ang="0">
                  <a:pos x="T10" y="T11"/>
                </a:cxn>
                <a:cxn ang="0">
                  <a:pos x="T12" y="T13"/>
                </a:cxn>
              </a:cxnLst>
              <a:rect l="0" t="0" r="r" b="b"/>
              <a:pathLst>
                <a:path w="397" h="251">
                  <a:moveTo>
                    <a:pt x="397" y="251"/>
                  </a:moveTo>
                  <a:cubicBezTo>
                    <a:pt x="126" y="251"/>
                    <a:pt x="126" y="251"/>
                    <a:pt x="126" y="251"/>
                  </a:cubicBezTo>
                  <a:cubicBezTo>
                    <a:pt x="56" y="251"/>
                    <a:pt x="0" y="195"/>
                    <a:pt x="0" y="126"/>
                  </a:cubicBezTo>
                  <a:cubicBezTo>
                    <a:pt x="0" y="126"/>
                    <a:pt x="0" y="126"/>
                    <a:pt x="0" y="126"/>
                  </a:cubicBezTo>
                  <a:cubicBezTo>
                    <a:pt x="0" y="56"/>
                    <a:pt x="56" y="0"/>
                    <a:pt x="126" y="0"/>
                  </a:cubicBezTo>
                  <a:cubicBezTo>
                    <a:pt x="397" y="0"/>
                    <a:pt x="397" y="0"/>
                    <a:pt x="397" y="0"/>
                  </a:cubicBezTo>
                  <a:lnTo>
                    <a:pt x="397" y="251"/>
                  </a:lnTo>
                  <a:close/>
                </a:path>
              </a:pathLst>
            </a:custGeom>
            <a:gradFill>
              <a:gsLst>
                <a:gs pos="0">
                  <a:schemeClr val="accent1"/>
                </a:gs>
                <a:gs pos="100000">
                  <a:schemeClr val="accent2"/>
                </a:gs>
              </a:gsLst>
              <a:lin ang="13500000" scaled="0"/>
            </a:gradFill>
            <a:ln w="28575">
              <a:solidFill>
                <a:schemeClr val="bg1"/>
              </a:solidFill>
            </a:ln>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48" name="图形"/>
            <p:cNvSpPr>
              <a:spLocks noChangeArrowheads="1"/>
            </p:cNvSpPr>
            <p:nvPr>
              <p:custDataLst>
                <p:tags r:id="rId21"/>
              </p:custDataLst>
            </p:nvPr>
          </p:nvSpPr>
          <p:spPr bwMode="auto">
            <a:xfrm>
              <a:off x="5687" y="5095"/>
              <a:ext cx="2500" cy="1581"/>
            </a:xfrm>
            <a:prstGeom prst="rect">
              <a:avLst/>
            </a:prstGeom>
            <a:gradFill>
              <a:gsLst>
                <a:gs pos="0">
                  <a:schemeClr val="accent1"/>
                </a:gs>
                <a:gs pos="100000">
                  <a:schemeClr val="accent2"/>
                </a:gs>
              </a:gsLst>
              <a:lin ang="13500000" scaled="0"/>
            </a:gradFill>
            <a:ln w="28575">
              <a:solidFill>
                <a:schemeClr val="bg1"/>
              </a:solidFill>
            </a:ln>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64" name="图形"/>
            <p:cNvSpPr>
              <a:spLocks noChangeArrowheads="1"/>
            </p:cNvSpPr>
            <p:nvPr>
              <p:custDataLst>
                <p:tags r:id="rId22"/>
              </p:custDataLst>
            </p:nvPr>
          </p:nvSpPr>
          <p:spPr bwMode="auto">
            <a:xfrm>
              <a:off x="8187" y="5095"/>
              <a:ext cx="2500" cy="1581"/>
            </a:xfrm>
            <a:prstGeom prst="rect">
              <a:avLst/>
            </a:prstGeom>
            <a:gradFill>
              <a:gsLst>
                <a:gs pos="0">
                  <a:schemeClr val="accent1"/>
                </a:gs>
                <a:gs pos="100000">
                  <a:schemeClr val="accent2"/>
                </a:gs>
              </a:gsLst>
              <a:lin ang="13500000" scaled="0"/>
            </a:gradFill>
            <a:ln w="28575">
              <a:solidFill>
                <a:schemeClr val="bg1"/>
              </a:solidFill>
            </a:ln>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65" name="图形"/>
            <p:cNvSpPr>
              <a:spLocks noChangeArrowheads="1"/>
            </p:cNvSpPr>
            <p:nvPr>
              <p:custDataLst>
                <p:tags r:id="rId23"/>
              </p:custDataLst>
            </p:nvPr>
          </p:nvSpPr>
          <p:spPr bwMode="auto">
            <a:xfrm>
              <a:off x="10687" y="5095"/>
              <a:ext cx="2494" cy="1581"/>
            </a:xfrm>
            <a:prstGeom prst="rect">
              <a:avLst/>
            </a:prstGeom>
            <a:gradFill>
              <a:gsLst>
                <a:gs pos="0">
                  <a:schemeClr val="accent1"/>
                </a:gs>
                <a:gs pos="100000">
                  <a:schemeClr val="accent2"/>
                </a:gs>
              </a:gsLst>
              <a:lin ang="13500000" scaled="0"/>
            </a:gradFill>
            <a:ln w="28575">
              <a:solidFill>
                <a:schemeClr val="bg1"/>
              </a:solidFill>
            </a:ln>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66" name="图形"/>
            <p:cNvSpPr/>
            <p:nvPr>
              <p:custDataLst>
                <p:tags r:id="rId24"/>
              </p:custDataLst>
            </p:nvPr>
          </p:nvSpPr>
          <p:spPr bwMode="auto">
            <a:xfrm>
              <a:off x="14193" y="7199"/>
              <a:ext cx="447" cy="554"/>
            </a:xfrm>
            <a:custGeom>
              <a:avLst/>
              <a:gdLst>
                <a:gd name="T0" fmla="*/ 71 w 71"/>
                <a:gd name="T1" fmla="*/ 35 h 88"/>
                <a:gd name="T2" fmla="*/ 69 w 71"/>
                <a:gd name="T3" fmla="*/ 29 h 88"/>
                <a:gd name="T4" fmla="*/ 43 w 71"/>
                <a:gd name="T5" fmla="*/ 3 h 88"/>
                <a:gd name="T6" fmla="*/ 43 w 71"/>
                <a:gd name="T7" fmla="*/ 4 h 88"/>
                <a:gd name="T8" fmla="*/ 42 w 71"/>
                <a:gd name="T9" fmla="*/ 2 h 88"/>
                <a:gd name="T10" fmla="*/ 41 w 71"/>
                <a:gd name="T11" fmla="*/ 2 h 88"/>
                <a:gd name="T12" fmla="*/ 41 w 71"/>
                <a:gd name="T13" fmla="*/ 1 h 88"/>
                <a:gd name="T14" fmla="*/ 40 w 71"/>
                <a:gd name="T15" fmla="*/ 1 h 88"/>
                <a:gd name="T16" fmla="*/ 39 w 71"/>
                <a:gd name="T17" fmla="*/ 1 h 88"/>
                <a:gd name="T18" fmla="*/ 39 w 71"/>
                <a:gd name="T19" fmla="*/ 1 h 88"/>
                <a:gd name="T20" fmla="*/ 39 w 71"/>
                <a:gd name="T21" fmla="*/ 0 h 88"/>
                <a:gd name="T22" fmla="*/ 36 w 71"/>
                <a:gd name="T23" fmla="*/ 0 h 88"/>
                <a:gd name="T24" fmla="*/ 33 w 71"/>
                <a:gd name="T25" fmla="*/ 1 h 88"/>
                <a:gd name="T26" fmla="*/ 32 w 71"/>
                <a:gd name="T27" fmla="*/ 1 h 88"/>
                <a:gd name="T28" fmla="*/ 31 w 71"/>
                <a:gd name="T29" fmla="*/ 2 h 88"/>
                <a:gd name="T30" fmla="*/ 30 w 71"/>
                <a:gd name="T31" fmla="*/ 2 h 88"/>
                <a:gd name="T32" fmla="*/ 3 w 71"/>
                <a:gd name="T33" fmla="*/ 29 h 88"/>
                <a:gd name="T34" fmla="*/ 3 w 71"/>
                <a:gd name="T35" fmla="*/ 41 h 88"/>
                <a:gd name="T36" fmla="*/ 9 w 71"/>
                <a:gd name="T37" fmla="*/ 44 h 88"/>
                <a:gd name="T38" fmla="*/ 16 w 71"/>
                <a:gd name="T39" fmla="*/ 41 h 88"/>
                <a:gd name="T40" fmla="*/ 28 w 71"/>
                <a:gd name="T41" fmla="*/ 29 h 88"/>
                <a:gd name="T42" fmla="*/ 28 w 71"/>
                <a:gd name="T43" fmla="*/ 79 h 88"/>
                <a:gd name="T44" fmla="*/ 36 w 71"/>
                <a:gd name="T45" fmla="*/ 88 h 88"/>
                <a:gd name="T46" fmla="*/ 42 w 71"/>
                <a:gd name="T47" fmla="*/ 85 h 88"/>
                <a:gd name="T48" fmla="*/ 45 w 71"/>
                <a:gd name="T49" fmla="*/ 79 h 88"/>
                <a:gd name="T50" fmla="*/ 45 w 71"/>
                <a:gd name="T51" fmla="*/ 29 h 88"/>
                <a:gd name="T52" fmla="*/ 57 w 71"/>
                <a:gd name="T53" fmla="*/ 41 h 88"/>
                <a:gd name="T54" fmla="*/ 69 w 71"/>
                <a:gd name="T55" fmla="*/ 41 h 88"/>
                <a:gd name="T56" fmla="*/ 71 w 71"/>
                <a:gd name="T57" fmla="*/ 3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88">
                  <a:moveTo>
                    <a:pt x="71" y="35"/>
                  </a:moveTo>
                  <a:cubicBezTo>
                    <a:pt x="71" y="33"/>
                    <a:pt x="70" y="31"/>
                    <a:pt x="69" y="29"/>
                  </a:cubicBezTo>
                  <a:cubicBezTo>
                    <a:pt x="43" y="3"/>
                    <a:pt x="43" y="3"/>
                    <a:pt x="43" y="3"/>
                  </a:cubicBezTo>
                  <a:cubicBezTo>
                    <a:pt x="43" y="4"/>
                    <a:pt x="43" y="4"/>
                    <a:pt x="43" y="4"/>
                  </a:cubicBezTo>
                  <a:cubicBezTo>
                    <a:pt x="43" y="3"/>
                    <a:pt x="43" y="3"/>
                    <a:pt x="42" y="2"/>
                  </a:cubicBezTo>
                  <a:cubicBezTo>
                    <a:pt x="41" y="2"/>
                    <a:pt x="41" y="2"/>
                    <a:pt x="41" y="2"/>
                  </a:cubicBezTo>
                  <a:cubicBezTo>
                    <a:pt x="41" y="1"/>
                    <a:pt x="41" y="1"/>
                    <a:pt x="41" y="1"/>
                  </a:cubicBezTo>
                  <a:cubicBezTo>
                    <a:pt x="40" y="1"/>
                    <a:pt x="40" y="1"/>
                    <a:pt x="40" y="1"/>
                  </a:cubicBezTo>
                  <a:cubicBezTo>
                    <a:pt x="39" y="1"/>
                    <a:pt x="39" y="1"/>
                    <a:pt x="39" y="1"/>
                  </a:cubicBezTo>
                  <a:cubicBezTo>
                    <a:pt x="39" y="1"/>
                    <a:pt x="39" y="1"/>
                    <a:pt x="39" y="1"/>
                  </a:cubicBezTo>
                  <a:cubicBezTo>
                    <a:pt x="39" y="0"/>
                    <a:pt x="39" y="0"/>
                    <a:pt x="39" y="0"/>
                  </a:cubicBezTo>
                  <a:cubicBezTo>
                    <a:pt x="38" y="0"/>
                    <a:pt x="37" y="0"/>
                    <a:pt x="36" y="0"/>
                  </a:cubicBezTo>
                  <a:cubicBezTo>
                    <a:pt x="35" y="0"/>
                    <a:pt x="34" y="0"/>
                    <a:pt x="33" y="1"/>
                  </a:cubicBezTo>
                  <a:cubicBezTo>
                    <a:pt x="32" y="1"/>
                    <a:pt x="32" y="1"/>
                    <a:pt x="32" y="1"/>
                  </a:cubicBezTo>
                  <a:cubicBezTo>
                    <a:pt x="32" y="1"/>
                    <a:pt x="31" y="1"/>
                    <a:pt x="31" y="2"/>
                  </a:cubicBezTo>
                  <a:cubicBezTo>
                    <a:pt x="30" y="2"/>
                    <a:pt x="30" y="2"/>
                    <a:pt x="30" y="2"/>
                  </a:cubicBezTo>
                  <a:cubicBezTo>
                    <a:pt x="3" y="29"/>
                    <a:pt x="3" y="29"/>
                    <a:pt x="3" y="29"/>
                  </a:cubicBezTo>
                  <a:cubicBezTo>
                    <a:pt x="0" y="32"/>
                    <a:pt x="0" y="38"/>
                    <a:pt x="3" y="41"/>
                  </a:cubicBezTo>
                  <a:cubicBezTo>
                    <a:pt x="5" y="43"/>
                    <a:pt x="7" y="44"/>
                    <a:pt x="9" y="44"/>
                  </a:cubicBezTo>
                  <a:cubicBezTo>
                    <a:pt x="12" y="44"/>
                    <a:pt x="14" y="43"/>
                    <a:pt x="16" y="41"/>
                  </a:cubicBezTo>
                  <a:cubicBezTo>
                    <a:pt x="28" y="29"/>
                    <a:pt x="28" y="29"/>
                    <a:pt x="28" y="29"/>
                  </a:cubicBezTo>
                  <a:cubicBezTo>
                    <a:pt x="28" y="79"/>
                    <a:pt x="28" y="79"/>
                    <a:pt x="28" y="79"/>
                  </a:cubicBezTo>
                  <a:cubicBezTo>
                    <a:pt x="28" y="84"/>
                    <a:pt x="31" y="88"/>
                    <a:pt x="36" y="88"/>
                  </a:cubicBezTo>
                  <a:cubicBezTo>
                    <a:pt x="38" y="88"/>
                    <a:pt x="41" y="87"/>
                    <a:pt x="42" y="85"/>
                  </a:cubicBezTo>
                  <a:cubicBezTo>
                    <a:pt x="44" y="84"/>
                    <a:pt x="45" y="82"/>
                    <a:pt x="45" y="79"/>
                  </a:cubicBezTo>
                  <a:cubicBezTo>
                    <a:pt x="45" y="29"/>
                    <a:pt x="45" y="29"/>
                    <a:pt x="45" y="29"/>
                  </a:cubicBezTo>
                  <a:cubicBezTo>
                    <a:pt x="57" y="41"/>
                    <a:pt x="57" y="41"/>
                    <a:pt x="57" y="41"/>
                  </a:cubicBezTo>
                  <a:cubicBezTo>
                    <a:pt x="60" y="44"/>
                    <a:pt x="65" y="44"/>
                    <a:pt x="69" y="41"/>
                  </a:cubicBezTo>
                  <a:cubicBezTo>
                    <a:pt x="70" y="39"/>
                    <a:pt x="71" y="37"/>
                    <a:pt x="71" y="35"/>
                  </a:cubicBezTo>
                  <a:close/>
                </a:path>
              </a:pathLst>
            </a:custGeom>
            <a:gradFill>
              <a:gsLst>
                <a:gs pos="0">
                  <a:schemeClr val="accent1"/>
                </a:gs>
                <a:gs pos="100000">
                  <a:schemeClr val="accent2"/>
                </a:gs>
              </a:gsLst>
              <a:lin ang="13500000" scaled="0"/>
            </a:gradFill>
            <a:ln>
              <a:noFill/>
            </a:ln>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67" name="图形"/>
            <p:cNvSpPr/>
            <p:nvPr>
              <p:custDataLst>
                <p:tags r:id="rId25"/>
              </p:custDataLst>
            </p:nvPr>
          </p:nvSpPr>
          <p:spPr bwMode="auto">
            <a:xfrm>
              <a:off x="6707" y="7199"/>
              <a:ext cx="447" cy="554"/>
            </a:xfrm>
            <a:custGeom>
              <a:avLst/>
              <a:gdLst>
                <a:gd name="T0" fmla="*/ 71 w 71"/>
                <a:gd name="T1" fmla="*/ 35 h 88"/>
                <a:gd name="T2" fmla="*/ 69 w 71"/>
                <a:gd name="T3" fmla="*/ 29 h 88"/>
                <a:gd name="T4" fmla="*/ 42 w 71"/>
                <a:gd name="T5" fmla="*/ 2 h 88"/>
                <a:gd name="T6" fmla="*/ 41 w 71"/>
                <a:gd name="T7" fmla="*/ 1 h 88"/>
                <a:gd name="T8" fmla="*/ 40 w 71"/>
                <a:gd name="T9" fmla="*/ 1 h 88"/>
                <a:gd name="T10" fmla="*/ 39 w 71"/>
                <a:gd name="T11" fmla="*/ 0 h 88"/>
                <a:gd name="T12" fmla="*/ 36 w 71"/>
                <a:gd name="T13" fmla="*/ 0 h 88"/>
                <a:gd name="T14" fmla="*/ 36 w 71"/>
                <a:gd name="T15" fmla="*/ 0 h 88"/>
                <a:gd name="T16" fmla="*/ 35 w 71"/>
                <a:gd name="T17" fmla="*/ 0 h 88"/>
                <a:gd name="T18" fmla="*/ 34 w 71"/>
                <a:gd name="T19" fmla="*/ 0 h 88"/>
                <a:gd name="T20" fmla="*/ 33 w 71"/>
                <a:gd name="T21" fmla="*/ 1 h 88"/>
                <a:gd name="T22" fmla="*/ 30 w 71"/>
                <a:gd name="T23" fmla="*/ 2 h 88"/>
                <a:gd name="T24" fmla="*/ 4 w 71"/>
                <a:gd name="T25" fmla="*/ 29 h 88"/>
                <a:gd name="T26" fmla="*/ 4 w 71"/>
                <a:gd name="T27" fmla="*/ 41 h 88"/>
                <a:gd name="T28" fmla="*/ 10 w 71"/>
                <a:gd name="T29" fmla="*/ 44 h 88"/>
                <a:gd name="T30" fmla="*/ 16 w 71"/>
                <a:gd name="T31" fmla="*/ 41 h 88"/>
                <a:gd name="T32" fmla="*/ 28 w 71"/>
                <a:gd name="T33" fmla="*/ 29 h 88"/>
                <a:gd name="T34" fmla="*/ 28 w 71"/>
                <a:gd name="T35" fmla="*/ 79 h 88"/>
                <a:gd name="T36" fmla="*/ 36 w 71"/>
                <a:gd name="T37" fmla="*/ 88 h 88"/>
                <a:gd name="T38" fmla="*/ 42 w 71"/>
                <a:gd name="T39" fmla="*/ 85 h 88"/>
                <a:gd name="T40" fmla="*/ 45 w 71"/>
                <a:gd name="T41" fmla="*/ 79 h 88"/>
                <a:gd name="T42" fmla="*/ 45 w 71"/>
                <a:gd name="T43" fmla="*/ 29 h 88"/>
                <a:gd name="T44" fmla="*/ 57 w 71"/>
                <a:gd name="T45" fmla="*/ 41 h 88"/>
                <a:gd name="T46" fmla="*/ 69 w 71"/>
                <a:gd name="T47" fmla="*/ 41 h 88"/>
                <a:gd name="T48" fmla="*/ 71 w 71"/>
                <a:gd name="T49" fmla="*/ 3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88">
                  <a:moveTo>
                    <a:pt x="71" y="35"/>
                  </a:moveTo>
                  <a:cubicBezTo>
                    <a:pt x="71" y="33"/>
                    <a:pt x="71" y="31"/>
                    <a:pt x="69" y="29"/>
                  </a:cubicBezTo>
                  <a:cubicBezTo>
                    <a:pt x="42" y="2"/>
                    <a:pt x="42" y="2"/>
                    <a:pt x="42" y="2"/>
                  </a:cubicBezTo>
                  <a:cubicBezTo>
                    <a:pt x="42" y="2"/>
                    <a:pt x="41" y="2"/>
                    <a:pt x="41" y="1"/>
                  </a:cubicBezTo>
                  <a:cubicBezTo>
                    <a:pt x="40" y="1"/>
                    <a:pt x="40" y="1"/>
                    <a:pt x="40" y="1"/>
                  </a:cubicBezTo>
                  <a:cubicBezTo>
                    <a:pt x="40" y="1"/>
                    <a:pt x="39" y="0"/>
                    <a:pt x="39" y="0"/>
                  </a:cubicBezTo>
                  <a:cubicBezTo>
                    <a:pt x="38" y="0"/>
                    <a:pt x="37" y="0"/>
                    <a:pt x="36" y="0"/>
                  </a:cubicBezTo>
                  <a:cubicBezTo>
                    <a:pt x="36" y="0"/>
                    <a:pt x="36" y="0"/>
                    <a:pt x="36" y="0"/>
                  </a:cubicBezTo>
                  <a:cubicBezTo>
                    <a:pt x="35" y="0"/>
                    <a:pt x="35" y="0"/>
                    <a:pt x="35" y="0"/>
                  </a:cubicBezTo>
                  <a:cubicBezTo>
                    <a:pt x="34" y="0"/>
                    <a:pt x="34" y="0"/>
                    <a:pt x="34" y="0"/>
                  </a:cubicBezTo>
                  <a:cubicBezTo>
                    <a:pt x="33" y="1"/>
                    <a:pt x="33" y="1"/>
                    <a:pt x="33" y="1"/>
                  </a:cubicBezTo>
                  <a:cubicBezTo>
                    <a:pt x="32" y="1"/>
                    <a:pt x="31" y="2"/>
                    <a:pt x="30" y="2"/>
                  </a:cubicBezTo>
                  <a:cubicBezTo>
                    <a:pt x="4" y="29"/>
                    <a:pt x="4" y="29"/>
                    <a:pt x="4" y="29"/>
                  </a:cubicBezTo>
                  <a:cubicBezTo>
                    <a:pt x="0" y="32"/>
                    <a:pt x="0" y="38"/>
                    <a:pt x="4" y="41"/>
                  </a:cubicBezTo>
                  <a:cubicBezTo>
                    <a:pt x="5" y="43"/>
                    <a:pt x="7" y="44"/>
                    <a:pt x="10" y="44"/>
                  </a:cubicBezTo>
                  <a:cubicBezTo>
                    <a:pt x="12" y="44"/>
                    <a:pt x="14" y="43"/>
                    <a:pt x="16" y="41"/>
                  </a:cubicBezTo>
                  <a:cubicBezTo>
                    <a:pt x="28" y="29"/>
                    <a:pt x="28" y="29"/>
                    <a:pt x="28" y="29"/>
                  </a:cubicBezTo>
                  <a:cubicBezTo>
                    <a:pt x="28" y="79"/>
                    <a:pt x="28" y="79"/>
                    <a:pt x="28" y="79"/>
                  </a:cubicBezTo>
                  <a:cubicBezTo>
                    <a:pt x="28" y="84"/>
                    <a:pt x="32" y="88"/>
                    <a:pt x="36" y="88"/>
                  </a:cubicBezTo>
                  <a:cubicBezTo>
                    <a:pt x="39" y="88"/>
                    <a:pt x="41" y="87"/>
                    <a:pt x="42" y="85"/>
                  </a:cubicBezTo>
                  <a:cubicBezTo>
                    <a:pt x="44" y="84"/>
                    <a:pt x="45" y="82"/>
                    <a:pt x="45" y="79"/>
                  </a:cubicBezTo>
                  <a:cubicBezTo>
                    <a:pt x="45" y="29"/>
                    <a:pt x="45" y="29"/>
                    <a:pt x="45" y="29"/>
                  </a:cubicBezTo>
                  <a:cubicBezTo>
                    <a:pt x="57" y="41"/>
                    <a:pt x="57" y="41"/>
                    <a:pt x="57" y="41"/>
                  </a:cubicBezTo>
                  <a:cubicBezTo>
                    <a:pt x="60" y="44"/>
                    <a:pt x="66" y="44"/>
                    <a:pt x="69" y="41"/>
                  </a:cubicBezTo>
                  <a:cubicBezTo>
                    <a:pt x="71" y="39"/>
                    <a:pt x="71" y="37"/>
                    <a:pt x="71" y="35"/>
                  </a:cubicBezTo>
                  <a:close/>
                </a:path>
              </a:pathLst>
            </a:custGeom>
            <a:gradFill>
              <a:gsLst>
                <a:gs pos="0">
                  <a:schemeClr val="accent1"/>
                </a:gs>
                <a:gs pos="100000">
                  <a:schemeClr val="accent2"/>
                </a:gs>
              </a:gsLst>
              <a:lin ang="13500000" scaled="0"/>
            </a:gradFill>
            <a:ln>
              <a:noFill/>
            </a:ln>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68" name="图形"/>
            <p:cNvSpPr/>
            <p:nvPr>
              <p:custDataLst>
                <p:tags r:id="rId26"/>
              </p:custDataLst>
            </p:nvPr>
          </p:nvSpPr>
          <p:spPr bwMode="auto">
            <a:xfrm>
              <a:off x="4210" y="7199"/>
              <a:ext cx="453" cy="554"/>
            </a:xfrm>
            <a:custGeom>
              <a:avLst/>
              <a:gdLst>
                <a:gd name="T0" fmla="*/ 72 w 72"/>
                <a:gd name="T1" fmla="*/ 35 h 88"/>
                <a:gd name="T2" fmla="*/ 69 w 72"/>
                <a:gd name="T3" fmla="*/ 29 h 88"/>
                <a:gd name="T4" fmla="*/ 42 w 72"/>
                <a:gd name="T5" fmla="*/ 2 h 88"/>
                <a:gd name="T6" fmla="*/ 39 w 72"/>
                <a:gd name="T7" fmla="*/ 0 h 88"/>
                <a:gd name="T8" fmla="*/ 33 w 72"/>
                <a:gd name="T9" fmla="*/ 1 h 88"/>
                <a:gd name="T10" fmla="*/ 33 w 72"/>
                <a:gd name="T11" fmla="*/ 1 h 88"/>
                <a:gd name="T12" fmla="*/ 31 w 72"/>
                <a:gd name="T13" fmla="*/ 2 h 88"/>
                <a:gd name="T14" fmla="*/ 30 w 72"/>
                <a:gd name="T15" fmla="*/ 2 h 88"/>
                <a:gd name="T16" fmla="*/ 4 w 72"/>
                <a:gd name="T17" fmla="*/ 29 h 88"/>
                <a:gd name="T18" fmla="*/ 4 w 72"/>
                <a:gd name="T19" fmla="*/ 41 h 88"/>
                <a:gd name="T20" fmla="*/ 10 w 72"/>
                <a:gd name="T21" fmla="*/ 44 h 88"/>
                <a:gd name="T22" fmla="*/ 16 w 72"/>
                <a:gd name="T23" fmla="*/ 41 h 88"/>
                <a:gd name="T24" fmla="*/ 28 w 72"/>
                <a:gd name="T25" fmla="*/ 29 h 88"/>
                <a:gd name="T26" fmla="*/ 28 w 72"/>
                <a:gd name="T27" fmla="*/ 79 h 88"/>
                <a:gd name="T28" fmla="*/ 36 w 72"/>
                <a:gd name="T29" fmla="*/ 88 h 88"/>
                <a:gd name="T30" fmla="*/ 42 w 72"/>
                <a:gd name="T31" fmla="*/ 85 h 88"/>
                <a:gd name="T32" fmla="*/ 45 w 72"/>
                <a:gd name="T33" fmla="*/ 79 h 88"/>
                <a:gd name="T34" fmla="*/ 45 w 72"/>
                <a:gd name="T35" fmla="*/ 29 h 88"/>
                <a:gd name="T36" fmla="*/ 57 w 72"/>
                <a:gd name="T37" fmla="*/ 41 h 88"/>
                <a:gd name="T38" fmla="*/ 69 w 72"/>
                <a:gd name="T39" fmla="*/ 41 h 88"/>
                <a:gd name="T40" fmla="*/ 72 w 72"/>
                <a:gd name="T41" fmla="*/ 3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88">
                  <a:moveTo>
                    <a:pt x="72" y="35"/>
                  </a:moveTo>
                  <a:cubicBezTo>
                    <a:pt x="72" y="33"/>
                    <a:pt x="71" y="31"/>
                    <a:pt x="69" y="29"/>
                  </a:cubicBezTo>
                  <a:cubicBezTo>
                    <a:pt x="42" y="2"/>
                    <a:pt x="42" y="2"/>
                    <a:pt x="42" y="2"/>
                  </a:cubicBezTo>
                  <a:cubicBezTo>
                    <a:pt x="41" y="1"/>
                    <a:pt x="40" y="1"/>
                    <a:pt x="39" y="0"/>
                  </a:cubicBezTo>
                  <a:cubicBezTo>
                    <a:pt x="37" y="0"/>
                    <a:pt x="35" y="0"/>
                    <a:pt x="33" y="1"/>
                  </a:cubicBezTo>
                  <a:cubicBezTo>
                    <a:pt x="33" y="1"/>
                    <a:pt x="33" y="1"/>
                    <a:pt x="33" y="1"/>
                  </a:cubicBezTo>
                  <a:cubicBezTo>
                    <a:pt x="32" y="1"/>
                    <a:pt x="32" y="1"/>
                    <a:pt x="31" y="2"/>
                  </a:cubicBezTo>
                  <a:cubicBezTo>
                    <a:pt x="30" y="2"/>
                    <a:pt x="30" y="2"/>
                    <a:pt x="30" y="2"/>
                  </a:cubicBezTo>
                  <a:cubicBezTo>
                    <a:pt x="4" y="29"/>
                    <a:pt x="4" y="29"/>
                    <a:pt x="4" y="29"/>
                  </a:cubicBezTo>
                  <a:cubicBezTo>
                    <a:pt x="0" y="32"/>
                    <a:pt x="0" y="38"/>
                    <a:pt x="4" y="41"/>
                  </a:cubicBezTo>
                  <a:cubicBezTo>
                    <a:pt x="5" y="43"/>
                    <a:pt x="8" y="44"/>
                    <a:pt x="10" y="44"/>
                  </a:cubicBezTo>
                  <a:cubicBezTo>
                    <a:pt x="12" y="44"/>
                    <a:pt x="14" y="43"/>
                    <a:pt x="16" y="41"/>
                  </a:cubicBezTo>
                  <a:cubicBezTo>
                    <a:pt x="28" y="29"/>
                    <a:pt x="28" y="29"/>
                    <a:pt x="28" y="29"/>
                  </a:cubicBezTo>
                  <a:cubicBezTo>
                    <a:pt x="28" y="79"/>
                    <a:pt x="28" y="79"/>
                    <a:pt x="28" y="79"/>
                  </a:cubicBezTo>
                  <a:cubicBezTo>
                    <a:pt x="28" y="84"/>
                    <a:pt x="32" y="88"/>
                    <a:pt x="36" y="88"/>
                  </a:cubicBezTo>
                  <a:cubicBezTo>
                    <a:pt x="39" y="88"/>
                    <a:pt x="41" y="87"/>
                    <a:pt x="42" y="85"/>
                  </a:cubicBezTo>
                  <a:cubicBezTo>
                    <a:pt x="44" y="84"/>
                    <a:pt x="45" y="82"/>
                    <a:pt x="45" y="79"/>
                  </a:cubicBezTo>
                  <a:cubicBezTo>
                    <a:pt x="45" y="29"/>
                    <a:pt x="45" y="29"/>
                    <a:pt x="45" y="29"/>
                  </a:cubicBezTo>
                  <a:cubicBezTo>
                    <a:pt x="57" y="41"/>
                    <a:pt x="57" y="41"/>
                    <a:pt x="57" y="41"/>
                  </a:cubicBezTo>
                  <a:cubicBezTo>
                    <a:pt x="60" y="44"/>
                    <a:pt x="66" y="44"/>
                    <a:pt x="69" y="41"/>
                  </a:cubicBezTo>
                  <a:cubicBezTo>
                    <a:pt x="71" y="39"/>
                    <a:pt x="72" y="37"/>
                    <a:pt x="72" y="35"/>
                  </a:cubicBezTo>
                  <a:close/>
                </a:path>
              </a:pathLst>
            </a:custGeom>
            <a:gradFill>
              <a:gsLst>
                <a:gs pos="0">
                  <a:schemeClr val="accent1"/>
                </a:gs>
                <a:gs pos="100000">
                  <a:schemeClr val="accent2"/>
                </a:gs>
              </a:gsLst>
              <a:lin ang="13500000" scaled="0"/>
            </a:gradFill>
            <a:ln>
              <a:noFill/>
            </a:ln>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69" name="图形"/>
            <p:cNvSpPr/>
            <p:nvPr>
              <p:custDataLst>
                <p:tags r:id="rId27"/>
              </p:custDataLst>
            </p:nvPr>
          </p:nvSpPr>
          <p:spPr bwMode="auto">
            <a:xfrm>
              <a:off x="9207" y="7199"/>
              <a:ext cx="447" cy="554"/>
            </a:xfrm>
            <a:custGeom>
              <a:avLst/>
              <a:gdLst>
                <a:gd name="T0" fmla="*/ 71 w 71"/>
                <a:gd name="T1" fmla="*/ 35 h 88"/>
                <a:gd name="T2" fmla="*/ 69 w 71"/>
                <a:gd name="T3" fmla="*/ 29 h 88"/>
                <a:gd name="T4" fmla="*/ 42 w 71"/>
                <a:gd name="T5" fmla="*/ 2 h 88"/>
                <a:gd name="T6" fmla="*/ 39 w 71"/>
                <a:gd name="T7" fmla="*/ 1 h 88"/>
                <a:gd name="T8" fmla="*/ 38 w 71"/>
                <a:gd name="T9" fmla="*/ 0 h 88"/>
                <a:gd name="T10" fmla="*/ 38 w 71"/>
                <a:gd name="T11" fmla="*/ 0 h 88"/>
                <a:gd name="T12" fmla="*/ 37 w 71"/>
                <a:gd name="T13" fmla="*/ 0 h 88"/>
                <a:gd name="T14" fmla="*/ 37 w 71"/>
                <a:gd name="T15" fmla="*/ 0 h 88"/>
                <a:gd name="T16" fmla="*/ 36 w 71"/>
                <a:gd name="T17" fmla="*/ 0 h 88"/>
                <a:gd name="T18" fmla="*/ 34 w 71"/>
                <a:gd name="T19" fmla="*/ 0 h 88"/>
                <a:gd name="T20" fmla="*/ 32 w 71"/>
                <a:gd name="T21" fmla="*/ 1 h 88"/>
                <a:gd name="T22" fmla="*/ 31 w 71"/>
                <a:gd name="T23" fmla="*/ 1 h 88"/>
                <a:gd name="T24" fmla="*/ 30 w 71"/>
                <a:gd name="T25" fmla="*/ 2 h 88"/>
                <a:gd name="T26" fmla="*/ 3 w 71"/>
                <a:gd name="T27" fmla="*/ 29 h 88"/>
                <a:gd name="T28" fmla="*/ 3 w 71"/>
                <a:gd name="T29" fmla="*/ 41 h 88"/>
                <a:gd name="T30" fmla="*/ 10 w 71"/>
                <a:gd name="T31" fmla="*/ 44 h 88"/>
                <a:gd name="T32" fmla="*/ 16 w 71"/>
                <a:gd name="T33" fmla="*/ 41 h 88"/>
                <a:gd name="T34" fmla="*/ 28 w 71"/>
                <a:gd name="T35" fmla="*/ 29 h 88"/>
                <a:gd name="T36" fmla="*/ 28 w 71"/>
                <a:gd name="T37" fmla="*/ 79 h 88"/>
                <a:gd name="T38" fmla="*/ 36 w 71"/>
                <a:gd name="T39" fmla="*/ 88 h 88"/>
                <a:gd name="T40" fmla="*/ 42 w 71"/>
                <a:gd name="T41" fmla="*/ 85 h 88"/>
                <a:gd name="T42" fmla="*/ 45 w 71"/>
                <a:gd name="T43" fmla="*/ 79 h 88"/>
                <a:gd name="T44" fmla="*/ 45 w 71"/>
                <a:gd name="T45" fmla="*/ 29 h 88"/>
                <a:gd name="T46" fmla="*/ 57 w 71"/>
                <a:gd name="T47" fmla="*/ 41 h 88"/>
                <a:gd name="T48" fmla="*/ 69 w 71"/>
                <a:gd name="T49" fmla="*/ 41 h 88"/>
                <a:gd name="T50" fmla="*/ 71 w 71"/>
                <a:gd name="T51" fmla="*/ 3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88">
                  <a:moveTo>
                    <a:pt x="71" y="35"/>
                  </a:moveTo>
                  <a:cubicBezTo>
                    <a:pt x="71" y="33"/>
                    <a:pt x="70" y="31"/>
                    <a:pt x="69" y="29"/>
                  </a:cubicBezTo>
                  <a:cubicBezTo>
                    <a:pt x="42" y="2"/>
                    <a:pt x="42" y="2"/>
                    <a:pt x="42" y="2"/>
                  </a:cubicBezTo>
                  <a:cubicBezTo>
                    <a:pt x="41" y="2"/>
                    <a:pt x="40" y="1"/>
                    <a:pt x="39" y="1"/>
                  </a:cubicBezTo>
                  <a:cubicBezTo>
                    <a:pt x="39" y="0"/>
                    <a:pt x="39" y="0"/>
                    <a:pt x="38" y="0"/>
                  </a:cubicBezTo>
                  <a:cubicBezTo>
                    <a:pt x="38" y="0"/>
                    <a:pt x="38" y="0"/>
                    <a:pt x="38" y="0"/>
                  </a:cubicBezTo>
                  <a:cubicBezTo>
                    <a:pt x="37" y="0"/>
                    <a:pt x="37" y="0"/>
                    <a:pt x="37" y="0"/>
                  </a:cubicBezTo>
                  <a:cubicBezTo>
                    <a:pt x="37" y="0"/>
                    <a:pt x="37" y="0"/>
                    <a:pt x="37" y="0"/>
                  </a:cubicBezTo>
                  <a:cubicBezTo>
                    <a:pt x="36" y="0"/>
                    <a:pt x="36" y="0"/>
                    <a:pt x="36" y="0"/>
                  </a:cubicBezTo>
                  <a:cubicBezTo>
                    <a:pt x="35" y="0"/>
                    <a:pt x="34" y="0"/>
                    <a:pt x="34" y="0"/>
                  </a:cubicBezTo>
                  <a:cubicBezTo>
                    <a:pt x="33" y="0"/>
                    <a:pt x="33" y="1"/>
                    <a:pt x="32" y="1"/>
                  </a:cubicBezTo>
                  <a:cubicBezTo>
                    <a:pt x="31" y="1"/>
                    <a:pt x="31" y="1"/>
                    <a:pt x="31" y="1"/>
                  </a:cubicBezTo>
                  <a:cubicBezTo>
                    <a:pt x="31" y="2"/>
                    <a:pt x="31" y="2"/>
                    <a:pt x="30" y="2"/>
                  </a:cubicBezTo>
                  <a:cubicBezTo>
                    <a:pt x="3" y="29"/>
                    <a:pt x="3" y="29"/>
                    <a:pt x="3" y="29"/>
                  </a:cubicBezTo>
                  <a:cubicBezTo>
                    <a:pt x="0" y="32"/>
                    <a:pt x="0" y="38"/>
                    <a:pt x="3" y="41"/>
                  </a:cubicBezTo>
                  <a:cubicBezTo>
                    <a:pt x="5" y="43"/>
                    <a:pt x="7" y="44"/>
                    <a:pt x="10" y="44"/>
                  </a:cubicBezTo>
                  <a:cubicBezTo>
                    <a:pt x="12" y="44"/>
                    <a:pt x="14" y="43"/>
                    <a:pt x="16" y="41"/>
                  </a:cubicBezTo>
                  <a:cubicBezTo>
                    <a:pt x="28" y="29"/>
                    <a:pt x="28" y="29"/>
                    <a:pt x="28" y="29"/>
                  </a:cubicBezTo>
                  <a:cubicBezTo>
                    <a:pt x="28" y="79"/>
                    <a:pt x="28" y="79"/>
                    <a:pt x="28" y="79"/>
                  </a:cubicBezTo>
                  <a:cubicBezTo>
                    <a:pt x="28" y="84"/>
                    <a:pt x="31" y="88"/>
                    <a:pt x="36" y="88"/>
                  </a:cubicBezTo>
                  <a:cubicBezTo>
                    <a:pt x="39" y="88"/>
                    <a:pt x="41" y="87"/>
                    <a:pt x="42" y="85"/>
                  </a:cubicBezTo>
                  <a:cubicBezTo>
                    <a:pt x="44" y="84"/>
                    <a:pt x="45" y="82"/>
                    <a:pt x="45" y="79"/>
                  </a:cubicBezTo>
                  <a:cubicBezTo>
                    <a:pt x="45" y="29"/>
                    <a:pt x="45" y="29"/>
                    <a:pt x="45" y="29"/>
                  </a:cubicBezTo>
                  <a:cubicBezTo>
                    <a:pt x="57" y="41"/>
                    <a:pt x="57" y="41"/>
                    <a:pt x="57" y="41"/>
                  </a:cubicBezTo>
                  <a:cubicBezTo>
                    <a:pt x="60" y="44"/>
                    <a:pt x="65" y="44"/>
                    <a:pt x="69" y="41"/>
                  </a:cubicBezTo>
                  <a:cubicBezTo>
                    <a:pt x="70" y="39"/>
                    <a:pt x="71" y="37"/>
                    <a:pt x="71" y="35"/>
                  </a:cubicBezTo>
                  <a:close/>
                </a:path>
              </a:pathLst>
            </a:custGeom>
            <a:gradFill>
              <a:gsLst>
                <a:gs pos="0">
                  <a:schemeClr val="accent1"/>
                </a:gs>
                <a:gs pos="100000">
                  <a:schemeClr val="accent2"/>
                </a:gs>
              </a:gsLst>
              <a:lin ang="13500000" scaled="0"/>
            </a:gradFill>
            <a:ln>
              <a:noFill/>
            </a:ln>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70" name="图形"/>
            <p:cNvSpPr/>
            <p:nvPr>
              <p:custDataLst>
                <p:tags r:id="rId28"/>
              </p:custDataLst>
            </p:nvPr>
          </p:nvSpPr>
          <p:spPr bwMode="auto">
            <a:xfrm>
              <a:off x="11708" y="7199"/>
              <a:ext cx="447" cy="554"/>
            </a:xfrm>
            <a:custGeom>
              <a:avLst/>
              <a:gdLst>
                <a:gd name="T0" fmla="*/ 71 w 71"/>
                <a:gd name="T1" fmla="*/ 35 h 88"/>
                <a:gd name="T2" fmla="*/ 69 w 71"/>
                <a:gd name="T3" fmla="*/ 29 h 88"/>
                <a:gd name="T4" fmla="*/ 42 w 71"/>
                <a:gd name="T5" fmla="*/ 2 h 88"/>
                <a:gd name="T6" fmla="*/ 41 w 71"/>
                <a:gd name="T7" fmla="*/ 2 h 88"/>
                <a:gd name="T8" fmla="*/ 40 w 71"/>
                <a:gd name="T9" fmla="*/ 1 h 88"/>
                <a:gd name="T10" fmla="*/ 39 w 71"/>
                <a:gd name="T11" fmla="*/ 1 h 88"/>
                <a:gd name="T12" fmla="*/ 38 w 71"/>
                <a:gd name="T13" fmla="*/ 0 h 88"/>
                <a:gd name="T14" fmla="*/ 37 w 71"/>
                <a:gd name="T15" fmla="*/ 0 h 88"/>
                <a:gd name="T16" fmla="*/ 36 w 71"/>
                <a:gd name="T17" fmla="*/ 0 h 88"/>
                <a:gd name="T18" fmla="*/ 36 w 71"/>
                <a:gd name="T19" fmla="*/ 0 h 88"/>
                <a:gd name="T20" fmla="*/ 35 w 71"/>
                <a:gd name="T21" fmla="*/ 0 h 88"/>
                <a:gd name="T22" fmla="*/ 34 w 71"/>
                <a:gd name="T23" fmla="*/ 0 h 88"/>
                <a:gd name="T24" fmla="*/ 34 w 71"/>
                <a:gd name="T25" fmla="*/ 0 h 88"/>
                <a:gd name="T26" fmla="*/ 33 w 71"/>
                <a:gd name="T27" fmla="*/ 1 h 88"/>
                <a:gd name="T28" fmla="*/ 32 w 71"/>
                <a:gd name="T29" fmla="*/ 1 h 88"/>
                <a:gd name="T30" fmla="*/ 31 w 71"/>
                <a:gd name="T31" fmla="*/ 2 h 88"/>
                <a:gd name="T32" fmla="*/ 30 w 71"/>
                <a:gd name="T33" fmla="*/ 2 h 88"/>
                <a:gd name="T34" fmla="*/ 3 w 71"/>
                <a:gd name="T35" fmla="*/ 29 h 88"/>
                <a:gd name="T36" fmla="*/ 3 w 71"/>
                <a:gd name="T37" fmla="*/ 41 h 88"/>
                <a:gd name="T38" fmla="*/ 9 w 71"/>
                <a:gd name="T39" fmla="*/ 44 h 88"/>
                <a:gd name="T40" fmla="*/ 15 w 71"/>
                <a:gd name="T41" fmla="*/ 41 h 88"/>
                <a:gd name="T42" fmla="*/ 27 w 71"/>
                <a:gd name="T43" fmla="*/ 29 h 88"/>
                <a:gd name="T44" fmla="*/ 27 w 71"/>
                <a:gd name="T45" fmla="*/ 79 h 88"/>
                <a:gd name="T46" fmla="*/ 36 w 71"/>
                <a:gd name="T47" fmla="*/ 88 h 88"/>
                <a:gd name="T48" fmla="*/ 42 w 71"/>
                <a:gd name="T49" fmla="*/ 85 h 88"/>
                <a:gd name="T50" fmla="*/ 44 w 71"/>
                <a:gd name="T51" fmla="*/ 79 h 88"/>
                <a:gd name="T52" fmla="*/ 44 w 71"/>
                <a:gd name="T53" fmla="*/ 29 h 88"/>
                <a:gd name="T54" fmla="*/ 57 w 71"/>
                <a:gd name="T55" fmla="*/ 41 h 88"/>
                <a:gd name="T56" fmla="*/ 69 w 71"/>
                <a:gd name="T57" fmla="*/ 41 h 88"/>
                <a:gd name="T58" fmla="*/ 71 w 71"/>
                <a:gd name="T59" fmla="*/ 3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88">
                  <a:moveTo>
                    <a:pt x="71" y="35"/>
                  </a:moveTo>
                  <a:cubicBezTo>
                    <a:pt x="71" y="33"/>
                    <a:pt x="70" y="31"/>
                    <a:pt x="69" y="29"/>
                  </a:cubicBezTo>
                  <a:cubicBezTo>
                    <a:pt x="42" y="2"/>
                    <a:pt x="42" y="2"/>
                    <a:pt x="42" y="2"/>
                  </a:cubicBezTo>
                  <a:cubicBezTo>
                    <a:pt x="41" y="2"/>
                    <a:pt x="41" y="2"/>
                    <a:pt x="41" y="2"/>
                  </a:cubicBezTo>
                  <a:cubicBezTo>
                    <a:pt x="41" y="1"/>
                    <a:pt x="40" y="1"/>
                    <a:pt x="40" y="1"/>
                  </a:cubicBezTo>
                  <a:cubicBezTo>
                    <a:pt x="39" y="1"/>
                    <a:pt x="39" y="1"/>
                    <a:pt x="39" y="1"/>
                  </a:cubicBezTo>
                  <a:cubicBezTo>
                    <a:pt x="39" y="0"/>
                    <a:pt x="38" y="0"/>
                    <a:pt x="38" y="0"/>
                  </a:cubicBezTo>
                  <a:cubicBezTo>
                    <a:pt x="37" y="0"/>
                    <a:pt x="37" y="0"/>
                    <a:pt x="37" y="0"/>
                  </a:cubicBezTo>
                  <a:cubicBezTo>
                    <a:pt x="36" y="0"/>
                    <a:pt x="36" y="0"/>
                    <a:pt x="36" y="0"/>
                  </a:cubicBezTo>
                  <a:cubicBezTo>
                    <a:pt x="36" y="0"/>
                    <a:pt x="36" y="0"/>
                    <a:pt x="36" y="0"/>
                  </a:cubicBezTo>
                  <a:cubicBezTo>
                    <a:pt x="35" y="0"/>
                    <a:pt x="35" y="0"/>
                    <a:pt x="35" y="0"/>
                  </a:cubicBezTo>
                  <a:cubicBezTo>
                    <a:pt x="34" y="0"/>
                    <a:pt x="34" y="0"/>
                    <a:pt x="34" y="0"/>
                  </a:cubicBezTo>
                  <a:cubicBezTo>
                    <a:pt x="34" y="0"/>
                    <a:pt x="34" y="0"/>
                    <a:pt x="34" y="0"/>
                  </a:cubicBezTo>
                  <a:cubicBezTo>
                    <a:pt x="33" y="1"/>
                    <a:pt x="33" y="1"/>
                    <a:pt x="33" y="1"/>
                  </a:cubicBezTo>
                  <a:cubicBezTo>
                    <a:pt x="32" y="1"/>
                    <a:pt x="32" y="1"/>
                    <a:pt x="32" y="1"/>
                  </a:cubicBezTo>
                  <a:cubicBezTo>
                    <a:pt x="32" y="1"/>
                    <a:pt x="31" y="1"/>
                    <a:pt x="31" y="2"/>
                  </a:cubicBezTo>
                  <a:cubicBezTo>
                    <a:pt x="30" y="2"/>
                    <a:pt x="30" y="2"/>
                    <a:pt x="30" y="2"/>
                  </a:cubicBezTo>
                  <a:cubicBezTo>
                    <a:pt x="3" y="29"/>
                    <a:pt x="3" y="29"/>
                    <a:pt x="3" y="29"/>
                  </a:cubicBezTo>
                  <a:cubicBezTo>
                    <a:pt x="0" y="32"/>
                    <a:pt x="0" y="38"/>
                    <a:pt x="3" y="41"/>
                  </a:cubicBezTo>
                  <a:cubicBezTo>
                    <a:pt x="5" y="43"/>
                    <a:pt x="7" y="44"/>
                    <a:pt x="9" y="44"/>
                  </a:cubicBezTo>
                  <a:cubicBezTo>
                    <a:pt x="12" y="44"/>
                    <a:pt x="14" y="43"/>
                    <a:pt x="15" y="41"/>
                  </a:cubicBezTo>
                  <a:cubicBezTo>
                    <a:pt x="27" y="29"/>
                    <a:pt x="27" y="29"/>
                    <a:pt x="27" y="29"/>
                  </a:cubicBezTo>
                  <a:cubicBezTo>
                    <a:pt x="27" y="79"/>
                    <a:pt x="27" y="79"/>
                    <a:pt x="27" y="79"/>
                  </a:cubicBezTo>
                  <a:cubicBezTo>
                    <a:pt x="27" y="84"/>
                    <a:pt x="31" y="88"/>
                    <a:pt x="36" y="88"/>
                  </a:cubicBezTo>
                  <a:cubicBezTo>
                    <a:pt x="38" y="88"/>
                    <a:pt x="40" y="87"/>
                    <a:pt x="42" y="85"/>
                  </a:cubicBezTo>
                  <a:cubicBezTo>
                    <a:pt x="44" y="84"/>
                    <a:pt x="44" y="82"/>
                    <a:pt x="44" y="79"/>
                  </a:cubicBezTo>
                  <a:cubicBezTo>
                    <a:pt x="44" y="29"/>
                    <a:pt x="44" y="29"/>
                    <a:pt x="44" y="29"/>
                  </a:cubicBezTo>
                  <a:cubicBezTo>
                    <a:pt x="57" y="41"/>
                    <a:pt x="57" y="41"/>
                    <a:pt x="57" y="41"/>
                  </a:cubicBezTo>
                  <a:cubicBezTo>
                    <a:pt x="60" y="44"/>
                    <a:pt x="65" y="44"/>
                    <a:pt x="69" y="41"/>
                  </a:cubicBezTo>
                  <a:cubicBezTo>
                    <a:pt x="70" y="39"/>
                    <a:pt x="71" y="37"/>
                    <a:pt x="71" y="35"/>
                  </a:cubicBezTo>
                  <a:close/>
                </a:path>
              </a:pathLst>
            </a:custGeom>
            <a:gradFill>
              <a:gsLst>
                <a:gs pos="0">
                  <a:schemeClr val="accent1"/>
                </a:gs>
                <a:gs pos="100000">
                  <a:schemeClr val="accent2"/>
                </a:gs>
              </a:gsLst>
              <a:lin ang="13500000" scaled="0"/>
            </a:gradFill>
            <a:ln>
              <a:noFill/>
            </a:ln>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71" name="图形"/>
            <p:cNvSpPr/>
            <p:nvPr>
              <p:custDataLst>
                <p:tags r:id="rId29"/>
              </p:custDataLst>
            </p:nvPr>
          </p:nvSpPr>
          <p:spPr bwMode="auto">
            <a:xfrm>
              <a:off x="1943" y="6273"/>
              <a:ext cx="2494" cy="2034"/>
            </a:xfrm>
            <a:custGeom>
              <a:avLst/>
              <a:gdLst>
                <a:gd name="T0" fmla="*/ 27 w 396"/>
                <a:gd name="T1" fmla="*/ 0 h 323"/>
                <a:gd name="T2" fmla="*/ 20 w 396"/>
                <a:gd name="T3" fmla="*/ 7 h 323"/>
                <a:gd name="T4" fmla="*/ 9 w 396"/>
                <a:gd name="T5" fmla="*/ 12 h 323"/>
                <a:gd name="T6" fmla="*/ 0 w 396"/>
                <a:gd name="T7" fmla="*/ 9 h 323"/>
                <a:gd name="T8" fmla="*/ 369 w 396"/>
                <a:gd name="T9" fmla="*/ 323 h 323"/>
                <a:gd name="T10" fmla="*/ 396 w 396"/>
                <a:gd name="T11" fmla="*/ 323 h 323"/>
                <a:gd name="T12" fmla="*/ 396 w 396"/>
                <a:gd name="T13" fmla="*/ 295 h 323"/>
                <a:gd name="T14" fmla="*/ 369 w 396"/>
                <a:gd name="T15" fmla="*/ 295 h 323"/>
                <a:gd name="T16" fmla="*/ 27 w 396"/>
                <a:gd name="T17"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 h="323">
                  <a:moveTo>
                    <a:pt x="27" y="0"/>
                  </a:moveTo>
                  <a:cubicBezTo>
                    <a:pt x="20" y="7"/>
                    <a:pt x="20" y="7"/>
                    <a:pt x="20" y="7"/>
                  </a:cubicBezTo>
                  <a:cubicBezTo>
                    <a:pt x="17" y="10"/>
                    <a:pt x="13" y="12"/>
                    <a:pt x="9" y="12"/>
                  </a:cubicBezTo>
                  <a:cubicBezTo>
                    <a:pt x="6" y="12"/>
                    <a:pt x="3" y="11"/>
                    <a:pt x="0" y="9"/>
                  </a:cubicBezTo>
                  <a:cubicBezTo>
                    <a:pt x="29" y="187"/>
                    <a:pt x="183" y="323"/>
                    <a:pt x="369" y="323"/>
                  </a:cubicBezTo>
                  <a:cubicBezTo>
                    <a:pt x="396" y="323"/>
                    <a:pt x="396" y="323"/>
                    <a:pt x="396" y="323"/>
                  </a:cubicBezTo>
                  <a:cubicBezTo>
                    <a:pt x="396" y="295"/>
                    <a:pt x="396" y="295"/>
                    <a:pt x="396" y="295"/>
                  </a:cubicBezTo>
                  <a:cubicBezTo>
                    <a:pt x="369" y="295"/>
                    <a:pt x="369" y="295"/>
                    <a:pt x="369" y="295"/>
                  </a:cubicBezTo>
                  <a:cubicBezTo>
                    <a:pt x="196" y="295"/>
                    <a:pt x="52" y="167"/>
                    <a:pt x="27" y="0"/>
                  </a:cubicBezTo>
                </a:path>
              </a:pathLst>
            </a:custGeom>
            <a:solidFill>
              <a:srgbClr val="D2D2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72" name="图形"/>
            <p:cNvSpPr/>
            <p:nvPr>
              <p:custDataLst>
                <p:tags r:id="rId30"/>
              </p:custDataLst>
            </p:nvPr>
          </p:nvSpPr>
          <p:spPr bwMode="auto">
            <a:xfrm>
              <a:off x="6027" y="8131"/>
              <a:ext cx="907" cy="176"/>
            </a:xfrm>
            <a:custGeom>
              <a:avLst/>
              <a:gdLst>
                <a:gd name="T0" fmla="*/ 144 w 144"/>
                <a:gd name="T1" fmla="*/ 0 h 28"/>
                <a:gd name="T2" fmla="*/ 0 w 144"/>
                <a:gd name="T3" fmla="*/ 0 h 28"/>
                <a:gd name="T4" fmla="*/ 4 w 144"/>
                <a:gd name="T5" fmla="*/ 3 h 28"/>
                <a:gd name="T6" fmla="*/ 4 w 144"/>
                <a:gd name="T7" fmla="*/ 3 h 28"/>
                <a:gd name="T8" fmla="*/ 4 w 144"/>
                <a:gd name="T9" fmla="*/ 25 h 28"/>
                <a:gd name="T10" fmla="*/ 1 w 144"/>
                <a:gd name="T11" fmla="*/ 28 h 28"/>
                <a:gd name="T12" fmla="*/ 144 w 144"/>
                <a:gd name="T13" fmla="*/ 28 h 28"/>
                <a:gd name="T14" fmla="*/ 144 w 144"/>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28">
                  <a:moveTo>
                    <a:pt x="144" y="0"/>
                  </a:moveTo>
                  <a:cubicBezTo>
                    <a:pt x="0" y="0"/>
                    <a:pt x="0" y="0"/>
                    <a:pt x="0" y="0"/>
                  </a:cubicBezTo>
                  <a:cubicBezTo>
                    <a:pt x="4" y="3"/>
                    <a:pt x="4" y="3"/>
                    <a:pt x="4" y="3"/>
                  </a:cubicBezTo>
                  <a:cubicBezTo>
                    <a:pt x="4" y="3"/>
                    <a:pt x="4" y="3"/>
                    <a:pt x="4" y="3"/>
                  </a:cubicBezTo>
                  <a:cubicBezTo>
                    <a:pt x="10" y="9"/>
                    <a:pt x="10" y="19"/>
                    <a:pt x="4" y="25"/>
                  </a:cubicBezTo>
                  <a:cubicBezTo>
                    <a:pt x="1" y="28"/>
                    <a:pt x="1" y="28"/>
                    <a:pt x="1" y="28"/>
                  </a:cubicBezTo>
                  <a:cubicBezTo>
                    <a:pt x="144" y="28"/>
                    <a:pt x="144" y="28"/>
                    <a:pt x="144" y="28"/>
                  </a:cubicBezTo>
                  <a:cubicBezTo>
                    <a:pt x="144" y="0"/>
                    <a:pt x="144" y="0"/>
                    <a:pt x="144" y="0"/>
                  </a:cubicBezTo>
                </a:path>
              </a:pathLst>
            </a:custGeom>
            <a:solidFill>
              <a:srgbClr val="D2D2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78" name="图形"/>
            <p:cNvSpPr/>
            <p:nvPr>
              <p:custDataLst>
                <p:tags r:id="rId31"/>
              </p:custDataLst>
            </p:nvPr>
          </p:nvSpPr>
          <p:spPr bwMode="auto">
            <a:xfrm>
              <a:off x="13528" y="8131"/>
              <a:ext cx="892" cy="176"/>
            </a:xfrm>
            <a:custGeom>
              <a:avLst/>
              <a:gdLst>
                <a:gd name="T0" fmla="*/ 142 w 142"/>
                <a:gd name="T1" fmla="*/ 0 h 28"/>
                <a:gd name="T2" fmla="*/ 0 w 142"/>
                <a:gd name="T3" fmla="*/ 0 h 28"/>
                <a:gd name="T4" fmla="*/ 3 w 142"/>
                <a:gd name="T5" fmla="*/ 3 h 28"/>
                <a:gd name="T6" fmla="*/ 3 w 142"/>
                <a:gd name="T7" fmla="*/ 25 h 28"/>
                <a:gd name="T8" fmla="*/ 1 w 142"/>
                <a:gd name="T9" fmla="*/ 28 h 28"/>
                <a:gd name="T10" fmla="*/ 142 w 142"/>
                <a:gd name="T11" fmla="*/ 28 h 28"/>
                <a:gd name="T12" fmla="*/ 142 w 14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142" h="28">
                  <a:moveTo>
                    <a:pt x="142" y="0"/>
                  </a:moveTo>
                  <a:cubicBezTo>
                    <a:pt x="0" y="0"/>
                    <a:pt x="0" y="0"/>
                    <a:pt x="0" y="0"/>
                  </a:cubicBezTo>
                  <a:cubicBezTo>
                    <a:pt x="3" y="3"/>
                    <a:pt x="3" y="3"/>
                    <a:pt x="3" y="3"/>
                  </a:cubicBezTo>
                  <a:cubicBezTo>
                    <a:pt x="9" y="9"/>
                    <a:pt x="9" y="19"/>
                    <a:pt x="3" y="25"/>
                  </a:cubicBezTo>
                  <a:cubicBezTo>
                    <a:pt x="1" y="28"/>
                    <a:pt x="1" y="28"/>
                    <a:pt x="1" y="28"/>
                  </a:cubicBezTo>
                  <a:cubicBezTo>
                    <a:pt x="142" y="28"/>
                    <a:pt x="142" y="28"/>
                    <a:pt x="142" y="28"/>
                  </a:cubicBezTo>
                  <a:cubicBezTo>
                    <a:pt x="142" y="0"/>
                    <a:pt x="142" y="0"/>
                    <a:pt x="142" y="0"/>
                  </a:cubicBezTo>
                </a:path>
              </a:pathLst>
            </a:custGeom>
            <a:solidFill>
              <a:srgbClr val="D2D2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79" name="图形"/>
            <p:cNvSpPr/>
            <p:nvPr>
              <p:custDataLst>
                <p:tags r:id="rId32"/>
              </p:custDataLst>
            </p:nvPr>
          </p:nvSpPr>
          <p:spPr bwMode="auto">
            <a:xfrm>
              <a:off x="8527" y="8131"/>
              <a:ext cx="901" cy="176"/>
            </a:xfrm>
            <a:custGeom>
              <a:avLst/>
              <a:gdLst>
                <a:gd name="T0" fmla="*/ 143 w 143"/>
                <a:gd name="T1" fmla="*/ 0 h 28"/>
                <a:gd name="T2" fmla="*/ 0 w 143"/>
                <a:gd name="T3" fmla="*/ 0 h 28"/>
                <a:gd name="T4" fmla="*/ 4 w 143"/>
                <a:gd name="T5" fmla="*/ 3 h 28"/>
                <a:gd name="T6" fmla="*/ 4 w 143"/>
                <a:gd name="T7" fmla="*/ 3 h 28"/>
                <a:gd name="T8" fmla="*/ 4 w 143"/>
                <a:gd name="T9" fmla="*/ 25 h 28"/>
                <a:gd name="T10" fmla="*/ 1 w 143"/>
                <a:gd name="T11" fmla="*/ 28 h 28"/>
                <a:gd name="T12" fmla="*/ 143 w 143"/>
                <a:gd name="T13" fmla="*/ 28 h 28"/>
                <a:gd name="T14" fmla="*/ 143 w 143"/>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28">
                  <a:moveTo>
                    <a:pt x="143" y="0"/>
                  </a:moveTo>
                  <a:cubicBezTo>
                    <a:pt x="0" y="0"/>
                    <a:pt x="0" y="0"/>
                    <a:pt x="0" y="0"/>
                  </a:cubicBezTo>
                  <a:cubicBezTo>
                    <a:pt x="4" y="3"/>
                    <a:pt x="4" y="3"/>
                    <a:pt x="4" y="3"/>
                  </a:cubicBezTo>
                  <a:cubicBezTo>
                    <a:pt x="4" y="3"/>
                    <a:pt x="4" y="3"/>
                    <a:pt x="4" y="3"/>
                  </a:cubicBezTo>
                  <a:cubicBezTo>
                    <a:pt x="10" y="9"/>
                    <a:pt x="10" y="19"/>
                    <a:pt x="4" y="25"/>
                  </a:cubicBezTo>
                  <a:cubicBezTo>
                    <a:pt x="1" y="28"/>
                    <a:pt x="1" y="28"/>
                    <a:pt x="1" y="28"/>
                  </a:cubicBezTo>
                  <a:cubicBezTo>
                    <a:pt x="143" y="28"/>
                    <a:pt x="143" y="28"/>
                    <a:pt x="143" y="28"/>
                  </a:cubicBezTo>
                  <a:cubicBezTo>
                    <a:pt x="143" y="0"/>
                    <a:pt x="143" y="0"/>
                    <a:pt x="143" y="0"/>
                  </a:cubicBezTo>
                </a:path>
              </a:pathLst>
            </a:custGeom>
            <a:solidFill>
              <a:srgbClr val="D2D2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80" name="图形"/>
            <p:cNvSpPr/>
            <p:nvPr>
              <p:custDataLst>
                <p:tags r:id="rId33"/>
              </p:custDataLst>
            </p:nvPr>
          </p:nvSpPr>
          <p:spPr bwMode="auto">
            <a:xfrm>
              <a:off x="11015" y="8131"/>
              <a:ext cx="913" cy="176"/>
            </a:xfrm>
            <a:custGeom>
              <a:avLst/>
              <a:gdLst>
                <a:gd name="T0" fmla="*/ 145 w 145"/>
                <a:gd name="T1" fmla="*/ 0 h 28"/>
                <a:gd name="T2" fmla="*/ 0 w 145"/>
                <a:gd name="T3" fmla="*/ 0 h 28"/>
                <a:gd name="T4" fmla="*/ 3 w 145"/>
                <a:gd name="T5" fmla="*/ 3 h 28"/>
                <a:gd name="T6" fmla="*/ 3 w 145"/>
                <a:gd name="T7" fmla="*/ 3 h 28"/>
                <a:gd name="T8" fmla="*/ 3 w 145"/>
                <a:gd name="T9" fmla="*/ 25 h 28"/>
                <a:gd name="T10" fmla="*/ 1 w 145"/>
                <a:gd name="T11" fmla="*/ 28 h 28"/>
                <a:gd name="T12" fmla="*/ 145 w 145"/>
                <a:gd name="T13" fmla="*/ 28 h 28"/>
                <a:gd name="T14" fmla="*/ 145 w 145"/>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28">
                  <a:moveTo>
                    <a:pt x="145" y="0"/>
                  </a:moveTo>
                  <a:cubicBezTo>
                    <a:pt x="0" y="0"/>
                    <a:pt x="0" y="0"/>
                    <a:pt x="0" y="0"/>
                  </a:cubicBezTo>
                  <a:cubicBezTo>
                    <a:pt x="3" y="3"/>
                    <a:pt x="3" y="3"/>
                    <a:pt x="3" y="3"/>
                  </a:cubicBezTo>
                  <a:cubicBezTo>
                    <a:pt x="3" y="3"/>
                    <a:pt x="3" y="3"/>
                    <a:pt x="3" y="3"/>
                  </a:cubicBezTo>
                  <a:cubicBezTo>
                    <a:pt x="9" y="9"/>
                    <a:pt x="9" y="19"/>
                    <a:pt x="3" y="25"/>
                  </a:cubicBezTo>
                  <a:cubicBezTo>
                    <a:pt x="1" y="28"/>
                    <a:pt x="1" y="28"/>
                    <a:pt x="1" y="28"/>
                  </a:cubicBezTo>
                  <a:cubicBezTo>
                    <a:pt x="145" y="28"/>
                    <a:pt x="145" y="28"/>
                    <a:pt x="145" y="28"/>
                  </a:cubicBezTo>
                  <a:cubicBezTo>
                    <a:pt x="145" y="0"/>
                    <a:pt x="145" y="0"/>
                    <a:pt x="145" y="0"/>
                  </a:cubicBezTo>
                </a:path>
              </a:pathLst>
            </a:custGeom>
            <a:solidFill>
              <a:srgbClr val="D2D2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81" name="图形"/>
            <p:cNvSpPr/>
            <p:nvPr>
              <p:custDataLst>
                <p:tags r:id="rId34"/>
              </p:custDataLst>
            </p:nvPr>
          </p:nvSpPr>
          <p:spPr bwMode="auto">
            <a:xfrm>
              <a:off x="4437" y="7810"/>
              <a:ext cx="1509" cy="812"/>
            </a:xfrm>
            <a:custGeom>
              <a:avLst/>
              <a:gdLst>
                <a:gd name="T0" fmla="*/ 234 w 240"/>
                <a:gd name="T1" fmla="*/ 76 h 129"/>
                <a:gd name="T2" fmla="*/ 186 w 240"/>
                <a:gd name="T3" fmla="*/ 125 h 129"/>
                <a:gd name="T4" fmla="*/ 175 w 240"/>
                <a:gd name="T5" fmla="*/ 129 h 129"/>
                <a:gd name="T6" fmla="*/ 164 w 240"/>
                <a:gd name="T7" fmla="*/ 125 h 129"/>
                <a:gd name="T8" fmla="*/ 164 w 240"/>
                <a:gd name="T9" fmla="*/ 103 h 129"/>
                <a:gd name="T10" fmla="*/ 188 w 240"/>
                <a:gd name="T11" fmla="*/ 79 h 129"/>
                <a:gd name="T12" fmla="*/ 0 w 240"/>
                <a:gd name="T13" fmla="*/ 79 h 129"/>
                <a:gd name="T14" fmla="*/ 0 w 240"/>
                <a:gd name="T15" fmla="*/ 51 h 129"/>
                <a:gd name="T16" fmla="*/ 187 w 240"/>
                <a:gd name="T17" fmla="*/ 51 h 129"/>
                <a:gd name="T18" fmla="*/ 164 w 240"/>
                <a:gd name="T19" fmla="*/ 28 h 129"/>
                <a:gd name="T20" fmla="*/ 159 w 240"/>
                <a:gd name="T21" fmla="*/ 17 h 129"/>
                <a:gd name="T22" fmla="*/ 164 w 240"/>
                <a:gd name="T23" fmla="*/ 6 h 129"/>
                <a:gd name="T24" fmla="*/ 186 w 240"/>
                <a:gd name="T25" fmla="*/ 6 h 129"/>
                <a:gd name="T26" fmla="*/ 234 w 240"/>
                <a:gd name="T27" fmla="*/ 54 h 129"/>
                <a:gd name="T28" fmla="*/ 234 w 240"/>
                <a:gd name="T29" fmla="*/ 54 h 129"/>
                <a:gd name="T30" fmla="*/ 234 w 240"/>
                <a:gd name="T31"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0" h="129">
                  <a:moveTo>
                    <a:pt x="234" y="76"/>
                  </a:moveTo>
                  <a:cubicBezTo>
                    <a:pt x="186" y="125"/>
                    <a:pt x="186" y="125"/>
                    <a:pt x="186" y="125"/>
                  </a:cubicBezTo>
                  <a:cubicBezTo>
                    <a:pt x="183" y="128"/>
                    <a:pt x="179" y="129"/>
                    <a:pt x="175" y="129"/>
                  </a:cubicBezTo>
                  <a:cubicBezTo>
                    <a:pt x="171" y="129"/>
                    <a:pt x="167" y="128"/>
                    <a:pt x="164" y="125"/>
                  </a:cubicBezTo>
                  <a:cubicBezTo>
                    <a:pt x="158" y="118"/>
                    <a:pt x="158" y="109"/>
                    <a:pt x="164" y="103"/>
                  </a:cubicBezTo>
                  <a:cubicBezTo>
                    <a:pt x="188" y="79"/>
                    <a:pt x="188" y="79"/>
                    <a:pt x="188" y="79"/>
                  </a:cubicBezTo>
                  <a:cubicBezTo>
                    <a:pt x="0" y="79"/>
                    <a:pt x="0" y="79"/>
                    <a:pt x="0" y="79"/>
                  </a:cubicBezTo>
                  <a:cubicBezTo>
                    <a:pt x="0" y="51"/>
                    <a:pt x="0" y="51"/>
                    <a:pt x="0" y="51"/>
                  </a:cubicBezTo>
                  <a:cubicBezTo>
                    <a:pt x="187" y="51"/>
                    <a:pt x="187" y="51"/>
                    <a:pt x="187" y="51"/>
                  </a:cubicBezTo>
                  <a:cubicBezTo>
                    <a:pt x="164" y="28"/>
                    <a:pt x="164" y="28"/>
                    <a:pt x="164" y="28"/>
                  </a:cubicBezTo>
                  <a:cubicBezTo>
                    <a:pt x="161" y="25"/>
                    <a:pt x="159" y="21"/>
                    <a:pt x="159" y="17"/>
                  </a:cubicBezTo>
                  <a:cubicBezTo>
                    <a:pt x="159" y="13"/>
                    <a:pt x="161" y="9"/>
                    <a:pt x="164" y="6"/>
                  </a:cubicBezTo>
                  <a:cubicBezTo>
                    <a:pt x="170" y="0"/>
                    <a:pt x="180" y="0"/>
                    <a:pt x="186" y="6"/>
                  </a:cubicBezTo>
                  <a:cubicBezTo>
                    <a:pt x="234" y="54"/>
                    <a:pt x="234" y="54"/>
                    <a:pt x="234" y="54"/>
                  </a:cubicBezTo>
                  <a:cubicBezTo>
                    <a:pt x="234" y="54"/>
                    <a:pt x="234" y="54"/>
                    <a:pt x="234" y="54"/>
                  </a:cubicBezTo>
                  <a:cubicBezTo>
                    <a:pt x="240" y="60"/>
                    <a:pt x="240" y="70"/>
                    <a:pt x="234" y="76"/>
                  </a:cubicBezTo>
                  <a:close/>
                </a:path>
              </a:pathLst>
            </a:custGeom>
            <a:solidFill>
              <a:schemeClr val="bg2">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82" name="图形"/>
            <p:cNvSpPr/>
            <p:nvPr>
              <p:custDataLst>
                <p:tags r:id="rId35"/>
              </p:custDataLst>
            </p:nvPr>
          </p:nvSpPr>
          <p:spPr bwMode="auto">
            <a:xfrm>
              <a:off x="6934" y="7810"/>
              <a:ext cx="1512" cy="812"/>
            </a:xfrm>
            <a:custGeom>
              <a:avLst/>
              <a:gdLst>
                <a:gd name="T0" fmla="*/ 234 w 240"/>
                <a:gd name="T1" fmla="*/ 76 h 129"/>
                <a:gd name="T2" fmla="*/ 185 w 240"/>
                <a:gd name="T3" fmla="*/ 125 h 129"/>
                <a:gd name="T4" fmla="*/ 175 w 240"/>
                <a:gd name="T5" fmla="*/ 129 h 129"/>
                <a:gd name="T6" fmla="*/ 164 w 240"/>
                <a:gd name="T7" fmla="*/ 125 h 129"/>
                <a:gd name="T8" fmla="*/ 164 w 240"/>
                <a:gd name="T9" fmla="*/ 103 h 129"/>
                <a:gd name="T10" fmla="*/ 188 w 240"/>
                <a:gd name="T11" fmla="*/ 79 h 129"/>
                <a:gd name="T12" fmla="*/ 0 w 240"/>
                <a:gd name="T13" fmla="*/ 79 h 129"/>
                <a:gd name="T14" fmla="*/ 0 w 240"/>
                <a:gd name="T15" fmla="*/ 51 h 129"/>
                <a:gd name="T16" fmla="*/ 187 w 240"/>
                <a:gd name="T17" fmla="*/ 51 h 129"/>
                <a:gd name="T18" fmla="*/ 164 w 240"/>
                <a:gd name="T19" fmla="*/ 28 h 129"/>
                <a:gd name="T20" fmla="*/ 159 w 240"/>
                <a:gd name="T21" fmla="*/ 17 h 129"/>
                <a:gd name="T22" fmla="*/ 164 w 240"/>
                <a:gd name="T23" fmla="*/ 6 h 129"/>
                <a:gd name="T24" fmla="*/ 185 w 240"/>
                <a:gd name="T25" fmla="*/ 6 h 129"/>
                <a:gd name="T26" fmla="*/ 234 w 240"/>
                <a:gd name="T27" fmla="*/ 54 h 129"/>
                <a:gd name="T28" fmla="*/ 234 w 240"/>
                <a:gd name="T29" fmla="*/ 54 h 129"/>
                <a:gd name="T30" fmla="*/ 234 w 240"/>
                <a:gd name="T31"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0" h="129">
                  <a:moveTo>
                    <a:pt x="234" y="76"/>
                  </a:moveTo>
                  <a:cubicBezTo>
                    <a:pt x="185" y="125"/>
                    <a:pt x="185" y="125"/>
                    <a:pt x="185" y="125"/>
                  </a:cubicBezTo>
                  <a:cubicBezTo>
                    <a:pt x="182" y="128"/>
                    <a:pt x="178" y="129"/>
                    <a:pt x="175" y="129"/>
                  </a:cubicBezTo>
                  <a:cubicBezTo>
                    <a:pt x="171" y="129"/>
                    <a:pt x="167" y="128"/>
                    <a:pt x="164" y="125"/>
                  </a:cubicBezTo>
                  <a:cubicBezTo>
                    <a:pt x="158" y="118"/>
                    <a:pt x="158" y="109"/>
                    <a:pt x="164" y="103"/>
                  </a:cubicBezTo>
                  <a:cubicBezTo>
                    <a:pt x="188" y="79"/>
                    <a:pt x="188" y="79"/>
                    <a:pt x="188" y="79"/>
                  </a:cubicBezTo>
                  <a:cubicBezTo>
                    <a:pt x="0" y="79"/>
                    <a:pt x="0" y="79"/>
                    <a:pt x="0" y="79"/>
                  </a:cubicBezTo>
                  <a:cubicBezTo>
                    <a:pt x="0" y="51"/>
                    <a:pt x="0" y="51"/>
                    <a:pt x="0" y="51"/>
                  </a:cubicBezTo>
                  <a:cubicBezTo>
                    <a:pt x="187" y="51"/>
                    <a:pt x="187" y="51"/>
                    <a:pt x="187" y="51"/>
                  </a:cubicBezTo>
                  <a:cubicBezTo>
                    <a:pt x="164" y="28"/>
                    <a:pt x="164" y="28"/>
                    <a:pt x="164" y="28"/>
                  </a:cubicBezTo>
                  <a:cubicBezTo>
                    <a:pt x="161" y="25"/>
                    <a:pt x="159" y="21"/>
                    <a:pt x="159" y="17"/>
                  </a:cubicBezTo>
                  <a:cubicBezTo>
                    <a:pt x="159" y="13"/>
                    <a:pt x="161" y="9"/>
                    <a:pt x="164" y="6"/>
                  </a:cubicBezTo>
                  <a:cubicBezTo>
                    <a:pt x="170" y="0"/>
                    <a:pt x="179" y="0"/>
                    <a:pt x="185" y="6"/>
                  </a:cubicBezTo>
                  <a:cubicBezTo>
                    <a:pt x="234" y="54"/>
                    <a:pt x="234" y="54"/>
                    <a:pt x="234" y="54"/>
                  </a:cubicBezTo>
                  <a:cubicBezTo>
                    <a:pt x="234" y="54"/>
                    <a:pt x="234" y="54"/>
                    <a:pt x="234" y="54"/>
                  </a:cubicBezTo>
                  <a:cubicBezTo>
                    <a:pt x="240" y="60"/>
                    <a:pt x="240" y="70"/>
                    <a:pt x="234" y="76"/>
                  </a:cubicBezTo>
                  <a:close/>
                </a:path>
              </a:pathLst>
            </a:custGeom>
            <a:solidFill>
              <a:schemeClr val="bg2">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83" name="图形"/>
            <p:cNvSpPr/>
            <p:nvPr>
              <p:custDataLst>
                <p:tags r:id="rId36"/>
              </p:custDataLst>
            </p:nvPr>
          </p:nvSpPr>
          <p:spPr bwMode="auto">
            <a:xfrm>
              <a:off x="11928" y="7810"/>
              <a:ext cx="1518" cy="812"/>
            </a:xfrm>
            <a:custGeom>
              <a:avLst/>
              <a:gdLst>
                <a:gd name="T0" fmla="*/ 235 w 241"/>
                <a:gd name="T1" fmla="*/ 76 h 129"/>
                <a:gd name="T2" fmla="*/ 186 w 241"/>
                <a:gd name="T3" fmla="*/ 125 h 129"/>
                <a:gd name="T4" fmla="*/ 175 w 241"/>
                <a:gd name="T5" fmla="*/ 129 h 129"/>
                <a:gd name="T6" fmla="*/ 164 w 241"/>
                <a:gd name="T7" fmla="*/ 125 h 129"/>
                <a:gd name="T8" fmla="*/ 164 w 241"/>
                <a:gd name="T9" fmla="*/ 103 h 129"/>
                <a:gd name="T10" fmla="*/ 188 w 241"/>
                <a:gd name="T11" fmla="*/ 79 h 129"/>
                <a:gd name="T12" fmla="*/ 0 w 241"/>
                <a:gd name="T13" fmla="*/ 79 h 129"/>
                <a:gd name="T14" fmla="*/ 0 w 241"/>
                <a:gd name="T15" fmla="*/ 51 h 129"/>
                <a:gd name="T16" fmla="*/ 187 w 241"/>
                <a:gd name="T17" fmla="*/ 51 h 129"/>
                <a:gd name="T18" fmla="*/ 164 w 241"/>
                <a:gd name="T19" fmla="*/ 28 h 129"/>
                <a:gd name="T20" fmla="*/ 160 w 241"/>
                <a:gd name="T21" fmla="*/ 17 h 129"/>
                <a:gd name="T22" fmla="*/ 164 w 241"/>
                <a:gd name="T23" fmla="*/ 6 h 129"/>
                <a:gd name="T24" fmla="*/ 186 w 241"/>
                <a:gd name="T25" fmla="*/ 6 h 129"/>
                <a:gd name="T26" fmla="*/ 235 w 241"/>
                <a:gd name="T27" fmla="*/ 54 h 129"/>
                <a:gd name="T28" fmla="*/ 235 w 241"/>
                <a:gd name="T29" fmla="*/ 54 h 129"/>
                <a:gd name="T30" fmla="*/ 235 w 241"/>
                <a:gd name="T31"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9">
                  <a:moveTo>
                    <a:pt x="235" y="76"/>
                  </a:moveTo>
                  <a:cubicBezTo>
                    <a:pt x="186" y="125"/>
                    <a:pt x="186" y="125"/>
                    <a:pt x="186" y="125"/>
                  </a:cubicBezTo>
                  <a:cubicBezTo>
                    <a:pt x="183" y="128"/>
                    <a:pt x="179" y="129"/>
                    <a:pt x="175" y="129"/>
                  </a:cubicBezTo>
                  <a:cubicBezTo>
                    <a:pt x="171" y="129"/>
                    <a:pt x="167" y="128"/>
                    <a:pt x="164" y="125"/>
                  </a:cubicBezTo>
                  <a:cubicBezTo>
                    <a:pt x="158" y="118"/>
                    <a:pt x="158" y="109"/>
                    <a:pt x="164" y="103"/>
                  </a:cubicBezTo>
                  <a:cubicBezTo>
                    <a:pt x="188" y="79"/>
                    <a:pt x="188" y="79"/>
                    <a:pt x="188" y="79"/>
                  </a:cubicBezTo>
                  <a:cubicBezTo>
                    <a:pt x="0" y="79"/>
                    <a:pt x="0" y="79"/>
                    <a:pt x="0" y="79"/>
                  </a:cubicBezTo>
                  <a:cubicBezTo>
                    <a:pt x="0" y="51"/>
                    <a:pt x="0" y="51"/>
                    <a:pt x="0" y="51"/>
                  </a:cubicBezTo>
                  <a:cubicBezTo>
                    <a:pt x="187" y="51"/>
                    <a:pt x="187" y="51"/>
                    <a:pt x="187" y="51"/>
                  </a:cubicBezTo>
                  <a:cubicBezTo>
                    <a:pt x="164" y="28"/>
                    <a:pt x="164" y="28"/>
                    <a:pt x="164" y="28"/>
                  </a:cubicBezTo>
                  <a:cubicBezTo>
                    <a:pt x="161" y="25"/>
                    <a:pt x="160" y="21"/>
                    <a:pt x="160" y="17"/>
                  </a:cubicBezTo>
                  <a:cubicBezTo>
                    <a:pt x="160" y="13"/>
                    <a:pt x="161" y="9"/>
                    <a:pt x="164" y="6"/>
                  </a:cubicBezTo>
                  <a:cubicBezTo>
                    <a:pt x="170" y="0"/>
                    <a:pt x="180" y="0"/>
                    <a:pt x="186" y="6"/>
                  </a:cubicBezTo>
                  <a:cubicBezTo>
                    <a:pt x="235" y="54"/>
                    <a:pt x="235" y="54"/>
                    <a:pt x="235" y="54"/>
                  </a:cubicBezTo>
                  <a:cubicBezTo>
                    <a:pt x="235" y="54"/>
                    <a:pt x="235" y="54"/>
                    <a:pt x="235" y="54"/>
                  </a:cubicBezTo>
                  <a:cubicBezTo>
                    <a:pt x="241" y="60"/>
                    <a:pt x="241" y="70"/>
                    <a:pt x="235" y="76"/>
                  </a:cubicBezTo>
                  <a:close/>
                </a:path>
              </a:pathLst>
            </a:custGeom>
            <a:solidFill>
              <a:schemeClr val="bg2">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84" name="图形"/>
            <p:cNvSpPr/>
            <p:nvPr>
              <p:custDataLst>
                <p:tags r:id="rId37"/>
              </p:custDataLst>
            </p:nvPr>
          </p:nvSpPr>
          <p:spPr bwMode="auto">
            <a:xfrm>
              <a:off x="14420" y="5693"/>
              <a:ext cx="2721" cy="2614"/>
            </a:xfrm>
            <a:custGeom>
              <a:avLst/>
              <a:gdLst>
                <a:gd name="T0" fmla="*/ 432 w 432"/>
                <a:gd name="T1" fmla="*/ 66 h 415"/>
                <a:gd name="T2" fmla="*/ 428 w 432"/>
                <a:gd name="T3" fmla="*/ 77 h 415"/>
                <a:gd name="T4" fmla="*/ 406 w 432"/>
                <a:gd name="T5" fmla="*/ 77 h 415"/>
                <a:gd name="T6" fmla="*/ 382 w 432"/>
                <a:gd name="T7" fmla="*/ 53 h 415"/>
                <a:gd name="T8" fmla="*/ 9 w 432"/>
                <a:gd name="T9" fmla="*/ 415 h 415"/>
                <a:gd name="T10" fmla="*/ 0 w 432"/>
                <a:gd name="T11" fmla="*/ 415 h 415"/>
                <a:gd name="T12" fmla="*/ 0 w 432"/>
                <a:gd name="T13" fmla="*/ 387 h 415"/>
                <a:gd name="T14" fmla="*/ 9 w 432"/>
                <a:gd name="T15" fmla="*/ 387 h 415"/>
                <a:gd name="T16" fmla="*/ 354 w 432"/>
                <a:gd name="T17" fmla="*/ 54 h 415"/>
                <a:gd name="T18" fmla="*/ 331 w 432"/>
                <a:gd name="T19" fmla="*/ 77 h 415"/>
                <a:gd name="T20" fmla="*/ 320 w 432"/>
                <a:gd name="T21" fmla="*/ 81 h 415"/>
                <a:gd name="T22" fmla="*/ 309 w 432"/>
                <a:gd name="T23" fmla="*/ 77 h 415"/>
                <a:gd name="T24" fmla="*/ 309 w 432"/>
                <a:gd name="T25" fmla="*/ 55 h 415"/>
                <a:gd name="T26" fmla="*/ 358 w 432"/>
                <a:gd name="T27" fmla="*/ 6 h 415"/>
                <a:gd name="T28" fmla="*/ 379 w 432"/>
                <a:gd name="T29" fmla="*/ 6 h 415"/>
                <a:gd name="T30" fmla="*/ 428 w 432"/>
                <a:gd name="T31" fmla="*/ 55 h 415"/>
                <a:gd name="T32" fmla="*/ 432 w 432"/>
                <a:gd name="T33" fmla="*/ 66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2" h="415">
                  <a:moveTo>
                    <a:pt x="432" y="66"/>
                  </a:moveTo>
                  <a:cubicBezTo>
                    <a:pt x="432" y="70"/>
                    <a:pt x="431" y="74"/>
                    <a:pt x="428" y="77"/>
                  </a:cubicBezTo>
                  <a:cubicBezTo>
                    <a:pt x="422" y="83"/>
                    <a:pt x="412" y="83"/>
                    <a:pt x="406" y="77"/>
                  </a:cubicBezTo>
                  <a:cubicBezTo>
                    <a:pt x="382" y="53"/>
                    <a:pt x="382" y="53"/>
                    <a:pt x="382" y="53"/>
                  </a:cubicBezTo>
                  <a:cubicBezTo>
                    <a:pt x="376" y="254"/>
                    <a:pt x="211" y="415"/>
                    <a:pt x="9" y="415"/>
                  </a:cubicBezTo>
                  <a:cubicBezTo>
                    <a:pt x="0" y="415"/>
                    <a:pt x="0" y="415"/>
                    <a:pt x="0" y="415"/>
                  </a:cubicBezTo>
                  <a:cubicBezTo>
                    <a:pt x="0" y="387"/>
                    <a:pt x="0" y="387"/>
                    <a:pt x="0" y="387"/>
                  </a:cubicBezTo>
                  <a:cubicBezTo>
                    <a:pt x="9" y="387"/>
                    <a:pt x="9" y="387"/>
                    <a:pt x="9" y="387"/>
                  </a:cubicBezTo>
                  <a:cubicBezTo>
                    <a:pt x="195" y="387"/>
                    <a:pt x="348" y="238"/>
                    <a:pt x="354" y="54"/>
                  </a:cubicBezTo>
                  <a:cubicBezTo>
                    <a:pt x="331" y="77"/>
                    <a:pt x="331" y="77"/>
                    <a:pt x="331" y="77"/>
                  </a:cubicBezTo>
                  <a:cubicBezTo>
                    <a:pt x="328" y="80"/>
                    <a:pt x="324" y="81"/>
                    <a:pt x="320" y="81"/>
                  </a:cubicBezTo>
                  <a:cubicBezTo>
                    <a:pt x="316" y="81"/>
                    <a:pt x="312" y="80"/>
                    <a:pt x="309" y="77"/>
                  </a:cubicBezTo>
                  <a:cubicBezTo>
                    <a:pt x="303" y="71"/>
                    <a:pt x="303" y="61"/>
                    <a:pt x="309" y="55"/>
                  </a:cubicBezTo>
                  <a:cubicBezTo>
                    <a:pt x="358" y="6"/>
                    <a:pt x="358" y="6"/>
                    <a:pt x="358" y="6"/>
                  </a:cubicBezTo>
                  <a:cubicBezTo>
                    <a:pt x="364" y="0"/>
                    <a:pt x="373" y="0"/>
                    <a:pt x="379" y="6"/>
                  </a:cubicBezTo>
                  <a:cubicBezTo>
                    <a:pt x="428" y="55"/>
                    <a:pt x="428" y="55"/>
                    <a:pt x="428" y="55"/>
                  </a:cubicBezTo>
                  <a:cubicBezTo>
                    <a:pt x="431" y="58"/>
                    <a:pt x="432" y="62"/>
                    <a:pt x="432" y="66"/>
                  </a:cubicBezTo>
                  <a:close/>
                </a:path>
              </a:pathLst>
            </a:custGeom>
            <a:solidFill>
              <a:schemeClr val="bg2">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85" name="图形"/>
            <p:cNvSpPr/>
            <p:nvPr>
              <p:custDataLst>
                <p:tags r:id="rId38"/>
              </p:custDataLst>
            </p:nvPr>
          </p:nvSpPr>
          <p:spPr bwMode="auto">
            <a:xfrm>
              <a:off x="9428" y="7810"/>
              <a:ext cx="1505" cy="812"/>
            </a:xfrm>
            <a:custGeom>
              <a:avLst/>
              <a:gdLst>
                <a:gd name="T0" fmla="*/ 233 w 239"/>
                <a:gd name="T1" fmla="*/ 76 h 129"/>
                <a:gd name="T2" fmla="*/ 184 w 239"/>
                <a:gd name="T3" fmla="*/ 125 h 129"/>
                <a:gd name="T4" fmla="*/ 173 w 239"/>
                <a:gd name="T5" fmla="*/ 129 h 129"/>
                <a:gd name="T6" fmla="*/ 162 w 239"/>
                <a:gd name="T7" fmla="*/ 125 h 129"/>
                <a:gd name="T8" fmla="*/ 162 w 239"/>
                <a:gd name="T9" fmla="*/ 103 h 129"/>
                <a:gd name="T10" fmla="*/ 186 w 239"/>
                <a:gd name="T11" fmla="*/ 79 h 129"/>
                <a:gd name="T12" fmla="*/ 0 w 239"/>
                <a:gd name="T13" fmla="*/ 79 h 129"/>
                <a:gd name="T14" fmla="*/ 0 w 239"/>
                <a:gd name="T15" fmla="*/ 51 h 129"/>
                <a:gd name="T16" fmla="*/ 185 w 239"/>
                <a:gd name="T17" fmla="*/ 51 h 129"/>
                <a:gd name="T18" fmla="*/ 162 w 239"/>
                <a:gd name="T19" fmla="*/ 28 h 129"/>
                <a:gd name="T20" fmla="*/ 158 w 239"/>
                <a:gd name="T21" fmla="*/ 17 h 129"/>
                <a:gd name="T22" fmla="*/ 162 w 239"/>
                <a:gd name="T23" fmla="*/ 6 h 129"/>
                <a:gd name="T24" fmla="*/ 184 w 239"/>
                <a:gd name="T25" fmla="*/ 6 h 129"/>
                <a:gd name="T26" fmla="*/ 233 w 239"/>
                <a:gd name="T27" fmla="*/ 54 h 129"/>
                <a:gd name="T28" fmla="*/ 233 w 239"/>
                <a:gd name="T29" fmla="*/ 54 h 129"/>
                <a:gd name="T30" fmla="*/ 233 w 239"/>
                <a:gd name="T31"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29">
                  <a:moveTo>
                    <a:pt x="233" y="76"/>
                  </a:moveTo>
                  <a:cubicBezTo>
                    <a:pt x="184" y="125"/>
                    <a:pt x="184" y="125"/>
                    <a:pt x="184" y="125"/>
                  </a:cubicBezTo>
                  <a:cubicBezTo>
                    <a:pt x="181" y="128"/>
                    <a:pt x="177" y="129"/>
                    <a:pt x="173" y="129"/>
                  </a:cubicBezTo>
                  <a:cubicBezTo>
                    <a:pt x="169" y="129"/>
                    <a:pt x="165" y="128"/>
                    <a:pt x="162" y="125"/>
                  </a:cubicBezTo>
                  <a:cubicBezTo>
                    <a:pt x="156" y="118"/>
                    <a:pt x="156" y="109"/>
                    <a:pt x="162" y="103"/>
                  </a:cubicBezTo>
                  <a:cubicBezTo>
                    <a:pt x="186" y="79"/>
                    <a:pt x="186" y="79"/>
                    <a:pt x="186" y="79"/>
                  </a:cubicBezTo>
                  <a:cubicBezTo>
                    <a:pt x="0" y="79"/>
                    <a:pt x="0" y="79"/>
                    <a:pt x="0" y="79"/>
                  </a:cubicBezTo>
                  <a:cubicBezTo>
                    <a:pt x="0" y="51"/>
                    <a:pt x="0" y="51"/>
                    <a:pt x="0" y="51"/>
                  </a:cubicBezTo>
                  <a:cubicBezTo>
                    <a:pt x="185" y="51"/>
                    <a:pt x="185" y="51"/>
                    <a:pt x="185" y="51"/>
                  </a:cubicBezTo>
                  <a:cubicBezTo>
                    <a:pt x="162" y="28"/>
                    <a:pt x="162" y="28"/>
                    <a:pt x="162" y="28"/>
                  </a:cubicBezTo>
                  <a:cubicBezTo>
                    <a:pt x="159" y="25"/>
                    <a:pt x="158" y="21"/>
                    <a:pt x="158" y="17"/>
                  </a:cubicBezTo>
                  <a:cubicBezTo>
                    <a:pt x="158" y="13"/>
                    <a:pt x="159" y="9"/>
                    <a:pt x="162" y="6"/>
                  </a:cubicBezTo>
                  <a:cubicBezTo>
                    <a:pt x="168" y="0"/>
                    <a:pt x="178" y="0"/>
                    <a:pt x="184" y="6"/>
                  </a:cubicBezTo>
                  <a:cubicBezTo>
                    <a:pt x="233" y="54"/>
                    <a:pt x="233" y="54"/>
                    <a:pt x="233" y="54"/>
                  </a:cubicBezTo>
                  <a:cubicBezTo>
                    <a:pt x="233" y="54"/>
                    <a:pt x="233" y="54"/>
                    <a:pt x="233" y="54"/>
                  </a:cubicBezTo>
                  <a:cubicBezTo>
                    <a:pt x="239" y="60"/>
                    <a:pt x="239" y="70"/>
                    <a:pt x="233" y="76"/>
                  </a:cubicBezTo>
                  <a:close/>
                </a:path>
              </a:pathLst>
            </a:custGeom>
            <a:solidFill>
              <a:schemeClr val="bg2">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86" name="图形"/>
            <p:cNvSpPr>
              <a:spLocks noChangeArrowheads="1"/>
            </p:cNvSpPr>
            <p:nvPr>
              <p:custDataLst>
                <p:tags r:id="rId39"/>
              </p:custDataLst>
            </p:nvPr>
          </p:nvSpPr>
          <p:spPr bwMode="auto">
            <a:xfrm>
              <a:off x="3977" y="7753"/>
              <a:ext cx="926" cy="932"/>
            </a:xfrm>
            <a:prstGeom prst="ellipse">
              <a:avLst/>
            </a:prstGeom>
            <a:gradFill>
              <a:gsLst>
                <a:gs pos="0">
                  <a:schemeClr val="accent1"/>
                </a:gs>
                <a:gs pos="100000">
                  <a:schemeClr val="accent2"/>
                </a:gs>
              </a:gsLst>
              <a:lin ang="135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87" name="图形"/>
            <p:cNvSpPr>
              <a:spLocks noEditPoints="1"/>
            </p:cNvSpPr>
            <p:nvPr>
              <p:custDataLst>
                <p:tags r:id="rId40"/>
              </p:custDataLst>
            </p:nvPr>
          </p:nvSpPr>
          <p:spPr bwMode="auto">
            <a:xfrm>
              <a:off x="4223" y="7923"/>
              <a:ext cx="435" cy="630"/>
            </a:xfrm>
            <a:custGeom>
              <a:avLst/>
              <a:gdLst>
                <a:gd name="T0" fmla="*/ 34 w 69"/>
                <a:gd name="T1" fmla="*/ 0 h 100"/>
                <a:gd name="T2" fmla="*/ 0 w 69"/>
                <a:gd name="T3" fmla="*/ 34 h 100"/>
                <a:gd name="T4" fmla="*/ 16 w 69"/>
                <a:gd name="T5" fmla="*/ 64 h 100"/>
                <a:gd name="T6" fmla="*/ 17 w 69"/>
                <a:gd name="T7" fmla="*/ 72 h 100"/>
                <a:gd name="T8" fmla="*/ 34 w 69"/>
                <a:gd name="T9" fmla="*/ 76 h 100"/>
                <a:gd name="T10" fmla="*/ 51 w 69"/>
                <a:gd name="T11" fmla="*/ 72 h 100"/>
                <a:gd name="T12" fmla="*/ 52 w 69"/>
                <a:gd name="T13" fmla="*/ 64 h 100"/>
                <a:gd name="T14" fmla="*/ 69 w 69"/>
                <a:gd name="T15" fmla="*/ 34 h 100"/>
                <a:gd name="T16" fmla="*/ 34 w 69"/>
                <a:gd name="T17" fmla="*/ 0 h 100"/>
                <a:gd name="T18" fmla="*/ 47 w 69"/>
                <a:gd name="T19" fmla="*/ 60 h 100"/>
                <a:gd name="T20" fmla="*/ 46 w 69"/>
                <a:gd name="T21" fmla="*/ 68 h 100"/>
                <a:gd name="T22" fmla="*/ 34 w 69"/>
                <a:gd name="T23" fmla="*/ 70 h 100"/>
                <a:gd name="T24" fmla="*/ 22 w 69"/>
                <a:gd name="T25" fmla="*/ 68 h 100"/>
                <a:gd name="T26" fmla="*/ 21 w 69"/>
                <a:gd name="T27" fmla="*/ 60 h 100"/>
                <a:gd name="T28" fmla="*/ 6 w 69"/>
                <a:gd name="T29" fmla="*/ 34 h 100"/>
                <a:gd name="T30" fmla="*/ 34 w 69"/>
                <a:gd name="T31" fmla="*/ 6 h 100"/>
                <a:gd name="T32" fmla="*/ 63 w 69"/>
                <a:gd name="T33" fmla="*/ 34 h 100"/>
                <a:gd name="T34" fmla="*/ 47 w 69"/>
                <a:gd name="T35" fmla="*/ 60 h 100"/>
                <a:gd name="T36" fmla="*/ 20 w 69"/>
                <a:gd name="T37" fmla="*/ 87 h 100"/>
                <a:gd name="T38" fmla="*/ 20 w 69"/>
                <a:gd name="T39" fmla="*/ 92 h 100"/>
                <a:gd name="T40" fmla="*/ 25 w 69"/>
                <a:gd name="T41" fmla="*/ 95 h 100"/>
                <a:gd name="T42" fmla="*/ 25 w 69"/>
                <a:gd name="T43" fmla="*/ 98 h 100"/>
                <a:gd name="T44" fmla="*/ 34 w 69"/>
                <a:gd name="T45" fmla="*/ 100 h 100"/>
                <a:gd name="T46" fmla="*/ 43 w 69"/>
                <a:gd name="T47" fmla="*/ 98 h 100"/>
                <a:gd name="T48" fmla="*/ 43 w 69"/>
                <a:gd name="T49" fmla="*/ 95 h 100"/>
                <a:gd name="T50" fmla="*/ 48 w 69"/>
                <a:gd name="T51" fmla="*/ 92 h 100"/>
                <a:gd name="T52" fmla="*/ 49 w 69"/>
                <a:gd name="T53" fmla="*/ 87 h 100"/>
                <a:gd name="T54" fmla="*/ 34 w 69"/>
                <a:gd name="T55" fmla="*/ 89 h 100"/>
                <a:gd name="T56" fmla="*/ 20 w 69"/>
                <a:gd name="T57" fmla="*/ 87 h 100"/>
                <a:gd name="T58" fmla="*/ 18 w 69"/>
                <a:gd name="T59" fmla="*/ 77 h 100"/>
                <a:gd name="T60" fmla="*/ 19 w 69"/>
                <a:gd name="T61" fmla="*/ 82 h 100"/>
                <a:gd name="T62" fmla="*/ 34 w 69"/>
                <a:gd name="T63" fmla="*/ 85 h 100"/>
                <a:gd name="T64" fmla="*/ 49 w 69"/>
                <a:gd name="T65" fmla="*/ 82 h 100"/>
                <a:gd name="T66" fmla="*/ 50 w 69"/>
                <a:gd name="T67" fmla="*/ 77 h 100"/>
                <a:gd name="T68" fmla="*/ 34 w 69"/>
                <a:gd name="T69" fmla="*/ 80 h 100"/>
                <a:gd name="T70" fmla="*/ 18 w 69"/>
                <a:gd name="T71" fmla="*/ 77 h 100"/>
                <a:gd name="T72" fmla="*/ 34 w 69"/>
                <a:gd name="T73" fmla="*/ 14 h 100"/>
                <a:gd name="T74" fmla="*/ 36 w 69"/>
                <a:gd name="T75" fmla="*/ 12 h 100"/>
                <a:gd name="T76" fmla="*/ 34 w 69"/>
                <a:gd name="T77" fmla="*/ 10 h 100"/>
                <a:gd name="T78" fmla="*/ 10 w 69"/>
                <a:gd name="T79" fmla="*/ 34 h 100"/>
                <a:gd name="T80" fmla="*/ 12 w 69"/>
                <a:gd name="T81" fmla="*/ 36 h 100"/>
                <a:gd name="T82" fmla="*/ 14 w 69"/>
                <a:gd name="T83" fmla="*/ 34 h 100"/>
                <a:gd name="T84" fmla="*/ 34 w 69"/>
                <a:gd name="T85" fmla="*/ 14 h 100"/>
                <a:gd name="T86" fmla="*/ 42 w 69"/>
                <a:gd name="T87" fmla="*/ 47 h 100"/>
                <a:gd name="T88" fmla="*/ 34 w 69"/>
                <a:gd name="T89" fmla="*/ 33 h 100"/>
                <a:gd name="T90" fmla="*/ 26 w 69"/>
                <a:gd name="T91" fmla="*/ 47 h 100"/>
                <a:gd name="T92" fmla="*/ 23 w 69"/>
                <a:gd name="T93" fmla="*/ 40 h 100"/>
                <a:gd name="T94" fmla="*/ 18 w 69"/>
                <a:gd name="T95" fmla="*/ 43 h 100"/>
                <a:gd name="T96" fmla="*/ 26 w 69"/>
                <a:gd name="T97" fmla="*/ 59 h 100"/>
                <a:gd name="T98" fmla="*/ 34 w 69"/>
                <a:gd name="T99" fmla="*/ 44 h 100"/>
                <a:gd name="T100" fmla="*/ 42 w 69"/>
                <a:gd name="T101" fmla="*/ 59 h 100"/>
                <a:gd name="T102" fmla="*/ 50 w 69"/>
                <a:gd name="T103" fmla="*/ 43 h 100"/>
                <a:gd name="T104" fmla="*/ 45 w 69"/>
                <a:gd name="T105" fmla="*/ 40 h 100"/>
                <a:gd name="T106" fmla="*/ 42 w 69"/>
                <a:gd name="T107" fmla="*/ 4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 h="100">
                  <a:moveTo>
                    <a:pt x="34" y="0"/>
                  </a:moveTo>
                  <a:cubicBezTo>
                    <a:pt x="15" y="0"/>
                    <a:pt x="0" y="15"/>
                    <a:pt x="0" y="34"/>
                  </a:cubicBezTo>
                  <a:cubicBezTo>
                    <a:pt x="0" y="47"/>
                    <a:pt x="6" y="58"/>
                    <a:pt x="16" y="64"/>
                  </a:cubicBezTo>
                  <a:cubicBezTo>
                    <a:pt x="17" y="72"/>
                    <a:pt x="17" y="72"/>
                    <a:pt x="17" y="72"/>
                  </a:cubicBezTo>
                  <a:cubicBezTo>
                    <a:pt x="22" y="75"/>
                    <a:pt x="28" y="76"/>
                    <a:pt x="34" y="76"/>
                  </a:cubicBezTo>
                  <a:cubicBezTo>
                    <a:pt x="40" y="76"/>
                    <a:pt x="46" y="75"/>
                    <a:pt x="51" y="72"/>
                  </a:cubicBezTo>
                  <a:cubicBezTo>
                    <a:pt x="52" y="64"/>
                    <a:pt x="52" y="64"/>
                    <a:pt x="52" y="64"/>
                  </a:cubicBezTo>
                  <a:cubicBezTo>
                    <a:pt x="62" y="58"/>
                    <a:pt x="69" y="47"/>
                    <a:pt x="69" y="34"/>
                  </a:cubicBezTo>
                  <a:cubicBezTo>
                    <a:pt x="69" y="15"/>
                    <a:pt x="53" y="0"/>
                    <a:pt x="34" y="0"/>
                  </a:cubicBezTo>
                  <a:close/>
                  <a:moveTo>
                    <a:pt x="47" y="60"/>
                  </a:moveTo>
                  <a:cubicBezTo>
                    <a:pt x="46" y="68"/>
                    <a:pt x="46" y="68"/>
                    <a:pt x="46" y="68"/>
                  </a:cubicBezTo>
                  <a:cubicBezTo>
                    <a:pt x="46" y="68"/>
                    <a:pt x="43" y="70"/>
                    <a:pt x="34" y="70"/>
                  </a:cubicBezTo>
                  <a:cubicBezTo>
                    <a:pt x="25" y="70"/>
                    <a:pt x="22" y="68"/>
                    <a:pt x="22" y="68"/>
                  </a:cubicBezTo>
                  <a:cubicBezTo>
                    <a:pt x="21" y="60"/>
                    <a:pt x="21" y="60"/>
                    <a:pt x="21" y="60"/>
                  </a:cubicBezTo>
                  <a:cubicBezTo>
                    <a:pt x="12" y="55"/>
                    <a:pt x="6" y="45"/>
                    <a:pt x="6" y="34"/>
                  </a:cubicBezTo>
                  <a:cubicBezTo>
                    <a:pt x="6" y="19"/>
                    <a:pt x="18" y="6"/>
                    <a:pt x="34" y="6"/>
                  </a:cubicBezTo>
                  <a:cubicBezTo>
                    <a:pt x="50" y="6"/>
                    <a:pt x="63" y="19"/>
                    <a:pt x="63" y="34"/>
                  </a:cubicBezTo>
                  <a:cubicBezTo>
                    <a:pt x="63" y="45"/>
                    <a:pt x="56" y="55"/>
                    <a:pt x="47" y="60"/>
                  </a:cubicBezTo>
                  <a:close/>
                  <a:moveTo>
                    <a:pt x="20" y="87"/>
                  </a:moveTo>
                  <a:cubicBezTo>
                    <a:pt x="20" y="92"/>
                    <a:pt x="20" y="92"/>
                    <a:pt x="20" y="92"/>
                  </a:cubicBezTo>
                  <a:cubicBezTo>
                    <a:pt x="20" y="92"/>
                    <a:pt x="21" y="94"/>
                    <a:pt x="25" y="95"/>
                  </a:cubicBezTo>
                  <a:cubicBezTo>
                    <a:pt x="25" y="98"/>
                    <a:pt x="25" y="98"/>
                    <a:pt x="25" y="98"/>
                  </a:cubicBezTo>
                  <a:cubicBezTo>
                    <a:pt x="25" y="98"/>
                    <a:pt x="27" y="100"/>
                    <a:pt x="34" y="100"/>
                  </a:cubicBezTo>
                  <a:cubicBezTo>
                    <a:pt x="41" y="100"/>
                    <a:pt x="43" y="98"/>
                    <a:pt x="43" y="98"/>
                  </a:cubicBezTo>
                  <a:cubicBezTo>
                    <a:pt x="43" y="95"/>
                    <a:pt x="43" y="95"/>
                    <a:pt x="43" y="95"/>
                  </a:cubicBezTo>
                  <a:cubicBezTo>
                    <a:pt x="47" y="94"/>
                    <a:pt x="48" y="92"/>
                    <a:pt x="48" y="92"/>
                  </a:cubicBezTo>
                  <a:cubicBezTo>
                    <a:pt x="49" y="87"/>
                    <a:pt x="49" y="87"/>
                    <a:pt x="49" y="87"/>
                  </a:cubicBezTo>
                  <a:cubicBezTo>
                    <a:pt x="44" y="88"/>
                    <a:pt x="39" y="89"/>
                    <a:pt x="34" y="89"/>
                  </a:cubicBezTo>
                  <a:cubicBezTo>
                    <a:pt x="29" y="89"/>
                    <a:pt x="24" y="88"/>
                    <a:pt x="20" y="87"/>
                  </a:cubicBezTo>
                  <a:close/>
                  <a:moveTo>
                    <a:pt x="18" y="77"/>
                  </a:moveTo>
                  <a:cubicBezTo>
                    <a:pt x="19" y="82"/>
                    <a:pt x="19" y="82"/>
                    <a:pt x="19" y="82"/>
                  </a:cubicBezTo>
                  <a:cubicBezTo>
                    <a:pt x="23" y="84"/>
                    <a:pt x="29" y="85"/>
                    <a:pt x="34" y="85"/>
                  </a:cubicBezTo>
                  <a:cubicBezTo>
                    <a:pt x="40" y="85"/>
                    <a:pt x="45" y="84"/>
                    <a:pt x="49" y="82"/>
                  </a:cubicBezTo>
                  <a:cubicBezTo>
                    <a:pt x="50" y="77"/>
                    <a:pt x="50" y="77"/>
                    <a:pt x="50" y="77"/>
                  </a:cubicBezTo>
                  <a:cubicBezTo>
                    <a:pt x="45" y="79"/>
                    <a:pt x="40" y="80"/>
                    <a:pt x="34" y="80"/>
                  </a:cubicBezTo>
                  <a:cubicBezTo>
                    <a:pt x="28" y="80"/>
                    <a:pt x="23" y="79"/>
                    <a:pt x="18" y="77"/>
                  </a:cubicBezTo>
                  <a:close/>
                  <a:moveTo>
                    <a:pt x="34" y="14"/>
                  </a:moveTo>
                  <a:cubicBezTo>
                    <a:pt x="35" y="14"/>
                    <a:pt x="36" y="13"/>
                    <a:pt x="36" y="12"/>
                  </a:cubicBezTo>
                  <a:cubicBezTo>
                    <a:pt x="36" y="11"/>
                    <a:pt x="35" y="10"/>
                    <a:pt x="34" y="10"/>
                  </a:cubicBezTo>
                  <a:cubicBezTo>
                    <a:pt x="21" y="10"/>
                    <a:pt x="10" y="21"/>
                    <a:pt x="10" y="34"/>
                  </a:cubicBezTo>
                  <a:cubicBezTo>
                    <a:pt x="10" y="35"/>
                    <a:pt x="11" y="36"/>
                    <a:pt x="12" y="36"/>
                  </a:cubicBezTo>
                  <a:cubicBezTo>
                    <a:pt x="13" y="36"/>
                    <a:pt x="14" y="35"/>
                    <a:pt x="14" y="34"/>
                  </a:cubicBezTo>
                  <a:cubicBezTo>
                    <a:pt x="14" y="23"/>
                    <a:pt x="23" y="14"/>
                    <a:pt x="34" y="14"/>
                  </a:cubicBezTo>
                  <a:close/>
                  <a:moveTo>
                    <a:pt x="42" y="47"/>
                  </a:moveTo>
                  <a:cubicBezTo>
                    <a:pt x="34" y="33"/>
                    <a:pt x="34" y="33"/>
                    <a:pt x="34" y="33"/>
                  </a:cubicBezTo>
                  <a:cubicBezTo>
                    <a:pt x="26" y="47"/>
                    <a:pt x="26" y="47"/>
                    <a:pt x="26" y="47"/>
                  </a:cubicBezTo>
                  <a:cubicBezTo>
                    <a:pt x="23" y="40"/>
                    <a:pt x="23" y="40"/>
                    <a:pt x="23" y="40"/>
                  </a:cubicBezTo>
                  <a:cubicBezTo>
                    <a:pt x="18" y="43"/>
                    <a:pt x="18" y="43"/>
                    <a:pt x="18" y="43"/>
                  </a:cubicBezTo>
                  <a:cubicBezTo>
                    <a:pt x="26" y="59"/>
                    <a:pt x="26" y="59"/>
                    <a:pt x="26" y="59"/>
                  </a:cubicBezTo>
                  <a:cubicBezTo>
                    <a:pt x="34" y="44"/>
                    <a:pt x="34" y="44"/>
                    <a:pt x="34" y="44"/>
                  </a:cubicBezTo>
                  <a:cubicBezTo>
                    <a:pt x="42" y="59"/>
                    <a:pt x="42" y="59"/>
                    <a:pt x="42" y="59"/>
                  </a:cubicBezTo>
                  <a:cubicBezTo>
                    <a:pt x="50" y="43"/>
                    <a:pt x="50" y="43"/>
                    <a:pt x="50" y="43"/>
                  </a:cubicBezTo>
                  <a:cubicBezTo>
                    <a:pt x="45" y="40"/>
                    <a:pt x="45" y="40"/>
                    <a:pt x="45" y="40"/>
                  </a:cubicBezTo>
                  <a:lnTo>
                    <a:pt x="42" y="4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88" name="图形"/>
            <p:cNvSpPr>
              <a:spLocks noChangeArrowheads="1"/>
            </p:cNvSpPr>
            <p:nvPr>
              <p:custDataLst>
                <p:tags r:id="rId41"/>
              </p:custDataLst>
            </p:nvPr>
          </p:nvSpPr>
          <p:spPr bwMode="auto">
            <a:xfrm>
              <a:off x="11468" y="7753"/>
              <a:ext cx="932" cy="932"/>
            </a:xfrm>
            <a:prstGeom prst="ellipse">
              <a:avLst/>
            </a:prstGeom>
            <a:gradFill>
              <a:gsLst>
                <a:gs pos="0">
                  <a:schemeClr val="accent1"/>
                </a:gs>
                <a:gs pos="100000">
                  <a:schemeClr val="accent2"/>
                </a:gs>
              </a:gsLst>
              <a:lin ang="135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89" name="图形"/>
            <p:cNvSpPr>
              <a:spLocks noEditPoints="1"/>
            </p:cNvSpPr>
            <p:nvPr>
              <p:custDataLst>
                <p:tags r:id="rId42"/>
              </p:custDataLst>
            </p:nvPr>
          </p:nvSpPr>
          <p:spPr bwMode="auto">
            <a:xfrm>
              <a:off x="11632" y="7879"/>
              <a:ext cx="655" cy="655"/>
            </a:xfrm>
            <a:custGeom>
              <a:avLst/>
              <a:gdLst>
                <a:gd name="T0" fmla="*/ 90 w 104"/>
                <a:gd name="T1" fmla="*/ 15 h 104"/>
                <a:gd name="T2" fmla="*/ 37 w 104"/>
                <a:gd name="T3" fmla="*/ 15 h 104"/>
                <a:gd name="T4" fmla="*/ 32 w 104"/>
                <a:gd name="T5" fmla="*/ 61 h 104"/>
                <a:gd name="T6" fmla="*/ 5 w 104"/>
                <a:gd name="T7" fmla="*/ 88 h 104"/>
                <a:gd name="T8" fmla="*/ 7 w 104"/>
                <a:gd name="T9" fmla="*/ 97 h 104"/>
                <a:gd name="T10" fmla="*/ 16 w 104"/>
                <a:gd name="T11" fmla="*/ 100 h 104"/>
                <a:gd name="T12" fmla="*/ 44 w 104"/>
                <a:gd name="T13" fmla="*/ 73 h 104"/>
                <a:gd name="T14" fmla="*/ 90 w 104"/>
                <a:gd name="T15" fmla="*/ 67 h 104"/>
                <a:gd name="T16" fmla="*/ 90 w 104"/>
                <a:gd name="T17" fmla="*/ 15 h 104"/>
                <a:gd name="T18" fmla="*/ 85 w 104"/>
                <a:gd name="T19" fmla="*/ 63 h 104"/>
                <a:gd name="T20" fmla="*/ 42 w 104"/>
                <a:gd name="T21" fmla="*/ 63 h 104"/>
                <a:gd name="T22" fmla="*/ 42 w 104"/>
                <a:gd name="T23" fmla="*/ 19 h 104"/>
                <a:gd name="T24" fmla="*/ 85 w 104"/>
                <a:gd name="T25" fmla="*/ 19 h 104"/>
                <a:gd name="T26" fmla="*/ 85 w 104"/>
                <a:gd name="T27" fmla="*/ 63 h 104"/>
                <a:gd name="T28" fmla="*/ 82 w 104"/>
                <a:gd name="T29" fmla="*/ 23 h 104"/>
                <a:gd name="T30" fmla="*/ 79 w 104"/>
                <a:gd name="T31" fmla="*/ 23 h 104"/>
                <a:gd name="T32" fmla="*/ 79 w 104"/>
                <a:gd name="T33" fmla="*/ 26 h 104"/>
                <a:gd name="T34" fmla="*/ 79 w 104"/>
                <a:gd name="T35" fmla="*/ 56 h 104"/>
                <a:gd name="T36" fmla="*/ 79 w 104"/>
                <a:gd name="T37" fmla="*/ 60 h 104"/>
                <a:gd name="T38" fmla="*/ 82 w 104"/>
                <a:gd name="T39" fmla="*/ 60 h 104"/>
                <a:gd name="T40" fmla="*/ 82 w 104"/>
                <a:gd name="T41" fmla="*/ 2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04">
                  <a:moveTo>
                    <a:pt x="90" y="15"/>
                  </a:moveTo>
                  <a:cubicBezTo>
                    <a:pt x="75" y="0"/>
                    <a:pt x="52" y="0"/>
                    <a:pt x="37" y="15"/>
                  </a:cubicBezTo>
                  <a:cubicBezTo>
                    <a:pt x="25" y="27"/>
                    <a:pt x="23" y="46"/>
                    <a:pt x="32" y="61"/>
                  </a:cubicBezTo>
                  <a:cubicBezTo>
                    <a:pt x="5" y="88"/>
                    <a:pt x="5" y="88"/>
                    <a:pt x="5" y="88"/>
                  </a:cubicBezTo>
                  <a:cubicBezTo>
                    <a:pt x="5" y="88"/>
                    <a:pt x="0" y="91"/>
                    <a:pt x="7" y="97"/>
                  </a:cubicBezTo>
                  <a:cubicBezTo>
                    <a:pt x="14" y="104"/>
                    <a:pt x="16" y="100"/>
                    <a:pt x="16" y="100"/>
                  </a:cubicBezTo>
                  <a:cubicBezTo>
                    <a:pt x="44" y="73"/>
                    <a:pt x="44" y="73"/>
                    <a:pt x="44" y="73"/>
                  </a:cubicBezTo>
                  <a:cubicBezTo>
                    <a:pt x="58" y="82"/>
                    <a:pt x="77" y="80"/>
                    <a:pt x="90" y="67"/>
                  </a:cubicBezTo>
                  <a:cubicBezTo>
                    <a:pt x="104" y="53"/>
                    <a:pt x="104" y="29"/>
                    <a:pt x="90" y="15"/>
                  </a:cubicBezTo>
                  <a:close/>
                  <a:moveTo>
                    <a:pt x="85" y="63"/>
                  </a:moveTo>
                  <a:cubicBezTo>
                    <a:pt x="73" y="75"/>
                    <a:pt x="54" y="75"/>
                    <a:pt x="42" y="63"/>
                  </a:cubicBezTo>
                  <a:cubicBezTo>
                    <a:pt x="30" y="51"/>
                    <a:pt x="30" y="31"/>
                    <a:pt x="42" y="19"/>
                  </a:cubicBezTo>
                  <a:cubicBezTo>
                    <a:pt x="54" y="8"/>
                    <a:pt x="73" y="8"/>
                    <a:pt x="85" y="19"/>
                  </a:cubicBezTo>
                  <a:cubicBezTo>
                    <a:pt x="97" y="31"/>
                    <a:pt x="97" y="51"/>
                    <a:pt x="85" y="63"/>
                  </a:cubicBezTo>
                  <a:close/>
                  <a:moveTo>
                    <a:pt x="82" y="23"/>
                  </a:moveTo>
                  <a:cubicBezTo>
                    <a:pt x="81" y="22"/>
                    <a:pt x="80" y="22"/>
                    <a:pt x="79" y="23"/>
                  </a:cubicBezTo>
                  <a:cubicBezTo>
                    <a:pt x="78" y="24"/>
                    <a:pt x="78" y="25"/>
                    <a:pt x="79" y="26"/>
                  </a:cubicBezTo>
                  <a:cubicBezTo>
                    <a:pt x="87" y="34"/>
                    <a:pt x="87" y="48"/>
                    <a:pt x="79" y="56"/>
                  </a:cubicBezTo>
                  <a:cubicBezTo>
                    <a:pt x="78" y="57"/>
                    <a:pt x="78" y="59"/>
                    <a:pt x="79" y="60"/>
                  </a:cubicBezTo>
                  <a:cubicBezTo>
                    <a:pt x="80" y="60"/>
                    <a:pt x="81" y="60"/>
                    <a:pt x="82" y="60"/>
                  </a:cubicBezTo>
                  <a:cubicBezTo>
                    <a:pt x="92" y="49"/>
                    <a:pt x="92" y="33"/>
                    <a:pt x="82"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90" name="图形"/>
            <p:cNvSpPr>
              <a:spLocks noChangeArrowheads="1"/>
            </p:cNvSpPr>
            <p:nvPr>
              <p:custDataLst>
                <p:tags r:id="rId43"/>
              </p:custDataLst>
            </p:nvPr>
          </p:nvSpPr>
          <p:spPr bwMode="auto">
            <a:xfrm>
              <a:off x="13956" y="7753"/>
              <a:ext cx="930" cy="932"/>
            </a:xfrm>
            <a:prstGeom prst="ellipse">
              <a:avLst/>
            </a:prstGeom>
            <a:gradFill>
              <a:gsLst>
                <a:gs pos="0">
                  <a:schemeClr val="accent1"/>
                </a:gs>
                <a:gs pos="100000">
                  <a:schemeClr val="accent2"/>
                </a:gs>
              </a:gsLst>
              <a:lin ang="135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91" name="图形"/>
            <p:cNvSpPr>
              <a:spLocks noEditPoints="1"/>
            </p:cNvSpPr>
            <p:nvPr>
              <p:custDataLst>
                <p:tags r:id="rId44"/>
              </p:custDataLst>
            </p:nvPr>
          </p:nvSpPr>
          <p:spPr bwMode="auto">
            <a:xfrm>
              <a:off x="14180" y="7942"/>
              <a:ext cx="479" cy="605"/>
            </a:xfrm>
            <a:custGeom>
              <a:avLst/>
              <a:gdLst>
                <a:gd name="T0" fmla="*/ 41 w 76"/>
                <a:gd name="T1" fmla="*/ 57 h 96"/>
                <a:gd name="T2" fmla="*/ 38 w 76"/>
                <a:gd name="T3" fmla="*/ 57 h 96"/>
                <a:gd name="T4" fmla="*/ 32 w 76"/>
                <a:gd name="T5" fmla="*/ 60 h 96"/>
                <a:gd name="T6" fmla="*/ 32 w 76"/>
                <a:gd name="T7" fmla="*/ 64 h 96"/>
                <a:gd name="T8" fmla="*/ 37 w 76"/>
                <a:gd name="T9" fmla="*/ 64 h 96"/>
                <a:gd name="T10" fmla="*/ 37 w 76"/>
                <a:gd name="T11" fmla="*/ 77 h 96"/>
                <a:gd name="T12" fmla="*/ 34 w 76"/>
                <a:gd name="T13" fmla="*/ 77 h 96"/>
                <a:gd name="T14" fmla="*/ 34 w 76"/>
                <a:gd name="T15" fmla="*/ 80 h 96"/>
                <a:gd name="T16" fmla="*/ 44 w 76"/>
                <a:gd name="T17" fmla="*/ 80 h 96"/>
                <a:gd name="T18" fmla="*/ 44 w 76"/>
                <a:gd name="T19" fmla="*/ 77 h 96"/>
                <a:gd name="T20" fmla="*/ 41 w 76"/>
                <a:gd name="T21" fmla="*/ 77 h 96"/>
                <a:gd name="T22" fmla="*/ 41 w 76"/>
                <a:gd name="T23" fmla="*/ 57 h 96"/>
                <a:gd name="T24" fmla="*/ 76 w 76"/>
                <a:gd name="T25" fmla="*/ 15 h 96"/>
                <a:gd name="T26" fmla="*/ 71 w 76"/>
                <a:gd name="T27" fmla="*/ 10 h 96"/>
                <a:gd name="T28" fmla="*/ 54 w 76"/>
                <a:gd name="T29" fmla="*/ 46 h 96"/>
                <a:gd name="T30" fmla="*/ 48 w 76"/>
                <a:gd name="T31" fmla="*/ 43 h 96"/>
                <a:gd name="T32" fmla="*/ 66 w 76"/>
                <a:gd name="T33" fmla="*/ 5 h 96"/>
                <a:gd name="T34" fmla="*/ 61 w 76"/>
                <a:gd name="T35" fmla="*/ 0 h 96"/>
                <a:gd name="T36" fmla="*/ 15 w 76"/>
                <a:gd name="T37" fmla="*/ 0 h 96"/>
                <a:gd name="T38" fmla="*/ 10 w 76"/>
                <a:gd name="T39" fmla="*/ 5 h 96"/>
                <a:gd name="T40" fmla="*/ 28 w 76"/>
                <a:gd name="T41" fmla="*/ 43 h 96"/>
                <a:gd name="T42" fmla="*/ 23 w 76"/>
                <a:gd name="T43" fmla="*/ 46 h 96"/>
                <a:gd name="T44" fmla="*/ 5 w 76"/>
                <a:gd name="T45" fmla="*/ 10 h 96"/>
                <a:gd name="T46" fmla="*/ 0 w 76"/>
                <a:gd name="T47" fmla="*/ 15 h 96"/>
                <a:gd name="T48" fmla="*/ 17 w 76"/>
                <a:gd name="T49" fmla="*/ 51 h 96"/>
                <a:gd name="T50" fmla="*/ 11 w 76"/>
                <a:gd name="T51" fmla="*/ 68 h 96"/>
                <a:gd name="T52" fmla="*/ 38 w 76"/>
                <a:gd name="T53" fmla="*/ 96 h 96"/>
                <a:gd name="T54" fmla="*/ 66 w 76"/>
                <a:gd name="T55" fmla="*/ 68 h 96"/>
                <a:gd name="T56" fmla="*/ 59 w 76"/>
                <a:gd name="T57" fmla="*/ 51 h 96"/>
                <a:gd name="T58" fmla="*/ 76 w 76"/>
                <a:gd name="T59" fmla="*/ 15 h 96"/>
                <a:gd name="T60" fmla="*/ 18 w 76"/>
                <a:gd name="T61" fmla="*/ 7 h 96"/>
                <a:gd name="T62" fmla="*/ 58 w 76"/>
                <a:gd name="T63" fmla="*/ 7 h 96"/>
                <a:gd name="T64" fmla="*/ 55 w 76"/>
                <a:gd name="T65" fmla="*/ 14 h 96"/>
                <a:gd name="T66" fmla="*/ 22 w 76"/>
                <a:gd name="T67" fmla="*/ 14 h 96"/>
                <a:gd name="T68" fmla="*/ 18 w 76"/>
                <a:gd name="T69" fmla="*/ 7 h 96"/>
                <a:gd name="T70" fmla="*/ 25 w 76"/>
                <a:gd name="T71" fmla="*/ 20 h 96"/>
                <a:gd name="T72" fmla="*/ 51 w 76"/>
                <a:gd name="T73" fmla="*/ 20 h 96"/>
                <a:gd name="T74" fmla="*/ 41 w 76"/>
                <a:gd name="T75" fmla="*/ 41 h 96"/>
                <a:gd name="T76" fmla="*/ 38 w 76"/>
                <a:gd name="T77" fmla="*/ 41 h 96"/>
                <a:gd name="T78" fmla="*/ 35 w 76"/>
                <a:gd name="T79" fmla="*/ 41 h 96"/>
                <a:gd name="T80" fmla="*/ 25 w 76"/>
                <a:gd name="T81" fmla="*/ 20 h 96"/>
                <a:gd name="T82" fmla="*/ 60 w 76"/>
                <a:gd name="T83" fmla="*/ 68 h 96"/>
                <a:gd name="T84" fmla="*/ 38 w 76"/>
                <a:gd name="T85" fmla="*/ 90 h 96"/>
                <a:gd name="T86" fmla="*/ 17 w 76"/>
                <a:gd name="T87" fmla="*/ 68 h 96"/>
                <a:gd name="T88" fmla="*/ 38 w 76"/>
                <a:gd name="T89" fmla="*/ 47 h 96"/>
                <a:gd name="T90" fmla="*/ 60 w 76"/>
                <a:gd name="T91" fmla="*/ 68 h 96"/>
                <a:gd name="T92" fmla="*/ 38 w 76"/>
                <a:gd name="T93" fmla="*/ 49 h 96"/>
                <a:gd name="T94" fmla="*/ 18 w 76"/>
                <a:gd name="T95" fmla="*/ 68 h 96"/>
                <a:gd name="T96" fmla="*/ 38 w 76"/>
                <a:gd name="T97" fmla="*/ 88 h 96"/>
                <a:gd name="T98" fmla="*/ 58 w 76"/>
                <a:gd name="T99" fmla="*/ 68 h 96"/>
                <a:gd name="T100" fmla="*/ 38 w 76"/>
                <a:gd name="T101" fmla="*/ 49 h 96"/>
                <a:gd name="T102" fmla="*/ 38 w 76"/>
                <a:gd name="T103" fmla="*/ 86 h 96"/>
                <a:gd name="T104" fmla="*/ 21 w 76"/>
                <a:gd name="T105" fmla="*/ 68 h 96"/>
                <a:gd name="T106" fmla="*/ 38 w 76"/>
                <a:gd name="T107" fmla="*/ 51 h 96"/>
                <a:gd name="T108" fmla="*/ 56 w 76"/>
                <a:gd name="T109" fmla="*/ 68 h 96"/>
                <a:gd name="T110" fmla="*/ 38 w 76"/>
                <a:gd name="T111" fmla="*/ 8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 h="96">
                  <a:moveTo>
                    <a:pt x="41" y="57"/>
                  </a:moveTo>
                  <a:cubicBezTo>
                    <a:pt x="38" y="57"/>
                    <a:pt x="38" y="57"/>
                    <a:pt x="38" y="57"/>
                  </a:cubicBezTo>
                  <a:cubicBezTo>
                    <a:pt x="38" y="57"/>
                    <a:pt x="37" y="60"/>
                    <a:pt x="32" y="60"/>
                  </a:cubicBezTo>
                  <a:cubicBezTo>
                    <a:pt x="32" y="64"/>
                    <a:pt x="32" y="64"/>
                    <a:pt x="32" y="64"/>
                  </a:cubicBezTo>
                  <a:cubicBezTo>
                    <a:pt x="37" y="64"/>
                    <a:pt x="37" y="64"/>
                    <a:pt x="37" y="64"/>
                  </a:cubicBezTo>
                  <a:cubicBezTo>
                    <a:pt x="37" y="77"/>
                    <a:pt x="37" y="77"/>
                    <a:pt x="37" y="77"/>
                  </a:cubicBezTo>
                  <a:cubicBezTo>
                    <a:pt x="34" y="77"/>
                    <a:pt x="34" y="77"/>
                    <a:pt x="34" y="77"/>
                  </a:cubicBezTo>
                  <a:cubicBezTo>
                    <a:pt x="34" y="80"/>
                    <a:pt x="34" y="80"/>
                    <a:pt x="34" y="80"/>
                  </a:cubicBezTo>
                  <a:cubicBezTo>
                    <a:pt x="44" y="80"/>
                    <a:pt x="44" y="80"/>
                    <a:pt x="44" y="80"/>
                  </a:cubicBezTo>
                  <a:cubicBezTo>
                    <a:pt x="44" y="77"/>
                    <a:pt x="44" y="77"/>
                    <a:pt x="44" y="77"/>
                  </a:cubicBezTo>
                  <a:cubicBezTo>
                    <a:pt x="41" y="77"/>
                    <a:pt x="41" y="77"/>
                    <a:pt x="41" y="77"/>
                  </a:cubicBezTo>
                  <a:lnTo>
                    <a:pt x="41" y="57"/>
                  </a:lnTo>
                  <a:close/>
                  <a:moveTo>
                    <a:pt x="76" y="15"/>
                  </a:moveTo>
                  <a:cubicBezTo>
                    <a:pt x="71" y="10"/>
                    <a:pt x="71" y="10"/>
                    <a:pt x="71" y="10"/>
                  </a:cubicBezTo>
                  <a:cubicBezTo>
                    <a:pt x="54" y="46"/>
                    <a:pt x="54" y="46"/>
                    <a:pt x="54" y="46"/>
                  </a:cubicBezTo>
                  <a:cubicBezTo>
                    <a:pt x="52" y="45"/>
                    <a:pt x="50" y="44"/>
                    <a:pt x="48" y="43"/>
                  </a:cubicBezTo>
                  <a:cubicBezTo>
                    <a:pt x="66" y="5"/>
                    <a:pt x="66" y="5"/>
                    <a:pt x="66" y="5"/>
                  </a:cubicBezTo>
                  <a:cubicBezTo>
                    <a:pt x="61" y="0"/>
                    <a:pt x="61" y="0"/>
                    <a:pt x="61" y="0"/>
                  </a:cubicBezTo>
                  <a:cubicBezTo>
                    <a:pt x="15" y="0"/>
                    <a:pt x="15" y="0"/>
                    <a:pt x="15" y="0"/>
                  </a:cubicBezTo>
                  <a:cubicBezTo>
                    <a:pt x="10" y="5"/>
                    <a:pt x="10" y="5"/>
                    <a:pt x="10" y="5"/>
                  </a:cubicBezTo>
                  <a:cubicBezTo>
                    <a:pt x="28" y="43"/>
                    <a:pt x="28" y="43"/>
                    <a:pt x="28" y="43"/>
                  </a:cubicBezTo>
                  <a:cubicBezTo>
                    <a:pt x="26" y="44"/>
                    <a:pt x="24" y="45"/>
                    <a:pt x="23" y="46"/>
                  </a:cubicBezTo>
                  <a:cubicBezTo>
                    <a:pt x="5" y="10"/>
                    <a:pt x="5" y="10"/>
                    <a:pt x="5" y="10"/>
                  </a:cubicBezTo>
                  <a:cubicBezTo>
                    <a:pt x="0" y="15"/>
                    <a:pt x="0" y="15"/>
                    <a:pt x="0" y="15"/>
                  </a:cubicBezTo>
                  <a:cubicBezTo>
                    <a:pt x="17" y="51"/>
                    <a:pt x="17" y="51"/>
                    <a:pt x="17" y="51"/>
                  </a:cubicBezTo>
                  <a:cubicBezTo>
                    <a:pt x="13" y="55"/>
                    <a:pt x="11" y="62"/>
                    <a:pt x="11" y="68"/>
                  </a:cubicBezTo>
                  <a:cubicBezTo>
                    <a:pt x="11" y="84"/>
                    <a:pt x="23" y="96"/>
                    <a:pt x="38" y="96"/>
                  </a:cubicBezTo>
                  <a:cubicBezTo>
                    <a:pt x="53" y="96"/>
                    <a:pt x="66" y="84"/>
                    <a:pt x="66" y="68"/>
                  </a:cubicBezTo>
                  <a:cubicBezTo>
                    <a:pt x="66" y="62"/>
                    <a:pt x="63" y="55"/>
                    <a:pt x="59" y="51"/>
                  </a:cubicBezTo>
                  <a:lnTo>
                    <a:pt x="76" y="15"/>
                  </a:lnTo>
                  <a:close/>
                  <a:moveTo>
                    <a:pt x="18" y="7"/>
                  </a:moveTo>
                  <a:cubicBezTo>
                    <a:pt x="58" y="7"/>
                    <a:pt x="58" y="7"/>
                    <a:pt x="58" y="7"/>
                  </a:cubicBezTo>
                  <a:cubicBezTo>
                    <a:pt x="55" y="14"/>
                    <a:pt x="55" y="14"/>
                    <a:pt x="55" y="14"/>
                  </a:cubicBezTo>
                  <a:cubicBezTo>
                    <a:pt x="22" y="14"/>
                    <a:pt x="22" y="14"/>
                    <a:pt x="22" y="14"/>
                  </a:cubicBezTo>
                  <a:lnTo>
                    <a:pt x="18" y="7"/>
                  </a:lnTo>
                  <a:close/>
                  <a:moveTo>
                    <a:pt x="25" y="20"/>
                  </a:moveTo>
                  <a:cubicBezTo>
                    <a:pt x="51" y="20"/>
                    <a:pt x="51" y="20"/>
                    <a:pt x="51" y="20"/>
                  </a:cubicBezTo>
                  <a:cubicBezTo>
                    <a:pt x="41" y="41"/>
                    <a:pt x="41" y="41"/>
                    <a:pt x="41" y="41"/>
                  </a:cubicBezTo>
                  <a:cubicBezTo>
                    <a:pt x="40" y="41"/>
                    <a:pt x="39" y="41"/>
                    <a:pt x="38" y="41"/>
                  </a:cubicBezTo>
                  <a:cubicBezTo>
                    <a:pt x="37" y="41"/>
                    <a:pt x="36" y="41"/>
                    <a:pt x="35" y="41"/>
                  </a:cubicBezTo>
                  <a:lnTo>
                    <a:pt x="25" y="20"/>
                  </a:lnTo>
                  <a:close/>
                  <a:moveTo>
                    <a:pt x="60" y="68"/>
                  </a:moveTo>
                  <a:cubicBezTo>
                    <a:pt x="60" y="80"/>
                    <a:pt x="50" y="90"/>
                    <a:pt x="38" y="90"/>
                  </a:cubicBezTo>
                  <a:cubicBezTo>
                    <a:pt x="26" y="90"/>
                    <a:pt x="17" y="80"/>
                    <a:pt x="17" y="68"/>
                  </a:cubicBezTo>
                  <a:cubicBezTo>
                    <a:pt x="17" y="57"/>
                    <a:pt x="26" y="47"/>
                    <a:pt x="38" y="47"/>
                  </a:cubicBezTo>
                  <a:cubicBezTo>
                    <a:pt x="50" y="47"/>
                    <a:pt x="60" y="57"/>
                    <a:pt x="60" y="68"/>
                  </a:cubicBezTo>
                  <a:close/>
                  <a:moveTo>
                    <a:pt x="38" y="49"/>
                  </a:moveTo>
                  <a:cubicBezTo>
                    <a:pt x="27" y="49"/>
                    <a:pt x="18" y="58"/>
                    <a:pt x="18" y="68"/>
                  </a:cubicBezTo>
                  <a:cubicBezTo>
                    <a:pt x="18" y="79"/>
                    <a:pt x="27" y="88"/>
                    <a:pt x="38" y="88"/>
                  </a:cubicBezTo>
                  <a:cubicBezTo>
                    <a:pt x="49" y="88"/>
                    <a:pt x="58" y="79"/>
                    <a:pt x="58" y="68"/>
                  </a:cubicBezTo>
                  <a:cubicBezTo>
                    <a:pt x="58" y="58"/>
                    <a:pt x="49" y="49"/>
                    <a:pt x="38" y="49"/>
                  </a:cubicBezTo>
                  <a:close/>
                  <a:moveTo>
                    <a:pt x="38" y="86"/>
                  </a:moveTo>
                  <a:cubicBezTo>
                    <a:pt x="28" y="86"/>
                    <a:pt x="21" y="78"/>
                    <a:pt x="21" y="68"/>
                  </a:cubicBezTo>
                  <a:cubicBezTo>
                    <a:pt x="21" y="59"/>
                    <a:pt x="28" y="51"/>
                    <a:pt x="38" y="51"/>
                  </a:cubicBezTo>
                  <a:cubicBezTo>
                    <a:pt x="48" y="51"/>
                    <a:pt x="56" y="59"/>
                    <a:pt x="56" y="68"/>
                  </a:cubicBezTo>
                  <a:cubicBezTo>
                    <a:pt x="56" y="78"/>
                    <a:pt x="48" y="86"/>
                    <a:pt x="38" y="8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92" name="图形"/>
            <p:cNvSpPr>
              <a:spLocks noChangeArrowheads="1"/>
            </p:cNvSpPr>
            <p:nvPr>
              <p:custDataLst>
                <p:tags r:id="rId45"/>
              </p:custDataLst>
            </p:nvPr>
          </p:nvSpPr>
          <p:spPr bwMode="auto">
            <a:xfrm>
              <a:off x="6474" y="7753"/>
              <a:ext cx="926" cy="932"/>
            </a:xfrm>
            <a:prstGeom prst="ellipse">
              <a:avLst/>
            </a:prstGeom>
            <a:gradFill>
              <a:gsLst>
                <a:gs pos="0">
                  <a:schemeClr val="accent1"/>
                </a:gs>
                <a:gs pos="100000">
                  <a:schemeClr val="accent2"/>
                </a:gs>
              </a:gsLst>
              <a:lin ang="135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93" name="图形"/>
            <p:cNvSpPr>
              <a:spLocks noEditPoints="1"/>
            </p:cNvSpPr>
            <p:nvPr>
              <p:custDataLst>
                <p:tags r:id="rId46"/>
              </p:custDataLst>
            </p:nvPr>
          </p:nvSpPr>
          <p:spPr bwMode="auto">
            <a:xfrm>
              <a:off x="6713" y="7948"/>
              <a:ext cx="435" cy="548"/>
            </a:xfrm>
            <a:custGeom>
              <a:avLst/>
              <a:gdLst>
                <a:gd name="T0" fmla="*/ 100 w 138"/>
                <a:gd name="T1" fmla="*/ 28 h 174"/>
                <a:gd name="T2" fmla="*/ 24 w 138"/>
                <a:gd name="T3" fmla="*/ 28 h 174"/>
                <a:gd name="T4" fmla="*/ 24 w 138"/>
                <a:gd name="T5" fmla="*/ 38 h 174"/>
                <a:gd name="T6" fmla="*/ 100 w 138"/>
                <a:gd name="T7" fmla="*/ 38 h 174"/>
                <a:gd name="T8" fmla="*/ 100 w 138"/>
                <a:gd name="T9" fmla="*/ 28 h 174"/>
                <a:gd name="T10" fmla="*/ 100 w 138"/>
                <a:gd name="T11" fmla="*/ 50 h 174"/>
                <a:gd name="T12" fmla="*/ 24 w 138"/>
                <a:gd name="T13" fmla="*/ 50 h 174"/>
                <a:gd name="T14" fmla="*/ 24 w 138"/>
                <a:gd name="T15" fmla="*/ 60 h 174"/>
                <a:gd name="T16" fmla="*/ 100 w 138"/>
                <a:gd name="T17" fmla="*/ 60 h 174"/>
                <a:gd name="T18" fmla="*/ 100 w 138"/>
                <a:gd name="T19" fmla="*/ 50 h 174"/>
                <a:gd name="T20" fmla="*/ 124 w 138"/>
                <a:gd name="T21" fmla="*/ 14 h 174"/>
                <a:gd name="T22" fmla="*/ 124 w 138"/>
                <a:gd name="T23" fmla="*/ 0 h 174"/>
                <a:gd name="T24" fmla="*/ 0 w 138"/>
                <a:gd name="T25" fmla="*/ 0 h 174"/>
                <a:gd name="T26" fmla="*/ 0 w 138"/>
                <a:gd name="T27" fmla="*/ 158 h 174"/>
                <a:gd name="T28" fmla="*/ 16 w 138"/>
                <a:gd name="T29" fmla="*/ 158 h 174"/>
                <a:gd name="T30" fmla="*/ 16 w 138"/>
                <a:gd name="T31" fmla="*/ 174 h 174"/>
                <a:gd name="T32" fmla="*/ 98 w 138"/>
                <a:gd name="T33" fmla="*/ 174 h 174"/>
                <a:gd name="T34" fmla="*/ 138 w 138"/>
                <a:gd name="T35" fmla="*/ 174 h 174"/>
                <a:gd name="T36" fmla="*/ 138 w 138"/>
                <a:gd name="T37" fmla="*/ 132 h 174"/>
                <a:gd name="T38" fmla="*/ 138 w 138"/>
                <a:gd name="T39" fmla="*/ 14 h 174"/>
                <a:gd name="T40" fmla="*/ 124 w 138"/>
                <a:gd name="T41" fmla="*/ 14 h 174"/>
                <a:gd name="T42" fmla="*/ 10 w 138"/>
                <a:gd name="T43" fmla="*/ 150 h 174"/>
                <a:gd name="T44" fmla="*/ 10 w 138"/>
                <a:gd name="T45" fmla="*/ 8 h 174"/>
                <a:gd name="T46" fmla="*/ 114 w 138"/>
                <a:gd name="T47" fmla="*/ 8 h 174"/>
                <a:gd name="T48" fmla="*/ 114 w 138"/>
                <a:gd name="T49" fmla="*/ 114 h 174"/>
                <a:gd name="T50" fmla="*/ 78 w 138"/>
                <a:gd name="T51" fmla="*/ 114 h 174"/>
                <a:gd name="T52" fmla="*/ 78 w 138"/>
                <a:gd name="T53" fmla="*/ 114 h 174"/>
                <a:gd name="T54" fmla="*/ 78 w 138"/>
                <a:gd name="T55" fmla="*/ 150 h 174"/>
                <a:gd name="T56" fmla="*/ 10 w 138"/>
                <a:gd name="T57" fmla="*/ 150 h 174"/>
                <a:gd name="T58" fmla="*/ 130 w 138"/>
                <a:gd name="T59" fmla="*/ 128 h 174"/>
                <a:gd name="T60" fmla="*/ 130 w 138"/>
                <a:gd name="T61" fmla="*/ 164 h 174"/>
                <a:gd name="T62" fmla="*/ 94 w 138"/>
                <a:gd name="T63" fmla="*/ 164 h 174"/>
                <a:gd name="T64" fmla="*/ 24 w 138"/>
                <a:gd name="T65" fmla="*/ 164 h 174"/>
                <a:gd name="T66" fmla="*/ 24 w 138"/>
                <a:gd name="T67" fmla="*/ 158 h 174"/>
                <a:gd name="T68" fmla="*/ 82 w 138"/>
                <a:gd name="T69" fmla="*/ 158 h 174"/>
                <a:gd name="T70" fmla="*/ 124 w 138"/>
                <a:gd name="T71" fmla="*/ 118 h 174"/>
                <a:gd name="T72" fmla="*/ 124 w 138"/>
                <a:gd name="T73" fmla="*/ 24 h 174"/>
                <a:gd name="T74" fmla="*/ 130 w 138"/>
                <a:gd name="T75" fmla="*/ 24 h 174"/>
                <a:gd name="T76" fmla="*/ 130 w 138"/>
                <a:gd name="T77" fmla="*/ 128 h 174"/>
                <a:gd name="T78" fmla="*/ 24 w 138"/>
                <a:gd name="T79" fmla="*/ 102 h 174"/>
                <a:gd name="T80" fmla="*/ 62 w 138"/>
                <a:gd name="T81" fmla="*/ 102 h 174"/>
                <a:gd name="T82" fmla="*/ 62 w 138"/>
                <a:gd name="T83" fmla="*/ 92 h 174"/>
                <a:gd name="T84" fmla="*/ 24 w 138"/>
                <a:gd name="T85" fmla="*/ 92 h 174"/>
                <a:gd name="T86" fmla="*/ 24 w 138"/>
                <a:gd name="T87" fmla="*/ 102 h 174"/>
                <a:gd name="T88" fmla="*/ 100 w 138"/>
                <a:gd name="T89" fmla="*/ 70 h 174"/>
                <a:gd name="T90" fmla="*/ 24 w 138"/>
                <a:gd name="T91" fmla="*/ 70 h 174"/>
                <a:gd name="T92" fmla="*/ 24 w 138"/>
                <a:gd name="T93" fmla="*/ 82 h 174"/>
                <a:gd name="T94" fmla="*/ 100 w 138"/>
                <a:gd name="T95" fmla="*/ 82 h 174"/>
                <a:gd name="T96" fmla="*/ 100 w 138"/>
                <a:gd name="T97" fmla="*/ 7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174">
                  <a:moveTo>
                    <a:pt x="100" y="28"/>
                  </a:moveTo>
                  <a:lnTo>
                    <a:pt x="24" y="28"/>
                  </a:lnTo>
                  <a:lnTo>
                    <a:pt x="24" y="38"/>
                  </a:lnTo>
                  <a:lnTo>
                    <a:pt x="100" y="38"/>
                  </a:lnTo>
                  <a:lnTo>
                    <a:pt x="100" y="28"/>
                  </a:lnTo>
                  <a:close/>
                  <a:moveTo>
                    <a:pt x="100" y="50"/>
                  </a:moveTo>
                  <a:lnTo>
                    <a:pt x="24" y="50"/>
                  </a:lnTo>
                  <a:lnTo>
                    <a:pt x="24" y="60"/>
                  </a:lnTo>
                  <a:lnTo>
                    <a:pt x="100" y="60"/>
                  </a:lnTo>
                  <a:lnTo>
                    <a:pt x="100" y="50"/>
                  </a:lnTo>
                  <a:close/>
                  <a:moveTo>
                    <a:pt x="124" y="14"/>
                  </a:moveTo>
                  <a:lnTo>
                    <a:pt x="124" y="0"/>
                  </a:lnTo>
                  <a:lnTo>
                    <a:pt x="0" y="0"/>
                  </a:lnTo>
                  <a:lnTo>
                    <a:pt x="0" y="158"/>
                  </a:lnTo>
                  <a:lnTo>
                    <a:pt x="16" y="158"/>
                  </a:lnTo>
                  <a:lnTo>
                    <a:pt x="16" y="174"/>
                  </a:lnTo>
                  <a:lnTo>
                    <a:pt x="98" y="174"/>
                  </a:lnTo>
                  <a:lnTo>
                    <a:pt x="138" y="174"/>
                  </a:lnTo>
                  <a:lnTo>
                    <a:pt x="138" y="132"/>
                  </a:lnTo>
                  <a:lnTo>
                    <a:pt x="138" y="14"/>
                  </a:lnTo>
                  <a:lnTo>
                    <a:pt x="124" y="14"/>
                  </a:lnTo>
                  <a:close/>
                  <a:moveTo>
                    <a:pt x="10" y="150"/>
                  </a:moveTo>
                  <a:lnTo>
                    <a:pt x="10" y="8"/>
                  </a:lnTo>
                  <a:lnTo>
                    <a:pt x="114" y="8"/>
                  </a:lnTo>
                  <a:lnTo>
                    <a:pt x="114" y="114"/>
                  </a:lnTo>
                  <a:lnTo>
                    <a:pt x="78" y="114"/>
                  </a:lnTo>
                  <a:lnTo>
                    <a:pt x="78" y="114"/>
                  </a:lnTo>
                  <a:lnTo>
                    <a:pt x="78" y="150"/>
                  </a:lnTo>
                  <a:lnTo>
                    <a:pt x="10" y="150"/>
                  </a:lnTo>
                  <a:close/>
                  <a:moveTo>
                    <a:pt x="130" y="128"/>
                  </a:moveTo>
                  <a:lnTo>
                    <a:pt x="130" y="164"/>
                  </a:lnTo>
                  <a:lnTo>
                    <a:pt x="94" y="164"/>
                  </a:lnTo>
                  <a:lnTo>
                    <a:pt x="24" y="164"/>
                  </a:lnTo>
                  <a:lnTo>
                    <a:pt x="24" y="158"/>
                  </a:lnTo>
                  <a:lnTo>
                    <a:pt x="82" y="158"/>
                  </a:lnTo>
                  <a:lnTo>
                    <a:pt x="124" y="118"/>
                  </a:lnTo>
                  <a:lnTo>
                    <a:pt x="124" y="24"/>
                  </a:lnTo>
                  <a:lnTo>
                    <a:pt x="130" y="24"/>
                  </a:lnTo>
                  <a:lnTo>
                    <a:pt x="130" y="128"/>
                  </a:lnTo>
                  <a:close/>
                  <a:moveTo>
                    <a:pt x="24" y="102"/>
                  </a:moveTo>
                  <a:lnTo>
                    <a:pt x="62" y="102"/>
                  </a:lnTo>
                  <a:lnTo>
                    <a:pt x="62" y="92"/>
                  </a:lnTo>
                  <a:lnTo>
                    <a:pt x="24" y="92"/>
                  </a:lnTo>
                  <a:lnTo>
                    <a:pt x="24" y="102"/>
                  </a:lnTo>
                  <a:close/>
                  <a:moveTo>
                    <a:pt x="100" y="70"/>
                  </a:moveTo>
                  <a:lnTo>
                    <a:pt x="24" y="70"/>
                  </a:lnTo>
                  <a:lnTo>
                    <a:pt x="24" y="82"/>
                  </a:lnTo>
                  <a:lnTo>
                    <a:pt x="100" y="82"/>
                  </a:lnTo>
                  <a:lnTo>
                    <a:pt x="100" y="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94" name="图形"/>
            <p:cNvSpPr>
              <a:spLocks noChangeArrowheads="1"/>
            </p:cNvSpPr>
            <p:nvPr>
              <p:custDataLst>
                <p:tags r:id="rId47"/>
              </p:custDataLst>
            </p:nvPr>
          </p:nvSpPr>
          <p:spPr bwMode="auto">
            <a:xfrm>
              <a:off x="8968" y="7753"/>
              <a:ext cx="932" cy="932"/>
            </a:xfrm>
            <a:prstGeom prst="ellipse">
              <a:avLst/>
            </a:prstGeom>
            <a:gradFill>
              <a:gsLst>
                <a:gs pos="0">
                  <a:schemeClr val="accent1"/>
                </a:gs>
                <a:gs pos="100000">
                  <a:schemeClr val="accent2"/>
                </a:gs>
              </a:gsLst>
              <a:lin ang="13500000" scaled="0"/>
            </a:gradFill>
            <a:ln>
              <a:noFill/>
            </a:ln>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95" name="图形"/>
            <p:cNvSpPr>
              <a:spLocks noEditPoints="1"/>
            </p:cNvSpPr>
            <p:nvPr>
              <p:custDataLst>
                <p:tags r:id="rId48"/>
              </p:custDataLst>
            </p:nvPr>
          </p:nvSpPr>
          <p:spPr bwMode="auto">
            <a:xfrm>
              <a:off x="9138" y="7961"/>
              <a:ext cx="579" cy="491"/>
            </a:xfrm>
            <a:custGeom>
              <a:avLst/>
              <a:gdLst>
                <a:gd name="T0" fmla="*/ 4 w 92"/>
                <a:gd name="T1" fmla="*/ 74 h 78"/>
                <a:gd name="T2" fmla="*/ 8 w 92"/>
                <a:gd name="T3" fmla="*/ 78 h 78"/>
                <a:gd name="T4" fmla="*/ 25 w 92"/>
                <a:gd name="T5" fmla="*/ 78 h 78"/>
                <a:gd name="T6" fmla="*/ 25 w 92"/>
                <a:gd name="T7" fmla="*/ 42 h 78"/>
                <a:gd name="T8" fmla="*/ 4 w 92"/>
                <a:gd name="T9" fmla="*/ 63 h 78"/>
                <a:gd name="T10" fmla="*/ 4 w 92"/>
                <a:gd name="T11" fmla="*/ 74 h 78"/>
                <a:gd name="T12" fmla="*/ 33 w 92"/>
                <a:gd name="T13" fmla="*/ 51 h 78"/>
                <a:gd name="T14" fmla="*/ 33 w 92"/>
                <a:gd name="T15" fmla="*/ 78 h 78"/>
                <a:gd name="T16" fmla="*/ 53 w 92"/>
                <a:gd name="T17" fmla="*/ 78 h 78"/>
                <a:gd name="T18" fmla="*/ 53 w 92"/>
                <a:gd name="T19" fmla="*/ 53 h 78"/>
                <a:gd name="T20" fmla="*/ 45 w 92"/>
                <a:gd name="T21" fmla="*/ 62 h 78"/>
                <a:gd name="T22" fmla="*/ 33 w 92"/>
                <a:gd name="T23" fmla="*/ 51 h 78"/>
                <a:gd name="T24" fmla="*/ 62 w 92"/>
                <a:gd name="T25" fmla="*/ 45 h 78"/>
                <a:gd name="T26" fmla="*/ 62 w 92"/>
                <a:gd name="T27" fmla="*/ 78 h 78"/>
                <a:gd name="T28" fmla="*/ 78 w 92"/>
                <a:gd name="T29" fmla="*/ 78 h 78"/>
                <a:gd name="T30" fmla="*/ 82 w 92"/>
                <a:gd name="T31" fmla="*/ 74 h 78"/>
                <a:gd name="T32" fmla="*/ 82 w 92"/>
                <a:gd name="T33" fmla="*/ 25 h 78"/>
                <a:gd name="T34" fmla="*/ 64 w 92"/>
                <a:gd name="T35" fmla="*/ 42 h 78"/>
                <a:gd name="T36" fmla="*/ 62 w 92"/>
                <a:gd name="T37" fmla="*/ 45 h 78"/>
                <a:gd name="T38" fmla="*/ 74 w 92"/>
                <a:gd name="T39" fmla="*/ 2 h 78"/>
                <a:gd name="T40" fmla="*/ 70 w 92"/>
                <a:gd name="T41" fmla="*/ 6 h 78"/>
                <a:gd name="T42" fmla="*/ 74 w 92"/>
                <a:gd name="T43" fmla="*/ 9 h 78"/>
                <a:gd name="T44" fmla="*/ 78 w 92"/>
                <a:gd name="T45" fmla="*/ 9 h 78"/>
                <a:gd name="T46" fmla="*/ 45 w 92"/>
                <a:gd name="T47" fmla="*/ 42 h 78"/>
                <a:gd name="T48" fmla="*/ 25 w 92"/>
                <a:gd name="T49" fmla="*/ 23 h 78"/>
                <a:gd name="T50" fmla="*/ 2 w 92"/>
                <a:gd name="T51" fmla="*/ 46 h 78"/>
                <a:gd name="T52" fmla="*/ 2 w 92"/>
                <a:gd name="T53" fmla="*/ 51 h 78"/>
                <a:gd name="T54" fmla="*/ 7 w 92"/>
                <a:gd name="T55" fmla="*/ 51 h 78"/>
                <a:gd name="T56" fmla="*/ 25 w 92"/>
                <a:gd name="T57" fmla="*/ 33 h 78"/>
                <a:gd name="T58" fmla="*/ 45 w 92"/>
                <a:gd name="T59" fmla="*/ 53 h 78"/>
                <a:gd name="T60" fmla="*/ 83 w 92"/>
                <a:gd name="T61" fmla="*/ 14 h 78"/>
                <a:gd name="T62" fmla="*/ 83 w 92"/>
                <a:gd name="T63" fmla="*/ 18 h 78"/>
                <a:gd name="T64" fmla="*/ 86 w 92"/>
                <a:gd name="T65" fmla="*/ 22 h 78"/>
                <a:gd name="T66" fmla="*/ 87 w 92"/>
                <a:gd name="T67" fmla="*/ 22 h 78"/>
                <a:gd name="T68" fmla="*/ 90 w 92"/>
                <a:gd name="T69" fmla="*/ 18 h 78"/>
                <a:gd name="T70" fmla="*/ 92 w 92"/>
                <a:gd name="T71" fmla="*/ 0 h 78"/>
                <a:gd name="T72" fmla="*/ 74 w 92"/>
                <a:gd name="T73" fmla="*/ 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78">
                  <a:moveTo>
                    <a:pt x="4" y="74"/>
                  </a:moveTo>
                  <a:cubicBezTo>
                    <a:pt x="4" y="76"/>
                    <a:pt x="6" y="78"/>
                    <a:pt x="8" y="78"/>
                  </a:cubicBezTo>
                  <a:cubicBezTo>
                    <a:pt x="25" y="78"/>
                    <a:pt x="25" y="78"/>
                    <a:pt x="25" y="78"/>
                  </a:cubicBezTo>
                  <a:cubicBezTo>
                    <a:pt x="25" y="42"/>
                    <a:pt x="25" y="42"/>
                    <a:pt x="25" y="42"/>
                  </a:cubicBezTo>
                  <a:cubicBezTo>
                    <a:pt x="4" y="63"/>
                    <a:pt x="4" y="63"/>
                    <a:pt x="4" y="63"/>
                  </a:cubicBezTo>
                  <a:lnTo>
                    <a:pt x="4" y="74"/>
                  </a:lnTo>
                  <a:close/>
                  <a:moveTo>
                    <a:pt x="33" y="51"/>
                  </a:moveTo>
                  <a:cubicBezTo>
                    <a:pt x="33" y="78"/>
                    <a:pt x="33" y="78"/>
                    <a:pt x="33" y="78"/>
                  </a:cubicBezTo>
                  <a:cubicBezTo>
                    <a:pt x="53" y="78"/>
                    <a:pt x="53" y="78"/>
                    <a:pt x="53" y="78"/>
                  </a:cubicBezTo>
                  <a:cubicBezTo>
                    <a:pt x="53" y="53"/>
                    <a:pt x="53" y="53"/>
                    <a:pt x="53" y="53"/>
                  </a:cubicBezTo>
                  <a:cubicBezTo>
                    <a:pt x="45" y="62"/>
                    <a:pt x="45" y="62"/>
                    <a:pt x="45" y="62"/>
                  </a:cubicBezTo>
                  <a:lnTo>
                    <a:pt x="33" y="51"/>
                  </a:lnTo>
                  <a:close/>
                  <a:moveTo>
                    <a:pt x="62" y="45"/>
                  </a:moveTo>
                  <a:cubicBezTo>
                    <a:pt x="62" y="78"/>
                    <a:pt x="62" y="78"/>
                    <a:pt x="62" y="78"/>
                  </a:cubicBezTo>
                  <a:cubicBezTo>
                    <a:pt x="78" y="78"/>
                    <a:pt x="78" y="78"/>
                    <a:pt x="78" y="78"/>
                  </a:cubicBezTo>
                  <a:cubicBezTo>
                    <a:pt x="80" y="78"/>
                    <a:pt x="82" y="76"/>
                    <a:pt x="82" y="74"/>
                  </a:cubicBezTo>
                  <a:cubicBezTo>
                    <a:pt x="82" y="25"/>
                    <a:pt x="82" y="25"/>
                    <a:pt x="82" y="25"/>
                  </a:cubicBezTo>
                  <a:cubicBezTo>
                    <a:pt x="64" y="42"/>
                    <a:pt x="64" y="42"/>
                    <a:pt x="64" y="42"/>
                  </a:cubicBezTo>
                  <a:lnTo>
                    <a:pt x="62" y="45"/>
                  </a:lnTo>
                  <a:close/>
                  <a:moveTo>
                    <a:pt x="74" y="2"/>
                  </a:moveTo>
                  <a:cubicBezTo>
                    <a:pt x="72" y="2"/>
                    <a:pt x="70" y="4"/>
                    <a:pt x="70" y="6"/>
                  </a:cubicBezTo>
                  <a:cubicBezTo>
                    <a:pt x="71" y="8"/>
                    <a:pt x="72" y="9"/>
                    <a:pt x="74" y="9"/>
                  </a:cubicBezTo>
                  <a:cubicBezTo>
                    <a:pt x="78" y="9"/>
                    <a:pt x="78" y="9"/>
                    <a:pt x="78" y="9"/>
                  </a:cubicBezTo>
                  <a:cubicBezTo>
                    <a:pt x="45" y="42"/>
                    <a:pt x="45" y="42"/>
                    <a:pt x="45" y="42"/>
                  </a:cubicBezTo>
                  <a:cubicBezTo>
                    <a:pt x="25" y="23"/>
                    <a:pt x="25" y="23"/>
                    <a:pt x="25" y="23"/>
                  </a:cubicBezTo>
                  <a:cubicBezTo>
                    <a:pt x="2" y="46"/>
                    <a:pt x="2" y="46"/>
                    <a:pt x="2" y="46"/>
                  </a:cubicBezTo>
                  <a:cubicBezTo>
                    <a:pt x="0" y="47"/>
                    <a:pt x="0" y="49"/>
                    <a:pt x="2" y="51"/>
                  </a:cubicBezTo>
                  <a:cubicBezTo>
                    <a:pt x="3" y="52"/>
                    <a:pt x="6" y="52"/>
                    <a:pt x="7" y="51"/>
                  </a:cubicBezTo>
                  <a:cubicBezTo>
                    <a:pt x="25" y="33"/>
                    <a:pt x="25" y="33"/>
                    <a:pt x="25" y="33"/>
                  </a:cubicBezTo>
                  <a:cubicBezTo>
                    <a:pt x="45" y="53"/>
                    <a:pt x="45" y="53"/>
                    <a:pt x="45" y="53"/>
                  </a:cubicBezTo>
                  <a:cubicBezTo>
                    <a:pt x="83" y="14"/>
                    <a:pt x="83" y="14"/>
                    <a:pt x="83" y="14"/>
                  </a:cubicBezTo>
                  <a:cubicBezTo>
                    <a:pt x="83" y="18"/>
                    <a:pt x="83" y="18"/>
                    <a:pt x="83" y="18"/>
                  </a:cubicBezTo>
                  <a:cubicBezTo>
                    <a:pt x="83" y="20"/>
                    <a:pt x="84" y="21"/>
                    <a:pt x="86" y="22"/>
                  </a:cubicBezTo>
                  <a:cubicBezTo>
                    <a:pt x="87" y="22"/>
                    <a:pt x="87" y="22"/>
                    <a:pt x="87" y="22"/>
                  </a:cubicBezTo>
                  <a:cubicBezTo>
                    <a:pt x="89" y="22"/>
                    <a:pt x="90" y="20"/>
                    <a:pt x="90" y="18"/>
                  </a:cubicBezTo>
                  <a:cubicBezTo>
                    <a:pt x="92" y="0"/>
                    <a:pt x="92" y="0"/>
                    <a:pt x="92" y="0"/>
                  </a:cubicBezTo>
                  <a:lnTo>
                    <a:pt x="74"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cs typeface="+mn-ea"/>
                <a:sym typeface="+mn-lt"/>
              </a:endParaRPr>
            </a:p>
          </p:txBody>
        </p:sp>
        <p:sp>
          <p:nvSpPr>
            <p:cNvPr id="96" name="图形"/>
            <p:cNvSpPr txBox="1"/>
            <p:nvPr>
              <p:custDataLst>
                <p:tags r:id="rId49"/>
              </p:custDataLst>
            </p:nvPr>
          </p:nvSpPr>
          <p:spPr>
            <a:xfrm>
              <a:off x="5609" y="3483"/>
              <a:ext cx="7570" cy="553"/>
            </a:xfrm>
            <a:prstGeom prst="rect">
              <a:avLst/>
            </a:prstGeom>
            <a:noFill/>
          </p:spPr>
          <p:txBody>
            <a:bodyPr wrap="square" lIns="0" tIns="0" rIns="0" bIns="0" rtlCol="0">
              <a:noAutofit/>
            </a:bodyPr>
            <a:lstStyle/>
            <a:p>
              <a:pPr algn="ctr">
                <a:lnSpc>
                  <a:spcPts val="2200"/>
                </a:lnSpc>
              </a:pPr>
              <a:r>
                <a:rPr lang="en-US" altLang="zh-CN" sz="2400" dirty="0">
                  <a:solidFill>
                    <a:srgbClr val="3D485D"/>
                  </a:solidFill>
                  <a:cs typeface="+mn-ea"/>
                  <a:sym typeface="+mn-lt"/>
                </a:rPr>
                <a:t>Add subtitle text here</a:t>
              </a:r>
              <a:endParaRPr lang="zh-CN" altLang="en-US" sz="2400" dirty="0">
                <a:solidFill>
                  <a:srgbClr val="3D485D"/>
                </a:solidFill>
                <a:cs typeface="+mn-ea"/>
                <a:sym typeface="+mn-lt"/>
              </a:endParaRPr>
            </a:p>
          </p:txBody>
        </p:sp>
        <p:sp>
          <p:nvSpPr>
            <p:cNvPr id="97" name="图形"/>
            <p:cNvSpPr txBox="1"/>
            <p:nvPr>
              <p:custDataLst>
                <p:tags r:id="rId50"/>
              </p:custDataLst>
            </p:nvPr>
          </p:nvSpPr>
          <p:spPr>
            <a:xfrm>
              <a:off x="5387" y="3922"/>
              <a:ext cx="8080" cy="707"/>
            </a:xfrm>
            <a:prstGeom prst="rect">
              <a:avLst/>
            </a:prstGeom>
            <a:noFill/>
          </p:spPr>
          <p:txBody>
            <a:bodyPr wrap="square" lIns="0" tIns="0" rIns="0" bIns="0" rtlCol="0">
              <a:noAutofit/>
            </a:bodyPr>
            <a:lstStyle/>
            <a:p>
              <a:pPr algn="ctr">
                <a:lnSpc>
                  <a:spcPct val="150000"/>
                </a:lnSpc>
              </a:pPr>
              <a:r>
                <a:rPr lang="en-US" altLang="zh-CN" sz="1400" dirty="0">
                  <a:solidFill>
                    <a:schemeClr val="tx1">
                      <a:lumMod val="75000"/>
                      <a:lumOff val="25000"/>
                    </a:schemeClr>
                  </a:solidFill>
                  <a:cs typeface="+mn-ea"/>
                  <a:sym typeface="+mn-lt"/>
                </a:rPr>
                <a:t>Click here to add text content, such as keywords, some brief introductions, etc.</a:t>
              </a:r>
              <a:endParaRPr lang="zh-CN" altLang="en-US" sz="1200" dirty="0">
                <a:solidFill>
                  <a:schemeClr val="tx1">
                    <a:lumMod val="75000"/>
                    <a:lumOff val="25000"/>
                  </a:schemeClr>
                </a:solidFill>
                <a:cs typeface="+mn-ea"/>
                <a:sym typeface="+mn-lt"/>
              </a:endParaRPr>
            </a:p>
          </p:txBody>
        </p:sp>
        <p:sp>
          <p:nvSpPr>
            <p:cNvPr id="98" name="图形"/>
            <p:cNvSpPr txBox="1"/>
            <p:nvPr>
              <p:custDataLst>
                <p:tags r:id="rId51"/>
              </p:custDataLst>
            </p:nvPr>
          </p:nvSpPr>
          <p:spPr>
            <a:xfrm>
              <a:off x="3190" y="5322"/>
              <a:ext cx="2498" cy="1183"/>
            </a:xfrm>
            <a:prstGeom prst="rect">
              <a:avLst/>
            </a:prstGeom>
            <a:noFill/>
          </p:spPr>
          <p:txBody>
            <a:bodyPr wrap="square" lIns="0" tIns="0" rIns="0" bIns="0" rtlCol="0" anchor="ctr">
              <a:noAutofit/>
            </a:bodyPr>
            <a:lstStyle/>
            <a:p>
              <a:pPr algn="ctr">
                <a:lnSpc>
                  <a:spcPts val="1400"/>
                </a:lnSpc>
              </a:pPr>
              <a:r>
                <a:rPr lang="en-US" altLang="zh-CN" sz="1600" dirty="0">
                  <a:solidFill>
                    <a:srgbClr val="FFFFFF"/>
                  </a:solidFill>
                  <a:cs typeface="+mn-ea"/>
                  <a:sym typeface="+mn-lt"/>
                </a:rPr>
                <a:t>Add title text</a:t>
              </a:r>
              <a:endParaRPr lang="zh-CN" altLang="es-ES" sz="1600" dirty="0" err="1">
                <a:solidFill>
                  <a:srgbClr val="FFFFFF"/>
                </a:solidFill>
                <a:cs typeface="+mn-ea"/>
                <a:sym typeface="+mn-lt"/>
              </a:endParaRPr>
            </a:p>
          </p:txBody>
        </p:sp>
        <p:sp>
          <p:nvSpPr>
            <p:cNvPr id="99" name="图形"/>
            <p:cNvSpPr txBox="1"/>
            <p:nvPr>
              <p:custDataLst>
                <p:tags r:id="rId52"/>
              </p:custDataLst>
            </p:nvPr>
          </p:nvSpPr>
          <p:spPr>
            <a:xfrm>
              <a:off x="5687" y="5322"/>
              <a:ext cx="2498" cy="1183"/>
            </a:xfrm>
            <a:prstGeom prst="rect">
              <a:avLst/>
            </a:prstGeom>
            <a:noFill/>
          </p:spPr>
          <p:txBody>
            <a:bodyPr wrap="square" lIns="0" tIns="0" rIns="0" bIns="0" rtlCol="0" anchor="ctr">
              <a:noAutofit/>
            </a:bodyPr>
            <a:lstStyle/>
            <a:p>
              <a:pPr algn="ctr">
                <a:lnSpc>
                  <a:spcPts val="1400"/>
                </a:lnSpc>
              </a:pPr>
              <a:r>
                <a:rPr lang="en-US" altLang="zh-CN" sz="1600" dirty="0">
                  <a:solidFill>
                    <a:srgbClr val="FFFFFF"/>
                  </a:solidFill>
                  <a:cs typeface="+mn-ea"/>
                  <a:sym typeface="+mn-lt"/>
                </a:rPr>
                <a:t>Add title text</a:t>
              </a:r>
              <a:endParaRPr lang="zh-CN" altLang="es-ES" sz="1600" dirty="0" err="1">
                <a:solidFill>
                  <a:srgbClr val="FFFFFF"/>
                </a:solidFill>
                <a:cs typeface="+mn-ea"/>
                <a:sym typeface="+mn-lt"/>
              </a:endParaRPr>
            </a:p>
          </p:txBody>
        </p:sp>
        <p:sp>
          <p:nvSpPr>
            <p:cNvPr id="100" name="图形"/>
            <p:cNvSpPr txBox="1"/>
            <p:nvPr>
              <p:custDataLst>
                <p:tags r:id="rId53"/>
              </p:custDataLst>
            </p:nvPr>
          </p:nvSpPr>
          <p:spPr>
            <a:xfrm>
              <a:off x="8184" y="5322"/>
              <a:ext cx="2498" cy="1183"/>
            </a:xfrm>
            <a:prstGeom prst="rect">
              <a:avLst/>
            </a:prstGeom>
            <a:noFill/>
          </p:spPr>
          <p:txBody>
            <a:bodyPr wrap="square" lIns="0" tIns="0" rIns="0" bIns="0" rtlCol="0" anchor="ctr">
              <a:noAutofit/>
            </a:bodyPr>
            <a:lstStyle/>
            <a:p>
              <a:pPr algn="ctr">
                <a:lnSpc>
                  <a:spcPts val="1400"/>
                </a:lnSpc>
              </a:pPr>
              <a:r>
                <a:rPr lang="en-US" altLang="zh-CN" sz="1600" dirty="0">
                  <a:solidFill>
                    <a:srgbClr val="FFFFFF"/>
                  </a:solidFill>
                  <a:cs typeface="+mn-ea"/>
                  <a:sym typeface="+mn-lt"/>
                </a:rPr>
                <a:t>Add title text</a:t>
              </a:r>
              <a:endParaRPr lang="zh-CN" altLang="es-ES" sz="1600" dirty="0" err="1">
                <a:solidFill>
                  <a:srgbClr val="FFFFFF"/>
                </a:solidFill>
                <a:cs typeface="+mn-ea"/>
                <a:sym typeface="+mn-lt"/>
              </a:endParaRPr>
            </a:p>
          </p:txBody>
        </p:sp>
        <p:sp>
          <p:nvSpPr>
            <p:cNvPr id="105" name="图形"/>
            <p:cNvSpPr txBox="1"/>
            <p:nvPr>
              <p:custDataLst>
                <p:tags r:id="rId54"/>
              </p:custDataLst>
            </p:nvPr>
          </p:nvSpPr>
          <p:spPr>
            <a:xfrm>
              <a:off x="10681" y="5322"/>
              <a:ext cx="2498" cy="1183"/>
            </a:xfrm>
            <a:prstGeom prst="rect">
              <a:avLst/>
            </a:prstGeom>
            <a:noFill/>
          </p:spPr>
          <p:txBody>
            <a:bodyPr wrap="square" lIns="0" tIns="0" rIns="0" bIns="0" rtlCol="0" anchor="ctr">
              <a:noAutofit/>
            </a:bodyPr>
            <a:lstStyle/>
            <a:p>
              <a:pPr algn="ctr">
                <a:lnSpc>
                  <a:spcPts val="1400"/>
                </a:lnSpc>
              </a:pPr>
              <a:r>
                <a:rPr lang="en-US" altLang="zh-CN" sz="1600" dirty="0">
                  <a:solidFill>
                    <a:srgbClr val="FFFFFF"/>
                  </a:solidFill>
                  <a:cs typeface="+mn-ea"/>
                  <a:sym typeface="+mn-lt"/>
                </a:rPr>
                <a:t>Add title text</a:t>
              </a:r>
              <a:endParaRPr lang="zh-CN" altLang="es-ES" sz="1600" dirty="0" err="1">
                <a:solidFill>
                  <a:srgbClr val="FFFFFF"/>
                </a:solidFill>
                <a:cs typeface="+mn-ea"/>
                <a:sym typeface="+mn-lt"/>
              </a:endParaRPr>
            </a:p>
          </p:txBody>
        </p:sp>
        <p:sp>
          <p:nvSpPr>
            <p:cNvPr id="106" name="图形"/>
            <p:cNvSpPr txBox="1"/>
            <p:nvPr>
              <p:custDataLst>
                <p:tags r:id="rId55"/>
              </p:custDataLst>
            </p:nvPr>
          </p:nvSpPr>
          <p:spPr>
            <a:xfrm>
              <a:off x="13179" y="5322"/>
              <a:ext cx="2498" cy="1183"/>
            </a:xfrm>
            <a:prstGeom prst="rect">
              <a:avLst/>
            </a:prstGeom>
            <a:noFill/>
          </p:spPr>
          <p:txBody>
            <a:bodyPr wrap="square" lIns="0" tIns="0" rIns="0" bIns="0" rtlCol="0" anchor="ctr">
              <a:noAutofit/>
            </a:bodyPr>
            <a:lstStyle/>
            <a:p>
              <a:pPr algn="ctr">
                <a:lnSpc>
                  <a:spcPts val="1400"/>
                </a:lnSpc>
              </a:pPr>
              <a:r>
                <a:rPr lang="en-US" altLang="zh-CN" sz="1600" dirty="0">
                  <a:solidFill>
                    <a:srgbClr val="FFFFFF"/>
                  </a:solidFill>
                  <a:cs typeface="+mn-ea"/>
                  <a:sym typeface="+mn-lt"/>
                </a:rPr>
                <a:t>Add title text</a:t>
              </a:r>
              <a:endParaRPr lang="zh-CN" altLang="es-ES" sz="1600" dirty="0" err="1">
                <a:solidFill>
                  <a:srgbClr val="FFFFFF"/>
                </a:solidFill>
                <a:cs typeface="+mn-ea"/>
                <a:sym typeface="+mn-lt"/>
              </a:endParaRPr>
            </a:p>
          </p:txBody>
        </p:sp>
      </p:grpSp>
    </p:spTree>
    <p:custDataLst>
      <p:tags r:id="rId1"/>
    </p:custDataLst>
  </p:cSld>
  <p:clrMapOvr>
    <a:masterClrMapping/>
  </p:clrMapOvr>
  <p:transition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2"/>
            </p:custDataLst>
          </p:nvPr>
        </p:nvSpPr>
        <p:spPr>
          <a:xfrm>
            <a:off x="4673" y="-7886"/>
            <a:ext cx="12192000" cy="6858000"/>
          </a:xfrm>
          <a:prstGeom prst="rect">
            <a:avLst/>
          </a:prstGeom>
          <a:gradFill flip="none" rotWithShape="1">
            <a:gsLst>
              <a:gs pos="0">
                <a:srgbClr val="C5E5AD">
                  <a:alpha val="20000"/>
                </a:srgbClr>
              </a:gs>
              <a:gs pos="62000">
                <a:srgbClr val="C5E5AD">
                  <a:alpha val="0"/>
                </a:srgb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 name="矩形 1"/>
          <p:cNvSpPr/>
          <p:nvPr>
            <p:custDataLst>
              <p:tags r:id="rId3"/>
            </p:custDataLst>
          </p:nvPr>
        </p:nvSpPr>
        <p:spPr>
          <a:xfrm>
            <a:off x="18643" y="-7886"/>
            <a:ext cx="12192000" cy="6858000"/>
          </a:xfrm>
          <a:prstGeom prst="rect">
            <a:avLst/>
          </a:prstGeom>
          <a:gradFill flip="none" rotWithShape="1">
            <a:gsLst>
              <a:gs pos="0">
                <a:srgbClr val="FFFFFF">
                  <a:alpha val="0"/>
                </a:srgbClr>
              </a:gs>
              <a:gs pos="97000">
                <a:srgbClr val="FFF5DF">
                  <a:alpha val="49000"/>
                </a:srgb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2" name="任意多边形: 形状 21"/>
          <p:cNvSpPr/>
          <p:nvPr>
            <p:custDataLst>
              <p:tags r:id="rId4"/>
            </p:custDataLst>
          </p:nvPr>
        </p:nvSpPr>
        <p:spPr>
          <a:xfrm rot="12518745" flipH="1" flipV="1">
            <a:off x="-1104874" y="3047570"/>
            <a:ext cx="2562698" cy="2178787"/>
          </a:xfrm>
          <a:custGeom>
            <a:avLst/>
            <a:gdLst>
              <a:gd name="connsiteX0" fmla="*/ 20863 w 1788542"/>
              <a:gd name="connsiteY0" fmla="*/ 189792 h 1520605"/>
              <a:gd name="connsiteX1" fmla="*/ 282896 w 1788542"/>
              <a:gd name="connsiteY1" fmla="*/ 54 h 1520605"/>
              <a:gd name="connsiteX2" fmla="*/ 601697 w 1788542"/>
              <a:gd name="connsiteY2" fmla="*/ 154263 h 1520605"/>
              <a:gd name="connsiteX3" fmla="*/ 903449 w 1788542"/>
              <a:gd name="connsiteY3" fmla="*/ 348002 h 1520605"/>
              <a:gd name="connsiteX4" fmla="*/ 1336361 w 1788542"/>
              <a:gd name="connsiteY4" fmla="*/ 323904 h 1520605"/>
              <a:gd name="connsiteX5" fmla="*/ 1767367 w 1788542"/>
              <a:gd name="connsiteY5" fmla="*/ 681091 h 1520605"/>
              <a:gd name="connsiteX6" fmla="*/ 1637351 w 1788542"/>
              <a:gd name="connsiteY6" fmla="*/ 1239351 h 1520605"/>
              <a:gd name="connsiteX7" fmla="*/ 1121096 w 1788542"/>
              <a:gd name="connsiteY7" fmla="*/ 1511671 h 1520605"/>
              <a:gd name="connsiteX8" fmla="*/ 495303 w 1788542"/>
              <a:gd name="connsiteY8" fmla="*/ 1347174 h 1520605"/>
              <a:gd name="connsiteX9" fmla="*/ 308708 w 1788542"/>
              <a:gd name="connsiteY9" fmla="*/ 1037707 h 1520605"/>
              <a:gd name="connsiteX10" fmla="*/ 277371 w 1788542"/>
              <a:gd name="connsiteY10" fmla="*/ 747957 h 1520605"/>
              <a:gd name="connsiteX11" fmla="*/ 90681 w 1788542"/>
              <a:gd name="connsiteY11" fmla="*/ 542217 h 1520605"/>
              <a:gd name="connsiteX12" fmla="*/ 20863 w 1788542"/>
              <a:gd name="connsiteY12" fmla="*/ 189792 h 1520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8542" h="1520605">
                <a:moveTo>
                  <a:pt x="20863" y="189792"/>
                </a:moveTo>
                <a:cubicBezTo>
                  <a:pt x="62011" y="83016"/>
                  <a:pt x="168500" y="2244"/>
                  <a:pt x="282896" y="54"/>
                </a:cubicBezTo>
                <a:cubicBezTo>
                  <a:pt x="403768" y="-2328"/>
                  <a:pt x="510353" y="75111"/>
                  <a:pt x="601697" y="154263"/>
                </a:cubicBezTo>
                <a:cubicBezTo>
                  <a:pt x="693042" y="233416"/>
                  <a:pt x="785530" y="321332"/>
                  <a:pt x="903449" y="348002"/>
                </a:cubicBezTo>
                <a:cubicBezTo>
                  <a:pt x="1045086" y="380006"/>
                  <a:pt x="1191295" y="316093"/>
                  <a:pt x="1336361" y="323904"/>
                </a:cubicBezTo>
                <a:cubicBezTo>
                  <a:pt x="1535052" y="334572"/>
                  <a:pt x="1711741" y="490020"/>
                  <a:pt x="1767367" y="681091"/>
                </a:cubicBezTo>
                <a:cubicBezTo>
                  <a:pt x="1822993" y="872067"/>
                  <a:pt x="1765367" y="1086951"/>
                  <a:pt x="1637351" y="1239351"/>
                </a:cubicBezTo>
                <a:cubicBezTo>
                  <a:pt x="1509335" y="1391656"/>
                  <a:pt x="1318073" y="1483763"/>
                  <a:pt x="1121096" y="1511671"/>
                </a:cubicBezTo>
                <a:cubicBezTo>
                  <a:pt x="900878" y="1542913"/>
                  <a:pt x="663134" y="1493193"/>
                  <a:pt x="495303" y="1347174"/>
                </a:cubicBezTo>
                <a:cubicBezTo>
                  <a:pt x="403101" y="1266974"/>
                  <a:pt x="336807" y="1156484"/>
                  <a:pt x="308708" y="1037707"/>
                </a:cubicBezTo>
                <a:cubicBezTo>
                  <a:pt x="286420" y="943410"/>
                  <a:pt x="305375" y="840063"/>
                  <a:pt x="277371" y="747957"/>
                </a:cubicBezTo>
                <a:cubicBezTo>
                  <a:pt x="247558" y="650040"/>
                  <a:pt x="154022" y="614226"/>
                  <a:pt x="90681" y="542217"/>
                </a:cubicBezTo>
                <a:cubicBezTo>
                  <a:pt x="7718" y="447633"/>
                  <a:pt x="-25048" y="308759"/>
                  <a:pt x="20863" y="189792"/>
                </a:cubicBezTo>
                <a:close/>
              </a:path>
            </a:pathLst>
          </a:custGeom>
          <a:solidFill>
            <a:srgbClr val="FFB100">
              <a:alpha val="18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nvGrpSpPr>
          <p:cNvPr id="34" name="组合 33"/>
          <p:cNvGrpSpPr/>
          <p:nvPr/>
        </p:nvGrpSpPr>
        <p:grpSpPr>
          <a:xfrm>
            <a:off x="7667625" y="-1269365"/>
            <a:ext cx="5437505" cy="6703060"/>
            <a:chOff x="12075" y="-1999"/>
            <a:chExt cx="8336" cy="10276"/>
          </a:xfrm>
        </p:grpSpPr>
        <p:sp>
          <p:nvSpPr>
            <p:cNvPr id="12" name="任意多边形: 形状 11"/>
            <p:cNvSpPr/>
            <p:nvPr>
              <p:custDataLst>
                <p:tags r:id="rId23"/>
              </p:custDataLst>
            </p:nvPr>
          </p:nvSpPr>
          <p:spPr>
            <a:xfrm rot="18359690">
              <a:off x="11105" y="-1029"/>
              <a:ext cx="10277" cy="8337"/>
            </a:xfrm>
            <a:custGeom>
              <a:avLst/>
              <a:gdLst>
                <a:gd name="connsiteX0" fmla="*/ 1894689 w 1942299"/>
                <a:gd name="connsiteY0" fmla="*/ 172079 h 1575594"/>
                <a:gd name="connsiteX1" fmla="*/ 1682281 w 1942299"/>
                <a:gd name="connsiteY1" fmla="*/ 2439 h 1575594"/>
                <a:gd name="connsiteX2" fmla="*/ 1375481 w 1942299"/>
                <a:gd name="connsiteY2" fmla="*/ 128169 h 1575594"/>
                <a:gd name="connsiteX3" fmla="*/ 1096684 w 1942299"/>
                <a:gd name="connsiteY3" fmla="*/ 321622 h 1575594"/>
                <a:gd name="connsiteX4" fmla="*/ 495371 w 1942299"/>
                <a:gd name="connsiteY4" fmla="*/ 250279 h 1575594"/>
                <a:gd name="connsiteX5" fmla="*/ 138945 w 1942299"/>
                <a:gd name="connsiteY5" fmla="*/ 404203 h 1575594"/>
                <a:gd name="connsiteX6" fmla="*/ 525279 w 1942299"/>
                <a:gd name="connsiteY6" fmla="*/ 1510913 h 1575594"/>
                <a:gd name="connsiteX7" fmla="*/ 1485876 w 1942299"/>
                <a:gd name="connsiteY7" fmla="*/ 1368133 h 1575594"/>
                <a:gd name="connsiteX8" fmla="*/ 1937265 w 1942299"/>
                <a:gd name="connsiteY8" fmla="*/ 523837 h 1575594"/>
                <a:gd name="connsiteX9" fmla="*/ 1941837 w 1942299"/>
                <a:gd name="connsiteY9" fmla="*/ 448399 h 1575594"/>
                <a:gd name="connsiteX10" fmla="*/ 1894689 w 1942299"/>
                <a:gd name="connsiteY10" fmla="*/ 172079 h 157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42299" h="1575594">
                  <a:moveTo>
                    <a:pt x="1894689" y="172079"/>
                  </a:moveTo>
                  <a:cubicBezTo>
                    <a:pt x="1853636" y="87116"/>
                    <a:pt x="1775626" y="15869"/>
                    <a:pt x="1682281" y="2439"/>
                  </a:cubicBezTo>
                  <a:cubicBezTo>
                    <a:pt x="1569410" y="-13849"/>
                    <a:pt x="1462158" y="54064"/>
                    <a:pt x="1375481" y="128169"/>
                  </a:cubicBezTo>
                  <a:cubicBezTo>
                    <a:pt x="1288803" y="202273"/>
                    <a:pt x="1205841" y="288570"/>
                    <a:pt x="1096684" y="321622"/>
                  </a:cubicBezTo>
                  <a:cubicBezTo>
                    <a:pt x="901421" y="380772"/>
                    <a:pt x="699396" y="251518"/>
                    <a:pt x="495371" y="250279"/>
                  </a:cubicBezTo>
                  <a:cubicBezTo>
                    <a:pt x="362211" y="249422"/>
                    <a:pt x="229623" y="306667"/>
                    <a:pt x="138945" y="404203"/>
                  </a:cubicBezTo>
                  <a:cubicBezTo>
                    <a:pt x="-199002" y="767582"/>
                    <a:pt x="138088" y="1350798"/>
                    <a:pt x="525279" y="1510913"/>
                  </a:cubicBezTo>
                  <a:cubicBezTo>
                    <a:pt x="837890" y="1640167"/>
                    <a:pt x="1212318" y="1567111"/>
                    <a:pt x="1485876" y="1368133"/>
                  </a:cubicBezTo>
                  <a:cubicBezTo>
                    <a:pt x="1746765" y="1178300"/>
                    <a:pt x="1907452" y="845211"/>
                    <a:pt x="1937265" y="523837"/>
                  </a:cubicBezTo>
                  <a:cubicBezTo>
                    <a:pt x="1939647" y="498596"/>
                    <a:pt x="1941170" y="473450"/>
                    <a:pt x="1941837" y="448399"/>
                  </a:cubicBezTo>
                  <a:cubicBezTo>
                    <a:pt x="1944599" y="354007"/>
                    <a:pt x="1935741" y="256947"/>
                    <a:pt x="1894689" y="172079"/>
                  </a:cubicBezTo>
                  <a:close/>
                </a:path>
              </a:pathLst>
            </a:custGeom>
            <a:gradFill>
              <a:gsLst>
                <a:gs pos="0">
                  <a:srgbClr val="FF9D00"/>
                </a:gs>
                <a:gs pos="100000">
                  <a:srgbClr val="FFB100"/>
                </a:gs>
              </a:gsLst>
              <a:path path="circle">
                <a:fillToRect r="100000" b="100000"/>
              </a:path>
              <a:tileRect l="-100000" t="-100000"/>
            </a:gra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pic>
          <p:nvPicPr>
            <p:cNvPr id="36" name="图片 35" descr="E:\006包图网\素材\0000商务办公\商务办公\15443.jpg15443"/>
            <p:cNvPicPr>
              <a:picLocks noChangeAspect="1"/>
            </p:cNvPicPr>
            <p:nvPr>
              <p:custDataLst>
                <p:tags r:id="rId24"/>
              </p:custDataLst>
            </p:nvPr>
          </p:nvPicPr>
          <p:blipFill>
            <a:blip r:embed="rId26"/>
            <a:srcRect l="28978"/>
            <a:stretch>
              <a:fillRect/>
            </a:stretch>
          </p:blipFill>
          <p:spPr>
            <a:xfrm>
              <a:off x="12684" y="-599"/>
              <a:ext cx="7393" cy="8170"/>
            </a:xfrm>
            <a:custGeom>
              <a:avLst/>
              <a:gdLst>
                <a:gd name="connsiteX0" fmla="*/ 2335647 w 5170502"/>
                <a:gd name="connsiteY0" fmla="*/ 0 h 5470501"/>
                <a:gd name="connsiteX1" fmla="*/ 3657999 w 5170502"/>
                <a:gd name="connsiteY1" fmla="*/ 0 h 5470501"/>
                <a:gd name="connsiteX2" fmla="*/ 3768601 w 5170502"/>
                <a:gd name="connsiteY2" fmla="*/ 69810 h 5470501"/>
                <a:gd name="connsiteX3" fmla="*/ 3198146 w 5170502"/>
                <a:gd name="connsiteY3" fmla="*/ 5371431 h 5470501"/>
                <a:gd name="connsiteX4" fmla="*/ 912700 w 5170502"/>
                <a:gd name="connsiteY4" fmla="*/ 5150583 h 5470501"/>
                <a:gd name="connsiteX5" fmla="*/ 15734 w 5170502"/>
                <a:gd name="connsiteY5" fmla="*/ 3730161 h 5470501"/>
                <a:gd name="connsiteX6" fmla="*/ 1469747 w 5170502"/>
                <a:gd name="connsiteY6" fmla="*/ 2169307 h 5470501"/>
                <a:gd name="connsiteX7" fmla="*/ 1891963 w 5170502"/>
                <a:gd name="connsiteY7" fmla="*/ 888504 h 5470501"/>
                <a:gd name="connsiteX8" fmla="*/ 2235889 w 5170502"/>
                <a:gd name="connsiteY8" fmla="*/ 105932 h 547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0502" h="5470501">
                  <a:moveTo>
                    <a:pt x="2335647" y="0"/>
                  </a:moveTo>
                  <a:lnTo>
                    <a:pt x="3657999" y="0"/>
                  </a:lnTo>
                  <a:lnTo>
                    <a:pt x="3768601" y="69810"/>
                  </a:lnTo>
                  <a:cubicBezTo>
                    <a:pt x="5702711" y="1379477"/>
                    <a:pt x="5747597" y="4757235"/>
                    <a:pt x="3198146" y="5371431"/>
                  </a:cubicBezTo>
                  <a:cubicBezTo>
                    <a:pt x="2437680" y="5554567"/>
                    <a:pt x="1614666" y="5485407"/>
                    <a:pt x="912700" y="5150583"/>
                  </a:cubicBezTo>
                  <a:cubicBezTo>
                    <a:pt x="334026" y="4874631"/>
                    <a:pt x="-88035" y="4417149"/>
                    <a:pt x="15734" y="3730161"/>
                  </a:cubicBezTo>
                  <a:cubicBezTo>
                    <a:pt x="147372" y="2862581"/>
                    <a:pt x="1009703" y="2773540"/>
                    <a:pt x="1469747" y="2169307"/>
                  </a:cubicBezTo>
                  <a:cubicBezTo>
                    <a:pt x="1744464" y="1808248"/>
                    <a:pt x="1791092" y="1330778"/>
                    <a:pt x="1891963" y="888504"/>
                  </a:cubicBezTo>
                  <a:cubicBezTo>
                    <a:pt x="1955007" y="612083"/>
                    <a:pt x="2061101" y="322322"/>
                    <a:pt x="2235889" y="105932"/>
                  </a:cubicBezTo>
                  <a:close/>
                </a:path>
              </a:pathLst>
            </a:custGeom>
          </p:spPr>
        </p:pic>
      </p:grpSp>
      <p:sp>
        <p:nvSpPr>
          <p:cNvPr id="317" name="任意多边形: 形状 316"/>
          <p:cNvSpPr/>
          <p:nvPr>
            <p:custDataLst>
              <p:tags r:id="rId5"/>
            </p:custDataLst>
          </p:nvPr>
        </p:nvSpPr>
        <p:spPr>
          <a:xfrm rot="20731198">
            <a:off x="1213383" y="-420955"/>
            <a:ext cx="1389250" cy="1161843"/>
          </a:xfrm>
          <a:custGeom>
            <a:avLst/>
            <a:gdLst>
              <a:gd name="connsiteX0" fmla="*/ 21710 w 1900795"/>
              <a:gd name="connsiteY0" fmla="*/ 208130 h 1589653"/>
              <a:gd name="connsiteX1" fmla="*/ 671792 w 1900795"/>
              <a:gd name="connsiteY1" fmla="*/ 206701 h 1589653"/>
              <a:gd name="connsiteX2" fmla="*/ 775233 w 1900795"/>
              <a:gd name="connsiteY2" fmla="*/ 451684 h 1589653"/>
              <a:gd name="connsiteX3" fmla="*/ 1109846 w 1900795"/>
              <a:gd name="connsiteY3" fmla="*/ 499119 h 1589653"/>
              <a:gd name="connsiteX4" fmla="*/ 1442650 w 1900795"/>
              <a:gd name="connsiteY4" fmla="*/ 367483 h 1589653"/>
              <a:gd name="connsiteX5" fmla="*/ 1874799 w 1900795"/>
              <a:gd name="connsiteY5" fmla="*/ 685523 h 1589653"/>
              <a:gd name="connsiteX6" fmla="*/ 1750498 w 1900795"/>
              <a:gd name="connsiteY6" fmla="*/ 1277693 h 1589653"/>
              <a:gd name="connsiteX7" fmla="*/ 1211954 w 1900795"/>
              <a:gd name="connsiteY7" fmla="*/ 1577063 h 1589653"/>
              <a:gd name="connsiteX8" fmla="*/ 547681 w 1900795"/>
              <a:gd name="connsiteY8" fmla="*/ 1417901 h 1589653"/>
              <a:gd name="connsiteX9" fmla="*/ 343560 w 1900795"/>
              <a:gd name="connsiteY9" fmla="*/ 1095574 h 1589653"/>
              <a:gd name="connsiteX10" fmla="*/ 303746 w 1900795"/>
              <a:gd name="connsiteY10" fmla="*/ 790489 h 1589653"/>
              <a:gd name="connsiteX11" fmla="*/ 101244 w 1900795"/>
              <a:gd name="connsiteY11" fmla="*/ 576557 h 1589653"/>
              <a:gd name="connsiteX12" fmla="*/ 6375 w 1900795"/>
              <a:gd name="connsiteY12" fmla="*/ 260994 h 1589653"/>
              <a:gd name="connsiteX13" fmla="*/ 21710 w 1900795"/>
              <a:gd name="connsiteY13" fmla="*/ 208130 h 1589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0795" h="1589653">
                <a:moveTo>
                  <a:pt x="21710" y="208130"/>
                </a:moveTo>
                <a:cubicBezTo>
                  <a:pt x="131153" y="-76763"/>
                  <a:pt x="551396" y="-61427"/>
                  <a:pt x="671792" y="206701"/>
                </a:cubicBezTo>
                <a:cubicBezTo>
                  <a:pt x="708368" y="288140"/>
                  <a:pt x="715702" y="385200"/>
                  <a:pt x="775233" y="451684"/>
                </a:cubicBezTo>
                <a:cubicBezTo>
                  <a:pt x="855053" y="540743"/>
                  <a:pt x="996975" y="538362"/>
                  <a:pt x="1109846" y="499119"/>
                </a:cubicBezTo>
                <a:cubicBezTo>
                  <a:pt x="1222718" y="459876"/>
                  <a:pt x="1325492" y="391201"/>
                  <a:pt x="1442650" y="367483"/>
                </a:cubicBezTo>
                <a:cubicBezTo>
                  <a:pt x="1647437" y="326050"/>
                  <a:pt x="1817363" y="503310"/>
                  <a:pt x="1874799" y="685523"/>
                </a:cubicBezTo>
                <a:cubicBezTo>
                  <a:pt x="1937950" y="885834"/>
                  <a:pt x="1882038" y="1113958"/>
                  <a:pt x="1750498" y="1277693"/>
                </a:cubicBezTo>
                <a:cubicBezTo>
                  <a:pt x="1618958" y="1441427"/>
                  <a:pt x="1419219" y="1542964"/>
                  <a:pt x="1211954" y="1577063"/>
                </a:cubicBezTo>
                <a:cubicBezTo>
                  <a:pt x="980211" y="1615163"/>
                  <a:pt x="728180" y="1568110"/>
                  <a:pt x="547681" y="1417901"/>
                </a:cubicBezTo>
                <a:cubicBezTo>
                  <a:pt x="448526" y="1335414"/>
                  <a:pt x="376040" y="1220352"/>
                  <a:pt x="343560" y="1095574"/>
                </a:cubicBezTo>
                <a:cubicBezTo>
                  <a:pt x="317843" y="996610"/>
                  <a:pt x="335464" y="887072"/>
                  <a:pt x="303746" y="790489"/>
                </a:cubicBezTo>
                <a:cubicBezTo>
                  <a:pt x="270980" y="690095"/>
                  <a:pt x="167538" y="649995"/>
                  <a:pt x="101244" y="576557"/>
                </a:cubicBezTo>
                <a:cubicBezTo>
                  <a:pt x="24568" y="491785"/>
                  <a:pt x="-16675" y="374722"/>
                  <a:pt x="6375" y="260994"/>
                </a:cubicBezTo>
                <a:cubicBezTo>
                  <a:pt x="9995" y="242992"/>
                  <a:pt x="15138" y="225275"/>
                  <a:pt x="21710" y="208130"/>
                </a:cubicBezTo>
                <a:close/>
              </a:path>
            </a:pathLst>
          </a:custGeom>
          <a:solidFill>
            <a:srgbClr val="FFB100">
              <a:alpha val="4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pic>
        <p:nvPicPr>
          <p:cNvPr id="25" name="图片 24" descr="638f65ffe02d257"/>
          <p:cNvPicPr>
            <a:picLocks noChangeAspect="1"/>
          </p:cNvPicPr>
          <p:nvPr>
            <p:custDataLst>
              <p:tags r:id="rId6"/>
            </p:custDataLst>
          </p:nvPr>
        </p:nvPicPr>
        <p:blipFill>
          <a:blip r:embed="rId27"/>
          <a:srcRect l="67682" b="56875"/>
          <a:stretch>
            <a:fillRect/>
          </a:stretch>
        </p:blipFill>
        <p:spPr>
          <a:xfrm flipV="1">
            <a:off x="9439910" y="4884420"/>
            <a:ext cx="2957830" cy="1973580"/>
          </a:xfrm>
          <a:prstGeom prst="rect">
            <a:avLst/>
          </a:prstGeom>
        </p:spPr>
      </p:pic>
      <p:pic>
        <p:nvPicPr>
          <p:cNvPr id="28" name="图片 27" descr="638f65ffe02d257"/>
          <p:cNvPicPr>
            <a:picLocks noChangeAspect="1"/>
          </p:cNvPicPr>
          <p:nvPr>
            <p:custDataLst>
              <p:tags r:id="rId7"/>
            </p:custDataLst>
          </p:nvPr>
        </p:nvPicPr>
        <p:blipFill>
          <a:blip r:embed="rId27"/>
          <a:srcRect l="12843" t="60829" r="73036" b="7191"/>
          <a:stretch>
            <a:fillRect/>
          </a:stretch>
        </p:blipFill>
        <p:spPr>
          <a:xfrm>
            <a:off x="-922020" y="0"/>
            <a:ext cx="2012315" cy="2279015"/>
          </a:xfrm>
          <a:prstGeom prst="rect">
            <a:avLst/>
          </a:prstGeom>
        </p:spPr>
      </p:pic>
      <p:sp>
        <p:nvSpPr>
          <p:cNvPr id="10" name="图形"/>
          <p:cNvSpPr txBox="1"/>
          <p:nvPr>
            <p:custDataLst>
              <p:tags r:id="rId8"/>
            </p:custDataLst>
          </p:nvPr>
        </p:nvSpPr>
        <p:spPr>
          <a:xfrm>
            <a:off x="1486535" y="2628900"/>
            <a:ext cx="6174105" cy="1198880"/>
          </a:xfrm>
          <a:prstGeom prst="rect">
            <a:avLst/>
          </a:prstGeom>
          <a:noFill/>
        </p:spPr>
        <p:txBody>
          <a:bodyPr wrap="square" rtlCol="0">
            <a:spAutoFit/>
          </a:bodyPr>
          <a:lstStyle>
            <a:defPPr>
              <a:defRPr lang="zh-CN"/>
            </a:defPPr>
            <a:lvl1pPr>
              <a:defRPr sz="7200" b="1">
                <a:solidFill>
                  <a:schemeClr val="tx1">
                    <a:lumMod val="85000"/>
                    <a:lumOff val="15000"/>
                  </a:schemeClr>
                </a:solidFill>
                <a:cs typeface="+mn-ea"/>
              </a:defRPr>
            </a:lvl1pPr>
          </a:lstStyle>
          <a:p>
            <a:r>
              <a:rPr lang="en-US" altLang="zh-CN" dirty="0">
                <a:sym typeface="+mn-lt"/>
              </a:rPr>
              <a:t>Add title text</a:t>
            </a:r>
            <a:endParaRPr lang="zh-CN" altLang="en-US" dirty="0">
              <a:sym typeface="+mn-lt"/>
            </a:endParaRPr>
          </a:p>
        </p:txBody>
      </p:sp>
      <p:grpSp>
        <p:nvGrpSpPr>
          <p:cNvPr id="18" name="组合 17"/>
          <p:cNvGrpSpPr/>
          <p:nvPr/>
        </p:nvGrpSpPr>
        <p:grpSpPr>
          <a:xfrm>
            <a:off x="1628775" y="1737995"/>
            <a:ext cx="3777615" cy="706755"/>
            <a:chOff x="2565" y="2587"/>
            <a:chExt cx="5949" cy="1113"/>
          </a:xfrm>
        </p:grpSpPr>
        <p:sp>
          <p:nvSpPr>
            <p:cNvPr id="7" name="图形"/>
            <p:cNvSpPr/>
            <p:nvPr>
              <p:custDataLst>
                <p:tags r:id="rId18"/>
              </p:custDataLst>
            </p:nvPr>
          </p:nvSpPr>
          <p:spPr>
            <a:xfrm>
              <a:off x="4759" y="2800"/>
              <a:ext cx="3755" cy="854"/>
            </a:xfrm>
            <a:prstGeom prst="roundRect">
              <a:avLst>
                <a:gd name="adj" fmla="val 50000"/>
              </a:avLst>
            </a:prstGeom>
            <a:gradFill>
              <a:gsLst>
                <a:gs pos="0">
                  <a:srgbClr val="FFB100"/>
                </a:gs>
                <a:gs pos="88000">
                  <a:srgbClr val="FF9600"/>
                </a:gs>
              </a:gsLst>
              <a:lin ang="13500000" scaled="0"/>
            </a:gradFill>
            <a:ln w="0" cap="flat" cmpd="sng" algn="ctr">
              <a:noFill/>
              <a:prstDash val="solid"/>
              <a:miter lim="800000"/>
            </a:ln>
            <a:effectLst>
              <a:outerShdw blurRad="495300" dist="38100" dir="5400000" algn="t" rotWithShape="0">
                <a:srgbClr val="FFB100">
                  <a:alpha val="2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FFFFFF"/>
                </a:solidFill>
                <a:effectLst/>
                <a:uLnTx/>
                <a:uFillTx/>
                <a:cs typeface="+mn-ea"/>
                <a:sym typeface="+mn-lt"/>
              </a:endParaRPr>
            </a:p>
          </p:txBody>
        </p:sp>
        <p:grpSp>
          <p:nvGrpSpPr>
            <p:cNvPr id="9" name="组合 8"/>
            <p:cNvGrpSpPr/>
            <p:nvPr/>
          </p:nvGrpSpPr>
          <p:grpSpPr>
            <a:xfrm>
              <a:off x="2565" y="2587"/>
              <a:ext cx="1935" cy="1113"/>
              <a:chOff x="2565" y="2575"/>
              <a:chExt cx="2326" cy="1337"/>
            </a:xfrm>
          </p:grpSpPr>
          <p:sp>
            <p:nvSpPr>
              <p:cNvPr id="6" name="图形"/>
              <p:cNvSpPr/>
              <p:nvPr>
                <p:custDataLst>
                  <p:tags r:id="rId20"/>
                </p:custDataLst>
              </p:nvPr>
            </p:nvSpPr>
            <p:spPr>
              <a:xfrm>
                <a:off x="2565" y="2698"/>
                <a:ext cx="1141" cy="1141"/>
              </a:xfrm>
              <a:prstGeom prst="ellipse">
                <a:avLst/>
              </a:prstGeom>
              <a:gradFill flip="none" rotWithShape="1">
                <a:gsLst>
                  <a:gs pos="0">
                    <a:srgbClr val="FF9600"/>
                  </a:gs>
                  <a:gs pos="100000">
                    <a:srgbClr val="FFB100"/>
                  </a:gs>
                </a:gsLst>
                <a:lin ang="135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a:solidFill>
                    <a:schemeClr val="bg1"/>
                  </a:solidFill>
                  <a:cs typeface="+mn-ea"/>
                  <a:sym typeface="+mn-lt"/>
                </a:endParaRPr>
              </a:p>
            </p:txBody>
          </p:sp>
          <p:sp>
            <p:nvSpPr>
              <p:cNvPr id="13" name="图形"/>
              <p:cNvSpPr/>
              <p:nvPr>
                <p:custDataLst>
                  <p:tags r:id="rId21"/>
                </p:custDataLst>
              </p:nvPr>
            </p:nvSpPr>
            <p:spPr>
              <a:xfrm>
                <a:off x="3750" y="2698"/>
                <a:ext cx="1141" cy="1141"/>
              </a:xfrm>
              <a:prstGeom prst="ellipse">
                <a:avLst/>
              </a:prstGeom>
              <a:gradFill flip="none" rotWithShape="1">
                <a:gsLst>
                  <a:gs pos="0">
                    <a:srgbClr val="FF9600"/>
                  </a:gs>
                  <a:gs pos="100000">
                    <a:srgbClr val="FFB100"/>
                  </a:gs>
                </a:gsLst>
                <a:lin ang="135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a:solidFill>
                    <a:schemeClr val="bg1"/>
                  </a:solidFill>
                  <a:cs typeface="+mn-ea"/>
                  <a:sym typeface="+mn-lt"/>
                </a:endParaRPr>
              </a:p>
            </p:txBody>
          </p:sp>
          <p:sp>
            <p:nvSpPr>
              <p:cNvPr id="8" name="文本框 7"/>
              <p:cNvSpPr txBox="1"/>
              <p:nvPr>
                <p:custDataLst>
                  <p:tags r:id="rId22"/>
                </p:custDataLst>
              </p:nvPr>
            </p:nvSpPr>
            <p:spPr>
              <a:xfrm>
                <a:off x="2613" y="2575"/>
                <a:ext cx="2177" cy="1337"/>
              </a:xfrm>
              <a:prstGeom prst="rect">
                <a:avLst/>
              </a:prstGeom>
              <a:noFill/>
            </p:spPr>
            <p:txBody>
              <a:bodyPr wrap="square" rtlCol="0" anchor="t">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en-US" altLang="zh-CN" sz="4000" noProof="0" dirty="0">
                    <a:ln>
                      <a:noFill/>
                    </a:ln>
                    <a:solidFill>
                      <a:schemeClr val="bg1"/>
                    </a:solidFill>
                    <a:effectLst/>
                    <a:uLnTx/>
                    <a:uFillTx/>
                    <a:cs typeface="+mn-ea"/>
                    <a:sym typeface="+mn-lt"/>
                  </a:rPr>
                  <a:t>04</a:t>
                </a:r>
              </a:p>
            </p:txBody>
          </p:sp>
        </p:grpSp>
        <p:sp>
          <p:nvSpPr>
            <p:cNvPr id="16" name="文本框 15"/>
            <p:cNvSpPr txBox="1"/>
            <p:nvPr>
              <p:custDataLst>
                <p:tags r:id="rId19"/>
              </p:custDataLst>
            </p:nvPr>
          </p:nvSpPr>
          <p:spPr>
            <a:xfrm>
              <a:off x="4944" y="2864"/>
              <a:ext cx="3380" cy="725"/>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noProof="0" dirty="0">
                  <a:ln>
                    <a:noFill/>
                  </a:ln>
                  <a:solidFill>
                    <a:schemeClr val="bg1"/>
                  </a:solidFill>
                  <a:effectLst/>
                  <a:uLnTx/>
                  <a:uFillTx/>
                  <a:cs typeface="+mn-ea"/>
                  <a:sym typeface="+mn-lt"/>
                </a:rPr>
                <a:t>PART FOUR</a:t>
              </a:r>
            </a:p>
          </p:txBody>
        </p:sp>
      </p:grpSp>
      <p:grpSp>
        <p:nvGrpSpPr>
          <p:cNvPr id="19" name="图形"/>
          <p:cNvGrpSpPr/>
          <p:nvPr/>
        </p:nvGrpSpPr>
        <p:grpSpPr>
          <a:xfrm>
            <a:off x="1654175" y="3898898"/>
            <a:ext cx="5539740" cy="952650"/>
            <a:chOff x="10030" y="6004"/>
            <a:chExt cx="6971" cy="1237"/>
          </a:xfrm>
        </p:grpSpPr>
        <p:sp>
          <p:nvSpPr>
            <p:cNvPr id="20" name="图形"/>
            <p:cNvSpPr/>
            <p:nvPr>
              <p:custDataLst>
                <p:tags r:id="rId10"/>
              </p:custDataLst>
            </p:nvPr>
          </p:nvSpPr>
          <p:spPr>
            <a:xfrm>
              <a:off x="10030" y="6028"/>
              <a:ext cx="372" cy="372"/>
            </a:xfrm>
            <a:prstGeom prst="ellipse">
              <a:avLst/>
            </a:prstGeom>
            <a:gradFill>
              <a:gsLst>
                <a:gs pos="9000">
                  <a:srgbClr val="FF9600"/>
                </a:gs>
                <a:gs pos="100000">
                  <a:srgbClr val="FFB1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dirty="0">
                <a:cs typeface="+mn-ea"/>
                <a:sym typeface="+mn-lt"/>
              </a:endParaRPr>
            </a:p>
          </p:txBody>
        </p:sp>
        <p:sp>
          <p:nvSpPr>
            <p:cNvPr id="21" name="图形"/>
            <p:cNvSpPr/>
            <p:nvPr>
              <p:custDataLst>
                <p:tags r:id="rId11"/>
              </p:custDataLst>
            </p:nvPr>
          </p:nvSpPr>
          <p:spPr bwMode="auto">
            <a:xfrm>
              <a:off x="10607" y="6004"/>
              <a:ext cx="2801" cy="477"/>
            </a:xfrm>
            <a:prstGeom prst="rect">
              <a:avLst/>
            </a:prstGeom>
          </p:spPr>
          <p:txBody>
            <a:bodyPr wrap="square" lIns="89858" tIns="44929" rIns="89858" bIns="44929">
              <a:spAutoFit/>
            </a:bodyPr>
            <a:lstStyle/>
            <a:p>
              <a:pPr>
                <a:defRPr/>
              </a:pPr>
              <a:r>
                <a:rPr lang="en-US" altLang="zh-CN" dirty="0">
                  <a:solidFill>
                    <a:schemeClr val="tx1">
                      <a:lumMod val="95000"/>
                      <a:lumOff val="5000"/>
                    </a:schemeClr>
                  </a:solidFill>
                  <a:cs typeface="+mn-ea"/>
                  <a:sym typeface="+mn-lt"/>
                </a:rPr>
                <a:t>Add subtitle here</a:t>
              </a:r>
              <a:endParaRPr lang="zh-CN" altLang="en-US" dirty="0">
                <a:solidFill>
                  <a:schemeClr val="tx1">
                    <a:lumMod val="95000"/>
                    <a:lumOff val="5000"/>
                  </a:schemeClr>
                </a:solidFill>
                <a:cs typeface="+mn-ea"/>
                <a:sym typeface="+mn-lt"/>
              </a:endParaRPr>
            </a:p>
          </p:txBody>
        </p:sp>
        <p:sp>
          <p:nvSpPr>
            <p:cNvPr id="24" name="图形"/>
            <p:cNvSpPr/>
            <p:nvPr>
              <p:custDataLst>
                <p:tags r:id="rId12"/>
              </p:custDataLst>
            </p:nvPr>
          </p:nvSpPr>
          <p:spPr>
            <a:xfrm>
              <a:off x="13624" y="6037"/>
              <a:ext cx="372" cy="372"/>
            </a:xfrm>
            <a:prstGeom prst="ellipse">
              <a:avLst/>
            </a:prstGeom>
            <a:gradFill>
              <a:gsLst>
                <a:gs pos="9000">
                  <a:srgbClr val="FF9600"/>
                </a:gs>
                <a:gs pos="100000">
                  <a:srgbClr val="FFB1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dirty="0">
                <a:cs typeface="+mn-ea"/>
                <a:sym typeface="+mn-lt"/>
              </a:endParaRPr>
            </a:p>
          </p:txBody>
        </p:sp>
        <p:sp>
          <p:nvSpPr>
            <p:cNvPr id="26" name="图形"/>
            <p:cNvSpPr/>
            <p:nvPr>
              <p:custDataLst>
                <p:tags r:id="rId13"/>
              </p:custDataLst>
            </p:nvPr>
          </p:nvSpPr>
          <p:spPr bwMode="auto">
            <a:xfrm>
              <a:off x="14200" y="6013"/>
              <a:ext cx="2752" cy="477"/>
            </a:xfrm>
            <a:prstGeom prst="rect">
              <a:avLst/>
            </a:prstGeom>
          </p:spPr>
          <p:txBody>
            <a:bodyPr wrap="square" lIns="89858" tIns="44929" rIns="89858" bIns="44929">
              <a:spAutoFit/>
            </a:bodyPr>
            <a:lstStyle/>
            <a:p>
              <a:pPr>
                <a:defRPr/>
              </a:pPr>
              <a:r>
                <a:rPr lang="en-US" altLang="zh-CN" dirty="0">
                  <a:solidFill>
                    <a:schemeClr val="tx1">
                      <a:lumMod val="95000"/>
                      <a:lumOff val="5000"/>
                    </a:schemeClr>
                  </a:solidFill>
                  <a:cs typeface="+mn-ea"/>
                  <a:sym typeface="+mn-lt"/>
                </a:rPr>
                <a:t>Add subtitle here</a:t>
              </a:r>
              <a:endParaRPr lang="zh-CN" altLang="en-US" dirty="0">
                <a:solidFill>
                  <a:schemeClr val="tx1">
                    <a:lumMod val="95000"/>
                    <a:lumOff val="5000"/>
                  </a:schemeClr>
                </a:solidFill>
                <a:cs typeface="+mn-ea"/>
                <a:sym typeface="+mn-lt"/>
              </a:endParaRPr>
            </a:p>
          </p:txBody>
        </p:sp>
        <p:sp>
          <p:nvSpPr>
            <p:cNvPr id="27" name="图形"/>
            <p:cNvSpPr/>
            <p:nvPr>
              <p:custDataLst>
                <p:tags r:id="rId14"/>
              </p:custDataLst>
            </p:nvPr>
          </p:nvSpPr>
          <p:spPr>
            <a:xfrm>
              <a:off x="10030" y="6779"/>
              <a:ext cx="372" cy="372"/>
            </a:xfrm>
            <a:prstGeom prst="ellipse">
              <a:avLst/>
            </a:prstGeom>
            <a:gradFill>
              <a:gsLst>
                <a:gs pos="9000">
                  <a:srgbClr val="FF9600"/>
                </a:gs>
                <a:gs pos="100000">
                  <a:srgbClr val="FFB1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dirty="0">
                <a:cs typeface="+mn-ea"/>
                <a:sym typeface="+mn-lt"/>
              </a:endParaRPr>
            </a:p>
          </p:txBody>
        </p:sp>
        <p:sp>
          <p:nvSpPr>
            <p:cNvPr id="29" name="图形"/>
            <p:cNvSpPr/>
            <p:nvPr>
              <p:custDataLst>
                <p:tags r:id="rId15"/>
              </p:custDataLst>
            </p:nvPr>
          </p:nvSpPr>
          <p:spPr bwMode="auto">
            <a:xfrm>
              <a:off x="10607" y="6755"/>
              <a:ext cx="2801" cy="477"/>
            </a:xfrm>
            <a:prstGeom prst="rect">
              <a:avLst/>
            </a:prstGeom>
          </p:spPr>
          <p:txBody>
            <a:bodyPr wrap="square" lIns="89858" tIns="44929" rIns="89858" bIns="44929">
              <a:spAutoFit/>
            </a:bodyPr>
            <a:lstStyle/>
            <a:p>
              <a:pPr>
                <a:defRPr/>
              </a:pPr>
              <a:r>
                <a:rPr lang="en-US" altLang="zh-CN" dirty="0">
                  <a:solidFill>
                    <a:schemeClr val="tx1">
                      <a:lumMod val="95000"/>
                      <a:lumOff val="5000"/>
                    </a:schemeClr>
                  </a:solidFill>
                  <a:cs typeface="+mn-ea"/>
                  <a:sym typeface="+mn-lt"/>
                </a:rPr>
                <a:t>Add subtitle here</a:t>
              </a:r>
              <a:endParaRPr lang="zh-CN" altLang="en-US" dirty="0">
                <a:solidFill>
                  <a:schemeClr val="tx1">
                    <a:lumMod val="95000"/>
                    <a:lumOff val="5000"/>
                  </a:schemeClr>
                </a:solidFill>
                <a:cs typeface="+mn-ea"/>
                <a:sym typeface="+mn-lt"/>
              </a:endParaRPr>
            </a:p>
          </p:txBody>
        </p:sp>
        <p:sp>
          <p:nvSpPr>
            <p:cNvPr id="30" name="图形"/>
            <p:cNvSpPr/>
            <p:nvPr>
              <p:custDataLst>
                <p:tags r:id="rId16"/>
              </p:custDataLst>
            </p:nvPr>
          </p:nvSpPr>
          <p:spPr>
            <a:xfrm>
              <a:off x="13624" y="6788"/>
              <a:ext cx="372" cy="372"/>
            </a:xfrm>
            <a:prstGeom prst="ellipse">
              <a:avLst/>
            </a:prstGeom>
            <a:gradFill>
              <a:gsLst>
                <a:gs pos="9000">
                  <a:srgbClr val="FF9600"/>
                </a:gs>
                <a:gs pos="100000">
                  <a:srgbClr val="FFB1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dirty="0">
                <a:cs typeface="+mn-ea"/>
                <a:sym typeface="+mn-lt"/>
              </a:endParaRPr>
            </a:p>
          </p:txBody>
        </p:sp>
        <p:sp>
          <p:nvSpPr>
            <p:cNvPr id="31" name="图形"/>
            <p:cNvSpPr/>
            <p:nvPr>
              <p:custDataLst>
                <p:tags r:id="rId17"/>
              </p:custDataLst>
            </p:nvPr>
          </p:nvSpPr>
          <p:spPr bwMode="auto">
            <a:xfrm>
              <a:off x="14200" y="6764"/>
              <a:ext cx="2801" cy="477"/>
            </a:xfrm>
            <a:prstGeom prst="rect">
              <a:avLst/>
            </a:prstGeom>
          </p:spPr>
          <p:txBody>
            <a:bodyPr wrap="square" lIns="89858" tIns="44929" rIns="89858" bIns="44929">
              <a:spAutoFit/>
            </a:bodyPr>
            <a:lstStyle/>
            <a:p>
              <a:pPr>
                <a:defRPr/>
              </a:pPr>
              <a:r>
                <a:rPr lang="en-US" altLang="zh-CN" dirty="0">
                  <a:solidFill>
                    <a:schemeClr val="tx1">
                      <a:lumMod val="95000"/>
                      <a:lumOff val="5000"/>
                    </a:schemeClr>
                  </a:solidFill>
                  <a:cs typeface="+mn-ea"/>
                  <a:sym typeface="+mn-lt"/>
                </a:rPr>
                <a:t>Add subtitle here</a:t>
              </a:r>
              <a:endParaRPr lang="zh-CN" altLang="en-US" dirty="0">
                <a:solidFill>
                  <a:schemeClr val="tx1">
                    <a:lumMod val="95000"/>
                    <a:lumOff val="5000"/>
                  </a:schemeClr>
                </a:solidFill>
                <a:cs typeface="+mn-ea"/>
                <a:sym typeface="+mn-lt"/>
              </a:endParaRPr>
            </a:p>
          </p:txBody>
        </p:sp>
      </p:grpSp>
      <p:pic>
        <p:nvPicPr>
          <p:cNvPr id="33" name="图片 32" descr="638f65ffe02d257"/>
          <p:cNvPicPr>
            <a:picLocks noChangeAspect="1"/>
          </p:cNvPicPr>
          <p:nvPr>
            <p:custDataLst>
              <p:tags r:id="rId9"/>
            </p:custDataLst>
          </p:nvPr>
        </p:nvPicPr>
        <p:blipFill>
          <a:blip r:embed="rId27"/>
          <a:srcRect l="80417" t="53854" r="4401" b="20208"/>
          <a:stretch>
            <a:fillRect/>
          </a:stretch>
        </p:blipFill>
        <p:spPr>
          <a:xfrm>
            <a:off x="1019810" y="5560695"/>
            <a:ext cx="803910" cy="687070"/>
          </a:xfrm>
          <a:prstGeom prst="rect">
            <a:avLst/>
          </a:prstGeom>
        </p:spPr>
      </p:pic>
    </p:spTree>
    <p:custDataLst>
      <p:tags r:id="rId1"/>
    </p:custDataLst>
  </p:cSld>
  <p:clrMapOvr>
    <a:masterClrMapping/>
  </p:clrMapOvr>
  <p:transition advTm="2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17"/>
                                        </p:tgtEl>
                                        <p:attrNameLst>
                                          <p:attrName>style.visibility</p:attrName>
                                        </p:attrNameLst>
                                      </p:cBhvr>
                                      <p:to>
                                        <p:strVal val="visible"/>
                                      </p:to>
                                    </p:set>
                                    <p:animEffect transition="in" filter="wipe(left)">
                                      <p:cBhvr>
                                        <p:cTn id="15" dur="500"/>
                                        <p:tgtEl>
                                          <p:spTgt spid="31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2" grpId="1" animBg="1"/>
      <p:bldP spid="317" grpId="0" bldLvl="0" animBg="1"/>
      <p:bldP spid="317" grpId="1" animBg="1"/>
      <p:bldP spid="10" grpId="0"/>
      <p:bldP spid="1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id="{E9289EB9-DDF4-633F-6A3E-B3DB810CC0BD}"/>
              </a:ext>
            </a:extLst>
          </p:cNvPr>
          <p:cNvSpPr txBox="1"/>
          <p:nvPr/>
        </p:nvSpPr>
        <p:spPr>
          <a:xfrm>
            <a:off x="11442916" y="154937"/>
            <a:ext cx="453651" cy="118430"/>
          </a:xfrm>
          <a:prstGeom prst="rect">
            <a:avLst/>
          </a:prstGeom>
          <a:noFill/>
        </p:spPr>
        <p:txBody>
          <a:bodyPr wrap="square" rtlCol="0">
            <a:spAutoFit/>
          </a:bodyPr>
          <a:lstStyle/>
          <a:p>
            <a:pPr>
              <a:lnSpc>
                <a:spcPct val="200000"/>
              </a:lnSpc>
            </a:pPr>
            <a:r>
              <a:rPr lang="en-US" altLang="zh-CN" sz="100" dirty="0">
                <a:noFill/>
                <a:latin typeface="微软雅黑" panose="020B0503020204020204" pitchFamily="34" charset="-122"/>
                <a:ea typeface="微软雅黑" panose="020B0503020204020204" pitchFamily="34" charset="-122"/>
              </a:rPr>
              <a:t>PPT</a:t>
            </a:r>
            <a:r>
              <a:rPr lang="zh-CN" altLang="en-US" sz="100" dirty="0">
                <a:noFill/>
                <a:latin typeface="微软雅黑" panose="020B0503020204020204" pitchFamily="34" charset="-122"/>
                <a:ea typeface="微软雅黑" panose="020B0503020204020204" pitchFamily="34" charset="-122"/>
              </a:rPr>
              <a:t>下载 </a:t>
            </a:r>
            <a:r>
              <a:rPr lang="en-US" altLang="zh-CN" sz="100" dirty="0">
                <a:noFill/>
                <a:latin typeface="微软雅黑" panose="020B0503020204020204" pitchFamily="34" charset="-122"/>
                <a:ea typeface="微软雅黑" panose="020B0503020204020204" pitchFamily="34" charset="-122"/>
              </a:rPr>
              <a:t>http://www.1ppt.com/xiazai/</a:t>
            </a:r>
          </a:p>
        </p:txBody>
      </p:sp>
      <p:sp>
        <p:nvSpPr>
          <p:cNvPr id="3" name="矩形 2"/>
          <p:cNvSpPr/>
          <p:nvPr>
            <p:custDataLst>
              <p:tags r:id="rId2"/>
            </p:custDataLst>
          </p:nvPr>
        </p:nvSpPr>
        <p:spPr>
          <a:xfrm>
            <a:off x="18643" y="-7886"/>
            <a:ext cx="12192000" cy="6858000"/>
          </a:xfrm>
          <a:prstGeom prst="rect">
            <a:avLst/>
          </a:prstGeom>
          <a:gradFill flip="none" rotWithShape="1">
            <a:gsLst>
              <a:gs pos="0">
                <a:srgbClr val="FFFFFF">
                  <a:alpha val="0"/>
                </a:srgbClr>
              </a:gs>
              <a:gs pos="97000">
                <a:srgbClr val="FFF5DF">
                  <a:alpha val="49000"/>
                </a:srgb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43" name="图片 42" descr="638f65ffe02d257"/>
          <p:cNvPicPr>
            <a:picLocks noChangeAspect="1"/>
          </p:cNvPicPr>
          <p:nvPr>
            <p:custDataLst>
              <p:tags r:id="rId3"/>
            </p:custDataLst>
          </p:nvPr>
        </p:nvPicPr>
        <p:blipFill>
          <a:blip r:embed="rId44"/>
          <a:srcRect l="12843" t="63262" r="73036" b="11076"/>
          <a:stretch>
            <a:fillRect/>
          </a:stretch>
        </p:blipFill>
        <p:spPr>
          <a:xfrm>
            <a:off x="1526540" y="2000250"/>
            <a:ext cx="1123950" cy="1021715"/>
          </a:xfrm>
          <a:prstGeom prst="rect">
            <a:avLst/>
          </a:prstGeom>
        </p:spPr>
      </p:pic>
      <p:pic>
        <p:nvPicPr>
          <p:cNvPr id="44" name="图片 43" descr="638f65ffe02d257"/>
          <p:cNvPicPr>
            <a:picLocks noChangeAspect="1"/>
          </p:cNvPicPr>
          <p:nvPr>
            <p:custDataLst>
              <p:tags r:id="rId4"/>
            </p:custDataLst>
          </p:nvPr>
        </p:nvPicPr>
        <p:blipFill>
          <a:blip r:embed="rId44"/>
          <a:srcRect l="12843" t="63262" r="73036" b="11076"/>
          <a:stretch>
            <a:fillRect/>
          </a:stretch>
        </p:blipFill>
        <p:spPr>
          <a:xfrm>
            <a:off x="4243705" y="1478915"/>
            <a:ext cx="1123950" cy="1021715"/>
          </a:xfrm>
          <a:prstGeom prst="rect">
            <a:avLst/>
          </a:prstGeom>
        </p:spPr>
      </p:pic>
      <p:pic>
        <p:nvPicPr>
          <p:cNvPr id="45" name="图片 44" descr="638f65ffe02d257"/>
          <p:cNvPicPr>
            <a:picLocks noChangeAspect="1"/>
          </p:cNvPicPr>
          <p:nvPr>
            <p:custDataLst>
              <p:tags r:id="rId5"/>
            </p:custDataLst>
          </p:nvPr>
        </p:nvPicPr>
        <p:blipFill>
          <a:blip r:embed="rId44"/>
          <a:srcRect l="12843" t="63262" r="73036" b="11076"/>
          <a:stretch>
            <a:fillRect/>
          </a:stretch>
        </p:blipFill>
        <p:spPr>
          <a:xfrm>
            <a:off x="6833870" y="2000250"/>
            <a:ext cx="1123950" cy="1021715"/>
          </a:xfrm>
          <a:prstGeom prst="rect">
            <a:avLst/>
          </a:prstGeom>
        </p:spPr>
      </p:pic>
      <p:pic>
        <p:nvPicPr>
          <p:cNvPr id="46" name="图片 45" descr="638f65ffe02d257"/>
          <p:cNvPicPr>
            <a:picLocks noChangeAspect="1"/>
          </p:cNvPicPr>
          <p:nvPr>
            <p:custDataLst>
              <p:tags r:id="rId6"/>
            </p:custDataLst>
          </p:nvPr>
        </p:nvPicPr>
        <p:blipFill>
          <a:blip r:embed="rId44"/>
          <a:srcRect l="12843" t="63262" r="73036" b="11076"/>
          <a:stretch>
            <a:fillRect/>
          </a:stretch>
        </p:blipFill>
        <p:spPr>
          <a:xfrm>
            <a:off x="9551035" y="1478915"/>
            <a:ext cx="1123950" cy="1021715"/>
          </a:xfrm>
          <a:prstGeom prst="rect">
            <a:avLst/>
          </a:prstGeom>
        </p:spPr>
      </p:pic>
      <p:sp>
        <p:nvSpPr>
          <p:cNvPr id="27" name="矩形: 圆角 9"/>
          <p:cNvSpPr/>
          <p:nvPr>
            <p:custDataLst>
              <p:tags r:id="rId7"/>
            </p:custDataLst>
          </p:nvPr>
        </p:nvSpPr>
        <p:spPr>
          <a:xfrm>
            <a:off x="1022448" y="3021906"/>
            <a:ext cx="2428240" cy="2999575"/>
          </a:xfrm>
          <a:prstGeom prst="roundRect">
            <a:avLst>
              <a:gd name="adj" fmla="val 2755"/>
            </a:avLst>
          </a:prstGeom>
          <a:gradFill flip="none" rotWithShape="1">
            <a:gsLst>
              <a:gs pos="0">
                <a:srgbClr val="FFF5DF"/>
              </a:gs>
              <a:gs pos="74000">
                <a:srgbClr val="FFFDF9"/>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1" name="矩形: 圆角 13"/>
          <p:cNvSpPr/>
          <p:nvPr>
            <p:custDataLst>
              <p:tags r:id="rId8"/>
            </p:custDataLst>
          </p:nvPr>
        </p:nvSpPr>
        <p:spPr>
          <a:xfrm>
            <a:off x="3686524" y="2434045"/>
            <a:ext cx="2428240" cy="2999575"/>
          </a:xfrm>
          <a:prstGeom prst="roundRect">
            <a:avLst>
              <a:gd name="adj" fmla="val 2755"/>
            </a:avLst>
          </a:prstGeom>
          <a:gradFill flip="none" rotWithShape="1">
            <a:gsLst>
              <a:gs pos="0">
                <a:srgbClr val="FFF5DF"/>
              </a:gs>
              <a:gs pos="74000">
                <a:srgbClr val="FFFDF9"/>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2" name="矩形: 圆角 14"/>
          <p:cNvSpPr/>
          <p:nvPr>
            <p:custDataLst>
              <p:tags r:id="rId9"/>
            </p:custDataLst>
          </p:nvPr>
        </p:nvSpPr>
        <p:spPr>
          <a:xfrm>
            <a:off x="6350600" y="3021906"/>
            <a:ext cx="2428240" cy="2999575"/>
          </a:xfrm>
          <a:prstGeom prst="roundRect">
            <a:avLst>
              <a:gd name="adj" fmla="val 2755"/>
            </a:avLst>
          </a:prstGeom>
          <a:gradFill flip="none" rotWithShape="1">
            <a:gsLst>
              <a:gs pos="0">
                <a:srgbClr val="FFF5DF"/>
              </a:gs>
              <a:gs pos="74000">
                <a:srgbClr val="FFFDF9"/>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3" name="矩形: 圆角 15"/>
          <p:cNvSpPr/>
          <p:nvPr>
            <p:custDataLst>
              <p:tags r:id="rId10"/>
            </p:custDataLst>
          </p:nvPr>
        </p:nvSpPr>
        <p:spPr>
          <a:xfrm>
            <a:off x="9014676" y="2434045"/>
            <a:ext cx="2428240" cy="2999575"/>
          </a:xfrm>
          <a:prstGeom prst="roundRect">
            <a:avLst>
              <a:gd name="adj" fmla="val 2755"/>
            </a:avLst>
          </a:prstGeom>
          <a:gradFill flip="none" rotWithShape="1">
            <a:gsLst>
              <a:gs pos="0">
                <a:srgbClr val="FFF5DF"/>
              </a:gs>
              <a:gs pos="74000">
                <a:srgbClr val="FFFDF9"/>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6" name="文本框 25"/>
          <p:cNvSpPr txBox="1"/>
          <p:nvPr>
            <p:custDataLst>
              <p:tags r:id="rId11"/>
            </p:custDataLst>
          </p:nvPr>
        </p:nvSpPr>
        <p:spPr>
          <a:xfrm>
            <a:off x="896336" y="2102337"/>
            <a:ext cx="1553630" cy="1569660"/>
          </a:xfrm>
          <a:prstGeom prst="rect">
            <a:avLst/>
          </a:prstGeom>
          <a:no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600" b="0" i="0" u="none" strike="noStrike" kern="1200" cap="none" spc="0" normalizeH="0" baseline="0" noProof="0" dirty="0">
                <a:ln>
                  <a:noFill/>
                </a:ln>
                <a:gradFill flip="none" rotWithShape="1">
                  <a:gsLst>
                    <a:gs pos="0">
                      <a:srgbClr val="FF9600"/>
                    </a:gs>
                    <a:gs pos="67000">
                      <a:schemeClr val="bg1"/>
                    </a:gs>
                  </a:gsLst>
                  <a:path path="circle">
                    <a:fillToRect t="100000" r="100000"/>
                  </a:path>
                  <a:tileRect l="-100000" b="-100000"/>
                </a:gradFill>
                <a:effectLst>
                  <a:outerShdw blurRad="495300" sx="102000" sy="102000" algn="ctr" rotWithShape="0">
                    <a:srgbClr val="FFB100">
                      <a:alpha val="19000"/>
                    </a:srgbClr>
                  </a:outerShdw>
                </a:effectLst>
                <a:uLnTx/>
                <a:uFillTx/>
                <a:cs typeface="+mn-ea"/>
                <a:sym typeface="+mn-lt"/>
              </a:rPr>
              <a:t>01</a:t>
            </a:r>
          </a:p>
        </p:txBody>
      </p:sp>
      <p:sp>
        <p:nvSpPr>
          <p:cNvPr id="37" name="文本框 36"/>
          <p:cNvSpPr txBox="1"/>
          <p:nvPr>
            <p:custDataLst>
              <p:tags r:id="rId12"/>
            </p:custDataLst>
          </p:nvPr>
        </p:nvSpPr>
        <p:spPr>
          <a:xfrm>
            <a:off x="3598231" y="1543433"/>
            <a:ext cx="1553630" cy="1569660"/>
          </a:xfrm>
          <a:prstGeom prst="rect">
            <a:avLst/>
          </a:prstGeom>
          <a:no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600" b="0" i="0" u="none" strike="noStrike" kern="1200" cap="none" spc="0" normalizeH="0" baseline="0" noProof="0" dirty="0">
                <a:ln>
                  <a:noFill/>
                </a:ln>
                <a:gradFill flip="none" rotWithShape="1">
                  <a:gsLst>
                    <a:gs pos="0">
                      <a:srgbClr val="FF9600"/>
                    </a:gs>
                    <a:gs pos="67000">
                      <a:schemeClr val="bg1"/>
                    </a:gs>
                  </a:gsLst>
                  <a:path path="circle">
                    <a:fillToRect t="100000" r="100000"/>
                  </a:path>
                  <a:tileRect l="-100000" b="-100000"/>
                </a:gradFill>
                <a:effectLst>
                  <a:outerShdw blurRad="495300" sx="102000" sy="102000" algn="ctr" rotWithShape="0">
                    <a:srgbClr val="FFB100">
                      <a:alpha val="19000"/>
                    </a:srgbClr>
                  </a:outerShdw>
                </a:effectLst>
                <a:uLnTx/>
                <a:uFillTx/>
                <a:cs typeface="+mn-ea"/>
                <a:sym typeface="+mn-lt"/>
              </a:rPr>
              <a:t>02</a:t>
            </a:r>
          </a:p>
        </p:txBody>
      </p:sp>
      <p:sp>
        <p:nvSpPr>
          <p:cNvPr id="41" name="文本框 40"/>
          <p:cNvSpPr txBox="1"/>
          <p:nvPr>
            <p:custDataLst>
              <p:tags r:id="rId13"/>
            </p:custDataLst>
          </p:nvPr>
        </p:nvSpPr>
        <p:spPr>
          <a:xfrm>
            <a:off x="6283434" y="2016344"/>
            <a:ext cx="1553630" cy="1569660"/>
          </a:xfrm>
          <a:prstGeom prst="rect">
            <a:avLst/>
          </a:prstGeom>
          <a:no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600" b="0" i="0" u="none" strike="noStrike" kern="1200" cap="none" spc="0" normalizeH="0" baseline="0" noProof="0" dirty="0">
                <a:ln>
                  <a:noFill/>
                </a:ln>
                <a:gradFill flip="none" rotWithShape="1">
                  <a:gsLst>
                    <a:gs pos="0">
                      <a:srgbClr val="FF9600"/>
                    </a:gs>
                    <a:gs pos="67000">
                      <a:schemeClr val="bg1"/>
                    </a:gs>
                  </a:gsLst>
                  <a:path path="circle">
                    <a:fillToRect t="100000" r="100000"/>
                  </a:path>
                  <a:tileRect l="-100000" b="-100000"/>
                </a:gradFill>
                <a:effectLst>
                  <a:outerShdw blurRad="495300" sx="102000" sy="102000" algn="ctr" rotWithShape="0">
                    <a:srgbClr val="FFB100">
                      <a:alpha val="19000"/>
                    </a:srgbClr>
                  </a:outerShdw>
                </a:effectLst>
                <a:uLnTx/>
                <a:uFillTx/>
                <a:cs typeface="+mn-ea"/>
                <a:sym typeface="+mn-lt"/>
              </a:rPr>
              <a:t>03</a:t>
            </a:r>
          </a:p>
        </p:txBody>
      </p:sp>
      <p:sp>
        <p:nvSpPr>
          <p:cNvPr id="42" name="文本框 41"/>
          <p:cNvSpPr txBox="1"/>
          <p:nvPr>
            <p:custDataLst>
              <p:tags r:id="rId14"/>
            </p:custDataLst>
          </p:nvPr>
        </p:nvSpPr>
        <p:spPr>
          <a:xfrm>
            <a:off x="8943998" y="1479139"/>
            <a:ext cx="1553630" cy="1569660"/>
          </a:xfrm>
          <a:prstGeom prst="rect">
            <a:avLst/>
          </a:prstGeom>
          <a:no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600" b="0" i="0" u="none" strike="noStrike" kern="1200" cap="none" spc="0" normalizeH="0" baseline="0" noProof="0" dirty="0">
                <a:ln>
                  <a:noFill/>
                </a:ln>
                <a:gradFill flip="none" rotWithShape="1">
                  <a:gsLst>
                    <a:gs pos="0">
                      <a:srgbClr val="FF9600"/>
                    </a:gs>
                    <a:gs pos="67000">
                      <a:schemeClr val="bg1"/>
                    </a:gs>
                  </a:gsLst>
                  <a:path path="circle">
                    <a:fillToRect t="100000" r="100000"/>
                  </a:path>
                  <a:tileRect l="-100000" b="-100000"/>
                </a:gradFill>
                <a:effectLst>
                  <a:outerShdw blurRad="495300" sx="102000" sy="102000" algn="ctr" rotWithShape="0">
                    <a:srgbClr val="FFB100">
                      <a:alpha val="19000"/>
                    </a:srgbClr>
                  </a:outerShdw>
                </a:effectLst>
                <a:uLnTx/>
                <a:uFillTx/>
                <a:cs typeface="+mn-ea"/>
                <a:sym typeface="+mn-lt"/>
              </a:rPr>
              <a:t>04</a:t>
            </a:r>
          </a:p>
        </p:txBody>
      </p:sp>
      <p:grpSp>
        <p:nvGrpSpPr>
          <p:cNvPr id="54" name="组合 53"/>
          <p:cNvGrpSpPr/>
          <p:nvPr/>
        </p:nvGrpSpPr>
        <p:grpSpPr>
          <a:xfrm>
            <a:off x="467360" y="3527425"/>
            <a:ext cx="3202940" cy="1767205"/>
            <a:chOff x="736" y="5555"/>
            <a:chExt cx="5044" cy="2783"/>
          </a:xfrm>
        </p:grpSpPr>
        <p:grpSp>
          <p:nvGrpSpPr>
            <p:cNvPr id="47" name="组合 46"/>
            <p:cNvGrpSpPr/>
            <p:nvPr/>
          </p:nvGrpSpPr>
          <p:grpSpPr>
            <a:xfrm>
              <a:off x="2020" y="5555"/>
              <a:ext cx="697" cy="697"/>
              <a:chOff x="3460" y="5219"/>
              <a:chExt cx="1438" cy="1438"/>
            </a:xfrm>
          </p:grpSpPr>
          <p:sp>
            <p:nvSpPr>
              <p:cNvPr id="135" name="图形"/>
              <p:cNvSpPr/>
              <p:nvPr>
                <p:custDataLst>
                  <p:tags r:id="rId41"/>
                </p:custDataLst>
              </p:nvPr>
            </p:nvSpPr>
            <p:spPr>
              <a:xfrm>
                <a:off x="3460" y="5219"/>
                <a:ext cx="1438" cy="1438"/>
              </a:xfrm>
              <a:prstGeom prst="ellipse">
                <a:avLst/>
              </a:prstGeom>
              <a:gradFill>
                <a:gsLst>
                  <a:gs pos="0">
                    <a:srgbClr val="FFB100"/>
                  </a:gs>
                  <a:gs pos="69000">
                    <a:srgbClr val="FF9600"/>
                  </a:gs>
                </a:gsLst>
                <a:lin ang="13500000" scaled="0"/>
              </a:gradFill>
              <a:ln>
                <a:noFill/>
              </a:ln>
              <a:effectLst>
                <a:outerShdw blurRad="635000" dist="571500" dir="8100000" sx="90000" sy="90000" algn="tr" rotWithShape="0">
                  <a:srgbClr val="FFB1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136" name="图形"/>
              <p:cNvSpPr/>
              <p:nvPr>
                <p:custDataLst>
                  <p:tags r:id="rId42"/>
                </p:custDataLst>
              </p:nvPr>
            </p:nvSpPr>
            <p:spPr>
              <a:xfrm>
                <a:off x="3836" y="5596"/>
                <a:ext cx="685" cy="685"/>
              </a:xfrm>
              <a:prstGeom prst="roundRect">
                <a:avLst/>
              </a:prstGeom>
              <a:blipFill>
                <a:blip r:embed="rId45">
                  <a:extLst>
                    <a:ext uri="{BEBA8EAE-BF5A-486C-A8C5-ECC9F3942E4B}">
                      <a14:imgProps xmlns:a14="http://schemas.microsoft.com/office/drawing/2010/main">
                        <a14:imgLayer r:embed="rId46">
                          <a14:imgEffect>
                            <a14:brightnessContrast bright="100000"/>
                          </a14:imgEffect>
                        </a14:imgLayer>
                      </a14:imgProps>
                    </a:ext>
                  </a:extLst>
                </a:blip>
                <a:stretch>
                  <a:fillRect/>
                </a:stretch>
              </a:blipFill>
              <a:ln>
                <a:noFill/>
              </a:ln>
              <a:effectLst>
                <a:outerShdw blurRad="508000" dist="101600" dir="81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grpSp>
        <p:sp>
          <p:nvSpPr>
            <p:cNvPr id="48" name="文本框 47"/>
            <p:cNvSpPr txBox="1"/>
            <p:nvPr/>
          </p:nvSpPr>
          <p:spPr>
            <a:xfrm>
              <a:off x="736" y="6389"/>
              <a:ext cx="5044" cy="921"/>
            </a:xfrm>
            <a:prstGeom prst="rect">
              <a:avLst/>
            </a:prstGeom>
            <a:noFill/>
          </p:spPr>
          <p:txBody>
            <a:bodyPr wrap="square" rtlCol="0" anchor="t">
              <a:spAutoFit/>
            </a:bodyPr>
            <a:lstStyle/>
            <a:p>
              <a:pPr algn="ctr"/>
              <a:r>
                <a:rPr lang="en-US" altLang="zh-CN" sz="3200" b="1" dirty="0">
                  <a:solidFill>
                    <a:schemeClr val="tx1">
                      <a:lumMod val="85000"/>
                      <a:lumOff val="15000"/>
                    </a:schemeClr>
                  </a:solidFill>
                  <a:cs typeface="+mn-ea"/>
                  <a:sym typeface="+mn-lt"/>
                </a:rPr>
                <a:t>Add title text</a:t>
              </a:r>
              <a:endParaRPr lang="zh-CN" altLang="en-US" sz="3200" b="1" dirty="0">
                <a:solidFill>
                  <a:schemeClr val="tx1">
                    <a:lumMod val="85000"/>
                    <a:lumOff val="15000"/>
                  </a:schemeClr>
                </a:solidFill>
                <a:cs typeface="+mn-ea"/>
                <a:sym typeface="+mn-lt"/>
              </a:endParaRPr>
            </a:p>
          </p:txBody>
        </p:sp>
        <p:grpSp>
          <p:nvGrpSpPr>
            <p:cNvPr id="49" name="组合 48"/>
            <p:cNvGrpSpPr/>
            <p:nvPr/>
          </p:nvGrpSpPr>
          <p:grpSpPr>
            <a:xfrm rot="16200000">
              <a:off x="3445" y="6778"/>
              <a:ext cx="204" cy="2916"/>
              <a:chOff x="3359" y="4992"/>
              <a:chExt cx="204" cy="2915"/>
            </a:xfrm>
            <a:gradFill>
              <a:gsLst>
                <a:gs pos="0">
                  <a:srgbClr val="8ACCEE"/>
                </a:gs>
                <a:gs pos="100000">
                  <a:srgbClr val="58B6E7"/>
                </a:gs>
              </a:gsLst>
              <a:lin ang="2700000" scaled="0"/>
            </a:gradFill>
          </p:grpSpPr>
          <p:sp>
            <p:nvSpPr>
              <p:cNvPr id="50" name="图形"/>
              <p:cNvSpPr/>
              <p:nvPr>
                <p:custDataLst>
                  <p:tags r:id="rId39"/>
                </p:custDataLst>
              </p:nvPr>
            </p:nvSpPr>
            <p:spPr>
              <a:xfrm rot="5400000">
                <a:off x="2169" y="6224"/>
                <a:ext cx="2584" cy="120"/>
              </a:xfrm>
              <a:prstGeom prst="roundRect">
                <a:avLst>
                  <a:gd name="adj" fmla="val 50000"/>
                </a:avLst>
              </a:prstGeom>
              <a:gradFill>
                <a:gsLst>
                  <a:gs pos="0">
                    <a:srgbClr val="FFFDF9"/>
                  </a:gs>
                  <a:gs pos="100000">
                    <a:srgbClr val="FF9600"/>
                  </a:gs>
                </a:gsLst>
                <a:lin ang="270000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a:gsLst>
                      <a:gs pos="0">
                        <a:srgbClr val="F5D9B7"/>
                      </a:gs>
                      <a:gs pos="71000">
                        <a:srgbClr val="FDF8F2"/>
                      </a:gs>
                    </a:gsLst>
                    <a:lin ang="5400000" scaled="0"/>
                  </a:gradFill>
                  <a:cs typeface="+mn-ea"/>
                  <a:sym typeface="+mn-lt"/>
                </a:endParaRPr>
              </a:p>
            </p:txBody>
          </p:sp>
          <p:sp>
            <p:nvSpPr>
              <p:cNvPr id="51" name="图形"/>
              <p:cNvSpPr/>
              <p:nvPr>
                <p:custDataLst>
                  <p:tags r:id="rId40"/>
                </p:custDataLst>
              </p:nvPr>
            </p:nvSpPr>
            <p:spPr>
              <a:xfrm rot="5400000">
                <a:off x="3359" y="7703"/>
                <a:ext cx="203" cy="204"/>
              </a:xfrm>
              <a:prstGeom prst="ellipse">
                <a:avLst/>
              </a:prstGeom>
              <a:gradFill>
                <a:gsLst>
                  <a:gs pos="0">
                    <a:srgbClr val="FFB100"/>
                  </a:gs>
                  <a:gs pos="69000">
                    <a:srgbClr val="FF9600"/>
                  </a:gs>
                </a:gsLst>
                <a:lin ang="1350000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gradFill>
                    <a:gsLst>
                      <a:gs pos="0">
                        <a:srgbClr val="F5D9B7"/>
                      </a:gs>
                      <a:gs pos="71000">
                        <a:srgbClr val="FDF8F2"/>
                      </a:gs>
                    </a:gsLst>
                    <a:lin ang="5400000" scaled="0"/>
                  </a:gradFill>
                  <a:cs typeface="+mn-ea"/>
                  <a:sym typeface="+mn-lt"/>
                </a:endParaRPr>
              </a:p>
            </p:txBody>
          </p:sp>
        </p:grpSp>
        <p:sp>
          <p:nvSpPr>
            <p:cNvPr id="52" name="文本框 51"/>
            <p:cNvSpPr txBox="1"/>
            <p:nvPr/>
          </p:nvSpPr>
          <p:spPr>
            <a:xfrm>
              <a:off x="1945" y="7345"/>
              <a:ext cx="3224" cy="459"/>
            </a:xfrm>
            <a:prstGeom prst="rect">
              <a:avLst/>
            </a:prstGeom>
            <a:noFill/>
          </p:spPr>
          <p:txBody>
            <a:bodyPr wrap="square" rtlCol="0" anchor="t">
              <a:spAutoFit/>
            </a:bodyPr>
            <a:lstStyle/>
            <a:p>
              <a:r>
                <a:rPr lang="zh-CN" altLang="en-US" sz="1300">
                  <a:solidFill>
                    <a:schemeClr val="tx1">
                      <a:lumMod val="85000"/>
                      <a:lumOff val="15000"/>
                    </a:schemeClr>
                  </a:solidFill>
                  <a:cs typeface="+mn-ea"/>
                  <a:sym typeface="+mn-lt"/>
                </a:rPr>
                <a:t>Add your text content</a:t>
              </a:r>
              <a:r>
                <a:rPr lang="en-US" altLang="zh-CN" sz="1300">
                  <a:solidFill>
                    <a:schemeClr val="tx1">
                      <a:lumMod val="85000"/>
                      <a:lumOff val="15000"/>
                    </a:schemeClr>
                  </a:solidFill>
                  <a:cs typeface="+mn-ea"/>
                  <a:sym typeface="+mn-lt"/>
                </a:rPr>
                <a:t>.</a:t>
              </a:r>
            </a:p>
          </p:txBody>
        </p:sp>
        <p:sp>
          <p:nvSpPr>
            <p:cNvPr id="53" name="文本框 52"/>
            <p:cNvSpPr txBox="1"/>
            <p:nvPr/>
          </p:nvSpPr>
          <p:spPr>
            <a:xfrm>
              <a:off x="2748" y="5675"/>
              <a:ext cx="2688" cy="53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600" noProof="0" dirty="0">
                  <a:ln>
                    <a:noFill/>
                  </a:ln>
                  <a:gradFill>
                    <a:gsLst>
                      <a:gs pos="0">
                        <a:srgbClr val="FF9600"/>
                      </a:gs>
                      <a:gs pos="67000">
                        <a:srgbClr val="FF9D00"/>
                      </a:gs>
                    </a:gsLst>
                    <a:path path="circle">
                      <a:fillToRect t="100000" r="100000"/>
                    </a:path>
                    <a:tileRect l="-100000" b="-100000"/>
                  </a:gradFill>
                  <a:effectLst/>
                  <a:uLnTx/>
                  <a:uFillTx/>
                  <a:cs typeface="+mn-ea"/>
                  <a:sym typeface="+mn-lt"/>
                </a:rPr>
                <a:t>PART ONE</a:t>
              </a:r>
            </a:p>
          </p:txBody>
        </p:sp>
      </p:grpSp>
      <p:grpSp>
        <p:nvGrpSpPr>
          <p:cNvPr id="55" name="组合 54"/>
          <p:cNvGrpSpPr/>
          <p:nvPr/>
        </p:nvGrpSpPr>
        <p:grpSpPr>
          <a:xfrm>
            <a:off x="3177540" y="3093720"/>
            <a:ext cx="3153410" cy="1767205"/>
            <a:chOff x="909" y="5555"/>
            <a:chExt cx="4966" cy="2783"/>
          </a:xfrm>
        </p:grpSpPr>
        <p:grpSp>
          <p:nvGrpSpPr>
            <p:cNvPr id="56" name="组合 55"/>
            <p:cNvGrpSpPr/>
            <p:nvPr/>
          </p:nvGrpSpPr>
          <p:grpSpPr>
            <a:xfrm>
              <a:off x="2020" y="5555"/>
              <a:ext cx="697" cy="697"/>
              <a:chOff x="3460" y="5219"/>
              <a:chExt cx="1438" cy="1438"/>
            </a:xfrm>
          </p:grpSpPr>
          <p:sp>
            <p:nvSpPr>
              <p:cNvPr id="57" name="图形"/>
              <p:cNvSpPr/>
              <p:nvPr>
                <p:custDataLst>
                  <p:tags r:id="rId37"/>
                </p:custDataLst>
              </p:nvPr>
            </p:nvSpPr>
            <p:spPr>
              <a:xfrm>
                <a:off x="3460" y="5219"/>
                <a:ext cx="1438" cy="1438"/>
              </a:xfrm>
              <a:prstGeom prst="ellipse">
                <a:avLst/>
              </a:prstGeom>
              <a:gradFill>
                <a:gsLst>
                  <a:gs pos="0">
                    <a:srgbClr val="FFB100"/>
                  </a:gs>
                  <a:gs pos="69000">
                    <a:srgbClr val="FF9600"/>
                  </a:gs>
                </a:gsLst>
                <a:lin ang="13500000" scaled="0"/>
              </a:gradFill>
              <a:ln>
                <a:noFill/>
              </a:ln>
              <a:effectLst>
                <a:outerShdw blurRad="635000" dist="571500" dir="8100000" sx="90000" sy="90000" algn="tr" rotWithShape="0">
                  <a:srgbClr val="FFB1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58" name="图形"/>
              <p:cNvSpPr/>
              <p:nvPr>
                <p:custDataLst>
                  <p:tags r:id="rId38"/>
                </p:custDataLst>
              </p:nvPr>
            </p:nvSpPr>
            <p:spPr>
              <a:xfrm>
                <a:off x="3836" y="5596"/>
                <a:ext cx="685" cy="685"/>
              </a:xfrm>
              <a:prstGeom prst="roundRect">
                <a:avLst/>
              </a:prstGeom>
              <a:blipFill>
                <a:blip r:embed="rId45">
                  <a:extLst>
                    <a:ext uri="{BEBA8EAE-BF5A-486C-A8C5-ECC9F3942E4B}">
                      <a14:imgProps xmlns:a14="http://schemas.microsoft.com/office/drawing/2010/main">
                        <a14:imgLayer r:embed="rId46">
                          <a14:imgEffect>
                            <a14:brightnessContrast bright="100000"/>
                          </a14:imgEffect>
                        </a14:imgLayer>
                      </a14:imgProps>
                    </a:ext>
                  </a:extLst>
                </a:blip>
                <a:stretch>
                  <a:fillRect/>
                </a:stretch>
              </a:blipFill>
              <a:ln>
                <a:noFill/>
              </a:ln>
              <a:effectLst>
                <a:outerShdw blurRad="508000" dist="101600" dir="81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grpSp>
        <p:sp>
          <p:nvSpPr>
            <p:cNvPr id="59" name="文本框 58"/>
            <p:cNvSpPr txBox="1"/>
            <p:nvPr>
              <p:custDataLst>
                <p:tags r:id="rId32"/>
              </p:custDataLst>
            </p:nvPr>
          </p:nvSpPr>
          <p:spPr>
            <a:xfrm>
              <a:off x="909" y="6389"/>
              <a:ext cx="4966" cy="921"/>
            </a:xfrm>
            <a:prstGeom prst="rect">
              <a:avLst/>
            </a:prstGeom>
            <a:noFill/>
          </p:spPr>
          <p:txBody>
            <a:bodyPr wrap="square" rtlCol="0" anchor="t">
              <a:spAutoFit/>
            </a:bodyPr>
            <a:lstStyle>
              <a:defPPr>
                <a:defRPr lang="zh-CN"/>
              </a:defPPr>
              <a:lvl1pPr algn="dist">
                <a:defRPr sz="3600" b="1">
                  <a:solidFill>
                    <a:schemeClr val="tx1">
                      <a:lumMod val="85000"/>
                      <a:lumOff val="15000"/>
                    </a:schemeClr>
                  </a:solidFill>
                  <a:cs typeface="+mn-ea"/>
                </a:defRPr>
              </a:lvl1pPr>
            </a:lstStyle>
            <a:p>
              <a:pPr algn="ctr"/>
              <a:r>
                <a:rPr lang="en-US" altLang="zh-CN" sz="3200" dirty="0">
                  <a:sym typeface="+mn-lt"/>
                </a:rPr>
                <a:t>Add title text</a:t>
              </a:r>
              <a:endParaRPr lang="zh-CN" altLang="en-US" sz="3200" dirty="0">
                <a:sym typeface="+mn-lt"/>
              </a:endParaRPr>
            </a:p>
          </p:txBody>
        </p:sp>
        <p:grpSp>
          <p:nvGrpSpPr>
            <p:cNvPr id="60" name="组合 59"/>
            <p:cNvGrpSpPr/>
            <p:nvPr/>
          </p:nvGrpSpPr>
          <p:grpSpPr>
            <a:xfrm rot="16200000">
              <a:off x="3445" y="6778"/>
              <a:ext cx="204" cy="2916"/>
              <a:chOff x="3359" y="4992"/>
              <a:chExt cx="204" cy="2915"/>
            </a:xfrm>
            <a:gradFill>
              <a:gsLst>
                <a:gs pos="0">
                  <a:srgbClr val="8ACCEE"/>
                </a:gs>
                <a:gs pos="100000">
                  <a:srgbClr val="58B6E7"/>
                </a:gs>
              </a:gsLst>
              <a:lin ang="2700000" scaled="0"/>
            </a:gradFill>
          </p:grpSpPr>
          <p:sp>
            <p:nvSpPr>
              <p:cNvPr id="61" name="图形"/>
              <p:cNvSpPr/>
              <p:nvPr>
                <p:custDataLst>
                  <p:tags r:id="rId35"/>
                </p:custDataLst>
              </p:nvPr>
            </p:nvSpPr>
            <p:spPr>
              <a:xfrm rot="5400000">
                <a:off x="2169" y="6224"/>
                <a:ext cx="2584" cy="120"/>
              </a:xfrm>
              <a:prstGeom prst="roundRect">
                <a:avLst>
                  <a:gd name="adj" fmla="val 50000"/>
                </a:avLst>
              </a:prstGeom>
              <a:gradFill>
                <a:gsLst>
                  <a:gs pos="0">
                    <a:srgbClr val="FFFDF9"/>
                  </a:gs>
                  <a:gs pos="100000">
                    <a:srgbClr val="FF9600"/>
                  </a:gs>
                </a:gsLst>
                <a:lin ang="270000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a:gsLst>
                      <a:gs pos="0">
                        <a:srgbClr val="F5D9B7"/>
                      </a:gs>
                      <a:gs pos="71000">
                        <a:srgbClr val="FDF8F2"/>
                      </a:gs>
                    </a:gsLst>
                    <a:lin ang="5400000" scaled="0"/>
                  </a:gradFill>
                  <a:cs typeface="+mn-ea"/>
                  <a:sym typeface="+mn-lt"/>
                </a:endParaRPr>
              </a:p>
            </p:txBody>
          </p:sp>
          <p:sp>
            <p:nvSpPr>
              <p:cNvPr id="62" name="图形"/>
              <p:cNvSpPr/>
              <p:nvPr>
                <p:custDataLst>
                  <p:tags r:id="rId36"/>
                </p:custDataLst>
              </p:nvPr>
            </p:nvSpPr>
            <p:spPr>
              <a:xfrm rot="5400000">
                <a:off x="3359" y="7703"/>
                <a:ext cx="203" cy="204"/>
              </a:xfrm>
              <a:prstGeom prst="ellipse">
                <a:avLst/>
              </a:prstGeom>
              <a:gradFill>
                <a:gsLst>
                  <a:gs pos="0">
                    <a:srgbClr val="FFB100"/>
                  </a:gs>
                  <a:gs pos="69000">
                    <a:srgbClr val="FF9600"/>
                  </a:gs>
                </a:gsLst>
                <a:lin ang="1350000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gradFill>
                    <a:gsLst>
                      <a:gs pos="0">
                        <a:srgbClr val="F5D9B7"/>
                      </a:gs>
                      <a:gs pos="71000">
                        <a:srgbClr val="FDF8F2"/>
                      </a:gs>
                    </a:gsLst>
                    <a:lin ang="5400000" scaled="0"/>
                  </a:gradFill>
                  <a:cs typeface="+mn-ea"/>
                  <a:sym typeface="+mn-lt"/>
                </a:endParaRPr>
              </a:p>
            </p:txBody>
          </p:sp>
        </p:grpSp>
        <p:sp>
          <p:nvSpPr>
            <p:cNvPr id="63" name="文本框 62"/>
            <p:cNvSpPr txBox="1"/>
            <p:nvPr>
              <p:custDataLst>
                <p:tags r:id="rId33"/>
              </p:custDataLst>
            </p:nvPr>
          </p:nvSpPr>
          <p:spPr>
            <a:xfrm>
              <a:off x="1945" y="7345"/>
              <a:ext cx="3224" cy="459"/>
            </a:xfrm>
            <a:prstGeom prst="rect">
              <a:avLst/>
            </a:prstGeom>
            <a:noFill/>
          </p:spPr>
          <p:txBody>
            <a:bodyPr wrap="square" rtlCol="0" anchor="t">
              <a:spAutoFit/>
            </a:bodyPr>
            <a:lstStyle/>
            <a:p>
              <a:r>
                <a:rPr lang="zh-CN" altLang="en-US" sz="1300">
                  <a:solidFill>
                    <a:schemeClr val="tx1">
                      <a:lumMod val="85000"/>
                      <a:lumOff val="15000"/>
                    </a:schemeClr>
                  </a:solidFill>
                  <a:cs typeface="+mn-ea"/>
                  <a:sym typeface="+mn-lt"/>
                </a:rPr>
                <a:t>Add your text content</a:t>
              </a:r>
              <a:r>
                <a:rPr lang="en-US" altLang="zh-CN" sz="1300">
                  <a:solidFill>
                    <a:schemeClr val="tx1">
                      <a:lumMod val="85000"/>
                      <a:lumOff val="15000"/>
                    </a:schemeClr>
                  </a:solidFill>
                  <a:cs typeface="+mn-ea"/>
                  <a:sym typeface="+mn-lt"/>
                </a:rPr>
                <a:t>.</a:t>
              </a:r>
            </a:p>
          </p:txBody>
        </p:sp>
        <p:sp>
          <p:nvSpPr>
            <p:cNvPr id="64" name="文本框 63"/>
            <p:cNvSpPr txBox="1"/>
            <p:nvPr>
              <p:custDataLst>
                <p:tags r:id="rId34"/>
              </p:custDataLst>
            </p:nvPr>
          </p:nvSpPr>
          <p:spPr>
            <a:xfrm>
              <a:off x="2748" y="5675"/>
              <a:ext cx="2688" cy="53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600" noProof="0" dirty="0">
                  <a:ln>
                    <a:noFill/>
                  </a:ln>
                  <a:gradFill>
                    <a:gsLst>
                      <a:gs pos="0">
                        <a:srgbClr val="FF9600"/>
                      </a:gs>
                      <a:gs pos="67000">
                        <a:srgbClr val="FF9D00"/>
                      </a:gs>
                    </a:gsLst>
                    <a:path path="circle">
                      <a:fillToRect t="100000" r="100000"/>
                    </a:path>
                    <a:tileRect l="-100000" b="-100000"/>
                  </a:gradFill>
                  <a:effectLst/>
                  <a:uLnTx/>
                  <a:uFillTx/>
                  <a:cs typeface="+mn-ea"/>
                  <a:sym typeface="+mn-lt"/>
                </a:rPr>
                <a:t>PART TWO</a:t>
              </a:r>
            </a:p>
          </p:txBody>
        </p:sp>
      </p:grpSp>
      <p:grpSp>
        <p:nvGrpSpPr>
          <p:cNvPr id="65" name="组合 64"/>
          <p:cNvGrpSpPr/>
          <p:nvPr/>
        </p:nvGrpSpPr>
        <p:grpSpPr>
          <a:xfrm>
            <a:off x="6065520" y="3527425"/>
            <a:ext cx="2959100" cy="1767205"/>
            <a:chOff x="1252" y="5555"/>
            <a:chExt cx="4660" cy="2783"/>
          </a:xfrm>
        </p:grpSpPr>
        <p:grpSp>
          <p:nvGrpSpPr>
            <p:cNvPr id="66" name="组合 65"/>
            <p:cNvGrpSpPr/>
            <p:nvPr/>
          </p:nvGrpSpPr>
          <p:grpSpPr>
            <a:xfrm>
              <a:off x="2020" y="5555"/>
              <a:ext cx="697" cy="697"/>
              <a:chOff x="3460" y="5219"/>
              <a:chExt cx="1438" cy="1438"/>
            </a:xfrm>
          </p:grpSpPr>
          <p:sp>
            <p:nvSpPr>
              <p:cNvPr id="67" name="图形"/>
              <p:cNvSpPr/>
              <p:nvPr>
                <p:custDataLst>
                  <p:tags r:id="rId30"/>
                </p:custDataLst>
              </p:nvPr>
            </p:nvSpPr>
            <p:spPr>
              <a:xfrm>
                <a:off x="3460" y="5219"/>
                <a:ext cx="1438" cy="1438"/>
              </a:xfrm>
              <a:prstGeom prst="ellipse">
                <a:avLst/>
              </a:prstGeom>
              <a:gradFill>
                <a:gsLst>
                  <a:gs pos="0">
                    <a:srgbClr val="FFB100"/>
                  </a:gs>
                  <a:gs pos="69000">
                    <a:srgbClr val="FF9600"/>
                  </a:gs>
                </a:gsLst>
                <a:lin ang="13500000" scaled="0"/>
              </a:gradFill>
              <a:ln>
                <a:noFill/>
              </a:ln>
              <a:effectLst>
                <a:outerShdw blurRad="635000" dist="571500" dir="8100000" sx="90000" sy="90000" algn="tr" rotWithShape="0">
                  <a:srgbClr val="FFB1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68" name="图形"/>
              <p:cNvSpPr/>
              <p:nvPr>
                <p:custDataLst>
                  <p:tags r:id="rId31"/>
                </p:custDataLst>
              </p:nvPr>
            </p:nvSpPr>
            <p:spPr>
              <a:xfrm>
                <a:off x="3836" y="5596"/>
                <a:ext cx="685" cy="685"/>
              </a:xfrm>
              <a:prstGeom prst="roundRect">
                <a:avLst/>
              </a:prstGeom>
              <a:blipFill>
                <a:blip r:embed="rId45">
                  <a:extLst>
                    <a:ext uri="{BEBA8EAE-BF5A-486C-A8C5-ECC9F3942E4B}">
                      <a14:imgProps xmlns:a14="http://schemas.microsoft.com/office/drawing/2010/main">
                        <a14:imgLayer r:embed="rId46">
                          <a14:imgEffect>
                            <a14:brightnessContrast bright="100000"/>
                          </a14:imgEffect>
                        </a14:imgLayer>
                      </a14:imgProps>
                    </a:ext>
                  </a:extLst>
                </a:blip>
                <a:stretch>
                  <a:fillRect/>
                </a:stretch>
              </a:blipFill>
              <a:ln>
                <a:noFill/>
              </a:ln>
              <a:effectLst>
                <a:outerShdw blurRad="508000" dist="101600" dir="81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grpSp>
        <p:sp>
          <p:nvSpPr>
            <p:cNvPr id="69" name="文本框 68"/>
            <p:cNvSpPr txBox="1"/>
            <p:nvPr>
              <p:custDataLst>
                <p:tags r:id="rId25"/>
              </p:custDataLst>
            </p:nvPr>
          </p:nvSpPr>
          <p:spPr>
            <a:xfrm>
              <a:off x="1252" y="6389"/>
              <a:ext cx="4660" cy="921"/>
            </a:xfrm>
            <a:prstGeom prst="rect">
              <a:avLst/>
            </a:prstGeom>
            <a:noFill/>
          </p:spPr>
          <p:txBody>
            <a:bodyPr wrap="square" rtlCol="0" anchor="t">
              <a:spAutoFit/>
            </a:bodyPr>
            <a:lstStyle>
              <a:defPPr>
                <a:defRPr lang="zh-CN"/>
              </a:defPPr>
              <a:lvl1pPr algn="dist">
                <a:defRPr sz="3600" b="1">
                  <a:solidFill>
                    <a:schemeClr val="tx1">
                      <a:lumMod val="85000"/>
                      <a:lumOff val="15000"/>
                    </a:schemeClr>
                  </a:solidFill>
                  <a:cs typeface="+mn-ea"/>
                </a:defRPr>
              </a:lvl1pPr>
            </a:lstStyle>
            <a:p>
              <a:pPr algn="ctr"/>
              <a:r>
                <a:rPr lang="en-US" altLang="zh-CN" sz="3200" dirty="0">
                  <a:sym typeface="+mn-lt"/>
                </a:rPr>
                <a:t>Add title text</a:t>
              </a:r>
              <a:endParaRPr lang="zh-CN" altLang="en-US" sz="3200" dirty="0">
                <a:sym typeface="+mn-lt"/>
              </a:endParaRPr>
            </a:p>
          </p:txBody>
        </p:sp>
        <p:grpSp>
          <p:nvGrpSpPr>
            <p:cNvPr id="70" name="组合 69"/>
            <p:cNvGrpSpPr/>
            <p:nvPr/>
          </p:nvGrpSpPr>
          <p:grpSpPr>
            <a:xfrm rot="16200000">
              <a:off x="3445" y="6778"/>
              <a:ext cx="204" cy="2916"/>
              <a:chOff x="3359" y="4992"/>
              <a:chExt cx="204" cy="2915"/>
            </a:xfrm>
            <a:gradFill>
              <a:gsLst>
                <a:gs pos="0">
                  <a:srgbClr val="8ACCEE"/>
                </a:gs>
                <a:gs pos="100000">
                  <a:srgbClr val="58B6E7"/>
                </a:gs>
              </a:gsLst>
              <a:lin ang="2700000" scaled="0"/>
            </a:gradFill>
          </p:grpSpPr>
          <p:sp>
            <p:nvSpPr>
              <p:cNvPr id="71" name="图形"/>
              <p:cNvSpPr/>
              <p:nvPr>
                <p:custDataLst>
                  <p:tags r:id="rId28"/>
                </p:custDataLst>
              </p:nvPr>
            </p:nvSpPr>
            <p:spPr>
              <a:xfrm rot="5400000">
                <a:off x="2169" y="6224"/>
                <a:ext cx="2584" cy="120"/>
              </a:xfrm>
              <a:prstGeom prst="roundRect">
                <a:avLst>
                  <a:gd name="adj" fmla="val 50000"/>
                </a:avLst>
              </a:prstGeom>
              <a:gradFill>
                <a:gsLst>
                  <a:gs pos="0">
                    <a:srgbClr val="FFFDF9"/>
                  </a:gs>
                  <a:gs pos="100000">
                    <a:srgbClr val="FF9600"/>
                  </a:gs>
                </a:gsLst>
                <a:lin ang="270000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a:gsLst>
                      <a:gs pos="0">
                        <a:srgbClr val="F5D9B7"/>
                      </a:gs>
                      <a:gs pos="71000">
                        <a:srgbClr val="FDF8F2"/>
                      </a:gs>
                    </a:gsLst>
                    <a:lin ang="5400000" scaled="0"/>
                  </a:gradFill>
                  <a:cs typeface="+mn-ea"/>
                  <a:sym typeface="+mn-lt"/>
                </a:endParaRPr>
              </a:p>
            </p:txBody>
          </p:sp>
          <p:sp>
            <p:nvSpPr>
              <p:cNvPr id="72" name="图形"/>
              <p:cNvSpPr/>
              <p:nvPr>
                <p:custDataLst>
                  <p:tags r:id="rId29"/>
                </p:custDataLst>
              </p:nvPr>
            </p:nvSpPr>
            <p:spPr>
              <a:xfrm rot="5400000">
                <a:off x="3359" y="7703"/>
                <a:ext cx="203" cy="204"/>
              </a:xfrm>
              <a:prstGeom prst="ellipse">
                <a:avLst/>
              </a:prstGeom>
              <a:gradFill>
                <a:gsLst>
                  <a:gs pos="0">
                    <a:srgbClr val="FFB100"/>
                  </a:gs>
                  <a:gs pos="69000">
                    <a:srgbClr val="FF9600"/>
                  </a:gs>
                </a:gsLst>
                <a:lin ang="1350000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gradFill>
                    <a:gsLst>
                      <a:gs pos="0">
                        <a:srgbClr val="F5D9B7"/>
                      </a:gs>
                      <a:gs pos="71000">
                        <a:srgbClr val="FDF8F2"/>
                      </a:gs>
                    </a:gsLst>
                    <a:lin ang="5400000" scaled="0"/>
                  </a:gradFill>
                  <a:cs typeface="+mn-ea"/>
                  <a:sym typeface="+mn-lt"/>
                </a:endParaRPr>
              </a:p>
            </p:txBody>
          </p:sp>
        </p:grpSp>
        <p:sp>
          <p:nvSpPr>
            <p:cNvPr id="73" name="文本框 72"/>
            <p:cNvSpPr txBox="1"/>
            <p:nvPr>
              <p:custDataLst>
                <p:tags r:id="rId26"/>
              </p:custDataLst>
            </p:nvPr>
          </p:nvSpPr>
          <p:spPr>
            <a:xfrm>
              <a:off x="1945" y="7345"/>
              <a:ext cx="3224" cy="459"/>
            </a:xfrm>
            <a:prstGeom prst="rect">
              <a:avLst/>
            </a:prstGeom>
            <a:noFill/>
          </p:spPr>
          <p:txBody>
            <a:bodyPr wrap="square" rtlCol="0" anchor="t">
              <a:spAutoFit/>
            </a:bodyPr>
            <a:lstStyle/>
            <a:p>
              <a:r>
                <a:rPr lang="zh-CN" altLang="en-US" sz="1300">
                  <a:solidFill>
                    <a:schemeClr val="tx1">
                      <a:lumMod val="85000"/>
                      <a:lumOff val="15000"/>
                    </a:schemeClr>
                  </a:solidFill>
                  <a:cs typeface="+mn-ea"/>
                  <a:sym typeface="+mn-lt"/>
                </a:rPr>
                <a:t>Add your text content</a:t>
              </a:r>
              <a:r>
                <a:rPr lang="en-US" altLang="zh-CN" sz="1300">
                  <a:solidFill>
                    <a:schemeClr val="tx1">
                      <a:lumMod val="85000"/>
                      <a:lumOff val="15000"/>
                    </a:schemeClr>
                  </a:solidFill>
                  <a:cs typeface="+mn-ea"/>
                  <a:sym typeface="+mn-lt"/>
                </a:rPr>
                <a:t>.</a:t>
              </a:r>
            </a:p>
          </p:txBody>
        </p:sp>
        <p:sp>
          <p:nvSpPr>
            <p:cNvPr id="74" name="文本框 73"/>
            <p:cNvSpPr txBox="1"/>
            <p:nvPr>
              <p:custDataLst>
                <p:tags r:id="rId27"/>
              </p:custDataLst>
            </p:nvPr>
          </p:nvSpPr>
          <p:spPr>
            <a:xfrm>
              <a:off x="2748" y="5675"/>
              <a:ext cx="2688" cy="53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600" noProof="0" dirty="0">
                  <a:ln>
                    <a:noFill/>
                  </a:ln>
                  <a:gradFill>
                    <a:gsLst>
                      <a:gs pos="0">
                        <a:srgbClr val="FF9600"/>
                      </a:gs>
                      <a:gs pos="67000">
                        <a:srgbClr val="FF9D00"/>
                      </a:gs>
                    </a:gsLst>
                    <a:path path="circle">
                      <a:fillToRect t="100000" r="100000"/>
                    </a:path>
                    <a:tileRect l="-100000" b="-100000"/>
                  </a:gradFill>
                  <a:effectLst/>
                  <a:uLnTx/>
                  <a:uFillTx/>
                  <a:cs typeface="+mn-ea"/>
                  <a:sym typeface="+mn-lt"/>
                </a:rPr>
                <a:t>PART THREE</a:t>
              </a:r>
            </a:p>
          </p:txBody>
        </p:sp>
      </p:grpSp>
      <p:grpSp>
        <p:nvGrpSpPr>
          <p:cNvPr id="75" name="组合 74"/>
          <p:cNvGrpSpPr/>
          <p:nvPr/>
        </p:nvGrpSpPr>
        <p:grpSpPr>
          <a:xfrm>
            <a:off x="8755380" y="3093720"/>
            <a:ext cx="2687320" cy="1767205"/>
            <a:chOff x="1393" y="5555"/>
            <a:chExt cx="4232" cy="2783"/>
          </a:xfrm>
        </p:grpSpPr>
        <p:grpSp>
          <p:nvGrpSpPr>
            <p:cNvPr id="76" name="组合 75"/>
            <p:cNvGrpSpPr/>
            <p:nvPr/>
          </p:nvGrpSpPr>
          <p:grpSpPr>
            <a:xfrm>
              <a:off x="2020" y="5555"/>
              <a:ext cx="697" cy="697"/>
              <a:chOff x="3460" y="5219"/>
              <a:chExt cx="1438" cy="1438"/>
            </a:xfrm>
          </p:grpSpPr>
          <p:sp>
            <p:nvSpPr>
              <p:cNvPr id="77" name="图形"/>
              <p:cNvSpPr/>
              <p:nvPr>
                <p:custDataLst>
                  <p:tags r:id="rId23"/>
                </p:custDataLst>
              </p:nvPr>
            </p:nvSpPr>
            <p:spPr>
              <a:xfrm>
                <a:off x="3460" y="5219"/>
                <a:ext cx="1438" cy="1438"/>
              </a:xfrm>
              <a:prstGeom prst="ellipse">
                <a:avLst/>
              </a:prstGeom>
              <a:gradFill>
                <a:gsLst>
                  <a:gs pos="0">
                    <a:srgbClr val="FFB100"/>
                  </a:gs>
                  <a:gs pos="69000">
                    <a:srgbClr val="FF9600"/>
                  </a:gs>
                </a:gsLst>
                <a:lin ang="13500000" scaled="0"/>
              </a:gradFill>
              <a:ln>
                <a:noFill/>
              </a:ln>
              <a:effectLst>
                <a:outerShdw blurRad="635000" dist="571500" dir="8100000" sx="90000" sy="90000" algn="tr" rotWithShape="0">
                  <a:srgbClr val="FFB1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78" name="图形"/>
              <p:cNvSpPr/>
              <p:nvPr>
                <p:custDataLst>
                  <p:tags r:id="rId24"/>
                </p:custDataLst>
              </p:nvPr>
            </p:nvSpPr>
            <p:spPr>
              <a:xfrm>
                <a:off x="3836" y="5596"/>
                <a:ext cx="685" cy="685"/>
              </a:xfrm>
              <a:prstGeom prst="roundRect">
                <a:avLst/>
              </a:prstGeom>
              <a:blipFill>
                <a:blip r:embed="rId45">
                  <a:extLst>
                    <a:ext uri="{BEBA8EAE-BF5A-486C-A8C5-ECC9F3942E4B}">
                      <a14:imgProps xmlns:a14="http://schemas.microsoft.com/office/drawing/2010/main">
                        <a14:imgLayer r:embed="rId46">
                          <a14:imgEffect>
                            <a14:brightnessContrast bright="100000"/>
                          </a14:imgEffect>
                        </a14:imgLayer>
                      </a14:imgProps>
                    </a:ext>
                  </a:extLst>
                </a:blip>
                <a:stretch>
                  <a:fillRect/>
                </a:stretch>
              </a:blipFill>
              <a:ln>
                <a:noFill/>
              </a:ln>
              <a:effectLst>
                <a:outerShdw blurRad="508000" dist="101600" dir="81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grpSp>
        <p:sp>
          <p:nvSpPr>
            <p:cNvPr id="79" name="文本框 78"/>
            <p:cNvSpPr txBox="1"/>
            <p:nvPr>
              <p:custDataLst>
                <p:tags r:id="rId18"/>
              </p:custDataLst>
            </p:nvPr>
          </p:nvSpPr>
          <p:spPr>
            <a:xfrm>
              <a:off x="1393" y="6389"/>
              <a:ext cx="4232" cy="921"/>
            </a:xfrm>
            <a:prstGeom prst="rect">
              <a:avLst/>
            </a:prstGeom>
            <a:noFill/>
          </p:spPr>
          <p:txBody>
            <a:bodyPr wrap="square" rtlCol="0" anchor="t">
              <a:spAutoFit/>
            </a:bodyPr>
            <a:lstStyle>
              <a:defPPr>
                <a:defRPr lang="zh-CN"/>
              </a:defPPr>
              <a:lvl1pPr algn="dist">
                <a:defRPr sz="3600" b="1">
                  <a:solidFill>
                    <a:schemeClr val="tx1">
                      <a:lumMod val="85000"/>
                      <a:lumOff val="15000"/>
                    </a:schemeClr>
                  </a:solidFill>
                  <a:cs typeface="+mn-ea"/>
                </a:defRPr>
              </a:lvl1pPr>
            </a:lstStyle>
            <a:p>
              <a:pPr algn="ctr"/>
              <a:r>
                <a:rPr lang="en-US" altLang="zh-CN" sz="3200" dirty="0">
                  <a:sym typeface="+mn-lt"/>
                </a:rPr>
                <a:t>Add title text</a:t>
              </a:r>
              <a:endParaRPr lang="zh-CN" altLang="en-US" dirty="0">
                <a:sym typeface="+mn-lt"/>
              </a:endParaRPr>
            </a:p>
          </p:txBody>
        </p:sp>
        <p:grpSp>
          <p:nvGrpSpPr>
            <p:cNvPr id="80" name="组合 79"/>
            <p:cNvGrpSpPr/>
            <p:nvPr/>
          </p:nvGrpSpPr>
          <p:grpSpPr>
            <a:xfrm rot="16200000">
              <a:off x="3445" y="6778"/>
              <a:ext cx="204" cy="2916"/>
              <a:chOff x="3359" y="4992"/>
              <a:chExt cx="204" cy="2915"/>
            </a:xfrm>
            <a:gradFill>
              <a:gsLst>
                <a:gs pos="0">
                  <a:srgbClr val="8ACCEE"/>
                </a:gs>
                <a:gs pos="100000">
                  <a:srgbClr val="58B6E7"/>
                </a:gs>
              </a:gsLst>
              <a:lin ang="2700000" scaled="0"/>
            </a:gradFill>
          </p:grpSpPr>
          <p:sp>
            <p:nvSpPr>
              <p:cNvPr id="81" name="图形"/>
              <p:cNvSpPr/>
              <p:nvPr>
                <p:custDataLst>
                  <p:tags r:id="rId21"/>
                </p:custDataLst>
              </p:nvPr>
            </p:nvSpPr>
            <p:spPr>
              <a:xfrm rot="5400000">
                <a:off x="2169" y="6224"/>
                <a:ext cx="2584" cy="120"/>
              </a:xfrm>
              <a:prstGeom prst="roundRect">
                <a:avLst>
                  <a:gd name="adj" fmla="val 50000"/>
                </a:avLst>
              </a:prstGeom>
              <a:gradFill>
                <a:gsLst>
                  <a:gs pos="0">
                    <a:srgbClr val="FFFDF9"/>
                  </a:gs>
                  <a:gs pos="100000">
                    <a:srgbClr val="FF9600"/>
                  </a:gs>
                </a:gsLst>
                <a:lin ang="270000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a:gsLst>
                      <a:gs pos="0">
                        <a:srgbClr val="F5D9B7"/>
                      </a:gs>
                      <a:gs pos="71000">
                        <a:srgbClr val="FDF8F2"/>
                      </a:gs>
                    </a:gsLst>
                    <a:lin ang="5400000" scaled="0"/>
                  </a:gradFill>
                  <a:cs typeface="+mn-ea"/>
                  <a:sym typeface="+mn-lt"/>
                </a:endParaRPr>
              </a:p>
            </p:txBody>
          </p:sp>
          <p:sp>
            <p:nvSpPr>
              <p:cNvPr id="82" name="图形"/>
              <p:cNvSpPr/>
              <p:nvPr>
                <p:custDataLst>
                  <p:tags r:id="rId22"/>
                </p:custDataLst>
              </p:nvPr>
            </p:nvSpPr>
            <p:spPr>
              <a:xfrm rot="5400000">
                <a:off x="3359" y="7703"/>
                <a:ext cx="203" cy="204"/>
              </a:xfrm>
              <a:prstGeom prst="ellipse">
                <a:avLst/>
              </a:prstGeom>
              <a:gradFill>
                <a:gsLst>
                  <a:gs pos="0">
                    <a:srgbClr val="FFB100"/>
                  </a:gs>
                  <a:gs pos="69000">
                    <a:srgbClr val="FF9600"/>
                  </a:gs>
                </a:gsLst>
                <a:lin ang="1350000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gradFill>
                    <a:gsLst>
                      <a:gs pos="0">
                        <a:srgbClr val="F5D9B7"/>
                      </a:gs>
                      <a:gs pos="71000">
                        <a:srgbClr val="FDF8F2"/>
                      </a:gs>
                    </a:gsLst>
                    <a:lin ang="5400000" scaled="0"/>
                  </a:gradFill>
                  <a:cs typeface="+mn-ea"/>
                  <a:sym typeface="+mn-lt"/>
                </a:endParaRPr>
              </a:p>
            </p:txBody>
          </p:sp>
        </p:grpSp>
        <p:sp>
          <p:nvSpPr>
            <p:cNvPr id="83" name="文本框 82"/>
            <p:cNvSpPr txBox="1"/>
            <p:nvPr>
              <p:custDataLst>
                <p:tags r:id="rId19"/>
              </p:custDataLst>
            </p:nvPr>
          </p:nvSpPr>
          <p:spPr>
            <a:xfrm>
              <a:off x="1945" y="7345"/>
              <a:ext cx="3224" cy="459"/>
            </a:xfrm>
            <a:prstGeom prst="rect">
              <a:avLst/>
            </a:prstGeom>
            <a:noFill/>
          </p:spPr>
          <p:txBody>
            <a:bodyPr wrap="square" rtlCol="0" anchor="t">
              <a:spAutoFit/>
            </a:bodyPr>
            <a:lstStyle/>
            <a:p>
              <a:r>
                <a:rPr lang="zh-CN" altLang="en-US" sz="1300">
                  <a:solidFill>
                    <a:schemeClr val="tx1">
                      <a:lumMod val="85000"/>
                      <a:lumOff val="15000"/>
                    </a:schemeClr>
                  </a:solidFill>
                  <a:cs typeface="+mn-ea"/>
                  <a:sym typeface="+mn-lt"/>
                </a:rPr>
                <a:t>Add your text content</a:t>
              </a:r>
              <a:r>
                <a:rPr lang="en-US" altLang="zh-CN" sz="1300">
                  <a:solidFill>
                    <a:schemeClr val="tx1">
                      <a:lumMod val="85000"/>
                      <a:lumOff val="15000"/>
                    </a:schemeClr>
                  </a:solidFill>
                  <a:cs typeface="+mn-ea"/>
                  <a:sym typeface="+mn-lt"/>
                </a:rPr>
                <a:t>.</a:t>
              </a:r>
            </a:p>
          </p:txBody>
        </p:sp>
        <p:sp>
          <p:nvSpPr>
            <p:cNvPr id="84" name="文本框 83"/>
            <p:cNvSpPr txBox="1"/>
            <p:nvPr>
              <p:custDataLst>
                <p:tags r:id="rId20"/>
              </p:custDataLst>
            </p:nvPr>
          </p:nvSpPr>
          <p:spPr>
            <a:xfrm>
              <a:off x="2748" y="5675"/>
              <a:ext cx="2688" cy="53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600" noProof="0" dirty="0">
                  <a:ln>
                    <a:noFill/>
                  </a:ln>
                  <a:gradFill>
                    <a:gsLst>
                      <a:gs pos="0">
                        <a:srgbClr val="FF9600"/>
                      </a:gs>
                      <a:gs pos="67000">
                        <a:srgbClr val="FF9D00"/>
                      </a:gs>
                    </a:gsLst>
                    <a:path path="circle">
                      <a:fillToRect t="100000" r="100000"/>
                    </a:path>
                    <a:tileRect l="-100000" b="-100000"/>
                  </a:gradFill>
                  <a:effectLst/>
                  <a:uLnTx/>
                  <a:uFillTx/>
                  <a:cs typeface="+mn-ea"/>
                  <a:sym typeface="+mn-lt"/>
                </a:rPr>
                <a:t>PART FOUR</a:t>
              </a:r>
            </a:p>
          </p:txBody>
        </p:sp>
      </p:grpSp>
      <p:sp>
        <p:nvSpPr>
          <p:cNvPr id="85" name="图形"/>
          <p:cNvSpPr txBox="1"/>
          <p:nvPr>
            <p:custDataLst>
              <p:tags r:id="rId15"/>
            </p:custDataLst>
          </p:nvPr>
        </p:nvSpPr>
        <p:spPr>
          <a:xfrm>
            <a:off x="889000" y="434340"/>
            <a:ext cx="4192270" cy="851535"/>
          </a:xfrm>
          <a:prstGeom prst="rect">
            <a:avLst/>
          </a:prstGeom>
          <a:noFill/>
        </p:spPr>
        <p:txBody>
          <a:bodyPr wrap="square" rtlCol="0" anchor="t">
            <a:noAutofit/>
          </a:bodyPr>
          <a:lstStyle/>
          <a:p>
            <a:pPr lvl="0" algn="l">
              <a:buClrTx/>
              <a:buSzTx/>
              <a:buFontTx/>
            </a:pPr>
            <a:r>
              <a:rPr lang="en-US" altLang="zh-CN" sz="6000" b="1" dirty="0">
                <a:solidFill>
                  <a:srgbClr val="FF9600"/>
                </a:solidFill>
                <a:effectLst/>
                <a:cs typeface="+mn-ea"/>
                <a:sym typeface="+mn-lt"/>
              </a:rPr>
              <a:t>CON</a:t>
            </a:r>
            <a:r>
              <a:rPr lang="en-US" altLang="zh-CN" sz="4000" b="1" dirty="0">
                <a:solidFill>
                  <a:schemeClr val="tx1">
                    <a:lumMod val="85000"/>
                    <a:lumOff val="15000"/>
                  </a:schemeClr>
                </a:solidFill>
                <a:effectLst/>
                <a:cs typeface="+mn-ea"/>
                <a:sym typeface="+mn-lt"/>
              </a:rPr>
              <a:t>TENTS</a:t>
            </a:r>
          </a:p>
        </p:txBody>
      </p:sp>
      <p:pic>
        <p:nvPicPr>
          <p:cNvPr id="86" name="图片 85" descr="638f65ffe02d257"/>
          <p:cNvPicPr>
            <a:picLocks noChangeAspect="1"/>
          </p:cNvPicPr>
          <p:nvPr>
            <p:custDataLst>
              <p:tags r:id="rId16"/>
            </p:custDataLst>
          </p:nvPr>
        </p:nvPicPr>
        <p:blipFill>
          <a:blip r:embed="rId44"/>
          <a:srcRect l="12843" t="60829" r="73036" b="7191"/>
          <a:stretch>
            <a:fillRect/>
          </a:stretch>
        </p:blipFill>
        <p:spPr>
          <a:xfrm>
            <a:off x="-1123315" y="-866140"/>
            <a:ext cx="2012315" cy="2279015"/>
          </a:xfrm>
          <a:prstGeom prst="rect">
            <a:avLst/>
          </a:prstGeom>
        </p:spPr>
      </p:pic>
      <p:pic>
        <p:nvPicPr>
          <p:cNvPr id="87" name="图片 86" descr="638f65ffe02d257"/>
          <p:cNvPicPr>
            <a:picLocks noChangeAspect="1"/>
          </p:cNvPicPr>
          <p:nvPr>
            <p:custDataLst>
              <p:tags r:id="rId17"/>
            </p:custDataLst>
          </p:nvPr>
        </p:nvPicPr>
        <p:blipFill>
          <a:blip r:embed="rId44"/>
          <a:srcRect l="67682" b="56875"/>
          <a:stretch>
            <a:fillRect/>
          </a:stretch>
        </p:blipFill>
        <p:spPr>
          <a:xfrm flipV="1">
            <a:off x="10165715" y="5078730"/>
            <a:ext cx="2654935" cy="1771650"/>
          </a:xfrm>
          <a:prstGeom prst="rect">
            <a:avLst/>
          </a:prstGeom>
        </p:spPr>
      </p:pic>
    </p:spTree>
    <p:custDataLst>
      <p:tags r:id="rId1"/>
    </p:custDataLst>
  </p:cSld>
  <p:clrMapOvr>
    <a:masterClrMapping/>
  </p:clrMapOvr>
  <p:transition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xEl>
                                              <p:pRg st="0" end="0"/>
                                            </p:txEl>
                                          </p:spTgt>
                                        </p:tgtEl>
                                        <p:attrNameLst>
                                          <p:attrName>style.visibility</p:attrName>
                                        </p:attrNameLst>
                                      </p:cBhvr>
                                      <p:to>
                                        <p:strVal val="visible"/>
                                      </p:to>
                                    </p:set>
                                    <p:animEffect transition="in" filter="wipe(left)">
                                      <p:cBhvr>
                                        <p:cTn id="7" dur="500"/>
                                        <p:tgtEl>
                                          <p:spTgt spid="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图形"/>
          <p:cNvGrpSpPr/>
          <p:nvPr/>
        </p:nvGrpSpPr>
        <p:grpSpPr>
          <a:xfrm>
            <a:off x="1105456" y="1954530"/>
            <a:ext cx="9874329" cy="3723151"/>
            <a:chOff x="877" y="3307"/>
            <a:chExt cx="17750" cy="6693"/>
          </a:xfrm>
        </p:grpSpPr>
        <p:grpSp>
          <p:nvGrpSpPr>
            <p:cNvPr id="37" name="Group 21"/>
            <p:cNvGrpSpPr>
              <a:grpSpLocks noChangeAspect="1"/>
            </p:cNvGrpSpPr>
            <p:nvPr/>
          </p:nvGrpSpPr>
          <p:grpSpPr bwMode="auto">
            <a:xfrm>
              <a:off x="5268" y="3307"/>
              <a:ext cx="1493" cy="1493"/>
              <a:chOff x="6573666" y="4169941"/>
              <a:chExt cx="359999" cy="359998"/>
            </a:xfrm>
          </p:grpSpPr>
          <p:sp>
            <p:nvSpPr>
              <p:cNvPr id="30" name="图形"/>
              <p:cNvSpPr/>
              <p:nvPr>
                <p:custDataLst>
                  <p:tags r:id="rId20"/>
                </p:custDataLst>
              </p:nvPr>
            </p:nvSpPr>
            <p:spPr>
              <a:xfrm>
                <a:off x="6573666" y="4169941"/>
                <a:ext cx="359999" cy="359998"/>
              </a:xfrm>
              <a:prstGeom prst="ellipse">
                <a:avLst/>
              </a:prstGeom>
              <a:gradFill>
                <a:gsLst>
                  <a:gs pos="0">
                    <a:schemeClr val="accent1"/>
                  </a:gs>
                  <a:gs pos="100000">
                    <a:schemeClr val="accent2"/>
                  </a:gs>
                </a:gsLst>
                <a:lin ang="2700000" scaled="0"/>
              </a:gra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endParaRPr lang="zh-CN" altLang="en-US" sz="1600">
                  <a:cs typeface="+mn-ea"/>
                  <a:sym typeface="+mn-lt"/>
                </a:endParaRPr>
              </a:p>
            </p:txBody>
          </p:sp>
          <p:grpSp>
            <p:nvGrpSpPr>
              <p:cNvPr id="31" name="Group 23"/>
              <p:cNvGrpSpPr>
                <a:grpSpLocks noChangeAspect="1"/>
              </p:cNvGrpSpPr>
              <p:nvPr/>
            </p:nvGrpSpPr>
            <p:grpSpPr>
              <a:xfrm>
                <a:off x="6649404" y="4269792"/>
                <a:ext cx="182073" cy="160295"/>
                <a:chOff x="6040049" y="4182118"/>
                <a:chExt cx="521619" cy="459224"/>
              </a:xfrm>
              <a:solidFill>
                <a:schemeClr val="bg1">
                  <a:lumMod val="95000"/>
                </a:schemeClr>
              </a:solidFill>
            </p:grpSpPr>
            <p:sp>
              <p:nvSpPr>
                <p:cNvPr id="49" name="图形"/>
                <p:cNvSpPr/>
                <p:nvPr>
                  <p:custDataLst>
                    <p:tags r:id="rId21"/>
                  </p:custDataLst>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2000">
                    <a:cs typeface="+mn-ea"/>
                    <a:sym typeface="+mn-lt"/>
                  </a:endParaRPr>
                </a:p>
              </p:txBody>
            </p:sp>
            <p:sp>
              <p:nvSpPr>
                <p:cNvPr id="63" name="图形"/>
                <p:cNvSpPr/>
                <p:nvPr>
                  <p:custDataLst>
                    <p:tags r:id="rId22"/>
                  </p:custDataLst>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2000">
                    <a:cs typeface="+mn-ea"/>
                    <a:sym typeface="+mn-lt"/>
                  </a:endParaRPr>
                </a:p>
              </p:txBody>
            </p:sp>
            <p:sp>
              <p:nvSpPr>
                <p:cNvPr id="69" name="图形"/>
                <p:cNvSpPr/>
                <p:nvPr>
                  <p:custDataLst>
                    <p:tags r:id="rId23"/>
                  </p:custDataLst>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2000">
                    <a:cs typeface="+mn-ea"/>
                    <a:sym typeface="+mn-lt"/>
                  </a:endParaRPr>
                </a:p>
              </p:txBody>
            </p:sp>
            <p:sp>
              <p:nvSpPr>
                <p:cNvPr id="70" name="图形"/>
                <p:cNvSpPr/>
                <p:nvPr>
                  <p:custDataLst>
                    <p:tags r:id="rId24"/>
                  </p:custDataLst>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2000">
                    <a:cs typeface="+mn-ea"/>
                    <a:sym typeface="+mn-lt"/>
                  </a:endParaRPr>
                </a:p>
              </p:txBody>
            </p:sp>
            <p:sp>
              <p:nvSpPr>
                <p:cNvPr id="71" name="图形"/>
                <p:cNvSpPr/>
                <p:nvPr>
                  <p:custDataLst>
                    <p:tags r:id="rId25"/>
                  </p:custDataLst>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2000">
                    <a:cs typeface="+mn-ea"/>
                    <a:sym typeface="+mn-lt"/>
                  </a:endParaRPr>
                </a:p>
              </p:txBody>
            </p:sp>
          </p:grpSp>
        </p:grpSp>
        <p:cxnSp>
          <p:nvCxnSpPr>
            <p:cNvPr id="72" name="图形"/>
            <p:cNvCxnSpPr/>
            <p:nvPr>
              <p:custDataLst>
                <p:tags r:id="rId2"/>
              </p:custDataLst>
            </p:nvPr>
          </p:nvCxnSpPr>
          <p:spPr>
            <a:xfrm rot="5400000" flipV="1">
              <a:off x="5825" y="4903"/>
              <a:ext cx="1167" cy="947"/>
            </a:xfrm>
            <a:prstGeom prst="bentConnector3">
              <a:avLst>
                <a:gd name="adj1" fmla="val 170412"/>
              </a:avLst>
            </a:prstGeom>
            <a:ln w="6350">
              <a:solidFill>
                <a:schemeClr val="accent2"/>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grpSp>
          <p:nvGrpSpPr>
            <p:cNvPr id="73" name="组合 72"/>
            <p:cNvGrpSpPr/>
            <p:nvPr/>
          </p:nvGrpSpPr>
          <p:grpSpPr>
            <a:xfrm>
              <a:off x="9489" y="3337"/>
              <a:ext cx="1626" cy="2628"/>
              <a:chOff x="578550" y="2118784"/>
              <a:chExt cx="1032423" cy="1669056"/>
            </a:xfrm>
          </p:grpSpPr>
          <p:grpSp>
            <p:nvGrpSpPr>
              <p:cNvPr id="74" name="Group 15"/>
              <p:cNvGrpSpPr>
                <a:grpSpLocks noChangeAspect="1"/>
              </p:cNvGrpSpPr>
              <p:nvPr/>
            </p:nvGrpSpPr>
            <p:grpSpPr bwMode="auto">
              <a:xfrm>
                <a:off x="578550" y="2118784"/>
                <a:ext cx="948267" cy="948267"/>
                <a:chOff x="6573662" y="2515733"/>
                <a:chExt cx="359999" cy="359998"/>
              </a:xfrm>
            </p:grpSpPr>
            <p:sp>
              <p:nvSpPr>
                <p:cNvPr id="76" name="图形"/>
                <p:cNvSpPr/>
                <p:nvPr>
                  <p:custDataLst>
                    <p:tags r:id="rId16"/>
                  </p:custDataLst>
                </p:nvPr>
              </p:nvSpPr>
              <p:spPr>
                <a:xfrm>
                  <a:off x="6573662" y="2515733"/>
                  <a:ext cx="359999" cy="359998"/>
                </a:xfrm>
                <a:prstGeom prst="ellipse">
                  <a:avLst/>
                </a:prstGeom>
                <a:gradFill>
                  <a:gsLst>
                    <a:gs pos="0">
                      <a:schemeClr val="accent1"/>
                    </a:gs>
                    <a:gs pos="100000">
                      <a:schemeClr val="accent2"/>
                    </a:gs>
                  </a:gsLst>
                  <a:lin ang="2700000" scaled="0"/>
                </a:gra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endParaRPr lang="zh-CN" altLang="en-US" sz="1600">
                    <a:cs typeface="+mn-ea"/>
                    <a:sym typeface="+mn-lt"/>
                  </a:endParaRPr>
                </a:p>
              </p:txBody>
            </p:sp>
            <p:grpSp>
              <p:nvGrpSpPr>
                <p:cNvPr id="77" name="Group 17"/>
                <p:cNvGrpSpPr>
                  <a:grpSpLocks noChangeAspect="1"/>
                </p:cNvGrpSpPr>
                <p:nvPr/>
              </p:nvGrpSpPr>
              <p:grpSpPr>
                <a:xfrm>
                  <a:off x="6653303" y="2610240"/>
                  <a:ext cx="174299" cy="177740"/>
                  <a:chOff x="7160655" y="2178006"/>
                  <a:chExt cx="379359" cy="386846"/>
                </a:xfrm>
                <a:solidFill>
                  <a:schemeClr val="bg1">
                    <a:lumMod val="95000"/>
                  </a:schemeClr>
                </a:solidFill>
              </p:grpSpPr>
              <p:sp>
                <p:nvSpPr>
                  <p:cNvPr id="78" name="图形"/>
                  <p:cNvSpPr>
                    <a:spLocks noEditPoints="1"/>
                  </p:cNvSpPr>
                  <p:nvPr>
                    <p:custDataLst>
                      <p:tags r:id="rId17"/>
                    </p:custDataLst>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2000">
                      <a:cs typeface="+mn-ea"/>
                      <a:sym typeface="+mn-lt"/>
                    </a:endParaRPr>
                  </a:p>
                </p:txBody>
              </p:sp>
              <p:sp>
                <p:nvSpPr>
                  <p:cNvPr id="79" name="图形"/>
                  <p:cNvSpPr/>
                  <p:nvPr>
                    <p:custDataLst>
                      <p:tags r:id="rId18"/>
                    </p:custDataLst>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2000">
                      <a:cs typeface="+mn-ea"/>
                      <a:sym typeface="+mn-lt"/>
                    </a:endParaRPr>
                  </a:p>
                </p:txBody>
              </p:sp>
              <p:sp>
                <p:nvSpPr>
                  <p:cNvPr id="80" name="图形"/>
                  <p:cNvSpPr/>
                  <p:nvPr>
                    <p:custDataLst>
                      <p:tags r:id="rId19"/>
                    </p:custDataLst>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2000">
                      <a:cs typeface="+mn-ea"/>
                      <a:sym typeface="+mn-lt"/>
                    </a:endParaRPr>
                  </a:p>
                </p:txBody>
              </p:sp>
            </p:grpSp>
          </p:grpSp>
          <p:cxnSp>
            <p:nvCxnSpPr>
              <p:cNvPr id="81" name="图形"/>
              <p:cNvCxnSpPr/>
              <p:nvPr>
                <p:custDataLst>
                  <p:tags r:id="rId15"/>
                </p:custDataLst>
              </p:nvPr>
            </p:nvCxnSpPr>
            <p:spPr>
              <a:xfrm rot="5400000" flipV="1">
                <a:off x="941048" y="3117915"/>
                <a:ext cx="738717" cy="601133"/>
              </a:xfrm>
              <a:prstGeom prst="bentConnector3">
                <a:avLst>
                  <a:gd name="adj1" fmla="val 170412"/>
                </a:avLst>
              </a:prstGeom>
              <a:ln w="6350">
                <a:solidFill>
                  <a:schemeClr val="accent1"/>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grpSp>
        <p:grpSp>
          <p:nvGrpSpPr>
            <p:cNvPr id="82" name="组合 81"/>
            <p:cNvGrpSpPr/>
            <p:nvPr/>
          </p:nvGrpSpPr>
          <p:grpSpPr>
            <a:xfrm>
              <a:off x="931" y="3307"/>
              <a:ext cx="1602" cy="2642"/>
              <a:chOff x="3349280" y="2099733"/>
              <a:chExt cx="1017593" cy="1677523"/>
            </a:xfrm>
          </p:grpSpPr>
          <p:grpSp>
            <p:nvGrpSpPr>
              <p:cNvPr id="83" name="Group 45"/>
              <p:cNvGrpSpPr>
                <a:grpSpLocks noChangeAspect="1"/>
              </p:cNvGrpSpPr>
              <p:nvPr/>
            </p:nvGrpSpPr>
            <p:grpSpPr bwMode="auto">
              <a:xfrm>
                <a:off x="3349280" y="2099733"/>
                <a:ext cx="948267" cy="948267"/>
                <a:chOff x="6573667" y="3342837"/>
                <a:chExt cx="359999" cy="359998"/>
              </a:xfrm>
            </p:grpSpPr>
            <p:sp>
              <p:nvSpPr>
                <p:cNvPr id="84" name="图形"/>
                <p:cNvSpPr/>
                <p:nvPr>
                  <p:custDataLst>
                    <p:tags r:id="rId13"/>
                  </p:custDataLst>
                </p:nvPr>
              </p:nvSpPr>
              <p:spPr>
                <a:xfrm>
                  <a:off x="6573667" y="3342837"/>
                  <a:ext cx="359999" cy="359998"/>
                </a:xfrm>
                <a:prstGeom prst="ellipse">
                  <a:avLst/>
                </a:prstGeom>
                <a:gradFill>
                  <a:gsLst>
                    <a:gs pos="0">
                      <a:schemeClr val="accent1"/>
                    </a:gs>
                    <a:gs pos="100000">
                      <a:schemeClr val="accent2"/>
                    </a:gs>
                  </a:gsLst>
                  <a:lin ang="2700000" scaled="0"/>
                </a:gra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endParaRPr lang="zh-CN" altLang="en-US" sz="1600">
                    <a:cs typeface="+mn-ea"/>
                    <a:sym typeface="+mn-lt"/>
                  </a:endParaRPr>
                </a:p>
              </p:txBody>
            </p:sp>
            <p:sp>
              <p:nvSpPr>
                <p:cNvPr id="85" name="图形"/>
                <p:cNvSpPr>
                  <a:spLocks noEditPoints="1"/>
                </p:cNvSpPr>
                <p:nvPr>
                  <p:custDataLst>
                    <p:tags r:id="rId14"/>
                  </p:custDataLst>
                </p:nvPr>
              </p:nvSpPr>
              <p:spPr bwMode="auto">
                <a:xfrm>
                  <a:off x="6664380" y="3422532"/>
                  <a:ext cx="167110" cy="146795"/>
                </a:xfrm>
                <a:custGeom>
                  <a:avLst/>
                  <a:gdLst>
                    <a:gd name="T0" fmla="*/ 167110 w 400"/>
                    <a:gd name="T1" fmla="*/ 146795 h 352"/>
                    <a:gd name="T2" fmla="*/ 164603 w 400"/>
                    <a:gd name="T3" fmla="*/ 111764 h 352"/>
                    <a:gd name="T4" fmla="*/ 142879 w 400"/>
                    <a:gd name="T5" fmla="*/ 98419 h 352"/>
                    <a:gd name="T6" fmla="*/ 126586 w 400"/>
                    <a:gd name="T7" fmla="*/ 79653 h 352"/>
                    <a:gd name="T8" fmla="*/ 132017 w 400"/>
                    <a:gd name="T9" fmla="*/ 65474 h 352"/>
                    <a:gd name="T10" fmla="*/ 136612 w 400"/>
                    <a:gd name="T11" fmla="*/ 55882 h 352"/>
                    <a:gd name="T12" fmla="*/ 134524 w 400"/>
                    <a:gd name="T13" fmla="*/ 50878 h 352"/>
                    <a:gd name="T14" fmla="*/ 135777 w 400"/>
                    <a:gd name="T15" fmla="*/ 40869 h 352"/>
                    <a:gd name="T16" fmla="*/ 116141 w 400"/>
                    <a:gd name="T17" fmla="*/ 21269 h 352"/>
                    <a:gd name="T18" fmla="*/ 96088 w 400"/>
                    <a:gd name="T19" fmla="*/ 40869 h 352"/>
                    <a:gd name="T20" fmla="*/ 97342 w 400"/>
                    <a:gd name="T21" fmla="*/ 50878 h 352"/>
                    <a:gd name="T22" fmla="*/ 95670 w 400"/>
                    <a:gd name="T23" fmla="*/ 55882 h 352"/>
                    <a:gd name="T24" fmla="*/ 100266 w 400"/>
                    <a:gd name="T25" fmla="*/ 65474 h 352"/>
                    <a:gd name="T26" fmla="*/ 105697 w 400"/>
                    <a:gd name="T27" fmla="*/ 79653 h 352"/>
                    <a:gd name="T28" fmla="*/ 98595 w 400"/>
                    <a:gd name="T29" fmla="*/ 93415 h 352"/>
                    <a:gd name="T30" fmla="*/ 129510 w 400"/>
                    <a:gd name="T31" fmla="*/ 121773 h 352"/>
                    <a:gd name="T32" fmla="*/ 129510 w 400"/>
                    <a:gd name="T33" fmla="*/ 146795 h 352"/>
                    <a:gd name="T34" fmla="*/ 167110 w 400"/>
                    <a:gd name="T35" fmla="*/ 146795 h 352"/>
                    <a:gd name="T36" fmla="*/ 85226 w 400"/>
                    <a:gd name="T37" fmla="*/ 103007 h 352"/>
                    <a:gd name="T38" fmla="*/ 63502 w 400"/>
                    <a:gd name="T39" fmla="*/ 77985 h 352"/>
                    <a:gd name="T40" fmla="*/ 70604 w 400"/>
                    <a:gd name="T41" fmla="*/ 59218 h 352"/>
                    <a:gd name="T42" fmla="*/ 76871 w 400"/>
                    <a:gd name="T43" fmla="*/ 46290 h 352"/>
                    <a:gd name="T44" fmla="*/ 74782 w 400"/>
                    <a:gd name="T45" fmla="*/ 39618 h 352"/>
                    <a:gd name="T46" fmla="*/ 76453 w 400"/>
                    <a:gd name="T47" fmla="*/ 26273 h 352"/>
                    <a:gd name="T48" fmla="*/ 49715 w 400"/>
                    <a:gd name="T49" fmla="*/ 0 h 352"/>
                    <a:gd name="T50" fmla="*/ 22978 w 400"/>
                    <a:gd name="T51" fmla="*/ 26273 h 352"/>
                    <a:gd name="T52" fmla="*/ 24649 w 400"/>
                    <a:gd name="T53" fmla="*/ 39618 h 352"/>
                    <a:gd name="T54" fmla="*/ 22142 w 400"/>
                    <a:gd name="T55" fmla="*/ 46290 h 352"/>
                    <a:gd name="T56" fmla="*/ 28409 w 400"/>
                    <a:gd name="T57" fmla="*/ 59218 h 352"/>
                    <a:gd name="T58" fmla="*/ 35929 w 400"/>
                    <a:gd name="T59" fmla="*/ 77985 h 352"/>
                    <a:gd name="T60" fmla="*/ 13787 w 400"/>
                    <a:gd name="T61" fmla="*/ 103007 h 352"/>
                    <a:gd name="T62" fmla="*/ 0 w 400"/>
                    <a:gd name="T63" fmla="*/ 116352 h 352"/>
                    <a:gd name="T64" fmla="*/ 0 w 400"/>
                    <a:gd name="T65" fmla="*/ 146795 h 352"/>
                    <a:gd name="T66" fmla="*/ 116141 w 400"/>
                    <a:gd name="T67" fmla="*/ 146795 h 352"/>
                    <a:gd name="T68" fmla="*/ 116141 w 400"/>
                    <a:gd name="T69" fmla="*/ 123858 h 352"/>
                    <a:gd name="T70" fmla="*/ 85226 w 400"/>
                    <a:gd name="T71" fmla="*/ 103007 h 3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000">
                    <a:cs typeface="+mn-ea"/>
                    <a:sym typeface="+mn-lt"/>
                  </a:endParaRPr>
                </a:p>
              </p:txBody>
            </p:sp>
          </p:grpSp>
          <p:cxnSp>
            <p:nvCxnSpPr>
              <p:cNvPr id="86" name="图形"/>
              <p:cNvCxnSpPr/>
              <p:nvPr>
                <p:custDataLst>
                  <p:tags r:id="rId12"/>
                </p:custDataLst>
              </p:nvPr>
            </p:nvCxnSpPr>
            <p:spPr>
              <a:xfrm rot="5400000" flipV="1">
                <a:off x="3696948" y="3107331"/>
                <a:ext cx="738717" cy="601133"/>
              </a:xfrm>
              <a:prstGeom prst="bentConnector3">
                <a:avLst>
                  <a:gd name="adj1" fmla="val 170412"/>
                </a:avLst>
              </a:prstGeom>
              <a:ln w="6350">
                <a:solidFill>
                  <a:schemeClr val="accent1"/>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grpSp>
        <p:grpSp>
          <p:nvGrpSpPr>
            <p:cNvPr id="87" name="Group 42"/>
            <p:cNvGrpSpPr>
              <a:grpSpLocks noChangeAspect="1"/>
            </p:cNvGrpSpPr>
            <p:nvPr/>
          </p:nvGrpSpPr>
          <p:grpSpPr bwMode="auto">
            <a:xfrm>
              <a:off x="13730" y="3337"/>
              <a:ext cx="1493" cy="1493"/>
              <a:chOff x="6560454" y="4997045"/>
              <a:chExt cx="359999" cy="359998"/>
            </a:xfrm>
          </p:grpSpPr>
          <p:sp>
            <p:nvSpPr>
              <p:cNvPr id="88" name="图形"/>
              <p:cNvSpPr/>
              <p:nvPr>
                <p:custDataLst>
                  <p:tags r:id="rId10"/>
                </p:custDataLst>
              </p:nvPr>
            </p:nvSpPr>
            <p:spPr>
              <a:xfrm>
                <a:off x="6560454" y="4997045"/>
                <a:ext cx="359999" cy="359998"/>
              </a:xfrm>
              <a:prstGeom prst="ellipse">
                <a:avLst/>
              </a:prstGeom>
              <a:gradFill>
                <a:gsLst>
                  <a:gs pos="0">
                    <a:schemeClr val="accent1"/>
                  </a:gs>
                  <a:gs pos="100000">
                    <a:schemeClr val="accent2"/>
                  </a:gs>
                </a:gsLst>
                <a:lin ang="2700000" scaled="0"/>
              </a:gra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endParaRPr lang="zh-CN" altLang="en-US" sz="1600">
                  <a:cs typeface="+mn-ea"/>
                  <a:sym typeface="+mn-lt"/>
                </a:endParaRPr>
              </a:p>
            </p:txBody>
          </p:sp>
          <p:sp>
            <p:nvSpPr>
              <p:cNvPr id="89" name="图形"/>
              <p:cNvSpPr>
                <a:spLocks noChangeAspect="1" noEditPoints="1"/>
              </p:cNvSpPr>
              <p:nvPr>
                <p:custDataLst>
                  <p:tags r:id="rId11"/>
                </p:custDataLst>
              </p:nvPr>
            </p:nvSpPr>
            <p:spPr bwMode="auto">
              <a:xfrm>
                <a:off x="6643957" y="5058288"/>
                <a:ext cx="179924" cy="208483"/>
              </a:xfrm>
              <a:custGeom>
                <a:avLst/>
                <a:gdLst>
                  <a:gd name="T0" fmla="*/ 131007 w 320"/>
                  <a:gd name="T1" fmla="*/ 77549 h 371"/>
                  <a:gd name="T2" fmla="*/ 146751 w 320"/>
                  <a:gd name="T3" fmla="*/ 6743 h 371"/>
                  <a:gd name="T4" fmla="*/ 94460 w 320"/>
                  <a:gd name="T5" fmla="*/ 58443 h 371"/>
                  <a:gd name="T6" fmla="*/ 44981 w 320"/>
                  <a:gd name="T7" fmla="*/ 102275 h 371"/>
                  <a:gd name="T8" fmla="*/ 44981 w 320"/>
                  <a:gd name="T9" fmla="*/ 179262 h 371"/>
                  <a:gd name="T10" fmla="*/ 142252 w 320"/>
                  <a:gd name="T11" fmla="*/ 208483 h 371"/>
                  <a:gd name="T12" fmla="*/ 179924 w 320"/>
                  <a:gd name="T13" fmla="*/ 96655 h 371"/>
                  <a:gd name="T14" fmla="*/ 131007 w 320"/>
                  <a:gd name="T15" fmla="*/ 77549 h 371"/>
                  <a:gd name="T16" fmla="*/ 33736 w 320"/>
                  <a:gd name="T17" fmla="*/ 78673 h 371"/>
                  <a:gd name="T18" fmla="*/ 0 w 320"/>
                  <a:gd name="T19" fmla="*/ 113514 h 371"/>
                  <a:gd name="T20" fmla="*/ 0 w 320"/>
                  <a:gd name="T21" fmla="*/ 168023 h 371"/>
                  <a:gd name="T22" fmla="*/ 33736 w 320"/>
                  <a:gd name="T23" fmla="*/ 202302 h 371"/>
                  <a:gd name="T24" fmla="*/ 22491 w 320"/>
                  <a:gd name="T25" fmla="*/ 177014 h 371"/>
                  <a:gd name="T26" fmla="*/ 22491 w 320"/>
                  <a:gd name="T27" fmla="*/ 105084 h 371"/>
                  <a:gd name="T28" fmla="*/ 33736 w 320"/>
                  <a:gd name="T29" fmla="*/ 78673 h 3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000">
                  <a:cs typeface="+mn-ea"/>
                  <a:sym typeface="+mn-lt"/>
                </a:endParaRPr>
              </a:p>
            </p:txBody>
          </p:sp>
        </p:grpSp>
        <p:cxnSp>
          <p:nvCxnSpPr>
            <p:cNvPr id="90" name="图形"/>
            <p:cNvCxnSpPr/>
            <p:nvPr>
              <p:custDataLst>
                <p:tags r:id="rId3"/>
              </p:custDataLst>
            </p:nvPr>
          </p:nvCxnSpPr>
          <p:spPr>
            <a:xfrm rot="5400000" flipV="1">
              <a:off x="14332" y="4893"/>
              <a:ext cx="1163" cy="947"/>
            </a:xfrm>
            <a:prstGeom prst="bentConnector3">
              <a:avLst>
                <a:gd name="adj1" fmla="val 170412"/>
              </a:avLst>
            </a:prstGeom>
            <a:ln w="6350">
              <a:solidFill>
                <a:schemeClr val="accent2"/>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93" name="图形"/>
            <p:cNvSpPr/>
            <p:nvPr>
              <p:custDataLst>
                <p:tags r:id="rId4"/>
              </p:custDataLst>
            </p:nvPr>
          </p:nvSpPr>
          <p:spPr>
            <a:xfrm>
              <a:off x="2718" y="5654"/>
              <a:ext cx="3032" cy="1598"/>
            </a:xfrm>
            <a:prstGeom prst="rect">
              <a:avLst/>
            </a:prstGeom>
            <a:noFill/>
          </p:spPr>
          <p:txBody>
            <a:bodyPr wrap="square">
              <a:spAutoFit/>
            </a:bodyPr>
            <a:lstStyle/>
            <a:p>
              <a:pPr>
                <a:lnSpc>
                  <a:spcPct val="150000"/>
                </a:lnSpc>
              </a:pPr>
              <a:r>
                <a:rPr lang="en-US" altLang="zh-CN" sz="1200" dirty="0">
                  <a:solidFill>
                    <a:schemeClr val="tx1">
                      <a:lumMod val="75000"/>
                      <a:lumOff val="25000"/>
                    </a:schemeClr>
                  </a:solidFill>
                  <a:cs typeface="+mn-ea"/>
                  <a:sym typeface="+mn-lt"/>
                </a:rPr>
                <a:t>Click here to add content, content to match the title.  </a:t>
              </a:r>
              <a:endParaRPr lang="zh-CN" altLang="en-US" sz="1200" dirty="0">
                <a:solidFill>
                  <a:schemeClr val="tx1">
                    <a:lumMod val="75000"/>
                    <a:lumOff val="25000"/>
                  </a:schemeClr>
                </a:solidFill>
                <a:cs typeface="+mn-ea"/>
                <a:sym typeface="+mn-lt"/>
              </a:endParaRPr>
            </a:p>
          </p:txBody>
        </p:sp>
        <p:sp>
          <p:nvSpPr>
            <p:cNvPr id="94" name="图形"/>
            <p:cNvSpPr/>
            <p:nvPr>
              <p:custDataLst>
                <p:tags r:id="rId5"/>
              </p:custDataLst>
            </p:nvPr>
          </p:nvSpPr>
          <p:spPr>
            <a:xfrm>
              <a:off x="7010" y="5654"/>
              <a:ext cx="3032" cy="1598"/>
            </a:xfrm>
            <a:prstGeom prst="rect">
              <a:avLst/>
            </a:prstGeom>
            <a:noFill/>
          </p:spPr>
          <p:txBody>
            <a:bodyPr wrap="square">
              <a:spAutoFit/>
            </a:bodyPr>
            <a:lstStyle/>
            <a:p>
              <a:pPr>
                <a:lnSpc>
                  <a:spcPct val="150000"/>
                </a:lnSpc>
              </a:pPr>
              <a:r>
                <a:rPr lang="en-US" altLang="zh-CN" sz="1200" dirty="0">
                  <a:solidFill>
                    <a:schemeClr val="tx1">
                      <a:lumMod val="75000"/>
                      <a:lumOff val="25000"/>
                    </a:schemeClr>
                  </a:solidFill>
                  <a:cs typeface="+mn-ea"/>
                  <a:sym typeface="+mn-lt"/>
                </a:rPr>
                <a:t>Click here to add content, content to match the title.  </a:t>
              </a:r>
              <a:endParaRPr lang="zh-CN" altLang="en-US" sz="1200" dirty="0">
                <a:solidFill>
                  <a:schemeClr val="tx1">
                    <a:lumMod val="75000"/>
                    <a:lumOff val="25000"/>
                  </a:schemeClr>
                </a:solidFill>
                <a:cs typeface="+mn-ea"/>
                <a:sym typeface="+mn-lt"/>
              </a:endParaRPr>
            </a:p>
          </p:txBody>
        </p:sp>
        <p:sp>
          <p:nvSpPr>
            <p:cNvPr id="95" name="图形"/>
            <p:cNvSpPr/>
            <p:nvPr>
              <p:custDataLst>
                <p:tags r:id="rId6"/>
              </p:custDataLst>
            </p:nvPr>
          </p:nvSpPr>
          <p:spPr>
            <a:xfrm>
              <a:off x="11303" y="5654"/>
              <a:ext cx="3032" cy="1598"/>
            </a:xfrm>
            <a:prstGeom prst="rect">
              <a:avLst/>
            </a:prstGeom>
            <a:noFill/>
          </p:spPr>
          <p:txBody>
            <a:bodyPr wrap="square">
              <a:spAutoFit/>
            </a:bodyPr>
            <a:lstStyle/>
            <a:p>
              <a:pPr>
                <a:lnSpc>
                  <a:spcPct val="150000"/>
                </a:lnSpc>
              </a:pPr>
              <a:r>
                <a:rPr lang="en-US" altLang="zh-CN" sz="1200" dirty="0">
                  <a:solidFill>
                    <a:schemeClr val="tx1">
                      <a:lumMod val="75000"/>
                      <a:lumOff val="25000"/>
                    </a:schemeClr>
                  </a:solidFill>
                  <a:cs typeface="+mn-ea"/>
                  <a:sym typeface="+mn-lt"/>
                </a:rPr>
                <a:t>Click here to add content, content to match the title.  </a:t>
              </a:r>
              <a:endParaRPr lang="zh-CN" altLang="en-US" sz="1200" dirty="0">
                <a:solidFill>
                  <a:schemeClr val="tx1">
                    <a:lumMod val="75000"/>
                    <a:lumOff val="25000"/>
                  </a:schemeClr>
                </a:solidFill>
                <a:cs typeface="+mn-ea"/>
                <a:sym typeface="+mn-lt"/>
              </a:endParaRPr>
            </a:p>
          </p:txBody>
        </p:sp>
        <p:sp>
          <p:nvSpPr>
            <p:cNvPr id="96" name="图形"/>
            <p:cNvSpPr/>
            <p:nvPr>
              <p:custDataLst>
                <p:tags r:id="rId7"/>
              </p:custDataLst>
            </p:nvPr>
          </p:nvSpPr>
          <p:spPr>
            <a:xfrm>
              <a:off x="15595" y="5654"/>
              <a:ext cx="3032" cy="1598"/>
            </a:xfrm>
            <a:prstGeom prst="rect">
              <a:avLst/>
            </a:prstGeom>
            <a:noFill/>
          </p:spPr>
          <p:txBody>
            <a:bodyPr wrap="square">
              <a:spAutoFit/>
            </a:bodyPr>
            <a:lstStyle/>
            <a:p>
              <a:pPr>
                <a:lnSpc>
                  <a:spcPct val="150000"/>
                </a:lnSpc>
              </a:pPr>
              <a:r>
                <a:rPr lang="en-US" altLang="zh-CN" sz="1200" dirty="0">
                  <a:solidFill>
                    <a:schemeClr val="tx1">
                      <a:lumMod val="75000"/>
                      <a:lumOff val="25000"/>
                    </a:schemeClr>
                  </a:solidFill>
                  <a:cs typeface="+mn-ea"/>
                  <a:sym typeface="+mn-lt"/>
                </a:rPr>
                <a:t>Click here to add content, content to match the title.  </a:t>
              </a:r>
              <a:endParaRPr lang="zh-CN" altLang="en-US" sz="1200" dirty="0">
                <a:solidFill>
                  <a:schemeClr val="tx1">
                    <a:lumMod val="75000"/>
                    <a:lumOff val="25000"/>
                  </a:schemeClr>
                </a:solidFill>
                <a:cs typeface="+mn-ea"/>
                <a:sym typeface="+mn-lt"/>
              </a:endParaRPr>
            </a:p>
          </p:txBody>
        </p:sp>
        <p:sp>
          <p:nvSpPr>
            <p:cNvPr id="97" name="图形"/>
            <p:cNvSpPr/>
            <p:nvPr>
              <p:custDataLst>
                <p:tags r:id="rId8"/>
              </p:custDataLst>
            </p:nvPr>
          </p:nvSpPr>
          <p:spPr>
            <a:xfrm>
              <a:off x="877" y="8744"/>
              <a:ext cx="17546" cy="1256"/>
            </a:xfrm>
            <a:prstGeom prst="rect">
              <a:avLst/>
            </a:prstGeom>
            <a:noFill/>
          </p:spPr>
          <p:txBody>
            <a:bodyPr wrap="square">
              <a:spAutoFit/>
            </a:bodyPr>
            <a:lstStyle/>
            <a:p>
              <a:pPr>
                <a:lnSpc>
                  <a:spcPct val="150000"/>
                </a:lnSpc>
              </a:pPr>
              <a:r>
                <a:rPr lang="en-US" altLang="zh-CN" sz="1400" dirty="0">
                  <a:solidFill>
                    <a:schemeClr val="tx1">
                      <a:lumMod val="75000"/>
                      <a:lumOff val="25000"/>
                    </a:schemeClr>
                  </a:solidFill>
                  <a:cs typeface="+mn-ea"/>
                  <a:sym typeface="+mn-lt"/>
                </a:rPr>
                <a:t>Click here to add content, content to match the title.  Click here to add content, content to match the title.  Click here to add content, content to match the title.  </a:t>
              </a:r>
              <a:endParaRPr lang="zh-CN" altLang="en-US" sz="1400" dirty="0">
                <a:solidFill>
                  <a:schemeClr val="tx1">
                    <a:lumMod val="75000"/>
                    <a:lumOff val="25000"/>
                  </a:schemeClr>
                </a:solidFill>
                <a:cs typeface="+mn-ea"/>
                <a:sym typeface="+mn-lt"/>
              </a:endParaRPr>
            </a:p>
          </p:txBody>
        </p:sp>
        <p:cxnSp>
          <p:nvCxnSpPr>
            <p:cNvPr id="98" name="图形"/>
            <p:cNvCxnSpPr/>
            <p:nvPr>
              <p:custDataLst>
                <p:tags r:id="rId9"/>
              </p:custDataLst>
            </p:nvPr>
          </p:nvCxnSpPr>
          <p:spPr>
            <a:xfrm>
              <a:off x="1117" y="8516"/>
              <a:ext cx="17306" cy="0"/>
            </a:xfrm>
            <a:prstGeom prst="line">
              <a:avLst/>
            </a:prstGeom>
            <a:ln w="28575">
              <a:solidFill>
                <a:schemeClr val="bg2">
                  <a:lumMod val="85000"/>
                </a:schemeClr>
              </a:solidFill>
              <a:prstDash val="dash"/>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ransition advTm="2000">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heckerboard(across)">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图形"/>
          <p:cNvGrpSpPr/>
          <p:nvPr/>
        </p:nvGrpSpPr>
        <p:grpSpPr>
          <a:xfrm>
            <a:off x="664210" y="1573530"/>
            <a:ext cx="10639425" cy="4070350"/>
            <a:chOff x="1046" y="2478"/>
            <a:chExt cx="16755" cy="6410"/>
          </a:xfrm>
        </p:grpSpPr>
        <p:grpSp>
          <p:nvGrpSpPr>
            <p:cNvPr id="2" name="组合 1"/>
            <p:cNvGrpSpPr/>
            <p:nvPr/>
          </p:nvGrpSpPr>
          <p:grpSpPr>
            <a:xfrm>
              <a:off x="1046" y="2478"/>
              <a:ext cx="8548" cy="6390"/>
              <a:chOff x="1727" y="2811"/>
              <a:chExt cx="7902" cy="5907"/>
            </a:xfrm>
          </p:grpSpPr>
          <p:sp>
            <p:nvSpPr>
              <p:cNvPr id="73" name="图形"/>
              <p:cNvSpPr txBox="1"/>
              <p:nvPr>
                <p:custDataLst>
                  <p:tags r:id="rId20"/>
                </p:custDataLst>
              </p:nvPr>
            </p:nvSpPr>
            <p:spPr>
              <a:xfrm>
                <a:off x="1727" y="3469"/>
                <a:ext cx="7902" cy="1544"/>
              </a:xfrm>
              <a:prstGeom prst="rect">
                <a:avLst/>
              </a:prstGeom>
              <a:noFill/>
            </p:spPr>
            <p:txBody>
              <a:bodyPr wrap="square" rtlCol="0">
                <a:spAutoFit/>
              </a:bodyPr>
              <a:lstStyle/>
              <a:p>
                <a:pPr fontAlgn="auto">
                  <a:lnSpc>
                    <a:spcPct val="150000"/>
                  </a:lnSpc>
                </a:pPr>
                <a:r>
                  <a:rPr lang="en-US" altLang="zh-CN" sz="1400" dirty="0">
                    <a:solidFill>
                      <a:schemeClr val="tx1">
                        <a:lumMod val="75000"/>
                        <a:lumOff val="25000"/>
                      </a:schemeClr>
                    </a:solidFill>
                    <a:cs typeface="+mn-ea"/>
                    <a:sym typeface="+mn-lt"/>
                  </a:rPr>
                  <a:t>Click here to add text content, such as keywords, some brief introductions, </a:t>
                </a:r>
                <a:r>
                  <a:rPr lang="en-US" altLang="zh-CN" sz="1400" dirty="0" err="1">
                    <a:solidFill>
                      <a:schemeClr val="tx1">
                        <a:lumMod val="75000"/>
                        <a:lumOff val="25000"/>
                      </a:schemeClr>
                    </a:solidFill>
                    <a:cs typeface="+mn-ea"/>
                    <a:sym typeface="+mn-lt"/>
                  </a:rPr>
                  <a:t>etc.Click</a:t>
                </a:r>
                <a:r>
                  <a:rPr lang="en-US" altLang="zh-CN" sz="1400" dirty="0">
                    <a:solidFill>
                      <a:schemeClr val="tx1">
                        <a:lumMod val="75000"/>
                        <a:lumOff val="25000"/>
                      </a:schemeClr>
                    </a:solidFill>
                    <a:cs typeface="+mn-ea"/>
                    <a:sym typeface="+mn-lt"/>
                  </a:rPr>
                  <a:t> here to add content, content to match the title. </a:t>
                </a:r>
                <a:endParaRPr lang="zh-CN" altLang="en-US" sz="1400" dirty="0">
                  <a:solidFill>
                    <a:schemeClr val="tx1">
                      <a:lumMod val="75000"/>
                      <a:lumOff val="25000"/>
                    </a:schemeClr>
                  </a:solidFill>
                  <a:cs typeface="+mn-ea"/>
                  <a:sym typeface="+mn-lt"/>
                </a:endParaRPr>
              </a:p>
            </p:txBody>
          </p:sp>
          <p:sp>
            <p:nvSpPr>
              <p:cNvPr id="40" name="图形"/>
              <p:cNvSpPr txBox="1"/>
              <p:nvPr>
                <p:custDataLst>
                  <p:tags r:id="rId21"/>
                </p:custDataLst>
              </p:nvPr>
            </p:nvSpPr>
            <p:spPr>
              <a:xfrm>
                <a:off x="1753" y="2811"/>
                <a:ext cx="3354" cy="67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en-US" altLang="zh-CN" sz="2400" kern="0" noProof="0" dirty="0">
                    <a:ln>
                      <a:noFill/>
                    </a:ln>
                    <a:solidFill>
                      <a:prstClr val="black">
                        <a:lumMod val="65000"/>
                        <a:lumOff val="35000"/>
                      </a:prstClr>
                    </a:solidFill>
                    <a:effectLst/>
                    <a:uLnTx/>
                    <a:uFillTx/>
                    <a:cs typeface="+mn-ea"/>
                    <a:sym typeface="+mn-lt"/>
                  </a:rPr>
                  <a:t>Add title text</a:t>
                </a:r>
                <a:endParaRPr lang="zh-CN" altLang="en-US" sz="2400" dirty="0">
                  <a:solidFill>
                    <a:srgbClr val="DB0912"/>
                  </a:solidFill>
                  <a:cs typeface="+mn-ea"/>
                  <a:sym typeface="+mn-lt"/>
                </a:endParaRPr>
              </a:p>
            </p:txBody>
          </p:sp>
          <p:grpSp>
            <p:nvGrpSpPr>
              <p:cNvPr id="45" name="组合 44"/>
              <p:cNvGrpSpPr/>
              <p:nvPr/>
            </p:nvGrpSpPr>
            <p:grpSpPr>
              <a:xfrm>
                <a:off x="1878" y="5255"/>
                <a:ext cx="7380" cy="3463"/>
                <a:chOff x="1878" y="5255"/>
                <a:chExt cx="7380" cy="3463"/>
              </a:xfrm>
            </p:grpSpPr>
            <p:sp>
              <p:nvSpPr>
                <p:cNvPr id="75" name="图形"/>
                <p:cNvSpPr/>
                <p:nvPr>
                  <p:custDataLst>
                    <p:tags r:id="rId22"/>
                  </p:custDataLst>
                </p:nvPr>
              </p:nvSpPr>
              <p:spPr>
                <a:xfrm>
                  <a:off x="1878" y="5255"/>
                  <a:ext cx="331" cy="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FBF4BF"/>
                    </a:solidFill>
                    <a:cs typeface="+mn-ea"/>
                    <a:sym typeface="+mn-lt"/>
                  </a:endParaRPr>
                </a:p>
              </p:txBody>
            </p:sp>
            <p:pic>
              <p:nvPicPr>
                <p:cNvPr id="41" name="图形" descr="E:\006包图网\素材\000商务办公\商务办公\12617.jpg12617"/>
                <p:cNvPicPr>
                  <a:picLocks noChangeAspect="1"/>
                </p:cNvPicPr>
                <p:nvPr>
                  <p:custDataLst>
                    <p:tags r:id="rId23"/>
                  </p:custDataLst>
                </p:nvPr>
              </p:nvPicPr>
              <p:blipFill>
                <a:blip r:embed="rId25">
                  <a:lum bright="6000"/>
                </a:blip>
                <a:srcRect b="21070"/>
                <a:stretch>
                  <a:fillRect/>
                </a:stretch>
              </p:blipFill>
              <p:spPr>
                <a:xfrm>
                  <a:off x="2685" y="5255"/>
                  <a:ext cx="6573" cy="3463"/>
                </a:xfrm>
                <a:prstGeom prst="rect">
                  <a:avLst/>
                </a:prstGeom>
              </p:spPr>
            </p:pic>
          </p:grpSp>
        </p:grpSp>
        <p:sp>
          <p:nvSpPr>
            <p:cNvPr id="67" name="图形"/>
            <p:cNvSpPr/>
            <p:nvPr>
              <p:custDataLst>
                <p:tags r:id="rId2"/>
              </p:custDataLst>
            </p:nvPr>
          </p:nvSpPr>
          <p:spPr>
            <a:xfrm>
              <a:off x="9686" y="3138"/>
              <a:ext cx="1126" cy="112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5400" dirty="0">
                <a:cs typeface="+mn-ea"/>
                <a:sym typeface="+mn-lt"/>
              </a:endParaRPr>
            </a:p>
          </p:txBody>
        </p:sp>
        <p:sp>
          <p:nvSpPr>
            <p:cNvPr id="68" name="图形"/>
            <p:cNvSpPr txBox="1"/>
            <p:nvPr>
              <p:custDataLst>
                <p:tags r:id="rId3"/>
              </p:custDataLst>
            </p:nvPr>
          </p:nvSpPr>
          <p:spPr>
            <a:xfrm>
              <a:off x="10991" y="2821"/>
              <a:ext cx="2071" cy="53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600" noProof="0" dirty="0">
                  <a:ln>
                    <a:noFill/>
                  </a:ln>
                  <a:effectLst/>
                  <a:uLnTx/>
                  <a:uFillTx/>
                  <a:cs typeface="+mn-ea"/>
                  <a:sym typeface="+mn-lt"/>
                </a:rPr>
                <a:t>Add title text</a:t>
              </a:r>
              <a:endParaRPr lang="zh-CN" altLang="en-US" sz="1600" b="1" noProof="0" dirty="0">
                <a:ln>
                  <a:noFill/>
                </a:ln>
                <a:solidFill>
                  <a:schemeClr val="tx1"/>
                </a:solidFill>
                <a:effectLst/>
                <a:uLnTx/>
                <a:uFillTx/>
                <a:cs typeface="+mn-ea"/>
                <a:sym typeface="+mn-lt"/>
              </a:endParaRPr>
            </a:p>
          </p:txBody>
        </p:sp>
        <p:sp>
          <p:nvSpPr>
            <p:cNvPr id="69" name="图形"/>
            <p:cNvSpPr/>
            <p:nvPr>
              <p:custDataLst>
                <p:tags r:id="rId4"/>
              </p:custDataLst>
            </p:nvPr>
          </p:nvSpPr>
          <p:spPr>
            <a:xfrm>
              <a:off x="9686" y="5258"/>
              <a:ext cx="1126" cy="112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5400" dirty="0">
                <a:cs typeface="+mn-ea"/>
                <a:sym typeface="+mn-lt"/>
              </a:endParaRPr>
            </a:p>
          </p:txBody>
        </p:sp>
        <p:sp>
          <p:nvSpPr>
            <p:cNvPr id="70" name="图形"/>
            <p:cNvSpPr/>
            <p:nvPr>
              <p:custDataLst>
                <p:tags r:id="rId5"/>
              </p:custDataLst>
            </p:nvPr>
          </p:nvSpPr>
          <p:spPr>
            <a:xfrm>
              <a:off x="9686" y="7319"/>
              <a:ext cx="1126" cy="112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5400" dirty="0">
                <a:cs typeface="+mn-ea"/>
                <a:sym typeface="+mn-lt"/>
              </a:endParaRPr>
            </a:p>
          </p:txBody>
        </p:sp>
        <p:sp>
          <p:nvSpPr>
            <p:cNvPr id="71" name="图形"/>
            <p:cNvSpPr txBox="1"/>
            <p:nvPr>
              <p:custDataLst>
                <p:tags r:id="rId6"/>
              </p:custDataLst>
            </p:nvPr>
          </p:nvSpPr>
          <p:spPr>
            <a:xfrm>
              <a:off x="10991" y="3246"/>
              <a:ext cx="6810" cy="110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Pct val="25000"/>
                <a:buFontTx/>
                <a:buNone/>
                <a:defRPr/>
              </a:pPr>
              <a:r>
                <a:rPr lang="en-US" altLang="zh-CN" sz="1400" dirty="0">
                  <a:solidFill>
                    <a:schemeClr val="tx1">
                      <a:lumMod val="85000"/>
                      <a:lumOff val="15000"/>
                    </a:schemeClr>
                  </a:solidFill>
                  <a:cs typeface="+mn-ea"/>
                  <a:sym typeface="+mn-lt"/>
                </a:rPr>
                <a:t>Click here to add text content, such as keywords, some brief introductions, etc.</a:t>
              </a:r>
              <a:endParaRPr lang="zh-CN" altLang="en-US" sz="1400" noProof="0" dirty="0">
                <a:ln>
                  <a:noFill/>
                </a:ln>
                <a:solidFill>
                  <a:schemeClr val="tx1">
                    <a:lumMod val="85000"/>
                    <a:lumOff val="15000"/>
                  </a:schemeClr>
                </a:solidFill>
                <a:effectLst/>
                <a:uLnTx/>
                <a:uFillTx/>
                <a:cs typeface="+mn-ea"/>
                <a:sym typeface="+mn-lt"/>
              </a:endParaRPr>
            </a:p>
          </p:txBody>
        </p:sp>
        <p:sp>
          <p:nvSpPr>
            <p:cNvPr id="72" name="图形"/>
            <p:cNvSpPr txBox="1"/>
            <p:nvPr>
              <p:custDataLst>
                <p:tags r:id="rId7"/>
              </p:custDataLst>
            </p:nvPr>
          </p:nvSpPr>
          <p:spPr>
            <a:xfrm>
              <a:off x="10991" y="5016"/>
              <a:ext cx="2071" cy="53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600" noProof="0" dirty="0">
                  <a:ln>
                    <a:noFill/>
                  </a:ln>
                  <a:effectLst/>
                  <a:uLnTx/>
                  <a:uFillTx/>
                  <a:cs typeface="+mn-ea"/>
                  <a:sym typeface="+mn-lt"/>
                </a:rPr>
                <a:t>Add title text</a:t>
              </a:r>
              <a:endParaRPr lang="zh-CN" altLang="en-US" sz="1600" b="1" noProof="0" dirty="0">
                <a:ln>
                  <a:noFill/>
                </a:ln>
                <a:solidFill>
                  <a:schemeClr val="tx1"/>
                </a:solidFill>
                <a:effectLst/>
                <a:uLnTx/>
                <a:uFillTx/>
                <a:cs typeface="+mn-ea"/>
                <a:sym typeface="+mn-lt"/>
              </a:endParaRPr>
            </a:p>
          </p:txBody>
        </p:sp>
        <p:sp>
          <p:nvSpPr>
            <p:cNvPr id="3" name="图形"/>
            <p:cNvSpPr txBox="1"/>
            <p:nvPr>
              <p:custDataLst>
                <p:tags r:id="rId8"/>
              </p:custDataLst>
            </p:nvPr>
          </p:nvSpPr>
          <p:spPr>
            <a:xfrm>
              <a:off x="10991" y="5441"/>
              <a:ext cx="6810" cy="110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Pct val="25000"/>
                <a:buFontTx/>
                <a:buNone/>
                <a:defRPr/>
              </a:pPr>
              <a:r>
                <a:rPr lang="en-US" altLang="zh-CN" sz="1400" dirty="0">
                  <a:solidFill>
                    <a:schemeClr val="tx1">
                      <a:lumMod val="85000"/>
                      <a:lumOff val="15000"/>
                    </a:schemeClr>
                  </a:solidFill>
                  <a:cs typeface="+mn-ea"/>
                  <a:sym typeface="+mn-lt"/>
                </a:rPr>
                <a:t>Click here to add text content, such as keywords, some brief introductions, etc.</a:t>
              </a:r>
              <a:endParaRPr lang="zh-CN" altLang="en-US" sz="1400" noProof="0" dirty="0">
                <a:ln>
                  <a:noFill/>
                </a:ln>
                <a:solidFill>
                  <a:schemeClr val="tx1">
                    <a:lumMod val="85000"/>
                    <a:lumOff val="15000"/>
                  </a:schemeClr>
                </a:solidFill>
                <a:effectLst/>
                <a:uLnTx/>
                <a:uFillTx/>
                <a:cs typeface="+mn-ea"/>
                <a:sym typeface="+mn-lt"/>
              </a:endParaRPr>
            </a:p>
          </p:txBody>
        </p:sp>
        <p:sp>
          <p:nvSpPr>
            <p:cNvPr id="74" name="图形"/>
            <p:cNvSpPr txBox="1"/>
            <p:nvPr>
              <p:custDataLst>
                <p:tags r:id="rId9"/>
              </p:custDataLst>
            </p:nvPr>
          </p:nvSpPr>
          <p:spPr>
            <a:xfrm>
              <a:off x="10991" y="7016"/>
              <a:ext cx="2071" cy="53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600" noProof="0" dirty="0">
                  <a:ln>
                    <a:noFill/>
                  </a:ln>
                  <a:effectLst/>
                  <a:uLnTx/>
                  <a:uFillTx/>
                  <a:cs typeface="+mn-ea"/>
                  <a:sym typeface="+mn-lt"/>
                </a:rPr>
                <a:t>Add title text</a:t>
              </a:r>
              <a:endParaRPr lang="zh-CN" altLang="en-US" sz="1600" b="1" noProof="0" dirty="0">
                <a:ln>
                  <a:noFill/>
                </a:ln>
                <a:solidFill>
                  <a:schemeClr val="tx1"/>
                </a:solidFill>
                <a:effectLst/>
                <a:uLnTx/>
                <a:uFillTx/>
                <a:cs typeface="+mn-ea"/>
                <a:sym typeface="+mn-lt"/>
              </a:endParaRPr>
            </a:p>
          </p:txBody>
        </p:sp>
        <p:sp>
          <p:nvSpPr>
            <p:cNvPr id="76" name="图形"/>
            <p:cNvSpPr txBox="1"/>
            <p:nvPr>
              <p:custDataLst>
                <p:tags r:id="rId10"/>
              </p:custDataLst>
            </p:nvPr>
          </p:nvSpPr>
          <p:spPr>
            <a:xfrm>
              <a:off x="10991" y="7441"/>
              <a:ext cx="6810" cy="110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Pct val="25000"/>
                <a:buFontTx/>
                <a:buNone/>
                <a:defRPr/>
              </a:pPr>
              <a:r>
                <a:rPr lang="en-US" altLang="zh-CN" sz="1400" dirty="0">
                  <a:solidFill>
                    <a:schemeClr val="tx1">
                      <a:lumMod val="85000"/>
                      <a:lumOff val="15000"/>
                    </a:schemeClr>
                  </a:solidFill>
                  <a:cs typeface="+mn-ea"/>
                  <a:sym typeface="+mn-lt"/>
                </a:rPr>
                <a:t>Click here to add text content, such as keywords, some brief introductions, etc.</a:t>
              </a:r>
              <a:endParaRPr lang="zh-CN" altLang="en-US" sz="1400" noProof="0" dirty="0">
                <a:ln>
                  <a:noFill/>
                </a:ln>
                <a:solidFill>
                  <a:schemeClr val="tx1">
                    <a:lumMod val="85000"/>
                    <a:lumOff val="15000"/>
                  </a:schemeClr>
                </a:solidFill>
                <a:effectLst/>
                <a:uLnTx/>
                <a:uFillTx/>
                <a:cs typeface="+mn-ea"/>
                <a:sym typeface="+mn-lt"/>
              </a:endParaRPr>
            </a:p>
          </p:txBody>
        </p:sp>
        <p:grpSp>
          <p:nvGrpSpPr>
            <p:cNvPr id="4" name="组合 3"/>
            <p:cNvGrpSpPr/>
            <p:nvPr/>
          </p:nvGrpSpPr>
          <p:grpSpPr>
            <a:xfrm>
              <a:off x="9813" y="4582"/>
              <a:ext cx="7987" cy="4306"/>
              <a:chOff x="9813" y="4582"/>
              <a:chExt cx="5388" cy="4306"/>
            </a:xfrm>
          </p:grpSpPr>
          <p:cxnSp>
            <p:nvCxnSpPr>
              <p:cNvPr id="77" name="图形"/>
              <p:cNvCxnSpPr/>
              <p:nvPr>
                <p:custDataLst>
                  <p:tags r:id="rId17"/>
                </p:custDataLst>
              </p:nvPr>
            </p:nvCxnSpPr>
            <p:spPr>
              <a:xfrm>
                <a:off x="9813" y="4582"/>
                <a:ext cx="5389" cy="0"/>
              </a:xfrm>
              <a:prstGeom prst="line">
                <a:avLst/>
              </a:prstGeom>
              <a:ln w="0">
                <a:solidFill>
                  <a:schemeClr val="bg2">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图形"/>
              <p:cNvCxnSpPr/>
              <p:nvPr>
                <p:custDataLst>
                  <p:tags r:id="rId18"/>
                </p:custDataLst>
              </p:nvPr>
            </p:nvCxnSpPr>
            <p:spPr>
              <a:xfrm>
                <a:off x="9813" y="6735"/>
                <a:ext cx="5389" cy="0"/>
              </a:xfrm>
              <a:prstGeom prst="line">
                <a:avLst/>
              </a:prstGeom>
              <a:ln w="0">
                <a:solidFill>
                  <a:schemeClr val="bg2">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图形"/>
              <p:cNvCxnSpPr/>
              <p:nvPr>
                <p:custDataLst>
                  <p:tags r:id="rId19"/>
                </p:custDataLst>
              </p:nvPr>
            </p:nvCxnSpPr>
            <p:spPr>
              <a:xfrm>
                <a:off x="9813" y="8888"/>
                <a:ext cx="5389" cy="0"/>
              </a:xfrm>
              <a:prstGeom prst="line">
                <a:avLst/>
              </a:prstGeom>
              <a:ln w="0">
                <a:solidFill>
                  <a:schemeClr val="bg2">
                    <a:lumMod val="8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80" name="图形"/>
            <p:cNvGrpSpPr/>
            <p:nvPr/>
          </p:nvGrpSpPr>
          <p:grpSpPr>
            <a:xfrm>
              <a:off x="9909" y="7568"/>
              <a:ext cx="650" cy="603"/>
              <a:chOff x="12434" y="7994"/>
              <a:chExt cx="650" cy="603"/>
            </a:xfrm>
            <a:solidFill>
              <a:schemeClr val="accent1"/>
            </a:solidFill>
          </p:grpSpPr>
          <p:sp>
            <p:nvSpPr>
              <p:cNvPr id="81" name="图形"/>
              <p:cNvSpPr/>
              <p:nvPr>
                <p:custDataLst>
                  <p:tags r:id="rId15"/>
                </p:custDataLst>
              </p:nvPr>
            </p:nvSpPr>
            <p:spPr>
              <a:xfrm>
                <a:off x="12481" y="7994"/>
                <a:ext cx="603" cy="6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cxnSp>
            <p:nvCxnSpPr>
              <p:cNvPr id="82" name="图形"/>
              <p:cNvCxnSpPr/>
              <p:nvPr>
                <p:custDataLst>
                  <p:tags r:id="rId16"/>
                </p:custDataLst>
              </p:nvPr>
            </p:nvCxnSpPr>
            <p:spPr>
              <a:xfrm flipV="1">
                <a:off x="12434" y="8284"/>
                <a:ext cx="458" cy="6"/>
              </a:xfrm>
              <a:prstGeom prst="straightConnector1">
                <a:avLst/>
              </a:prstGeom>
              <a:grpFill/>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83" name="图形"/>
            <p:cNvGrpSpPr/>
            <p:nvPr/>
          </p:nvGrpSpPr>
          <p:grpSpPr>
            <a:xfrm>
              <a:off x="9909" y="5507"/>
              <a:ext cx="650" cy="603"/>
              <a:chOff x="12434" y="7994"/>
              <a:chExt cx="650" cy="603"/>
            </a:xfrm>
            <a:solidFill>
              <a:schemeClr val="accent2"/>
            </a:solidFill>
          </p:grpSpPr>
          <p:sp>
            <p:nvSpPr>
              <p:cNvPr id="84" name="图形"/>
              <p:cNvSpPr/>
              <p:nvPr>
                <p:custDataLst>
                  <p:tags r:id="rId13"/>
                </p:custDataLst>
              </p:nvPr>
            </p:nvSpPr>
            <p:spPr>
              <a:xfrm>
                <a:off x="12481" y="7994"/>
                <a:ext cx="603" cy="6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cxnSp>
            <p:nvCxnSpPr>
              <p:cNvPr id="85" name="图形"/>
              <p:cNvCxnSpPr/>
              <p:nvPr>
                <p:custDataLst>
                  <p:tags r:id="rId14"/>
                </p:custDataLst>
              </p:nvPr>
            </p:nvCxnSpPr>
            <p:spPr>
              <a:xfrm flipV="1">
                <a:off x="12434" y="8284"/>
                <a:ext cx="458" cy="6"/>
              </a:xfrm>
              <a:prstGeom prst="straightConnector1">
                <a:avLst/>
              </a:prstGeom>
              <a:grpFill/>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86" name="图形"/>
            <p:cNvGrpSpPr/>
            <p:nvPr/>
          </p:nvGrpSpPr>
          <p:grpSpPr>
            <a:xfrm>
              <a:off x="9909" y="3408"/>
              <a:ext cx="650" cy="603"/>
              <a:chOff x="12434" y="7994"/>
              <a:chExt cx="650" cy="603"/>
            </a:xfrm>
            <a:solidFill>
              <a:schemeClr val="accent1"/>
            </a:solidFill>
          </p:grpSpPr>
          <p:sp>
            <p:nvSpPr>
              <p:cNvPr id="87" name="图形"/>
              <p:cNvSpPr/>
              <p:nvPr>
                <p:custDataLst>
                  <p:tags r:id="rId11"/>
                </p:custDataLst>
              </p:nvPr>
            </p:nvSpPr>
            <p:spPr>
              <a:xfrm>
                <a:off x="12481" y="7994"/>
                <a:ext cx="603" cy="6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cxnSp>
            <p:nvCxnSpPr>
              <p:cNvPr id="88" name="图形"/>
              <p:cNvCxnSpPr/>
              <p:nvPr>
                <p:custDataLst>
                  <p:tags r:id="rId12"/>
                </p:custDataLst>
              </p:nvPr>
            </p:nvCxnSpPr>
            <p:spPr>
              <a:xfrm flipV="1">
                <a:off x="12434" y="8284"/>
                <a:ext cx="458" cy="6"/>
              </a:xfrm>
              <a:prstGeom prst="straightConnector1">
                <a:avLst/>
              </a:prstGeom>
              <a:grpFill/>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spTree>
    <p:custDataLst>
      <p:tags r:id="rId1"/>
    </p:custDataLst>
  </p:cSld>
  <p:clrMapOvr>
    <a:masterClrMapping/>
  </p:clrMapOvr>
  <p:transition advTm="2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图形"/>
          <p:cNvGrpSpPr/>
          <p:nvPr/>
        </p:nvGrpSpPr>
        <p:grpSpPr>
          <a:xfrm>
            <a:off x="1005840" y="1953895"/>
            <a:ext cx="10238740" cy="3280410"/>
            <a:chOff x="1992" y="3673"/>
            <a:chExt cx="16124" cy="5166"/>
          </a:xfrm>
        </p:grpSpPr>
        <p:sp>
          <p:nvSpPr>
            <p:cNvPr id="2" name="图形"/>
            <p:cNvSpPr/>
            <p:nvPr>
              <p:custDataLst>
                <p:tags r:id="rId2"/>
              </p:custDataLst>
            </p:nvPr>
          </p:nvSpPr>
          <p:spPr>
            <a:xfrm>
              <a:off x="13491" y="3842"/>
              <a:ext cx="4625" cy="4625"/>
            </a:xfrm>
            <a:prstGeom prst="ellipse">
              <a:avLst/>
            </a:pr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7363" y="3891"/>
              <a:ext cx="2075" cy="4708"/>
              <a:chOff x="4760" y="2720"/>
              <a:chExt cx="2773" cy="6291"/>
            </a:xfrm>
          </p:grpSpPr>
          <p:sp>
            <p:nvSpPr>
              <p:cNvPr id="5" name="图形"/>
              <p:cNvSpPr/>
              <p:nvPr>
                <p:custDataLst>
                  <p:tags r:id="rId12"/>
                </p:custDataLst>
              </p:nvPr>
            </p:nvSpPr>
            <p:spPr>
              <a:xfrm flipH="1">
                <a:off x="5871" y="2720"/>
                <a:ext cx="1663" cy="1663"/>
              </a:xfrm>
              <a:prstGeom prst="ellipse">
                <a:avLst/>
              </a:prstGeom>
              <a:solidFill>
                <a:schemeClr val="bg1"/>
              </a:solid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图形"/>
              <p:cNvSpPr/>
              <p:nvPr>
                <p:custDataLst>
                  <p:tags r:id="rId13"/>
                </p:custDataLst>
              </p:nvPr>
            </p:nvSpPr>
            <p:spPr>
              <a:xfrm flipH="1">
                <a:off x="4760" y="5053"/>
                <a:ext cx="1663" cy="1663"/>
              </a:xfrm>
              <a:prstGeom prst="ellipse">
                <a:avLst/>
              </a:prstGeom>
              <a:solidFill>
                <a:schemeClr val="bg1"/>
              </a:solidFill>
              <a:ln w="190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图形"/>
              <p:cNvSpPr/>
              <p:nvPr>
                <p:custDataLst>
                  <p:tags r:id="rId14"/>
                </p:custDataLst>
              </p:nvPr>
            </p:nvSpPr>
            <p:spPr>
              <a:xfrm flipH="1">
                <a:off x="5871" y="7349"/>
                <a:ext cx="1663" cy="1663"/>
              </a:xfrm>
              <a:prstGeom prst="ellipse">
                <a:avLst/>
              </a:prstGeom>
              <a:solidFill>
                <a:schemeClr val="bg1"/>
              </a:solid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图形"/>
              <p:cNvSpPr/>
              <p:nvPr>
                <p:custDataLst>
                  <p:tags r:id="rId15"/>
                </p:custDataLst>
              </p:nvPr>
            </p:nvSpPr>
            <p:spPr>
              <a:xfrm flipH="1">
                <a:off x="6049" y="2898"/>
                <a:ext cx="1307" cy="1307"/>
              </a:xfrm>
              <a:prstGeom prst="ellipse">
                <a:avLst/>
              </a:pr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图形"/>
              <p:cNvSpPr/>
              <p:nvPr>
                <p:custDataLst>
                  <p:tags r:id="rId16"/>
                </p:custDataLst>
              </p:nvPr>
            </p:nvSpPr>
            <p:spPr>
              <a:xfrm flipH="1">
                <a:off x="4938" y="5231"/>
                <a:ext cx="1307" cy="1307"/>
              </a:xfrm>
              <a:prstGeom prst="ellipse">
                <a:avLst/>
              </a:pr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图形"/>
              <p:cNvSpPr/>
              <p:nvPr>
                <p:custDataLst>
                  <p:tags r:id="rId17"/>
                </p:custDataLst>
              </p:nvPr>
            </p:nvSpPr>
            <p:spPr>
              <a:xfrm flipH="1">
                <a:off x="6049" y="7527"/>
                <a:ext cx="1307" cy="1307"/>
              </a:xfrm>
              <a:prstGeom prst="ellipse">
                <a:avLst/>
              </a:pr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图形"/>
              <p:cNvSpPr/>
              <p:nvPr>
                <p:custDataLst>
                  <p:tags r:id="rId18"/>
                </p:custDataLst>
              </p:nvPr>
            </p:nvSpPr>
            <p:spPr bwMode="auto">
              <a:xfrm flipH="1">
                <a:off x="5243" y="5608"/>
                <a:ext cx="613" cy="542"/>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solidFill>
              <a:ln>
                <a:noFill/>
              </a:ln>
            </p:spPr>
            <p:txBody>
              <a:bodyPr vert="horz" wrap="square" lIns="121920" tIns="60960" rIns="121920" bIns="60960" numCol="1" anchor="t" anchorCtr="0" compatLnSpc="1"/>
              <a:lstStyle/>
              <a:p>
                <a:endParaRPr lang="en-US" sz="3200">
                  <a:cs typeface="+mn-ea"/>
                  <a:sym typeface="+mn-lt"/>
                </a:endParaRPr>
              </a:p>
            </p:txBody>
          </p:sp>
          <p:sp>
            <p:nvSpPr>
              <p:cNvPr id="70" name="图形"/>
              <p:cNvSpPr/>
              <p:nvPr>
                <p:custDataLst>
                  <p:tags r:id="rId19"/>
                </p:custDataLst>
              </p:nvPr>
            </p:nvSpPr>
            <p:spPr bwMode="auto">
              <a:xfrm flipH="1">
                <a:off x="6348" y="3186"/>
                <a:ext cx="700" cy="666"/>
              </a:xfrm>
              <a:custGeom>
                <a:avLst/>
                <a:gdLst>
                  <a:gd name="T0" fmla="*/ 184 w 368"/>
                  <a:gd name="T1" fmla="*/ 0 h 350"/>
                  <a:gd name="T2" fmla="*/ 229 w 368"/>
                  <a:gd name="T3" fmla="*/ 130 h 350"/>
                  <a:gd name="T4" fmla="*/ 368 w 368"/>
                  <a:gd name="T5" fmla="*/ 133 h 350"/>
                  <a:gd name="T6" fmla="*/ 257 w 368"/>
                  <a:gd name="T7" fmla="*/ 218 h 350"/>
                  <a:gd name="T8" fmla="*/ 297 w 368"/>
                  <a:gd name="T9" fmla="*/ 350 h 350"/>
                  <a:gd name="T10" fmla="*/ 184 w 368"/>
                  <a:gd name="T11" fmla="*/ 272 h 350"/>
                  <a:gd name="T12" fmla="*/ 71 w 368"/>
                  <a:gd name="T13" fmla="*/ 350 h 350"/>
                  <a:gd name="T14" fmla="*/ 111 w 368"/>
                  <a:gd name="T15" fmla="*/ 218 h 350"/>
                  <a:gd name="T16" fmla="*/ 0 w 368"/>
                  <a:gd name="T17" fmla="*/ 133 h 350"/>
                  <a:gd name="T18" fmla="*/ 139 w 368"/>
                  <a:gd name="T19" fmla="*/ 130 h 350"/>
                  <a:gd name="T20" fmla="*/ 184 w 368"/>
                  <a:gd name="T21"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8" h="350">
                    <a:moveTo>
                      <a:pt x="184" y="0"/>
                    </a:moveTo>
                    <a:lnTo>
                      <a:pt x="229" y="130"/>
                    </a:lnTo>
                    <a:lnTo>
                      <a:pt x="368" y="133"/>
                    </a:lnTo>
                    <a:lnTo>
                      <a:pt x="257" y="218"/>
                    </a:lnTo>
                    <a:lnTo>
                      <a:pt x="297" y="350"/>
                    </a:lnTo>
                    <a:lnTo>
                      <a:pt x="184" y="272"/>
                    </a:lnTo>
                    <a:lnTo>
                      <a:pt x="71" y="350"/>
                    </a:lnTo>
                    <a:lnTo>
                      <a:pt x="111" y="218"/>
                    </a:lnTo>
                    <a:lnTo>
                      <a:pt x="0" y="133"/>
                    </a:lnTo>
                    <a:lnTo>
                      <a:pt x="139" y="130"/>
                    </a:lnTo>
                    <a:lnTo>
                      <a:pt x="184" y="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1" name="图形"/>
              <p:cNvSpPr>
                <a:spLocks noChangeAspect="1" noEditPoints="1"/>
              </p:cNvSpPr>
              <p:nvPr>
                <p:custDataLst>
                  <p:tags r:id="rId20"/>
                </p:custDataLst>
              </p:nvPr>
            </p:nvSpPr>
            <p:spPr bwMode="auto">
              <a:xfrm flipH="1">
                <a:off x="6350" y="7856"/>
                <a:ext cx="671" cy="694"/>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solidFill>
              <a:ln>
                <a:noFill/>
              </a:ln>
            </p:spPr>
            <p:txBody>
              <a:bodyPr vert="horz" wrap="square" lIns="121920" tIns="60960" rIns="121920" bIns="60960" numCol="1" anchor="t" anchorCtr="0" compatLnSpc="1"/>
              <a:lstStyle/>
              <a:p>
                <a:endParaRPr lang="en-US" sz="3200">
                  <a:cs typeface="+mn-ea"/>
                  <a:sym typeface="+mn-lt"/>
                </a:endParaRPr>
              </a:p>
            </p:txBody>
          </p:sp>
        </p:grpSp>
        <p:pic>
          <p:nvPicPr>
            <p:cNvPr id="6" name="图形" descr="E:\006包图网\素材\0000商务办公\商务办公\15792.jpg15792"/>
            <p:cNvPicPr>
              <a:picLocks noChangeAspect="1"/>
            </p:cNvPicPr>
            <p:nvPr>
              <p:custDataLst>
                <p:tags r:id="rId3"/>
              </p:custDataLst>
            </p:nvPr>
          </p:nvPicPr>
          <p:blipFill>
            <a:blip r:embed="rId22"/>
            <a:srcRect l="16638" r="16638"/>
            <a:stretch>
              <a:fillRect/>
            </a:stretch>
          </p:blipFill>
          <p:spPr>
            <a:xfrm>
              <a:off x="9532" y="4024"/>
              <a:ext cx="4587" cy="4587"/>
            </a:xfrm>
            <a:prstGeom prst="ellipse">
              <a:avLst/>
            </a:prstGeom>
            <a:ln w="101600">
              <a:solidFill>
                <a:schemeClr val="bg1"/>
              </a:solidFill>
            </a:ln>
          </p:spPr>
        </p:pic>
        <p:sp>
          <p:nvSpPr>
            <p:cNvPr id="8" name="图形"/>
            <p:cNvSpPr/>
            <p:nvPr>
              <p:custDataLst>
                <p:tags r:id="rId4"/>
              </p:custDataLst>
            </p:nvPr>
          </p:nvSpPr>
          <p:spPr bwMode="auto">
            <a:xfrm>
              <a:off x="1992" y="4237"/>
              <a:ext cx="5928" cy="1100"/>
            </a:xfrm>
            <a:prstGeom prst="rect">
              <a:avLst/>
            </a:prstGeom>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1219200">
                <a:lnSpc>
                  <a:spcPct val="150000"/>
                </a:lnSpc>
                <a:spcBef>
                  <a:spcPct val="20000"/>
                </a:spcBef>
                <a:defRPr/>
              </a:pPr>
              <a:r>
                <a:rPr lang="en-US" altLang="zh-CN" sz="1400" dirty="0">
                  <a:solidFill>
                    <a:schemeClr val="tx1">
                      <a:lumMod val="75000"/>
                      <a:lumOff val="25000"/>
                    </a:schemeClr>
                  </a:solidFill>
                  <a:cs typeface="+mn-ea"/>
                  <a:sym typeface="+mn-lt"/>
                </a:rPr>
                <a:t>Click here to add text content, such as keywords, some brief introductions, etc.</a:t>
              </a:r>
              <a:endParaRPr kumimoji="0" lang="zh-CN" altLang="en-US" sz="140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72" name="图形"/>
            <p:cNvSpPr txBox="1"/>
            <p:nvPr>
              <p:custDataLst>
                <p:tags r:id="rId5"/>
              </p:custDataLst>
            </p:nvPr>
          </p:nvSpPr>
          <p:spPr>
            <a:xfrm>
              <a:off x="1992" y="3673"/>
              <a:ext cx="3282" cy="628"/>
            </a:xfrm>
            <a:prstGeom prst="rect">
              <a:avLst/>
            </a:prstGeom>
            <a:noFill/>
          </p:spPr>
          <p:txBody>
            <a:bodyPr wrap="square" rtlCol="0">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ltLang="zh-CN" sz="2000" dirty="0">
                  <a:solidFill>
                    <a:schemeClr val="tx1">
                      <a:lumMod val="75000"/>
                      <a:lumOff val="25000"/>
                    </a:schemeClr>
                  </a:solidFill>
                  <a:cs typeface="+mn-ea"/>
                  <a:sym typeface="+mn-lt"/>
                </a:rPr>
                <a:t>Add title text</a:t>
              </a:r>
              <a:endParaRPr kumimoji="0" lang="zh-CN" altLang="en-US" sz="200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73" name="图形"/>
            <p:cNvSpPr/>
            <p:nvPr>
              <p:custDataLst>
                <p:tags r:id="rId6"/>
              </p:custDataLst>
            </p:nvPr>
          </p:nvSpPr>
          <p:spPr bwMode="auto">
            <a:xfrm>
              <a:off x="1992" y="5988"/>
              <a:ext cx="5125" cy="1100"/>
            </a:xfrm>
            <a:prstGeom prst="rect">
              <a:avLst/>
            </a:prstGeom>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1219200">
                <a:lnSpc>
                  <a:spcPct val="150000"/>
                </a:lnSpc>
                <a:spcBef>
                  <a:spcPct val="20000"/>
                </a:spcBef>
                <a:defRPr/>
              </a:pPr>
              <a:r>
                <a:rPr lang="en-US" altLang="zh-CN" sz="1400" dirty="0">
                  <a:solidFill>
                    <a:schemeClr val="tx1">
                      <a:lumMod val="75000"/>
                      <a:lumOff val="25000"/>
                    </a:schemeClr>
                  </a:solidFill>
                  <a:cs typeface="+mn-ea"/>
                  <a:sym typeface="+mn-lt"/>
                </a:rPr>
                <a:t>Click here to add text content, such as keywords, some brief introductions, etc.</a:t>
              </a:r>
              <a:endParaRPr kumimoji="0" lang="zh-CN" altLang="en-US" sz="140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74" name="图形"/>
            <p:cNvSpPr txBox="1"/>
            <p:nvPr>
              <p:custDataLst>
                <p:tags r:id="rId7"/>
              </p:custDataLst>
            </p:nvPr>
          </p:nvSpPr>
          <p:spPr>
            <a:xfrm>
              <a:off x="1992" y="5424"/>
              <a:ext cx="3282" cy="628"/>
            </a:xfrm>
            <a:prstGeom prst="rect">
              <a:avLst/>
            </a:prstGeom>
            <a:noFill/>
          </p:spPr>
          <p:txBody>
            <a:bodyPr wrap="square" rtlCol="0">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ltLang="zh-CN" sz="2000" dirty="0">
                  <a:solidFill>
                    <a:schemeClr val="tx1">
                      <a:lumMod val="75000"/>
                      <a:lumOff val="25000"/>
                    </a:schemeClr>
                  </a:solidFill>
                  <a:cs typeface="+mn-ea"/>
                  <a:sym typeface="+mn-lt"/>
                </a:rPr>
                <a:t>Add title text</a:t>
              </a:r>
              <a:endParaRPr kumimoji="0" lang="zh-CN" altLang="en-US" sz="200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75" name="图形"/>
            <p:cNvSpPr/>
            <p:nvPr>
              <p:custDataLst>
                <p:tags r:id="rId8"/>
              </p:custDataLst>
            </p:nvPr>
          </p:nvSpPr>
          <p:spPr bwMode="auto">
            <a:xfrm>
              <a:off x="1992" y="7739"/>
              <a:ext cx="5927" cy="1100"/>
            </a:xfrm>
            <a:prstGeom prst="rect">
              <a:avLst/>
            </a:prstGeom>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1219200">
                <a:lnSpc>
                  <a:spcPct val="150000"/>
                </a:lnSpc>
                <a:spcBef>
                  <a:spcPct val="20000"/>
                </a:spcBef>
                <a:defRPr/>
              </a:pPr>
              <a:r>
                <a:rPr lang="en-US" altLang="zh-CN" sz="1400" dirty="0">
                  <a:solidFill>
                    <a:schemeClr val="tx1">
                      <a:lumMod val="75000"/>
                      <a:lumOff val="25000"/>
                    </a:schemeClr>
                  </a:solidFill>
                  <a:cs typeface="+mn-ea"/>
                  <a:sym typeface="+mn-lt"/>
                </a:rPr>
                <a:t>Click here to add text content, such as keywords, some brief introductions, etc.</a:t>
              </a:r>
              <a:endParaRPr kumimoji="0" lang="zh-CN" altLang="en-US" sz="140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76" name="图形"/>
            <p:cNvSpPr txBox="1"/>
            <p:nvPr>
              <p:custDataLst>
                <p:tags r:id="rId9"/>
              </p:custDataLst>
            </p:nvPr>
          </p:nvSpPr>
          <p:spPr>
            <a:xfrm>
              <a:off x="1992" y="7175"/>
              <a:ext cx="3282" cy="628"/>
            </a:xfrm>
            <a:prstGeom prst="rect">
              <a:avLst/>
            </a:prstGeom>
            <a:noFill/>
          </p:spPr>
          <p:txBody>
            <a:bodyPr wrap="square" rtlCol="0">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ltLang="zh-CN" sz="2000" dirty="0">
                  <a:solidFill>
                    <a:schemeClr val="tx1">
                      <a:lumMod val="75000"/>
                      <a:lumOff val="25000"/>
                    </a:schemeClr>
                  </a:solidFill>
                  <a:cs typeface="+mn-ea"/>
                  <a:sym typeface="+mn-lt"/>
                </a:rPr>
                <a:t>Add title text</a:t>
              </a:r>
              <a:endParaRPr kumimoji="0" lang="zh-CN" altLang="en-US" sz="200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88" name="图形"/>
            <p:cNvSpPr txBox="1"/>
            <p:nvPr>
              <p:custDataLst>
                <p:tags r:id="rId10"/>
              </p:custDataLst>
            </p:nvPr>
          </p:nvSpPr>
          <p:spPr>
            <a:xfrm>
              <a:off x="14596" y="4681"/>
              <a:ext cx="2379" cy="679"/>
            </a:xfrm>
            <a:prstGeom prst="rect">
              <a:avLst/>
            </a:prstGeom>
            <a:noFill/>
          </p:spPr>
          <p:txBody>
            <a:bodyPr wrap="square" rtlCol="0">
              <a:spAutoFit/>
            </a:bodyPr>
            <a:lstStyle/>
            <a:p>
              <a:pPr algn="ctr"/>
              <a:r>
                <a:rPr lang="en-US" altLang="zh-CN" sz="2200" b="1" dirty="0">
                  <a:solidFill>
                    <a:schemeClr val="bg1"/>
                  </a:solidFill>
                  <a:cs typeface="+mn-ea"/>
                  <a:sym typeface="+mn-lt"/>
                </a:rPr>
                <a:t>Add text</a:t>
              </a:r>
              <a:endParaRPr lang="zh-CN" altLang="en-US" sz="2200" b="1" dirty="0">
                <a:solidFill>
                  <a:schemeClr val="bg1"/>
                </a:solidFill>
                <a:cs typeface="+mn-ea"/>
                <a:sym typeface="+mn-lt"/>
              </a:endParaRPr>
            </a:p>
          </p:txBody>
        </p:sp>
        <p:sp>
          <p:nvSpPr>
            <p:cNvPr id="89" name="图形"/>
            <p:cNvSpPr/>
            <p:nvPr>
              <p:custDataLst>
                <p:tags r:id="rId11"/>
              </p:custDataLst>
            </p:nvPr>
          </p:nvSpPr>
          <p:spPr>
            <a:xfrm>
              <a:off x="14396" y="5358"/>
              <a:ext cx="3190" cy="1609"/>
            </a:xfrm>
            <a:prstGeom prst="rect">
              <a:avLst/>
            </a:prstGeom>
          </p:spPr>
          <p:txBody>
            <a:bodyPr wrap="square">
              <a:spAutoFit/>
            </a:bodyPr>
            <a:lstStyle/>
            <a:p>
              <a:pPr indent="0" algn="ctr" fontAlgn="auto">
                <a:lnSpc>
                  <a:spcPct val="150000"/>
                </a:lnSpc>
                <a:spcBef>
                  <a:spcPts val="600"/>
                </a:spcBef>
                <a:spcAft>
                  <a:spcPts val="600"/>
                </a:spcAft>
                <a:buClr>
                  <a:srgbClr val="5851BC"/>
                </a:buClr>
                <a:buNone/>
              </a:pPr>
              <a:r>
                <a:rPr lang="en-US" altLang="zh-CN" sz="1400" dirty="0">
                  <a:solidFill>
                    <a:schemeClr val="bg1"/>
                  </a:solidFill>
                  <a:cs typeface="+mn-ea"/>
                  <a:sym typeface="+mn-lt"/>
                </a:rPr>
                <a:t>Click here to add content, content to match the title.  </a:t>
              </a:r>
              <a:endParaRPr lang="zh-CN" sz="1200" dirty="0">
                <a:solidFill>
                  <a:schemeClr val="bg1"/>
                </a:solidFill>
                <a:cs typeface="+mn-ea"/>
                <a:sym typeface="+mn-lt"/>
              </a:endParaRPr>
            </a:p>
          </p:txBody>
        </p:sp>
      </p:grpSp>
    </p:spTree>
    <p:custDataLst>
      <p:tags r:id="rId1"/>
    </p:custDataLst>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图形"/>
          <p:cNvGrpSpPr/>
          <p:nvPr/>
        </p:nvGrpSpPr>
        <p:grpSpPr>
          <a:xfrm>
            <a:off x="1530350" y="2153920"/>
            <a:ext cx="9130665" cy="2821940"/>
            <a:chOff x="2410" y="3392"/>
            <a:chExt cx="14379" cy="4444"/>
          </a:xfrm>
        </p:grpSpPr>
        <p:sp>
          <p:nvSpPr>
            <p:cNvPr id="14" name="图形"/>
            <p:cNvSpPr txBox="1"/>
            <p:nvPr>
              <p:custDataLst>
                <p:tags r:id="rId2"/>
              </p:custDataLst>
            </p:nvPr>
          </p:nvSpPr>
          <p:spPr>
            <a:xfrm>
              <a:off x="2484" y="6740"/>
              <a:ext cx="3839" cy="1096"/>
            </a:xfrm>
            <a:prstGeom prst="rect">
              <a:avLst/>
            </a:prstGeom>
            <a:noFill/>
          </p:spPr>
          <p:txBody>
            <a:bodyPr wrap="squar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Pct val="25000"/>
                <a:buFontTx/>
                <a:buNone/>
                <a:defRPr/>
              </a:pPr>
              <a:r>
                <a:rPr lang="en-US" altLang="zh-CN" sz="1400" dirty="0">
                  <a:solidFill>
                    <a:schemeClr val="tx1">
                      <a:lumMod val="75000"/>
                      <a:lumOff val="25000"/>
                    </a:schemeClr>
                  </a:solidFill>
                  <a:cs typeface="+mn-ea"/>
                  <a:sym typeface="+mn-lt"/>
                </a:rPr>
                <a:t>Click here to add content, content to match the title.  </a:t>
              </a:r>
              <a:endParaRPr lang="zh-CN" altLang="en-US" sz="1400" dirty="0">
                <a:solidFill>
                  <a:schemeClr val="tx1">
                    <a:lumMod val="75000"/>
                    <a:lumOff val="25000"/>
                  </a:schemeClr>
                </a:solidFill>
                <a:cs typeface="+mn-ea"/>
                <a:sym typeface="+mn-lt"/>
              </a:endParaRPr>
            </a:p>
          </p:txBody>
        </p:sp>
        <p:sp>
          <p:nvSpPr>
            <p:cNvPr id="15" name="图形"/>
            <p:cNvSpPr/>
            <p:nvPr>
              <p:custDataLst>
                <p:tags r:id="rId3"/>
              </p:custDataLst>
            </p:nvPr>
          </p:nvSpPr>
          <p:spPr>
            <a:xfrm>
              <a:off x="2862" y="5866"/>
              <a:ext cx="3084" cy="496"/>
            </a:xfrm>
            <a:prstGeom prst="rect">
              <a:avLst/>
            </a:prstGeom>
          </p:spPr>
          <p:txBody>
            <a:bodyPr wrap="none" lIns="0" tIns="0" rIns="0" bIns="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Bef>
                  <a:spcPct val="20000"/>
                </a:spcBef>
              </a:pPr>
              <a:r>
                <a:rPr lang="en-US" altLang="zh-CN" dirty="0">
                  <a:cs typeface="+mn-ea"/>
                  <a:sym typeface="+mn-lt"/>
                </a:rPr>
                <a:t>Add title text</a:t>
              </a:r>
              <a:endParaRPr lang="zh-CN" altLang="en-US" b="1" dirty="0">
                <a:solidFill>
                  <a:schemeClr val="tx1">
                    <a:lumMod val="75000"/>
                    <a:lumOff val="25000"/>
                  </a:schemeClr>
                </a:solidFill>
                <a:cs typeface="+mn-ea"/>
                <a:sym typeface="+mn-lt"/>
              </a:endParaRPr>
            </a:p>
          </p:txBody>
        </p:sp>
        <p:cxnSp>
          <p:nvCxnSpPr>
            <p:cNvPr id="16" name="图形"/>
            <p:cNvCxnSpPr/>
            <p:nvPr>
              <p:custDataLst>
                <p:tags r:id="rId4"/>
              </p:custDataLst>
            </p:nvPr>
          </p:nvCxnSpPr>
          <p:spPr>
            <a:xfrm>
              <a:off x="2958" y="6551"/>
              <a:ext cx="2892"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7" name="图形"/>
            <p:cNvSpPr/>
            <p:nvPr>
              <p:custDataLst>
                <p:tags r:id="rId5"/>
              </p:custDataLst>
            </p:nvPr>
          </p:nvSpPr>
          <p:spPr>
            <a:xfrm>
              <a:off x="3677" y="3588"/>
              <a:ext cx="2720" cy="1274"/>
            </a:xfrm>
            <a:prstGeom prst="homePlate">
              <a:avLst>
                <a:gd name="adj" fmla="val 40279"/>
              </a:avLst>
            </a:prstGeom>
            <a:gradFill>
              <a:gsLst>
                <a:gs pos="0">
                  <a:schemeClr val="accent1"/>
                </a:gs>
                <a:gs pos="100000">
                  <a:schemeClr val="accent2"/>
                </a:gs>
              </a:gsLst>
              <a:lin ang="2700000" scaled="0"/>
            </a:gra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Pct val="25000"/>
                <a:buFontTx/>
                <a:buNone/>
                <a:defRPr/>
              </a:pPr>
              <a:r>
                <a:rPr lang="en-US" altLang="zh-CN" noProof="0" dirty="0">
                  <a:ln>
                    <a:noFill/>
                  </a:ln>
                  <a:solidFill>
                    <a:schemeClr val="bg1"/>
                  </a:solidFill>
                  <a:effectLst/>
                  <a:uLnTx/>
                  <a:uFillTx/>
                  <a:cs typeface="+mn-ea"/>
                  <a:sym typeface="+mn-lt"/>
                </a:rPr>
                <a:t>    </a:t>
              </a:r>
              <a:r>
                <a:rPr lang="en-US" altLang="zh-CN" dirty="0">
                  <a:solidFill>
                    <a:schemeClr val="bg1"/>
                  </a:solidFill>
                  <a:cs typeface="+mn-ea"/>
                  <a:sym typeface="+mn-lt"/>
                </a:rPr>
                <a:t>Add title</a:t>
              </a:r>
              <a:endParaRPr lang="zh-CN" altLang="en-US" b="1" noProof="0" dirty="0">
                <a:ln>
                  <a:noFill/>
                </a:ln>
                <a:solidFill>
                  <a:schemeClr val="bg1"/>
                </a:solidFill>
                <a:effectLst/>
                <a:uLnTx/>
                <a:uFillTx/>
                <a:cs typeface="+mn-ea"/>
                <a:sym typeface="+mn-lt"/>
              </a:endParaRPr>
            </a:p>
          </p:txBody>
        </p:sp>
        <p:sp>
          <p:nvSpPr>
            <p:cNvPr id="18" name="图形"/>
            <p:cNvSpPr/>
            <p:nvPr>
              <p:custDataLst>
                <p:tags r:id="rId6"/>
              </p:custDataLst>
            </p:nvPr>
          </p:nvSpPr>
          <p:spPr>
            <a:xfrm>
              <a:off x="2410" y="3413"/>
              <a:ext cx="1624" cy="1624"/>
            </a:xfrm>
            <a:prstGeom prst="ellipse">
              <a:avLst/>
            </a:prstGeom>
            <a:gradFill>
              <a:gsLst>
                <a:gs pos="0">
                  <a:schemeClr val="accent1"/>
                </a:gs>
                <a:gs pos="100000">
                  <a:schemeClr val="accent2"/>
                </a:gs>
              </a:gsLst>
              <a:lin ang="2700000" scaled="0"/>
            </a:gra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200" dirty="0">
                <a:solidFill>
                  <a:schemeClr val="bg1">
                    <a:lumMod val="50000"/>
                  </a:schemeClr>
                </a:solidFill>
                <a:cs typeface="+mn-ea"/>
                <a:sym typeface="+mn-lt"/>
              </a:endParaRPr>
            </a:p>
          </p:txBody>
        </p:sp>
        <p:sp>
          <p:nvSpPr>
            <p:cNvPr id="20" name="图形"/>
            <p:cNvSpPr/>
            <p:nvPr>
              <p:custDataLst>
                <p:tags r:id="rId7"/>
              </p:custDataLst>
            </p:nvPr>
          </p:nvSpPr>
          <p:spPr>
            <a:xfrm>
              <a:off x="8918" y="3567"/>
              <a:ext cx="2720" cy="1274"/>
            </a:xfrm>
            <a:prstGeom prst="homePlate">
              <a:avLst>
                <a:gd name="adj" fmla="val 40279"/>
              </a:avLst>
            </a:prstGeom>
            <a:gradFill>
              <a:gsLst>
                <a:gs pos="0">
                  <a:schemeClr val="accent1"/>
                </a:gs>
                <a:gs pos="100000">
                  <a:schemeClr val="accent2"/>
                </a:gs>
              </a:gsLst>
              <a:lin ang="2700000" scaled="0"/>
            </a:gra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Pct val="25000"/>
                <a:buFontTx/>
                <a:buNone/>
                <a:defRPr/>
              </a:pPr>
              <a:r>
                <a:rPr lang="en-US" altLang="zh-CN" noProof="0" dirty="0">
                  <a:ln>
                    <a:noFill/>
                  </a:ln>
                  <a:solidFill>
                    <a:schemeClr val="bg1"/>
                  </a:solidFill>
                  <a:effectLst/>
                  <a:uLnTx/>
                  <a:uFillTx/>
                  <a:cs typeface="+mn-ea"/>
                  <a:sym typeface="+mn-lt"/>
                </a:rPr>
                <a:t>    </a:t>
              </a:r>
              <a:r>
                <a:rPr lang="en-US" altLang="zh-CN" dirty="0">
                  <a:solidFill>
                    <a:schemeClr val="bg1"/>
                  </a:solidFill>
                  <a:cs typeface="+mn-ea"/>
                  <a:sym typeface="+mn-lt"/>
                </a:rPr>
                <a:t>Add title</a:t>
              </a:r>
              <a:endParaRPr lang="zh-CN" altLang="en-US" b="1" dirty="0">
                <a:solidFill>
                  <a:srgbClr val="77CEE4"/>
                </a:solidFill>
                <a:cs typeface="+mn-ea"/>
                <a:sym typeface="+mn-lt"/>
              </a:endParaRPr>
            </a:p>
          </p:txBody>
        </p:sp>
        <p:sp>
          <p:nvSpPr>
            <p:cNvPr id="21" name="图形"/>
            <p:cNvSpPr/>
            <p:nvPr>
              <p:custDataLst>
                <p:tags r:id="rId8"/>
              </p:custDataLst>
            </p:nvPr>
          </p:nvSpPr>
          <p:spPr>
            <a:xfrm>
              <a:off x="7609" y="3392"/>
              <a:ext cx="1624" cy="1624"/>
            </a:xfrm>
            <a:prstGeom prst="ellipse">
              <a:avLst/>
            </a:prstGeom>
            <a:gradFill>
              <a:gsLst>
                <a:gs pos="0">
                  <a:schemeClr val="accent1"/>
                </a:gs>
                <a:gs pos="100000">
                  <a:schemeClr val="accent2"/>
                </a:gs>
              </a:gsLst>
              <a:lin ang="2700000" scaled="0"/>
            </a:gra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200" dirty="0">
                <a:solidFill>
                  <a:schemeClr val="bg1">
                    <a:lumMod val="50000"/>
                  </a:schemeClr>
                </a:solidFill>
                <a:cs typeface="+mn-ea"/>
                <a:sym typeface="+mn-lt"/>
              </a:endParaRPr>
            </a:p>
          </p:txBody>
        </p:sp>
        <p:sp>
          <p:nvSpPr>
            <p:cNvPr id="22" name="图形"/>
            <p:cNvSpPr>
              <a:spLocks noChangeAspect="1"/>
            </p:cNvSpPr>
            <p:nvPr>
              <p:custDataLst>
                <p:tags r:id="rId9"/>
              </p:custDataLst>
            </p:nvPr>
          </p:nvSpPr>
          <p:spPr bwMode="auto">
            <a:xfrm>
              <a:off x="7937" y="3714"/>
              <a:ext cx="982" cy="980"/>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200" dirty="0">
                <a:solidFill>
                  <a:schemeClr val="bg1">
                    <a:lumMod val="50000"/>
                  </a:schemeClr>
                </a:solidFill>
                <a:cs typeface="+mn-ea"/>
                <a:sym typeface="+mn-lt"/>
              </a:endParaRPr>
            </a:p>
          </p:txBody>
        </p:sp>
        <p:sp>
          <p:nvSpPr>
            <p:cNvPr id="23" name="图形"/>
            <p:cNvSpPr/>
            <p:nvPr>
              <p:custDataLst>
                <p:tags r:id="rId10"/>
              </p:custDataLst>
            </p:nvPr>
          </p:nvSpPr>
          <p:spPr>
            <a:xfrm>
              <a:off x="14071" y="3567"/>
              <a:ext cx="2719" cy="1274"/>
            </a:xfrm>
            <a:prstGeom prst="homePlate">
              <a:avLst>
                <a:gd name="adj" fmla="val 40279"/>
              </a:avLst>
            </a:prstGeom>
            <a:gradFill>
              <a:gsLst>
                <a:gs pos="0">
                  <a:schemeClr val="accent1"/>
                </a:gs>
                <a:gs pos="100000">
                  <a:schemeClr val="accent2"/>
                </a:gs>
              </a:gsLst>
              <a:lin ang="2700000" scaled="0"/>
            </a:gra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Pct val="25000"/>
                <a:buFontTx/>
                <a:buNone/>
                <a:defRPr/>
              </a:pPr>
              <a:r>
                <a:rPr lang="en-US" altLang="zh-CN" noProof="0" dirty="0">
                  <a:ln>
                    <a:noFill/>
                  </a:ln>
                  <a:solidFill>
                    <a:schemeClr val="bg1"/>
                  </a:solidFill>
                  <a:effectLst/>
                  <a:uLnTx/>
                  <a:uFillTx/>
                  <a:cs typeface="+mn-ea"/>
                  <a:sym typeface="+mn-lt"/>
                </a:rPr>
                <a:t>    </a:t>
              </a:r>
              <a:r>
                <a:rPr lang="en-US" altLang="zh-CN" dirty="0">
                  <a:solidFill>
                    <a:schemeClr val="bg1"/>
                  </a:solidFill>
                  <a:cs typeface="+mn-ea"/>
                  <a:sym typeface="+mn-lt"/>
                </a:rPr>
                <a:t>Add title</a:t>
              </a:r>
              <a:endParaRPr lang="zh-CN" altLang="en-US" b="1" dirty="0">
                <a:solidFill>
                  <a:srgbClr val="77CEE4"/>
                </a:solidFill>
                <a:cs typeface="+mn-ea"/>
                <a:sym typeface="+mn-lt"/>
              </a:endParaRPr>
            </a:p>
          </p:txBody>
        </p:sp>
        <p:sp>
          <p:nvSpPr>
            <p:cNvPr id="24" name="图形"/>
            <p:cNvSpPr/>
            <p:nvPr>
              <p:custDataLst>
                <p:tags r:id="rId11"/>
              </p:custDataLst>
            </p:nvPr>
          </p:nvSpPr>
          <p:spPr>
            <a:xfrm>
              <a:off x="12762" y="3392"/>
              <a:ext cx="1624" cy="1624"/>
            </a:xfrm>
            <a:prstGeom prst="ellipse">
              <a:avLst/>
            </a:prstGeom>
            <a:gradFill>
              <a:gsLst>
                <a:gs pos="0">
                  <a:schemeClr val="accent1"/>
                </a:gs>
                <a:gs pos="100000">
                  <a:schemeClr val="accent2"/>
                </a:gs>
              </a:gsLst>
              <a:lin ang="2700000" scaled="0"/>
            </a:gra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200" dirty="0">
                <a:solidFill>
                  <a:schemeClr val="bg1">
                    <a:lumMod val="50000"/>
                  </a:schemeClr>
                </a:solidFill>
                <a:cs typeface="+mn-ea"/>
                <a:sym typeface="+mn-lt"/>
              </a:endParaRPr>
            </a:p>
          </p:txBody>
        </p:sp>
        <p:sp>
          <p:nvSpPr>
            <p:cNvPr id="26" name="图形"/>
            <p:cNvSpPr txBox="1"/>
            <p:nvPr>
              <p:custDataLst>
                <p:tags r:id="rId12"/>
              </p:custDataLst>
            </p:nvPr>
          </p:nvSpPr>
          <p:spPr>
            <a:xfrm>
              <a:off x="7685" y="6740"/>
              <a:ext cx="3839" cy="1096"/>
            </a:xfrm>
            <a:prstGeom prst="rect">
              <a:avLst/>
            </a:prstGeom>
            <a:noFill/>
          </p:spPr>
          <p:txBody>
            <a:bodyPr wrap="squar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Pct val="25000"/>
                <a:buFontTx/>
                <a:buNone/>
                <a:defRPr/>
              </a:pPr>
              <a:r>
                <a:rPr lang="en-US" altLang="zh-CN" sz="1400" dirty="0">
                  <a:solidFill>
                    <a:schemeClr val="tx1">
                      <a:lumMod val="75000"/>
                      <a:lumOff val="25000"/>
                    </a:schemeClr>
                  </a:solidFill>
                  <a:cs typeface="+mn-ea"/>
                  <a:sym typeface="+mn-lt"/>
                </a:rPr>
                <a:t>Click here to add content, content to match the title.  </a:t>
              </a:r>
              <a:endParaRPr lang="zh-CN" altLang="en-US" sz="1400" dirty="0">
                <a:solidFill>
                  <a:schemeClr val="tx1">
                    <a:lumMod val="75000"/>
                    <a:lumOff val="25000"/>
                  </a:schemeClr>
                </a:solidFill>
                <a:cs typeface="+mn-ea"/>
                <a:sym typeface="+mn-lt"/>
              </a:endParaRPr>
            </a:p>
          </p:txBody>
        </p:sp>
        <p:sp>
          <p:nvSpPr>
            <p:cNvPr id="27" name="图形"/>
            <p:cNvSpPr/>
            <p:nvPr>
              <p:custDataLst>
                <p:tags r:id="rId13"/>
              </p:custDataLst>
            </p:nvPr>
          </p:nvSpPr>
          <p:spPr>
            <a:xfrm>
              <a:off x="8063" y="5866"/>
              <a:ext cx="3084" cy="496"/>
            </a:xfrm>
            <a:prstGeom prst="rect">
              <a:avLst/>
            </a:prstGeom>
          </p:spPr>
          <p:txBody>
            <a:bodyPr wrap="none" lIns="0" tIns="0" rIns="0" bIns="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3765" rtl="0" eaLnBrk="1" fontAlgn="auto" latinLnBrk="0" hangingPunct="1">
                <a:lnSpc>
                  <a:spcPct val="100000"/>
                </a:lnSpc>
                <a:spcBef>
                  <a:spcPts val="0"/>
                </a:spcBef>
                <a:spcAft>
                  <a:spcPts val="0"/>
                </a:spcAft>
                <a:buClrTx/>
                <a:buSzPct val="25000"/>
                <a:buFontTx/>
                <a:buNone/>
                <a:defRPr/>
              </a:pPr>
              <a:r>
                <a:rPr lang="en-US" altLang="zh-CN" noProof="0" dirty="0">
                  <a:ln>
                    <a:noFill/>
                  </a:ln>
                  <a:effectLst/>
                  <a:uLnTx/>
                  <a:uFillTx/>
                  <a:cs typeface="+mn-ea"/>
                  <a:sym typeface="+mn-lt"/>
                </a:rPr>
                <a:t>Add title text</a:t>
              </a:r>
              <a:endParaRPr lang="zh-CN" altLang="en-US" b="1" dirty="0">
                <a:solidFill>
                  <a:schemeClr val="tx1">
                    <a:lumMod val="75000"/>
                    <a:lumOff val="25000"/>
                  </a:schemeClr>
                </a:solidFill>
                <a:cs typeface="+mn-ea"/>
                <a:sym typeface="+mn-lt"/>
              </a:endParaRPr>
            </a:p>
          </p:txBody>
        </p:sp>
        <p:cxnSp>
          <p:nvCxnSpPr>
            <p:cNvPr id="28" name="图形"/>
            <p:cNvCxnSpPr/>
            <p:nvPr>
              <p:custDataLst>
                <p:tags r:id="rId14"/>
              </p:custDataLst>
            </p:nvPr>
          </p:nvCxnSpPr>
          <p:spPr>
            <a:xfrm>
              <a:off x="8159" y="6551"/>
              <a:ext cx="2892"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29" name="图形"/>
            <p:cNvSpPr txBox="1"/>
            <p:nvPr>
              <p:custDataLst>
                <p:tags r:id="rId15"/>
              </p:custDataLst>
            </p:nvPr>
          </p:nvSpPr>
          <p:spPr>
            <a:xfrm>
              <a:off x="12886" y="6740"/>
              <a:ext cx="3839" cy="1096"/>
            </a:xfrm>
            <a:prstGeom prst="rect">
              <a:avLst/>
            </a:prstGeom>
            <a:noFill/>
          </p:spPr>
          <p:txBody>
            <a:bodyPr wrap="squar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Pct val="25000"/>
                <a:buFontTx/>
                <a:buNone/>
                <a:defRPr/>
              </a:pPr>
              <a:r>
                <a:rPr lang="en-US" altLang="zh-CN" sz="1400" dirty="0">
                  <a:solidFill>
                    <a:schemeClr val="tx1">
                      <a:lumMod val="75000"/>
                      <a:lumOff val="25000"/>
                    </a:schemeClr>
                  </a:solidFill>
                  <a:cs typeface="+mn-ea"/>
                  <a:sym typeface="+mn-lt"/>
                </a:rPr>
                <a:t>Click here to add content, content to match the title.  </a:t>
              </a:r>
              <a:endParaRPr lang="zh-CN" altLang="en-US" sz="1400" dirty="0">
                <a:solidFill>
                  <a:schemeClr val="tx1">
                    <a:lumMod val="75000"/>
                    <a:lumOff val="25000"/>
                  </a:schemeClr>
                </a:solidFill>
                <a:cs typeface="+mn-ea"/>
                <a:sym typeface="+mn-lt"/>
              </a:endParaRPr>
            </a:p>
          </p:txBody>
        </p:sp>
        <p:sp>
          <p:nvSpPr>
            <p:cNvPr id="30" name="图形"/>
            <p:cNvSpPr/>
            <p:nvPr>
              <p:custDataLst>
                <p:tags r:id="rId16"/>
              </p:custDataLst>
            </p:nvPr>
          </p:nvSpPr>
          <p:spPr>
            <a:xfrm>
              <a:off x="13264" y="5866"/>
              <a:ext cx="3084" cy="496"/>
            </a:xfrm>
            <a:prstGeom prst="rect">
              <a:avLst/>
            </a:prstGeom>
          </p:spPr>
          <p:txBody>
            <a:bodyPr wrap="none" lIns="0" tIns="0" rIns="0" bIns="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3765" rtl="0" eaLnBrk="1" fontAlgn="auto" latinLnBrk="0" hangingPunct="1">
                <a:lnSpc>
                  <a:spcPct val="100000"/>
                </a:lnSpc>
                <a:spcBef>
                  <a:spcPts val="0"/>
                </a:spcBef>
                <a:spcAft>
                  <a:spcPts val="0"/>
                </a:spcAft>
                <a:buClrTx/>
                <a:buSzPct val="25000"/>
                <a:buFontTx/>
                <a:buNone/>
                <a:defRPr/>
              </a:pPr>
              <a:r>
                <a:rPr lang="en-US" altLang="zh-CN" noProof="0" dirty="0">
                  <a:ln>
                    <a:noFill/>
                  </a:ln>
                  <a:effectLst/>
                  <a:uLnTx/>
                  <a:uFillTx/>
                  <a:cs typeface="+mn-ea"/>
                  <a:sym typeface="+mn-lt"/>
                </a:rPr>
                <a:t>Add title text</a:t>
              </a:r>
              <a:endParaRPr lang="zh-CN" altLang="en-US" b="1" dirty="0">
                <a:solidFill>
                  <a:schemeClr val="tx1">
                    <a:lumMod val="75000"/>
                    <a:lumOff val="25000"/>
                  </a:schemeClr>
                </a:solidFill>
                <a:cs typeface="+mn-ea"/>
                <a:sym typeface="+mn-lt"/>
              </a:endParaRPr>
            </a:p>
          </p:txBody>
        </p:sp>
        <p:cxnSp>
          <p:nvCxnSpPr>
            <p:cNvPr id="31" name="图形"/>
            <p:cNvCxnSpPr/>
            <p:nvPr>
              <p:custDataLst>
                <p:tags r:id="rId17"/>
              </p:custDataLst>
            </p:nvPr>
          </p:nvCxnSpPr>
          <p:spPr>
            <a:xfrm>
              <a:off x="13360" y="6551"/>
              <a:ext cx="2892"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32" name="图形"/>
            <p:cNvSpPr>
              <a:spLocks noChangeAspect="1"/>
            </p:cNvSpPr>
            <p:nvPr>
              <p:custDataLst>
                <p:tags r:id="rId18"/>
              </p:custDataLst>
            </p:nvPr>
          </p:nvSpPr>
          <p:spPr bwMode="auto">
            <a:xfrm>
              <a:off x="2731" y="3779"/>
              <a:ext cx="982" cy="980"/>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200" dirty="0">
                <a:solidFill>
                  <a:schemeClr val="bg1">
                    <a:lumMod val="50000"/>
                  </a:schemeClr>
                </a:solidFill>
                <a:cs typeface="+mn-ea"/>
                <a:sym typeface="+mn-lt"/>
              </a:endParaRPr>
            </a:p>
          </p:txBody>
        </p:sp>
        <p:sp>
          <p:nvSpPr>
            <p:cNvPr id="33" name="图形"/>
            <p:cNvSpPr>
              <a:spLocks noChangeAspect="1"/>
            </p:cNvSpPr>
            <p:nvPr>
              <p:custDataLst>
                <p:tags r:id="rId19"/>
              </p:custDataLst>
            </p:nvPr>
          </p:nvSpPr>
          <p:spPr bwMode="auto">
            <a:xfrm>
              <a:off x="13083" y="3735"/>
              <a:ext cx="982" cy="980"/>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200" dirty="0">
                <a:solidFill>
                  <a:schemeClr val="bg1">
                    <a:lumMod val="50000"/>
                  </a:schemeClr>
                </a:solidFill>
                <a:cs typeface="+mn-ea"/>
                <a:sym typeface="+mn-lt"/>
              </a:endParaRPr>
            </a:p>
          </p:txBody>
        </p:sp>
      </p:grpSp>
    </p:spTree>
    <p:custDataLst>
      <p:tags r:id="rId1"/>
    </p:custDataLst>
  </p:cSld>
  <p:clrMapOvr>
    <a:masterClrMapping/>
  </p:clrMapOvr>
  <p:transition advTm="2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图形"/>
          <p:cNvGrpSpPr/>
          <p:nvPr/>
        </p:nvGrpSpPr>
        <p:grpSpPr>
          <a:xfrm>
            <a:off x="1224280" y="1959610"/>
            <a:ext cx="9697720" cy="3465195"/>
            <a:chOff x="1928" y="3086"/>
            <a:chExt cx="15272" cy="5457"/>
          </a:xfrm>
        </p:grpSpPr>
        <p:sp>
          <p:nvSpPr>
            <p:cNvPr id="23" name="图形"/>
            <p:cNvSpPr/>
            <p:nvPr>
              <p:custDataLst>
                <p:tags r:id="rId2"/>
              </p:custDataLst>
            </p:nvPr>
          </p:nvSpPr>
          <p:spPr>
            <a:xfrm rot="17100000" flipH="1" flipV="1">
              <a:off x="6919" y="3392"/>
              <a:ext cx="5003" cy="5004"/>
            </a:xfrm>
            <a:prstGeom prst="blockArc">
              <a:avLst>
                <a:gd name="adj1" fmla="val 21599999"/>
                <a:gd name="adj2" fmla="val 8180671"/>
                <a:gd name="adj3" fmla="val 11913"/>
              </a:avLst>
            </a:pr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24" name="图形"/>
            <p:cNvSpPr/>
            <p:nvPr>
              <p:custDataLst>
                <p:tags r:id="rId3"/>
              </p:custDataLst>
            </p:nvPr>
          </p:nvSpPr>
          <p:spPr>
            <a:xfrm rot="17100000">
              <a:off x="6918" y="3392"/>
              <a:ext cx="5003" cy="5004"/>
            </a:xfrm>
            <a:prstGeom prst="blockArc">
              <a:avLst>
                <a:gd name="adj1" fmla="val 21599999"/>
                <a:gd name="adj2" fmla="val 8180671"/>
                <a:gd name="adj3" fmla="val 11913"/>
              </a:avLst>
            </a:pr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7" name="图形"/>
            <p:cNvSpPr/>
            <p:nvPr>
              <p:custDataLst>
                <p:tags r:id="rId4"/>
              </p:custDataLst>
            </p:nvPr>
          </p:nvSpPr>
          <p:spPr>
            <a:xfrm>
              <a:off x="7841" y="4315"/>
              <a:ext cx="3158" cy="3158"/>
            </a:xfrm>
            <a:prstGeom prst="ellipse">
              <a:avLst/>
            </a:prstGeom>
            <a:noFill/>
            <a:ln w="28575">
              <a:solidFill>
                <a:schemeClr val="bg1">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b" anchorCtr="1">
              <a:normAutofit/>
            </a:bodyPr>
            <a:lstStyle/>
            <a:p>
              <a:pPr marL="0" marR="0" lvl="0" indent="0" algn="ctr" defTabSz="914400" rtl="0" fontAlgn="auto">
                <a:lnSpc>
                  <a:spcPts val="2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srgbClr val="3F3F3F">
                    <a:lumMod val="75000"/>
                    <a:lumOff val="25000"/>
                  </a:srgbClr>
                </a:solidFill>
                <a:effectLst/>
                <a:uLnTx/>
                <a:uFillTx/>
                <a:cs typeface="+mn-ea"/>
                <a:sym typeface="+mn-lt"/>
              </a:endParaRPr>
            </a:p>
            <a:p>
              <a:pPr marL="0" marR="0" lvl="0" indent="0" algn="ctr" defTabSz="914400" rtl="0" fontAlgn="auto">
                <a:lnSpc>
                  <a:spcPts val="2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srgbClr val="3F3F3F">
                    <a:lumMod val="75000"/>
                    <a:lumOff val="25000"/>
                  </a:srgbClr>
                </a:solidFill>
                <a:effectLst/>
                <a:uLnTx/>
                <a:uFillTx/>
                <a:cs typeface="+mn-ea"/>
                <a:sym typeface="+mn-lt"/>
              </a:endParaRPr>
            </a:p>
            <a:p>
              <a:pPr marL="0" marR="0" lvl="0" indent="0" algn="ctr" defTabSz="914400" rtl="0" fontAlgn="auto">
                <a:lnSpc>
                  <a:spcPts val="2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srgbClr val="3F3F3F">
                    <a:lumMod val="75000"/>
                    <a:lumOff val="25000"/>
                  </a:srgbClr>
                </a:solidFill>
                <a:effectLst/>
                <a:uLnTx/>
                <a:uFillTx/>
                <a:cs typeface="+mn-ea"/>
                <a:sym typeface="+mn-lt"/>
              </a:endParaRPr>
            </a:p>
          </p:txBody>
        </p:sp>
        <p:sp>
          <p:nvSpPr>
            <p:cNvPr id="9" name="图形"/>
            <p:cNvSpPr/>
            <p:nvPr>
              <p:custDataLst>
                <p:tags r:id="rId5"/>
              </p:custDataLst>
            </p:nvPr>
          </p:nvSpPr>
          <p:spPr>
            <a:xfrm rot="14400000" flipH="1" flipV="1">
              <a:off x="8198" y="3310"/>
              <a:ext cx="1028" cy="886"/>
            </a:xfrm>
            <a:prstGeom prst="triangle">
              <a:avLst/>
            </a:pr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10" name="图形"/>
            <p:cNvSpPr/>
            <p:nvPr>
              <p:custDataLst>
                <p:tags r:id="rId6"/>
              </p:custDataLst>
            </p:nvPr>
          </p:nvSpPr>
          <p:spPr>
            <a:xfrm rot="3600000" flipV="1">
              <a:off x="9643" y="7586"/>
              <a:ext cx="1028" cy="886"/>
            </a:xfrm>
            <a:prstGeom prst="triangle">
              <a:avLst/>
            </a:pr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12" name="图形"/>
            <p:cNvSpPr/>
            <p:nvPr>
              <p:custDataLst>
                <p:tags r:id="rId7"/>
              </p:custDataLst>
            </p:nvPr>
          </p:nvSpPr>
          <p:spPr>
            <a:xfrm>
              <a:off x="2257" y="6358"/>
              <a:ext cx="1703" cy="1703"/>
            </a:xfrm>
            <a:prstGeom prst="ellipse">
              <a:avLst/>
            </a:pr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13" name="图形"/>
            <p:cNvSpPr/>
            <p:nvPr>
              <p:custDataLst>
                <p:tags r:id="rId8"/>
              </p:custDataLst>
            </p:nvPr>
          </p:nvSpPr>
          <p:spPr>
            <a:xfrm>
              <a:off x="4136" y="6358"/>
              <a:ext cx="1703" cy="1703"/>
            </a:xfrm>
            <a:prstGeom prst="ellipse">
              <a:avLst/>
            </a:pr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19" name="图形"/>
            <p:cNvSpPr/>
            <p:nvPr>
              <p:custDataLst>
                <p:tags r:id="rId9"/>
              </p:custDataLst>
            </p:nvPr>
          </p:nvSpPr>
          <p:spPr>
            <a:xfrm>
              <a:off x="13118" y="6358"/>
              <a:ext cx="1703" cy="1703"/>
            </a:xfrm>
            <a:prstGeom prst="ellipse">
              <a:avLst/>
            </a:pr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20" name="图形"/>
            <p:cNvSpPr/>
            <p:nvPr>
              <p:custDataLst>
                <p:tags r:id="rId10"/>
              </p:custDataLst>
            </p:nvPr>
          </p:nvSpPr>
          <p:spPr>
            <a:xfrm>
              <a:off x="14997" y="6358"/>
              <a:ext cx="1703" cy="1703"/>
            </a:xfrm>
            <a:prstGeom prst="ellipse">
              <a:avLst/>
            </a:pr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21" name="图形"/>
            <p:cNvSpPr/>
            <p:nvPr>
              <p:custDataLst>
                <p:tags r:id="rId11"/>
              </p:custDataLst>
            </p:nvPr>
          </p:nvSpPr>
          <p:spPr bwMode="auto">
            <a:xfrm>
              <a:off x="2676" y="6778"/>
              <a:ext cx="865" cy="863"/>
            </a:xfrm>
            <a:custGeom>
              <a:avLst/>
              <a:gdLst>
                <a:gd name="T0" fmla="*/ 616 w 1108"/>
                <a:gd name="T1" fmla="*/ 812 h 1105"/>
                <a:gd name="T2" fmla="*/ 660 w 1108"/>
                <a:gd name="T3" fmla="*/ 767 h 1105"/>
                <a:gd name="T4" fmla="*/ 766 w 1108"/>
                <a:gd name="T5" fmla="*/ 654 h 1105"/>
                <a:gd name="T6" fmla="*/ 879 w 1108"/>
                <a:gd name="T7" fmla="*/ 449 h 1105"/>
                <a:gd name="T8" fmla="*/ 856 w 1108"/>
                <a:gd name="T9" fmla="*/ 277 h 1105"/>
                <a:gd name="T10" fmla="*/ 749 w 1108"/>
                <a:gd name="T11" fmla="*/ 142 h 1105"/>
                <a:gd name="T12" fmla="*/ 588 w 1108"/>
                <a:gd name="T13" fmla="*/ 80 h 1105"/>
                <a:gd name="T14" fmla="*/ 427 w 1108"/>
                <a:gd name="T15" fmla="*/ 104 h 1105"/>
                <a:gd name="T16" fmla="*/ 292 w 1108"/>
                <a:gd name="T17" fmla="*/ 209 h 1105"/>
                <a:gd name="T18" fmla="*/ 229 w 1108"/>
                <a:gd name="T19" fmla="*/ 371 h 1105"/>
                <a:gd name="T20" fmla="*/ 273 w 1108"/>
                <a:gd name="T21" fmla="*/ 571 h 1105"/>
                <a:gd name="T22" fmla="*/ 420 w 1108"/>
                <a:gd name="T23" fmla="*/ 708 h 1105"/>
                <a:gd name="T24" fmla="*/ 623 w 1108"/>
                <a:gd name="T25" fmla="*/ 1079 h 1105"/>
                <a:gd name="T26" fmla="*/ 506 w 1108"/>
                <a:gd name="T27" fmla="*/ 1098 h 1105"/>
                <a:gd name="T28" fmla="*/ 424 w 1108"/>
                <a:gd name="T29" fmla="*/ 1055 h 1105"/>
                <a:gd name="T30" fmla="*/ 373 w 1108"/>
                <a:gd name="T31" fmla="*/ 989 h 1105"/>
                <a:gd name="T32" fmla="*/ 292 w 1108"/>
                <a:gd name="T33" fmla="*/ 714 h 1105"/>
                <a:gd name="T34" fmla="*/ 153 w 1108"/>
                <a:gd name="T35" fmla="*/ 459 h 1105"/>
                <a:gd name="T36" fmla="*/ 181 w 1108"/>
                <a:gd name="T37" fmla="*/ 247 h 1105"/>
                <a:gd name="T38" fmla="*/ 312 w 1108"/>
                <a:gd name="T39" fmla="*/ 81 h 1105"/>
                <a:gd name="T40" fmla="*/ 513 w 1108"/>
                <a:gd name="T41" fmla="*/ 2 h 1105"/>
                <a:gd name="T42" fmla="*/ 712 w 1108"/>
                <a:gd name="T43" fmla="*/ 32 h 1105"/>
                <a:gd name="T44" fmla="*/ 879 w 1108"/>
                <a:gd name="T45" fmla="*/ 163 h 1105"/>
                <a:gd name="T46" fmla="*/ 956 w 1108"/>
                <a:gd name="T47" fmla="*/ 363 h 1105"/>
                <a:gd name="T48" fmla="*/ 903 w 1108"/>
                <a:gd name="T49" fmla="*/ 611 h 1105"/>
                <a:gd name="T50" fmla="*/ 739 w 1108"/>
                <a:gd name="T51" fmla="*/ 770 h 1105"/>
                <a:gd name="T52" fmla="*/ 716 w 1108"/>
                <a:gd name="T53" fmla="*/ 1032 h 1105"/>
                <a:gd name="T54" fmla="*/ 631 w 1108"/>
                <a:gd name="T55" fmla="*/ 1062 h 1105"/>
                <a:gd name="T56" fmla="*/ 939 w 1108"/>
                <a:gd name="T57" fmla="*/ 623 h 1105"/>
                <a:gd name="T58" fmla="*/ 1029 w 1108"/>
                <a:gd name="T59" fmla="*/ 646 h 1105"/>
                <a:gd name="T60" fmla="*/ 1023 w 1108"/>
                <a:gd name="T61" fmla="*/ 688 h 1105"/>
                <a:gd name="T62" fmla="*/ 965 w 1108"/>
                <a:gd name="T63" fmla="*/ 191 h 1105"/>
                <a:gd name="T64" fmla="*/ 937 w 1108"/>
                <a:gd name="T65" fmla="*/ 159 h 1105"/>
                <a:gd name="T66" fmla="*/ 1023 w 1108"/>
                <a:gd name="T67" fmla="*/ 113 h 1105"/>
                <a:gd name="T68" fmla="*/ 1029 w 1108"/>
                <a:gd name="T69" fmla="*/ 156 h 1105"/>
                <a:gd name="T70" fmla="*/ 1002 w 1108"/>
                <a:gd name="T71" fmla="*/ 411 h 1105"/>
                <a:gd name="T72" fmla="*/ 1025 w 1108"/>
                <a:gd name="T73" fmla="*/ 375 h 1105"/>
                <a:gd name="T74" fmla="*/ 1108 w 1108"/>
                <a:gd name="T75" fmla="*/ 401 h 1105"/>
                <a:gd name="T76" fmla="*/ 160 w 1108"/>
                <a:gd name="T77" fmla="*/ 143 h 1105"/>
                <a:gd name="T78" fmla="*/ 166 w 1108"/>
                <a:gd name="T79" fmla="*/ 182 h 1105"/>
                <a:gd name="T80" fmla="*/ 76 w 1108"/>
                <a:gd name="T81" fmla="*/ 152 h 1105"/>
                <a:gd name="T82" fmla="*/ 90 w 1108"/>
                <a:gd name="T83" fmla="*/ 112 h 1105"/>
                <a:gd name="T84" fmla="*/ 148 w 1108"/>
                <a:gd name="T85" fmla="*/ 610 h 1105"/>
                <a:gd name="T86" fmla="*/ 169 w 1108"/>
                <a:gd name="T87" fmla="*/ 648 h 1105"/>
                <a:gd name="T88" fmla="*/ 81 w 1108"/>
                <a:gd name="T89" fmla="*/ 686 h 1105"/>
                <a:gd name="T90" fmla="*/ 84 w 1108"/>
                <a:gd name="T91" fmla="*/ 643 h 1105"/>
                <a:gd name="T92" fmla="*/ 109 w 1108"/>
                <a:gd name="T93" fmla="*/ 396 h 1105"/>
                <a:gd name="T94" fmla="*/ 26 w 1108"/>
                <a:gd name="T95" fmla="*/ 427 h 1105"/>
                <a:gd name="T96" fmla="*/ 0 w 1108"/>
                <a:gd name="T97" fmla="*/ 396 h 1105"/>
                <a:gd name="T98" fmla="*/ 359 w 1108"/>
                <a:gd name="T99" fmla="*/ 286 h 1105"/>
                <a:gd name="T100" fmla="*/ 387 w 1108"/>
                <a:gd name="T101" fmla="*/ 253 h 1105"/>
                <a:gd name="T102" fmla="*/ 479 w 1108"/>
                <a:gd name="T103" fmla="*/ 306 h 1105"/>
                <a:gd name="T104" fmla="*/ 540 w 1108"/>
                <a:gd name="T105" fmla="*/ 238 h 1105"/>
                <a:gd name="T106" fmla="*/ 579 w 1108"/>
                <a:gd name="T107" fmla="*/ 254 h 1105"/>
                <a:gd name="T108" fmla="*/ 700 w 1108"/>
                <a:gd name="T109" fmla="*/ 272 h 1105"/>
                <a:gd name="T110" fmla="*/ 737 w 1108"/>
                <a:gd name="T111" fmla="*/ 256 h 1105"/>
                <a:gd name="T112" fmla="*/ 649 w 1108"/>
                <a:gd name="T113" fmla="*/ 620 h 1105"/>
                <a:gd name="T114" fmla="*/ 607 w 1108"/>
                <a:gd name="T115" fmla="*/ 616 h 1105"/>
                <a:gd name="T116" fmla="*/ 600 w 1108"/>
                <a:gd name="T117" fmla="*/ 353 h 1105"/>
                <a:gd name="T118" fmla="*/ 554 w 1108"/>
                <a:gd name="T119" fmla="*/ 440 h 1105"/>
                <a:gd name="T120" fmla="*/ 528 w 1108"/>
                <a:gd name="T121" fmla="*/ 350 h 1105"/>
                <a:gd name="T122" fmla="*/ 505 w 1108"/>
                <a:gd name="T123" fmla="*/ 607 h 1105"/>
                <a:gd name="T124" fmla="*/ 467 w 1108"/>
                <a:gd name="T125" fmla="*/ 626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8" h="1105">
                  <a:moveTo>
                    <a:pt x="451" y="781"/>
                  </a:moveTo>
                  <a:lnTo>
                    <a:pt x="451" y="781"/>
                  </a:lnTo>
                  <a:lnTo>
                    <a:pt x="453" y="787"/>
                  </a:lnTo>
                  <a:lnTo>
                    <a:pt x="455" y="794"/>
                  </a:lnTo>
                  <a:lnTo>
                    <a:pt x="459" y="799"/>
                  </a:lnTo>
                  <a:lnTo>
                    <a:pt x="465" y="803"/>
                  </a:lnTo>
                  <a:lnTo>
                    <a:pt x="471" y="808"/>
                  </a:lnTo>
                  <a:lnTo>
                    <a:pt x="478" y="810"/>
                  </a:lnTo>
                  <a:lnTo>
                    <a:pt x="485" y="812"/>
                  </a:lnTo>
                  <a:lnTo>
                    <a:pt x="493" y="812"/>
                  </a:lnTo>
                  <a:lnTo>
                    <a:pt x="616" y="812"/>
                  </a:lnTo>
                  <a:lnTo>
                    <a:pt x="616" y="812"/>
                  </a:lnTo>
                  <a:lnTo>
                    <a:pt x="623" y="812"/>
                  </a:lnTo>
                  <a:lnTo>
                    <a:pt x="631" y="810"/>
                  </a:lnTo>
                  <a:lnTo>
                    <a:pt x="637" y="806"/>
                  </a:lnTo>
                  <a:lnTo>
                    <a:pt x="644" y="803"/>
                  </a:lnTo>
                  <a:lnTo>
                    <a:pt x="649" y="799"/>
                  </a:lnTo>
                  <a:lnTo>
                    <a:pt x="654" y="794"/>
                  </a:lnTo>
                  <a:lnTo>
                    <a:pt x="656" y="787"/>
                  </a:lnTo>
                  <a:lnTo>
                    <a:pt x="658" y="781"/>
                  </a:lnTo>
                  <a:lnTo>
                    <a:pt x="658" y="781"/>
                  </a:lnTo>
                  <a:lnTo>
                    <a:pt x="660" y="767"/>
                  </a:lnTo>
                  <a:lnTo>
                    <a:pt x="663" y="754"/>
                  </a:lnTo>
                  <a:lnTo>
                    <a:pt x="668" y="741"/>
                  </a:lnTo>
                  <a:lnTo>
                    <a:pt x="674" y="729"/>
                  </a:lnTo>
                  <a:lnTo>
                    <a:pt x="680" y="718"/>
                  </a:lnTo>
                  <a:lnTo>
                    <a:pt x="689" y="708"/>
                  </a:lnTo>
                  <a:lnTo>
                    <a:pt x="700" y="700"/>
                  </a:lnTo>
                  <a:lnTo>
                    <a:pt x="712" y="692"/>
                  </a:lnTo>
                  <a:lnTo>
                    <a:pt x="712" y="692"/>
                  </a:lnTo>
                  <a:lnTo>
                    <a:pt x="731" y="680"/>
                  </a:lnTo>
                  <a:lnTo>
                    <a:pt x="748" y="668"/>
                  </a:lnTo>
                  <a:lnTo>
                    <a:pt x="766" y="654"/>
                  </a:lnTo>
                  <a:lnTo>
                    <a:pt x="782" y="639"/>
                  </a:lnTo>
                  <a:lnTo>
                    <a:pt x="797" y="624"/>
                  </a:lnTo>
                  <a:lnTo>
                    <a:pt x="811" y="607"/>
                  </a:lnTo>
                  <a:lnTo>
                    <a:pt x="824" y="590"/>
                  </a:lnTo>
                  <a:lnTo>
                    <a:pt x="836" y="571"/>
                  </a:lnTo>
                  <a:lnTo>
                    <a:pt x="846" y="553"/>
                  </a:lnTo>
                  <a:lnTo>
                    <a:pt x="855" y="533"/>
                  </a:lnTo>
                  <a:lnTo>
                    <a:pt x="863" y="513"/>
                  </a:lnTo>
                  <a:lnTo>
                    <a:pt x="869" y="492"/>
                  </a:lnTo>
                  <a:lnTo>
                    <a:pt x="875" y="471"/>
                  </a:lnTo>
                  <a:lnTo>
                    <a:pt x="879" y="449"/>
                  </a:lnTo>
                  <a:lnTo>
                    <a:pt x="881" y="427"/>
                  </a:lnTo>
                  <a:lnTo>
                    <a:pt x="881" y="404"/>
                  </a:lnTo>
                  <a:lnTo>
                    <a:pt x="881" y="404"/>
                  </a:lnTo>
                  <a:lnTo>
                    <a:pt x="881" y="388"/>
                  </a:lnTo>
                  <a:lnTo>
                    <a:pt x="880" y="371"/>
                  </a:lnTo>
                  <a:lnTo>
                    <a:pt x="878" y="355"/>
                  </a:lnTo>
                  <a:lnTo>
                    <a:pt x="875" y="339"/>
                  </a:lnTo>
                  <a:lnTo>
                    <a:pt x="871" y="323"/>
                  </a:lnTo>
                  <a:lnTo>
                    <a:pt x="867" y="307"/>
                  </a:lnTo>
                  <a:lnTo>
                    <a:pt x="862" y="292"/>
                  </a:lnTo>
                  <a:lnTo>
                    <a:pt x="856" y="277"/>
                  </a:lnTo>
                  <a:lnTo>
                    <a:pt x="849" y="263"/>
                  </a:lnTo>
                  <a:lnTo>
                    <a:pt x="842" y="249"/>
                  </a:lnTo>
                  <a:lnTo>
                    <a:pt x="834" y="235"/>
                  </a:lnTo>
                  <a:lnTo>
                    <a:pt x="826" y="222"/>
                  </a:lnTo>
                  <a:lnTo>
                    <a:pt x="816" y="209"/>
                  </a:lnTo>
                  <a:lnTo>
                    <a:pt x="807" y="196"/>
                  </a:lnTo>
                  <a:lnTo>
                    <a:pt x="797" y="184"/>
                  </a:lnTo>
                  <a:lnTo>
                    <a:pt x="785" y="174"/>
                  </a:lnTo>
                  <a:lnTo>
                    <a:pt x="774" y="163"/>
                  </a:lnTo>
                  <a:lnTo>
                    <a:pt x="762" y="152"/>
                  </a:lnTo>
                  <a:lnTo>
                    <a:pt x="749" y="142"/>
                  </a:lnTo>
                  <a:lnTo>
                    <a:pt x="738" y="134"/>
                  </a:lnTo>
                  <a:lnTo>
                    <a:pt x="724" y="125"/>
                  </a:lnTo>
                  <a:lnTo>
                    <a:pt x="711" y="118"/>
                  </a:lnTo>
                  <a:lnTo>
                    <a:pt x="697" y="110"/>
                  </a:lnTo>
                  <a:lnTo>
                    <a:pt x="682" y="104"/>
                  </a:lnTo>
                  <a:lnTo>
                    <a:pt x="666" y="97"/>
                  </a:lnTo>
                  <a:lnTo>
                    <a:pt x="651" y="93"/>
                  </a:lnTo>
                  <a:lnTo>
                    <a:pt x="636" y="88"/>
                  </a:lnTo>
                  <a:lnTo>
                    <a:pt x="620" y="84"/>
                  </a:lnTo>
                  <a:lnTo>
                    <a:pt x="604" y="82"/>
                  </a:lnTo>
                  <a:lnTo>
                    <a:pt x="588" y="80"/>
                  </a:lnTo>
                  <a:lnTo>
                    <a:pt x="572" y="78"/>
                  </a:lnTo>
                  <a:lnTo>
                    <a:pt x="554" y="78"/>
                  </a:lnTo>
                  <a:lnTo>
                    <a:pt x="554" y="78"/>
                  </a:lnTo>
                  <a:lnTo>
                    <a:pt x="537" y="78"/>
                  </a:lnTo>
                  <a:lnTo>
                    <a:pt x="521" y="80"/>
                  </a:lnTo>
                  <a:lnTo>
                    <a:pt x="505" y="82"/>
                  </a:lnTo>
                  <a:lnTo>
                    <a:pt x="489" y="84"/>
                  </a:lnTo>
                  <a:lnTo>
                    <a:pt x="472" y="88"/>
                  </a:lnTo>
                  <a:lnTo>
                    <a:pt x="457" y="93"/>
                  </a:lnTo>
                  <a:lnTo>
                    <a:pt x="442" y="97"/>
                  </a:lnTo>
                  <a:lnTo>
                    <a:pt x="427" y="104"/>
                  </a:lnTo>
                  <a:lnTo>
                    <a:pt x="412" y="110"/>
                  </a:lnTo>
                  <a:lnTo>
                    <a:pt x="398" y="118"/>
                  </a:lnTo>
                  <a:lnTo>
                    <a:pt x="385" y="125"/>
                  </a:lnTo>
                  <a:lnTo>
                    <a:pt x="371" y="134"/>
                  </a:lnTo>
                  <a:lnTo>
                    <a:pt x="359" y="142"/>
                  </a:lnTo>
                  <a:lnTo>
                    <a:pt x="346" y="152"/>
                  </a:lnTo>
                  <a:lnTo>
                    <a:pt x="334" y="163"/>
                  </a:lnTo>
                  <a:lnTo>
                    <a:pt x="324" y="174"/>
                  </a:lnTo>
                  <a:lnTo>
                    <a:pt x="312" y="184"/>
                  </a:lnTo>
                  <a:lnTo>
                    <a:pt x="302" y="196"/>
                  </a:lnTo>
                  <a:lnTo>
                    <a:pt x="292" y="209"/>
                  </a:lnTo>
                  <a:lnTo>
                    <a:pt x="283" y="222"/>
                  </a:lnTo>
                  <a:lnTo>
                    <a:pt x="275" y="235"/>
                  </a:lnTo>
                  <a:lnTo>
                    <a:pt x="266" y="249"/>
                  </a:lnTo>
                  <a:lnTo>
                    <a:pt x="260" y="263"/>
                  </a:lnTo>
                  <a:lnTo>
                    <a:pt x="252" y="277"/>
                  </a:lnTo>
                  <a:lnTo>
                    <a:pt x="247" y="292"/>
                  </a:lnTo>
                  <a:lnTo>
                    <a:pt x="242" y="307"/>
                  </a:lnTo>
                  <a:lnTo>
                    <a:pt x="237" y="323"/>
                  </a:lnTo>
                  <a:lnTo>
                    <a:pt x="234" y="339"/>
                  </a:lnTo>
                  <a:lnTo>
                    <a:pt x="231" y="355"/>
                  </a:lnTo>
                  <a:lnTo>
                    <a:pt x="229" y="371"/>
                  </a:lnTo>
                  <a:lnTo>
                    <a:pt x="228" y="388"/>
                  </a:lnTo>
                  <a:lnTo>
                    <a:pt x="228" y="404"/>
                  </a:lnTo>
                  <a:lnTo>
                    <a:pt x="228" y="404"/>
                  </a:lnTo>
                  <a:lnTo>
                    <a:pt x="228" y="427"/>
                  </a:lnTo>
                  <a:lnTo>
                    <a:pt x="230" y="449"/>
                  </a:lnTo>
                  <a:lnTo>
                    <a:pt x="234" y="471"/>
                  </a:lnTo>
                  <a:lnTo>
                    <a:pt x="240" y="492"/>
                  </a:lnTo>
                  <a:lnTo>
                    <a:pt x="246" y="513"/>
                  </a:lnTo>
                  <a:lnTo>
                    <a:pt x="254" y="533"/>
                  </a:lnTo>
                  <a:lnTo>
                    <a:pt x="262" y="553"/>
                  </a:lnTo>
                  <a:lnTo>
                    <a:pt x="273" y="571"/>
                  </a:lnTo>
                  <a:lnTo>
                    <a:pt x="285" y="590"/>
                  </a:lnTo>
                  <a:lnTo>
                    <a:pt x="298" y="607"/>
                  </a:lnTo>
                  <a:lnTo>
                    <a:pt x="312" y="624"/>
                  </a:lnTo>
                  <a:lnTo>
                    <a:pt x="327" y="639"/>
                  </a:lnTo>
                  <a:lnTo>
                    <a:pt x="343" y="654"/>
                  </a:lnTo>
                  <a:lnTo>
                    <a:pt x="360" y="668"/>
                  </a:lnTo>
                  <a:lnTo>
                    <a:pt x="379" y="680"/>
                  </a:lnTo>
                  <a:lnTo>
                    <a:pt x="397" y="692"/>
                  </a:lnTo>
                  <a:lnTo>
                    <a:pt x="397" y="692"/>
                  </a:lnTo>
                  <a:lnTo>
                    <a:pt x="409" y="700"/>
                  </a:lnTo>
                  <a:lnTo>
                    <a:pt x="420" y="708"/>
                  </a:lnTo>
                  <a:lnTo>
                    <a:pt x="428" y="718"/>
                  </a:lnTo>
                  <a:lnTo>
                    <a:pt x="435" y="729"/>
                  </a:lnTo>
                  <a:lnTo>
                    <a:pt x="441" y="741"/>
                  </a:lnTo>
                  <a:lnTo>
                    <a:pt x="445" y="754"/>
                  </a:lnTo>
                  <a:lnTo>
                    <a:pt x="449" y="767"/>
                  </a:lnTo>
                  <a:lnTo>
                    <a:pt x="451" y="781"/>
                  </a:lnTo>
                  <a:lnTo>
                    <a:pt x="451" y="781"/>
                  </a:lnTo>
                  <a:close/>
                  <a:moveTo>
                    <a:pt x="631" y="1062"/>
                  </a:moveTo>
                  <a:lnTo>
                    <a:pt x="631" y="1062"/>
                  </a:lnTo>
                  <a:lnTo>
                    <a:pt x="628" y="1071"/>
                  </a:lnTo>
                  <a:lnTo>
                    <a:pt x="623" y="1079"/>
                  </a:lnTo>
                  <a:lnTo>
                    <a:pt x="618" y="1087"/>
                  </a:lnTo>
                  <a:lnTo>
                    <a:pt x="610" y="1093"/>
                  </a:lnTo>
                  <a:lnTo>
                    <a:pt x="603" y="1098"/>
                  </a:lnTo>
                  <a:lnTo>
                    <a:pt x="594" y="1102"/>
                  </a:lnTo>
                  <a:lnTo>
                    <a:pt x="586" y="1104"/>
                  </a:lnTo>
                  <a:lnTo>
                    <a:pt x="576" y="1105"/>
                  </a:lnTo>
                  <a:lnTo>
                    <a:pt x="533" y="1105"/>
                  </a:lnTo>
                  <a:lnTo>
                    <a:pt x="533" y="1105"/>
                  </a:lnTo>
                  <a:lnTo>
                    <a:pt x="523" y="1104"/>
                  </a:lnTo>
                  <a:lnTo>
                    <a:pt x="513" y="1102"/>
                  </a:lnTo>
                  <a:lnTo>
                    <a:pt x="506" y="1098"/>
                  </a:lnTo>
                  <a:lnTo>
                    <a:pt x="497" y="1093"/>
                  </a:lnTo>
                  <a:lnTo>
                    <a:pt x="491" y="1087"/>
                  </a:lnTo>
                  <a:lnTo>
                    <a:pt x="485" y="1079"/>
                  </a:lnTo>
                  <a:lnTo>
                    <a:pt x="481" y="1071"/>
                  </a:lnTo>
                  <a:lnTo>
                    <a:pt x="478" y="1062"/>
                  </a:lnTo>
                  <a:lnTo>
                    <a:pt x="456" y="1062"/>
                  </a:lnTo>
                  <a:lnTo>
                    <a:pt x="456" y="1062"/>
                  </a:lnTo>
                  <a:lnTo>
                    <a:pt x="448" y="1062"/>
                  </a:lnTo>
                  <a:lnTo>
                    <a:pt x="439" y="1060"/>
                  </a:lnTo>
                  <a:lnTo>
                    <a:pt x="431" y="1059"/>
                  </a:lnTo>
                  <a:lnTo>
                    <a:pt x="424" y="1055"/>
                  </a:lnTo>
                  <a:lnTo>
                    <a:pt x="416" y="1052"/>
                  </a:lnTo>
                  <a:lnTo>
                    <a:pt x="410" y="1048"/>
                  </a:lnTo>
                  <a:lnTo>
                    <a:pt x="403" y="1044"/>
                  </a:lnTo>
                  <a:lnTo>
                    <a:pt x="398" y="1038"/>
                  </a:lnTo>
                  <a:lnTo>
                    <a:pt x="393" y="1032"/>
                  </a:lnTo>
                  <a:lnTo>
                    <a:pt x="387" y="1025"/>
                  </a:lnTo>
                  <a:lnTo>
                    <a:pt x="383" y="1019"/>
                  </a:lnTo>
                  <a:lnTo>
                    <a:pt x="380" y="1012"/>
                  </a:lnTo>
                  <a:lnTo>
                    <a:pt x="378" y="1005"/>
                  </a:lnTo>
                  <a:lnTo>
                    <a:pt x="375" y="996"/>
                  </a:lnTo>
                  <a:lnTo>
                    <a:pt x="373" y="989"/>
                  </a:lnTo>
                  <a:lnTo>
                    <a:pt x="373" y="980"/>
                  </a:lnTo>
                  <a:lnTo>
                    <a:pt x="374" y="783"/>
                  </a:lnTo>
                  <a:lnTo>
                    <a:pt x="374" y="783"/>
                  </a:lnTo>
                  <a:lnTo>
                    <a:pt x="373" y="775"/>
                  </a:lnTo>
                  <a:lnTo>
                    <a:pt x="370" y="770"/>
                  </a:lnTo>
                  <a:lnTo>
                    <a:pt x="366" y="764"/>
                  </a:lnTo>
                  <a:lnTo>
                    <a:pt x="360" y="760"/>
                  </a:lnTo>
                  <a:lnTo>
                    <a:pt x="360" y="760"/>
                  </a:lnTo>
                  <a:lnTo>
                    <a:pt x="337" y="746"/>
                  </a:lnTo>
                  <a:lnTo>
                    <a:pt x="314" y="730"/>
                  </a:lnTo>
                  <a:lnTo>
                    <a:pt x="292" y="714"/>
                  </a:lnTo>
                  <a:lnTo>
                    <a:pt x="273" y="695"/>
                  </a:lnTo>
                  <a:lnTo>
                    <a:pt x="254" y="676"/>
                  </a:lnTo>
                  <a:lnTo>
                    <a:pt x="236" y="656"/>
                  </a:lnTo>
                  <a:lnTo>
                    <a:pt x="221" y="634"/>
                  </a:lnTo>
                  <a:lnTo>
                    <a:pt x="206" y="611"/>
                  </a:lnTo>
                  <a:lnTo>
                    <a:pt x="193" y="588"/>
                  </a:lnTo>
                  <a:lnTo>
                    <a:pt x="182" y="564"/>
                  </a:lnTo>
                  <a:lnTo>
                    <a:pt x="173" y="538"/>
                  </a:lnTo>
                  <a:lnTo>
                    <a:pt x="164" y="512"/>
                  </a:lnTo>
                  <a:lnTo>
                    <a:pt x="158" y="486"/>
                  </a:lnTo>
                  <a:lnTo>
                    <a:pt x="153" y="459"/>
                  </a:lnTo>
                  <a:lnTo>
                    <a:pt x="151" y="432"/>
                  </a:lnTo>
                  <a:lnTo>
                    <a:pt x="150" y="404"/>
                  </a:lnTo>
                  <a:lnTo>
                    <a:pt x="150" y="404"/>
                  </a:lnTo>
                  <a:lnTo>
                    <a:pt x="150" y="384"/>
                  </a:lnTo>
                  <a:lnTo>
                    <a:pt x="152" y="363"/>
                  </a:lnTo>
                  <a:lnTo>
                    <a:pt x="154" y="343"/>
                  </a:lnTo>
                  <a:lnTo>
                    <a:pt x="158" y="323"/>
                  </a:lnTo>
                  <a:lnTo>
                    <a:pt x="162" y="304"/>
                  </a:lnTo>
                  <a:lnTo>
                    <a:pt x="168" y="285"/>
                  </a:lnTo>
                  <a:lnTo>
                    <a:pt x="174" y="265"/>
                  </a:lnTo>
                  <a:lnTo>
                    <a:pt x="181" y="247"/>
                  </a:lnTo>
                  <a:lnTo>
                    <a:pt x="190" y="230"/>
                  </a:lnTo>
                  <a:lnTo>
                    <a:pt x="199" y="211"/>
                  </a:lnTo>
                  <a:lnTo>
                    <a:pt x="208" y="195"/>
                  </a:lnTo>
                  <a:lnTo>
                    <a:pt x="219" y="179"/>
                  </a:lnTo>
                  <a:lnTo>
                    <a:pt x="230" y="163"/>
                  </a:lnTo>
                  <a:lnTo>
                    <a:pt x="242" y="148"/>
                  </a:lnTo>
                  <a:lnTo>
                    <a:pt x="255" y="133"/>
                  </a:lnTo>
                  <a:lnTo>
                    <a:pt x="269" y="119"/>
                  </a:lnTo>
                  <a:lnTo>
                    <a:pt x="283" y="106"/>
                  </a:lnTo>
                  <a:lnTo>
                    <a:pt x="297" y="93"/>
                  </a:lnTo>
                  <a:lnTo>
                    <a:pt x="312" y="81"/>
                  </a:lnTo>
                  <a:lnTo>
                    <a:pt x="328" y="69"/>
                  </a:lnTo>
                  <a:lnTo>
                    <a:pt x="344" y="58"/>
                  </a:lnTo>
                  <a:lnTo>
                    <a:pt x="361" y="49"/>
                  </a:lnTo>
                  <a:lnTo>
                    <a:pt x="379" y="40"/>
                  </a:lnTo>
                  <a:lnTo>
                    <a:pt x="397" y="32"/>
                  </a:lnTo>
                  <a:lnTo>
                    <a:pt x="415" y="25"/>
                  </a:lnTo>
                  <a:lnTo>
                    <a:pt x="434" y="18"/>
                  </a:lnTo>
                  <a:lnTo>
                    <a:pt x="453" y="13"/>
                  </a:lnTo>
                  <a:lnTo>
                    <a:pt x="472" y="9"/>
                  </a:lnTo>
                  <a:lnTo>
                    <a:pt x="493" y="4"/>
                  </a:lnTo>
                  <a:lnTo>
                    <a:pt x="513" y="2"/>
                  </a:lnTo>
                  <a:lnTo>
                    <a:pt x="534" y="1"/>
                  </a:lnTo>
                  <a:lnTo>
                    <a:pt x="554" y="0"/>
                  </a:lnTo>
                  <a:lnTo>
                    <a:pt x="554" y="0"/>
                  </a:lnTo>
                  <a:lnTo>
                    <a:pt x="575" y="1"/>
                  </a:lnTo>
                  <a:lnTo>
                    <a:pt x="595" y="2"/>
                  </a:lnTo>
                  <a:lnTo>
                    <a:pt x="616" y="4"/>
                  </a:lnTo>
                  <a:lnTo>
                    <a:pt x="636" y="9"/>
                  </a:lnTo>
                  <a:lnTo>
                    <a:pt x="656" y="13"/>
                  </a:lnTo>
                  <a:lnTo>
                    <a:pt x="675" y="18"/>
                  </a:lnTo>
                  <a:lnTo>
                    <a:pt x="693" y="25"/>
                  </a:lnTo>
                  <a:lnTo>
                    <a:pt x="712" y="32"/>
                  </a:lnTo>
                  <a:lnTo>
                    <a:pt x="730" y="40"/>
                  </a:lnTo>
                  <a:lnTo>
                    <a:pt x="747" y="49"/>
                  </a:lnTo>
                  <a:lnTo>
                    <a:pt x="765" y="58"/>
                  </a:lnTo>
                  <a:lnTo>
                    <a:pt x="781" y="69"/>
                  </a:lnTo>
                  <a:lnTo>
                    <a:pt x="797" y="81"/>
                  </a:lnTo>
                  <a:lnTo>
                    <a:pt x="812" y="93"/>
                  </a:lnTo>
                  <a:lnTo>
                    <a:pt x="826" y="106"/>
                  </a:lnTo>
                  <a:lnTo>
                    <a:pt x="840" y="119"/>
                  </a:lnTo>
                  <a:lnTo>
                    <a:pt x="854" y="133"/>
                  </a:lnTo>
                  <a:lnTo>
                    <a:pt x="867" y="148"/>
                  </a:lnTo>
                  <a:lnTo>
                    <a:pt x="879" y="163"/>
                  </a:lnTo>
                  <a:lnTo>
                    <a:pt x="890" y="179"/>
                  </a:lnTo>
                  <a:lnTo>
                    <a:pt x="900" y="195"/>
                  </a:lnTo>
                  <a:lnTo>
                    <a:pt x="910" y="211"/>
                  </a:lnTo>
                  <a:lnTo>
                    <a:pt x="919" y="230"/>
                  </a:lnTo>
                  <a:lnTo>
                    <a:pt x="927" y="247"/>
                  </a:lnTo>
                  <a:lnTo>
                    <a:pt x="935" y="265"/>
                  </a:lnTo>
                  <a:lnTo>
                    <a:pt x="940" y="285"/>
                  </a:lnTo>
                  <a:lnTo>
                    <a:pt x="947" y="304"/>
                  </a:lnTo>
                  <a:lnTo>
                    <a:pt x="951" y="323"/>
                  </a:lnTo>
                  <a:lnTo>
                    <a:pt x="954" y="343"/>
                  </a:lnTo>
                  <a:lnTo>
                    <a:pt x="956" y="363"/>
                  </a:lnTo>
                  <a:lnTo>
                    <a:pt x="959" y="384"/>
                  </a:lnTo>
                  <a:lnTo>
                    <a:pt x="959" y="404"/>
                  </a:lnTo>
                  <a:lnTo>
                    <a:pt x="959" y="404"/>
                  </a:lnTo>
                  <a:lnTo>
                    <a:pt x="958" y="432"/>
                  </a:lnTo>
                  <a:lnTo>
                    <a:pt x="955" y="459"/>
                  </a:lnTo>
                  <a:lnTo>
                    <a:pt x="951" y="486"/>
                  </a:lnTo>
                  <a:lnTo>
                    <a:pt x="945" y="512"/>
                  </a:lnTo>
                  <a:lnTo>
                    <a:pt x="936" y="538"/>
                  </a:lnTo>
                  <a:lnTo>
                    <a:pt x="926" y="564"/>
                  </a:lnTo>
                  <a:lnTo>
                    <a:pt x="915" y="588"/>
                  </a:lnTo>
                  <a:lnTo>
                    <a:pt x="903" y="611"/>
                  </a:lnTo>
                  <a:lnTo>
                    <a:pt x="887" y="634"/>
                  </a:lnTo>
                  <a:lnTo>
                    <a:pt x="872" y="656"/>
                  </a:lnTo>
                  <a:lnTo>
                    <a:pt x="855" y="676"/>
                  </a:lnTo>
                  <a:lnTo>
                    <a:pt x="836" y="695"/>
                  </a:lnTo>
                  <a:lnTo>
                    <a:pt x="816" y="714"/>
                  </a:lnTo>
                  <a:lnTo>
                    <a:pt x="795" y="730"/>
                  </a:lnTo>
                  <a:lnTo>
                    <a:pt x="772" y="746"/>
                  </a:lnTo>
                  <a:lnTo>
                    <a:pt x="748" y="760"/>
                  </a:lnTo>
                  <a:lnTo>
                    <a:pt x="748" y="760"/>
                  </a:lnTo>
                  <a:lnTo>
                    <a:pt x="743" y="764"/>
                  </a:lnTo>
                  <a:lnTo>
                    <a:pt x="739" y="770"/>
                  </a:lnTo>
                  <a:lnTo>
                    <a:pt x="735" y="775"/>
                  </a:lnTo>
                  <a:lnTo>
                    <a:pt x="735" y="783"/>
                  </a:lnTo>
                  <a:lnTo>
                    <a:pt x="735" y="980"/>
                  </a:lnTo>
                  <a:lnTo>
                    <a:pt x="735" y="980"/>
                  </a:lnTo>
                  <a:lnTo>
                    <a:pt x="735" y="989"/>
                  </a:lnTo>
                  <a:lnTo>
                    <a:pt x="733" y="996"/>
                  </a:lnTo>
                  <a:lnTo>
                    <a:pt x="732" y="1005"/>
                  </a:lnTo>
                  <a:lnTo>
                    <a:pt x="729" y="1012"/>
                  </a:lnTo>
                  <a:lnTo>
                    <a:pt x="726" y="1019"/>
                  </a:lnTo>
                  <a:lnTo>
                    <a:pt x="721" y="1025"/>
                  </a:lnTo>
                  <a:lnTo>
                    <a:pt x="716" y="1032"/>
                  </a:lnTo>
                  <a:lnTo>
                    <a:pt x="711" y="1038"/>
                  </a:lnTo>
                  <a:lnTo>
                    <a:pt x="705" y="1044"/>
                  </a:lnTo>
                  <a:lnTo>
                    <a:pt x="699" y="1048"/>
                  </a:lnTo>
                  <a:lnTo>
                    <a:pt x="692" y="1052"/>
                  </a:lnTo>
                  <a:lnTo>
                    <a:pt x="685" y="1055"/>
                  </a:lnTo>
                  <a:lnTo>
                    <a:pt x="677" y="1059"/>
                  </a:lnTo>
                  <a:lnTo>
                    <a:pt x="670" y="1060"/>
                  </a:lnTo>
                  <a:lnTo>
                    <a:pt x="661" y="1062"/>
                  </a:lnTo>
                  <a:lnTo>
                    <a:pt x="652" y="1062"/>
                  </a:lnTo>
                  <a:lnTo>
                    <a:pt x="631" y="1062"/>
                  </a:lnTo>
                  <a:lnTo>
                    <a:pt x="631" y="1062"/>
                  </a:lnTo>
                  <a:close/>
                  <a:moveTo>
                    <a:pt x="949" y="659"/>
                  </a:moveTo>
                  <a:lnTo>
                    <a:pt x="949" y="659"/>
                  </a:lnTo>
                  <a:lnTo>
                    <a:pt x="945" y="656"/>
                  </a:lnTo>
                  <a:lnTo>
                    <a:pt x="941" y="651"/>
                  </a:lnTo>
                  <a:lnTo>
                    <a:pt x="939" y="648"/>
                  </a:lnTo>
                  <a:lnTo>
                    <a:pt x="937" y="643"/>
                  </a:lnTo>
                  <a:lnTo>
                    <a:pt x="936" y="638"/>
                  </a:lnTo>
                  <a:lnTo>
                    <a:pt x="936" y="633"/>
                  </a:lnTo>
                  <a:lnTo>
                    <a:pt x="937" y="627"/>
                  </a:lnTo>
                  <a:lnTo>
                    <a:pt x="939" y="623"/>
                  </a:lnTo>
                  <a:lnTo>
                    <a:pt x="939" y="623"/>
                  </a:lnTo>
                  <a:lnTo>
                    <a:pt x="942" y="619"/>
                  </a:lnTo>
                  <a:lnTo>
                    <a:pt x="947" y="616"/>
                  </a:lnTo>
                  <a:lnTo>
                    <a:pt x="951" y="613"/>
                  </a:lnTo>
                  <a:lnTo>
                    <a:pt x="955" y="611"/>
                  </a:lnTo>
                  <a:lnTo>
                    <a:pt x="961" y="610"/>
                  </a:lnTo>
                  <a:lnTo>
                    <a:pt x="965" y="610"/>
                  </a:lnTo>
                  <a:lnTo>
                    <a:pt x="970" y="611"/>
                  </a:lnTo>
                  <a:lnTo>
                    <a:pt x="975" y="613"/>
                  </a:lnTo>
                  <a:lnTo>
                    <a:pt x="1024" y="643"/>
                  </a:lnTo>
                  <a:lnTo>
                    <a:pt x="1024" y="643"/>
                  </a:lnTo>
                  <a:lnTo>
                    <a:pt x="1029" y="646"/>
                  </a:lnTo>
                  <a:lnTo>
                    <a:pt x="1033" y="649"/>
                  </a:lnTo>
                  <a:lnTo>
                    <a:pt x="1035" y="653"/>
                  </a:lnTo>
                  <a:lnTo>
                    <a:pt x="1037" y="659"/>
                  </a:lnTo>
                  <a:lnTo>
                    <a:pt x="1037" y="663"/>
                  </a:lnTo>
                  <a:lnTo>
                    <a:pt x="1037" y="668"/>
                  </a:lnTo>
                  <a:lnTo>
                    <a:pt x="1036" y="673"/>
                  </a:lnTo>
                  <a:lnTo>
                    <a:pt x="1034" y="678"/>
                  </a:lnTo>
                  <a:lnTo>
                    <a:pt x="1034" y="678"/>
                  </a:lnTo>
                  <a:lnTo>
                    <a:pt x="1031" y="682"/>
                  </a:lnTo>
                  <a:lnTo>
                    <a:pt x="1028" y="686"/>
                  </a:lnTo>
                  <a:lnTo>
                    <a:pt x="1023" y="688"/>
                  </a:lnTo>
                  <a:lnTo>
                    <a:pt x="1019" y="690"/>
                  </a:lnTo>
                  <a:lnTo>
                    <a:pt x="1014" y="691"/>
                  </a:lnTo>
                  <a:lnTo>
                    <a:pt x="1008" y="691"/>
                  </a:lnTo>
                  <a:lnTo>
                    <a:pt x="1004" y="690"/>
                  </a:lnTo>
                  <a:lnTo>
                    <a:pt x="999" y="688"/>
                  </a:lnTo>
                  <a:lnTo>
                    <a:pt x="949" y="659"/>
                  </a:lnTo>
                  <a:lnTo>
                    <a:pt x="949" y="659"/>
                  </a:lnTo>
                  <a:close/>
                  <a:moveTo>
                    <a:pt x="975" y="188"/>
                  </a:moveTo>
                  <a:lnTo>
                    <a:pt x="975" y="188"/>
                  </a:lnTo>
                  <a:lnTo>
                    <a:pt x="970" y="190"/>
                  </a:lnTo>
                  <a:lnTo>
                    <a:pt x="965" y="191"/>
                  </a:lnTo>
                  <a:lnTo>
                    <a:pt x="961" y="191"/>
                  </a:lnTo>
                  <a:lnTo>
                    <a:pt x="955" y="191"/>
                  </a:lnTo>
                  <a:lnTo>
                    <a:pt x="951" y="189"/>
                  </a:lnTo>
                  <a:lnTo>
                    <a:pt x="947" y="187"/>
                  </a:lnTo>
                  <a:lnTo>
                    <a:pt x="942" y="182"/>
                  </a:lnTo>
                  <a:lnTo>
                    <a:pt x="939" y="178"/>
                  </a:lnTo>
                  <a:lnTo>
                    <a:pt x="939" y="178"/>
                  </a:lnTo>
                  <a:lnTo>
                    <a:pt x="937" y="174"/>
                  </a:lnTo>
                  <a:lnTo>
                    <a:pt x="936" y="168"/>
                  </a:lnTo>
                  <a:lnTo>
                    <a:pt x="936" y="164"/>
                  </a:lnTo>
                  <a:lnTo>
                    <a:pt x="937" y="159"/>
                  </a:lnTo>
                  <a:lnTo>
                    <a:pt x="939" y="154"/>
                  </a:lnTo>
                  <a:lnTo>
                    <a:pt x="941" y="150"/>
                  </a:lnTo>
                  <a:lnTo>
                    <a:pt x="945" y="147"/>
                  </a:lnTo>
                  <a:lnTo>
                    <a:pt x="949" y="143"/>
                  </a:lnTo>
                  <a:lnTo>
                    <a:pt x="999" y="114"/>
                  </a:lnTo>
                  <a:lnTo>
                    <a:pt x="999" y="114"/>
                  </a:lnTo>
                  <a:lnTo>
                    <a:pt x="1004" y="112"/>
                  </a:lnTo>
                  <a:lnTo>
                    <a:pt x="1008" y="111"/>
                  </a:lnTo>
                  <a:lnTo>
                    <a:pt x="1014" y="111"/>
                  </a:lnTo>
                  <a:lnTo>
                    <a:pt x="1019" y="112"/>
                  </a:lnTo>
                  <a:lnTo>
                    <a:pt x="1023" y="113"/>
                  </a:lnTo>
                  <a:lnTo>
                    <a:pt x="1028" y="116"/>
                  </a:lnTo>
                  <a:lnTo>
                    <a:pt x="1031" y="120"/>
                  </a:lnTo>
                  <a:lnTo>
                    <a:pt x="1034" y="124"/>
                  </a:lnTo>
                  <a:lnTo>
                    <a:pt x="1034" y="124"/>
                  </a:lnTo>
                  <a:lnTo>
                    <a:pt x="1036" y="128"/>
                  </a:lnTo>
                  <a:lnTo>
                    <a:pt x="1037" y="134"/>
                  </a:lnTo>
                  <a:lnTo>
                    <a:pt x="1037" y="138"/>
                  </a:lnTo>
                  <a:lnTo>
                    <a:pt x="1037" y="143"/>
                  </a:lnTo>
                  <a:lnTo>
                    <a:pt x="1035" y="148"/>
                  </a:lnTo>
                  <a:lnTo>
                    <a:pt x="1033" y="152"/>
                  </a:lnTo>
                  <a:lnTo>
                    <a:pt x="1029" y="156"/>
                  </a:lnTo>
                  <a:lnTo>
                    <a:pt x="1024" y="159"/>
                  </a:lnTo>
                  <a:lnTo>
                    <a:pt x="975" y="188"/>
                  </a:lnTo>
                  <a:lnTo>
                    <a:pt x="975" y="188"/>
                  </a:lnTo>
                  <a:close/>
                  <a:moveTo>
                    <a:pt x="1025" y="427"/>
                  </a:moveTo>
                  <a:lnTo>
                    <a:pt x="1025" y="427"/>
                  </a:lnTo>
                  <a:lnTo>
                    <a:pt x="1020" y="426"/>
                  </a:lnTo>
                  <a:lnTo>
                    <a:pt x="1015" y="425"/>
                  </a:lnTo>
                  <a:lnTo>
                    <a:pt x="1010" y="423"/>
                  </a:lnTo>
                  <a:lnTo>
                    <a:pt x="1007" y="419"/>
                  </a:lnTo>
                  <a:lnTo>
                    <a:pt x="1004" y="415"/>
                  </a:lnTo>
                  <a:lnTo>
                    <a:pt x="1002" y="411"/>
                  </a:lnTo>
                  <a:lnTo>
                    <a:pt x="1000" y="406"/>
                  </a:lnTo>
                  <a:lnTo>
                    <a:pt x="1000" y="401"/>
                  </a:lnTo>
                  <a:lnTo>
                    <a:pt x="1000" y="401"/>
                  </a:lnTo>
                  <a:lnTo>
                    <a:pt x="1000" y="396"/>
                  </a:lnTo>
                  <a:lnTo>
                    <a:pt x="1002" y="390"/>
                  </a:lnTo>
                  <a:lnTo>
                    <a:pt x="1004" y="386"/>
                  </a:lnTo>
                  <a:lnTo>
                    <a:pt x="1007" y="383"/>
                  </a:lnTo>
                  <a:lnTo>
                    <a:pt x="1010" y="380"/>
                  </a:lnTo>
                  <a:lnTo>
                    <a:pt x="1015" y="377"/>
                  </a:lnTo>
                  <a:lnTo>
                    <a:pt x="1020" y="375"/>
                  </a:lnTo>
                  <a:lnTo>
                    <a:pt x="1025" y="375"/>
                  </a:lnTo>
                  <a:lnTo>
                    <a:pt x="1083" y="375"/>
                  </a:lnTo>
                  <a:lnTo>
                    <a:pt x="1083" y="375"/>
                  </a:lnTo>
                  <a:lnTo>
                    <a:pt x="1088" y="375"/>
                  </a:lnTo>
                  <a:lnTo>
                    <a:pt x="1092" y="377"/>
                  </a:lnTo>
                  <a:lnTo>
                    <a:pt x="1097" y="380"/>
                  </a:lnTo>
                  <a:lnTo>
                    <a:pt x="1101" y="383"/>
                  </a:lnTo>
                  <a:lnTo>
                    <a:pt x="1104" y="386"/>
                  </a:lnTo>
                  <a:lnTo>
                    <a:pt x="1106" y="390"/>
                  </a:lnTo>
                  <a:lnTo>
                    <a:pt x="1108" y="396"/>
                  </a:lnTo>
                  <a:lnTo>
                    <a:pt x="1108" y="401"/>
                  </a:lnTo>
                  <a:lnTo>
                    <a:pt x="1108" y="401"/>
                  </a:lnTo>
                  <a:lnTo>
                    <a:pt x="1108" y="406"/>
                  </a:lnTo>
                  <a:lnTo>
                    <a:pt x="1106" y="411"/>
                  </a:lnTo>
                  <a:lnTo>
                    <a:pt x="1104" y="415"/>
                  </a:lnTo>
                  <a:lnTo>
                    <a:pt x="1101" y="419"/>
                  </a:lnTo>
                  <a:lnTo>
                    <a:pt x="1097" y="423"/>
                  </a:lnTo>
                  <a:lnTo>
                    <a:pt x="1092" y="425"/>
                  </a:lnTo>
                  <a:lnTo>
                    <a:pt x="1088" y="426"/>
                  </a:lnTo>
                  <a:lnTo>
                    <a:pt x="1083" y="427"/>
                  </a:lnTo>
                  <a:lnTo>
                    <a:pt x="1025" y="427"/>
                  </a:lnTo>
                  <a:lnTo>
                    <a:pt x="1025" y="427"/>
                  </a:lnTo>
                  <a:close/>
                  <a:moveTo>
                    <a:pt x="160" y="143"/>
                  </a:moveTo>
                  <a:lnTo>
                    <a:pt x="160" y="143"/>
                  </a:lnTo>
                  <a:lnTo>
                    <a:pt x="164" y="147"/>
                  </a:lnTo>
                  <a:lnTo>
                    <a:pt x="167" y="150"/>
                  </a:lnTo>
                  <a:lnTo>
                    <a:pt x="169" y="154"/>
                  </a:lnTo>
                  <a:lnTo>
                    <a:pt x="172" y="159"/>
                  </a:lnTo>
                  <a:lnTo>
                    <a:pt x="173" y="164"/>
                  </a:lnTo>
                  <a:lnTo>
                    <a:pt x="173" y="168"/>
                  </a:lnTo>
                  <a:lnTo>
                    <a:pt x="172" y="174"/>
                  </a:lnTo>
                  <a:lnTo>
                    <a:pt x="169" y="178"/>
                  </a:lnTo>
                  <a:lnTo>
                    <a:pt x="169" y="178"/>
                  </a:lnTo>
                  <a:lnTo>
                    <a:pt x="166" y="182"/>
                  </a:lnTo>
                  <a:lnTo>
                    <a:pt x="162" y="187"/>
                  </a:lnTo>
                  <a:lnTo>
                    <a:pt x="158" y="189"/>
                  </a:lnTo>
                  <a:lnTo>
                    <a:pt x="153" y="191"/>
                  </a:lnTo>
                  <a:lnTo>
                    <a:pt x="148" y="191"/>
                  </a:lnTo>
                  <a:lnTo>
                    <a:pt x="144" y="191"/>
                  </a:lnTo>
                  <a:lnTo>
                    <a:pt x="138" y="190"/>
                  </a:lnTo>
                  <a:lnTo>
                    <a:pt x="134" y="188"/>
                  </a:lnTo>
                  <a:lnTo>
                    <a:pt x="84" y="159"/>
                  </a:lnTo>
                  <a:lnTo>
                    <a:pt x="84" y="159"/>
                  </a:lnTo>
                  <a:lnTo>
                    <a:pt x="80" y="156"/>
                  </a:lnTo>
                  <a:lnTo>
                    <a:pt x="76" y="152"/>
                  </a:lnTo>
                  <a:lnTo>
                    <a:pt x="74" y="148"/>
                  </a:lnTo>
                  <a:lnTo>
                    <a:pt x="71" y="143"/>
                  </a:lnTo>
                  <a:lnTo>
                    <a:pt x="71" y="138"/>
                  </a:lnTo>
                  <a:lnTo>
                    <a:pt x="71" y="134"/>
                  </a:lnTo>
                  <a:lnTo>
                    <a:pt x="72" y="128"/>
                  </a:lnTo>
                  <a:lnTo>
                    <a:pt x="75" y="124"/>
                  </a:lnTo>
                  <a:lnTo>
                    <a:pt x="75" y="124"/>
                  </a:lnTo>
                  <a:lnTo>
                    <a:pt x="78" y="120"/>
                  </a:lnTo>
                  <a:lnTo>
                    <a:pt x="81" y="116"/>
                  </a:lnTo>
                  <a:lnTo>
                    <a:pt x="85" y="113"/>
                  </a:lnTo>
                  <a:lnTo>
                    <a:pt x="90" y="112"/>
                  </a:lnTo>
                  <a:lnTo>
                    <a:pt x="95" y="111"/>
                  </a:lnTo>
                  <a:lnTo>
                    <a:pt x="100" y="111"/>
                  </a:lnTo>
                  <a:lnTo>
                    <a:pt x="105" y="112"/>
                  </a:lnTo>
                  <a:lnTo>
                    <a:pt x="110" y="114"/>
                  </a:lnTo>
                  <a:lnTo>
                    <a:pt x="160" y="143"/>
                  </a:lnTo>
                  <a:lnTo>
                    <a:pt x="160" y="143"/>
                  </a:lnTo>
                  <a:close/>
                  <a:moveTo>
                    <a:pt x="134" y="613"/>
                  </a:moveTo>
                  <a:lnTo>
                    <a:pt x="134" y="613"/>
                  </a:lnTo>
                  <a:lnTo>
                    <a:pt x="138" y="611"/>
                  </a:lnTo>
                  <a:lnTo>
                    <a:pt x="144" y="610"/>
                  </a:lnTo>
                  <a:lnTo>
                    <a:pt x="148" y="610"/>
                  </a:lnTo>
                  <a:lnTo>
                    <a:pt x="153" y="611"/>
                  </a:lnTo>
                  <a:lnTo>
                    <a:pt x="158" y="613"/>
                  </a:lnTo>
                  <a:lnTo>
                    <a:pt x="162" y="616"/>
                  </a:lnTo>
                  <a:lnTo>
                    <a:pt x="166" y="619"/>
                  </a:lnTo>
                  <a:lnTo>
                    <a:pt x="169" y="623"/>
                  </a:lnTo>
                  <a:lnTo>
                    <a:pt x="169" y="623"/>
                  </a:lnTo>
                  <a:lnTo>
                    <a:pt x="172" y="627"/>
                  </a:lnTo>
                  <a:lnTo>
                    <a:pt x="173" y="633"/>
                  </a:lnTo>
                  <a:lnTo>
                    <a:pt x="173" y="638"/>
                  </a:lnTo>
                  <a:lnTo>
                    <a:pt x="172" y="643"/>
                  </a:lnTo>
                  <a:lnTo>
                    <a:pt x="169" y="648"/>
                  </a:lnTo>
                  <a:lnTo>
                    <a:pt x="167" y="651"/>
                  </a:lnTo>
                  <a:lnTo>
                    <a:pt x="164" y="656"/>
                  </a:lnTo>
                  <a:lnTo>
                    <a:pt x="160" y="659"/>
                  </a:lnTo>
                  <a:lnTo>
                    <a:pt x="110" y="688"/>
                  </a:lnTo>
                  <a:lnTo>
                    <a:pt x="110" y="688"/>
                  </a:lnTo>
                  <a:lnTo>
                    <a:pt x="105" y="690"/>
                  </a:lnTo>
                  <a:lnTo>
                    <a:pt x="100" y="691"/>
                  </a:lnTo>
                  <a:lnTo>
                    <a:pt x="95" y="691"/>
                  </a:lnTo>
                  <a:lnTo>
                    <a:pt x="90" y="690"/>
                  </a:lnTo>
                  <a:lnTo>
                    <a:pt x="85" y="688"/>
                  </a:lnTo>
                  <a:lnTo>
                    <a:pt x="81" y="686"/>
                  </a:lnTo>
                  <a:lnTo>
                    <a:pt x="78" y="682"/>
                  </a:lnTo>
                  <a:lnTo>
                    <a:pt x="75" y="678"/>
                  </a:lnTo>
                  <a:lnTo>
                    <a:pt x="75" y="678"/>
                  </a:lnTo>
                  <a:lnTo>
                    <a:pt x="72" y="673"/>
                  </a:lnTo>
                  <a:lnTo>
                    <a:pt x="71" y="668"/>
                  </a:lnTo>
                  <a:lnTo>
                    <a:pt x="71" y="663"/>
                  </a:lnTo>
                  <a:lnTo>
                    <a:pt x="71" y="659"/>
                  </a:lnTo>
                  <a:lnTo>
                    <a:pt x="74" y="653"/>
                  </a:lnTo>
                  <a:lnTo>
                    <a:pt x="76" y="649"/>
                  </a:lnTo>
                  <a:lnTo>
                    <a:pt x="80" y="646"/>
                  </a:lnTo>
                  <a:lnTo>
                    <a:pt x="84" y="643"/>
                  </a:lnTo>
                  <a:lnTo>
                    <a:pt x="134" y="613"/>
                  </a:lnTo>
                  <a:lnTo>
                    <a:pt x="134" y="613"/>
                  </a:lnTo>
                  <a:close/>
                  <a:moveTo>
                    <a:pt x="83" y="375"/>
                  </a:moveTo>
                  <a:lnTo>
                    <a:pt x="83" y="375"/>
                  </a:lnTo>
                  <a:lnTo>
                    <a:pt x="89" y="375"/>
                  </a:lnTo>
                  <a:lnTo>
                    <a:pt x="94" y="377"/>
                  </a:lnTo>
                  <a:lnTo>
                    <a:pt x="98" y="380"/>
                  </a:lnTo>
                  <a:lnTo>
                    <a:pt x="102" y="383"/>
                  </a:lnTo>
                  <a:lnTo>
                    <a:pt x="105" y="386"/>
                  </a:lnTo>
                  <a:lnTo>
                    <a:pt x="107" y="390"/>
                  </a:lnTo>
                  <a:lnTo>
                    <a:pt x="109" y="396"/>
                  </a:lnTo>
                  <a:lnTo>
                    <a:pt x="109" y="401"/>
                  </a:lnTo>
                  <a:lnTo>
                    <a:pt x="109" y="401"/>
                  </a:lnTo>
                  <a:lnTo>
                    <a:pt x="109" y="406"/>
                  </a:lnTo>
                  <a:lnTo>
                    <a:pt x="107" y="411"/>
                  </a:lnTo>
                  <a:lnTo>
                    <a:pt x="105" y="415"/>
                  </a:lnTo>
                  <a:lnTo>
                    <a:pt x="102" y="419"/>
                  </a:lnTo>
                  <a:lnTo>
                    <a:pt x="98" y="423"/>
                  </a:lnTo>
                  <a:lnTo>
                    <a:pt x="94" y="425"/>
                  </a:lnTo>
                  <a:lnTo>
                    <a:pt x="89" y="426"/>
                  </a:lnTo>
                  <a:lnTo>
                    <a:pt x="83" y="427"/>
                  </a:lnTo>
                  <a:lnTo>
                    <a:pt x="26" y="427"/>
                  </a:lnTo>
                  <a:lnTo>
                    <a:pt x="26" y="427"/>
                  </a:lnTo>
                  <a:lnTo>
                    <a:pt x="21" y="426"/>
                  </a:lnTo>
                  <a:lnTo>
                    <a:pt x="16" y="425"/>
                  </a:lnTo>
                  <a:lnTo>
                    <a:pt x="12" y="423"/>
                  </a:lnTo>
                  <a:lnTo>
                    <a:pt x="8" y="419"/>
                  </a:lnTo>
                  <a:lnTo>
                    <a:pt x="5" y="415"/>
                  </a:lnTo>
                  <a:lnTo>
                    <a:pt x="2" y="411"/>
                  </a:lnTo>
                  <a:lnTo>
                    <a:pt x="0" y="406"/>
                  </a:lnTo>
                  <a:lnTo>
                    <a:pt x="0" y="401"/>
                  </a:lnTo>
                  <a:lnTo>
                    <a:pt x="0" y="401"/>
                  </a:lnTo>
                  <a:lnTo>
                    <a:pt x="0" y="396"/>
                  </a:lnTo>
                  <a:lnTo>
                    <a:pt x="2" y="390"/>
                  </a:lnTo>
                  <a:lnTo>
                    <a:pt x="5" y="386"/>
                  </a:lnTo>
                  <a:lnTo>
                    <a:pt x="8" y="383"/>
                  </a:lnTo>
                  <a:lnTo>
                    <a:pt x="12" y="380"/>
                  </a:lnTo>
                  <a:lnTo>
                    <a:pt x="16" y="377"/>
                  </a:lnTo>
                  <a:lnTo>
                    <a:pt x="21" y="375"/>
                  </a:lnTo>
                  <a:lnTo>
                    <a:pt x="26" y="375"/>
                  </a:lnTo>
                  <a:lnTo>
                    <a:pt x="83" y="375"/>
                  </a:lnTo>
                  <a:lnTo>
                    <a:pt x="83" y="375"/>
                  </a:lnTo>
                  <a:close/>
                  <a:moveTo>
                    <a:pt x="359" y="286"/>
                  </a:moveTo>
                  <a:lnTo>
                    <a:pt x="359" y="286"/>
                  </a:lnTo>
                  <a:lnTo>
                    <a:pt x="359" y="280"/>
                  </a:lnTo>
                  <a:lnTo>
                    <a:pt x="359" y="276"/>
                  </a:lnTo>
                  <a:lnTo>
                    <a:pt x="360" y="271"/>
                  </a:lnTo>
                  <a:lnTo>
                    <a:pt x="361" y="266"/>
                  </a:lnTo>
                  <a:lnTo>
                    <a:pt x="365" y="262"/>
                  </a:lnTo>
                  <a:lnTo>
                    <a:pt x="368" y="259"/>
                  </a:lnTo>
                  <a:lnTo>
                    <a:pt x="372" y="256"/>
                  </a:lnTo>
                  <a:lnTo>
                    <a:pt x="378" y="253"/>
                  </a:lnTo>
                  <a:lnTo>
                    <a:pt x="378" y="253"/>
                  </a:lnTo>
                  <a:lnTo>
                    <a:pt x="383" y="253"/>
                  </a:lnTo>
                  <a:lnTo>
                    <a:pt x="387" y="253"/>
                  </a:lnTo>
                  <a:lnTo>
                    <a:pt x="393" y="254"/>
                  </a:lnTo>
                  <a:lnTo>
                    <a:pt x="397" y="256"/>
                  </a:lnTo>
                  <a:lnTo>
                    <a:pt x="401" y="259"/>
                  </a:lnTo>
                  <a:lnTo>
                    <a:pt x="404" y="262"/>
                  </a:lnTo>
                  <a:lnTo>
                    <a:pt x="408" y="266"/>
                  </a:lnTo>
                  <a:lnTo>
                    <a:pt x="409" y="272"/>
                  </a:lnTo>
                  <a:lnTo>
                    <a:pt x="424" y="322"/>
                  </a:lnTo>
                  <a:lnTo>
                    <a:pt x="424" y="322"/>
                  </a:lnTo>
                  <a:lnTo>
                    <a:pt x="451" y="313"/>
                  </a:lnTo>
                  <a:lnTo>
                    <a:pt x="479" y="306"/>
                  </a:lnTo>
                  <a:lnTo>
                    <a:pt x="479" y="306"/>
                  </a:lnTo>
                  <a:lnTo>
                    <a:pt x="480" y="305"/>
                  </a:lnTo>
                  <a:lnTo>
                    <a:pt x="480" y="305"/>
                  </a:lnTo>
                  <a:lnTo>
                    <a:pt x="504" y="301"/>
                  </a:lnTo>
                  <a:lnTo>
                    <a:pt x="528" y="299"/>
                  </a:lnTo>
                  <a:lnTo>
                    <a:pt x="528" y="260"/>
                  </a:lnTo>
                  <a:lnTo>
                    <a:pt x="528" y="260"/>
                  </a:lnTo>
                  <a:lnTo>
                    <a:pt x="528" y="254"/>
                  </a:lnTo>
                  <a:lnTo>
                    <a:pt x="531" y="249"/>
                  </a:lnTo>
                  <a:lnTo>
                    <a:pt x="533" y="245"/>
                  </a:lnTo>
                  <a:lnTo>
                    <a:pt x="536" y="242"/>
                  </a:lnTo>
                  <a:lnTo>
                    <a:pt x="540" y="238"/>
                  </a:lnTo>
                  <a:lnTo>
                    <a:pt x="545" y="236"/>
                  </a:lnTo>
                  <a:lnTo>
                    <a:pt x="549" y="234"/>
                  </a:lnTo>
                  <a:lnTo>
                    <a:pt x="554" y="234"/>
                  </a:lnTo>
                  <a:lnTo>
                    <a:pt x="554" y="234"/>
                  </a:lnTo>
                  <a:lnTo>
                    <a:pt x="560" y="234"/>
                  </a:lnTo>
                  <a:lnTo>
                    <a:pt x="564" y="236"/>
                  </a:lnTo>
                  <a:lnTo>
                    <a:pt x="568" y="238"/>
                  </a:lnTo>
                  <a:lnTo>
                    <a:pt x="573" y="242"/>
                  </a:lnTo>
                  <a:lnTo>
                    <a:pt x="576" y="245"/>
                  </a:lnTo>
                  <a:lnTo>
                    <a:pt x="578" y="249"/>
                  </a:lnTo>
                  <a:lnTo>
                    <a:pt x="579" y="254"/>
                  </a:lnTo>
                  <a:lnTo>
                    <a:pt x="580" y="260"/>
                  </a:lnTo>
                  <a:lnTo>
                    <a:pt x="580" y="299"/>
                  </a:lnTo>
                  <a:lnTo>
                    <a:pt x="580" y="299"/>
                  </a:lnTo>
                  <a:lnTo>
                    <a:pt x="605" y="301"/>
                  </a:lnTo>
                  <a:lnTo>
                    <a:pt x="630" y="306"/>
                  </a:lnTo>
                  <a:lnTo>
                    <a:pt x="630" y="306"/>
                  </a:lnTo>
                  <a:lnTo>
                    <a:pt x="630" y="306"/>
                  </a:lnTo>
                  <a:lnTo>
                    <a:pt x="630" y="306"/>
                  </a:lnTo>
                  <a:lnTo>
                    <a:pt x="658" y="313"/>
                  </a:lnTo>
                  <a:lnTo>
                    <a:pt x="685" y="322"/>
                  </a:lnTo>
                  <a:lnTo>
                    <a:pt x="700" y="272"/>
                  </a:lnTo>
                  <a:lnTo>
                    <a:pt x="700" y="272"/>
                  </a:lnTo>
                  <a:lnTo>
                    <a:pt x="701" y="266"/>
                  </a:lnTo>
                  <a:lnTo>
                    <a:pt x="704" y="262"/>
                  </a:lnTo>
                  <a:lnTo>
                    <a:pt x="707" y="259"/>
                  </a:lnTo>
                  <a:lnTo>
                    <a:pt x="712" y="256"/>
                  </a:lnTo>
                  <a:lnTo>
                    <a:pt x="716" y="254"/>
                  </a:lnTo>
                  <a:lnTo>
                    <a:pt x="721" y="253"/>
                  </a:lnTo>
                  <a:lnTo>
                    <a:pt x="726" y="253"/>
                  </a:lnTo>
                  <a:lnTo>
                    <a:pt x="731" y="253"/>
                  </a:lnTo>
                  <a:lnTo>
                    <a:pt x="731" y="253"/>
                  </a:lnTo>
                  <a:lnTo>
                    <a:pt x="737" y="256"/>
                  </a:lnTo>
                  <a:lnTo>
                    <a:pt x="741" y="259"/>
                  </a:lnTo>
                  <a:lnTo>
                    <a:pt x="744" y="262"/>
                  </a:lnTo>
                  <a:lnTo>
                    <a:pt x="746" y="266"/>
                  </a:lnTo>
                  <a:lnTo>
                    <a:pt x="748" y="271"/>
                  </a:lnTo>
                  <a:lnTo>
                    <a:pt x="749" y="276"/>
                  </a:lnTo>
                  <a:lnTo>
                    <a:pt x="749" y="280"/>
                  </a:lnTo>
                  <a:lnTo>
                    <a:pt x="748" y="286"/>
                  </a:lnTo>
                  <a:lnTo>
                    <a:pt x="655" y="610"/>
                  </a:lnTo>
                  <a:lnTo>
                    <a:pt x="655" y="610"/>
                  </a:lnTo>
                  <a:lnTo>
                    <a:pt x="652" y="616"/>
                  </a:lnTo>
                  <a:lnTo>
                    <a:pt x="649" y="620"/>
                  </a:lnTo>
                  <a:lnTo>
                    <a:pt x="646" y="623"/>
                  </a:lnTo>
                  <a:lnTo>
                    <a:pt x="642" y="626"/>
                  </a:lnTo>
                  <a:lnTo>
                    <a:pt x="637" y="627"/>
                  </a:lnTo>
                  <a:lnTo>
                    <a:pt x="632" y="629"/>
                  </a:lnTo>
                  <a:lnTo>
                    <a:pt x="628" y="630"/>
                  </a:lnTo>
                  <a:lnTo>
                    <a:pt x="622" y="629"/>
                  </a:lnTo>
                  <a:lnTo>
                    <a:pt x="622" y="629"/>
                  </a:lnTo>
                  <a:lnTo>
                    <a:pt x="617" y="626"/>
                  </a:lnTo>
                  <a:lnTo>
                    <a:pt x="613" y="623"/>
                  </a:lnTo>
                  <a:lnTo>
                    <a:pt x="609" y="620"/>
                  </a:lnTo>
                  <a:lnTo>
                    <a:pt x="607" y="616"/>
                  </a:lnTo>
                  <a:lnTo>
                    <a:pt x="605" y="611"/>
                  </a:lnTo>
                  <a:lnTo>
                    <a:pt x="604" y="607"/>
                  </a:lnTo>
                  <a:lnTo>
                    <a:pt x="604" y="602"/>
                  </a:lnTo>
                  <a:lnTo>
                    <a:pt x="605" y="596"/>
                  </a:lnTo>
                  <a:lnTo>
                    <a:pt x="670" y="372"/>
                  </a:lnTo>
                  <a:lnTo>
                    <a:pt x="670" y="372"/>
                  </a:lnTo>
                  <a:lnTo>
                    <a:pt x="645" y="363"/>
                  </a:lnTo>
                  <a:lnTo>
                    <a:pt x="619" y="356"/>
                  </a:lnTo>
                  <a:lnTo>
                    <a:pt x="619" y="356"/>
                  </a:lnTo>
                  <a:lnTo>
                    <a:pt x="619" y="356"/>
                  </a:lnTo>
                  <a:lnTo>
                    <a:pt x="600" y="353"/>
                  </a:lnTo>
                  <a:lnTo>
                    <a:pt x="580" y="350"/>
                  </a:lnTo>
                  <a:lnTo>
                    <a:pt x="580" y="414"/>
                  </a:lnTo>
                  <a:lnTo>
                    <a:pt x="580" y="414"/>
                  </a:lnTo>
                  <a:lnTo>
                    <a:pt x="579" y="418"/>
                  </a:lnTo>
                  <a:lnTo>
                    <a:pt x="578" y="424"/>
                  </a:lnTo>
                  <a:lnTo>
                    <a:pt x="576" y="428"/>
                  </a:lnTo>
                  <a:lnTo>
                    <a:pt x="573" y="431"/>
                  </a:lnTo>
                  <a:lnTo>
                    <a:pt x="568" y="434"/>
                  </a:lnTo>
                  <a:lnTo>
                    <a:pt x="564" y="438"/>
                  </a:lnTo>
                  <a:lnTo>
                    <a:pt x="560" y="439"/>
                  </a:lnTo>
                  <a:lnTo>
                    <a:pt x="554" y="440"/>
                  </a:lnTo>
                  <a:lnTo>
                    <a:pt x="554" y="440"/>
                  </a:lnTo>
                  <a:lnTo>
                    <a:pt x="549" y="439"/>
                  </a:lnTo>
                  <a:lnTo>
                    <a:pt x="545" y="438"/>
                  </a:lnTo>
                  <a:lnTo>
                    <a:pt x="540" y="434"/>
                  </a:lnTo>
                  <a:lnTo>
                    <a:pt x="536" y="431"/>
                  </a:lnTo>
                  <a:lnTo>
                    <a:pt x="533" y="428"/>
                  </a:lnTo>
                  <a:lnTo>
                    <a:pt x="531" y="424"/>
                  </a:lnTo>
                  <a:lnTo>
                    <a:pt x="528" y="418"/>
                  </a:lnTo>
                  <a:lnTo>
                    <a:pt x="528" y="414"/>
                  </a:lnTo>
                  <a:lnTo>
                    <a:pt x="528" y="350"/>
                  </a:lnTo>
                  <a:lnTo>
                    <a:pt x="528" y="350"/>
                  </a:lnTo>
                  <a:lnTo>
                    <a:pt x="509" y="353"/>
                  </a:lnTo>
                  <a:lnTo>
                    <a:pt x="491" y="356"/>
                  </a:lnTo>
                  <a:lnTo>
                    <a:pt x="491" y="356"/>
                  </a:lnTo>
                  <a:lnTo>
                    <a:pt x="490" y="356"/>
                  </a:lnTo>
                  <a:lnTo>
                    <a:pt x="490" y="356"/>
                  </a:lnTo>
                  <a:lnTo>
                    <a:pt x="464" y="363"/>
                  </a:lnTo>
                  <a:lnTo>
                    <a:pt x="439" y="372"/>
                  </a:lnTo>
                  <a:lnTo>
                    <a:pt x="504" y="596"/>
                  </a:lnTo>
                  <a:lnTo>
                    <a:pt x="504" y="596"/>
                  </a:lnTo>
                  <a:lnTo>
                    <a:pt x="505" y="602"/>
                  </a:lnTo>
                  <a:lnTo>
                    <a:pt x="505" y="607"/>
                  </a:lnTo>
                  <a:lnTo>
                    <a:pt x="504" y="611"/>
                  </a:lnTo>
                  <a:lnTo>
                    <a:pt x="502" y="616"/>
                  </a:lnTo>
                  <a:lnTo>
                    <a:pt x="499" y="620"/>
                  </a:lnTo>
                  <a:lnTo>
                    <a:pt x="495" y="623"/>
                  </a:lnTo>
                  <a:lnTo>
                    <a:pt x="492" y="626"/>
                  </a:lnTo>
                  <a:lnTo>
                    <a:pt x="486" y="629"/>
                  </a:lnTo>
                  <a:lnTo>
                    <a:pt x="486" y="629"/>
                  </a:lnTo>
                  <a:lnTo>
                    <a:pt x="481" y="630"/>
                  </a:lnTo>
                  <a:lnTo>
                    <a:pt x="477" y="629"/>
                  </a:lnTo>
                  <a:lnTo>
                    <a:pt x="471" y="627"/>
                  </a:lnTo>
                  <a:lnTo>
                    <a:pt x="467" y="626"/>
                  </a:lnTo>
                  <a:lnTo>
                    <a:pt x="463" y="623"/>
                  </a:lnTo>
                  <a:lnTo>
                    <a:pt x="459" y="620"/>
                  </a:lnTo>
                  <a:lnTo>
                    <a:pt x="456" y="616"/>
                  </a:lnTo>
                  <a:lnTo>
                    <a:pt x="454" y="610"/>
                  </a:lnTo>
                  <a:lnTo>
                    <a:pt x="359" y="286"/>
                  </a:lnTo>
                  <a:lnTo>
                    <a:pt x="359" y="28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3F3F3F"/>
                </a:solidFill>
                <a:effectLst/>
                <a:uLnTx/>
                <a:uFillTx/>
                <a:cs typeface="+mn-ea"/>
                <a:sym typeface="+mn-lt"/>
              </a:endParaRPr>
            </a:p>
          </p:txBody>
        </p:sp>
        <p:sp>
          <p:nvSpPr>
            <p:cNvPr id="22" name="图形"/>
            <p:cNvSpPr/>
            <p:nvPr>
              <p:custDataLst>
                <p:tags r:id="rId12"/>
              </p:custDataLst>
            </p:nvPr>
          </p:nvSpPr>
          <p:spPr bwMode="auto">
            <a:xfrm>
              <a:off x="4557" y="6779"/>
              <a:ext cx="861" cy="861"/>
            </a:xfrm>
            <a:custGeom>
              <a:avLst/>
              <a:gdLst>
                <a:gd name="T0" fmla="*/ 1040 w 1104"/>
                <a:gd name="T1" fmla="*/ 3 h 1104"/>
                <a:gd name="T2" fmla="*/ 800 w 1104"/>
                <a:gd name="T3" fmla="*/ 51 h 1104"/>
                <a:gd name="T4" fmla="*/ 817 w 1104"/>
                <a:gd name="T5" fmla="*/ 333 h 1104"/>
                <a:gd name="T6" fmla="*/ 1001 w 1104"/>
                <a:gd name="T7" fmla="*/ 207 h 1104"/>
                <a:gd name="T8" fmla="*/ 1048 w 1104"/>
                <a:gd name="T9" fmla="*/ 372 h 1104"/>
                <a:gd name="T10" fmla="*/ 695 w 1104"/>
                <a:gd name="T11" fmla="*/ 383 h 1104"/>
                <a:gd name="T12" fmla="*/ 673 w 1104"/>
                <a:gd name="T13" fmla="*/ 372 h 1104"/>
                <a:gd name="T14" fmla="*/ 670 w 1104"/>
                <a:gd name="T15" fmla="*/ 20 h 1104"/>
                <a:gd name="T16" fmla="*/ 689 w 1104"/>
                <a:gd name="T17" fmla="*/ 1 h 1104"/>
                <a:gd name="T18" fmla="*/ 332 w 1104"/>
                <a:gd name="T19" fmla="*/ 1063 h 1104"/>
                <a:gd name="T20" fmla="*/ 288 w 1104"/>
                <a:gd name="T21" fmla="*/ 1102 h 1104"/>
                <a:gd name="T22" fmla="*/ 239 w 1104"/>
                <a:gd name="T23" fmla="*/ 1093 h 1104"/>
                <a:gd name="T24" fmla="*/ 219 w 1104"/>
                <a:gd name="T25" fmla="*/ 1081 h 1104"/>
                <a:gd name="T26" fmla="*/ 201 w 1104"/>
                <a:gd name="T27" fmla="*/ 1093 h 1104"/>
                <a:gd name="T28" fmla="*/ 151 w 1104"/>
                <a:gd name="T29" fmla="*/ 1102 h 1104"/>
                <a:gd name="T30" fmla="*/ 107 w 1104"/>
                <a:gd name="T31" fmla="*/ 1063 h 1104"/>
                <a:gd name="T32" fmla="*/ 61 w 1104"/>
                <a:gd name="T33" fmla="*/ 690 h 1104"/>
                <a:gd name="T34" fmla="*/ 20 w 1104"/>
                <a:gd name="T35" fmla="*/ 650 h 1104"/>
                <a:gd name="T36" fmla="*/ 2 w 1104"/>
                <a:gd name="T37" fmla="*/ 471 h 1104"/>
                <a:gd name="T38" fmla="*/ 25 w 1104"/>
                <a:gd name="T39" fmla="*/ 331 h 1104"/>
                <a:gd name="T40" fmla="*/ 156 w 1104"/>
                <a:gd name="T41" fmla="*/ 300 h 1104"/>
                <a:gd name="T42" fmla="*/ 219 w 1104"/>
                <a:gd name="T43" fmla="*/ 380 h 1104"/>
                <a:gd name="T44" fmla="*/ 284 w 1104"/>
                <a:gd name="T45" fmla="*/ 300 h 1104"/>
                <a:gd name="T46" fmla="*/ 377 w 1104"/>
                <a:gd name="T47" fmla="*/ 318 h 1104"/>
                <a:gd name="T48" fmla="*/ 440 w 1104"/>
                <a:gd name="T49" fmla="*/ 392 h 1104"/>
                <a:gd name="T50" fmla="*/ 474 w 1104"/>
                <a:gd name="T51" fmla="*/ 405 h 1104"/>
                <a:gd name="T52" fmla="*/ 542 w 1104"/>
                <a:gd name="T53" fmla="*/ 354 h 1104"/>
                <a:gd name="T54" fmla="*/ 597 w 1104"/>
                <a:gd name="T55" fmla="*/ 353 h 1104"/>
                <a:gd name="T56" fmla="*/ 624 w 1104"/>
                <a:gd name="T57" fmla="*/ 402 h 1104"/>
                <a:gd name="T58" fmla="*/ 573 w 1104"/>
                <a:gd name="T59" fmla="*/ 461 h 1104"/>
                <a:gd name="T60" fmla="*/ 476 w 1104"/>
                <a:gd name="T61" fmla="*/ 521 h 1104"/>
                <a:gd name="T62" fmla="*/ 446 w 1104"/>
                <a:gd name="T63" fmla="*/ 525 h 1104"/>
                <a:gd name="T64" fmla="*/ 396 w 1104"/>
                <a:gd name="T65" fmla="*/ 493 h 1104"/>
                <a:gd name="T66" fmla="*/ 334 w 1104"/>
                <a:gd name="T67" fmla="*/ 1052 h 1104"/>
                <a:gd name="T68" fmla="*/ 257 w 1104"/>
                <a:gd name="T69" fmla="*/ 61 h 1104"/>
                <a:gd name="T70" fmla="*/ 297 w 1104"/>
                <a:gd name="T71" fmla="*/ 97 h 1104"/>
                <a:gd name="T72" fmla="*/ 312 w 1104"/>
                <a:gd name="T73" fmla="*/ 152 h 1104"/>
                <a:gd name="T74" fmla="*/ 300 w 1104"/>
                <a:gd name="T75" fmla="*/ 202 h 1104"/>
                <a:gd name="T76" fmla="*/ 261 w 1104"/>
                <a:gd name="T77" fmla="*/ 252 h 1104"/>
                <a:gd name="T78" fmla="*/ 217 w 1104"/>
                <a:gd name="T79" fmla="*/ 268 h 1104"/>
                <a:gd name="T80" fmla="*/ 166 w 1104"/>
                <a:gd name="T81" fmla="*/ 243 h 1104"/>
                <a:gd name="T82" fmla="*/ 134 w 1104"/>
                <a:gd name="T83" fmla="*/ 188 h 1104"/>
                <a:gd name="T84" fmla="*/ 129 w 1104"/>
                <a:gd name="T85" fmla="*/ 138 h 1104"/>
                <a:gd name="T86" fmla="*/ 150 w 1104"/>
                <a:gd name="T87" fmla="*/ 87 h 1104"/>
                <a:gd name="T88" fmla="*/ 195 w 1104"/>
                <a:gd name="T89" fmla="*/ 57 h 1104"/>
                <a:gd name="T90" fmla="*/ 817 w 1104"/>
                <a:gd name="T91" fmla="*/ 106 h 1104"/>
                <a:gd name="T92" fmla="*/ 791 w 1104"/>
                <a:gd name="T93" fmla="*/ 94 h 1104"/>
                <a:gd name="T94" fmla="*/ 769 w 1104"/>
                <a:gd name="T95" fmla="*/ 113 h 1104"/>
                <a:gd name="T96" fmla="*/ 784 w 1104"/>
                <a:gd name="T97" fmla="*/ 255 h 1104"/>
                <a:gd name="T98" fmla="*/ 821 w 1104"/>
                <a:gd name="T99" fmla="*/ 291 h 1104"/>
                <a:gd name="T100" fmla="*/ 875 w 1104"/>
                <a:gd name="T101" fmla="*/ 258 h 1104"/>
                <a:gd name="T102" fmla="*/ 1099 w 1104"/>
                <a:gd name="T103" fmla="*/ 50 h 1104"/>
                <a:gd name="T104" fmla="*/ 1097 w 1104"/>
                <a:gd name="T105" fmla="*/ 30 h 1104"/>
                <a:gd name="T106" fmla="*/ 1016 w 1104"/>
                <a:gd name="T107" fmla="*/ 75 h 1104"/>
                <a:gd name="T108" fmla="*/ 825 w 1104"/>
                <a:gd name="T109" fmla="*/ 142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04" h="1104">
                  <a:moveTo>
                    <a:pt x="695" y="0"/>
                  </a:moveTo>
                  <a:lnTo>
                    <a:pt x="1027" y="0"/>
                  </a:lnTo>
                  <a:lnTo>
                    <a:pt x="1027" y="0"/>
                  </a:lnTo>
                  <a:lnTo>
                    <a:pt x="1031" y="0"/>
                  </a:lnTo>
                  <a:lnTo>
                    <a:pt x="1035" y="2"/>
                  </a:lnTo>
                  <a:lnTo>
                    <a:pt x="1040" y="3"/>
                  </a:lnTo>
                  <a:lnTo>
                    <a:pt x="1043" y="6"/>
                  </a:lnTo>
                  <a:lnTo>
                    <a:pt x="1043" y="6"/>
                  </a:lnTo>
                  <a:lnTo>
                    <a:pt x="1008" y="29"/>
                  </a:lnTo>
                  <a:lnTo>
                    <a:pt x="973" y="51"/>
                  </a:lnTo>
                  <a:lnTo>
                    <a:pt x="800" y="51"/>
                  </a:lnTo>
                  <a:lnTo>
                    <a:pt x="800" y="51"/>
                  </a:lnTo>
                  <a:lnTo>
                    <a:pt x="791" y="51"/>
                  </a:lnTo>
                  <a:lnTo>
                    <a:pt x="721" y="51"/>
                  </a:lnTo>
                  <a:lnTo>
                    <a:pt x="721" y="332"/>
                  </a:lnTo>
                  <a:lnTo>
                    <a:pt x="808" y="332"/>
                  </a:lnTo>
                  <a:lnTo>
                    <a:pt x="808" y="332"/>
                  </a:lnTo>
                  <a:lnTo>
                    <a:pt x="817" y="333"/>
                  </a:lnTo>
                  <a:lnTo>
                    <a:pt x="825" y="334"/>
                  </a:lnTo>
                  <a:lnTo>
                    <a:pt x="833" y="334"/>
                  </a:lnTo>
                  <a:lnTo>
                    <a:pt x="841" y="332"/>
                  </a:lnTo>
                  <a:lnTo>
                    <a:pt x="1001" y="332"/>
                  </a:lnTo>
                  <a:lnTo>
                    <a:pt x="1001" y="207"/>
                  </a:lnTo>
                  <a:lnTo>
                    <a:pt x="1001" y="207"/>
                  </a:lnTo>
                  <a:lnTo>
                    <a:pt x="1053" y="156"/>
                  </a:lnTo>
                  <a:lnTo>
                    <a:pt x="1053" y="357"/>
                  </a:lnTo>
                  <a:lnTo>
                    <a:pt x="1053" y="357"/>
                  </a:lnTo>
                  <a:lnTo>
                    <a:pt x="1053" y="363"/>
                  </a:lnTo>
                  <a:lnTo>
                    <a:pt x="1050" y="367"/>
                  </a:lnTo>
                  <a:lnTo>
                    <a:pt x="1048" y="372"/>
                  </a:lnTo>
                  <a:lnTo>
                    <a:pt x="1045" y="376"/>
                  </a:lnTo>
                  <a:lnTo>
                    <a:pt x="1041" y="379"/>
                  </a:lnTo>
                  <a:lnTo>
                    <a:pt x="1036" y="381"/>
                  </a:lnTo>
                  <a:lnTo>
                    <a:pt x="1032" y="382"/>
                  </a:lnTo>
                  <a:lnTo>
                    <a:pt x="1027" y="383"/>
                  </a:lnTo>
                  <a:lnTo>
                    <a:pt x="695" y="383"/>
                  </a:lnTo>
                  <a:lnTo>
                    <a:pt x="695" y="383"/>
                  </a:lnTo>
                  <a:lnTo>
                    <a:pt x="689" y="382"/>
                  </a:lnTo>
                  <a:lnTo>
                    <a:pt x="685" y="381"/>
                  </a:lnTo>
                  <a:lnTo>
                    <a:pt x="681" y="379"/>
                  </a:lnTo>
                  <a:lnTo>
                    <a:pt x="676" y="376"/>
                  </a:lnTo>
                  <a:lnTo>
                    <a:pt x="673" y="372"/>
                  </a:lnTo>
                  <a:lnTo>
                    <a:pt x="671" y="367"/>
                  </a:lnTo>
                  <a:lnTo>
                    <a:pt x="670" y="363"/>
                  </a:lnTo>
                  <a:lnTo>
                    <a:pt x="669" y="357"/>
                  </a:lnTo>
                  <a:lnTo>
                    <a:pt x="669" y="25"/>
                  </a:lnTo>
                  <a:lnTo>
                    <a:pt x="669" y="25"/>
                  </a:lnTo>
                  <a:lnTo>
                    <a:pt x="670" y="20"/>
                  </a:lnTo>
                  <a:lnTo>
                    <a:pt x="671" y="16"/>
                  </a:lnTo>
                  <a:lnTo>
                    <a:pt x="673" y="11"/>
                  </a:lnTo>
                  <a:lnTo>
                    <a:pt x="676" y="7"/>
                  </a:lnTo>
                  <a:lnTo>
                    <a:pt x="681" y="4"/>
                  </a:lnTo>
                  <a:lnTo>
                    <a:pt x="685" y="2"/>
                  </a:lnTo>
                  <a:lnTo>
                    <a:pt x="689" y="1"/>
                  </a:lnTo>
                  <a:lnTo>
                    <a:pt x="695" y="0"/>
                  </a:lnTo>
                  <a:lnTo>
                    <a:pt x="695" y="0"/>
                  </a:lnTo>
                  <a:close/>
                  <a:moveTo>
                    <a:pt x="334" y="1052"/>
                  </a:moveTo>
                  <a:lnTo>
                    <a:pt x="334" y="1052"/>
                  </a:lnTo>
                  <a:lnTo>
                    <a:pt x="334" y="1057"/>
                  </a:lnTo>
                  <a:lnTo>
                    <a:pt x="332" y="1063"/>
                  </a:lnTo>
                  <a:lnTo>
                    <a:pt x="328" y="1072"/>
                  </a:lnTo>
                  <a:lnTo>
                    <a:pt x="323" y="1081"/>
                  </a:lnTo>
                  <a:lnTo>
                    <a:pt x="315" y="1088"/>
                  </a:lnTo>
                  <a:lnTo>
                    <a:pt x="307" y="1095"/>
                  </a:lnTo>
                  <a:lnTo>
                    <a:pt x="298" y="1099"/>
                  </a:lnTo>
                  <a:lnTo>
                    <a:pt x="288" y="1102"/>
                  </a:lnTo>
                  <a:lnTo>
                    <a:pt x="278" y="1104"/>
                  </a:lnTo>
                  <a:lnTo>
                    <a:pt x="278" y="1104"/>
                  </a:lnTo>
                  <a:lnTo>
                    <a:pt x="265" y="1102"/>
                  </a:lnTo>
                  <a:lnTo>
                    <a:pt x="251" y="1098"/>
                  </a:lnTo>
                  <a:lnTo>
                    <a:pt x="244" y="1096"/>
                  </a:lnTo>
                  <a:lnTo>
                    <a:pt x="239" y="1093"/>
                  </a:lnTo>
                  <a:lnTo>
                    <a:pt x="233" y="1090"/>
                  </a:lnTo>
                  <a:lnTo>
                    <a:pt x="229" y="1085"/>
                  </a:lnTo>
                  <a:lnTo>
                    <a:pt x="229" y="1085"/>
                  </a:lnTo>
                  <a:lnTo>
                    <a:pt x="228" y="1083"/>
                  </a:lnTo>
                  <a:lnTo>
                    <a:pt x="225" y="1082"/>
                  </a:lnTo>
                  <a:lnTo>
                    <a:pt x="219" y="1081"/>
                  </a:lnTo>
                  <a:lnTo>
                    <a:pt x="215" y="1082"/>
                  </a:lnTo>
                  <a:lnTo>
                    <a:pt x="212" y="1083"/>
                  </a:lnTo>
                  <a:lnTo>
                    <a:pt x="210" y="1085"/>
                  </a:lnTo>
                  <a:lnTo>
                    <a:pt x="210" y="1085"/>
                  </a:lnTo>
                  <a:lnTo>
                    <a:pt x="206" y="1090"/>
                  </a:lnTo>
                  <a:lnTo>
                    <a:pt x="201" y="1093"/>
                  </a:lnTo>
                  <a:lnTo>
                    <a:pt x="196" y="1096"/>
                  </a:lnTo>
                  <a:lnTo>
                    <a:pt x="189" y="1098"/>
                  </a:lnTo>
                  <a:lnTo>
                    <a:pt x="175" y="1102"/>
                  </a:lnTo>
                  <a:lnTo>
                    <a:pt x="161" y="1104"/>
                  </a:lnTo>
                  <a:lnTo>
                    <a:pt x="161" y="1104"/>
                  </a:lnTo>
                  <a:lnTo>
                    <a:pt x="151" y="1102"/>
                  </a:lnTo>
                  <a:lnTo>
                    <a:pt x="142" y="1099"/>
                  </a:lnTo>
                  <a:lnTo>
                    <a:pt x="133" y="1095"/>
                  </a:lnTo>
                  <a:lnTo>
                    <a:pt x="124" y="1088"/>
                  </a:lnTo>
                  <a:lnTo>
                    <a:pt x="117" y="1081"/>
                  </a:lnTo>
                  <a:lnTo>
                    <a:pt x="111" y="1072"/>
                  </a:lnTo>
                  <a:lnTo>
                    <a:pt x="107" y="1063"/>
                  </a:lnTo>
                  <a:lnTo>
                    <a:pt x="105" y="1052"/>
                  </a:lnTo>
                  <a:lnTo>
                    <a:pt x="94" y="696"/>
                  </a:lnTo>
                  <a:lnTo>
                    <a:pt x="80" y="695"/>
                  </a:lnTo>
                  <a:lnTo>
                    <a:pt x="80" y="695"/>
                  </a:lnTo>
                  <a:lnTo>
                    <a:pt x="71" y="693"/>
                  </a:lnTo>
                  <a:lnTo>
                    <a:pt x="61" y="690"/>
                  </a:lnTo>
                  <a:lnTo>
                    <a:pt x="51" y="685"/>
                  </a:lnTo>
                  <a:lnTo>
                    <a:pt x="42" y="680"/>
                  </a:lnTo>
                  <a:lnTo>
                    <a:pt x="34" y="674"/>
                  </a:lnTo>
                  <a:lnTo>
                    <a:pt x="27" y="667"/>
                  </a:lnTo>
                  <a:lnTo>
                    <a:pt x="23" y="658"/>
                  </a:lnTo>
                  <a:lnTo>
                    <a:pt x="20" y="650"/>
                  </a:lnTo>
                  <a:lnTo>
                    <a:pt x="20" y="650"/>
                  </a:lnTo>
                  <a:lnTo>
                    <a:pt x="10" y="600"/>
                  </a:lnTo>
                  <a:lnTo>
                    <a:pt x="5" y="561"/>
                  </a:lnTo>
                  <a:lnTo>
                    <a:pt x="2" y="529"/>
                  </a:lnTo>
                  <a:lnTo>
                    <a:pt x="0" y="500"/>
                  </a:lnTo>
                  <a:lnTo>
                    <a:pt x="2" y="471"/>
                  </a:lnTo>
                  <a:lnTo>
                    <a:pt x="6" y="438"/>
                  </a:lnTo>
                  <a:lnTo>
                    <a:pt x="18" y="346"/>
                  </a:lnTo>
                  <a:lnTo>
                    <a:pt x="18" y="346"/>
                  </a:lnTo>
                  <a:lnTo>
                    <a:pt x="19" y="341"/>
                  </a:lnTo>
                  <a:lnTo>
                    <a:pt x="22" y="336"/>
                  </a:lnTo>
                  <a:lnTo>
                    <a:pt x="25" y="331"/>
                  </a:lnTo>
                  <a:lnTo>
                    <a:pt x="30" y="325"/>
                  </a:lnTo>
                  <a:lnTo>
                    <a:pt x="35" y="321"/>
                  </a:lnTo>
                  <a:lnTo>
                    <a:pt x="41" y="317"/>
                  </a:lnTo>
                  <a:lnTo>
                    <a:pt x="48" y="313"/>
                  </a:lnTo>
                  <a:lnTo>
                    <a:pt x="57" y="312"/>
                  </a:lnTo>
                  <a:lnTo>
                    <a:pt x="156" y="300"/>
                  </a:lnTo>
                  <a:lnTo>
                    <a:pt x="156" y="300"/>
                  </a:lnTo>
                  <a:lnTo>
                    <a:pt x="160" y="300"/>
                  </a:lnTo>
                  <a:lnTo>
                    <a:pt x="164" y="301"/>
                  </a:lnTo>
                  <a:lnTo>
                    <a:pt x="168" y="304"/>
                  </a:lnTo>
                  <a:lnTo>
                    <a:pt x="171" y="307"/>
                  </a:lnTo>
                  <a:lnTo>
                    <a:pt x="219" y="380"/>
                  </a:lnTo>
                  <a:lnTo>
                    <a:pt x="269" y="307"/>
                  </a:lnTo>
                  <a:lnTo>
                    <a:pt x="269" y="307"/>
                  </a:lnTo>
                  <a:lnTo>
                    <a:pt x="271" y="304"/>
                  </a:lnTo>
                  <a:lnTo>
                    <a:pt x="275" y="301"/>
                  </a:lnTo>
                  <a:lnTo>
                    <a:pt x="280" y="300"/>
                  </a:lnTo>
                  <a:lnTo>
                    <a:pt x="284" y="300"/>
                  </a:lnTo>
                  <a:lnTo>
                    <a:pt x="340" y="307"/>
                  </a:lnTo>
                  <a:lnTo>
                    <a:pt x="340" y="307"/>
                  </a:lnTo>
                  <a:lnTo>
                    <a:pt x="358" y="310"/>
                  </a:lnTo>
                  <a:lnTo>
                    <a:pt x="366" y="312"/>
                  </a:lnTo>
                  <a:lnTo>
                    <a:pt x="371" y="314"/>
                  </a:lnTo>
                  <a:lnTo>
                    <a:pt x="377" y="318"/>
                  </a:lnTo>
                  <a:lnTo>
                    <a:pt x="381" y="321"/>
                  </a:lnTo>
                  <a:lnTo>
                    <a:pt x="389" y="329"/>
                  </a:lnTo>
                  <a:lnTo>
                    <a:pt x="389" y="329"/>
                  </a:lnTo>
                  <a:lnTo>
                    <a:pt x="417" y="364"/>
                  </a:lnTo>
                  <a:lnTo>
                    <a:pt x="440" y="392"/>
                  </a:lnTo>
                  <a:lnTo>
                    <a:pt x="440" y="392"/>
                  </a:lnTo>
                  <a:lnTo>
                    <a:pt x="451" y="403"/>
                  </a:lnTo>
                  <a:lnTo>
                    <a:pt x="451" y="403"/>
                  </a:lnTo>
                  <a:lnTo>
                    <a:pt x="456" y="406"/>
                  </a:lnTo>
                  <a:lnTo>
                    <a:pt x="462" y="408"/>
                  </a:lnTo>
                  <a:lnTo>
                    <a:pt x="467" y="407"/>
                  </a:lnTo>
                  <a:lnTo>
                    <a:pt x="474" y="405"/>
                  </a:lnTo>
                  <a:lnTo>
                    <a:pt x="474" y="405"/>
                  </a:lnTo>
                  <a:lnTo>
                    <a:pt x="482" y="398"/>
                  </a:lnTo>
                  <a:lnTo>
                    <a:pt x="482" y="398"/>
                  </a:lnTo>
                  <a:lnTo>
                    <a:pt x="511" y="378"/>
                  </a:lnTo>
                  <a:lnTo>
                    <a:pt x="542" y="354"/>
                  </a:lnTo>
                  <a:lnTo>
                    <a:pt x="542" y="354"/>
                  </a:lnTo>
                  <a:lnTo>
                    <a:pt x="551" y="349"/>
                  </a:lnTo>
                  <a:lnTo>
                    <a:pt x="561" y="346"/>
                  </a:lnTo>
                  <a:lnTo>
                    <a:pt x="571" y="345"/>
                  </a:lnTo>
                  <a:lnTo>
                    <a:pt x="579" y="346"/>
                  </a:lnTo>
                  <a:lnTo>
                    <a:pt x="589" y="349"/>
                  </a:lnTo>
                  <a:lnTo>
                    <a:pt x="597" y="353"/>
                  </a:lnTo>
                  <a:lnTo>
                    <a:pt x="604" y="360"/>
                  </a:lnTo>
                  <a:lnTo>
                    <a:pt x="612" y="366"/>
                  </a:lnTo>
                  <a:lnTo>
                    <a:pt x="616" y="375"/>
                  </a:lnTo>
                  <a:lnTo>
                    <a:pt x="620" y="383"/>
                  </a:lnTo>
                  <a:lnTo>
                    <a:pt x="623" y="392"/>
                  </a:lnTo>
                  <a:lnTo>
                    <a:pt x="624" y="402"/>
                  </a:lnTo>
                  <a:lnTo>
                    <a:pt x="623" y="410"/>
                  </a:lnTo>
                  <a:lnTo>
                    <a:pt x="619" y="420"/>
                  </a:lnTo>
                  <a:lnTo>
                    <a:pt x="613" y="429"/>
                  </a:lnTo>
                  <a:lnTo>
                    <a:pt x="605" y="436"/>
                  </a:lnTo>
                  <a:lnTo>
                    <a:pt x="605" y="436"/>
                  </a:lnTo>
                  <a:lnTo>
                    <a:pt x="573" y="461"/>
                  </a:lnTo>
                  <a:lnTo>
                    <a:pt x="542" y="484"/>
                  </a:lnTo>
                  <a:lnTo>
                    <a:pt x="542" y="484"/>
                  </a:lnTo>
                  <a:lnTo>
                    <a:pt x="522" y="495"/>
                  </a:lnTo>
                  <a:lnTo>
                    <a:pt x="505" y="506"/>
                  </a:lnTo>
                  <a:lnTo>
                    <a:pt x="490" y="515"/>
                  </a:lnTo>
                  <a:lnTo>
                    <a:pt x="476" y="521"/>
                  </a:lnTo>
                  <a:lnTo>
                    <a:pt x="476" y="521"/>
                  </a:lnTo>
                  <a:lnTo>
                    <a:pt x="470" y="524"/>
                  </a:lnTo>
                  <a:lnTo>
                    <a:pt x="464" y="525"/>
                  </a:lnTo>
                  <a:lnTo>
                    <a:pt x="458" y="526"/>
                  </a:lnTo>
                  <a:lnTo>
                    <a:pt x="452" y="526"/>
                  </a:lnTo>
                  <a:lnTo>
                    <a:pt x="446" y="525"/>
                  </a:lnTo>
                  <a:lnTo>
                    <a:pt x="439" y="524"/>
                  </a:lnTo>
                  <a:lnTo>
                    <a:pt x="433" y="520"/>
                  </a:lnTo>
                  <a:lnTo>
                    <a:pt x="427" y="517"/>
                  </a:lnTo>
                  <a:lnTo>
                    <a:pt x="427" y="517"/>
                  </a:lnTo>
                  <a:lnTo>
                    <a:pt x="411" y="506"/>
                  </a:lnTo>
                  <a:lnTo>
                    <a:pt x="396" y="493"/>
                  </a:lnTo>
                  <a:lnTo>
                    <a:pt x="380" y="478"/>
                  </a:lnTo>
                  <a:lnTo>
                    <a:pt x="365" y="461"/>
                  </a:lnTo>
                  <a:lnTo>
                    <a:pt x="365" y="461"/>
                  </a:lnTo>
                  <a:lnTo>
                    <a:pt x="352" y="447"/>
                  </a:lnTo>
                  <a:lnTo>
                    <a:pt x="334" y="1052"/>
                  </a:lnTo>
                  <a:lnTo>
                    <a:pt x="334" y="1052"/>
                  </a:lnTo>
                  <a:close/>
                  <a:moveTo>
                    <a:pt x="221" y="52"/>
                  </a:moveTo>
                  <a:lnTo>
                    <a:pt x="221" y="52"/>
                  </a:lnTo>
                  <a:lnTo>
                    <a:pt x="231" y="53"/>
                  </a:lnTo>
                  <a:lnTo>
                    <a:pt x="240" y="55"/>
                  </a:lnTo>
                  <a:lnTo>
                    <a:pt x="248" y="58"/>
                  </a:lnTo>
                  <a:lnTo>
                    <a:pt x="257" y="61"/>
                  </a:lnTo>
                  <a:lnTo>
                    <a:pt x="266" y="65"/>
                  </a:lnTo>
                  <a:lnTo>
                    <a:pt x="273" y="70"/>
                  </a:lnTo>
                  <a:lnTo>
                    <a:pt x="280" y="76"/>
                  </a:lnTo>
                  <a:lnTo>
                    <a:pt x="286" y="83"/>
                  </a:lnTo>
                  <a:lnTo>
                    <a:pt x="292" y="89"/>
                  </a:lnTo>
                  <a:lnTo>
                    <a:pt x="297" y="97"/>
                  </a:lnTo>
                  <a:lnTo>
                    <a:pt x="301" y="105"/>
                  </a:lnTo>
                  <a:lnTo>
                    <a:pt x="306" y="114"/>
                  </a:lnTo>
                  <a:lnTo>
                    <a:pt x="309" y="122"/>
                  </a:lnTo>
                  <a:lnTo>
                    <a:pt x="310" y="132"/>
                  </a:lnTo>
                  <a:lnTo>
                    <a:pt x="312" y="141"/>
                  </a:lnTo>
                  <a:lnTo>
                    <a:pt x="312" y="152"/>
                  </a:lnTo>
                  <a:lnTo>
                    <a:pt x="312" y="152"/>
                  </a:lnTo>
                  <a:lnTo>
                    <a:pt x="311" y="161"/>
                  </a:lnTo>
                  <a:lnTo>
                    <a:pt x="310" y="172"/>
                  </a:lnTo>
                  <a:lnTo>
                    <a:pt x="308" y="182"/>
                  </a:lnTo>
                  <a:lnTo>
                    <a:pt x="303" y="193"/>
                  </a:lnTo>
                  <a:lnTo>
                    <a:pt x="300" y="202"/>
                  </a:lnTo>
                  <a:lnTo>
                    <a:pt x="295" y="212"/>
                  </a:lnTo>
                  <a:lnTo>
                    <a:pt x="289" y="221"/>
                  </a:lnTo>
                  <a:lnTo>
                    <a:pt x="284" y="230"/>
                  </a:lnTo>
                  <a:lnTo>
                    <a:pt x="276" y="238"/>
                  </a:lnTo>
                  <a:lnTo>
                    <a:pt x="270" y="245"/>
                  </a:lnTo>
                  <a:lnTo>
                    <a:pt x="261" y="252"/>
                  </a:lnTo>
                  <a:lnTo>
                    <a:pt x="254" y="257"/>
                  </a:lnTo>
                  <a:lnTo>
                    <a:pt x="245" y="262"/>
                  </a:lnTo>
                  <a:lnTo>
                    <a:pt x="237" y="265"/>
                  </a:lnTo>
                  <a:lnTo>
                    <a:pt x="227" y="267"/>
                  </a:lnTo>
                  <a:lnTo>
                    <a:pt x="217" y="268"/>
                  </a:lnTo>
                  <a:lnTo>
                    <a:pt x="217" y="268"/>
                  </a:lnTo>
                  <a:lnTo>
                    <a:pt x="209" y="267"/>
                  </a:lnTo>
                  <a:lnTo>
                    <a:pt x="199" y="265"/>
                  </a:lnTo>
                  <a:lnTo>
                    <a:pt x="190" y="260"/>
                  </a:lnTo>
                  <a:lnTo>
                    <a:pt x="182" y="256"/>
                  </a:lnTo>
                  <a:lnTo>
                    <a:pt x="174" y="250"/>
                  </a:lnTo>
                  <a:lnTo>
                    <a:pt x="166" y="243"/>
                  </a:lnTo>
                  <a:lnTo>
                    <a:pt x="160" y="236"/>
                  </a:lnTo>
                  <a:lnTo>
                    <a:pt x="154" y="227"/>
                  </a:lnTo>
                  <a:lnTo>
                    <a:pt x="147" y="218"/>
                  </a:lnTo>
                  <a:lnTo>
                    <a:pt x="143" y="209"/>
                  </a:lnTo>
                  <a:lnTo>
                    <a:pt x="137" y="199"/>
                  </a:lnTo>
                  <a:lnTo>
                    <a:pt x="134" y="188"/>
                  </a:lnTo>
                  <a:lnTo>
                    <a:pt x="131" y="179"/>
                  </a:lnTo>
                  <a:lnTo>
                    <a:pt x="129" y="168"/>
                  </a:lnTo>
                  <a:lnTo>
                    <a:pt x="128" y="158"/>
                  </a:lnTo>
                  <a:lnTo>
                    <a:pt x="128" y="147"/>
                  </a:lnTo>
                  <a:lnTo>
                    <a:pt x="128" y="147"/>
                  </a:lnTo>
                  <a:lnTo>
                    <a:pt x="129" y="138"/>
                  </a:lnTo>
                  <a:lnTo>
                    <a:pt x="130" y="128"/>
                  </a:lnTo>
                  <a:lnTo>
                    <a:pt x="132" y="119"/>
                  </a:lnTo>
                  <a:lnTo>
                    <a:pt x="135" y="110"/>
                  </a:lnTo>
                  <a:lnTo>
                    <a:pt x="140" y="102"/>
                  </a:lnTo>
                  <a:lnTo>
                    <a:pt x="144" y="93"/>
                  </a:lnTo>
                  <a:lnTo>
                    <a:pt x="150" y="87"/>
                  </a:lnTo>
                  <a:lnTo>
                    <a:pt x="156" y="79"/>
                  </a:lnTo>
                  <a:lnTo>
                    <a:pt x="162" y="74"/>
                  </a:lnTo>
                  <a:lnTo>
                    <a:pt x="170" y="69"/>
                  </a:lnTo>
                  <a:lnTo>
                    <a:pt x="177" y="63"/>
                  </a:lnTo>
                  <a:lnTo>
                    <a:pt x="186" y="60"/>
                  </a:lnTo>
                  <a:lnTo>
                    <a:pt x="195" y="57"/>
                  </a:lnTo>
                  <a:lnTo>
                    <a:pt x="203" y="55"/>
                  </a:lnTo>
                  <a:lnTo>
                    <a:pt x="212" y="52"/>
                  </a:lnTo>
                  <a:lnTo>
                    <a:pt x="221" y="52"/>
                  </a:lnTo>
                  <a:lnTo>
                    <a:pt x="221" y="52"/>
                  </a:lnTo>
                  <a:close/>
                  <a:moveTo>
                    <a:pt x="817" y="106"/>
                  </a:moveTo>
                  <a:lnTo>
                    <a:pt x="817" y="106"/>
                  </a:lnTo>
                  <a:lnTo>
                    <a:pt x="814" y="103"/>
                  </a:lnTo>
                  <a:lnTo>
                    <a:pt x="812" y="101"/>
                  </a:lnTo>
                  <a:lnTo>
                    <a:pt x="810" y="98"/>
                  </a:lnTo>
                  <a:lnTo>
                    <a:pt x="807" y="97"/>
                  </a:lnTo>
                  <a:lnTo>
                    <a:pt x="799" y="94"/>
                  </a:lnTo>
                  <a:lnTo>
                    <a:pt x="791" y="94"/>
                  </a:lnTo>
                  <a:lnTo>
                    <a:pt x="783" y="97"/>
                  </a:lnTo>
                  <a:lnTo>
                    <a:pt x="776" y="100"/>
                  </a:lnTo>
                  <a:lnTo>
                    <a:pt x="773" y="102"/>
                  </a:lnTo>
                  <a:lnTo>
                    <a:pt x="771" y="105"/>
                  </a:lnTo>
                  <a:lnTo>
                    <a:pt x="770" y="108"/>
                  </a:lnTo>
                  <a:lnTo>
                    <a:pt x="769" y="113"/>
                  </a:lnTo>
                  <a:lnTo>
                    <a:pt x="769" y="113"/>
                  </a:lnTo>
                  <a:lnTo>
                    <a:pt x="770" y="154"/>
                  </a:lnTo>
                  <a:lnTo>
                    <a:pt x="773" y="186"/>
                  </a:lnTo>
                  <a:lnTo>
                    <a:pt x="778" y="218"/>
                  </a:lnTo>
                  <a:lnTo>
                    <a:pt x="784" y="255"/>
                  </a:lnTo>
                  <a:lnTo>
                    <a:pt x="784" y="255"/>
                  </a:lnTo>
                  <a:lnTo>
                    <a:pt x="787" y="263"/>
                  </a:lnTo>
                  <a:lnTo>
                    <a:pt x="792" y="270"/>
                  </a:lnTo>
                  <a:lnTo>
                    <a:pt x="797" y="278"/>
                  </a:lnTo>
                  <a:lnTo>
                    <a:pt x="805" y="283"/>
                  </a:lnTo>
                  <a:lnTo>
                    <a:pt x="812" y="287"/>
                  </a:lnTo>
                  <a:lnTo>
                    <a:pt x="821" y="291"/>
                  </a:lnTo>
                  <a:lnTo>
                    <a:pt x="824" y="291"/>
                  </a:lnTo>
                  <a:lnTo>
                    <a:pt x="828" y="291"/>
                  </a:lnTo>
                  <a:lnTo>
                    <a:pt x="832" y="290"/>
                  </a:lnTo>
                  <a:lnTo>
                    <a:pt x="835" y="287"/>
                  </a:lnTo>
                  <a:lnTo>
                    <a:pt x="835" y="287"/>
                  </a:lnTo>
                  <a:lnTo>
                    <a:pt x="875" y="258"/>
                  </a:lnTo>
                  <a:lnTo>
                    <a:pt x="910" y="230"/>
                  </a:lnTo>
                  <a:lnTo>
                    <a:pt x="942" y="202"/>
                  </a:lnTo>
                  <a:lnTo>
                    <a:pt x="972" y="175"/>
                  </a:lnTo>
                  <a:lnTo>
                    <a:pt x="1001" y="146"/>
                  </a:lnTo>
                  <a:lnTo>
                    <a:pt x="1031" y="117"/>
                  </a:lnTo>
                  <a:lnTo>
                    <a:pt x="1099" y="50"/>
                  </a:lnTo>
                  <a:lnTo>
                    <a:pt x="1099" y="50"/>
                  </a:lnTo>
                  <a:lnTo>
                    <a:pt x="1103" y="45"/>
                  </a:lnTo>
                  <a:lnTo>
                    <a:pt x="1104" y="39"/>
                  </a:lnTo>
                  <a:lnTo>
                    <a:pt x="1103" y="35"/>
                  </a:lnTo>
                  <a:lnTo>
                    <a:pt x="1101" y="32"/>
                  </a:lnTo>
                  <a:lnTo>
                    <a:pt x="1097" y="30"/>
                  </a:lnTo>
                  <a:lnTo>
                    <a:pt x="1093" y="29"/>
                  </a:lnTo>
                  <a:lnTo>
                    <a:pt x="1087" y="29"/>
                  </a:lnTo>
                  <a:lnTo>
                    <a:pt x="1082" y="32"/>
                  </a:lnTo>
                  <a:lnTo>
                    <a:pt x="1082" y="32"/>
                  </a:lnTo>
                  <a:lnTo>
                    <a:pt x="1047" y="55"/>
                  </a:lnTo>
                  <a:lnTo>
                    <a:pt x="1016" y="75"/>
                  </a:lnTo>
                  <a:lnTo>
                    <a:pt x="960" y="110"/>
                  </a:lnTo>
                  <a:lnTo>
                    <a:pt x="905" y="142"/>
                  </a:lnTo>
                  <a:lnTo>
                    <a:pt x="841" y="181"/>
                  </a:lnTo>
                  <a:lnTo>
                    <a:pt x="841" y="181"/>
                  </a:lnTo>
                  <a:lnTo>
                    <a:pt x="832" y="160"/>
                  </a:lnTo>
                  <a:lnTo>
                    <a:pt x="825" y="142"/>
                  </a:lnTo>
                  <a:lnTo>
                    <a:pt x="817" y="106"/>
                  </a:lnTo>
                  <a:lnTo>
                    <a:pt x="817" y="10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3F3F3F"/>
                </a:solidFill>
                <a:effectLst/>
                <a:uLnTx/>
                <a:uFillTx/>
                <a:cs typeface="+mn-ea"/>
                <a:sym typeface="+mn-lt"/>
              </a:endParaRPr>
            </a:p>
          </p:txBody>
        </p:sp>
        <p:sp>
          <p:nvSpPr>
            <p:cNvPr id="14" name="图形"/>
            <p:cNvSpPr/>
            <p:nvPr>
              <p:custDataLst>
                <p:tags r:id="rId13"/>
              </p:custDataLst>
            </p:nvPr>
          </p:nvSpPr>
          <p:spPr bwMode="auto">
            <a:xfrm>
              <a:off x="13539" y="6779"/>
              <a:ext cx="861" cy="861"/>
            </a:xfrm>
            <a:custGeom>
              <a:avLst/>
              <a:gdLst>
                <a:gd name="T0" fmla="*/ 497 w 1104"/>
                <a:gd name="T1" fmla="*/ 19 h 1104"/>
                <a:gd name="T2" fmla="*/ 458 w 1104"/>
                <a:gd name="T3" fmla="*/ 82 h 1104"/>
                <a:gd name="T4" fmla="*/ 469 w 1104"/>
                <a:gd name="T5" fmla="*/ 155 h 1104"/>
                <a:gd name="T6" fmla="*/ 526 w 1104"/>
                <a:gd name="T7" fmla="*/ 217 h 1104"/>
                <a:gd name="T8" fmla="*/ 591 w 1104"/>
                <a:gd name="T9" fmla="*/ 212 h 1104"/>
                <a:gd name="T10" fmla="*/ 640 w 1104"/>
                <a:gd name="T11" fmla="*/ 141 h 1104"/>
                <a:gd name="T12" fmla="*/ 642 w 1104"/>
                <a:gd name="T13" fmla="*/ 69 h 1104"/>
                <a:gd name="T14" fmla="*/ 596 w 1104"/>
                <a:gd name="T15" fmla="*/ 11 h 1104"/>
                <a:gd name="T16" fmla="*/ 615 w 1104"/>
                <a:gd name="T17" fmla="*/ 264 h 1104"/>
                <a:gd name="T18" fmla="*/ 708 w 1104"/>
                <a:gd name="T19" fmla="*/ 272 h 1104"/>
                <a:gd name="T20" fmla="*/ 741 w 1104"/>
                <a:gd name="T21" fmla="*/ 304 h 1104"/>
                <a:gd name="T22" fmla="*/ 749 w 1104"/>
                <a:gd name="T23" fmla="*/ 469 h 1104"/>
                <a:gd name="T24" fmla="*/ 371 w 1104"/>
                <a:gd name="T25" fmla="*/ 478 h 1104"/>
                <a:gd name="T26" fmla="*/ 347 w 1104"/>
                <a:gd name="T27" fmla="*/ 447 h 1104"/>
                <a:gd name="T28" fmla="*/ 372 w 1104"/>
                <a:gd name="T29" fmla="*/ 289 h 1104"/>
                <a:gd name="T30" fmla="*/ 476 w 1104"/>
                <a:gd name="T31" fmla="*/ 257 h 1104"/>
                <a:gd name="T32" fmla="*/ 194 w 1104"/>
                <a:gd name="T33" fmla="*/ 557 h 1104"/>
                <a:gd name="T34" fmla="*/ 131 w 1104"/>
                <a:gd name="T35" fmla="*/ 594 h 1104"/>
                <a:gd name="T36" fmla="*/ 110 w 1104"/>
                <a:gd name="T37" fmla="*/ 658 h 1104"/>
                <a:gd name="T38" fmla="*/ 140 w 1104"/>
                <a:gd name="T39" fmla="*/ 740 h 1104"/>
                <a:gd name="T40" fmla="*/ 208 w 1104"/>
                <a:gd name="T41" fmla="*/ 779 h 1104"/>
                <a:gd name="T42" fmla="*/ 268 w 1104"/>
                <a:gd name="T43" fmla="*/ 746 h 1104"/>
                <a:gd name="T44" fmla="*/ 301 w 1104"/>
                <a:gd name="T45" fmla="*/ 665 h 1104"/>
                <a:gd name="T46" fmla="*/ 285 w 1104"/>
                <a:gd name="T47" fmla="*/ 599 h 1104"/>
                <a:gd name="T48" fmla="*/ 223 w 1104"/>
                <a:gd name="T49" fmla="*/ 558 h 1104"/>
                <a:gd name="T50" fmla="*/ 277 w 1104"/>
                <a:gd name="T51" fmla="*/ 814 h 1104"/>
                <a:gd name="T52" fmla="*/ 382 w 1104"/>
                <a:gd name="T53" fmla="*/ 840 h 1104"/>
                <a:gd name="T54" fmla="*/ 412 w 1104"/>
                <a:gd name="T55" fmla="*/ 1009 h 1104"/>
                <a:gd name="T56" fmla="*/ 400 w 1104"/>
                <a:gd name="T57" fmla="*/ 1097 h 1104"/>
                <a:gd name="T58" fmla="*/ 21 w 1104"/>
                <a:gd name="T59" fmla="*/ 1102 h 1104"/>
                <a:gd name="T60" fmla="*/ 1 w 1104"/>
                <a:gd name="T61" fmla="*/ 1054 h 1104"/>
                <a:gd name="T62" fmla="*/ 21 w 1104"/>
                <a:gd name="T63" fmla="*/ 851 h 1104"/>
                <a:gd name="T64" fmla="*/ 126 w 1104"/>
                <a:gd name="T65" fmla="*/ 813 h 1104"/>
                <a:gd name="T66" fmla="*/ 526 w 1104"/>
                <a:gd name="T67" fmla="*/ 557 h 1104"/>
                <a:gd name="T68" fmla="*/ 552 w 1104"/>
                <a:gd name="T69" fmla="*/ 531 h 1104"/>
                <a:gd name="T70" fmla="*/ 578 w 1104"/>
                <a:gd name="T71" fmla="*/ 551 h 1104"/>
                <a:gd name="T72" fmla="*/ 689 w 1104"/>
                <a:gd name="T73" fmla="*/ 738 h 1104"/>
                <a:gd name="T74" fmla="*/ 676 w 1104"/>
                <a:gd name="T75" fmla="*/ 768 h 1104"/>
                <a:gd name="T76" fmla="*/ 453 w 1104"/>
                <a:gd name="T77" fmla="*/ 767 h 1104"/>
                <a:gd name="T78" fmla="*/ 417 w 1104"/>
                <a:gd name="T79" fmla="*/ 757 h 1104"/>
                <a:gd name="T80" fmla="*/ 423 w 1104"/>
                <a:gd name="T81" fmla="*/ 725 h 1104"/>
                <a:gd name="T82" fmla="*/ 876 w 1104"/>
                <a:gd name="T83" fmla="*/ 559 h 1104"/>
                <a:gd name="T84" fmla="*/ 817 w 1104"/>
                <a:gd name="T85" fmla="*/ 602 h 1104"/>
                <a:gd name="T86" fmla="*/ 803 w 1104"/>
                <a:gd name="T87" fmla="*/ 669 h 1104"/>
                <a:gd name="T88" fmla="*/ 839 w 1104"/>
                <a:gd name="T89" fmla="*/ 748 h 1104"/>
                <a:gd name="T90" fmla="*/ 900 w 1104"/>
                <a:gd name="T91" fmla="*/ 779 h 1104"/>
                <a:gd name="T92" fmla="*/ 967 w 1104"/>
                <a:gd name="T93" fmla="*/ 738 h 1104"/>
                <a:gd name="T94" fmla="*/ 994 w 1104"/>
                <a:gd name="T95" fmla="*/ 655 h 1104"/>
                <a:gd name="T96" fmla="*/ 970 w 1104"/>
                <a:gd name="T97" fmla="*/ 591 h 1104"/>
                <a:gd name="T98" fmla="*/ 905 w 1104"/>
                <a:gd name="T99" fmla="*/ 557 h 1104"/>
                <a:gd name="T100" fmla="*/ 973 w 1104"/>
                <a:gd name="T101" fmla="*/ 813 h 1104"/>
                <a:gd name="T102" fmla="*/ 1078 w 1104"/>
                <a:gd name="T103" fmla="*/ 845 h 1104"/>
                <a:gd name="T104" fmla="*/ 1104 w 1104"/>
                <a:gd name="T105" fmla="*/ 1032 h 1104"/>
                <a:gd name="T106" fmla="*/ 1087 w 1104"/>
                <a:gd name="T107" fmla="*/ 1100 h 1104"/>
                <a:gd name="T108" fmla="*/ 708 w 1104"/>
                <a:gd name="T109" fmla="*/ 1100 h 1104"/>
                <a:gd name="T110" fmla="*/ 692 w 1104"/>
                <a:gd name="T111" fmla="*/ 1032 h 1104"/>
                <a:gd name="T112" fmla="*/ 717 w 1104"/>
                <a:gd name="T113" fmla="*/ 845 h 1104"/>
                <a:gd name="T114" fmla="*/ 822 w 1104"/>
                <a:gd name="T115" fmla="*/ 813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4" h="1104">
                  <a:moveTo>
                    <a:pt x="550" y="0"/>
                  </a:moveTo>
                  <a:lnTo>
                    <a:pt x="550" y="0"/>
                  </a:lnTo>
                  <a:lnTo>
                    <a:pt x="540" y="1"/>
                  </a:lnTo>
                  <a:lnTo>
                    <a:pt x="530" y="2"/>
                  </a:lnTo>
                  <a:lnTo>
                    <a:pt x="522" y="6"/>
                  </a:lnTo>
                  <a:lnTo>
                    <a:pt x="513" y="9"/>
                  </a:lnTo>
                  <a:lnTo>
                    <a:pt x="504" y="13"/>
                  </a:lnTo>
                  <a:lnTo>
                    <a:pt x="497" y="19"/>
                  </a:lnTo>
                  <a:lnTo>
                    <a:pt x="489" y="24"/>
                  </a:lnTo>
                  <a:lnTo>
                    <a:pt x="483" y="31"/>
                  </a:lnTo>
                  <a:lnTo>
                    <a:pt x="478" y="38"/>
                  </a:lnTo>
                  <a:lnTo>
                    <a:pt x="472" y="47"/>
                  </a:lnTo>
                  <a:lnTo>
                    <a:pt x="467" y="54"/>
                  </a:lnTo>
                  <a:lnTo>
                    <a:pt x="463" y="64"/>
                  </a:lnTo>
                  <a:lnTo>
                    <a:pt x="460" y="72"/>
                  </a:lnTo>
                  <a:lnTo>
                    <a:pt x="458" y="82"/>
                  </a:lnTo>
                  <a:lnTo>
                    <a:pt x="457" y="92"/>
                  </a:lnTo>
                  <a:lnTo>
                    <a:pt x="456" y="103"/>
                  </a:lnTo>
                  <a:lnTo>
                    <a:pt x="456" y="103"/>
                  </a:lnTo>
                  <a:lnTo>
                    <a:pt x="457" y="113"/>
                  </a:lnTo>
                  <a:lnTo>
                    <a:pt x="458" y="124"/>
                  </a:lnTo>
                  <a:lnTo>
                    <a:pt x="461" y="134"/>
                  </a:lnTo>
                  <a:lnTo>
                    <a:pt x="465" y="145"/>
                  </a:lnTo>
                  <a:lnTo>
                    <a:pt x="469" y="155"/>
                  </a:lnTo>
                  <a:lnTo>
                    <a:pt x="474" y="165"/>
                  </a:lnTo>
                  <a:lnTo>
                    <a:pt x="480" y="175"/>
                  </a:lnTo>
                  <a:lnTo>
                    <a:pt x="486" y="185"/>
                  </a:lnTo>
                  <a:lnTo>
                    <a:pt x="493" y="192"/>
                  </a:lnTo>
                  <a:lnTo>
                    <a:pt x="500" y="200"/>
                  </a:lnTo>
                  <a:lnTo>
                    <a:pt x="508" y="207"/>
                  </a:lnTo>
                  <a:lnTo>
                    <a:pt x="516" y="213"/>
                  </a:lnTo>
                  <a:lnTo>
                    <a:pt x="526" y="217"/>
                  </a:lnTo>
                  <a:lnTo>
                    <a:pt x="535" y="220"/>
                  </a:lnTo>
                  <a:lnTo>
                    <a:pt x="544" y="222"/>
                  </a:lnTo>
                  <a:lnTo>
                    <a:pt x="554" y="223"/>
                  </a:lnTo>
                  <a:lnTo>
                    <a:pt x="554" y="223"/>
                  </a:lnTo>
                  <a:lnTo>
                    <a:pt x="564" y="222"/>
                  </a:lnTo>
                  <a:lnTo>
                    <a:pt x="573" y="220"/>
                  </a:lnTo>
                  <a:lnTo>
                    <a:pt x="582" y="216"/>
                  </a:lnTo>
                  <a:lnTo>
                    <a:pt x="591" y="212"/>
                  </a:lnTo>
                  <a:lnTo>
                    <a:pt x="599" y="205"/>
                  </a:lnTo>
                  <a:lnTo>
                    <a:pt x="607" y="198"/>
                  </a:lnTo>
                  <a:lnTo>
                    <a:pt x="614" y="190"/>
                  </a:lnTo>
                  <a:lnTo>
                    <a:pt x="621" y="181"/>
                  </a:lnTo>
                  <a:lnTo>
                    <a:pt x="627" y="172"/>
                  </a:lnTo>
                  <a:lnTo>
                    <a:pt x="633" y="162"/>
                  </a:lnTo>
                  <a:lnTo>
                    <a:pt x="637" y="152"/>
                  </a:lnTo>
                  <a:lnTo>
                    <a:pt x="640" y="141"/>
                  </a:lnTo>
                  <a:lnTo>
                    <a:pt x="644" y="131"/>
                  </a:lnTo>
                  <a:lnTo>
                    <a:pt x="646" y="120"/>
                  </a:lnTo>
                  <a:lnTo>
                    <a:pt x="647" y="109"/>
                  </a:lnTo>
                  <a:lnTo>
                    <a:pt x="648" y="98"/>
                  </a:lnTo>
                  <a:lnTo>
                    <a:pt x="648" y="98"/>
                  </a:lnTo>
                  <a:lnTo>
                    <a:pt x="647" y="89"/>
                  </a:lnTo>
                  <a:lnTo>
                    <a:pt x="646" y="79"/>
                  </a:lnTo>
                  <a:lnTo>
                    <a:pt x="642" y="69"/>
                  </a:lnTo>
                  <a:lnTo>
                    <a:pt x="639" y="60"/>
                  </a:lnTo>
                  <a:lnTo>
                    <a:pt x="635" y="51"/>
                  </a:lnTo>
                  <a:lnTo>
                    <a:pt x="631" y="43"/>
                  </a:lnTo>
                  <a:lnTo>
                    <a:pt x="624" y="36"/>
                  </a:lnTo>
                  <a:lnTo>
                    <a:pt x="619" y="28"/>
                  </a:lnTo>
                  <a:lnTo>
                    <a:pt x="611" y="22"/>
                  </a:lnTo>
                  <a:lnTo>
                    <a:pt x="604" y="16"/>
                  </a:lnTo>
                  <a:lnTo>
                    <a:pt x="596" y="11"/>
                  </a:lnTo>
                  <a:lnTo>
                    <a:pt x="587" y="8"/>
                  </a:lnTo>
                  <a:lnTo>
                    <a:pt x="579" y="5"/>
                  </a:lnTo>
                  <a:lnTo>
                    <a:pt x="569" y="2"/>
                  </a:lnTo>
                  <a:lnTo>
                    <a:pt x="559" y="0"/>
                  </a:lnTo>
                  <a:lnTo>
                    <a:pt x="550" y="0"/>
                  </a:lnTo>
                  <a:lnTo>
                    <a:pt x="550" y="0"/>
                  </a:lnTo>
                  <a:close/>
                  <a:moveTo>
                    <a:pt x="552" y="354"/>
                  </a:moveTo>
                  <a:lnTo>
                    <a:pt x="615" y="264"/>
                  </a:lnTo>
                  <a:lnTo>
                    <a:pt x="615" y="264"/>
                  </a:lnTo>
                  <a:lnTo>
                    <a:pt x="619" y="261"/>
                  </a:lnTo>
                  <a:lnTo>
                    <a:pt x="623" y="258"/>
                  </a:lnTo>
                  <a:lnTo>
                    <a:pt x="627" y="257"/>
                  </a:lnTo>
                  <a:lnTo>
                    <a:pt x="632" y="257"/>
                  </a:lnTo>
                  <a:lnTo>
                    <a:pt x="700" y="270"/>
                  </a:lnTo>
                  <a:lnTo>
                    <a:pt x="700" y="270"/>
                  </a:lnTo>
                  <a:lnTo>
                    <a:pt x="708" y="272"/>
                  </a:lnTo>
                  <a:lnTo>
                    <a:pt x="716" y="275"/>
                  </a:lnTo>
                  <a:lnTo>
                    <a:pt x="722" y="279"/>
                  </a:lnTo>
                  <a:lnTo>
                    <a:pt x="728" y="284"/>
                  </a:lnTo>
                  <a:lnTo>
                    <a:pt x="732" y="289"/>
                  </a:lnTo>
                  <a:lnTo>
                    <a:pt x="736" y="295"/>
                  </a:lnTo>
                  <a:lnTo>
                    <a:pt x="738" y="300"/>
                  </a:lnTo>
                  <a:lnTo>
                    <a:pt x="741" y="304"/>
                  </a:lnTo>
                  <a:lnTo>
                    <a:pt x="741" y="304"/>
                  </a:lnTo>
                  <a:lnTo>
                    <a:pt x="751" y="387"/>
                  </a:lnTo>
                  <a:lnTo>
                    <a:pt x="755" y="419"/>
                  </a:lnTo>
                  <a:lnTo>
                    <a:pt x="757" y="447"/>
                  </a:lnTo>
                  <a:lnTo>
                    <a:pt x="757" y="447"/>
                  </a:lnTo>
                  <a:lnTo>
                    <a:pt x="757" y="453"/>
                  </a:lnTo>
                  <a:lnTo>
                    <a:pt x="756" y="458"/>
                  </a:lnTo>
                  <a:lnTo>
                    <a:pt x="752" y="465"/>
                  </a:lnTo>
                  <a:lnTo>
                    <a:pt x="749" y="469"/>
                  </a:lnTo>
                  <a:lnTo>
                    <a:pt x="749" y="469"/>
                  </a:lnTo>
                  <a:lnTo>
                    <a:pt x="744" y="474"/>
                  </a:lnTo>
                  <a:lnTo>
                    <a:pt x="738" y="477"/>
                  </a:lnTo>
                  <a:lnTo>
                    <a:pt x="733" y="478"/>
                  </a:lnTo>
                  <a:lnTo>
                    <a:pt x="727" y="479"/>
                  </a:lnTo>
                  <a:lnTo>
                    <a:pt x="377" y="479"/>
                  </a:lnTo>
                  <a:lnTo>
                    <a:pt x="377" y="479"/>
                  </a:lnTo>
                  <a:lnTo>
                    <a:pt x="371" y="478"/>
                  </a:lnTo>
                  <a:lnTo>
                    <a:pt x="365" y="477"/>
                  </a:lnTo>
                  <a:lnTo>
                    <a:pt x="360" y="474"/>
                  </a:lnTo>
                  <a:lnTo>
                    <a:pt x="355" y="469"/>
                  </a:lnTo>
                  <a:lnTo>
                    <a:pt x="355" y="469"/>
                  </a:lnTo>
                  <a:lnTo>
                    <a:pt x="351" y="465"/>
                  </a:lnTo>
                  <a:lnTo>
                    <a:pt x="348" y="458"/>
                  </a:lnTo>
                  <a:lnTo>
                    <a:pt x="347" y="453"/>
                  </a:lnTo>
                  <a:lnTo>
                    <a:pt x="347" y="447"/>
                  </a:lnTo>
                  <a:lnTo>
                    <a:pt x="347" y="447"/>
                  </a:lnTo>
                  <a:lnTo>
                    <a:pt x="349" y="419"/>
                  </a:lnTo>
                  <a:lnTo>
                    <a:pt x="352" y="387"/>
                  </a:lnTo>
                  <a:lnTo>
                    <a:pt x="363" y="304"/>
                  </a:lnTo>
                  <a:lnTo>
                    <a:pt x="363" y="304"/>
                  </a:lnTo>
                  <a:lnTo>
                    <a:pt x="365" y="300"/>
                  </a:lnTo>
                  <a:lnTo>
                    <a:pt x="368" y="295"/>
                  </a:lnTo>
                  <a:lnTo>
                    <a:pt x="372" y="289"/>
                  </a:lnTo>
                  <a:lnTo>
                    <a:pt x="376" y="284"/>
                  </a:lnTo>
                  <a:lnTo>
                    <a:pt x="382" y="279"/>
                  </a:lnTo>
                  <a:lnTo>
                    <a:pt x="388" y="275"/>
                  </a:lnTo>
                  <a:lnTo>
                    <a:pt x="396" y="272"/>
                  </a:lnTo>
                  <a:lnTo>
                    <a:pt x="404" y="270"/>
                  </a:lnTo>
                  <a:lnTo>
                    <a:pt x="472" y="257"/>
                  </a:lnTo>
                  <a:lnTo>
                    <a:pt x="472" y="257"/>
                  </a:lnTo>
                  <a:lnTo>
                    <a:pt x="476" y="257"/>
                  </a:lnTo>
                  <a:lnTo>
                    <a:pt x="481" y="258"/>
                  </a:lnTo>
                  <a:lnTo>
                    <a:pt x="485" y="261"/>
                  </a:lnTo>
                  <a:lnTo>
                    <a:pt x="488" y="264"/>
                  </a:lnTo>
                  <a:lnTo>
                    <a:pt x="552" y="354"/>
                  </a:lnTo>
                  <a:lnTo>
                    <a:pt x="552" y="354"/>
                  </a:lnTo>
                  <a:close/>
                  <a:moveTo>
                    <a:pt x="204" y="557"/>
                  </a:moveTo>
                  <a:lnTo>
                    <a:pt x="204" y="557"/>
                  </a:lnTo>
                  <a:lnTo>
                    <a:pt x="194" y="557"/>
                  </a:lnTo>
                  <a:lnTo>
                    <a:pt x="185" y="559"/>
                  </a:lnTo>
                  <a:lnTo>
                    <a:pt x="176" y="561"/>
                  </a:lnTo>
                  <a:lnTo>
                    <a:pt x="167" y="565"/>
                  </a:lnTo>
                  <a:lnTo>
                    <a:pt x="158" y="569"/>
                  </a:lnTo>
                  <a:lnTo>
                    <a:pt x="151" y="574"/>
                  </a:lnTo>
                  <a:lnTo>
                    <a:pt x="143" y="580"/>
                  </a:lnTo>
                  <a:lnTo>
                    <a:pt x="137" y="587"/>
                  </a:lnTo>
                  <a:lnTo>
                    <a:pt x="131" y="594"/>
                  </a:lnTo>
                  <a:lnTo>
                    <a:pt x="126" y="602"/>
                  </a:lnTo>
                  <a:lnTo>
                    <a:pt x="121" y="610"/>
                  </a:lnTo>
                  <a:lnTo>
                    <a:pt x="117" y="619"/>
                  </a:lnTo>
                  <a:lnTo>
                    <a:pt x="114" y="629"/>
                  </a:lnTo>
                  <a:lnTo>
                    <a:pt x="112" y="638"/>
                  </a:lnTo>
                  <a:lnTo>
                    <a:pt x="111" y="648"/>
                  </a:lnTo>
                  <a:lnTo>
                    <a:pt x="110" y="658"/>
                  </a:lnTo>
                  <a:lnTo>
                    <a:pt x="110" y="658"/>
                  </a:lnTo>
                  <a:lnTo>
                    <a:pt x="111" y="669"/>
                  </a:lnTo>
                  <a:lnTo>
                    <a:pt x="113" y="679"/>
                  </a:lnTo>
                  <a:lnTo>
                    <a:pt x="115" y="690"/>
                  </a:lnTo>
                  <a:lnTo>
                    <a:pt x="119" y="701"/>
                  </a:lnTo>
                  <a:lnTo>
                    <a:pt x="123" y="711"/>
                  </a:lnTo>
                  <a:lnTo>
                    <a:pt x="128" y="721"/>
                  </a:lnTo>
                  <a:lnTo>
                    <a:pt x="134" y="731"/>
                  </a:lnTo>
                  <a:lnTo>
                    <a:pt x="140" y="740"/>
                  </a:lnTo>
                  <a:lnTo>
                    <a:pt x="147" y="748"/>
                  </a:lnTo>
                  <a:lnTo>
                    <a:pt x="154" y="756"/>
                  </a:lnTo>
                  <a:lnTo>
                    <a:pt x="163" y="762"/>
                  </a:lnTo>
                  <a:lnTo>
                    <a:pt x="170" y="769"/>
                  </a:lnTo>
                  <a:lnTo>
                    <a:pt x="180" y="773"/>
                  </a:lnTo>
                  <a:lnTo>
                    <a:pt x="189" y="776"/>
                  </a:lnTo>
                  <a:lnTo>
                    <a:pt x="198" y="779"/>
                  </a:lnTo>
                  <a:lnTo>
                    <a:pt x="208" y="779"/>
                  </a:lnTo>
                  <a:lnTo>
                    <a:pt x="208" y="779"/>
                  </a:lnTo>
                  <a:lnTo>
                    <a:pt x="218" y="779"/>
                  </a:lnTo>
                  <a:lnTo>
                    <a:pt x="227" y="775"/>
                  </a:lnTo>
                  <a:lnTo>
                    <a:pt x="236" y="772"/>
                  </a:lnTo>
                  <a:lnTo>
                    <a:pt x="245" y="767"/>
                  </a:lnTo>
                  <a:lnTo>
                    <a:pt x="253" y="761"/>
                  </a:lnTo>
                  <a:lnTo>
                    <a:pt x="261" y="754"/>
                  </a:lnTo>
                  <a:lnTo>
                    <a:pt x="268" y="746"/>
                  </a:lnTo>
                  <a:lnTo>
                    <a:pt x="275" y="738"/>
                  </a:lnTo>
                  <a:lnTo>
                    <a:pt x="281" y="728"/>
                  </a:lnTo>
                  <a:lnTo>
                    <a:pt x="287" y="718"/>
                  </a:lnTo>
                  <a:lnTo>
                    <a:pt x="291" y="707"/>
                  </a:lnTo>
                  <a:lnTo>
                    <a:pt x="294" y="698"/>
                  </a:lnTo>
                  <a:lnTo>
                    <a:pt x="297" y="687"/>
                  </a:lnTo>
                  <a:lnTo>
                    <a:pt x="300" y="676"/>
                  </a:lnTo>
                  <a:lnTo>
                    <a:pt x="301" y="665"/>
                  </a:lnTo>
                  <a:lnTo>
                    <a:pt x="302" y="655"/>
                  </a:lnTo>
                  <a:lnTo>
                    <a:pt x="302" y="655"/>
                  </a:lnTo>
                  <a:lnTo>
                    <a:pt x="301" y="644"/>
                  </a:lnTo>
                  <a:lnTo>
                    <a:pt x="300" y="634"/>
                  </a:lnTo>
                  <a:lnTo>
                    <a:pt x="296" y="624"/>
                  </a:lnTo>
                  <a:lnTo>
                    <a:pt x="293" y="616"/>
                  </a:lnTo>
                  <a:lnTo>
                    <a:pt x="289" y="607"/>
                  </a:lnTo>
                  <a:lnTo>
                    <a:pt x="285" y="599"/>
                  </a:lnTo>
                  <a:lnTo>
                    <a:pt x="278" y="591"/>
                  </a:lnTo>
                  <a:lnTo>
                    <a:pt x="273" y="585"/>
                  </a:lnTo>
                  <a:lnTo>
                    <a:pt x="265" y="578"/>
                  </a:lnTo>
                  <a:lnTo>
                    <a:pt x="258" y="572"/>
                  </a:lnTo>
                  <a:lnTo>
                    <a:pt x="250" y="567"/>
                  </a:lnTo>
                  <a:lnTo>
                    <a:pt x="241" y="563"/>
                  </a:lnTo>
                  <a:lnTo>
                    <a:pt x="233" y="560"/>
                  </a:lnTo>
                  <a:lnTo>
                    <a:pt x="223" y="558"/>
                  </a:lnTo>
                  <a:lnTo>
                    <a:pt x="213" y="557"/>
                  </a:lnTo>
                  <a:lnTo>
                    <a:pt x="204" y="557"/>
                  </a:lnTo>
                  <a:lnTo>
                    <a:pt x="204" y="557"/>
                  </a:lnTo>
                  <a:close/>
                  <a:moveTo>
                    <a:pt x="206" y="909"/>
                  </a:moveTo>
                  <a:lnTo>
                    <a:pt x="269" y="821"/>
                  </a:lnTo>
                  <a:lnTo>
                    <a:pt x="269" y="821"/>
                  </a:lnTo>
                  <a:lnTo>
                    <a:pt x="273" y="816"/>
                  </a:lnTo>
                  <a:lnTo>
                    <a:pt x="277" y="814"/>
                  </a:lnTo>
                  <a:lnTo>
                    <a:pt x="281" y="813"/>
                  </a:lnTo>
                  <a:lnTo>
                    <a:pt x="286" y="813"/>
                  </a:lnTo>
                  <a:lnTo>
                    <a:pt x="354" y="825"/>
                  </a:lnTo>
                  <a:lnTo>
                    <a:pt x="354" y="825"/>
                  </a:lnTo>
                  <a:lnTo>
                    <a:pt x="362" y="827"/>
                  </a:lnTo>
                  <a:lnTo>
                    <a:pt x="370" y="830"/>
                  </a:lnTo>
                  <a:lnTo>
                    <a:pt x="376" y="835"/>
                  </a:lnTo>
                  <a:lnTo>
                    <a:pt x="382" y="840"/>
                  </a:lnTo>
                  <a:lnTo>
                    <a:pt x="387" y="845"/>
                  </a:lnTo>
                  <a:lnTo>
                    <a:pt x="390" y="851"/>
                  </a:lnTo>
                  <a:lnTo>
                    <a:pt x="392" y="855"/>
                  </a:lnTo>
                  <a:lnTo>
                    <a:pt x="394" y="861"/>
                  </a:lnTo>
                  <a:lnTo>
                    <a:pt x="394" y="861"/>
                  </a:lnTo>
                  <a:lnTo>
                    <a:pt x="404" y="933"/>
                  </a:lnTo>
                  <a:lnTo>
                    <a:pt x="410" y="987"/>
                  </a:lnTo>
                  <a:lnTo>
                    <a:pt x="412" y="1009"/>
                  </a:lnTo>
                  <a:lnTo>
                    <a:pt x="412" y="1032"/>
                  </a:lnTo>
                  <a:lnTo>
                    <a:pt x="411" y="1054"/>
                  </a:lnTo>
                  <a:lnTo>
                    <a:pt x="410" y="1077"/>
                  </a:lnTo>
                  <a:lnTo>
                    <a:pt x="410" y="1077"/>
                  </a:lnTo>
                  <a:lnTo>
                    <a:pt x="409" y="1083"/>
                  </a:lnTo>
                  <a:lnTo>
                    <a:pt x="406" y="1088"/>
                  </a:lnTo>
                  <a:lnTo>
                    <a:pt x="403" y="1092"/>
                  </a:lnTo>
                  <a:lnTo>
                    <a:pt x="400" y="1097"/>
                  </a:lnTo>
                  <a:lnTo>
                    <a:pt x="396" y="1100"/>
                  </a:lnTo>
                  <a:lnTo>
                    <a:pt x="390" y="1102"/>
                  </a:lnTo>
                  <a:lnTo>
                    <a:pt x="385" y="1104"/>
                  </a:lnTo>
                  <a:lnTo>
                    <a:pt x="379" y="1104"/>
                  </a:lnTo>
                  <a:lnTo>
                    <a:pt x="32" y="1104"/>
                  </a:lnTo>
                  <a:lnTo>
                    <a:pt x="32" y="1104"/>
                  </a:lnTo>
                  <a:lnTo>
                    <a:pt x="27" y="1104"/>
                  </a:lnTo>
                  <a:lnTo>
                    <a:pt x="21" y="1102"/>
                  </a:lnTo>
                  <a:lnTo>
                    <a:pt x="17" y="1100"/>
                  </a:lnTo>
                  <a:lnTo>
                    <a:pt x="13" y="1097"/>
                  </a:lnTo>
                  <a:lnTo>
                    <a:pt x="9" y="1092"/>
                  </a:lnTo>
                  <a:lnTo>
                    <a:pt x="5" y="1088"/>
                  </a:lnTo>
                  <a:lnTo>
                    <a:pt x="4" y="1083"/>
                  </a:lnTo>
                  <a:lnTo>
                    <a:pt x="2" y="1077"/>
                  </a:lnTo>
                  <a:lnTo>
                    <a:pt x="2" y="1077"/>
                  </a:lnTo>
                  <a:lnTo>
                    <a:pt x="1" y="1054"/>
                  </a:lnTo>
                  <a:lnTo>
                    <a:pt x="0" y="1032"/>
                  </a:lnTo>
                  <a:lnTo>
                    <a:pt x="0" y="1009"/>
                  </a:lnTo>
                  <a:lnTo>
                    <a:pt x="2" y="987"/>
                  </a:lnTo>
                  <a:lnTo>
                    <a:pt x="9" y="933"/>
                  </a:lnTo>
                  <a:lnTo>
                    <a:pt x="17" y="861"/>
                  </a:lnTo>
                  <a:lnTo>
                    <a:pt x="17" y="861"/>
                  </a:lnTo>
                  <a:lnTo>
                    <a:pt x="19" y="855"/>
                  </a:lnTo>
                  <a:lnTo>
                    <a:pt x="21" y="851"/>
                  </a:lnTo>
                  <a:lnTo>
                    <a:pt x="26" y="845"/>
                  </a:lnTo>
                  <a:lnTo>
                    <a:pt x="30" y="840"/>
                  </a:lnTo>
                  <a:lnTo>
                    <a:pt x="35" y="835"/>
                  </a:lnTo>
                  <a:lnTo>
                    <a:pt x="42" y="830"/>
                  </a:lnTo>
                  <a:lnTo>
                    <a:pt x="50" y="827"/>
                  </a:lnTo>
                  <a:lnTo>
                    <a:pt x="58" y="825"/>
                  </a:lnTo>
                  <a:lnTo>
                    <a:pt x="126" y="813"/>
                  </a:lnTo>
                  <a:lnTo>
                    <a:pt x="126" y="813"/>
                  </a:lnTo>
                  <a:lnTo>
                    <a:pt x="130" y="813"/>
                  </a:lnTo>
                  <a:lnTo>
                    <a:pt x="136" y="814"/>
                  </a:lnTo>
                  <a:lnTo>
                    <a:pt x="139" y="816"/>
                  </a:lnTo>
                  <a:lnTo>
                    <a:pt x="142" y="821"/>
                  </a:lnTo>
                  <a:lnTo>
                    <a:pt x="206" y="909"/>
                  </a:lnTo>
                  <a:lnTo>
                    <a:pt x="206" y="909"/>
                  </a:lnTo>
                  <a:close/>
                  <a:moveTo>
                    <a:pt x="526" y="557"/>
                  </a:moveTo>
                  <a:lnTo>
                    <a:pt x="526" y="557"/>
                  </a:lnTo>
                  <a:lnTo>
                    <a:pt x="526" y="551"/>
                  </a:lnTo>
                  <a:lnTo>
                    <a:pt x="528" y="546"/>
                  </a:lnTo>
                  <a:lnTo>
                    <a:pt x="530" y="541"/>
                  </a:lnTo>
                  <a:lnTo>
                    <a:pt x="534" y="538"/>
                  </a:lnTo>
                  <a:lnTo>
                    <a:pt x="538" y="535"/>
                  </a:lnTo>
                  <a:lnTo>
                    <a:pt x="542" y="532"/>
                  </a:lnTo>
                  <a:lnTo>
                    <a:pt x="546" y="531"/>
                  </a:lnTo>
                  <a:lnTo>
                    <a:pt x="552" y="531"/>
                  </a:lnTo>
                  <a:lnTo>
                    <a:pt x="552" y="531"/>
                  </a:lnTo>
                  <a:lnTo>
                    <a:pt x="557" y="531"/>
                  </a:lnTo>
                  <a:lnTo>
                    <a:pt x="562" y="532"/>
                  </a:lnTo>
                  <a:lnTo>
                    <a:pt x="566" y="535"/>
                  </a:lnTo>
                  <a:lnTo>
                    <a:pt x="570" y="538"/>
                  </a:lnTo>
                  <a:lnTo>
                    <a:pt x="573" y="541"/>
                  </a:lnTo>
                  <a:lnTo>
                    <a:pt x="576" y="546"/>
                  </a:lnTo>
                  <a:lnTo>
                    <a:pt x="578" y="551"/>
                  </a:lnTo>
                  <a:lnTo>
                    <a:pt x="578" y="557"/>
                  </a:lnTo>
                  <a:lnTo>
                    <a:pt x="578" y="664"/>
                  </a:lnTo>
                  <a:lnTo>
                    <a:pt x="677" y="721"/>
                  </a:lnTo>
                  <a:lnTo>
                    <a:pt x="677" y="721"/>
                  </a:lnTo>
                  <a:lnTo>
                    <a:pt x="681" y="725"/>
                  </a:lnTo>
                  <a:lnTo>
                    <a:pt x="684" y="729"/>
                  </a:lnTo>
                  <a:lnTo>
                    <a:pt x="688" y="733"/>
                  </a:lnTo>
                  <a:lnTo>
                    <a:pt x="689" y="738"/>
                  </a:lnTo>
                  <a:lnTo>
                    <a:pt x="690" y="742"/>
                  </a:lnTo>
                  <a:lnTo>
                    <a:pt x="690" y="747"/>
                  </a:lnTo>
                  <a:lnTo>
                    <a:pt x="689" y="753"/>
                  </a:lnTo>
                  <a:lnTo>
                    <a:pt x="687" y="757"/>
                  </a:lnTo>
                  <a:lnTo>
                    <a:pt x="687" y="757"/>
                  </a:lnTo>
                  <a:lnTo>
                    <a:pt x="683" y="761"/>
                  </a:lnTo>
                  <a:lnTo>
                    <a:pt x="680" y="765"/>
                  </a:lnTo>
                  <a:lnTo>
                    <a:pt x="676" y="768"/>
                  </a:lnTo>
                  <a:lnTo>
                    <a:pt x="670" y="769"/>
                  </a:lnTo>
                  <a:lnTo>
                    <a:pt x="666" y="770"/>
                  </a:lnTo>
                  <a:lnTo>
                    <a:pt x="661" y="770"/>
                  </a:lnTo>
                  <a:lnTo>
                    <a:pt x="656" y="769"/>
                  </a:lnTo>
                  <a:lnTo>
                    <a:pt x="651" y="767"/>
                  </a:lnTo>
                  <a:lnTo>
                    <a:pt x="552" y="710"/>
                  </a:lnTo>
                  <a:lnTo>
                    <a:pt x="453" y="767"/>
                  </a:lnTo>
                  <a:lnTo>
                    <a:pt x="453" y="767"/>
                  </a:lnTo>
                  <a:lnTo>
                    <a:pt x="447" y="769"/>
                  </a:lnTo>
                  <a:lnTo>
                    <a:pt x="443" y="770"/>
                  </a:lnTo>
                  <a:lnTo>
                    <a:pt x="438" y="770"/>
                  </a:lnTo>
                  <a:lnTo>
                    <a:pt x="433" y="769"/>
                  </a:lnTo>
                  <a:lnTo>
                    <a:pt x="428" y="768"/>
                  </a:lnTo>
                  <a:lnTo>
                    <a:pt x="424" y="765"/>
                  </a:lnTo>
                  <a:lnTo>
                    <a:pt x="420" y="761"/>
                  </a:lnTo>
                  <a:lnTo>
                    <a:pt x="417" y="757"/>
                  </a:lnTo>
                  <a:lnTo>
                    <a:pt x="417" y="757"/>
                  </a:lnTo>
                  <a:lnTo>
                    <a:pt x="415" y="753"/>
                  </a:lnTo>
                  <a:lnTo>
                    <a:pt x="414" y="747"/>
                  </a:lnTo>
                  <a:lnTo>
                    <a:pt x="414" y="742"/>
                  </a:lnTo>
                  <a:lnTo>
                    <a:pt x="415" y="738"/>
                  </a:lnTo>
                  <a:lnTo>
                    <a:pt x="416" y="733"/>
                  </a:lnTo>
                  <a:lnTo>
                    <a:pt x="419" y="729"/>
                  </a:lnTo>
                  <a:lnTo>
                    <a:pt x="423" y="725"/>
                  </a:lnTo>
                  <a:lnTo>
                    <a:pt x="427" y="721"/>
                  </a:lnTo>
                  <a:lnTo>
                    <a:pt x="526" y="664"/>
                  </a:lnTo>
                  <a:lnTo>
                    <a:pt x="526" y="557"/>
                  </a:lnTo>
                  <a:lnTo>
                    <a:pt x="526" y="557"/>
                  </a:lnTo>
                  <a:close/>
                  <a:moveTo>
                    <a:pt x="896" y="557"/>
                  </a:moveTo>
                  <a:lnTo>
                    <a:pt x="896" y="557"/>
                  </a:lnTo>
                  <a:lnTo>
                    <a:pt x="886" y="557"/>
                  </a:lnTo>
                  <a:lnTo>
                    <a:pt x="876" y="559"/>
                  </a:lnTo>
                  <a:lnTo>
                    <a:pt x="868" y="561"/>
                  </a:lnTo>
                  <a:lnTo>
                    <a:pt x="859" y="565"/>
                  </a:lnTo>
                  <a:lnTo>
                    <a:pt x="851" y="569"/>
                  </a:lnTo>
                  <a:lnTo>
                    <a:pt x="843" y="574"/>
                  </a:lnTo>
                  <a:lnTo>
                    <a:pt x="835" y="580"/>
                  </a:lnTo>
                  <a:lnTo>
                    <a:pt x="829" y="587"/>
                  </a:lnTo>
                  <a:lnTo>
                    <a:pt x="822" y="594"/>
                  </a:lnTo>
                  <a:lnTo>
                    <a:pt x="817" y="602"/>
                  </a:lnTo>
                  <a:lnTo>
                    <a:pt x="813" y="610"/>
                  </a:lnTo>
                  <a:lnTo>
                    <a:pt x="810" y="619"/>
                  </a:lnTo>
                  <a:lnTo>
                    <a:pt x="806" y="629"/>
                  </a:lnTo>
                  <a:lnTo>
                    <a:pt x="804" y="638"/>
                  </a:lnTo>
                  <a:lnTo>
                    <a:pt x="803" y="648"/>
                  </a:lnTo>
                  <a:lnTo>
                    <a:pt x="802" y="658"/>
                  </a:lnTo>
                  <a:lnTo>
                    <a:pt x="802" y="658"/>
                  </a:lnTo>
                  <a:lnTo>
                    <a:pt x="803" y="669"/>
                  </a:lnTo>
                  <a:lnTo>
                    <a:pt x="804" y="679"/>
                  </a:lnTo>
                  <a:lnTo>
                    <a:pt x="807" y="690"/>
                  </a:lnTo>
                  <a:lnTo>
                    <a:pt x="811" y="701"/>
                  </a:lnTo>
                  <a:lnTo>
                    <a:pt x="815" y="711"/>
                  </a:lnTo>
                  <a:lnTo>
                    <a:pt x="819" y="721"/>
                  </a:lnTo>
                  <a:lnTo>
                    <a:pt x="826" y="731"/>
                  </a:lnTo>
                  <a:lnTo>
                    <a:pt x="832" y="740"/>
                  </a:lnTo>
                  <a:lnTo>
                    <a:pt x="839" y="748"/>
                  </a:lnTo>
                  <a:lnTo>
                    <a:pt x="846" y="756"/>
                  </a:lnTo>
                  <a:lnTo>
                    <a:pt x="854" y="762"/>
                  </a:lnTo>
                  <a:lnTo>
                    <a:pt x="862" y="769"/>
                  </a:lnTo>
                  <a:lnTo>
                    <a:pt x="872" y="773"/>
                  </a:lnTo>
                  <a:lnTo>
                    <a:pt x="881" y="776"/>
                  </a:lnTo>
                  <a:lnTo>
                    <a:pt x="890" y="779"/>
                  </a:lnTo>
                  <a:lnTo>
                    <a:pt x="900" y="779"/>
                  </a:lnTo>
                  <a:lnTo>
                    <a:pt x="900" y="779"/>
                  </a:lnTo>
                  <a:lnTo>
                    <a:pt x="910" y="779"/>
                  </a:lnTo>
                  <a:lnTo>
                    <a:pt x="920" y="775"/>
                  </a:lnTo>
                  <a:lnTo>
                    <a:pt x="928" y="772"/>
                  </a:lnTo>
                  <a:lnTo>
                    <a:pt x="937" y="767"/>
                  </a:lnTo>
                  <a:lnTo>
                    <a:pt x="945" y="761"/>
                  </a:lnTo>
                  <a:lnTo>
                    <a:pt x="953" y="754"/>
                  </a:lnTo>
                  <a:lnTo>
                    <a:pt x="960" y="746"/>
                  </a:lnTo>
                  <a:lnTo>
                    <a:pt x="967" y="738"/>
                  </a:lnTo>
                  <a:lnTo>
                    <a:pt x="973" y="728"/>
                  </a:lnTo>
                  <a:lnTo>
                    <a:pt x="979" y="718"/>
                  </a:lnTo>
                  <a:lnTo>
                    <a:pt x="983" y="707"/>
                  </a:lnTo>
                  <a:lnTo>
                    <a:pt x="986" y="698"/>
                  </a:lnTo>
                  <a:lnTo>
                    <a:pt x="990" y="687"/>
                  </a:lnTo>
                  <a:lnTo>
                    <a:pt x="992" y="676"/>
                  </a:lnTo>
                  <a:lnTo>
                    <a:pt x="993" y="665"/>
                  </a:lnTo>
                  <a:lnTo>
                    <a:pt x="994" y="655"/>
                  </a:lnTo>
                  <a:lnTo>
                    <a:pt x="994" y="655"/>
                  </a:lnTo>
                  <a:lnTo>
                    <a:pt x="993" y="644"/>
                  </a:lnTo>
                  <a:lnTo>
                    <a:pt x="991" y="634"/>
                  </a:lnTo>
                  <a:lnTo>
                    <a:pt x="989" y="624"/>
                  </a:lnTo>
                  <a:lnTo>
                    <a:pt x="985" y="616"/>
                  </a:lnTo>
                  <a:lnTo>
                    <a:pt x="981" y="607"/>
                  </a:lnTo>
                  <a:lnTo>
                    <a:pt x="977" y="599"/>
                  </a:lnTo>
                  <a:lnTo>
                    <a:pt x="970" y="591"/>
                  </a:lnTo>
                  <a:lnTo>
                    <a:pt x="964" y="585"/>
                  </a:lnTo>
                  <a:lnTo>
                    <a:pt x="957" y="578"/>
                  </a:lnTo>
                  <a:lnTo>
                    <a:pt x="950" y="572"/>
                  </a:lnTo>
                  <a:lnTo>
                    <a:pt x="942" y="567"/>
                  </a:lnTo>
                  <a:lnTo>
                    <a:pt x="934" y="563"/>
                  </a:lnTo>
                  <a:lnTo>
                    <a:pt x="925" y="560"/>
                  </a:lnTo>
                  <a:lnTo>
                    <a:pt x="915" y="558"/>
                  </a:lnTo>
                  <a:lnTo>
                    <a:pt x="905" y="557"/>
                  </a:lnTo>
                  <a:lnTo>
                    <a:pt x="896" y="557"/>
                  </a:lnTo>
                  <a:lnTo>
                    <a:pt x="896" y="557"/>
                  </a:lnTo>
                  <a:close/>
                  <a:moveTo>
                    <a:pt x="898" y="909"/>
                  </a:moveTo>
                  <a:lnTo>
                    <a:pt x="962" y="821"/>
                  </a:lnTo>
                  <a:lnTo>
                    <a:pt x="962" y="821"/>
                  </a:lnTo>
                  <a:lnTo>
                    <a:pt x="965" y="816"/>
                  </a:lnTo>
                  <a:lnTo>
                    <a:pt x="968" y="814"/>
                  </a:lnTo>
                  <a:lnTo>
                    <a:pt x="973" y="813"/>
                  </a:lnTo>
                  <a:lnTo>
                    <a:pt x="978" y="813"/>
                  </a:lnTo>
                  <a:lnTo>
                    <a:pt x="1046" y="825"/>
                  </a:lnTo>
                  <a:lnTo>
                    <a:pt x="1046" y="825"/>
                  </a:lnTo>
                  <a:lnTo>
                    <a:pt x="1054" y="827"/>
                  </a:lnTo>
                  <a:lnTo>
                    <a:pt x="1062" y="830"/>
                  </a:lnTo>
                  <a:lnTo>
                    <a:pt x="1068" y="835"/>
                  </a:lnTo>
                  <a:lnTo>
                    <a:pt x="1074" y="840"/>
                  </a:lnTo>
                  <a:lnTo>
                    <a:pt x="1078" y="845"/>
                  </a:lnTo>
                  <a:lnTo>
                    <a:pt x="1082" y="851"/>
                  </a:lnTo>
                  <a:lnTo>
                    <a:pt x="1084" y="855"/>
                  </a:lnTo>
                  <a:lnTo>
                    <a:pt x="1087" y="861"/>
                  </a:lnTo>
                  <a:lnTo>
                    <a:pt x="1087" y="861"/>
                  </a:lnTo>
                  <a:lnTo>
                    <a:pt x="1095" y="933"/>
                  </a:lnTo>
                  <a:lnTo>
                    <a:pt x="1102" y="987"/>
                  </a:lnTo>
                  <a:lnTo>
                    <a:pt x="1104" y="1009"/>
                  </a:lnTo>
                  <a:lnTo>
                    <a:pt x="1104" y="1032"/>
                  </a:lnTo>
                  <a:lnTo>
                    <a:pt x="1103" y="1054"/>
                  </a:lnTo>
                  <a:lnTo>
                    <a:pt x="1102" y="1077"/>
                  </a:lnTo>
                  <a:lnTo>
                    <a:pt x="1102" y="1077"/>
                  </a:lnTo>
                  <a:lnTo>
                    <a:pt x="1100" y="1083"/>
                  </a:lnTo>
                  <a:lnTo>
                    <a:pt x="1098" y="1088"/>
                  </a:lnTo>
                  <a:lnTo>
                    <a:pt x="1095" y="1092"/>
                  </a:lnTo>
                  <a:lnTo>
                    <a:pt x="1091" y="1097"/>
                  </a:lnTo>
                  <a:lnTo>
                    <a:pt x="1087" y="1100"/>
                  </a:lnTo>
                  <a:lnTo>
                    <a:pt x="1082" y="1102"/>
                  </a:lnTo>
                  <a:lnTo>
                    <a:pt x="1077" y="1104"/>
                  </a:lnTo>
                  <a:lnTo>
                    <a:pt x="1072" y="1104"/>
                  </a:lnTo>
                  <a:lnTo>
                    <a:pt x="724" y="1104"/>
                  </a:lnTo>
                  <a:lnTo>
                    <a:pt x="724" y="1104"/>
                  </a:lnTo>
                  <a:lnTo>
                    <a:pt x="719" y="1104"/>
                  </a:lnTo>
                  <a:lnTo>
                    <a:pt x="714" y="1102"/>
                  </a:lnTo>
                  <a:lnTo>
                    <a:pt x="708" y="1100"/>
                  </a:lnTo>
                  <a:lnTo>
                    <a:pt x="704" y="1097"/>
                  </a:lnTo>
                  <a:lnTo>
                    <a:pt x="701" y="1092"/>
                  </a:lnTo>
                  <a:lnTo>
                    <a:pt x="697" y="1088"/>
                  </a:lnTo>
                  <a:lnTo>
                    <a:pt x="695" y="1083"/>
                  </a:lnTo>
                  <a:lnTo>
                    <a:pt x="694" y="1077"/>
                  </a:lnTo>
                  <a:lnTo>
                    <a:pt x="694" y="1077"/>
                  </a:lnTo>
                  <a:lnTo>
                    <a:pt x="693" y="1054"/>
                  </a:lnTo>
                  <a:lnTo>
                    <a:pt x="692" y="1032"/>
                  </a:lnTo>
                  <a:lnTo>
                    <a:pt x="692" y="1009"/>
                  </a:lnTo>
                  <a:lnTo>
                    <a:pt x="694" y="987"/>
                  </a:lnTo>
                  <a:lnTo>
                    <a:pt x="700" y="933"/>
                  </a:lnTo>
                  <a:lnTo>
                    <a:pt x="709" y="861"/>
                  </a:lnTo>
                  <a:lnTo>
                    <a:pt x="709" y="861"/>
                  </a:lnTo>
                  <a:lnTo>
                    <a:pt x="711" y="855"/>
                  </a:lnTo>
                  <a:lnTo>
                    <a:pt x="714" y="851"/>
                  </a:lnTo>
                  <a:lnTo>
                    <a:pt x="717" y="845"/>
                  </a:lnTo>
                  <a:lnTo>
                    <a:pt x="722" y="840"/>
                  </a:lnTo>
                  <a:lnTo>
                    <a:pt x="728" y="835"/>
                  </a:lnTo>
                  <a:lnTo>
                    <a:pt x="734" y="830"/>
                  </a:lnTo>
                  <a:lnTo>
                    <a:pt x="742" y="827"/>
                  </a:lnTo>
                  <a:lnTo>
                    <a:pt x="750" y="825"/>
                  </a:lnTo>
                  <a:lnTo>
                    <a:pt x="818" y="813"/>
                  </a:lnTo>
                  <a:lnTo>
                    <a:pt x="818" y="813"/>
                  </a:lnTo>
                  <a:lnTo>
                    <a:pt x="822" y="813"/>
                  </a:lnTo>
                  <a:lnTo>
                    <a:pt x="827" y="814"/>
                  </a:lnTo>
                  <a:lnTo>
                    <a:pt x="831" y="816"/>
                  </a:lnTo>
                  <a:lnTo>
                    <a:pt x="834" y="821"/>
                  </a:lnTo>
                  <a:lnTo>
                    <a:pt x="898" y="909"/>
                  </a:lnTo>
                  <a:lnTo>
                    <a:pt x="898" y="9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3F3F3F"/>
                </a:solidFill>
                <a:effectLst/>
                <a:uLnTx/>
                <a:uFillTx/>
                <a:cs typeface="+mn-ea"/>
                <a:sym typeface="+mn-lt"/>
              </a:endParaRPr>
            </a:p>
          </p:txBody>
        </p:sp>
        <p:sp>
          <p:nvSpPr>
            <p:cNvPr id="15" name="图形"/>
            <p:cNvSpPr/>
            <p:nvPr>
              <p:custDataLst>
                <p:tags r:id="rId14"/>
              </p:custDataLst>
            </p:nvPr>
          </p:nvSpPr>
          <p:spPr bwMode="auto">
            <a:xfrm>
              <a:off x="15418" y="6779"/>
              <a:ext cx="860" cy="861"/>
            </a:xfrm>
            <a:custGeom>
              <a:avLst/>
              <a:gdLst>
                <a:gd name="T0" fmla="*/ 600 w 1102"/>
                <a:gd name="T1" fmla="*/ 929 h 1104"/>
                <a:gd name="T2" fmla="*/ 809 w 1102"/>
                <a:gd name="T3" fmla="*/ 836 h 1104"/>
                <a:gd name="T4" fmla="*/ 830 w 1102"/>
                <a:gd name="T5" fmla="*/ 805 h 1104"/>
                <a:gd name="T6" fmla="*/ 1099 w 1102"/>
                <a:gd name="T7" fmla="*/ 858 h 1104"/>
                <a:gd name="T8" fmla="*/ 886 w 1102"/>
                <a:gd name="T9" fmla="*/ 879 h 1104"/>
                <a:gd name="T10" fmla="*/ 871 w 1102"/>
                <a:gd name="T11" fmla="*/ 986 h 1104"/>
                <a:gd name="T12" fmla="*/ 670 w 1102"/>
                <a:gd name="T13" fmla="*/ 1076 h 1104"/>
                <a:gd name="T14" fmla="*/ 636 w 1102"/>
                <a:gd name="T15" fmla="*/ 1104 h 1104"/>
                <a:gd name="T16" fmla="*/ 388 w 1102"/>
                <a:gd name="T17" fmla="*/ 1036 h 1104"/>
                <a:gd name="T18" fmla="*/ 199 w 1102"/>
                <a:gd name="T19" fmla="*/ 690 h 1104"/>
                <a:gd name="T20" fmla="*/ 236 w 1102"/>
                <a:gd name="T21" fmla="*/ 669 h 1104"/>
                <a:gd name="T22" fmla="*/ 244 w 1102"/>
                <a:gd name="T23" fmla="*/ 543 h 1104"/>
                <a:gd name="T24" fmla="*/ 50 w 1102"/>
                <a:gd name="T25" fmla="*/ 510 h 1104"/>
                <a:gd name="T26" fmla="*/ 10 w 1102"/>
                <a:gd name="T27" fmla="*/ 536 h 1104"/>
                <a:gd name="T28" fmla="*/ 10 w 1102"/>
                <a:gd name="T29" fmla="*/ 662 h 1104"/>
                <a:gd name="T30" fmla="*/ 211 w 1102"/>
                <a:gd name="T31" fmla="*/ 900 h 1104"/>
                <a:gd name="T32" fmla="*/ 315 w 1102"/>
                <a:gd name="T33" fmla="*/ 753 h 1104"/>
                <a:gd name="T34" fmla="*/ 463 w 1102"/>
                <a:gd name="T35" fmla="*/ 691 h 1104"/>
                <a:gd name="T36" fmla="*/ 398 w 1102"/>
                <a:gd name="T37" fmla="*/ 848 h 1104"/>
                <a:gd name="T38" fmla="*/ 282 w 1102"/>
                <a:gd name="T39" fmla="*/ 979 h 1104"/>
                <a:gd name="T40" fmla="*/ 216 w 1102"/>
                <a:gd name="T41" fmla="*/ 974 h 1104"/>
                <a:gd name="T42" fmla="*/ 204 w 1102"/>
                <a:gd name="T43" fmla="*/ 910 h 1104"/>
                <a:gd name="T44" fmla="*/ 536 w 1102"/>
                <a:gd name="T45" fmla="*/ 10 h 1104"/>
                <a:gd name="T46" fmla="*/ 573 w 1102"/>
                <a:gd name="T47" fmla="*/ 55 h 1104"/>
                <a:gd name="T48" fmla="*/ 577 w 1102"/>
                <a:gd name="T49" fmla="*/ 106 h 1104"/>
                <a:gd name="T50" fmla="*/ 545 w 1102"/>
                <a:gd name="T51" fmla="*/ 166 h 1104"/>
                <a:gd name="T52" fmla="*/ 489 w 1102"/>
                <a:gd name="T53" fmla="*/ 196 h 1104"/>
                <a:gd name="T54" fmla="*/ 441 w 1102"/>
                <a:gd name="T55" fmla="*/ 179 h 1104"/>
                <a:gd name="T56" fmla="*/ 412 w 1102"/>
                <a:gd name="T57" fmla="*/ 119 h 1104"/>
                <a:gd name="T58" fmla="*/ 413 w 1102"/>
                <a:gd name="T59" fmla="*/ 62 h 1104"/>
                <a:gd name="T60" fmla="*/ 449 w 1102"/>
                <a:gd name="T61" fmla="*/ 15 h 1104"/>
                <a:gd name="T62" fmla="*/ 504 w 1102"/>
                <a:gd name="T63" fmla="*/ 1 h 1104"/>
                <a:gd name="T64" fmla="*/ 534 w 1102"/>
                <a:gd name="T65" fmla="*/ 253 h 1104"/>
                <a:gd name="T66" fmla="*/ 647 w 1102"/>
                <a:gd name="T67" fmla="*/ 356 h 1104"/>
                <a:gd name="T68" fmla="*/ 778 w 1102"/>
                <a:gd name="T69" fmla="*/ 369 h 1104"/>
                <a:gd name="T70" fmla="*/ 813 w 1102"/>
                <a:gd name="T71" fmla="*/ 394 h 1104"/>
                <a:gd name="T72" fmla="*/ 805 w 1102"/>
                <a:gd name="T73" fmla="*/ 445 h 1104"/>
                <a:gd name="T74" fmla="*/ 686 w 1102"/>
                <a:gd name="T75" fmla="*/ 462 h 1104"/>
                <a:gd name="T76" fmla="*/ 599 w 1102"/>
                <a:gd name="T77" fmla="*/ 441 h 1104"/>
                <a:gd name="T78" fmla="*/ 518 w 1102"/>
                <a:gd name="T79" fmla="*/ 528 h 1104"/>
                <a:gd name="T80" fmla="*/ 646 w 1102"/>
                <a:gd name="T81" fmla="*/ 595 h 1104"/>
                <a:gd name="T82" fmla="*/ 727 w 1102"/>
                <a:gd name="T83" fmla="*/ 705 h 1104"/>
                <a:gd name="T84" fmla="*/ 761 w 1102"/>
                <a:gd name="T85" fmla="*/ 829 h 1104"/>
                <a:gd name="T86" fmla="*/ 712 w 1102"/>
                <a:gd name="T87" fmla="*/ 869 h 1104"/>
                <a:gd name="T88" fmla="*/ 662 w 1102"/>
                <a:gd name="T89" fmla="*/ 841 h 1104"/>
                <a:gd name="T90" fmla="*/ 556 w 1102"/>
                <a:gd name="T91" fmla="*/ 687 h 1104"/>
                <a:gd name="T92" fmla="*/ 314 w 1102"/>
                <a:gd name="T93" fmla="*/ 598 h 1104"/>
                <a:gd name="T94" fmla="*/ 276 w 1102"/>
                <a:gd name="T95" fmla="*/ 547 h 1104"/>
                <a:gd name="T96" fmla="*/ 253 w 1102"/>
                <a:gd name="T97" fmla="*/ 338 h 1104"/>
                <a:gd name="T98" fmla="*/ 222 w 1102"/>
                <a:gd name="T99" fmla="*/ 391 h 1104"/>
                <a:gd name="T100" fmla="*/ 193 w 1102"/>
                <a:gd name="T101" fmla="*/ 482 h 1104"/>
                <a:gd name="T102" fmla="*/ 143 w 1102"/>
                <a:gd name="T103" fmla="*/ 479 h 1104"/>
                <a:gd name="T104" fmla="*/ 130 w 1102"/>
                <a:gd name="T105" fmla="*/ 413 h 1104"/>
                <a:gd name="T106" fmla="*/ 175 w 1102"/>
                <a:gd name="T107" fmla="*/ 281 h 1104"/>
                <a:gd name="T108" fmla="*/ 333 w 1102"/>
                <a:gd name="T109" fmla="*/ 201 h 1104"/>
                <a:gd name="T110" fmla="*/ 423 w 1102"/>
                <a:gd name="T111" fmla="*/ 213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2" h="1104">
                  <a:moveTo>
                    <a:pt x="412" y="1026"/>
                  </a:moveTo>
                  <a:lnTo>
                    <a:pt x="593" y="1026"/>
                  </a:lnTo>
                  <a:lnTo>
                    <a:pt x="593" y="948"/>
                  </a:lnTo>
                  <a:lnTo>
                    <a:pt x="593" y="948"/>
                  </a:lnTo>
                  <a:lnTo>
                    <a:pt x="594" y="942"/>
                  </a:lnTo>
                  <a:lnTo>
                    <a:pt x="596" y="935"/>
                  </a:lnTo>
                  <a:lnTo>
                    <a:pt x="600" y="929"/>
                  </a:lnTo>
                  <a:lnTo>
                    <a:pt x="603" y="924"/>
                  </a:lnTo>
                  <a:lnTo>
                    <a:pt x="608" y="919"/>
                  </a:lnTo>
                  <a:lnTo>
                    <a:pt x="615" y="917"/>
                  </a:lnTo>
                  <a:lnTo>
                    <a:pt x="621" y="915"/>
                  </a:lnTo>
                  <a:lnTo>
                    <a:pt x="628" y="914"/>
                  </a:lnTo>
                  <a:lnTo>
                    <a:pt x="809" y="914"/>
                  </a:lnTo>
                  <a:lnTo>
                    <a:pt x="809" y="836"/>
                  </a:lnTo>
                  <a:lnTo>
                    <a:pt x="809" y="836"/>
                  </a:lnTo>
                  <a:lnTo>
                    <a:pt x="810" y="830"/>
                  </a:lnTo>
                  <a:lnTo>
                    <a:pt x="812" y="823"/>
                  </a:lnTo>
                  <a:lnTo>
                    <a:pt x="815" y="817"/>
                  </a:lnTo>
                  <a:lnTo>
                    <a:pt x="819" y="811"/>
                  </a:lnTo>
                  <a:lnTo>
                    <a:pt x="824" y="807"/>
                  </a:lnTo>
                  <a:lnTo>
                    <a:pt x="830" y="805"/>
                  </a:lnTo>
                  <a:lnTo>
                    <a:pt x="837" y="803"/>
                  </a:lnTo>
                  <a:lnTo>
                    <a:pt x="843" y="802"/>
                  </a:lnTo>
                  <a:lnTo>
                    <a:pt x="1102" y="802"/>
                  </a:lnTo>
                  <a:lnTo>
                    <a:pt x="1102" y="845"/>
                  </a:lnTo>
                  <a:lnTo>
                    <a:pt x="1102" y="845"/>
                  </a:lnTo>
                  <a:lnTo>
                    <a:pt x="1101" y="851"/>
                  </a:lnTo>
                  <a:lnTo>
                    <a:pt x="1099" y="858"/>
                  </a:lnTo>
                  <a:lnTo>
                    <a:pt x="1096" y="864"/>
                  </a:lnTo>
                  <a:lnTo>
                    <a:pt x="1092" y="870"/>
                  </a:lnTo>
                  <a:lnTo>
                    <a:pt x="1087" y="874"/>
                  </a:lnTo>
                  <a:lnTo>
                    <a:pt x="1081" y="876"/>
                  </a:lnTo>
                  <a:lnTo>
                    <a:pt x="1074" y="878"/>
                  </a:lnTo>
                  <a:lnTo>
                    <a:pt x="1068" y="879"/>
                  </a:lnTo>
                  <a:lnTo>
                    <a:pt x="886" y="879"/>
                  </a:lnTo>
                  <a:lnTo>
                    <a:pt x="886" y="957"/>
                  </a:lnTo>
                  <a:lnTo>
                    <a:pt x="886" y="957"/>
                  </a:lnTo>
                  <a:lnTo>
                    <a:pt x="885" y="963"/>
                  </a:lnTo>
                  <a:lnTo>
                    <a:pt x="883" y="970"/>
                  </a:lnTo>
                  <a:lnTo>
                    <a:pt x="881" y="976"/>
                  </a:lnTo>
                  <a:lnTo>
                    <a:pt x="877" y="982"/>
                  </a:lnTo>
                  <a:lnTo>
                    <a:pt x="871" y="986"/>
                  </a:lnTo>
                  <a:lnTo>
                    <a:pt x="865" y="988"/>
                  </a:lnTo>
                  <a:lnTo>
                    <a:pt x="858" y="990"/>
                  </a:lnTo>
                  <a:lnTo>
                    <a:pt x="852" y="991"/>
                  </a:lnTo>
                  <a:lnTo>
                    <a:pt x="671" y="991"/>
                  </a:lnTo>
                  <a:lnTo>
                    <a:pt x="671" y="1069"/>
                  </a:lnTo>
                  <a:lnTo>
                    <a:pt x="671" y="1069"/>
                  </a:lnTo>
                  <a:lnTo>
                    <a:pt x="670" y="1076"/>
                  </a:lnTo>
                  <a:lnTo>
                    <a:pt x="668" y="1082"/>
                  </a:lnTo>
                  <a:lnTo>
                    <a:pt x="664" y="1088"/>
                  </a:lnTo>
                  <a:lnTo>
                    <a:pt x="661" y="1094"/>
                  </a:lnTo>
                  <a:lnTo>
                    <a:pt x="656" y="1098"/>
                  </a:lnTo>
                  <a:lnTo>
                    <a:pt x="649" y="1100"/>
                  </a:lnTo>
                  <a:lnTo>
                    <a:pt x="643" y="1103"/>
                  </a:lnTo>
                  <a:lnTo>
                    <a:pt x="636" y="1104"/>
                  </a:lnTo>
                  <a:lnTo>
                    <a:pt x="378" y="1104"/>
                  </a:lnTo>
                  <a:lnTo>
                    <a:pt x="378" y="1060"/>
                  </a:lnTo>
                  <a:lnTo>
                    <a:pt x="378" y="1060"/>
                  </a:lnTo>
                  <a:lnTo>
                    <a:pt x="379" y="1054"/>
                  </a:lnTo>
                  <a:lnTo>
                    <a:pt x="381" y="1048"/>
                  </a:lnTo>
                  <a:lnTo>
                    <a:pt x="384" y="1041"/>
                  </a:lnTo>
                  <a:lnTo>
                    <a:pt x="388" y="1036"/>
                  </a:lnTo>
                  <a:lnTo>
                    <a:pt x="393" y="1031"/>
                  </a:lnTo>
                  <a:lnTo>
                    <a:pt x="399" y="1029"/>
                  </a:lnTo>
                  <a:lnTo>
                    <a:pt x="406" y="1027"/>
                  </a:lnTo>
                  <a:lnTo>
                    <a:pt x="412" y="1026"/>
                  </a:lnTo>
                  <a:lnTo>
                    <a:pt x="412" y="1026"/>
                  </a:lnTo>
                  <a:close/>
                  <a:moveTo>
                    <a:pt x="36" y="676"/>
                  </a:moveTo>
                  <a:lnTo>
                    <a:pt x="199" y="690"/>
                  </a:lnTo>
                  <a:lnTo>
                    <a:pt x="199" y="690"/>
                  </a:lnTo>
                  <a:lnTo>
                    <a:pt x="206" y="690"/>
                  </a:lnTo>
                  <a:lnTo>
                    <a:pt x="214" y="687"/>
                  </a:lnTo>
                  <a:lnTo>
                    <a:pt x="221" y="684"/>
                  </a:lnTo>
                  <a:lnTo>
                    <a:pt x="227" y="681"/>
                  </a:lnTo>
                  <a:lnTo>
                    <a:pt x="232" y="676"/>
                  </a:lnTo>
                  <a:lnTo>
                    <a:pt x="236" y="669"/>
                  </a:lnTo>
                  <a:lnTo>
                    <a:pt x="240" y="662"/>
                  </a:lnTo>
                  <a:lnTo>
                    <a:pt x="241" y="654"/>
                  </a:lnTo>
                  <a:lnTo>
                    <a:pt x="248" y="566"/>
                  </a:lnTo>
                  <a:lnTo>
                    <a:pt x="248" y="566"/>
                  </a:lnTo>
                  <a:lnTo>
                    <a:pt x="248" y="557"/>
                  </a:lnTo>
                  <a:lnTo>
                    <a:pt x="247" y="549"/>
                  </a:lnTo>
                  <a:lnTo>
                    <a:pt x="244" y="543"/>
                  </a:lnTo>
                  <a:lnTo>
                    <a:pt x="240" y="536"/>
                  </a:lnTo>
                  <a:lnTo>
                    <a:pt x="234" y="531"/>
                  </a:lnTo>
                  <a:lnTo>
                    <a:pt x="228" y="528"/>
                  </a:lnTo>
                  <a:lnTo>
                    <a:pt x="221" y="525"/>
                  </a:lnTo>
                  <a:lnTo>
                    <a:pt x="213" y="524"/>
                  </a:lnTo>
                  <a:lnTo>
                    <a:pt x="50" y="510"/>
                  </a:lnTo>
                  <a:lnTo>
                    <a:pt x="50" y="510"/>
                  </a:lnTo>
                  <a:lnTo>
                    <a:pt x="42" y="510"/>
                  </a:lnTo>
                  <a:lnTo>
                    <a:pt x="35" y="511"/>
                  </a:lnTo>
                  <a:lnTo>
                    <a:pt x="28" y="514"/>
                  </a:lnTo>
                  <a:lnTo>
                    <a:pt x="22" y="518"/>
                  </a:lnTo>
                  <a:lnTo>
                    <a:pt x="16" y="524"/>
                  </a:lnTo>
                  <a:lnTo>
                    <a:pt x="12" y="530"/>
                  </a:lnTo>
                  <a:lnTo>
                    <a:pt x="10" y="536"/>
                  </a:lnTo>
                  <a:lnTo>
                    <a:pt x="8" y="544"/>
                  </a:lnTo>
                  <a:lnTo>
                    <a:pt x="0" y="634"/>
                  </a:lnTo>
                  <a:lnTo>
                    <a:pt x="0" y="634"/>
                  </a:lnTo>
                  <a:lnTo>
                    <a:pt x="0" y="641"/>
                  </a:lnTo>
                  <a:lnTo>
                    <a:pt x="2" y="649"/>
                  </a:lnTo>
                  <a:lnTo>
                    <a:pt x="6" y="655"/>
                  </a:lnTo>
                  <a:lnTo>
                    <a:pt x="10" y="662"/>
                  </a:lnTo>
                  <a:lnTo>
                    <a:pt x="15" y="667"/>
                  </a:lnTo>
                  <a:lnTo>
                    <a:pt x="21" y="671"/>
                  </a:lnTo>
                  <a:lnTo>
                    <a:pt x="28" y="674"/>
                  </a:lnTo>
                  <a:lnTo>
                    <a:pt x="36" y="676"/>
                  </a:lnTo>
                  <a:lnTo>
                    <a:pt x="36" y="676"/>
                  </a:lnTo>
                  <a:close/>
                  <a:moveTo>
                    <a:pt x="211" y="900"/>
                  </a:moveTo>
                  <a:lnTo>
                    <a:pt x="211" y="900"/>
                  </a:lnTo>
                  <a:lnTo>
                    <a:pt x="263" y="839"/>
                  </a:lnTo>
                  <a:lnTo>
                    <a:pt x="282" y="815"/>
                  </a:lnTo>
                  <a:lnTo>
                    <a:pt x="289" y="804"/>
                  </a:lnTo>
                  <a:lnTo>
                    <a:pt x="297" y="792"/>
                  </a:lnTo>
                  <a:lnTo>
                    <a:pt x="303" y="780"/>
                  </a:lnTo>
                  <a:lnTo>
                    <a:pt x="310" y="767"/>
                  </a:lnTo>
                  <a:lnTo>
                    <a:pt x="315" y="753"/>
                  </a:lnTo>
                  <a:lnTo>
                    <a:pt x="320" y="737"/>
                  </a:lnTo>
                  <a:lnTo>
                    <a:pt x="331" y="700"/>
                  </a:lnTo>
                  <a:lnTo>
                    <a:pt x="342" y="653"/>
                  </a:lnTo>
                  <a:lnTo>
                    <a:pt x="342" y="653"/>
                  </a:lnTo>
                  <a:lnTo>
                    <a:pt x="451" y="687"/>
                  </a:lnTo>
                  <a:lnTo>
                    <a:pt x="451" y="687"/>
                  </a:lnTo>
                  <a:lnTo>
                    <a:pt x="463" y="691"/>
                  </a:lnTo>
                  <a:lnTo>
                    <a:pt x="463" y="691"/>
                  </a:lnTo>
                  <a:lnTo>
                    <a:pt x="444" y="745"/>
                  </a:lnTo>
                  <a:lnTo>
                    <a:pt x="428" y="786"/>
                  </a:lnTo>
                  <a:lnTo>
                    <a:pt x="421" y="804"/>
                  </a:lnTo>
                  <a:lnTo>
                    <a:pt x="413" y="820"/>
                  </a:lnTo>
                  <a:lnTo>
                    <a:pt x="406" y="834"/>
                  </a:lnTo>
                  <a:lnTo>
                    <a:pt x="398" y="848"/>
                  </a:lnTo>
                  <a:lnTo>
                    <a:pt x="388" y="861"/>
                  </a:lnTo>
                  <a:lnTo>
                    <a:pt x="379" y="874"/>
                  </a:lnTo>
                  <a:lnTo>
                    <a:pt x="356" y="901"/>
                  </a:lnTo>
                  <a:lnTo>
                    <a:pt x="328" y="932"/>
                  </a:lnTo>
                  <a:lnTo>
                    <a:pt x="291" y="971"/>
                  </a:lnTo>
                  <a:lnTo>
                    <a:pt x="291" y="971"/>
                  </a:lnTo>
                  <a:lnTo>
                    <a:pt x="282" y="979"/>
                  </a:lnTo>
                  <a:lnTo>
                    <a:pt x="272" y="985"/>
                  </a:lnTo>
                  <a:lnTo>
                    <a:pt x="262" y="988"/>
                  </a:lnTo>
                  <a:lnTo>
                    <a:pt x="251" y="988"/>
                  </a:lnTo>
                  <a:lnTo>
                    <a:pt x="242" y="988"/>
                  </a:lnTo>
                  <a:lnTo>
                    <a:pt x="232" y="985"/>
                  </a:lnTo>
                  <a:lnTo>
                    <a:pt x="223" y="981"/>
                  </a:lnTo>
                  <a:lnTo>
                    <a:pt x="216" y="974"/>
                  </a:lnTo>
                  <a:lnTo>
                    <a:pt x="208" y="968"/>
                  </a:lnTo>
                  <a:lnTo>
                    <a:pt x="203" y="959"/>
                  </a:lnTo>
                  <a:lnTo>
                    <a:pt x="199" y="950"/>
                  </a:lnTo>
                  <a:lnTo>
                    <a:pt x="198" y="941"/>
                  </a:lnTo>
                  <a:lnTo>
                    <a:pt x="197" y="931"/>
                  </a:lnTo>
                  <a:lnTo>
                    <a:pt x="199" y="920"/>
                  </a:lnTo>
                  <a:lnTo>
                    <a:pt x="204" y="910"/>
                  </a:lnTo>
                  <a:lnTo>
                    <a:pt x="211" y="900"/>
                  </a:lnTo>
                  <a:lnTo>
                    <a:pt x="211" y="900"/>
                  </a:lnTo>
                  <a:close/>
                  <a:moveTo>
                    <a:pt x="512" y="2"/>
                  </a:moveTo>
                  <a:lnTo>
                    <a:pt x="512" y="2"/>
                  </a:lnTo>
                  <a:lnTo>
                    <a:pt x="521" y="4"/>
                  </a:lnTo>
                  <a:lnTo>
                    <a:pt x="529" y="7"/>
                  </a:lnTo>
                  <a:lnTo>
                    <a:pt x="536" y="10"/>
                  </a:lnTo>
                  <a:lnTo>
                    <a:pt x="544" y="16"/>
                  </a:lnTo>
                  <a:lnTo>
                    <a:pt x="550" y="20"/>
                  </a:lnTo>
                  <a:lnTo>
                    <a:pt x="556" y="27"/>
                  </a:lnTo>
                  <a:lnTo>
                    <a:pt x="561" y="33"/>
                  </a:lnTo>
                  <a:lnTo>
                    <a:pt x="565" y="39"/>
                  </a:lnTo>
                  <a:lnTo>
                    <a:pt x="570" y="47"/>
                  </a:lnTo>
                  <a:lnTo>
                    <a:pt x="573" y="55"/>
                  </a:lnTo>
                  <a:lnTo>
                    <a:pt x="576" y="62"/>
                  </a:lnTo>
                  <a:lnTo>
                    <a:pt x="577" y="71"/>
                  </a:lnTo>
                  <a:lnTo>
                    <a:pt x="578" y="79"/>
                  </a:lnTo>
                  <a:lnTo>
                    <a:pt x="579" y="88"/>
                  </a:lnTo>
                  <a:lnTo>
                    <a:pt x="578" y="98"/>
                  </a:lnTo>
                  <a:lnTo>
                    <a:pt x="577" y="106"/>
                  </a:lnTo>
                  <a:lnTo>
                    <a:pt x="577" y="106"/>
                  </a:lnTo>
                  <a:lnTo>
                    <a:pt x="575" y="115"/>
                  </a:lnTo>
                  <a:lnTo>
                    <a:pt x="572" y="125"/>
                  </a:lnTo>
                  <a:lnTo>
                    <a:pt x="567" y="133"/>
                  </a:lnTo>
                  <a:lnTo>
                    <a:pt x="563" y="142"/>
                  </a:lnTo>
                  <a:lnTo>
                    <a:pt x="558" y="149"/>
                  </a:lnTo>
                  <a:lnTo>
                    <a:pt x="551" y="158"/>
                  </a:lnTo>
                  <a:lnTo>
                    <a:pt x="545" y="166"/>
                  </a:lnTo>
                  <a:lnTo>
                    <a:pt x="538" y="172"/>
                  </a:lnTo>
                  <a:lnTo>
                    <a:pt x="531" y="179"/>
                  </a:lnTo>
                  <a:lnTo>
                    <a:pt x="522" y="184"/>
                  </a:lnTo>
                  <a:lnTo>
                    <a:pt x="515" y="188"/>
                  </a:lnTo>
                  <a:lnTo>
                    <a:pt x="506" y="192"/>
                  </a:lnTo>
                  <a:lnTo>
                    <a:pt x="497" y="195"/>
                  </a:lnTo>
                  <a:lnTo>
                    <a:pt x="489" y="196"/>
                  </a:lnTo>
                  <a:lnTo>
                    <a:pt x="480" y="196"/>
                  </a:lnTo>
                  <a:lnTo>
                    <a:pt x="471" y="195"/>
                  </a:lnTo>
                  <a:lnTo>
                    <a:pt x="471" y="195"/>
                  </a:lnTo>
                  <a:lnTo>
                    <a:pt x="464" y="193"/>
                  </a:lnTo>
                  <a:lnTo>
                    <a:pt x="455" y="188"/>
                  </a:lnTo>
                  <a:lnTo>
                    <a:pt x="449" y="184"/>
                  </a:lnTo>
                  <a:lnTo>
                    <a:pt x="441" y="179"/>
                  </a:lnTo>
                  <a:lnTo>
                    <a:pt x="436" y="171"/>
                  </a:lnTo>
                  <a:lnTo>
                    <a:pt x="430" y="165"/>
                  </a:lnTo>
                  <a:lnTo>
                    <a:pt x="425" y="156"/>
                  </a:lnTo>
                  <a:lnTo>
                    <a:pt x="421" y="147"/>
                  </a:lnTo>
                  <a:lnTo>
                    <a:pt x="418" y="139"/>
                  </a:lnTo>
                  <a:lnTo>
                    <a:pt x="414" y="129"/>
                  </a:lnTo>
                  <a:lnTo>
                    <a:pt x="412" y="119"/>
                  </a:lnTo>
                  <a:lnTo>
                    <a:pt x="410" y="110"/>
                  </a:lnTo>
                  <a:lnTo>
                    <a:pt x="409" y="100"/>
                  </a:lnTo>
                  <a:lnTo>
                    <a:pt x="409" y="90"/>
                  </a:lnTo>
                  <a:lnTo>
                    <a:pt x="410" y="80"/>
                  </a:lnTo>
                  <a:lnTo>
                    <a:pt x="411" y="71"/>
                  </a:lnTo>
                  <a:lnTo>
                    <a:pt x="411" y="71"/>
                  </a:lnTo>
                  <a:lnTo>
                    <a:pt x="413" y="62"/>
                  </a:lnTo>
                  <a:lnTo>
                    <a:pt x="416" y="54"/>
                  </a:lnTo>
                  <a:lnTo>
                    <a:pt x="421" y="46"/>
                  </a:lnTo>
                  <a:lnTo>
                    <a:pt x="425" y="38"/>
                  </a:lnTo>
                  <a:lnTo>
                    <a:pt x="430" y="32"/>
                  </a:lnTo>
                  <a:lnTo>
                    <a:pt x="436" y="25"/>
                  </a:lnTo>
                  <a:lnTo>
                    <a:pt x="442" y="20"/>
                  </a:lnTo>
                  <a:lnTo>
                    <a:pt x="449" y="15"/>
                  </a:lnTo>
                  <a:lnTo>
                    <a:pt x="455" y="10"/>
                  </a:lnTo>
                  <a:lnTo>
                    <a:pt x="463" y="7"/>
                  </a:lnTo>
                  <a:lnTo>
                    <a:pt x="470" y="4"/>
                  </a:lnTo>
                  <a:lnTo>
                    <a:pt x="479" y="2"/>
                  </a:lnTo>
                  <a:lnTo>
                    <a:pt x="487" y="1"/>
                  </a:lnTo>
                  <a:lnTo>
                    <a:pt x="495" y="0"/>
                  </a:lnTo>
                  <a:lnTo>
                    <a:pt x="504" y="1"/>
                  </a:lnTo>
                  <a:lnTo>
                    <a:pt x="512" y="2"/>
                  </a:lnTo>
                  <a:lnTo>
                    <a:pt x="512" y="2"/>
                  </a:lnTo>
                  <a:close/>
                  <a:moveTo>
                    <a:pt x="503" y="239"/>
                  </a:moveTo>
                  <a:lnTo>
                    <a:pt x="503" y="239"/>
                  </a:lnTo>
                  <a:lnTo>
                    <a:pt x="510" y="242"/>
                  </a:lnTo>
                  <a:lnTo>
                    <a:pt x="522" y="246"/>
                  </a:lnTo>
                  <a:lnTo>
                    <a:pt x="534" y="253"/>
                  </a:lnTo>
                  <a:lnTo>
                    <a:pt x="539" y="257"/>
                  </a:lnTo>
                  <a:lnTo>
                    <a:pt x="545" y="262"/>
                  </a:lnTo>
                  <a:lnTo>
                    <a:pt x="545" y="262"/>
                  </a:lnTo>
                  <a:lnTo>
                    <a:pt x="614" y="330"/>
                  </a:lnTo>
                  <a:lnTo>
                    <a:pt x="627" y="340"/>
                  </a:lnTo>
                  <a:lnTo>
                    <a:pt x="637" y="349"/>
                  </a:lnTo>
                  <a:lnTo>
                    <a:pt x="647" y="356"/>
                  </a:lnTo>
                  <a:lnTo>
                    <a:pt x="657" y="362"/>
                  </a:lnTo>
                  <a:lnTo>
                    <a:pt x="667" y="366"/>
                  </a:lnTo>
                  <a:lnTo>
                    <a:pt x="677" y="368"/>
                  </a:lnTo>
                  <a:lnTo>
                    <a:pt x="688" y="370"/>
                  </a:lnTo>
                  <a:lnTo>
                    <a:pt x="701" y="372"/>
                  </a:lnTo>
                  <a:lnTo>
                    <a:pt x="733" y="372"/>
                  </a:lnTo>
                  <a:lnTo>
                    <a:pt x="778" y="369"/>
                  </a:lnTo>
                  <a:lnTo>
                    <a:pt x="778" y="369"/>
                  </a:lnTo>
                  <a:lnTo>
                    <a:pt x="786" y="370"/>
                  </a:lnTo>
                  <a:lnTo>
                    <a:pt x="794" y="373"/>
                  </a:lnTo>
                  <a:lnTo>
                    <a:pt x="800" y="376"/>
                  </a:lnTo>
                  <a:lnTo>
                    <a:pt x="807" y="381"/>
                  </a:lnTo>
                  <a:lnTo>
                    <a:pt x="810" y="388"/>
                  </a:lnTo>
                  <a:lnTo>
                    <a:pt x="813" y="394"/>
                  </a:lnTo>
                  <a:lnTo>
                    <a:pt x="815" y="402"/>
                  </a:lnTo>
                  <a:lnTo>
                    <a:pt x="816" y="409"/>
                  </a:lnTo>
                  <a:lnTo>
                    <a:pt x="816" y="418"/>
                  </a:lnTo>
                  <a:lnTo>
                    <a:pt x="814" y="425"/>
                  </a:lnTo>
                  <a:lnTo>
                    <a:pt x="812" y="432"/>
                  </a:lnTo>
                  <a:lnTo>
                    <a:pt x="809" y="438"/>
                  </a:lnTo>
                  <a:lnTo>
                    <a:pt x="805" y="445"/>
                  </a:lnTo>
                  <a:lnTo>
                    <a:pt x="798" y="449"/>
                  </a:lnTo>
                  <a:lnTo>
                    <a:pt x="792" y="452"/>
                  </a:lnTo>
                  <a:lnTo>
                    <a:pt x="784" y="453"/>
                  </a:lnTo>
                  <a:lnTo>
                    <a:pt x="784" y="453"/>
                  </a:lnTo>
                  <a:lnTo>
                    <a:pt x="738" y="459"/>
                  </a:lnTo>
                  <a:lnTo>
                    <a:pt x="701" y="462"/>
                  </a:lnTo>
                  <a:lnTo>
                    <a:pt x="686" y="462"/>
                  </a:lnTo>
                  <a:lnTo>
                    <a:pt x="671" y="462"/>
                  </a:lnTo>
                  <a:lnTo>
                    <a:pt x="658" y="462"/>
                  </a:lnTo>
                  <a:lnTo>
                    <a:pt x="646" y="460"/>
                  </a:lnTo>
                  <a:lnTo>
                    <a:pt x="634" y="457"/>
                  </a:lnTo>
                  <a:lnTo>
                    <a:pt x="622" y="452"/>
                  </a:lnTo>
                  <a:lnTo>
                    <a:pt x="610" y="447"/>
                  </a:lnTo>
                  <a:lnTo>
                    <a:pt x="599" y="441"/>
                  </a:lnTo>
                  <a:lnTo>
                    <a:pt x="586" y="431"/>
                  </a:lnTo>
                  <a:lnTo>
                    <a:pt x="571" y="421"/>
                  </a:lnTo>
                  <a:lnTo>
                    <a:pt x="538" y="393"/>
                  </a:lnTo>
                  <a:lnTo>
                    <a:pt x="516" y="514"/>
                  </a:lnTo>
                  <a:lnTo>
                    <a:pt x="516" y="514"/>
                  </a:lnTo>
                  <a:lnTo>
                    <a:pt x="516" y="521"/>
                  </a:lnTo>
                  <a:lnTo>
                    <a:pt x="518" y="528"/>
                  </a:lnTo>
                  <a:lnTo>
                    <a:pt x="521" y="533"/>
                  </a:lnTo>
                  <a:lnTo>
                    <a:pt x="526" y="538"/>
                  </a:lnTo>
                  <a:lnTo>
                    <a:pt x="526" y="538"/>
                  </a:lnTo>
                  <a:lnTo>
                    <a:pt x="575" y="558"/>
                  </a:lnTo>
                  <a:lnTo>
                    <a:pt x="614" y="576"/>
                  </a:lnTo>
                  <a:lnTo>
                    <a:pt x="631" y="585"/>
                  </a:lnTo>
                  <a:lnTo>
                    <a:pt x="646" y="595"/>
                  </a:lnTo>
                  <a:lnTo>
                    <a:pt x="660" y="604"/>
                  </a:lnTo>
                  <a:lnTo>
                    <a:pt x="673" y="616"/>
                  </a:lnTo>
                  <a:lnTo>
                    <a:pt x="685" y="629"/>
                  </a:lnTo>
                  <a:lnTo>
                    <a:pt x="696" y="644"/>
                  </a:lnTo>
                  <a:lnTo>
                    <a:pt x="706" y="662"/>
                  </a:lnTo>
                  <a:lnTo>
                    <a:pt x="716" y="682"/>
                  </a:lnTo>
                  <a:lnTo>
                    <a:pt x="727" y="705"/>
                  </a:lnTo>
                  <a:lnTo>
                    <a:pt x="738" y="732"/>
                  </a:lnTo>
                  <a:lnTo>
                    <a:pt x="748" y="762"/>
                  </a:lnTo>
                  <a:lnTo>
                    <a:pt x="759" y="796"/>
                  </a:lnTo>
                  <a:lnTo>
                    <a:pt x="759" y="796"/>
                  </a:lnTo>
                  <a:lnTo>
                    <a:pt x="762" y="808"/>
                  </a:lnTo>
                  <a:lnTo>
                    <a:pt x="764" y="819"/>
                  </a:lnTo>
                  <a:lnTo>
                    <a:pt x="761" y="829"/>
                  </a:lnTo>
                  <a:lnTo>
                    <a:pt x="758" y="837"/>
                  </a:lnTo>
                  <a:lnTo>
                    <a:pt x="753" y="846"/>
                  </a:lnTo>
                  <a:lnTo>
                    <a:pt x="746" y="852"/>
                  </a:lnTo>
                  <a:lnTo>
                    <a:pt x="739" y="859"/>
                  </a:lnTo>
                  <a:lnTo>
                    <a:pt x="730" y="863"/>
                  </a:lnTo>
                  <a:lnTo>
                    <a:pt x="722" y="866"/>
                  </a:lnTo>
                  <a:lnTo>
                    <a:pt x="712" y="869"/>
                  </a:lnTo>
                  <a:lnTo>
                    <a:pt x="702" y="869"/>
                  </a:lnTo>
                  <a:lnTo>
                    <a:pt x="692" y="866"/>
                  </a:lnTo>
                  <a:lnTo>
                    <a:pt x="684" y="863"/>
                  </a:lnTo>
                  <a:lnTo>
                    <a:pt x="675" y="858"/>
                  </a:lnTo>
                  <a:lnTo>
                    <a:pt x="669" y="850"/>
                  </a:lnTo>
                  <a:lnTo>
                    <a:pt x="662" y="841"/>
                  </a:lnTo>
                  <a:lnTo>
                    <a:pt x="662" y="841"/>
                  </a:lnTo>
                  <a:lnTo>
                    <a:pt x="645" y="807"/>
                  </a:lnTo>
                  <a:lnTo>
                    <a:pt x="629" y="778"/>
                  </a:lnTo>
                  <a:lnTo>
                    <a:pt x="614" y="754"/>
                  </a:lnTo>
                  <a:lnTo>
                    <a:pt x="600" y="733"/>
                  </a:lnTo>
                  <a:lnTo>
                    <a:pt x="586" y="715"/>
                  </a:lnTo>
                  <a:lnTo>
                    <a:pt x="571" y="700"/>
                  </a:lnTo>
                  <a:lnTo>
                    <a:pt x="556" y="687"/>
                  </a:lnTo>
                  <a:lnTo>
                    <a:pt x="539" y="677"/>
                  </a:lnTo>
                  <a:lnTo>
                    <a:pt x="521" y="668"/>
                  </a:lnTo>
                  <a:lnTo>
                    <a:pt x="502" y="659"/>
                  </a:lnTo>
                  <a:lnTo>
                    <a:pt x="479" y="651"/>
                  </a:lnTo>
                  <a:lnTo>
                    <a:pt x="453" y="642"/>
                  </a:lnTo>
                  <a:lnTo>
                    <a:pt x="393" y="624"/>
                  </a:lnTo>
                  <a:lnTo>
                    <a:pt x="314" y="598"/>
                  </a:lnTo>
                  <a:lnTo>
                    <a:pt x="314" y="598"/>
                  </a:lnTo>
                  <a:lnTo>
                    <a:pt x="303" y="591"/>
                  </a:lnTo>
                  <a:lnTo>
                    <a:pt x="296" y="584"/>
                  </a:lnTo>
                  <a:lnTo>
                    <a:pt x="288" y="576"/>
                  </a:lnTo>
                  <a:lnTo>
                    <a:pt x="283" y="567"/>
                  </a:lnTo>
                  <a:lnTo>
                    <a:pt x="278" y="557"/>
                  </a:lnTo>
                  <a:lnTo>
                    <a:pt x="276" y="547"/>
                  </a:lnTo>
                  <a:lnTo>
                    <a:pt x="274" y="535"/>
                  </a:lnTo>
                  <a:lnTo>
                    <a:pt x="274" y="525"/>
                  </a:lnTo>
                  <a:lnTo>
                    <a:pt x="312" y="317"/>
                  </a:lnTo>
                  <a:lnTo>
                    <a:pt x="312" y="317"/>
                  </a:lnTo>
                  <a:lnTo>
                    <a:pt x="283" y="326"/>
                  </a:lnTo>
                  <a:lnTo>
                    <a:pt x="261" y="334"/>
                  </a:lnTo>
                  <a:lnTo>
                    <a:pt x="253" y="338"/>
                  </a:lnTo>
                  <a:lnTo>
                    <a:pt x="245" y="344"/>
                  </a:lnTo>
                  <a:lnTo>
                    <a:pt x="240" y="349"/>
                  </a:lnTo>
                  <a:lnTo>
                    <a:pt x="235" y="354"/>
                  </a:lnTo>
                  <a:lnTo>
                    <a:pt x="231" y="362"/>
                  </a:lnTo>
                  <a:lnTo>
                    <a:pt x="228" y="370"/>
                  </a:lnTo>
                  <a:lnTo>
                    <a:pt x="225" y="380"/>
                  </a:lnTo>
                  <a:lnTo>
                    <a:pt x="222" y="391"/>
                  </a:lnTo>
                  <a:lnTo>
                    <a:pt x="217" y="420"/>
                  </a:lnTo>
                  <a:lnTo>
                    <a:pt x="211" y="458"/>
                  </a:lnTo>
                  <a:lnTo>
                    <a:pt x="211" y="458"/>
                  </a:lnTo>
                  <a:lnTo>
                    <a:pt x="208" y="465"/>
                  </a:lnTo>
                  <a:lnTo>
                    <a:pt x="205" y="472"/>
                  </a:lnTo>
                  <a:lnTo>
                    <a:pt x="200" y="477"/>
                  </a:lnTo>
                  <a:lnTo>
                    <a:pt x="193" y="482"/>
                  </a:lnTo>
                  <a:lnTo>
                    <a:pt x="187" y="485"/>
                  </a:lnTo>
                  <a:lnTo>
                    <a:pt x="179" y="487"/>
                  </a:lnTo>
                  <a:lnTo>
                    <a:pt x="172" y="488"/>
                  </a:lnTo>
                  <a:lnTo>
                    <a:pt x="164" y="487"/>
                  </a:lnTo>
                  <a:lnTo>
                    <a:pt x="157" y="486"/>
                  </a:lnTo>
                  <a:lnTo>
                    <a:pt x="149" y="483"/>
                  </a:lnTo>
                  <a:lnTo>
                    <a:pt x="143" y="479"/>
                  </a:lnTo>
                  <a:lnTo>
                    <a:pt x="136" y="474"/>
                  </a:lnTo>
                  <a:lnTo>
                    <a:pt x="132" y="467"/>
                  </a:lnTo>
                  <a:lnTo>
                    <a:pt x="129" y="461"/>
                  </a:lnTo>
                  <a:lnTo>
                    <a:pt x="126" y="452"/>
                  </a:lnTo>
                  <a:lnTo>
                    <a:pt x="126" y="443"/>
                  </a:lnTo>
                  <a:lnTo>
                    <a:pt x="126" y="443"/>
                  </a:lnTo>
                  <a:lnTo>
                    <a:pt x="130" y="413"/>
                  </a:lnTo>
                  <a:lnTo>
                    <a:pt x="134" y="386"/>
                  </a:lnTo>
                  <a:lnTo>
                    <a:pt x="138" y="362"/>
                  </a:lnTo>
                  <a:lnTo>
                    <a:pt x="143" y="341"/>
                  </a:lnTo>
                  <a:lnTo>
                    <a:pt x="149" y="323"/>
                  </a:lnTo>
                  <a:lnTo>
                    <a:pt x="157" y="307"/>
                  </a:lnTo>
                  <a:lnTo>
                    <a:pt x="165" y="293"/>
                  </a:lnTo>
                  <a:lnTo>
                    <a:pt x="175" y="281"/>
                  </a:lnTo>
                  <a:lnTo>
                    <a:pt x="187" y="269"/>
                  </a:lnTo>
                  <a:lnTo>
                    <a:pt x="201" y="259"/>
                  </a:lnTo>
                  <a:lnTo>
                    <a:pt x="216" y="250"/>
                  </a:lnTo>
                  <a:lnTo>
                    <a:pt x="234" y="241"/>
                  </a:lnTo>
                  <a:lnTo>
                    <a:pt x="255" y="231"/>
                  </a:lnTo>
                  <a:lnTo>
                    <a:pt x="278" y="223"/>
                  </a:lnTo>
                  <a:lnTo>
                    <a:pt x="333" y="201"/>
                  </a:lnTo>
                  <a:lnTo>
                    <a:pt x="333" y="201"/>
                  </a:lnTo>
                  <a:lnTo>
                    <a:pt x="343" y="199"/>
                  </a:lnTo>
                  <a:lnTo>
                    <a:pt x="355" y="199"/>
                  </a:lnTo>
                  <a:lnTo>
                    <a:pt x="369" y="200"/>
                  </a:lnTo>
                  <a:lnTo>
                    <a:pt x="382" y="202"/>
                  </a:lnTo>
                  <a:lnTo>
                    <a:pt x="407" y="208"/>
                  </a:lnTo>
                  <a:lnTo>
                    <a:pt x="423" y="213"/>
                  </a:lnTo>
                  <a:lnTo>
                    <a:pt x="472" y="300"/>
                  </a:lnTo>
                  <a:lnTo>
                    <a:pt x="503" y="239"/>
                  </a:lnTo>
                  <a:lnTo>
                    <a:pt x="503" y="23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3F3F3F"/>
                </a:solidFill>
                <a:effectLst/>
                <a:uLnTx/>
                <a:uFillTx/>
                <a:cs typeface="+mn-ea"/>
                <a:sym typeface="+mn-lt"/>
              </a:endParaRPr>
            </a:p>
          </p:txBody>
        </p:sp>
        <p:sp>
          <p:nvSpPr>
            <p:cNvPr id="17" name="图形"/>
            <p:cNvSpPr txBox="1"/>
            <p:nvPr>
              <p:custDataLst>
                <p:tags r:id="rId15"/>
              </p:custDataLst>
            </p:nvPr>
          </p:nvSpPr>
          <p:spPr>
            <a:xfrm>
              <a:off x="1928" y="3731"/>
              <a:ext cx="4715" cy="1917"/>
            </a:xfrm>
            <a:prstGeom prst="rect">
              <a:avLst/>
            </a:prstGeom>
            <a:noFill/>
          </p:spPr>
          <p:txBody>
            <a:bodyPr wrap="square" lIns="90000" tIns="46800" rIns="90000" bIns="46800" rtlCol="0"/>
            <a:lstStyle/>
            <a:p>
              <a:pPr marL="0" marR="0" lvl="0" indent="0" algn="l" defTabSz="914400" rtl="0" eaLnBrk="1" fontAlgn="auto" latinLnBrk="0" hangingPunct="1">
                <a:lnSpc>
                  <a:spcPct val="150000"/>
                </a:lnSpc>
                <a:spcBef>
                  <a:spcPts val="0"/>
                </a:spcBef>
                <a:spcAft>
                  <a:spcPts val="0"/>
                </a:spcAft>
                <a:buClrTx/>
                <a:buSzPct val="25000"/>
                <a:buFontTx/>
                <a:buNone/>
                <a:defRPr/>
              </a:pPr>
              <a:r>
                <a:rPr lang="en-US" altLang="zh-CN" sz="1600" dirty="0">
                  <a:solidFill>
                    <a:schemeClr val="tx1">
                      <a:lumMod val="75000"/>
                      <a:lumOff val="25000"/>
                    </a:schemeClr>
                  </a:solidFill>
                  <a:cs typeface="+mn-ea"/>
                  <a:sym typeface="+mn-lt"/>
                </a:rPr>
                <a:t>Click here to add content, content to match the title.  </a:t>
              </a:r>
              <a:endParaRPr kumimoji="0" lang="zh-CN" altLang="en-US" sz="16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34" name="图形"/>
            <p:cNvSpPr txBox="1"/>
            <p:nvPr>
              <p:custDataLst>
                <p:tags r:id="rId16"/>
              </p:custDataLst>
            </p:nvPr>
          </p:nvSpPr>
          <p:spPr>
            <a:xfrm>
              <a:off x="12485" y="3731"/>
              <a:ext cx="4715" cy="1917"/>
            </a:xfrm>
            <a:prstGeom prst="rect">
              <a:avLst/>
            </a:prstGeom>
            <a:noFill/>
          </p:spPr>
          <p:txBody>
            <a:bodyPr wrap="square" lIns="90000" tIns="46800" rIns="90000" bIns="46800" rtlCol="0"/>
            <a:lstStyle/>
            <a:p>
              <a:pPr marL="0" marR="0" lvl="0" indent="0" algn="l" defTabSz="914400" rtl="0" eaLnBrk="1" fontAlgn="auto" latinLnBrk="0" hangingPunct="1">
                <a:lnSpc>
                  <a:spcPct val="150000"/>
                </a:lnSpc>
                <a:spcBef>
                  <a:spcPts val="0"/>
                </a:spcBef>
                <a:spcAft>
                  <a:spcPts val="0"/>
                </a:spcAft>
                <a:buClrTx/>
                <a:buSzPct val="25000"/>
                <a:buFontTx/>
                <a:buNone/>
                <a:defRPr/>
              </a:pPr>
              <a:r>
                <a:rPr lang="en-US" altLang="zh-CN" sz="1600" dirty="0">
                  <a:solidFill>
                    <a:schemeClr val="tx1">
                      <a:lumMod val="75000"/>
                      <a:lumOff val="25000"/>
                    </a:schemeClr>
                  </a:solidFill>
                  <a:cs typeface="+mn-ea"/>
                  <a:sym typeface="+mn-lt"/>
                </a:rPr>
                <a:t>Click here to add content, content to match the title.  </a:t>
              </a:r>
              <a:endParaRPr kumimoji="0" lang="zh-CN" altLang="en-US" sz="16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56" name="图形"/>
            <p:cNvSpPr txBox="1"/>
            <p:nvPr>
              <p:custDataLst>
                <p:tags r:id="rId17"/>
              </p:custDataLst>
            </p:nvPr>
          </p:nvSpPr>
          <p:spPr>
            <a:xfrm>
              <a:off x="1950" y="3086"/>
              <a:ext cx="3399" cy="7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dirty="0">
                  <a:cs typeface="+mn-ea"/>
                  <a:sym typeface="+mn-lt"/>
                </a:rPr>
                <a:t>Add title text</a:t>
              </a:r>
              <a:endParaRPr lang="zh-CN" altLang="en-US" sz="2400" dirty="0">
                <a:cs typeface="+mn-ea"/>
                <a:sym typeface="+mn-lt"/>
              </a:endParaRPr>
            </a:p>
          </p:txBody>
        </p:sp>
        <p:sp>
          <p:nvSpPr>
            <p:cNvPr id="57" name="图形"/>
            <p:cNvSpPr txBox="1"/>
            <p:nvPr>
              <p:custDataLst>
                <p:tags r:id="rId18"/>
              </p:custDataLst>
            </p:nvPr>
          </p:nvSpPr>
          <p:spPr>
            <a:xfrm>
              <a:off x="12485" y="3086"/>
              <a:ext cx="3399" cy="7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dirty="0">
                  <a:cs typeface="+mn-ea"/>
                  <a:sym typeface="+mn-lt"/>
                </a:rPr>
                <a:t>Add title text</a:t>
              </a:r>
              <a:endParaRPr lang="zh-CN" altLang="en-US" sz="2400" spc="300" dirty="0">
                <a:solidFill>
                  <a:schemeClr val="tx1">
                    <a:lumMod val="85000"/>
                    <a:lumOff val="15000"/>
                  </a:schemeClr>
                </a:solidFill>
                <a:cs typeface="+mn-ea"/>
                <a:sym typeface="+mn-lt"/>
              </a:endParaRPr>
            </a:p>
          </p:txBody>
        </p:sp>
        <p:grpSp>
          <p:nvGrpSpPr>
            <p:cNvPr id="60" name="组合 59"/>
            <p:cNvGrpSpPr/>
            <p:nvPr/>
          </p:nvGrpSpPr>
          <p:grpSpPr>
            <a:xfrm>
              <a:off x="8551" y="4937"/>
              <a:ext cx="1949" cy="1949"/>
              <a:chOff x="2854" y="14790"/>
              <a:chExt cx="1470" cy="1470"/>
            </a:xfrm>
          </p:grpSpPr>
          <p:sp>
            <p:nvSpPr>
              <p:cNvPr id="58" name="图形"/>
              <p:cNvSpPr/>
              <p:nvPr>
                <p:custDataLst>
                  <p:tags r:id="rId19"/>
                </p:custDataLst>
              </p:nvPr>
            </p:nvSpPr>
            <p:spPr>
              <a:xfrm>
                <a:off x="2854" y="14790"/>
                <a:ext cx="1470" cy="147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cs typeface="+mn-ea"/>
                  <a:sym typeface="+mn-lt"/>
                </a:endParaRPr>
              </a:p>
            </p:txBody>
          </p:sp>
          <p:sp>
            <p:nvSpPr>
              <p:cNvPr id="59" name="图形"/>
              <p:cNvSpPr>
                <a:spLocks noEditPoints="1"/>
              </p:cNvSpPr>
              <p:nvPr>
                <p:custDataLst>
                  <p:tags r:id="rId20"/>
                </p:custDataLst>
              </p:nvPr>
            </p:nvSpPr>
            <p:spPr bwMode="auto">
              <a:xfrm>
                <a:off x="3277" y="15140"/>
                <a:ext cx="681" cy="722"/>
              </a:xfrm>
              <a:custGeom>
                <a:avLst/>
                <a:gdLst>
                  <a:gd name="T0" fmla="*/ 219 w 220"/>
                  <a:gd name="T1" fmla="*/ 132 h 234"/>
                  <a:gd name="T2" fmla="*/ 181 w 220"/>
                  <a:gd name="T3" fmla="*/ 206 h 234"/>
                  <a:gd name="T4" fmla="*/ 102 w 220"/>
                  <a:gd name="T5" fmla="*/ 232 h 234"/>
                  <a:gd name="T6" fmla="*/ 28 w 220"/>
                  <a:gd name="T7" fmla="*/ 195 h 234"/>
                  <a:gd name="T8" fmla="*/ 2 w 220"/>
                  <a:gd name="T9" fmla="*/ 116 h 234"/>
                  <a:gd name="T10" fmla="*/ 19 w 220"/>
                  <a:gd name="T11" fmla="*/ 65 h 234"/>
                  <a:gd name="T12" fmla="*/ 109 w 220"/>
                  <a:gd name="T13" fmla="*/ 129 h 234"/>
                  <a:gd name="T14" fmla="*/ 219 w 220"/>
                  <a:gd name="T15" fmla="*/ 114 h 234"/>
                  <a:gd name="T16" fmla="*/ 219 w 220"/>
                  <a:gd name="T17" fmla="*/ 132 h 234"/>
                  <a:gd name="T18" fmla="*/ 218 w 220"/>
                  <a:gd name="T19" fmla="*/ 104 h 234"/>
                  <a:gd name="T20" fmla="*/ 115 w 220"/>
                  <a:gd name="T21" fmla="*/ 118 h 234"/>
                  <a:gd name="T22" fmla="*/ 101 w 220"/>
                  <a:gd name="T23" fmla="*/ 15 h 234"/>
                  <a:gd name="T24" fmla="*/ 119 w 220"/>
                  <a:gd name="T25" fmla="*/ 15 h 234"/>
                  <a:gd name="T26" fmla="*/ 184 w 220"/>
                  <a:gd name="T27" fmla="*/ 43 h 234"/>
                  <a:gd name="T28" fmla="*/ 218 w 220"/>
                  <a:gd name="T29" fmla="*/ 104 h 234"/>
                  <a:gd name="T30" fmla="*/ 82 w 220"/>
                  <a:gd name="T31" fmla="*/ 0 h 234"/>
                  <a:gd name="T32" fmla="*/ 95 w 220"/>
                  <a:gd name="T33" fmla="*/ 96 h 234"/>
                  <a:gd name="T34" fmla="*/ 15 w 220"/>
                  <a:gd name="T35" fmla="*/ 40 h 234"/>
                  <a:gd name="T36" fmla="*/ 82 w 220"/>
                  <a:gd name="T3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 h="234">
                    <a:moveTo>
                      <a:pt x="219" y="132"/>
                    </a:moveTo>
                    <a:cubicBezTo>
                      <a:pt x="217" y="162"/>
                      <a:pt x="204" y="187"/>
                      <a:pt x="181" y="206"/>
                    </a:cubicBezTo>
                    <a:cubicBezTo>
                      <a:pt x="159" y="226"/>
                      <a:pt x="132" y="234"/>
                      <a:pt x="102" y="232"/>
                    </a:cubicBezTo>
                    <a:cubicBezTo>
                      <a:pt x="72" y="230"/>
                      <a:pt x="48" y="218"/>
                      <a:pt x="28" y="195"/>
                    </a:cubicBezTo>
                    <a:cubicBezTo>
                      <a:pt x="9" y="172"/>
                      <a:pt x="0" y="146"/>
                      <a:pt x="2" y="116"/>
                    </a:cubicBezTo>
                    <a:cubicBezTo>
                      <a:pt x="3" y="98"/>
                      <a:pt x="9" y="81"/>
                      <a:pt x="19" y="65"/>
                    </a:cubicBezTo>
                    <a:cubicBezTo>
                      <a:pt x="109" y="129"/>
                      <a:pt x="109" y="129"/>
                      <a:pt x="109" y="129"/>
                    </a:cubicBezTo>
                    <a:cubicBezTo>
                      <a:pt x="219" y="114"/>
                      <a:pt x="219" y="114"/>
                      <a:pt x="219" y="114"/>
                    </a:cubicBezTo>
                    <a:cubicBezTo>
                      <a:pt x="219" y="119"/>
                      <a:pt x="220" y="125"/>
                      <a:pt x="219" y="132"/>
                    </a:cubicBezTo>
                    <a:close/>
                    <a:moveTo>
                      <a:pt x="218" y="104"/>
                    </a:moveTo>
                    <a:cubicBezTo>
                      <a:pt x="115" y="118"/>
                      <a:pt x="115" y="118"/>
                      <a:pt x="115" y="118"/>
                    </a:cubicBezTo>
                    <a:cubicBezTo>
                      <a:pt x="101" y="15"/>
                      <a:pt x="101" y="15"/>
                      <a:pt x="101" y="15"/>
                    </a:cubicBezTo>
                    <a:cubicBezTo>
                      <a:pt x="107" y="15"/>
                      <a:pt x="113" y="15"/>
                      <a:pt x="119" y="15"/>
                    </a:cubicBezTo>
                    <a:cubicBezTo>
                      <a:pt x="144" y="17"/>
                      <a:pt x="165" y="27"/>
                      <a:pt x="184" y="43"/>
                    </a:cubicBezTo>
                    <a:cubicBezTo>
                      <a:pt x="202" y="60"/>
                      <a:pt x="213" y="80"/>
                      <a:pt x="218" y="104"/>
                    </a:cubicBezTo>
                    <a:close/>
                    <a:moveTo>
                      <a:pt x="82" y="0"/>
                    </a:moveTo>
                    <a:cubicBezTo>
                      <a:pt x="95" y="96"/>
                      <a:pt x="95" y="96"/>
                      <a:pt x="95" y="96"/>
                    </a:cubicBezTo>
                    <a:cubicBezTo>
                      <a:pt x="15" y="40"/>
                      <a:pt x="15" y="40"/>
                      <a:pt x="15" y="40"/>
                    </a:cubicBezTo>
                    <a:cubicBezTo>
                      <a:pt x="32" y="18"/>
                      <a:pt x="55" y="5"/>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spTree>
    <p:custDataLst>
      <p:tags r:id="rId1"/>
    </p:custDataLst>
  </p:cSld>
  <p:clrMapOvr>
    <a:masterClrMapping/>
  </p:clrMapOvr>
  <p:transition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500" fill="hold">
                                          <p:stCondLst>
                                            <p:cond delay="0"/>
                                          </p:stCondLst>
                                        </p:cTn>
                                        <p:tgtEl>
                                          <p:spTgt spid="61"/>
                                        </p:tgtEl>
                                        <p:attrNameLst>
                                          <p:attrName>style.visibility</p:attrName>
                                        </p:attrNameLst>
                                      </p:cBhvr>
                                      <p:to>
                                        <p:strVal val="visible"/>
                                      </p:to>
                                    </p:set>
                                    <p:animEffect transition="in" filter="wheel(2)">
                                      <p:cBhvr>
                                        <p:cTn id="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图形"/>
          <p:cNvSpPr/>
          <p:nvPr userDrawn="1">
            <p:custDataLst>
              <p:tags r:id="rId2"/>
            </p:custDataLst>
          </p:nvPr>
        </p:nvSpPr>
        <p:spPr>
          <a:xfrm>
            <a:off x="0" y="0"/>
            <a:ext cx="12210415" cy="6858000"/>
          </a:xfrm>
          <a:prstGeom prst="rect">
            <a:avLst/>
          </a:prstGeom>
          <a:gradFill>
            <a:gsLst>
              <a:gs pos="100000">
                <a:schemeClr val="bg1"/>
              </a:gs>
              <a:gs pos="0">
                <a:srgbClr val="FFF5DF">
                  <a:alpha val="61000"/>
                </a:srgbClr>
              </a:gs>
            </a:gsLst>
            <a:lin ang="0" scaled="0"/>
          </a:gra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4" name="图片 23" descr="638f65ffe02d257"/>
          <p:cNvPicPr>
            <a:picLocks noChangeAspect="1"/>
          </p:cNvPicPr>
          <p:nvPr>
            <p:custDataLst>
              <p:tags r:id="rId3"/>
            </p:custDataLst>
          </p:nvPr>
        </p:nvPicPr>
        <p:blipFill>
          <a:blip r:embed="rId21"/>
          <a:srcRect l="80417" t="53854" r="4401" b="20208"/>
          <a:stretch>
            <a:fillRect/>
          </a:stretch>
        </p:blipFill>
        <p:spPr>
          <a:xfrm>
            <a:off x="11143615" y="5715000"/>
            <a:ext cx="854710" cy="730250"/>
          </a:xfrm>
          <a:prstGeom prst="rect">
            <a:avLst/>
          </a:prstGeom>
        </p:spPr>
      </p:pic>
      <p:pic>
        <p:nvPicPr>
          <p:cNvPr id="25" name="图片 24" descr="638f65ffe02d257"/>
          <p:cNvPicPr>
            <a:picLocks noChangeAspect="1"/>
          </p:cNvPicPr>
          <p:nvPr>
            <p:custDataLst>
              <p:tags r:id="rId4"/>
            </p:custDataLst>
          </p:nvPr>
        </p:nvPicPr>
        <p:blipFill>
          <a:blip r:embed="rId21"/>
          <a:srcRect l="67682" b="56875"/>
          <a:stretch>
            <a:fillRect/>
          </a:stretch>
        </p:blipFill>
        <p:spPr>
          <a:xfrm>
            <a:off x="9537065" y="0"/>
            <a:ext cx="2654935" cy="1771650"/>
          </a:xfrm>
          <a:prstGeom prst="rect">
            <a:avLst/>
          </a:prstGeom>
        </p:spPr>
      </p:pic>
      <p:pic>
        <p:nvPicPr>
          <p:cNvPr id="26" name="图片 25" descr="638f65ffe02d257"/>
          <p:cNvPicPr>
            <a:picLocks noChangeAspect="1"/>
          </p:cNvPicPr>
          <p:nvPr>
            <p:custDataLst>
              <p:tags r:id="rId5"/>
            </p:custDataLst>
          </p:nvPr>
        </p:nvPicPr>
        <p:blipFill>
          <a:blip r:embed="rId21"/>
          <a:srcRect r="73036"/>
          <a:stretch>
            <a:fillRect/>
          </a:stretch>
        </p:blipFill>
        <p:spPr>
          <a:xfrm>
            <a:off x="0" y="3105150"/>
            <a:ext cx="2023745" cy="3752850"/>
          </a:xfrm>
          <a:prstGeom prst="rect">
            <a:avLst/>
          </a:prstGeom>
        </p:spPr>
      </p:pic>
      <p:pic>
        <p:nvPicPr>
          <p:cNvPr id="28" name="图片 27" descr="638f65ffe02d257"/>
          <p:cNvPicPr>
            <a:picLocks noChangeAspect="1"/>
          </p:cNvPicPr>
          <p:nvPr>
            <p:custDataLst>
              <p:tags r:id="rId6"/>
            </p:custDataLst>
          </p:nvPr>
        </p:nvPicPr>
        <p:blipFill>
          <a:blip r:embed="rId21"/>
          <a:srcRect l="12843" t="60829" r="73036" b="7191"/>
          <a:stretch>
            <a:fillRect/>
          </a:stretch>
        </p:blipFill>
        <p:spPr>
          <a:xfrm>
            <a:off x="-636270" y="-866140"/>
            <a:ext cx="2012315" cy="2279015"/>
          </a:xfrm>
          <a:prstGeom prst="rect">
            <a:avLst/>
          </a:prstGeom>
        </p:spPr>
      </p:pic>
      <p:grpSp>
        <p:nvGrpSpPr>
          <p:cNvPr id="46" name="组合 45"/>
          <p:cNvGrpSpPr/>
          <p:nvPr/>
        </p:nvGrpSpPr>
        <p:grpSpPr>
          <a:xfrm>
            <a:off x="223520" y="514350"/>
            <a:ext cx="6318250" cy="5251450"/>
            <a:chOff x="352" y="810"/>
            <a:chExt cx="9950" cy="8270"/>
          </a:xfrm>
        </p:grpSpPr>
        <p:pic>
          <p:nvPicPr>
            <p:cNvPr id="27" name="图片 26" descr="638f65ffe02d257"/>
            <p:cNvPicPr>
              <a:picLocks noChangeAspect="1"/>
            </p:cNvPicPr>
            <p:nvPr>
              <p:custDataLst>
                <p:tags r:id="rId18"/>
              </p:custDataLst>
            </p:nvPr>
          </p:nvPicPr>
          <p:blipFill>
            <a:blip r:embed="rId21"/>
            <a:srcRect l="25016" t="10729" r="23160" b="3125"/>
            <a:stretch>
              <a:fillRect/>
            </a:stretch>
          </p:blipFill>
          <p:spPr>
            <a:xfrm>
              <a:off x="352" y="810"/>
              <a:ext cx="9950" cy="8270"/>
            </a:xfrm>
            <a:prstGeom prst="ellipse">
              <a:avLst/>
            </a:prstGeom>
          </p:spPr>
        </p:pic>
        <p:pic>
          <p:nvPicPr>
            <p:cNvPr id="29" name="图片 28" descr="15466"/>
            <p:cNvPicPr>
              <a:picLocks noChangeAspect="1"/>
            </p:cNvPicPr>
            <p:nvPr>
              <p:custDataLst>
                <p:tags r:id="rId19"/>
              </p:custDataLst>
            </p:nvPr>
          </p:nvPicPr>
          <p:blipFill>
            <a:blip r:embed="rId22"/>
            <a:srcRect l="2964" t="287" r="32134" b="8597"/>
            <a:stretch>
              <a:fillRect/>
            </a:stretch>
          </p:blipFill>
          <p:spPr>
            <a:xfrm>
              <a:off x="722" y="1905"/>
              <a:ext cx="7468" cy="6990"/>
            </a:xfrm>
            <a:custGeom>
              <a:avLst/>
              <a:gdLst/>
              <a:ahLst/>
              <a:cxnLst>
                <a:cxn ang="3">
                  <a:pos x="hc" y="t"/>
                </a:cxn>
                <a:cxn ang="cd2">
                  <a:pos x="l" y="vc"/>
                </a:cxn>
                <a:cxn ang="cd4">
                  <a:pos x="hc" y="b"/>
                </a:cxn>
                <a:cxn ang="0">
                  <a:pos x="r" y="vc"/>
                </a:cxn>
              </a:cxnLst>
              <a:rect l="l" t="t" r="r" b="b"/>
              <a:pathLst>
                <a:path w="7468" h="6990">
                  <a:moveTo>
                    <a:pt x="5166" y="0"/>
                  </a:moveTo>
                  <a:cubicBezTo>
                    <a:pt x="5206" y="0"/>
                    <a:pt x="5247" y="0"/>
                    <a:pt x="5288" y="2"/>
                  </a:cubicBezTo>
                  <a:cubicBezTo>
                    <a:pt x="6839" y="49"/>
                    <a:pt x="7990" y="1744"/>
                    <a:pt x="7226" y="3451"/>
                  </a:cubicBezTo>
                  <a:cubicBezTo>
                    <a:pt x="6952" y="4059"/>
                    <a:pt x="6305" y="4246"/>
                    <a:pt x="6092" y="4720"/>
                  </a:cubicBezTo>
                  <a:cubicBezTo>
                    <a:pt x="5675" y="5649"/>
                    <a:pt x="6022" y="6835"/>
                    <a:pt x="5040" y="6979"/>
                  </a:cubicBezTo>
                  <a:cubicBezTo>
                    <a:pt x="3985" y="7126"/>
                    <a:pt x="4046" y="5732"/>
                    <a:pt x="3542" y="5532"/>
                  </a:cubicBezTo>
                  <a:cubicBezTo>
                    <a:pt x="2464" y="5111"/>
                    <a:pt x="2078" y="6192"/>
                    <a:pt x="865" y="5753"/>
                  </a:cubicBezTo>
                  <a:cubicBezTo>
                    <a:pt x="-208" y="5367"/>
                    <a:pt x="-308" y="3403"/>
                    <a:pt x="705" y="3060"/>
                  </a:cubicBezTo>
                  <a:cubicBezTo>
                    <a:pt x="1117" y="2921"/>
                    <a:pt x="2160" y="3164"/>
                    <a:pt x="2312" y="2135"/>
                  </a:cubicBezTo>
                  <a:cubicBezTo>
                    <a:pt x="2444" y="1248"/>
                    <a:pt x="3487" y="9"/>
                    <a:pt x="5166" y="0"/>
                  </a:cubicBezTo>
                  <a:close/>
                </a:path>
              </a:pathLst>
            </a:custGeom>
          </p:spPr>
        </p:pic>
      </p:grpSp>
      <p:sp>
        <p:nvSpPr>
          <p:cNvPr id="30" name="图形"/>
          <p:cNvSpPr txBox="1"/>
          <p:nvPr>
            <p:custDataLst>
              <p:tags r:id="rId7"/>
            </p:custDataLst>
          </p:nvPr>
        </p:nvSpPr>
        <p:spPr>
          <a:xfrm>
            <a:off x="5424170" y="1014095"/>
            <a:ext cx="6574155" cy="3153410"/>
          </a:xfrm>
          <a:prstGeom prst="rect">
            <a:avLst/>
          </a:prstGeom>
          <a:noFill/>
        </p:spPr>
        <p:txBody>
          <a:bodyPr wrap="square" rtlCol="0" anchor="t">
            <a:spAutoFit/>
          </a:bodyPr>
          <a:lstStyle/>
          <a:p>
            <a:r>
              <a:rPr lang="en-US" altLang="zh-CN" sz="19900" dirty="0">
                <a:solidFill>
                  <a:srgbClr val="FF9D00">
                    <a:alpha val="10000"/>
                  </a:srgbClr>
                </a:solidFill>
                <a:cs typeface="+mn-ea"/>
                <a:sym typeface="+mn-lt"/>
              </a:rPr>
              <a:t>20XX</a:t>
            </a:r>
          </a:p>
        </p:txBody>
      </p:sp>
      <p:sp>
        <p:nvSpPr>
          <p:cNvPr id="31" name="图形"/>
          <p:cNvSpPr txBox="1"/>
          <p:nvPr>
            <p:custDataLst>
              <p:tags r:id="rId8"/>
            </p:custDataLst>
          </p:nvPr>
        </p:nvSpPr>
        <p:spPr>
          <a:xfrm>
            <a:off x="5594985" y="2193290"/>
            <a:ext cx="6616065" cy="1783715"/>
          </a:xfrm>
          <a:prstGeom prst="rect">
            <a:avLst/>
          </a:prstGeom>
          <a:noFill/>
        </p:spPr>
        <p:txBody>
          <a:bodyPr wrap="square" rtlCol="0" anchor="t">
            <a:noAutofit/>
          </a:bodyPr>
          <a:lstStyle/>
          <a:p>
            <a:r>
              <a:rPr lang="en-US" altLang="zh-CN" sz="4800" b="1" dirty="0">
                <a:solidFill>
                  <a:srgbClr val="FFA200"/>
                </a:solidFill>
                <a:cs typeface="+mn-ea"/>
                <a:sym typeface="+mn-lt"/>
              </a:rPr>
              <a:t>Thank you</a:t>
            </a:r>
          </a:p>
          <a:p>
            <a:r>
              <a:rPr lang="en-US" altLang="zh-CN" sz="6600" b="1" dirty="0">
                <a:solidFill>
                  <a:schemeClr val="tx1">
                    <a:lumMod val="95000"/>
                    <a:lumOff val="5000"/>
                  </a:schemeClr>
                </a:solidFill>
                <a:cs typeface="+mn-ea"/>
                <a:sym typeface="+mn-lt"/>
              </a:rPr>
              <a:t>For ever</a:t>
            </a:r>
            <a:endParaRPr lang="zh-CN" altLang="en-US" sz="6600" b="1" dirty="0">
              <a:solidFill>
                <a:schemeClr val="tx1">
                  <a:lumMod val="95000"/>
                  <a:lumOff val="5000"/>
                </a:schemeClr>
              </a:solidFill>
              <a:cs typeface="+mn-ea"/>
              <a:sym typeface="+mn-lt"/>
            </a:endParaRPr>
          </a:p>
        </p:txBody>
      </p:sp>
      <p:grpSp>
        <p:nvGrpSpPr>
          <p:cNvPr id="41" name="图形"/>
          <p:cNvGrpSpPr/>
          <p:nvPr/>
        </p:nvGrpSpPr>
        <p:grpSpPr>
          <a:xfrm>
            <a:off x="9110345" y="2679700"/>
            <a:ext cx="1323975" cy="59055"/>
            <a:chOff x="15408" y="1710"/>
            <a:chExt cx="2085" cy="93"/>
          </a:xfrm>
        </p:grpSpPr>
        <p:cxnSp>
          <p:nvCxnSpPr>
            <p:cNvPr id="42" name="图形"/>
            <p:cNvCxnSpPr/>
            <p:nvPr>
              <p:custDataLst>
                <p:tags r:id="rId16"/>
              </p:custDataLst>
            </p:nvPr>
          </p:nvCxnSpPr>
          <p:spPr>
            <a:xfrm flipH="1">
              <a:off x="15408" y="1740"/>
              <a:ext cx="208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3" name="图形"/>
            <p:cNvSpPr/>
            <p:nvPr>
              <p:custDataLst>
                <p:tags r:id="rId17"/>
              </p:custDataLst>
            </p:nvPr>
          </p:nvSpPr>
          <p:spPr>
            <a:xfrm>
              <a:off x="15408" y="1710"/>
              <a:ext cx="701" cy="93"/>
            </a:xfrm>
            <a:prstGeom prst="roundRect">
              <a:avLst>
                <a:gd name="adj" fmla="val 50000"/>
              </a:avLst>
            </a:prstGeom>
            <a:gradFill>
              <a:gsLst>
                <a:gs pos="100000">
                  <a:srgbClr val="FFB100"/>
                </a:gs>
                <a:gs pos="0">
                  <a:srgbClr val="FFA2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45" name="任意多边形: 形状 21"/>
          <p:cNvSpPr/>
          <p:nvPr>
            <p:custDataLst>
              <p:tags r:id="rId9"/>
            </p:custDataLst>
          </p:nvPr>
        </p:nvSpPr>
        <p:spPr>
          <a:xfrm rot="12518745" flipH="1" flipV="1">
            <a:off x="-904849" y="5746955"/>
            <a:ext cx="2562698" cy="2178787"/>
          </a:xfrm>
          <a:custGeom>
            <a:avLst/>
            <a:gdLst>
              <a:gd name="connsiteX0" fmla="*/ 20863 w 1788542"/>
              <a:gd name="connsiteY0" fmla="*/ 189792 h 1520605"/>
              <a:gd name="connsiteX1" fmla="*/ 282896 w 1788542"/>
              <a:gd name="connsiteY1" fmla="*/ 54 h 1520605"/>
              <a:gd name="connsiteX2" fmla="*/ 601697 w 1788542"/>
              <a:gd name="connsiteY2" fmla="*/ 154263 h 1520605"/>
              <a:gd name="connsiteX3" fmla="*/ 903449 w 1788542"/>
              <a:gd name="connsiteY3" fmla="*/ 348002 h 1520605"/>
              <a:gd name="connsiteX4" fmla="*/ 1336361 w 1788542"/>
              <a:gd name="connsiteY4" fmla="*/ 323904 h 1520605"/>
              <a:gd name="connsiteX5" fmla="*/ 1767367 w 1788542"/>
              <a:gd name="connsiteY5" fmla="*/ 681091 h 1520605"/>
              <a:gd name="connsiteX6" fmla="*/ 1637351 w 1788542"/>
              <a:gd name="connsiteY6" fmla="*/ 1239351 h 1520605"/>
              <a:gd name="connsiteX7" fmla="*/ 1121096 w 1788542"/>
              <a:gd name="connsiteY7" fmla="*/ 1511671 h 1520605"/>
              <a:gd name="connsiteX8" fmla="*/ 495303 w 1788542"/>
              <a:gd name="connsiteY8" fmla="*/ 1347174 h 1520605"/>
              <a:gd name="connsiteX9" fmla="*/ 308708 w 1788542"/>
              <a:gd name="connsiteY9" fmla="*/ 1037707 h 1520605"/>
              <a:gd name="connsiteX10" fmla="*/ 277371 w 1788542"/>
              <a:gd name="connsiteY10" fmla="*/ 747957 h 1520605"/>
              <a:gd name="connsiteX11" fmla="*/ 90681 w 1788542"/>
              <a:gd name="connsiteY11" fmla="*/ 542217 h 1520605"/>
              <a:gd name="connsiteX12" fmla="*/ 20863 w 1788542"/>
              <a:gd name="connsiteY12" fmla="*/ 189792 h 1520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8542" h="1520605">
                <a:moveTo>
                  <a:pt x="20863" y="189792"/>
                </a:moveTo>
                <a:cubicBezTo>
                  <a:pt x="62011" y="83016"/>
                  <a:pt x="168500" y="2244"/>
                  <a:pt x="282896" y="54"/>
                </a:cubicBezTo>
                <a:cubicBezTo>
                  <a:pt x="403768" y="-2328"/>
                  <a:pt x="510353" y="75111"/>
                  <a:pt x="601697" y="154263"/>
                </a:cubicBezTo>
                <a:cubicBezTo>
                  <a:pt x="693042" y="233416"/>
                  <a:pt x="785530" y="321332"/>
                  <a:pt x="903449" y="348002"/>
                </a:cubicBezTo>
                <a:cubicBezTo>
                  <a:pt x="1045086" y="380006"/>
                  <a:pt x="1191295" y="316093"/>
                  <a:pt x="1336361" y="323904"/>
                </a:cubicBezTo>
                <a:cubicBezTo>
                  <a:pt x="1535052" y="334572"/>
                  <a:pt x="1711741" y="490020"/>
                  <a:pt x="1767367" y="681091"/>
                </a:cubicBezTo>
                <a:cubicBezTo>
                  <a:pt x="1822993" y="872067"/>
                  <a:pt x="1765367" y="1086951"/>
                  <a:pt x="1637351" y="1239351"/>
                </a:cubicBezTo>
                <a:cubicBezTo>
                  <a:pt x="1509335" y="1391656"/>
                  <a:pt x="1318073" y="1483763"/>
                  <a:pt x="1121096" y="1511671"/>
                </a:cubicBezTo>
                <a:cubicBezTo>
                  <a:pt x="900878" y="1542913"/>
                  <a:pt x="663134" y="1493193"/>
                  <a:pt x="495303" y="1347174"/>
                </a:cubicBezTo>
                <a:cubicBezTo>
                  <a:pt x="403101" y="1266974"/>
                  <a:pt x="336807" y="1156484"/>
                  <a:pt x="308708" y="1037707"/>
                </a:cubicBezTo>
                <a:cubicBezTo>
                  <a:pt x="286420" y="943410"/>
                  <a:pt x="305375" y="840063"/>
                  <a:pt x="277371" y="747957"/>
                </a:cubicBezTo>
                <a:cubicBezTo>
                  <a:pt x="247558" y="650040"/>
                  <a:pt x="154022" y="614226"/>
                  <a:pt x="90681" y="542217"/>
                </a:cubicBezTo>
                <a:cubicBezTo>
                  <a:pt x="7718" y="447633"/>
                  <a:pt x="-25048" y="308759"/>
                  <a:pt x="20863" y="189792"/>
                </a:cubicBezTo>
                <a:close/>
              </a:path>
            </a:pathLst>
          </a:custGeom>
          <a:solidFill>
            <a:srgbClr val="FFB100">
              <a:alpha val="18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nvGrpSpPr>
          <p:cNvPr id="2" name="组合 1">
            <a:extLst>
              <a:ext uri="{FF2B5EF4-FFF2-40B4-BE49-F238E27FC236}">
                <a16:creationId xmlns:a16="http://schemas.microsoft.com/office/drawing/2014/main" id="{BB73E777-8851-7444-FBC4-C0ED214BEC40}"/>
              </a:ext>
            </a:extLst>
          </p:cNvPr>
          <p:cNvGrpSpPr/>
          <p:nvPr/>
        </p:nvGrpSpPr>
        <p:grpSpPr>
          <a:xfrm>
            <a:off x="5689600" y="4957445"/>
            <a:ext cx="4734560" cy="308610"/>
            <a:chOff x="8960" y="7807"/>
            <a:chExt cx="7456" cy="486"/>
          </a:xfrm>
        </p:grpSpPr>
        <p:grpSp>
          <p:nvGrpSpPr>
            <p:cNvPr id="3" name="图形">
              <a:extLst>
                <a:ext uri="{FF2B5EF4-FFF2-40B4-BE49-F238E27FC236}">
                  <a16:creationId xmlns:a16="http://schemas.microsoft.com/office/drawing/2014/main" id="{8DA3BEFC-8CD6-5928-CDF5-FF890D0F4126}"/>
                </a:ext>
              </a:extLst>
            </p:cNvPr>
            <p:cNvGrpSpPr/>
            <p:nvPr/>
          </p:nvGrpSpPr>
          <p:grpSpPr>
            <a:xfrm>
              <a:off x="12959" y="7807"/>
              <a:ext cx="3457" cy="486"/>
              <a:chOff x="5141" y="7188"/>
              <a:chExt cx="3457" cy="486"/>
            </a:xfrm>
          </p:grpSpPr>
          <p:sp>
            <p:nvSpPr>
              <p:cNvPr id="8" name="图形">
                <a:extLst>
                  <a:ext uri="{FF2B5EF4-FFF2-40B4-BE49-F238E27FC236}">
                    <a16:creationId xmlns:a16="http://schemas.microsoft.com/office/drawing/2014/main" id="{F5E17244-6997-B4F2-8D67-94FFB2F63FEE}"/>
                  </a:ext>
                </a:extLst>
              </p:cNvPr>
              <p:cNvSpPr/>
              <p:nvPr>
                <p:custDataLst>
                  <p:tags r:id="rId13"/>
                </p:custDataLst>
              </p:nvPr>
            </p:nvSpPr>
            <p:spPr>
              <a:xfrm>
                <a:off x="5141" y="7188"/>
                <a:ext cx="486" cy="486"/>
              </a:xfrm>
              <a:prstGeom prst="ellipse">
                <a:avLst/>
              </a:prstGeom>
              <a:gradFill>
                <a:gsLst>
                  <a:gs pos="100000">
                    <a:srgbClr val="FFB100"/>
                  </a:gs>
                  <a:gs pos="0">
                    <a:srgbClr val="FFA2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图形">
                <a:extLst>
                  <a:ext uri="{FF2B5EF4-FFF2-40B4-BE49-F238E27FC236}">
                    <a16:creationId xmlns:a16="http://schemas.microsoft.com/office/drawing/2014/main" id="{375940E7-A05D-B9A1-C689-9200D30AA7E6}"/>
                  </a:ext>
                </a:extLst>
              </p:cNvPr>
              <p:cNvSpPr/>
              <p:nvPr>
                <p:custDataLst>
                  <p:tags r:id="rId14"/>
                </p:custDataLst>
              </p:nvPr>
            </p:nvSpPr>
            <p:spPr>
              <a:xfrm>
                <a:off x="5856" y="7249"/>
                <a:ext cx="2742" cy="364"/>
              </a:xfrm>
              <a:prstGeom prst="rect">
                <a:avLst/>
              </a:prstGeom>
            </p:spPr>
            <p:txBody>
              <a:bodyPr wrap="non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500" i="0" u="none" strike="noStrike" kern="1200" cap="none" spc="0" normalizeH="0" baseline="0" noProof="0" dirty="0">
                    <a:ln>
                      <a:noFill/>
                    </a:ln>
                    <a:solidFill>
                      <a:schemeClr val="tx1">
                        <a:lumMod val="85000"/>
                        <a:lumOff val="15000"/>
                      </a:schemeClr>
                    </a:solidFill>
                    <a:effectLst/>
                    <a:uLnTx/>
                    <a:uFillTx/>
                    <a:cs typeface="+mn-ea"/>
                    <a:sym typeface="+mn-lt"/>
                  </a:rPr>
                  <a:t>TIME</a:t>
                </a:r>
                <a:r>
                  <a:rPr kumimoji="0" lang="zh-CN" altLang="en-US" sz="1500" i="0" u="none" strike="noStrike" kern="1200" cap="none" spc="0" normalizeH="0" baseline="0" noProof="0" dirty="0">
                    <a:ln>
                      <a:noFill/>
                    </a:ln>
                    <a:solidFill>
                      <a:schemeClr val="tx1">
                        <a:lumMod val="85000"/>
                        <a:lumOff val="15000"/>
                      </a:schemeClr>
                    </a:solidFill>
                    <a:effectLst/>
                    <a:uLnTx/>
                    <a:uFillTx/>
                    <a:cs typeface="+mn-ea"/>
                    <a:sym typeface="+mn-lt"/>
                  </a:rPr>
                  <a:t>：</a:t>
                </a:r>
                <a:r>
                  <a:rPr kumimoji="0" lang="en-US" altLang="zh-CN" sz="1500" i="0" u="none" strike="noStrike" kern="1200" cap="none" spc="0" normalizeH="0" baseline="0" noProof="0" dirty="0">
                    <a:ln>
                      <a:noFill/>
                    </a:ln>
                    <a:solidFill>
                      <a:schemeClr val="tx1">
                        <a:lumMod val="85000"/>
                        <a:lumOff val="15000"/>
                      </a:schemeClr>
                    </a:solidFill>
                    <a:effectLst/>
                    <a:uLnTx/>
                    <a:uFillTx/>
                    <a:cs typeface="+mn-ea"/>
                    <a:sym typeface="+mn-lt"/>
                  </a:rPr>
                  <a:t>XX.XX.</a:t>
                </a:r>
                <a:r>
                  <a:rPr lang="en-US" altLang="zh-CN" sz="1500" noProof="0" dirty="0">
                    <a:ln>
                      <a:noFill/>
                    </a:ln>
                    <a:solidFill>
                      <a:schemeClr val="tx1">
                        <a:lumMod val="85000"/>
                        <a:lumOff val="15000"/>
                      </a:schemeClr>
                    </a:solidFill>
                    <a:effectLst/>
                    <a:uLnTx/>
                    <a:uFillTx/>
                    <a:cs typeface="+mn-ea"/>
                    <a:sym typeface="+mn-lt"/>
                  </a:rPr>
                  <a:t>20XX</a:t>
                </a:r>
                <a:endParaRPr lang="zh-CN" altLang="en-US" sz="1500" noProof="0" dirty="0">
                  <a:ln>
                    <a:noFill/>
                  </a:ln>
                  <a:solidFill>
                    <a:schemeClr val="tx1">
                      <a:lumMod val="85000"/>
                      <a:lumOff val="15000"/>
                    </a:schemeClr>
                  </a:solidFill>
                  <a:effectLst/>
                  <a:uLnTx/>
                  <a:uFillTx/>
                  <a:cs typeface="+mn-ea"/>
                  <a:sym typeface="+mn-lt"/>
                </a:endParaRPr>
              </a:p>
            </p:txBody>
          </p:sp>
          <p:pic>
            <p:nvPicPr>
              <p:cNvPr id="10" name="图形">
                <a:extLst>
                  <a:ext uri="{FF2B5EF4-FFF2-40B4-BE49-F238E27FC236}">
                    <a16:creationId xmlns:a16="http://schemas.microsoft.com/office/drawing/2014/main" id="{2591F633-AE34-F411-7F58-A7FD0C9C2F64}"/>
                  </a:ext>
                </a:extLst>
              </p:cNvPr>
              <p:cNvPicPr>
                <a:picLocks noChangeAspect="1"/>
              </p:cNvPicPr>
              <p:nvPr>
                <p:custDataLst>
                  <p:tags r:id="rId15"/>
                </p:custDataLst>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5246" y="7312"/>
                <a:ext cx="259" cy="238"/>
              </a:xfrm>
              <a:prstGeom prst="rect">
                <a:avLst/>
              </a:prstGeom>
            </p:spPr>
          </p:pic>
        </p:grpSp>
        <p:grpSp>
          <p:nvGrpSpPr>
            <p:cNvPr id="4" name="图形">
              <a:extLst>
                <a:ext uri="{FF2B5EF4-FFF2-40B4-BE49-F238E27FC236}">
                  <a16:creationId xmlns:a16="http://schemas.microsoft.com/office/drawing/2014/main" id="{EB8F3F12-C8E6-AF5B-0F4D-507EE966907E}"/>
                </a:ext>
              </a:extLst>
            </p:cNvPr>
            <p:cNvGrpSpPr/>
            <p:nvPr/>
          </p:nvGrpSpPr>
          <p:grpSpPr>
            <a:xfrm>
              <a:off x="8960" y="7807"/>
              <a:ext cx="3801" cy="486"/>
              <a:chOff x="1037" y="7188"/>
              <a:chExt cx="3801" cy="486"/>
            </a:xfrm>
          </p:grpSpPr>
          <p:sp>
            <p:nvSpPr>
              <p:cNvPr id="5" name="图形">
                <a:extLst>
                  <a:ext uri="{FF2B5EF4-FFF2-40B4-BE49-F238E27FC236}">
                    <a16:creationId xmlns:a16="http://schemas.microsoft.com/office/drawing/2014/main" id="{83497305-FEC6-C6A6-DA04-2ECD5FB3AC03}"/>
                  </a:ext>
                </a:extLst>
              </p:cNvPr>
              <p:cNvSpPr/>
              <p:nvPr>
                <p:custDataLst>
                  <p:tags r:id="rId10"/>
                </p:custDataLst>
              </p:nvPr>
            </p:nvSpPr>
            <p:spPr>
              <a:xfrm>
                <a:off x="1037" y="7188"/>
                <a:ext cx="486" cy="486"/>
              </a:xfrm>
              <a:prstGeom prst="ellipse">
                <a:avLst/>
              </a:prstGeom>
              <a:gradFill>
                <a:gsLst>
                  <a:gs pos="100000">
                    <a:srgbClr val="FFB100"/>
                  </a:gs>
                  <a:gs pos="0">
                    <a:srgbClr val="FFA2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图形">
                <a:extLst>
                  <a:ext uri="{FF2B5EF4-FFF2-40B4-BE49-F238E27FC236}">
                    <a16:creationId xmlns:a16="http://schemas.microsoft.com/office/drawing/2014/main" id="{CDF68566-F6AB-E60F-AD60-7EF94A7CA150}"/>
                  </a:ext>
                </a:extLst>
              </p:cNvPr>
              <p:cNvSpPr/>
              <p:nvPr>
                <p:custDataLst>
                  <p:tags r:id="rId11"/>
                </p:custDataLst>
              </p:nvPr>
            </p:nvSpPr>
            <p:spPr>
              <a:xfrm>
                <a:off x="1713" y="7249"/>
                <a:ext cx="3125" cy="364"/>
              </a:xfrm>
              <a:prstGeom prst="rect">
                <a:avLst/>
              </a:prstGeom>
            </p:spPr>
            <p:txBody>
              <a:bodyPr wrap="non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500" i="0" u="none" strike="noStrike" kern="1200" cap="none" spc="0" normalizeH="0" baseline="0" noProof="0" dirty="0">
                    <a:ln>
                      <a:noFill/>
                    </a:ln>
                    <a:solidFill>
                      <a:schemeClr val="tx1">
                        <a:lumMod val="85000"/>
                        <a:lumOff val="15000"/>
                      </a:schemeClr>
                    </a:solidFill>
                    <a:effectLst/>
                    <a:uLnTx/>
                    <a:uFillTx/>
                    <a:cs typeface="+mn-ea"/>
                    <a:sym typeface="+mn-lt"/>
                  </a:rPr>
                  <a:t>REPORT</a:t>
                </a:r>
                <a:r>
                  <a:rPr kumimoji="0" lang="zh-CN" altLang="en-US" sz="1500" i="0" u="none" strike="noStrike" kern="1200" cap="none" spc="0" normalizeH="0" baseline="0" noProof="0" dirty="0">
                    <a:ln>
                      <a:noFill/>
                    </a:ln>
                    <a:solidFill>
                      <a:schemeClr val="tx1">
                        <a:lumMod val="85000"/>
                        <a:lumOff val="15000"/>
                      </a:schemeClr>
                    </a:solidFill>
                    <a:effectLst/>
                    <a:uLnTx/>
                    <a:uFillTx/>
                    <a:cs typeface="+mn-ea"/>
                    <a:sym typeface="+mn-lt"/>
                  </a:rPr>
                  <a:t>：</a:t>
                </a:r>
                <a:r>
                  <a:rPr lang="en-US" altLang="zh-CN" sz="1500" dirty="0">
                    <a:solidFill>
                      <a:schemeClr val="tx1">
                        <a:lumMod val="85000"/>
                        <a:lumOff val="15000"/>
                      </a:schemeClr>
                    </a:solidFill>
                    <a:cs typeface="+mn-ea"/>
                    <a:sym typeface="+mn-lt"/>
                  </a:rPr>
                  <a:t>FREEPPT7</a:t>
                </a:r>
                <a:endParaRPr kumimoji="0" lang="zh-CN" altLang="en-US" sz="1500" i="0" u="none" strike="noStrike" kern="1200" cap="none" spc="0" normalizeH="0" baseline="0" noProof="0" dirty="0">
                  <a:ln>
                    <a:noFill/>
                  </a:ln>
                  <a:solidFill>
                    <a:schemeClr val="tx1">
                      <a:lumMod val="85000"/>
                      <a:lumOff val="15000"/>
                    </a:schemeClr>
                  </a:solidFill>
                  <a:effectLst/>
                  <a:uLnTx/>
                  <a:uFillTx/>
                  <a:cs typeface="+mn-ea"/>
                  <a:sym typeface="+mn-lt"/>
                </a:endParaRPr>
              </a:p>
            </p:txBody>
          </p:sp>
          <p:pic>
            <p:nvPicPr>
              <p:cNvPr id="7" name="图形">
                <a:extLst>
                  <a:ext uri="{FF2B5EF4-FFF2-40B4-BE49-F238E27FC236}">
                    <a16:creationId xmlns:a16="http://schemas.microsoft.com/office/drawing/2014/main" id="{673DD9B4-8735-1F2F-77AF-010DF6AB54F4}"/>
                  </a:ext>
                </a:extLst>
              </p:cNvPr>
              <p:cNvPicPr>
                <a:picLocks noChangeAspect="1"/>
              </p:cNvPicPr>
              <p:nvPr>
                <p:custDataLst>
                  <p:tags r:id="rId12"/>
                </p:custDataLst>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152" y="7301"/>
                <a:ext cx="238" cy="238"/>
              </a:xfrm>
              <a:prstGeom prst="rect">
                <a:avLst/>
              </a:prstGeom>
            </p:spPr>
          </p:pic>
        </p:grpSp>
      </p:grpSp>
      <p:sp>
        <p:nvSpPr>
          <p:cNvPr id="11" name="Rounded Rectangle 7">
            <a:extLst>
              <a:ext uri="{FF2B5EF4-FFF2-40B4-BE49-F238E27FC236}">
                <a16:creationId xmlns:a16="http://schemas.microsoft.com/office/drawing/2014/main" id="{5E34D7D0-75D4-9782-C3BA-8867FDB06F20}"/>
              </a:ext>
            </a:extLst>
          </p:cNvPr>
          <p:cNvSpPr/>
          <p:nvPr/>
        </p:nvSpPr>
        <p:spPr>
          <a:xfrm>
            <a:off x="9692724" y="530080"/>
            <a:ext cx="1684599"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1">
                    <a:lumMod val="75000"/>
                  </a:schemeClr>
                </a:solidFill>
              </a:rPr>
              <a:t>LOGO</a:t>
            </a:r>
            <a:endParaRPr lang="ko-KR" altLang="en-US" sz="2700" dirty="0">
              <a:solidFill>
                <a:schemeClr val="bg1">
                  <a:lumMod val="75000"/>
                </a:schemeClr>
              </a:solidFill>
            </a:endParaRPr>
          </a:p>
        </p:txBody>
      </p:sp>
    </p:spTree>
    <p:custDataLst>
      <p:tags r:id="rId1"/>
    </p:custDataLst>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left)">
                                      <p:cBhvr>
                                        <p:cTn id="15" dur="500"/>
                                        <p:tgtEl>
                                          <p:spTgt spid="4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left)">
                                      <p:cBhvr>
                                        <p:cTn id="19" dur="500"/>
                                        <p:tgtEl>
                                          <p:spTgt spid="4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left)">
                                      <p:cBhvr>
                                        <p:cTn id="35" dur="500"/>
                                        <p:tgtEl>
                                          <p:spTgt spid="41"/>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500"/>
                                        <p:tgtEl>
                                          <p:spTgt spid="31"/>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left)">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31" grpId="0"/>
      <p:bldP spid="31" grpId="1"/>
      <p:bldP spid="45" grpId="0" bldLvl="0" animBg="1"/>
      <p:bldP spid="4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图形"/>
          <p:cNvSpPr/>
          <p:nvPr>
            <p:custDataLst>
              <p:tags r:id="rId2"/>
            </p:custDataLst>
          </p:nvPr>
        </p:nvSpPr>
        <p:spPr>
          <a:xfrm>
            <a:off x="0" y="0"/>
            <a:ext cx="12210415" cy="6858000"/>
          </a:xfrm>
          <a:prstGeom prst="rect">
            <a:avLst/>
          </a:prstGeom>
          <a:gradFill>
            <a:gsLst>
              <a:gs pos="100000">
                <a:schemeClr val="bg1"/>
              </a:gs>
              <a:gs pos="0">
                <a:srgbClr val="FFF5DF">
                  <a:alpha val="61000"/>
                </a:srgbClr>
              </a:gs>
            </a:gsLst>
            <a:lin ang="0" scaled="0"/>
          </a:gra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4" name="图片 23" descr="638f65ffe02d257"/>
          <p:cNvPicPr>
            <a:picLocks noChangeAspect="1"/>
          </p:cNvPicPr>
          <p:nvPr>
            <p:custDataLst>
              <p:tags r:id="rId3"/>
            </p:custDataLst>
          </p:nvPr>
        </p:nvPicPr>
        <p:blipFill>
          <a:blip r:embed="rId9"/>
          <a:srcRect l="80417" t="53854" r="4401" b="20208"/>
          <a:stretch>
            <a:fillRect/>
          </a:stretch>
        </p:blipFill>
        <p:spPr>
          <a:xfrm>
            <a:off x="11143615" y="5715000"/>
            <a:ext cx="854710" cy="730250"/>
          </a:xfrm>
          <a:prstGeom prst="rect">
            <a:avLst/>
          </a:prstGeom>
        </p:spPr>
      </p:pic>
      <p:pic>
        <p:nvPicPr>
          <p:cNvPr id="25" name="图片 24" descr="638f65ffe02d257"/>
          <p:cNvPicPr>
            <a:picLocks noChangeAspect="1"/>
          </p:cNvPicPr>
          <p:nvPr>
            <p:custDataLst>
              <p:tags r:id="rId4"/>
            </p:custDataLst>
          </p:nvPr>
        </p:nvPicPr>
        <p:blipFill>
          <a:blip r:embed="rId9"/>
          <a:srcRect l="67682" b="56875"/>
          <a:stretch>
            <a:fillRect/>
          </a:stretch>
        </p:blipFill>
        <p:spPr>
          <a:xfrm>
            <a:off x="9537065" y="0"/>
            <a:ext cx="2654935" cy="1771650"/>
          </a:xfrm>
          <a:prstGeom prst="rect">
            <a:avLst/>
          </a:prstGeom>
        </p:spPr>
      </p:pic>
      <p:pic>
        <p:nvPicPr>
          <p:cNvPr id="26" name="图片 25" descr="638f65ffe02d257"/>
          <p:cNvPicPr>
            <a:picLocks noChangeAspect="1"/>
          </p:cNvPicPr>
          <p:nvPr>
            <p:custDataLst>
              <p:tags r:id="rId5"/>
            </p:custDataLst>
          </p:nvPr>
        </p:nvPicPr>
        <p:blipFill>
          <a:blip r:embed="rId9"/>
          <a:srcRect r="73036"/>
          <a:stretch>
            <a:fillRect/>
          </a:stretch>
        </p:blipFill>
        <p:spPr>
          <a:xfrm>
            <a:off x="0" y="3105150"/>
            <a:ext cx="2023745" cy="3752850"/>
          </a:xfrm>
          <a:prstGeom prst="rect">
            <a:avLst/>
          </a:prstGeom>
        </p:spPr>
      </p:pic>
      <p:pic>
        <p:nvPicPr>
          <p:cNvPr id="28" name="图片 27" descr="638f65ffe02d257"/>
          <p:cNvPicPr>
            <a:picLocks noChangeAspect="1"/>
          </p:cNvPicPr>
          <p:nvPr>
            <p:custDataLst>
              <p:tags r:id="rId6"/>
            </p:custDataLst>
          </p:nvPr>
        </p:nvPicPr>
        <p:blipFill>
          <a:blip r:embed="rId9"/>
          <a:srcRect l="12843" t="60829" r="73036" b="7191"/>
          <a:stretch>
            <a:fillRect/>
          </a:stretch>
        </p:blipFill>
        <p:spPr>
          <a:xfrm>
            <a:off x="-636270" y="-866140"/>
            <a:ext cx="2012315" cy="2279015"/>
          </a:xfrm>
          <a:prstGeom prst="rect">
            <a:avLst/>
          </a:prstGeom>
        </p:spPr>
      </p:pic>
      <p:sp>
        <p:nvSpPr>
          <p:cNvPr id="45" name="任意多边形: 形状 21"/>
          <p:cNvSpPr/>
          <p:nvPr>
            <p:custDataLst>
              <p:tags r:id="rId7"/>
            </p:custDataLst>
          </p:nvPr>
        </p:nvSpPr>
        <p:spPr>
          <a:xfrm rot="12518745" flipH="1" flipV="1">
            <a:off x="-904849" y="5746955"/>
            <a:ext cx="2562698" cy="2178787"/>
          </a:xfrm>
          <a:custGeom>
            <a:avLst/>
            <a:gdLst>
              <a:gd name="connsiteX0" fmla="*/ 20863 w 1788542"/>
              <a:gd name="connsiteY0" fmla="*/ 189792 h 1520605"/>
              <a:gd name="connsiteX1" fmla="*/ 282896 w 1788542"/>
              <a:gd name="connsiteY1" fmla="*/ 54 h 1520605"/>
              <a:gd name="connsiteX2" fmla="*/ 601697 w 1788542"/>
              <a:gd name="connsiteY2" fmla="*/ 154263 h 1520605"/>
              <a:gd name="connsiteX3" fmla="*/ 903449 w 1788542"/>
              <a:gd name="connsiteY3" fmla="*/ 348002 h 1520605"/>
              <a:gd name="connsiteX4" fmla="*/ 1336361 w 1788542"/>
              <a:gd name="connsiteY4" fmla="*/ 323904 h 1520605"/>
              <a:gd name="connsiteX5" fmla="*/ 1767367 w 1788542"/>
              <a:gd name="connsiteY5" fmla="*/ 681091 h 1520605"/>
              <a:gd name="connsiteX6" fmla="*/ 1637351 w 1788542"/>
              <a:gd name="connsiteY6" fmla="*/ 1239351 h 1520605"/>
              <a:gd name="connsiteX7" fmla="*/ 1121096 w 1788542"/>
              <a:gd name="connsiteY7" fmla="*/ 1511671 h 1520605"/>
              <a:gd name="connsiteX8" fmla="*/ 495303 w 1788542"/>
              <a:gd name="connsiteY8" fmla="*/ 1347174 h 1520605"/>
              <a:gd name="connsiteX9" fmla="*/ 308708 w 1788542"/>
              <a:gd name="connsiteY9" fmla="*/ 1037707 h 1520605"/>
              <a:gd name="connsiteX10" fmla="*/ 277371 w 1788542"/>
              <a:gd name="connsiteY10" fmla="*/ 747957 h 1520605"/>
              <a:gd name="connsiteX11" fmla="*/ 90681 w 1788542"/>
              <a:gd name="connsiteY11" fmla="*/ 542217 h 1520605"/>
              <a:gd name="connsiteX12" fmla="*/ 20863 w 1788542"/>
              <a:gd name="connsiteY12" fmla="*/ 189792 h 1520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8542" h="1520605">
                <a:moveTo>
                  <a:pt x="20863" y="189792"/>
                </a:moveTo>
                <a:cubicBezTo>
                  <a:pt x="62011" y="83016"/>
                  <a:pt x="168500" y="2244"/>
                  <a:pt x="282896" y="54"/>
                </a:cubicBezTo>
                <a:cubicBezTo>
                  <a:pt x="403768" y="-2328"/>
                  <a:pt x="510353" y="75111"/>
                  <a:pt x="601697" y="154263"/>
                </a:cubicBezTo>
                <a:cubicBezTo>
                  <a:pt x="693042" y="233416"/>
                  <a:pt x="785530" y="321332"/>
                  <a:pt x="903449" y="348002"/>
                </a:cubicBezTo>
                <a:cubicBezTo>
                  <a:pt x="1045086" y="380006"/>
                  <a:pt x="1191295" y="316093"/>
                  <a:pt x="1336361" y="323904"/>
                </a:cubicBezTo>
                <a:cubicBezTo>
                  <a:pt x="1535052" y="334572"/>
                  <a:pt x="1711741" y="490020"/>
                  <a:pt x="1767367" y="681091"/>
                </a:cubicBezTo>
                <a:cubicBezTo>
                  <a:pt x="1822993" y="872067"/>
                  <a:pt x="1765367" y="1086951"/>
                  <a:pt x="1637351" y="1239351"/>
                </a:cubicBezTo>
                <a:cubicBezTo>
                  <a:pt x="1509335" y="1391656"/>
                  <a:pt x="1318073" y="1483763"/>
                  <a:pt x="1121096" y="1511671"/>
                </a:cubicBezTo>
                <a:cubicBezTo>
                  <a:pt x="900878" y="1542913"/>
                  <a:pt x="663134" y="1493193"/>
                  <a:pt x="495303" y="1347174"/>
                </a:cubicBezTo>
                <a:cubicBezTo>
                  <a:pt x="403101" y="1266974"/>
                  <a:pt x="336807" y="1156484"/>
                  <a:pt x="308708" y="1037707"/>
                </a:cubicBezTo>
                <a:cubicBezTo>
                  <a:pt x="286420" y="943410"/>
                  <a:pt x="305375" y="840063"/>
                  <a:pt x="277371" y="747957"/>
                </a:cubicBezTo>
                <a:cubicBezTo>
                  <a:pt x="247558" y="650040"/>
                  <a:pt x="154022" y="614226"/>
                  <a:pt x="90681" y="542217"/>
                </a:cubicBezTo>
                <a:cubicBezTo>
                  <a:pt x="7718" y="447633"/>
                  <a:pt x="-25048" y="308759"/>
                  <a:pt x="20863" y="189792"/>
                </a:cubicBezTo>
                <a:close/>
              </a:path>
            </a:pathLst>
          </a:custGeom>
          <a:solidFill>
            <a:srgbClr val="FFB100">
              <a:alpha val="18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nvGrpSpPr>
          <p:cNvPr id="12" name="Group 2">
            <a:extLst>
              <a:ext uri="{FF2B5EF4-FFF2-40B4-BE49-F238E27FC236}">
                <a16:creationId xmlns:a16="http://schemas.microsoft.com/office/drawing/2014/main" id="{461FAF9D-D7F1-FC6B-F463-68A8F4E69130}"/>
              </a:ext>
            </a:extLst>
          </p:cNvPr>
          <p:cNvGrpSpPr/>
          <p:nvPr/>
        </p:nvGrpSpPr>
        <p:grpSpPr>
          <a:xfrm>
            <a:off x="1659925" y="1576395"/>
            <a:ext cx="8872151" cy="3560070"/>
            <a:chOff x="1659925" y="1622451"/>
            <a:chExt cx="8872151" cy="3560070"/>
          </a:xfrm>
        </p:grpSpPr>
        <p:sp>
          <p:nvSpPr>
            <p:cNvPr id="13" name="TextBox 3">
              <a:extLst>
                <a:ext uri="{FF2B5EF4-FFF2-40B4-BE49-F238E27FC236}">
                  <a16:creationId xmlns:a16="http://schemas.microsoft.com/office/drawing/2014/main" id="{3D284CCF-907D-06F1-2D9F-F3D32AD12A9A}"/>
                </a:ext>
              </a:extLst>
            </p:cNvPr>
            <p:cNvSpPr txBox="1"/>
            <p:nvPr/>
          </p:nvSpPr>
          <p:spPr>
            <a:xfrm>
              <a:off x="1659925" y="1622451"/>
              <a:ext cx="887215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We respect your valuable time with </a:t>
              </a:r>
              <a:r>
                <a:rPr kumimoji="0" lang="en-US" altLang="zh-CN"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freeppt7</a:t>
              </a: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If you have any questions, please reach us</a:t>
              </a:r>
            </a:p>
          </p:txBody>
        </p:sp>
        <p:grpSp>
          <p:nvGrpSpPr>
            <p:cNvPr id="14" name="Group 4">
              <a:extLst>
                <a:ext uri="{FF2B5EF4-FFF2-40B4-BE49-F238E27FC236}">
                  <a16:creationId xmlns:a16="http://schemas.microsoft.com/office/drawing/2014/main" id="{209AE26E-C083-7495-0FA0-9959D1A4A63E}"/>
                </a:ext>
              </a:extLst>
            </p:cNvPr>
            <p:cNvGrpSpPr/>
            <p:nvPr/>
          </p:nvGrpSpPr>
          <p:grpSpPr>
            <a:xfrm>
              <a:off x="4744357" y="2961726"/>
              <a:ext cx="2878228" cy="444237"/>
              <a:chOff x="3649099" y="2657323"/>
              <a:chExt cx="4767227" cy="735794"/>
            </a:xfrm>
          </p:grpSpPr>
          <p:pic>
            <p:nvPicPr>
              <p:cNvPr id="17" name="Picture 4" descr="Facebook icon circle Logo PNG Vector (EPS) Free Download">
                <a:hlinkClick r:id="rId10"/>
                <a:extLst>
                  <a:ext uri="{FF2B5EF4-FFF2-40B4-BE49-F238E27FC236}">
                    <a16:creationId xmlns:a16="http://schemas.microsoft.com/office/drawing/2014/main" id="{B77310E8-75B2-05CB-70E0-DE74C5C0DB8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49099" y="2657323"/>
                <a:ext cx="730592" cy="73059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Instagram Logo Icon Png #96303 - Free Icons Library">
                <a:hlinkClick r:id="rId12"/>
                <a:extLst>
                  <a:ext uri="{FF2B5EF4-FFF2-40B4-BE49-F238E27FC236}">
                    <a16:creationId xmlns:a16="http://schemas.microsoft.com/office/drawing/2014/main" id="{F4D1C735-5CBB-B0A8-0343-2A8F9F55A87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00569" y="2657323"/>
                <a:ext cx="730592" cy="7211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Youtube PNG images free download">
                <a:hlinkClick r:id="rId14"/>
                <a:extLst>
                  <a:ext uri="{FF2B5EF4-FFF2-40B4-BE49-F238E27FC236}">
                    <a16:creationId xmlns:a16="http://schemas.microsoft.com/office/drawing/2014/main" id="{61C62386-3750-7597-D9FA-1CB1C023959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377912" y="2671927"/>
                <a:ext cx="1019843" cy="72119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Download Twitter Logo Png Transparent Background - Logo Twitter Png PNG  Image with No Background - PNGkey.com">
                <a:hlinkClick r:id="rId16"/>
                <a:extLst>
                  <a:ext uri="{FF2B5EF4-FFF2-40B4-BE49-F238E27FC236}">
                    <a16:creationId xmlns:a16="http://schemas.microsoft.com/office/drawing/2014/main" id="{70DF4163-CAA4-338F-FE77-7C74FBF9FAF7}"/>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447455" y="2671928"/>
                <a:ext cx="715988" cy="71598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LinkedIn Logo – Free PNG format download (2022)">
                <a:hlinkClick r:id="rId18"/>
                <a:extLst>
                  <a:ext uri="{FF2B5EF4-FFF2-40B4-BE49-F238E27FC236}">
                    <a16:creationId xmlns:a16="http://schemas.microsoft.com/office/drawing/2014/main" id="{402E3D00-9F0B-F9F9-0BCC-3EA04DEE0D87}"/>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122895" y="2663501"/>
                <a:ext cx="1293431" cy="727555"/>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5">
              <a:extLst>
                <a:ext uri="{FF2B5EF4-FFF2-40B4-BE49-F238E27FC236}">
                  <a16:creationId xmlns:a16="http://schemas.microsoft.com/office/drawing/2014/main" id="{5BC5ABA0-FF4E-55CD-93A9-AEC9B7889B4E}"/>
                </a:ext>
              </a:extLst>
            </p:cNvPr>
            <p:cNvSpPr/>
            <p:nvPr/>
          </p:nvSpPr>
          <p:spPr>
            <a:xfrm>
              <a:off x="2668859" y="4659301"/>
              <a:ext cx="685428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CREDIT:</a:t>
              </a:r>
              <a:r>
                <a:rPr kumimoji="0" lang="en-US" sz="14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 Freeppt7.com created this PowerPoint template.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Let this slide be kept for attribution.</a:t>
              </a:r>
            </a:p>
          </p:txBody>
        </p:sp>
        <p:sp>
          <p:nvSpPr>
            <p:cNvPr id="16" name="Rectangle 6">
              <a:extLst>
                <a:ext uri="{FF2B5EF4-FFF2-40B4-BE49-F238E27FC236}">
                  <a16:creationId xmlns:a16="http://schemas.microsoft.com/office/drawing/2014/main" id="{AEB2B430-387D-D18A-8EEE-B43341BA3D96}"/>
                </a:ext>
              </a:extLst>
            </p:cNvPr>
            <p:cNvSpPr/>
            <p:nvPr/>
          </p:nvSpPr>
          <p:spPr>
            <a:xfrm>
              <a:off x="2129246" y="4098910"/>
              <a:ext cx="825572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Do you have a design request, please visit our </a:t>
              </a:r>
              <a:r>
                <a:rPr kumimoji="0" lang="en-US" b="1" i="0" u="sng" strike="noStrike" kern="1200" cap="none" spc="0" normalizeH="0" baseline="0" noProof="0" dirty="0">
                  <a:ln>
                    <a:noFill/>
                  </a:ln>
                  <a:effectLst/>
                  <a:uLnTx/>
                  <a:uFillTx/>
                  <a:latin typeface="MS Reference Sans Serif" panose="020B0604030504040204" pitchFamily="34" charset="0"/>
                  <a:cs typeface="Arial" panose="020B0604020202020204" pitchFamily="34" charset="0"/>
                  <a:hlinkClick r:id="rId20">
                    <a:extLst>
                      <a:ext uri="{A12FA001-AC4F-418D-AE19-62706E023703}">
                        <ahyp:hlinkClr xmlns:ahyp="http://schemas.microsoft.com/office/drawing/2018/hyperlinkcolor" val="tx"/>
                      </a:ext>
                    </a:extLst>
                  </a:hlinkClick>
                </a:rPr>
                <a:t>redesign</a:t>
              </a: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 page.</a:t>
              </a:r>
            </a:p>
          </p:txBody>
        </p:sp>
      </p:grpSp>
      <p:sp>
        <p:nvSpPr>
          <p:cNvPr id="22" name="TextBox 3">
            <a:hlinkClick r:id="rId21"/>
            <a:extLst>
              <a:ext uri="{FF2B5EF4-FFF2-40B4-BE49-F238E27FC236}">
                <a16:creationId xmlns:a16="http://schemas.microsoft.com/office/drawing/2014/main" id="{CD66D081-7638-6486-1D68-232B64D90B2F}"/>
              </a:ext>
            </a:extLst>
          </p:cNvPr>
          <p:cNvSpPr txBox="1"/>
          <p:nvPr/>
        </p:nvSpPr>
        <p:spPr>
          <a:xfrm>
            <a:off x="3672301" y="5669848"/>
            <a:ext cx="5169613" cy="461665"/>
          </a:xfrm>
          <a:prstGeom prst="rect">
            <a:avLst/>
          </a:prstGeom>
          <a:noFill/>
        </p:spPr>
        <p:txBody>
          <a:bodyPr wrap="square" rtlCol="0">
            <a:spAutoFit/>
          </a:bodyPr>
          <a:lstStyle/>
          <a:p>
            <a:pPr algn="ctr"/>
            <a:r>
              <a:rPr lang="en-US" altLang="zh-CN" sz="2400" dirty="0">
                <a:cs typeface="Arial" panose="020B0604020202020204" pitchFamily="34" charset="0"/>
                <a:hlinkClick r:id="rId22">
                  <a:extLst>
                    <a:ext uri="{A12FA001-AC4F-418D-AE19-62706E023703}">
                      <ahyp:hlinkClr xmlns:ahyp="http://schemas.microsoft.com/office/drawing/2018/hyperlinkcolor" val="tx"/>
                    </a:ext>
                  </a:extLst>
                </a:hlinkClick>
              </a:rPr>
              <a:t>www.freeppt7.com</a:t>
            </a:r>
            <a:endParaRPr lang="ko-KR" altLang="en-US" sz="2400" dirty="0">
              <a:cs typeface="Arial" panose="020B0604020202020204" pitchFamily="34" charset="0"/>
            </a:endParaRPr>
          </a:p>
        </p:txBody>
      </p:sp>
    </p:spTree>
    <p:custDataLst>
      <p:tags r:id="rId1"/>
    </p:custDataLst>
    <p:extLst>
      <p:ext uri="{BB962C8B-B14F-4D97-AF65-F5344CB8AC3E}">
        <p14:creationId xmlns:p14="http://schemas.microsoft.com/office/powerpoint/2010/main" val="3404181816"/>
      </p:ext>
    </p:extLst>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500"/>
                                        <p:tgtEl>
                                          <p:spTgt spid="4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animBg="1"/>
      <p:bldP spid="4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2"/>
            </p:custDataLst>
          </p:nvPr>
        </p:nvSpPr>
        <p:spPr>
          <a:xfrm>
            <a:off x="4673" y="-7886"/>
            <a:ext cx="12192000" cy="6858000"/>
          </a:xfrm>
          <a:prstGeom prst="rect">
            <a:avLst/>
          </a:prstGeom>
          <a:gradFill flip="none" rotWithShape="1">
            <a:gsLst>
              <a:gs pos="0">
                <a:srgbClr val="C5E5AD">
                  <a:alpha val="20000"/>
                </a:srgbClr>
              </a:gs>
              <a:gs pos="62000">
                <a:srgbClr val="C5E5AD">
                  <a:alpha val="0"/>
                </a:srgb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 name="矩形 1"/>
          <p:cNvSpPr/>
          <p:nvPr>
            <p:custDataLst>
              <p:tags r:id="rId3"/>
            </p:custDataLst>
          </p:nvPr>
        </p:nvSpPr>
        <p:spPr>
          <a:xfrm>
            <a:off x="18643" y="-7886"/>
            <a:ext cx="12192000" cy="6858000"/>
          </a:xfrm>
          <a:prstGeom prst="rect">
            <a:avLst/>
          </a:prstGeom>
          <a:gradFill flip="none" rotWithShape="1">
            <a:gsLst>
              <a:gs pos="0">
                <a:srgbClr val="FFFFFF">
                  <a:alpha val="0"/>
                </a:srgbClr>
              </a:gs>
              <a:gs pos="97000">
                <a:srgbClr val="FFF5DF">
                  <a:alpha val="49000"/>
                </a:srgb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2" name="任意多边形: 形状 21"/>
          <p:cNvSpPr/>
          <p:nvPr/>
        </p:nvSpPr>
        <p:spPr>
          <a:xfrm rot="12518745" flipH="1" flipV="1">
            <a:off x="-1104874" y="3047570"/>
            <a:ext cx="2562698" cy="2178787"/>
          </a:xfrm>
          <a:custGeom>
            <a:avLst/>
            <a:gdLst>
              <a:gd name="connsiteX0" fmla="*/ 20863 w 1788542"/>
              <a:gd name="connsiteY0" fmla="*/ 189792 h 1520605"/>
              <a:gd name="connsiteX1" fmla="*/ 282896 w 1788542"/>
              <a:gd name="connsiteY1" fmla="*/ 54 h 1520605"/>
              <a:gd name="connsiteX2" fmla="*/ 601697 w 1788542"/>
              <a:gd name="connsiteY2" fmla="*/ 154263 h 1520605"/>
              <a:gd name="connsiteX3" fmla="*/ 903449 w 1788542"/>
              <a:gd name="connsiteY3" fmla="*/ 348002 h 1520605"/>
              <a:gd name="connsiteX4" fmla="*/ 1336361 w 1788542"/>
              <a:gd name="connsiteY4" fmla="*/ 323904 h 1520605"/>
              <a:gd name="connsiteX5" fmla="*/ 1767367 w 1788542"/>
              <a:gd name="connsiteY5" fmla="*/ 681091 h 1520605"/>
              <a:gd name="connsiteX6" fmla="*/ 1637351 w 1788542"/>
              <a:gd name="connsiteY6" fmla="*/ 1239351 h 1520605"/>
              <a:gd name="connsiteX7" fmla="*/ 1121096 w 1788542"/>
              <a:gd name="connsiteY7" fmla="*/ 1511671 h 1520605"/>
              <a:gd name="connsiteX8" fmla="*/ 495303 w 1788542"/>
              <a:gd name="connsiteY8" fmla="*/ 1347174 h 1520605"/>
              <a:gd name="connsiteX9" fmla="*/ 308708 w 1788542"/>
              <a:gd name="connsiteY9" fmla="*/ 1037707 h 1520605"/>
              <a:gd name="connsiteX10" fmla="*/ 277371 w 1788542"/>
              <a:gd name="connsiteY10" fmla="*/ 747957 h 1520605"/>
              <a:gd name="connsiteX11" fmla="*/ 90681 w 1788542"/>
              <a:gd name="connsiteY11" fmla="*/ 542217 h 1520605"/>
              <a:gd name="connsiteX12" fmla="*/ 20863 w 1788542"/>
              <a:gd name="connsiteY12" fmla="*/ 189792 h 1520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8542" h="1520605">
                <a:moveTo>
                  <a:pt x="20863" y="189792"/>
                </a:moveTo>
                <a:cubicBezTo>
                  <a:pt x="62011" y="83016"/>
                  <a:pt x="168500" y="2244"/>
                  <a:pt x="282896" y="54"/>
                </a:cubicBezTo>
                <a:cubicBezTo>
                  <a:pt x="403768" y="-2328"/>
                  <a:pt x="510353" y="75111"/>
                  <a:pt x="601697" y="154263"/>
                </a:cubicBezTo>
                <a:cubicBezTo>
                  <a:pt x="693042" y="233416"/>
                  <a:pt x="785530" y="321332"/>
                  <a:pt x="903449" y="348002"/>
                </a:cubicBezTo>
                <a:cubicBezTo>
                  <a:pt x="1045086" y="380006"/>
                  <a:pt x="1191295" y="316093"/>
                  <a:pt x="1336361" y="323904"/>
                </a:cubicBezTo>
                <a:cubicBezTo>
                  <a:pt x="1535052" y="334572"/>
                  <a:pt x="1711741" y="490020"/>
                  <a:pt x="1767367" y="681091"/>
                </a:cubicBezTo>
                <a:cubicBezTo>
                  <a:pt x="1822993" y="872067"/>
                  <a:pt x="1765367" y="1086951"/>
                  <a:pt x="1637351" y="1239351"/>
                </a:cubicBezTo>
                <a:cubicBezTo>
                  <a:pt x="1509335" y="1391656"/>
                  <a:pt x="1318073" y="1483763"/>
                  <a:pt x="1121096" y="1511671"/>
                </a:cubicBezTo>
                <a:cubicBezTo>
                  <a:pt x="900878" y="1542913"/>
                  <a:pt x="663134" y="1493193"/>
                  <a:pt x="495303" y="1347174"/>
                </a:cubicBezTo>
                <a:cubicBezTo>
                  <a:pt x="403101" y="1266974"/>
                  <a:pt x="336807" y="1156484"/>
                  <a:pt x="308708" y="1037707"/>
                </a:cubicBezTo>
                <a:cubicBezTo>
                  <a:pt x="286420" y="943410"/>
                  <a:pt x="305375" y="840063"/>
                  <a:pt x="277371" y="747957"/>
                </a:cubicBezTo>
                <a:cubicBezTo>
                  <a:pt x="247558" y="650040"/>
                  <a:pt x="154022" y="614226"/>
                  <a:pt x="90681" y="542217"/>
                </a:cubicBezTo>
                <a:cubicBezTo>
                  <a:pt x="7718" y="447633"/>
                  <a:pt x="-25048" y="308759"/>
                  <a:pt x="20863" y="189792"/>
                </a:cubicBezTo>
                <a:close/>
              </a:path>
            </a:pathLst>
          </a:custGeom>
          <a:solidFill>
            <a:srgbClr val="FFB100">
              <a:alpha val="18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nvGrpSpPr>
          <p:cNvPr id="34" name="组合 33"/>
          <p:cNvGrpSpPr/>
          <p:nvPr/>
        </p:nvGrpSpPr>
        <p:grpSpPr>
          <a:xfrm>
            <a:off x="7667625" y="-1269365"/>
            <a:ext cx="5437505" cy="6703060"/>
            <a:chOff x="12075" y="-1999"/>
            <a:chExt cx="8336" cy="10276"/>
          </a:xfrm>
        </p:grpSpPr>
        <p:sp>
          <p:nvSpPr>
            <p:cNvPr id="12" name="任意多边形: 形状 11"/>
            <p:cNvSpPr/>
            <p:nvPr>
              <p:custDataLst>
                <p:tags r:id="rId17"/>
              </p:custDataLst>
            </p:nvPr>
          </p:nvSpPr>
          <p:spPr>
            <a:xfrm rot="18359690">
              <a:off x="11105" y="-1029"/>
              <a:ext cx="10277" cy="8337"/>
            </a:xfrm>
            <a:custGeom>
              <a:avLst/>
              <a:gdLst>
                <a:gd name="connsiteX0" fmla="*/ 1894689 w 1942299"/>
                <a:gd name="connsiteY0" fmla="*/ 172079 h 1575594"/>
                <a:gd name="connsiteX1" fmla="*/ 1682281 w 1942299"/>
                <a:gd name="connsiteY1" fmla="*/ 2439 h 1575594"/>
                <a:gd name="connsiteX2" fmla="*/ 1375481 w 1942299"/>
                <a:gd name="connsiteY2" fmla="*/ 128169 h 1575594"/>
                <a:gd name="connsiteX3" fmla="*/ 1096684 w 1942299"/>
                <a:gd name="connsiteY3" fmla="*/ 321622 h 1575594"/>
                <a:gd name="connsiteX4" fmla="*/ 495371 w 1942299"/>
                <a:gd name="connsiteY4" fmla="*/ 250279 h 1575594"/>
                <a:gd name="connsiteX5" fmla="*/ 138945 w 1942299"/>
                <a:gd name="connsiteY5" fmla="*/ 404203 h 1575594"/>
                <a:gd name="connsiteX6" fmla="*/ 525279 w 1942299"/>
                <a:gd name="connsiteY6" fmla="*/ 1510913 h 1575594"/>
                <a:gd name="connsiteX7" fmla="*/ 1485876 w 1942299"/>
                <a:gd name="connsiteY7" fmla="*/ 1368133 h 1575594"/>
                <a:gd name="connsiteX8" fmla="*/ 1937265 w 1942299"/>
                <a:gd name="connsiteY8" fmla="*/ 523837 h 1575594"/>
                <a:gd name="connsiteX9" fmla="*/ 1941837 w 1942299"/>
                <a:gd name="connsiteY9" fmla="*/ 448399 h 1575594"/>
                <a:gd name="connsiteX10" fmla="*/ 1894689 w 1942299"/>
                <a:gd name="connsiteY10" fmla="*/ 172079 h 157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42299" h="1575594">
                  <a:moveTo>
                    <a:pt x="1894689" y="172079"/>
                  </a:moveTo>
                  <a:cubicBezTo>
                    <a:pt x="1853636" y="87116"/>
                    <a:pt x="1775626" y="15869"/>
                    <a:pt x="1682281" y="2439"/>
                  </a:cubicBezTo>
                  <a:cubicBezTo>
                    <a:pt x="1569410" y="-13849"/>
                    <a:pt x="1462158" y="54064"/>
                    <a:pt x="1375481" y="128169"/>
                  </a:cubicBezTo>
                  <a:cubicBezTo>
                    <a:pt x="1288803" y="202273"/>
                    <a:pt x="1205841" y="288570"/>
                    <a:pt x="1096684" y="321622"/>
                  </a:cubicBezTo>
                  <a:cubicBezTo>
                    <a:pt x="901421" y="380772"/>
                    <a:pt x="699396" y="251518"/>
                    <a:pt x="495371" y="250279"/>
                  </a:cubicBezTo>
                  <a:cubicBezTo>
                    <a:pt x="362211" y="249422"/>
                    <a:pt x="229623" y="306667"/>
                    <a:pt x="138945" y="404203"/>
                  </a:cubicBezTo>
                  <a:cubicBezTo>
                    <a:pt x="-199002" y="767582"/>
                    <a:pt x="138088" y="1350798"/>
                    <a:pt x="525279" y="1510913"/>
                  </a:cubicBezTo>
                  <a:cubicBezTo>
                    <a:pt x="837890" y="1640167"/>
                    <a:pt x="1212318" y="1567111"/>
                    <a:pt x="1485876" y="1368133"/>
                  </a:cubicBezTo>
                  <a:cubicBezTo>
                    <a:pt x="1746765" y="1178300"/>
                    <a:pt x="1907452" y="845211"/>
                    <a:pt x="1937265" y="523837"/>
                  </a:cubicBezTo>
                  <a:cubicBezTo>
                    <a:pt x="1939647" y="498596"/>
                    <a:pt x="1941170" y="473450"/>
                    <a:pt x="1941837" y="448399"/>
                  </a:cubicBezTo>
                  <a:cubicBezTo>
                    <a:pt x="1944599" y="354007"/>
                    <a:pt x="1935741" y="256947"/>
                    <a:pt x="1894689" y="172079"/>
                  </a:cubicBezTo>
                  <a:close/>
                </a:path>
              </a:pathLst>
            </a:custGeom>
            <a:gradFill>
              <a:gsLst>
                <a:gs pos="0">
                  <a:srgbClr val="FF9D00"/>
                </a:gs>
                <a:gs pos="100000">
                  <a:srgbClr val="FFB100"/>
                </a:gs>
              </a:gsLst>
              <a:path path="circle">
                <a:fillToRect r="100000" b="100000"/>
              </a:path>
              <a:tileRect l="-100000" t="-100000"/>
            </a:gra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pic>
          <p:nvPicPr>
            <p:cNvPr id="36" name="图片 35" descr="E:\006包图网\素材\0000商务办公\商务办公\15443.jpg15443"/>
            <p:cNvPicPr>
              <a:picLocks noChangeAspect="1"/>
            </p:cNvPicPr>
            <p:nvPr>
              <p:custDataLst>
                <p:tags r:id="rId18"/>
              </p:custDataLst>
            </p:nvPr>
          </p:nvPicPr>
          <p:blipFill>
            <a:blip r:embed="rId21"/>
            <a:srcRect l="28978"/>
            <a:stretch>
              <a:fillRect/>
            </a:stretch>
          </p:blipFill>
          <p:spPr>
            <a:xfrm>
              <a:off x="12684" y="-599"/>
              <a:ext cx="7393" cy="8170"/>
            </a:xfrm>
            <a:custGeom>
              <a:avLst/>
              <a:gdLst>
                <a:gd name="connsiteX0" fmla="*/ 2335647 w 5170502"/>
                <a:gd name="connsiteY0" fmla="*/ 0 h 5470501"/>
                <a:gd name="connsiteX1" fmla="*/ 3657999 w 5170502"/>
                <a:gd name="connsiteY1" fmla="*/ 0 h 5470501"/>
                <a:gd name="connsiteX2" fmla="*/ 3768601 w 5170502"/>
                <a:gd name="connsiteY2" fmla="*/ 69810 h 5470501"/>
                <a:gd name="connsiteX3" fmla="*/ 3198146 w 5170502"/>
                <a:gd name="connsiteY3" fmla="*/ 5371431 h 5470501"/>
                <a:gd name="connsiteX4" fmla="*/ 912700 w 5170502"/>
                <a:gd name="connsiteY4" fmla="*/ 5150583 h 5470501"/>
                <a:gd name="connsiteX5" fmla="*/ 15734 w 5170502"/>
                <a:gd name="connsiteY5" fmla="*/ 3730161 h 5470501"/>
                <a:gd name="connsiteX6" fmla="*/ 1469747 w 5170502"/>
                <a:gd name="connsiteY6" fmla="*/ 2169307 h 5470501"/>
                <a:gd name="connsiteX7" fmla="*/ 1891963 w 5170502"/>
                <a:gd name="connsiteY7" fmla="*/ 888504 h 5470501"/>
                <a:gd name="connsiteX8" fmla="*/ 2235889 w 5170502"/>
                <a:gd name="connsiteY8" fmla="*/ 105932 h 547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0502" h="5470501">
                  <a:moveTo>
                    <a:pt x="2335647" y="0"/>
                  </a:moveTo>
                  <a:lnTo>
                    <a:pt x="3657999" y="0"/>
                  </a:lnTo>
                  <a:lnTo>
                    <a:pt x="3768601" y="69810"/>
                  </a:lnTo>
                  <a:cubicBezTo>
                    <a:pt x="5702711" y="1379477"/>
                    <a:pt x="5747597" y="4757235"/>
                    <a:pt x="3198146" y="5371431"/>
                  </a:cubicBezTo>
                  <a:cubicBezTo>
                    <a:pt x="2437680" y="5554567"/>
                    <a:pt x="1614666" y="5485407"/>
                    <a:pt x="912700" y="5150583"/>
                  </a:cubicBezTo>
                  <a:cubicBezTo>
                    <a:pt x="334026" y="4874631"/>
                    <a:pt x="-88035" y="4417149"/>
                    <a:pt x="15734" y="3730161"/>
                  </a:cubicBezTo>
                  <a:cubicBezTo>
                    <a:pt x="147372" y="2862581"/>
                    <a:pt x="1009703" y="2773540"/>
                    <a:pt x="1469747" y="2169307"/>
                  </a:cubicBezTo>
                  <a:cubicBezTo>
                    <a:pt x="1744464" y="1808248"/>
                    <a:pt x="1791092" y="1330778"/>
                    <a:pt x="1891963" y="888504"/>
                  </a:cubicBezTo>
                  <a:cubicBezTo>
                    <a:pt x="1955007" y="612083"/>
                    <a:pt x="2061101" y="322322"/>
                    <a:pt x="2235889" y="105932"/>
                  </a:cubicBezTo>
                  <a:close/>
                </a:path>
              </a:pathLst>
            </a:custGeom>
          </p:spPr>
        </p:pic>
      </p:grpSp>
      <p:sp>
        <p:nvSpPr>
          <p:cNvPr id="317" name="任意多边形: 形状 316"/>
          <p:cNvSpPr/>
          <p:nvPr/>
        </p:nvSpPr>
        <p:spPr>
          <a:xfrm rot="20731198">
            <a:off x="1213383" y="-420955"/>
            <a:ext cx="1389250" cy="1161843"/>
          </a:xfrm>
          <a:custGeom>
            <a:avLst/>
            <a:gdLst>
              <a:gd name="connsiteX0" fmla="*/ 21710 w 1900795"/>
              <a:gd name="connsiteY0" fmla="*/ 208130 h 1589653"/>
              <a:gd name="connsiteX1" fmla="*/ 671792 w 1900795"/>
              <a:gd name="connsiteY1" fmla="*/ 206701 h 1589653"/>
              <a:gd name="connsiteX2" fmla="*/ 775233 w 1900795"/>
              <a:gd name="connsiteY2" fmla="*/ 451684 h 1589653"/>
              <a:gd name="connsiteX3" fmla="*/ 1109846 w 1900795"/>
              <a:gd name="connsiteY3" fmla="*/ 499119 h 1589653"/>
              <a:gd name="connsiteX4" fmla="*/ 1442650 w 1900795"/>
              <a:gd name="connsiteY4" fmla="*/ 367483 h 1589653"/>
              <a:gd name="connsiteX5" fmla="*/ 1874799 w 1900795"/>
              <a:gd name="connsiteY5" fmla="*/ 685523 h 1589653"/>
              <a:gd name="connsiteX6" fmla="*/ 1750498 w 1900795"/>
              <a:gd name="connsiteY6" fmla="*/ 1277693 h 1589653"/>
              <a:gd name="connsiteX7" fmla="*/ 1211954 w 1900795"/>
              <a:gd name="connsiteY7" fmla="*/ 1577063 h 1589653"/>
              <a:gd name="connsiteX8" fmla="*/ 547681 w 1900795"/>
              <a:gd name="connsiteY8" fmla="*/ 1417901 h 1589653"/>
              <a:gd name="connsiteX9" fmla="*/ 343560 w 1900795"/>
              <a:gd name="connsiteY9" fmla="*/ 1095574 h 1589653"/>
              <a:gd name="connsiteX10" fmla="*/ 303746 w 1900795"/>
              <a:gd name="connsiteY10" fmla="*/ 790489 h 1589653"/>
              <a:gd name="connsiteX11" fmla="*/ 101244 w 1900795"/>
              <a:gd name="connsiteY11" fmla="*/ 576557 h 1589653"/>
              <a:gd name="connsiteX12" fmla="*/ 6375 w 1900795"/>
              <a:gd name="connsiteY12" fmla="*/ 260994 h 1589653"/>
              <a:gd name="connsiteX13" fmla="*/ 21710 w 1900795"/>
              <a:gd name="connsiteY13" fmla="*/ 208130 h 1589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0795" h="1589653">
                <a:moveTo>
                  <a:pt x="21710" y="208130"/>
                </a:moveTo>
                <a:cubicBezTo>
                  <a:pt x="131153" y="-76763"/>
                  <a:pt x="551396" y="-61427"/>
                  <a:pt x="671792" y="206701"/>
                </a:cubicBezTo>
                <a:cubicBezTo>
                  <a:pt x="708368" y="288140"/>
                  <a:pt x="715702" y="385200"/>
                  <a:pt x="775233" y="451684"/>
                </a:cubicBezTo>
                <a:cubicBezTo>
                  <a:pt x="855053" y="540743"/>
                  <a:pt x="996975" y="538362"/>
                  <a:pt x="1109846" y="499119"/>
                </a:cubicBezTo>
                <a:cubicBezTo>
                  <a:pt x="1222718" y="459876"/>
                  <a:pt x="1325492" y="391201"/>
                  <a:pt x="1442650" y="367483"/>
                </a:cubicBezTo>
                <a:cubicBezTo>
                  <a:pt x="1647437" y="326050"/>
                  <a:pt x="1817363" y="503310"/>
                  <a:pt x="1874799" y="685523"/>
                </a:cubicBezTo>
                <a:cubicBezTo>
                  <a:pt x="1937950" y="885834"/>
                  <a:pt x="1882038" y="1113958"/>
                  <a:pt x="1750498" y="1277693"/>
                </a:cubicBezTo>
                <a:cubicBezTo>
                  <a:pt x="1618958" y="1441427"/>
                  <a:pt x="1419219" y="1542964"/>
                  <a:pt x="1211954" y="1577063"/>
                </a:cubicBezTo>
                <a:cubicBezTo>
                  <a:pt x="980211" y="1615163"/>
                  <a:pt x="728180" y="1568110"/>
                  <a:pt x="547681" y="1417901"/>
                </a:cubicBezTo>
                <a:cubicBezTo>
                  <a:pt x="448526" y="1335414"/>
                  <a:pt x="376040" y="1220352"/>
                  <a:pt x="343560" y="1095574"/>
                </a:cubicBezTo>
                <a:cubicBezTo>
                  <a:pt x="317843" y="996610"/>
                  <a:pt x="335464" y="887072"/>
                  <a:pt x="303746" y="790489"/>
                </a:cubicBezTo>
                <a:cubicBezTo>
                  <a:pt x="270980" y="690095"/>
                  <a:pt x="167538" y="649995"/>
                  <a:pt x="101244" y="576557"/>
                </a:cubicBezTo>
                <a:cubicBezTo>
                  <a:pt x="24568" y="491785"/>
                  <a:pt x="-16675" y="374722"/>
                  <a:pt x="6375" y="260994"/>
                </a:cubicBezTo>
                <a:cubicBezTo>
                  <a:pt x="9995" y="242992"/>
                  <a:pt x="15138" y="225275"/>
                  <a:pt x="21710" y="208130"/>
                </a:cubicBezTo>
                <a:close/>
              </a:path>
            </a:pathLst>
          </a:custGeom>
          <a:solidFill>
            <a:srgbClr val="FFB100">
              <a:alpha val="4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pic>
        <p:nvPicPr>
          <p:cNvPr id="25" name="图片 24" descr="638f65ffe02d257"/>
          <p:cNvPicPr>
            <a:picLocks noChangeAspect="1"/>
          </p:cNvPicPr>
          <p:nvPr/>
        </p:nvPicPr>
        <p:blipFill>
          <a:blip r:embed="rId22"/>
          <a:srcRect l="67682" b="56875"/>
          <a:stretch>
            <a:fillRect/>
          </a:stretch>
        </p:blipFill>
        <p:spPr>
          <a:xfrm flipV="1">
            <a:off x="9439910" y="4884420"/>
            <a:ext cx="2957830" cy="1973580"/>
          </a:xfrm>
          <a:prstGeom prst="rect">
            <a:avLst/>
          </a:prstGeom>
        </p:spPr>
      </p:pic>
      <p:pic>
        <p:nvPicPr>
          <p:cNvPr id="28" name="图片 27" descr="638f65ffe02d257"/>
          <p:cNvPicPr>
            <a:picLocks noChangeAspect="1"/>
          </p:cNvPicPr>
          <p:nvPr/>
        </p:nvPicPr>
        <p:blipFill>
          <a:blip r:embed="rId22"/>
          <a:srcRect l="12843" t="60829" r="73036" b="7191"/>
          <a:stretch>
            <a:fillRect/>
          </a:stretch>
        </p:blipFill>
        <p:spPr>
          <a:xfrm>
            <a:off x="-922020" y="0"/>
            <a:ext cx="2012315" cy="2279015"/>
          </a:xfrm>
          <a:prstGeom prst="rect">
            <a:avLst/>
          </a:prstGeom>
        </p:spPr>
      </p:pic>
      <p:sp>
        <p:nvSpPr>
          <p:cNvPr id="10" name="图形"/>
          <p:cNvSpPr txBox="1"/>
          <p:nvPr/>
        </p:nvSpPr>
        <p:spPr>
          <a:xfrm>
            <a:off x="1486535" y="2628900"/>
            <a:ext cx="6174105" cy="1198880"/>
          </a:xfrm>
          <a:prstGeom prst="rect">
            <a:avLst/>
          </a:prstGeom>
          <a:noFill/>
        </p:spPr>
        <p:txBody>
          <a:bodyPr wrap="square" rtlCol="0">
            <a:spAutoFit/>
          </a:bodyPr>
          <a:lstStyle/>
          <a:p>
            <a:pPr algn="l"/>
            <a:r>
              <a:rPr lang="en-US" altLang="zh-CN" sz="7200" b="1" dirty="0">
                <a:solidFill>
                  <a:schemeClr val="tx1">
                    <a:lumMod val="85000"/>
                    <a:lumOff val="15000"/>
                  </a:schemeClr>
                </a:solidFill>
                <a:cs typeface="+mn-ea"/>
                <a:sym typeface="+mn-lt"/>
              </a:rPr>
              <a:t>Add title text</a:t>
            </a:r>
            <a:endParaRPr lang="zh-CN" altLang="en-US" sz="7200" b="1" dirty="0">
              <a:solidFill>
                <a:schemeClr val="tx1">
                  <a:lumMod val="85000"/>
                  <a:lumOff val="15000"/>
                </a:schemeClr>
              </a:solidFill>
              <a:cs typeface="+mn-ea"/>
              <a:sym typeface="+mn-lt"/>
            </a:endParaRPr>
          </a:p>
        </p:txBody>
      </p:sp>
      <p:grpSp>
        <p:nvGrpSpPr>
          <p:cNvPr id="18" name="组合 17"/>
          <p:cNvGrpSpPr/>
          <p:nvPr/>
        </p:nvGrpSpPr>
        <p:grpSpPr>
          <a:xfrm>
            <a:off x="1628775" y="1737995"/>
            <a:ext cx="3390900" cy="706120"/>
            <a:chOff x="2565" y="2587"/>
            <a:chExt cx="5340" cy="1112"/>
          </a:xfrm>
        </p:grpSpPr>
        <p:sp>
          <p:nvSpPr>
            <p:cNvPr id="7" name="图形"/>
            <p:cNvSpPr/>
            <p:nvPr>
              <p:custDataLst>
                <p:tags r:id="rId12"/>
              </p:custDataLst>
            </p:nvPr>
          </p:nvSpPr>
          <p:spPr>
            <a:xfrm>
              <a:off x="4759" y="2800"/>
              <a:ext cx="3147" cy="854"/>
            </a:xfrm>
            <a:prstGeom prst="roundRect">
              <a:avLst>
                <a:gd name="adj" fmla="val 50000"/>
              </a:avLst>
            </a:prstGeom>
            <a:gradFill>
              <a:gsLst>
                <a:gs pos="0">
                  <a:srgbClr val="FFB100"/>
                </a:gs>
                <a:gs pos="88000">
                  <a:srgbClr val="FF9600"/>
                </a:gs>
              </a:gsLst>
              <a:lin ang="13500000" scaled="0"/>
            </a:gradFill>
            <a:ln w="0" cap="flat" cmpd="sng" algn="ctr">
              <a:noFill/>
              <a:prstDash val="solid"/>
              <a:miter lim="800000"/>
            </a:ln>
            <a:effectLst>
              <a:outerShdw blurRad="495300" dist="38100" dir="5400000" algn="t" rotWithShape="0">
                <a:srgbClr val="FFB100">
                  <a:alpha val="2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FFFFFF"/>
                </a:solidFill>
                <a:effectLst/>
                <a:uLnTx/>
                <a:uFillTx/>
                <a:cs typeface="+mn-ea"/>
                <a:sym typeface="+mn-lt"/>
              </a:endParaRPr>
            </a:p>
          </p:txBody>
        </p:sp>
        <p:grpSp>
          <p:nvGrpSpPr>
            <p:cNvPr id="9" name="组合 8"/>
            <p:cNvGrpSpPr/>
            <p:nvPr/>
          </p:nvGrpSpPr>
          <p:grpSpPr>
            <a:xfrm>
              <a:off x="2565" y="2587"/>
              <a:ext cx="1935" cy="1113"/>
              <a:chOff x="2565" y="2575"/>
              <a:chExt cx="2326" cy="1337"/>
            </a:xfrm>
          </p:grpSpPr>
          <p:sp>
            <p:nvSpPr>
              <p:cNvPr id="6" name="图形"/>
              <p:cNvSpPr/>
              <p:nvPr>
                <p:custDataLst>
                  <p:tags r:id="rId14"/>
                </p:custDataLst>
              </p:nvPr>
            </p:nvSpPr>
            <p:spPr>
              <a:xfrm>
                <a:off x="2565" y="2698"/>
                <a:ext cx="1141" cy="1141"/>
              </a:xfrm>
              <a:prstGeom prst="ellipse">
                <a:avLst/>
              </a:prstGeom>
              <a:gradFill flip="none" rotWithShape="1">
                <a:gsLst>
                  <a:gs pos="0">
                    <a:srgbClr val="FF9600"/>
                  </a:gs>
                  <a:gs pos="100000">
                    <a:srgbClr val="FFB100"/>
                  </a:gs>
                </a:gsLst>
                <a:lin ang="135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a:solidFill>
                    <a:schemeClr val="bg1"/>
                  </a:solidFill>
                  <a:cs typeface="+mn-ea"/>
                  <a:sym typeface="+mn-lt"/>
                </a:endParaRPr>
              </a:p>
            </p:txBody>
          </p:sp>
          <p:sp>
            <p:nvSpPr>
              <p:cNvPr id="13" name="图形"/>
              <p:cNvSpPr/>
              <p:nvPr>
                <p:custDataLst>
                  <p:tags r:id="rId15"/>
                </p:custDataLst>
              </p:nvPr>
            </p:nvSpPr>
            <p:spPr>
              <a:xfrm>
                <a:off x="3750" y="2698"/>
                <a:ext cx="1141" cy="1141"/>
              </a:xfrm>
              <a:prstGeom prst="ellipse">
                <a:avLst/>
              </a:prstGeom>
              <a:gradFill flip="none" rotWithShape="1">
                <a:gsLst>
                  <a:gs pos="0">
                    <a:srgbClr val="FF9600"/>
                  </a:gs>
                  <a:gs pos="100000">
                    <a:srgbClr val="FFB100"/>
                  </a:gs>
                </a:gsLst>
                <a:lin ang="135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a:solidFill>
                    <a:schemeClr val="bg1"/>
                  </a:solidFill>
                  <a:cs typeface="+mn-ea"/>
                  <a:sym typeface="+mn-lt"/>
                </a:endParaRPr>
              </a:p>
            </p:txBody>
          </p:sp>
          <p:sp>
            <p:nvSpPr>
              <p:cNvPr id="8" name="文本框 7"/>
              <p:cNvSpPr txBox="1"/>
              <p:nvPr>
                <p:custDataLst>
                  <p:tags r:id="rId16"/>
                </p:custDataLst>
              </p:nvPr>
            </p:nvSpPr>
            <p:spPr>
              <a:xfrm>
                <a:off x="2613" y="2575"/>
                <a:ext cx="2177" cy="1337"/>
              </a:xfrm>
              <a:prstGeom prst="rect">
                <a:avLst/>
              </a:prstGeom>
              <a:noFill/>
            </p:spPr>
            <p:txBody>
              <a:bodyPr wrap="square" rtlCol="0" anchor="t">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en-US" altLang="zh-CN" sz="4000" noProof="0" dirty="0">
                    <a:ln>
                      <a:noFill/>
                    </a:ln>
                    <a:solidFill>
                      <a:schemeClr val="bg1"/>
                    </a:solidFill>
                    <a:effectLst/>
                    <a:uLnTx/>
                    <a:uFillTx/>
                    <a:cs typeface="+mn-ea"/>
                    <a:sym typeface="+mn-lt"/>
                  </a:rPr>
                  <a:t>01</a:t>
                </a:r>
              </a:p>
            </p:txBody>
          </p:sp>
        </p:grpSp>
        <p:sp>
          <p:nvSpPr>
            <p:cNvPr id="16" name="文本框 15"/>
            <p:cNvSpPr txBox="1"/>
            <p:nvPr>
              <p:custDataLst>
                <p:tags r:id="rId13"/>
              </p:custDataLst>
            </p:nvPr>
          </p:nvSpPr>
          <p:spPr>
            <a:xfrm>
              <a:off x="4944" y="2864"/>
              <a:ext cx="2816" cy="725"/>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noProof="0" dirty="0">
                  <a:ln>
                    <a:noFill/>
                  </a:ln>
                  <a:solidFill>
                    <a:schemeClr val="bg1"/>
                  </a:solidFill>
                  <a:effectLst/>
                  <a:uLnTx/>
                  <a:uFillTx/>
                  <a:cs typeface="+mn-ea"/>
                  <a:sym typeface="+mn-lt"/>
                </a:rPr>
                <a:t>PART ONE</a:t>
              </a:r>
            </a:p>
          </p:txBody>
        </p:sp>
      </p:grpSp>
      <p:grpSp>
        <p:nvGrpSpPr>
          <p:cNvPr id="19" name="图形"/>
          <p:cNvGrpSpPr/>
          <p:nvPr/>
        </p:nvGrpSpPr>
        <p:grpSpPr>
          <a:xfrm>
            <a:off x="1654175" y="3898898"/>
            <a:ext cx="5539740" cy="922615"/>
            <a:chOff x="10030" y="6004"/>
            <a:chExt cx="6971" cy="1198"/>
          </a:xfrm>
        </p:grpSpPr>
        <p:sp>
          <p:nvSpPr>
            <p:cNvPr id="20" name="图形"/>
            <p:cNvSpPr/>
            <p:nvPr>
              <p:custDataLst>
                <p:tags r:id="rId4"/>
              </p:custDataLst>
            </p:nvPr>
          </p:nvSpPr>
          <p:spPr>
            <a:xfrm>
              <a:off x="10030" y="6028"/>
              <a:ext cx="372" cy="372"/>
            </a:xfrm>
            <a:prstGeom prst="ellipse">
              <a:avLst/>
            </a:prstGeom>
            <a:gradFill>
              <a:gsLst>
                <a:gs pos="9000">
                  <a:srgbClr val="FF9600"/>
                </a:gs>
                <a:gs pos="100000">
                  <a:srgbClr val="FFB1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cs typeface="+mn-ea"/>
                <a:sym typeface="+mn-lt"/>
              </a:endParaRPr>
            </a:p>
          </p:txBody>
        </p:sp>
        <p:sp>
          <p:nvSpPr>
            <p:cNvPr id="21" name="图形"/>
            <p:cNvSpPr/>
            <p:nvPr>
              <p:custDataLst>
                <p:tags r:id="rId5"/>
              </p:custDataLst>
            </p:nvPr>
          </p:nvSpPr>
          <p:spPr bwMode="auto">
            <a:xfrm>
              <a:off x="10607" y="6004"/>
              <a:ext cx="2801" cy="438"/>
            </a:xfrm>
            <a:prstGeom prst="rect">
              <a:avLst/>
            </a:prstGeom>
          </p:spPr>
          <p:txBody>
            <a:bodyPr wrap="square" lIns="89858" tIns="44929" rIns="89858" bIns="44929">
              <a:spAutoFit/>
            </a:bodyPr>
            <a:lstStyle/>
            <a:p>
              <a:pPr>
                <a:defRPr/>
              </a:pPr>
              <a:r>
                <a:rPr lang="en-US" altLang="zh-CN" sz="1600" dirty="0">
                  <a:solidFill>
                    <a:schemeClr val="tx1">
                      <a:lumMod val="95000"/>
                      <a:lumOff val="5000"/>
                    </a:schemeClr>
                  </a:solidFill>
                  <a:cs typeface="+mn-ea"/>
                  <a:sym typeface="+mn-lt"/>
                </a:rPr>
                <a:t>Add subtitle here</a:t>
              </a:r>
              <a:endParaRPr lang="zh-CN" altLang="en-US" sz="1600" dirty="0">
                <a:solidFill>
                  <a:schemeClr val="tx1">
                    <a:lumMod val="95000"/>
                    <a:lumOff val="5000"/>
                  </a:schemeClr>
                </a:solidFill>
                <a:cs typeface="+mn-ea"/>
                <a:sym typeface="+mn-lt"/>
              </a:endParaRPr>
            </a:p>
          </p:txBody>
        </p:sp>
        <p:sp>
          <p:nvSpPr>
            <p:cNvPr id="24" name="图形"/>
            <p:cNvSpPr/>
            <p:nvPr>
              <p:custDataLst>
                <p:tags r:id="rId6"/>
              </p:custDataLst>
            </p:nvPr>
          </p:nvSpPr>
          <p:spPr>
            <a:xfrm>
              <a:off x="13624" y="6037"/>
              <a:ext cx="372" cy="372"/>
            </a:xfrm>
            <a:prstGeom prst="ellipse">
              <a:avLst/>
            </a:prstGeom>
            <a:gradFill>
              <a:gsLst>
                <a:gs pos="9000">
                  <a:srgbClr val="FF9600"/>
                </a:gs>
                <a:gs pos="100000">
                  <a:srgbClr val="FFB1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cs typeface="+mn-ea"/>
                <a:sym typeface="+mn-lt"/>
              </a:endParaRPr>
            </a:p>
          </p:txBody>
        </p:sp>
        <p:sp>
          <p:nvSpPr>
            <p:cNvPr id="26" name="图形"/>
            <p:cNvSpPr/>
            <p:nvPr>
              <p:custDataLst>
                <p:tags r:id="rId7"/>
              </p:custDataLst>
            </p:nvPr>
          </p:nvSpPr>
          <p:spPr bwMode="auto">
            <a:xfrm>
              <a:off x="14200" y="6013"/>
              <a:ext cx="2752" cy="438"/>
            </a:xfrm>
            <a:prstGeom prst="rect">
              <a:avLst/>
            </a:prstGeom>
          </p:spPr>
          <p:txBody>
            <a:bodyPr wrap="square" lIns="89858" tIns="44929" rIns="89858" bIns="44929">
              <a:spAutoFit/>
            </a:bodyPr>
            <a:lstStyle/>
            <a:p>
              <a:pPr>
                <a:defRPr/>
              </a:pPr>
              <a:r>
                <a:rPr lang="en-US" altLang="zh-CN" sz="1600" dirty="0">
                  <a:solidFill>
                    <a:schemeClr val="tx1">
                      <a:lumMod val="95000"/>
                      <a:lumOff val="5000"/>
                    </a:schemeClr>
                  </a:solidFill>
                  <a:cs typeface="+mn-ea"/>
                  <a:sym typeface="+mn-lt"/>
                </a:rPr>
                <a:t>Add subtitle here</a:t>
              </a:r>
              <a:endParaRPr lang="zh-CN" altLang="en-US" sz="1600" dirty="0">
                <a:solidFill>
                  <a:schemeClr val="tx1">
                    <a:lumMod val="95000"/>
                    <a:lumOff val="5000"/>
                  </a:schemeClr>
                </a:solidFill>
                <a:cs typeface="+mn-ea"/>
                <a:sym typeface="+mn-lt"/>
              </a:endParaRPr>
            </a:p>
          </p:txBody>
        </p:sp>
        <p:sp>
          <p:nvSpPr>
            <p:cNvPr id="27" name="图形"/>
            <p:cNvSpPr/>
            <p:nvPr>
              <p:custDataLst>
                <p:tags r:id="rId8"/>
              </p:custDataLst>
            </p:nvPr>
          </p:nvSpPr>
          <p:spPr>
            <a:xfrm>
              <a:off x="10030" y="6779"/>
              <a:ext cx="372" cy="372"/>
            </a:xfrm>
            <a:prstGeom prst="ellipse">
              <a:avLst/>
            </a:prstGeom>
            <a:gradFill>
              <a:gsLst>
                <a:gs pos="9000">
                  <a:srgbClr val="FF9600"/>
                </a:gs>
                <a:gs pos="100000">
                  <a:srgbClr val="FFB1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cs typeface="+mn-ea"/>
                <a:sym typeface="+mn-lt"/>
              </a:endParaRPr>
            </a:p>
          </p:txBody>
        </p:sp>
        <p:sp>
          <p:nvSpPr>
            <p:cNvPr id="29" name="图形"/>
            <p:cNvSpPr/>
            <p:nvPr>
              <p:custDataLst>
                <p:tags r:id="rId9"/>
              </p:custDataLst>
            </p:nvPr>
          </p:nvSpPr>
          <p:spPr bwMode="auto">
            <a:xfrm>
              <a:off x="10607" y="6755"/>
              <a:ext cx="2801" cy="438"/>
            </a:xfrm>
            <a:prstGeom prst="rect">
              <a:avLst/>
            </a:prstGeom>
          </p:spPr>
          <p:txBody>
            <a:bodyPr wrap="square" lIns="89858" tIns="44929" rIns="89858" bIns="44929">
              <a:spAutoFit/>
            </a:bodyPr>
            <a:lstStyle/>
            <a:p>
              <a:pPr>
                <a:defRPr/>
              </a:pPr>
              <a:r>
                <a:rPr lang="en-US" altLang="zh-CN" sz="1600" dirty="0">
                  <a:solidFill>
                    <a:schemeClr val="tx1">
                      <a:lumMod val="95000"/>
                      <a:lumOff val="5000"/>
                    </a:schemeClr>
                  </a:solidFill>
                  <a:cs typeface="+mn-ea"/>
                  <a:sym typeface="+mn-lt"/>
                </a:rPr>
                <a:t>Add subtitle here</a:t>
              </a:r>
              <a:endParaRPr lang="zh-CN" altLang="en-US" sz="1600" dirty="0">
                <a:solidFill>
                  <a:schemeClr val="tx1">
                    <a:lumMod val="95000"/>
                    <a:lumOff val="5000"/>
                  </a:schemeClr>
                </a:solidFill>
                <a:cs typeface="+mn-ea"/>
                <a:sym typeface="+mn-lt"/>
              </a:endParaRPr>
            </a:p>
          </p:txBody>
        </p:sp>
        <p:sp>
          <p:nvSpPr>
            <p:cNvPr id="30" name="图形"/>
            <p:cNvSpPr/>
            <p:nvPr>
              <p:custDataLst>
                <p:tags r:id="rId10"/>
              </p:custDataLst>
            </p:nvPr>
          </p:nvSpPr>
          <p:spPr>
            <a:xfrm>
              <a:off x="13624" y="6788"/>
              <a:ext cx="372" cy="372"/>
            </a:xfrm>
            <a:prstGeom prst="ellipse">
              <a:avLst/>
            </a:prstGeom>
            <a:gradFill>
              <a:gsLst>
                <a:gs pos="9000">
                  <a:srgbClr val="FF9600"/>
                </a:gs>
                <a:gs pos="100000">
                  <a:srgbClr val="FFB1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cs typeface="+mn-ea"/>
                <a:sym typeface="+mn-lt"/>
              </a:endParaRPr>
            </a:p>
          </p:txBody>
        </p:sp>
        <p:sp>
          <p:nvSpPr>
            <p:cNvPr id="31" name="图形"/>
            <p:cNvSpPr/>
            <p:nvPr>
              <p:custDataLst>
                <p:tags r:id="rId11"/>
              </p:custDataLst>
            </p:nvPr>
          </p:nvSpPr>
          <p:spPr bwMode="auto">
            <a:xfrm>
              <a:off x="14200" y="6764"/>
              <a:ext cx="2801" cy="438"/>
            </a:xfrm>
            <a:prstGeom prst="rect">
              <a:avLst/>
            </a:prstGeom>
          </p:spPr>
          <p:txBody>
            <a:bodyPr wrap="square" lIns="89858" tIns="44929" rIns="89858" bIns="44929">
              <a:spAutoFit/>
            </a:bodyPr>
            <a:lstStyle/>
            <a:p>
              <a:pPr>
                <a:defRPr/>
              </a:pPr>
              <a:r>
                <a:rPr lang="en-US" altLang="zh-CN" sz="1600" dirty="0">
                  <a:solidFill>
                    <a:schemeClr val="tx1">
                      <a:lumMod val="95000"/>
                      <a:lumOff val="5000"/>
                    </a:schemeClr>
                  </a:solidFill>
                  <a:cs typeface="+mn-ea"/>
                  <a:sym typeface="+mn-lt"/>
                </a:rPr>
                <a:t>Add subtitle here</a:t>
              </a:r>
              <a:endParaRPr lang="zh-CN" altLang="en-US" sz="1600" dirty="0">
                <a:solidFill>
                  <a:schemeClr val="tx1">
                    <a:lumMod val="95000"/>
                    <a:lumOff val="5000"/>
                  </a:schemeClr>
                </a:solidFill>
                <a:cs typeface="+mn-ea"/>
                <a:sym typeface="+mn-lt"/>
              </a:endParaRPr>
            </a:p>
          </p:txBody>
        </p:sp>
      </p:grpSp>
      <p:pic>
        <p:nvPicPr>
          <p:cNvPr id="33" name="图片 32" descr="638f65ffe02d257"/>
          <p:cNvPicPr>
            <a:picLocks noChangeAspect="1"/>
          </p:cNvPicPr>
          <p:nvPr/>
        </p:nvPicPr>
        <p:blipFill>
          <a:blip r:embed="rId22"/>
          <a:srcRect l="80417" t="53854" r="4401" b="20208"/>
          <a:stretch>
            <a:fillRect/>
          </a:stretch>
        </p:blipFill>
        <p:spPr>
          <a:xfrm>
            <a:off x="1019810" y="5560695"/>
            <a:ext cx="803910" cy="687070"/>
          </a:xfrm>
          <a:prstGeom prst="rect">
            <a:avLst/>
          </a:prstGeom>
        </p:spPr>
      </p:pic>
    </p:spTree>
    <p:custDataLst>
      <p:tags r:id="rId1"/>
    </p:custDataLst>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17"/>
                                        </p:tgtEl>
                                        <p:attrNameLst>
                                          <p:attrName>style.visibility</p:attrName>
                                        </p:attrNameLst>
                                      </p:cBhvr>
                                      <p:to>
                                        <p:strVal val="visible"/>
                                      </p:to>
                                    </p:set>
                                    <p:animEffect transition="in" filter="wipe(left)">
                                      <p:cBhvr>
                                        <p:cTn id="15" dur="500"/>
                                        <p:tgtEl>
                                          <p:spTgt spid="31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317" grpId="0" animBg="1"/>
      <p:bldP spid="317" grpId="1" animBg="1"/>
      <p:bldP spid="10" grpId="0"/>
      <p:bldP spid="1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图形"/>
          <p:cNvGrpSpPr/>
          <p:nvPr/>
        </p:nvGrpSpPr>
        <p:grpSpPr>
          <a:xfrm>
            <a:off x="577850" y="1298575"/>
            <a:ext cx="10823575" cy="4446905"/>
            <a:chOff x="910" y="2045"/>
            <a:chExt cx="17045" cy="7003"/>
          </a:xfrm>
        </p:grpSpPr>
        <p:grpSp>
          <p:nvGrpSpPr>
            <p:cNvPr id="5" name="Group 11"/>
            <p:cNvGrpSpPr/>
            <p:nvPr/>
          </p:nvGrpSpPr>
          <p:grpSpPr>
            <a:xfrm>
              <a:off x="910" y="2770"/>
              <a:ext cx="5485" cy="3150"/>
              <a:chOff x="1369473" y="1156383"/>
              <a:chExt cx="3482747" cy="2000498"/>
            </a:xfrm>
          </p:grpSpPr>
          <p:sp>
            <p:nvSpPr>
              <p:cNvPr id="6" name="图形"/>
              <p:cNvSpPr/>
              <p:nvPr>
                <p:custDataLst>
                  <p:tags r:id="rId9"/>
                </p:custDataLst>
              </p:nvPr>
            </p:nvSpPr>
            <p:spPr>
              <a:xfrm>
                <a:off x="1603274" y="1303463"/>
                <a:ext cx="3248946" cy="1853418"/>
              </a:xfrm>
              <a:prstGeom prst="roundRect">
                <a:avLst>
                  <a:gd name="adj" fmla="val 4365"/>
                </a:avLst>
              </a:prstGeom>
              <a:solidFill>
                <a:sysClr val="window" lastClr="FFFFFF"/>
              </a:solidFill>
              <a:ln w="12700" cap="flat" cmpd="sng" algn="ctr">
                <a:noFill/>
                <a:prstDash val="solid"/>
                <a:miter lim="800000"/>
              </a:ln>
              <a:effectLst>
                <a:outerShdw blurRad="762000" algn="t" rotWithShape="0">
                  <a:schemeClr val="bg1">
                    <a:lumMod val="50000"/>
                    <a:alpha val="15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prstClr val="white"/>
                  </a:solidFill>
                  <a:effectLst/>
                  <a:uLnTx/>
                  <a:uFillTx/>
                  <a:cs typeface="+mn-ea"/>
                  <a:sym typeface="+mn-lt"/>
                </a:endParaRPr>
              </a:p>
            </p:txBody>
          </p:sp>
          <p:sp>
            <p:nvSpPr>
              <p:cNvPr id="7" name="图形"/>
              <p:cNvSpPr/>
              <p:nvPr>
                <p:custDataLst>
                  <p:tags r:id="rId10"/>
                </p:custDataLst>
              </p:nvPr>
            </p:nvSpPr>
            <p:spPr>
              <a:xfrm>
                <a:off x="1369473" y="1156383"/>
                <a:ext cx="482842" cy="446559"/>
              </a:xfrm>
              <a:custGeom>
                <a:avLst/>
                <a:gdLst/>
                <a:ahLst/>
                <a:cxnLst/>
                <a:rect l="l" t="t" r="r" b="b"/>
                <a:pathLst>
                  <a:path w="142415" h="131713">
                    <a:moveTo>
                      <a:pt x="130341" y="0"/>
                    </a:moveTo>
                    <a:lnTo>
                      <a:pt x="142415" y="19208"/>
                    </a:lnTo>
                    <a:cubicBezTo>
                      <a:pt x="132354" y="23416"/>
                      <a:pt x="124945" y="29681"/>
                      <a:pt x="120188" y="38005"/>
                    </a:cubicBezTo>
                    <a:cubicBezTo>
                      <a:pt x="115432" y="46328"/>
                      <a:pt x="112780" y="58447"/>
                      <a:pt x="112231" y="74363"/>
                    </a:cubicBezTo>
                    <a:lnTo>
                      <a:pt x="138025" y="74363"/>
                    </a:lnTo>
                    <a:lnTo>
                      <a:pt x="138025" y="131713"/>
                    </a:lnTo>
                    <a:lnTo>
                      <a:pt x="85065" y="131713"/>
                    </a:lnTo>
                    <a:lnTo>
                      <a:pt x="85065" y="86436"/>
                    </a:lnTo>
                    <a:cubicBezTo>
                      <a:pt x="85065" y="61923"/>
                      <a:pt x="87992" y="44179"/>
                      <a:pt x="93846" y="33203"/>
                    </a:cubicBezTo>
                    <a:cubicBezTo>
                      <a:pt x="101529" y="18568"/>
                      <a:pt x="113694" y="7500"/>
                      <a:pt x="130341" y="0"/>
                    </a:cubicBezTo>
                    <a:close/>
                    <a:moveTo>
                      <a:pt x="45277" y="0"/>
                    </a:moveTo>
                    <a:lnTo>
                      <a:pt x="57350" y="19208"/>
                    </a:lnTo>
                    <a:cubicBezTo>
                      <a:pt x="47289" y="23416"/>
                      <a:pt x="39880" y="29681"/>
                      <a:pt x="35124" y="38005"/>
                    </a:cubicBezTo>
                    <a:cubicBezTo>
                      <a:pt x="30368" y="46328"/>
                      <a:pt x="27715" y="58447"/>
                      <a:pt x="27166" y="74363"/>
                    </a:cubicBezTo>
                    <a:lnTo>
                      <a:pt x="52960" y="74363"/>
                    </a:lnTo>
                    <a:lnTo>
                      <a:pt x="52960" y="131713"/>
                    </a:lnTo>
                    <a:lnTo>
                      <a:pt x="0" y="131713"/>
                    </a:lnTo>
                    <a:lnTo>
                      <a:pt x="0" y="86436"/>
                    </a:lnTo>
                    <a:cubicBezTo>
                      <a:pt x="0" y="61923"/>
                      <a:pt x="2927" y="44179"/>
                      <a:pt x="8781" y="33203"/>
                    </a:cubicBezTo>
                    <a:cubicBezTo>
                      <a:pt x="16465" y="18568"/>
                      <a:pt x="28630" y="7500"/>
                      <a:pt x="45277" y="0"/>
                    </a:cubicBezTo>
                    <a:close/>
                  </a:path>
                </a:pathLst>
              </a:cu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2800" b="0" i="0" u="none" strike="noStrike" kern="0" cap="none" spc="0" normalizeH="0" baseline="0" noProof="0" dirty="0">
                  <a:ln>
                    <a:noFill/>
                  </a:ln>
                  <a:solidFill>
                    <a:prstClr val="white"/>
                  </a:solidFill>
                  <a:effectLst/>
                  <a:uLnTx/>
                  <a:uFillTx/>
                  <a:cs typeface="+mn-ea"/>
                  <a:sym typeface="+mn-lt"/>
                </a:endParaRPr>
              </a:p>
            </p:txBody>
          </p:sp>
          <p:grpSp>
            <p:nvGrpSpPr>
              <p:cNvPr id="8" name="Group 10"/>
              <p:cNvGrpSpPr/>
              <p:nvPr/>
            </p:nvGrpSpPr>
            <p:grpSpPr>
              <a:xfrm>
                <a:off x="1820696" y="1457466"/>
                <a:ext cx="2814320" cy="1616710"/>
                <a:chOff x="1820696" y="1402303"/>
                <a:chExt cx="2814320" cy="1616710"/>
              </a:xfrm>
            </p:grpSpPr>
            <p:sp>
              <p:nvSpPr>
                <p:cNvPr id="9" name="图形"/>
                <p:cNvSpPr txBox="1"/>
                <p:nvPr>
                  <p:custDataLst>
                    <p:tags r:id="rId11"/>
                  </p:custDataLst>
                </p:nvPr>
              </p:nvSpPr>
              <p:spPr>
                <a:xfrm>
                  <a:off x="1820696" y="1870933"/>
                  <a:ext cx="2814320" cy="11480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457200" rtl="0" eaLnBrk="1" fontAlgn="auto" latinLnBrk="0" hangingPunct="1">
                    <a:lnSpc>
                      <a:spcPct val="150000"/>
                    </a:lnSpc>
                    <a:spcBef>
                      <a:spcPts val="0"/>
                    </a:spcBef>
                    <a:spcAft>
                      <a:spcPts val="0"/>
                    </a:spcAft>
                    <a:buClrTx/>
                    <a:buSzTx/>
                    <a:buFontTx/>
                    <a:buNone/>
                    <a:defRPr/>
                  </a:pPr>
                  <a:r>
                    <a:rPr lang="en-US" altLang="zh-CN" sz="1400" dirty="0">
                      <a:solidFill>
                        <a:schemeClr val="tx1">
                          <a:lumMod val="75000"/>
                          <a:lumOff val="25000"/>
                        </a:schemeClr>
                      </a:solidFill>
                      <a:cs typeface="+mn-ea"/>
                      <a:sym typeface="+mn-lt"/>
                    </a:rPr>
                    <a:t>Click here to add content, content to match the title. </a:t>
                  </a:r>
                  <a:endParaRPr kumimoji="0" lang="zh-CN" altLang="en-US" sz="1400" b="0" i="0" u="none"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10" name="图形"/>
                <p:cNvSpPr txBox="1"/>
                <p:nvPr>
                  <p:custDataLst>
                    <p:tags r:id="rId12"/>
                  </p:custDataLst>
                </p:nvPr>
              </p:nvSpPr>
              <p:spPr>
                <a:xfrm>
                  <a:off x="2430950" y="1402303"/>
                  <a:ext cx="1593602" cy="40016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prstClr val="black">
                          <a:lumMod val="65000"/>
                          <a:lumOff val="35000"/>
                        </a:prstClr>
                      </a:solidFill>
                      <a:effectLst/>
                      <a:uLnTx/>
                      <a:uFillTx/>
                      <a:cs typeface="+mn-ea"/>
                      <a:sym typeface="+mn-lt"/>
                    </a:rPr>
                    <a:t>Add title text</a:t>
                  </a:r>
                </a:p>
              </p:txBody>
            </p:sp>
          </p:grpSp>
        </p:grpSp>
        <p:grpSp>
          <p:nvGrpSpPr>
            <p:cNvPr id="11" name="Group 13"/>
            <p:cNvGrpSpPr/>
            <p:nvPr/>
          </p:nvGrpSpPr>
          <p:grpSpPr>
            <a:xfrm>
              <a:off x="6768" y="3002"/>
              <a:ext cx="9230" cy="2919"/>
              <a:chOff x="1603274" y="1303463"/>
              <a:chExt cx="5861000" cy="1853418"/>
            </a:xfrm>
          </p:grpSpPr>
          <p:sp>
            <p:nvSpPr>
              <p:cNvPr id="12" name="图形"/>
              <p:cNvSpPr/>
              <p:nvPr>
                <p:custDataLst>
                  <p:tags r:id="rId6"/>
                </p:custDataLst>
              </p:nvPr>
            </p:nvSpPr>
            <p:spPr>
              <a:xfrm>
                <a:off x="1603274" y="1303463"/>
                <a:ext cx="5861000" cy="1853418"/>
              </a:xfrm>
              <a:prstGeom prst="roundRect">
                <a:avLst>
                  <a:gd name="adj" fmla="val 4365"/>
                </a:avLst>
              </a:prstGeom>
              <a:gradFill>
                <a:gsLst>
                  <a:gs pos="0">
                    <a:schemeClr val="accent1"/>
                  </a:gs>
                  <a:gs pos="100000">
                    <a:schemeClr val="accent2"/>
                  </a:gs>
                </a:gsLst>
                <a:lin ang="2700000" scaled="0"/>
              </a:gradFill>
              <a:ln w="12700" cap="flat" cmpd="sng" algn="ctr">
                <a:noFill/>
                <a:prstDash val="solid"/>
                <a:miter lim="800000"/>
              </a:ln>
              <a:effectLst>
                <a:outerShdw blurRad="762000" algn="t" rotWithShape="0">
                  <a:schemeClr val="bg1">
                    <a:lumMod val="50000"/>
                    <a:alpha val="15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prstClr val="white"/>
                  </a:solidFill>
                  <a:effectLst/>
                  <a:uLnTx/>
                  <a:uFillTx/>
                  <a:cs typeface="+mn-ea"/>
                  <a:sym typeface="+mn-lt"/>
                </a:endParaRPr>
              </a:p>
            </p:txBody>
          </p:sp>
          <p:grpSp>
            <p:nvGrpSpPr>
              <p:cNvPr id="13" name="Group 16"/>
              <p:cNvGrpSpPr/>
              <p:nvPr/>
            </p:nvGrpSpPr>
            <p:grpSpPr>
              <a:xfrm>
                <a:off x="1820695" y="1443025"/>
                <a:ext cx="3660775" cy="1320165"/>
                <a:chOff x="1820695" y="1387862"/>
                <a:chExt cx="3660775" cy="1320165"/>
              </a:xfrm>
            </p:grpSpPr>
            <p:sp>
              <p:nvSpPr>
                <p:cNvPr id="14" name="图形"/>
                <p:cNvSpPr txBox="1"/>
                <p:nvPr>
                  <p:custDataLst>
                    <p:tags r:id="rId7"/>
                  </p:custDataLst>
                </p:nvPr>
              </p:nvSpPr>
              <p:spPr>
                <a:xfrm>
                  <a:off x="1820695" y="1861572"/>
                  <a:ext cx="3660775" cy="8464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50000"/>
                    </a:lnSpc>
                    <a:spcBef>
                      <a:spcPts val="0"/>
                    </a:spcBef>
                    <a:spcAft>
                      <a:spcPts val="0"/>
                    </a:spcAft>
                    <a:buClrTx/>
                    <a:buSzTx/>
                    <a:buFontTx/>
                    <a:buNone/>
                    <a:defRPr/>
                  </a:pPr>
                  <a:r>
                    <a:rPr lang="en-US" altLang="zh-CN" sz="1400" dirty="0">
                      <a:solidFill>
                        <a:schemeClr val="bg1"/>
                      </a:solidFill>
                      <a:cs typeface="+mn-ea"/>
                      <a:sym typeface="+mn-lt"/>
                    </a:rPr>
                    <a:t>Click here to add text content, such as keywords, some brief introductions, etc.</a:t>
                  </a:r>
                  <a:endParaRPr kumimoji="0" lang="zh-CN" altLang="en-US" sz="1400" b="0" i="0" u="none" strike="noStrike" kern="0" cap="none" spc="0" normalizeH="0" baseline="0" noProof="0" dirty="0">
                    <a:ln>
                      <a:noFill/>
                    </a:ln>
                    <a:solidFill>
                      <a:schemeClr val="bg1"/>
                    </a:solidFill>
                    <a:effectLst/>
                    <a:uLnTx/>
                    <a:uFillTx/>
                    <a:cs typeface="+mn-ea"/>
                    <a:sym typeface="+mn-lt"/>
                  </a:endParaRPr>
                </a:p>
              </p:txBody>
            </p:sp>
            <p:sp>
              <p:nvSpPr>
                <p:cNvPr id="15" name="图形"/>
                <p:cNvSpPr txBox="1"/>
                <p:nvPr>
                  <p:custDataLst>
                    <p:tags r:id="rId8"/>
                  </p:custDataLst>
                </p:nvPr>
              </p:nvSpPr>
              <p:spPr>
                <a:xfrm>
                  <a:off x="1820695" y="1387862"/>
                  <a:ext cx="1593693" cy="40007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prstClr val="white"/>
                      </a:solidFill>
                      <a:effectLst/>
                      <a:uLnTx/>
                      <a:uFillTx/>
                      <a:cs typeface="+mn-ea"/>
                      <a:sym typeface="+mn-lt"/>
                    </a:rPr>
                    <a:t>Add title text</a:t>
                  </a:r>
                </a:p>
              </p:txBody>
            </p:sp>
          </p:grpSp>
        </p:grpSp>
        <p:sp>
          <p:nvSpPr>
            <p:cNvPr id="20" name="图形"/>
            <p:cNvSpPr/>
            <p:nvPr>
              <p:custDataLst>
                <p:tags r:id="rId2"/>
              </p:custDataLst>
            </p:nvPr>
          </p:nvSpPr>
          <p:spPr>
            <a:xfrm>
              <a:off x="13313" y="2045"/>
              <a:ext cx="4641" cy="4641"/>
            </a:xfrm>
            <a:prstGeom prst="ellipse">
              <a:avLst/>
            </a:prstGeom>
            <a:solidFill>
              <a:schemeClr val="accent2"/>
            </a:solidFill>
            <a:ln w="82550" cap="flat" cmpd="sng" algn="ctr">
              <a:solidFill>
                <a:schemeClr val="bg1"/>
              </a:solidFill>
              <a:prstDash val="solid"/>
              <a:miter lim="800000"/>
            </a:ln>
            <a:effectLst>
              <a:outerShdw blurRad="762000" algn="ctr" rotWithShape="0">
                <a:schemeClr val="bg1">
                  <a:lumMod val="50000"/>
                  <a:alpha val="10000"/>
                </a:scheme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kern="0">
                <a:solidFill>
                  <a:prstClr val="white"/>
                </a:solidFill>
                <a:cs typeface="+mn-ea"/>
                <a:sym typeface="+mn-lt"/>
              </a:endParaRPr>
            </a:p>
          </p:txBody>
        </p:sp>
        <p:grpSp>
          <p:nvGrpSpPr>
            <p:cNvPr id="25" name="组合 24"/>
            <p:cNvGrpSpPr/>
            <p:nvPr/>
          </p:nvGrpSpPr>
          <p:grpSpPr>
            <a:xfrm>
              <a:off x="1203" y="6686"/>
              <a:ext cx="16752" cy="2362"/>
              <a:chOff x="483717" y="4131125"/>
              <a:chExt cx="10637520" cy="1499870"/>
            </a:xfrm>
          </p:grpSpPr>
          <p:sp>
            <p:nvSpPr>
              <p:cNvPr id="26" name="图形"/>
              <p:cNvSpPr txBox="1"/>
              <p:nvPr>
                <p:custDataLst>
                  <p:tags r:id="rId4"/>
                </p:custDataLst>
              </p:nvPr>
            </p:nvSpPr>
            <p:spPr>
              <a:xfrm>
                <a:off x="483717" y="4754060"/>
                <a:ext cx="10637520" cy="8769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思源黑体旧字形 Light" panose="020B0300000000000000" charset="-128"/>
                  <a:buNone/>
                </a:pPr>
                <a:r>
                  <a:rPr lang="en-US" altLang="zh-CN" sz="1600" dirty="0">
                    <a:solidFill>
                      <a:schemeClr val="tx1">
                        <a:lumMod val="75000"/>
                        <a:lumOff val="25000"/>
                      </a:schemeClr>
                    </a:solidFill>
                    <a:cs typeface="+mn-ea"/>
                    <a:sym typeface="+mn-lt"/>
                  </a:rPr>
                  <a:t>Click here to add text content, such as keywords, some brief introductions, </a:t>
                </a:r>
                <a:r>
                  <a:rPr lang="en-US" altLang="zh-CN" sz="1600" dirty="0" err="1">
                    <a:solidFill>
                      <a:schemeClr val="tx1">
                        <a:lumMod val="75000"/>
                        <a:lumOff val="25000"/>
                      </a:schemeClr>
                    </a:solidFill>
                    <a:cs typeface="+mn-ea"/>
                    <a:sym typeface="+mn-lt"/>
                  </a:rPr>
                  <a:t>etc.Click</a:t>
                </a:r>
                <a:r>
                  <a:rPr lang="en-US" altLang="zh-CN" sz="1600" dirty="0">
                    <a:solidFill>
                      <a:schemeClr val="tx1">
                        <a:lumMod val="75000"/>
                        <a:lumOff val="25000"/>
                      </a:schemeClr>
                    </a:solidFill>
                    <a:cs typeface="+mn-ea"/>
                    <a:sym typeface="+mn-lt"/>
                  </a:rPr>
                  <a:t> here to add text content, such as keywords, some brief introductions, etc.</a:t>
                </a:r>
                <a:endParaRPr lang="zh-CN" altLang="en-US" sz="1600" dirty="0">
                  <a:solidFill>
                    <a:prstClr val="black">
                      <a:lumMod val="65000"/>
                      <a:lumOff val="35000"/>
                    </a:prstClr>
                  </a:solidFill>
                  <a:cs typeface="+mn-ea"/>
                  <a:sym typeface="+mn-lt"/>
                </a:endParaRPr>
              </a:p>
            </p:txBody>
          </p:sp>
          <p:sp>
            <p:nvSpPr>
              <p:cNvPr id="27" name="图形"/>
              <p:cNvSpPr/>
              <p:nvPr>
                <p:custDataLst>
                  <p:tags r:id="rId5"/>
                </p:custDataLst>
              </p:nvPr>
            </p:nvSpPr>
            <p:spPr>
              <a:xfrm>
                <a:off x="483717" y="4131125"/>
                <a:ext cx="1945157" cy="468000"/>
              </a:xfrm>
              <a:prstGeom prst="roundRect">
                <a:avLst>
                  <a:gd name="adj" fmla="val 50000"/>
                </a:avLst>
              </a:pr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cs typeface="+mn-ea"/>
                    <a:sym typeface="+mn-lt"/>
                  </a:rPr>
                  <a:t>Add title text</a:t>
                </a:r>
                <a:endParaRPr lang="zh-CN" altLang="en-US" sz="2000" dirty="0">
                  <a:solidFill>
                    <a:schemeClr val="bg1"/>
                  </a:solidFill>
                  <a:cs typeface="+mn-ea"/>
                  <a:sym typeface="+mn-lt"/>
                </a:endParaRPr>
              </a:p>
            </p:txBody>
          </p:sp>
        </p:grpSp>
        <p:pic>
          <p:nvPicPr>
            <p:cNvPr id="2" name="图形" descr="E:\006包图网\素材\000商务办公\商务办公\12997.jpg12997"/>
            <p:cNvPicPr>
              <a:picLocks noChangeAspect="1"/>
            </p:cNvPicPr>
            <p:nvPr>
              <p:custDataLst>
                <p:tags r:id="rId3"/>
              </p:custDataLst>
            </p:nvPr>
          </p:nvPicPr>
          <p:blipFill>
            <a:blip r:embed="rId14"/>
            <a:srcRect l="16632" r="16632"/>
            <a:stretch>
              <a:fillRect/>
            </a:stretch>
          </p:blipFill>
          <p:spPr>
            <a:xfrm>
              <a:off x="13703" y="2434"/>
              <a:ext cx="3862" cy="3862"/>
            </a:xfrm>
            <a:prstGeom prst="ellipse">
              <a:avLst/>
            </a:prstGeom>
            <a:ln w="79375">
              <a:solidFill>
                <a:schemeClr val="bg1"/>
              </a:solidFill>
            </a:ln>
          </p:spPr>
        </p:pic>
      </p:grpSp>
    </p:spTree>
    <p:custDataLst>
      <p:tags r:id="rId1"/>
    </p:custDataLst>
  </p:cSld>
  <p:clrMapOvr>
    <a:masterClrMapping/>
  </p:clrMapOvr>
  <p:transition advTm="2000">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wheel(2)">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图形"/>
          <p:cNvGrpSpPr/>
          <p:nvPr/>
        </p:nvGrpSpPr>
        <p:grpSpPr>
          <a:xfrm>
            <a:off x="1071880" y="1743710"/>
            <a:ext cx="10067925" cy="3999230"/>
            <a:chOff x="1688" y="2746"/>
            <a:chExt cx="15855" cy="6298"/>
          </a:xfrm>
        </p:grpSpPr>
        <p:grpSp>
          <p:nvGrpSpPr>
            <p:cNvPr id="18" name="图形"/>
            <p:cNvGrpSpPr/>
            <p:nvPr/>
          </p:nvGrpSpPr>
          <p:grpSpPr>
            <a:xfrm>
              <a:off x="1688" y="6300"/>
              <a:ext cx="5863" cy="2744"/>
              <a:chOff x="863588" y="2504167"/>
              <a:chExt cx="2736304" cy="1280433"/>
            </a:xfrm>
          </p:grpSpPr>
          <p:sp>
            <p:nvSpPr>
              <p:cNvPr id="19" name="图形"/>
              <p:cNvSpPr/>
              <p:nvPr>
                <p:custDataLst>
                  <p:tags r:id="rId26"/>
                </p:custDataLst>
              </p:nvPr>
            </p:nvSpPr>
            <p:spPr>
              <a:xfrm>
                <a:off x="863588" y="2506278"/>
                <a:ext cx="2736304" cy="234206"/>
              </a:xfrm>
              <a:prstGeom prst="rect">
                <a:avLst/>
              </a:prstGeom>
              <a:gradFill>
                <a:gsLst>
                  <a:gs pos="0">
                    <a:schemeClr val="accent2"/>
                  </a:gs>
                  <a:gs pos="94000">
                    <a:schemeClr val="accent1"/>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cs typeface="+mn-ea"/>
                  <a:sym typeface="+mn-lt"/>
                </a:endParaRPr>
              </a:p>
            </p:txBody>
          </p:sp>
          <p:sp>
            <p:nvSpPr>
              <p:cNvPr id="134" name="图形"/>
              <p:cNvSpPr/>
              <p:nvPr>
                <p:custDataLst>
                  <p:tags r:id="rId27"/>
                </p:custDataLst>
              </p:nvPr>
            </p:nvSpPr>
            <p:spPr>
              <a:xfrm>
                <a:off x="1783424" y="2854317"/>
                <a:ext cx="1816467" cy="234206"/>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图形"/>
              <p:cNvSpPr/>
              <p:nvPr>
                <p:custDataLst>
                  <p:tags r:id="rId28"/>
                </p:custDataLst>
              </p:nvPr>
            </p:nvSpPr>
            <p:spPr>
              <a:xfrm>
                <a:off x="1043608" y="3202356"/>
                <a:ext cx="2556284" cy="234206"/>
              </a:xfrm>
              <a:prstGeom prst="rect">
                <a:avLst/>
              </a:prstGeom>
              <a:gradFill>
                <a:gsLst>
                  <a:gs pos="0">
                    <a:schemeClr val="accent2"/>
                  </a:gs>
                  <a:gs pos="94000">
                    <a:schemeClr val="accent1"/>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图形"/>
              <p:cNvSpPr/>
              <p:nvPr>
                <p:custDataLst>
                  <p:tags r:id="rId29"/>
                </p:custDataLst>
              </p:nvPr>
            </p:nvSpPr>
            <p:spPr>
              <a:xfrm>
                <a:off x="2575125" y="3550394"/>
                <a:ext cx="1024766" cy="234206"/>
              </a:xfrm>
              <a:prstGeom prst="rect">
                <a:avLst/>
              </a:prstGeom>
              <a:solidFill>
                <a:schemeClr val="bg2">
                  <a:lumMod val="8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7" name="图形"/>
              <p:cNvSpPr/>
              <p:nvPr>
                <p:custDataLst>
                  <p:tags r:id="rId30"/>
                </p:custDataLst>
              </p:nvPr>
            </p:nvSpPr>
            <p:spPr>
              <a:xfrm>
                <a:off x="863588" y="2504167"/>
                <a:ext cx="572593" cy="180133"/>
              </a:xfrm>
              <a:prstGeom prst="rect">
                <a:avLst/>
              </a:prstGeom>
            </p:spPr>
            <p:txBody>
              <a:bodyPr wrap="square">
                <a:spAutoFit/>
              </a:bodyPr>
              <a:lstStyle/>
              <a:p>
                <a:r>
                  <a:rPr lang="en-US" altLang="zh-CN" sz="1000" dirty="0">
                    <a:solidFill>
                      <a:schemeClr val="bg1"/>
                    </a:solidFill>
                    <a:cs typeface="+mn-ea"/>
                    <a:sym typeface="+mn-lt"/>
                  </a:rPr>
                  <a:t>83,456</a:t>
                </a:r>
              </a:p>
            </p:txBody>
          </p:sp>
          <p:sp>
            <p:nvSpPr>
              <p:cNvPr id="139" name="图形"/>
              <p:cNvSpPr/>
              <p:nvPr>
                <p:custDataLst>
                  <p:tags r:id="rId31"/>
                </p:custDataLst>
              </p:nvPr>
            </p:nvSpPr>
            <p:spPr>
              <a:xfrm>
                <a:off x="1783425" y="2849229"/>
                <a:ext cx="572593" cy="180133"/>
              </a:xfrm>
              <a:prstGeom prst="rect">
                <a:avLst/>
              </a:prstGeom>
            </p:spPr>
            <p:txBody>
              <a:bodyPr wrap="square">
                <a:spAutoFit/>
              </a:bodyPr>
              <a:lstStyle/>
              <a:p>
                <a:r>
                  <a:rPr lang="en-US" altLang="zh-CN" sz="1000" dirty="0">
                    <a:solidFill>
                      <a:schemeClr val="bg1"/>
                    </a:solidFill>
                    <a:cs typeface="+mn-ea"/>
                    <a:sym typeface="+mn-lt"/>
                  </a:rPr>
                  <a:t>54,258</a:t>
                </a:r>
              </a:p>
            </p:txBody>
          </p:sp>
          <p:sp>
            <p:nvSpPr>
              <p:cNvPr id="140" name="图形"/>
              <p:cNvSpPr/>
              <p:nvPr>
                <p:custDataLst>
                  <p:tags r:id="rId32"/>
                </p:custDataLst>
              </p:nvPr>
            </p:nvSpPr>
            <p:spPr>
              <a:xfrm>
                <a:off x="1043608" y="3190622"/>
                <a:ext cx="572593" cy="180133"/>
              </a:xfrm>
              <a:prstGeom prst="rect">
                <a:avLst/>
              </a:prstGeom>
            </p:spPr>
            <p:txBody>
              <a:bodyPr wrap="square">
                <a:spAutoFit/>
              </a:bodyPr>
              <a:lstStyle/>
              <a:p>
                <a:r>
                  <a:rPr lang="en-US" altLang="zh-CN" sz="1000" dirty="0">
                    <a:solidFill>
                      <a:schemeClr val="bg1"/>
                    </a:solidFill>
                    <a:cs typeface="+mn-ea"/>
                    <a:sym typeface="+mn-lt"/>
                  </a:rPr>
                  <a:t>79,458</a:t>
                </a:r>
              </a:p>
            </p:txBody>
          </p:sp>
          <p:sp>
            <p:nvSpPr>
              <p:cNvPr id="142" name="图形"/>
              <p:cNvSpPr/>
              <p:nvPr>
                <p:custDataLst>
                  <p:tags r:id="rId33"/>
                </p:custDataLst>
              </p:nvPr>
            </p:nvSpPr>
            <p:spPr>
              <a:xfrm>
                <a:off x="2609422" y="3545305"/>
                <a:ext cx="572593" cy="180133"/>
              </a:xfrm>
              <a:prstGeom prst="rect">
                <a:avLst/>
              </a:prstGeom>
            </p:spPr>
            <p:txBody>
              <a:bodyPr wrap="square">
                <a:spAutoFit/>
              </a:bodyPr>
              <a:lstStyle/>
              <a:p>
                <a:r>
                  <a:rPr lang="en-US" altLang="zh-CN" sz="1000" dirty="0">
                    <a:solidFill>
                      <a:schemeClr val="bg1"/>
                    </a:solidFill>
                    <a:cs typeface="+mn-ea"/>
                    <a:sym typeface="+mn-lt"/>
                  </a:rPr>
                  <a:t>23,879</a:t>
                </a:r>
              </a:p>
            </p:txBody>
          </p:sp>
        </p:grpSp>
        <p:grpSp>
          <p:nvGrpSpPr>
            <p:cNvPr id="143" name="图形"/>
            <p:cNvGrpSpPr/>
            <p:nvPr/>
          </p:nvGrpSpPr>
          <p:grpSpPr>
            <a:xfrm flipH="1">
              <a:off x="11679" y="6300"/>
              <a:ext cx="5863" cy="2744"/>
              <a:chOff x="863588" y="2504167"/>
              <a:chExt cx="2736304" cy="1280433"/>
            </a:xfrm>
          </p:grpSpPr>
          <p:sp>
            <p:nvSpPr>
              <p:cNvPr id="144" name="图形"/>
              <p:cNvSpPr/>
              <p:nvPr>
                <p:custDataLst>
                  <p:tags r:id="rId18"/>
                </p:custDataLst>
              </p:nvPr>
            </p:nvSpPr>
            <p:spPr>
              <a:xfrm>
                <a:off x="863588" y="2506278"/>
                <a:ext cx="2736304" cy="234206"/>
              </a:xfrm>
              <a:prstGeom prst="rect">
                <a:avLst/>
              </a:prstGeom>
              <a:gradFill>
                <a:gsLst>
                  <a:gs pos="0">
                    <a:schemeClr val="accent2"/>
                  </a:gs>
                  <a:gs pos="94000">
                    <a:schemeClr val="accent1"/>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5" name="图形"/>
              <p:cNvSpPr/>
              <p:nvPr>
                <p:custDataLst>
                  <p:tags r:id="rId19"/>
                </p:custDataLst>
              </p:nvPr>
            </p:nvSpPr>
            <p:spPr>
              <a:xfrm>
                <a:off x="1783424" y="2854317"/>
                <a:ext cx="1816467" cy="234206"/>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6" name="图形"/>
              <p:cNvSpPr/>
              <p:nvPr>
                <p:custDataLst>
                  <p:tags r:id="rId20"/>
                </p:custDataLst>
              </p:nvPr>
            </p:nvSpPr>
            <p:spPr>
              <a:xfrm>
                <a:off x="1043608" y="3202356"/>
                <a:ext cx="2556284" cy="234206"/>
              </a:xfrm>
              <a:prstGeom prst="rect">
                <a:avLst/>
              </a:prstGeom>
              <a:gradFill>
                <a:gsLst>
                  <a:gs pos="0">
                    <a:schemeClr val="accent2"/>
                  </a:gs>
                  <a:gs pos="94000">
                    <a:schemeClr val="accent1"/>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7" name="图形"/>
              <p:cNvSpPr/>
              <p:nvPr>
                <p:custDataLst>
                  <p:tags r:id="rId21"/>
                </p:custDataLst>
              </p:nvPr>
            </p:nvSpPr>
            <p:spPr>
              <a:xfrm>
                <a:off x="2575125" y="3550394"/>
                <a:ext cx="1024766" cy="234206"/>
              </a:xfrm>
              <a:prstGeom prst="rect">
                <a:avLst/>
              </a:prstGeom>
              <a:solidFill>
                <a:schemeClr val="bg2">
                  <a:lumMod val="8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8" name="图形"/>
              <p:cNvSpPr/>
              <p:nvPr>
                <p:custDataLst>
                  <p:tags r:id="rId22"/>
                </p:custDataLst>
              </p:nvPr>
            </p:nvSpPr>
            <p:spPr>
              <a:xfrm>
                <a:off x="863588" y="2504167"/>
                <a:ext cx="572593" cy="180133"/>
              </a:xfrm>
              <a:prstGeom prst="rect">
                <a:avLst/>
              </a:prstGeom>
            </p:spPr>
            <p:txBody>
              <a:bodyPr wrap="square">
                <a:spAutoFit/>
              </a:bodyPr>
              <a:lstStyle/>
              <a:p>
                <a:r>
                  <a:rPr lang="en-US" altLang="zh-CN" sz="1000" dirty="0">
                    <a:solidFill>
                      <a:schemeClr val="bg1"/>
                    </a:solidFill>
                    <a:cs typeface="+mn-ea"/>
                    <a:sym typeface="+mn-lt"/>
                  </a:rPr>
                  <a:t>83,456</a:t>
                </a:r>
              </a:p>
            </p:txBody>
          </p:sp>
          <p:sp>
            <p:nvSpPr>
              <p:cNvPr id="26" name="图形"/>
              <p:cNvSpPr/>
              <p:nvPr>
                <p:custDataLst>
                  <p:tags r:id="rId23"/>
                </p:custDataLst>
              </p:nvPr>
            </p:nvSpPr>
            <p:spPr>
              <a:xfrm>
                <a:off x="1783425" y="2849229"/>
                <a:ext cx="572593" cy="180133"/>
              </a:xfrm>
              <a:prstGeom prst="rect">
                <a:avLst/>
              </a:prstGeom>
            </p:spPr>
            <p:txBody>
              <a:bodyPr wrap="square">
                <a:spAutoFit/>
              </a:bodyPr>
              <a:lstStyle/>
              <a:p>
                <a:r>
                  <a:rPr lang="en-US" altLang="zh-CN" sz="1000" dirty="0">
                    <a:solidFill>
                      <a:schemeClr val="bg1"/>
                    </a:solidFill>
                    <a:cs typeface="+mn-ea"/>
                    <a:sym typeface="+mn-lt"/>
                  </a:rPr>
                  <a:t>54,258</a:t>
                </a:r>
              </a:p>
            </p:txBody>
          </p:sp>
          <p:sp>
            <p:nvSpPr>
              <p:cNvPr id="150" name="图形"/>
              <p:cNvSpPr/>
              <p:nvPr>
                <p:custDataLst>
                  <p:tags r:id="rId24"/>
                </p:custDataLst>
              </p:nvPr>
            </p:nvSpPr>
            <p:spPr>
              <a:xfrm>
                <a:off x="1043608" y="3190622"/>
                <a:ext cx="572593" cy="180133"/>
              </a:xfrm>
              <a:prstGeom prst="rect">
                <a:avLst/>
              </a:prstGeom>
            </p:spPr>
            <p:txBody>
              <a:bodyPr wrap="square">
                <a:spAutoFit/>
              </a:bodyPr>
              <a:lstStyle/>
              <a:p>
                <a:r>
                  <a:rPr lang="en-US" altLang="zh-CN" sz="1000" dirty="0">
                    <a:solidFill>
                      <a:schemeClr val="bg1"/>
                    </a:solidFill>
                    <a:cs typeface="+mn-ea"/>
                    <a:sym typeface="+mn-lt"/>
                  </a:rPr>
                  <a:t>79,458</a:t>
                </a:r>
              </a:p>
            </p:txBody>
          </p:sp>
          <p:sp>
            <p:nvSpPr>
              <p:cNvPr id="27" name="图形"/>
              <p:cNvSpPr/>
              <p:nvPr>
                <p:custDataLst>
                  <p:tags r:id="rId25"/>
                </p:custDataLst>
              </p:nvPr>
            </p:nvSpPr>
            <p:spPr>
              <a:xfrm>
                <a:off x="2609422" y="3545305"/>
                <a:ext cx="572593" cy="180133"/>
              </a:xfrm>
              <a:prstGeom prst="rect">
                <a:avLst/>
              </a:prstGeom>
            </p:spPr>
            <p:txBody>
              <a:bodyPr wrap="square">
                <a:spAutoFit/>
              </a:bodyPr>
              <a:lstStyle/>
              <a:p>
                <a:r>
                  <a:rPr lang="en-US" altLang="zh-CN" sz="1000" dirty="0">
                    <a:solidFill>
                      <a:schemeClr val="bg1"/>
                    </a:solidFill>
                    <a:cs typeface="+mn-ea"/>
                    <a:sym typeface="+mn-lt"/>
                  </a:rPr>
                  <a:t>23,879</a:t>
                </a:r>
              </a:p>
            </p:txBody>
          </p:sp>
        </p:grpSp>
        <p:sp>
          <p:nvSpPr>
            <p:cNvPr id="153" name="图形"/>
            <p:cNvSpPr/>
            <p:nvPr>
              <p:custDataLst>
                <p:tags r:id="rId2"/>
              </p:custDataLst>
            </p:nvPr>
          </p:nvSpPr>
          <p:spPr>
            <a:xfrm>
              <a:off x="1688" y="2746"/>
              <a:ext cx="15855" cy="1373"/>
            </a:xfrm>
            <a:prstGeom prst="rect">
              <a:avLst/>
            </a:prstGeom>
          </p:spPr>
          <p:txBody>
            <a:bodyPr wrap="square">
              <a:spAutoFit/>
            </a:bodyPr>
            <a:lstStyle/>
            <a:p>
              <a:pPr algn="ctr">
                <a:lnSpc>
                  <a:spcPct val="150000"/>
                </a:lnSpc>
              </a:pPr>
              <a:r>
                <a:rPr lang="en-US" altLang="zh-CN" dirty="0">
                  <a:solidFill>
                    <a:schemeClr val="tx1">
                      <a:lumMod val="75000"/>
                      <a:lumOff val="25000"/>
                    </a:schemeClr>
                  </a:solidFill>
                  <a:cs typeface="+mn-ea"/>
                  <a:sym typeface="+mn-lt"/>
                </a:rPr>
                <a:t>We provide professional-quality free PowerPoint templates to help you with your business presentations - freeppt7.com</a:t>
              </a:r>
              <a:endParaRPr lang="zh-CN" altLang="en-US" dirty="0">
                <a:solidFill>
                  <a:schemeClr val="tx1">
                    <a:lumMod val="75000"/>
                    <a:lumOff val="25000"/>
                  </a:schemeClr>
                </a:solidFill>
                <a:cs typeface="+mn-ea"/>
                <a:sym typeface="+mn-lt"/>
              </a:endParaRPr>
            </a:p>
          </p:txBody>
        </p:sp>
        <p:grpSp>
          <p:nvGrpSpPr>
            <p:cNvPr id="104" name="图形"/>
            <p:cNvGrpSpPr/>
            <p:nvPr/>
          </p:nvGrpSpPr>
          <p:grpSpPr>
            <a:xfrm>
              <a:off x="11514" y="4403"/>
              <a:ext cx="6028" cy="1644"/>
              <a:chOff x="6959890" y="2107863"/>
              <a:chExt cx="3827780" cy="1043233"/>
            </a:xfrm>
          </p:grpSpPr>
          <p:sp>
            <p:nvSpPr>
              <p:cNvPr id="105" name="图形"/>
              <p:cNvSpPr txBox="1"/>
              <p:nvPr>
                <p:custDataLst>
                  <p:tags r:id="rId16"/>
                </p:custDataLst>
              </p:nvPr>
            </p:nvSpPr>
            <p:spPr>
              <a:xfrm>
                <a:off x="6959890" y="2107863"/>
                <a:ext cx="2444433" cy="39878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en-US" altLang="zh-CN" sz="2000" dirty="0">
                    <a:latin typeface="+mn-lt"/>
                    <a:cs typeface="+mn-ea"/>
                    <a:sym typeface="+mn-lt"/>
                  </a:rPr>
                  <a:t>Add title text</a:t>
                </a:r>
                <a:endParaRPr lang="en-US" sz="2000" dirty="0">
                  <a:latin typeface="+mn-lt"/>
                  <a:cs typeface="+mn-ea"/>
                  <a:sym typeface="+mn-lt"/>
                </a:endParaRPr>
              </a:p>
            </p:txBody>
          </p:sp>
          <p:sp>
            <p:nvSpPr>
              <p:cNvPr id="106" name="图形"/>
              <p:cNvSpPr txBox="1"/>
              <p:nvPr>
                <p:custDataLst>
                  <p:tags r:id="rId17"/>
                </p:custDataLst>
              </p:nvPr>
            </p:nvSpPr>
            <p:spPr>
              <a:xfrm>
                <a:off x="6959890" y="2452668"/>
                <a:ext cx="3827780" cy="698428"/>
              </a:xfrm>
              <a:prstGeom prst="rect">
                <a:avLst/>
              </a:prstGeom>
              <a:noFill/>
            </p:spPr>
            <p:txBody>
              <a:bodyPr wrap="square" rtlCol="0">
                <a:spAutoFit/>
                <a:scene3d>
                  <a:camera prst="orthographicFront"/>
                  <a:lightRig rig="threePt" dir="t"/>
                </a:scene3d>
                <a:sp3d contourW="12700"/>
              </a:bodyPr>
              <a:lstStyle/>
              <a:p>
                <a:pPr algn="l">
                  <a:lnSpc>
                    <a:spcPct val="150000"/>
                  </a:lnSpc>
                </a:pPr>
                <a:r>
                  <a:rPr lang="en-US" altLang="zh-CN" sz="1400" dirty="0">
                    <a:solidFill>
                      <a:schemeClr val="tx1">
                        <a:lumMod val="75000"/>
                        <a:lumOff val="25000"/>
                      </a:schemeClr>
                    </a:solidFill>
                    <a:cs typeface="+mn-ea"/>
                    <a:sym typeface="+mn-lt"/>
                  </a:rPr>
                  <a:t>Click here to add content, content to match the title. </a:t>
                </a:r>
                <a:endParaRPr lang="en-US" altLang="zh-CN" sz="1400" dirty="0">
                  <a:solidFill>
                    <a:schemeClr val="bg1">
                      <a:lumMod val="50000"/>
                    </a:schemeClr>
                  </a:solidFill>
                  <a:cs typeface="+mn-ea"/>
                  <a:sym typeface="+mn-lt"/>
                </a:endParaRPr>
              </a:p>
            </p:txBody>
          </p:sp>
        </p:grpSp>
        <p:grpSp>
          <p:nvGrpSpPr>
            <p:cNvPr id="110" name="图形"/>
            <p:cNvGrpSpPr/>
            <p:nvPr/>
          </p:nvGrpSpPr>
          <p:grpSpPr>
            <a:xfrm>
              <a:off x="1688" y="4403"/>
              <a:ext cx="5863" cy="1644"/>
              <a:chOff x="6557300" y="2107863"/>
              <a:chExt cx="3723005" cy="1043233"/>
            </a:xfrm>
          </p:grpSpPr>
          <p:sp>
            <p:nvSpPr>
              <p:cNvPr id="111" name="图形"/>
              <p:cNvSpPr txBox="1"/>
              <p:nvPr>
                <p:custDataLst>
                  <p:tags r:id="rId14"/>
                </p:custDataLst>
              </p:nvPr>
            </p:nvSpPr>
            <p:spPr>
              <a:xfrm>
                <a:off x="7822220" y="2107863"/>
                <a:ext cx="2444433" cy="39878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r"/>
                <a:r>
                  <a:rPr lang="en-US" altLang="zh-CN" sz="2000" dirty="0">
                    <a:latin typeface="+mn-lt"/>
                    <a:cs typeface="+mn-ea"/>
                    <a:sym typeface="+mn-lt"/>
                  </a:rPr>
                  <a:t>Add title text</a:t>
                </a:r>
                <a:endParaRPr lang="en-US" sz="2000" dirty="0">
                  <a:latin typeface="+mn-lt"/>
                  <a:cs typeface="+mn-ea"/>
                  <a:sym typeface="+mn-lt"/>
                </a:endParaRPr>
              </a:p>
            </p:txBody>
          </p:sp>
          <p:sp>
            <p:nvSpPr>
              <p:cNvPr id="112" name="图形"/>
              <p:cNvSpPr txBox="1"/>
              <p:nvPr>
                <p:custDataLst>
                  <p:tags r:id="rId15"/>
                </p:custDataLst>
              </p:nvPr>
            </p:nvSpPr>
            <p:spPr>
              <a:xfrm>
                <a:off x="6557300" y="2452668"/>
                <a:ext cx="3723005" cy="698428"/>
              </a:xfrm>
              <a:prstGeom prst="rect">
                <a:avLst/>
              </a:prstGeom>
              <a:noFill/>
            </p:spPr>
            <p:txBody>
              <a:bodyPr wrap="square" rtlCol="0">
                <a:spAutoFit/>
                <a:scene3d>
                  <a:camera prst="orthographicFront"/>
                  <a:lightRig rig="threePt" dir="t"/>
                </a:scene3d>
                <a:sp3d contourW="12700"/>
              </a:bodyPr>
              <a:lstStyle/>
              <a:p>
                <a:pPr algn="r">
                  <a:lnSpc>
                    <a:spcPct val="150000"/>
                  </a:lnSpc>
                </a:pPr>
                <a:r>
                  <a:rPr lang="en-US" altLang="zh-CN" sz="1400" dirty="0">
                    <a:solidFill>
                      <a:schemeClr val="tx1">
                        <a:lumMod val="75000"/>
                        <a:lumOff val="25000"/>
                      </a:schemeClr>
                    </a:solidFill>
                    <a:cs typeface="+mn-ea"/>
                    <a:sym typeface="+mn-lt"/>
                  </a:rPr>
                  <a:t>Click here to add content, content to match the title. </a:t>
                </a:r>
                <a:endParaRPr lang="en-US" altLang="zh-CN" sz="1200" dirty="0">
                  <a:solidFill>
                    <a:schemeClr val="bg1">
                      <a:lumMod val="50000"/>
                    </a:schemeClr>
                  </a:solidFill>
                  <a:cs typeface="+mn-ea"/>
                  <a:sym typeface="+mn-lt"/>
                </a:endParaRPr>
              </a:p>
            </p:txBody>
          </p:sp>
        </p:grpSp>
        <p:cxnSp>
          <p:nvCxnSpPr>
            <p:cNvPr id="28" name="图形"/>
            <p:cNvCxnSpPr/>
            <p:nvPr>
              <p:custDataLst>
                <p:tags r:id="rId3"/>
              </p:custDataLst>
            </p:nvPr>
          </p:nvCxnSpPr>
          <p:spPr>
            <a:xfrm>
              <a:off x="9808" y="4400"/>
              <a:ext cx="0" cy="460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29" name="图形"/>
            <p:cNvSpPr txBox="1"/>
            <p:nvPr>
              <p:custDataLst>
                <p:tags r:id="rId4"/>
              </p:custDataLst>
            </p:nvPr>
          </p:nvSpPr>
          <p:spPr>
            <a:xfrm>
              <a:off x="7551" y="6305"/>
              <a:ext cx="1422" cy="388"/>
            </a:xfrm>
            <a:prstGeom prst="rect">
              <a:avLst/>
            </a:prstGeom>
            <a:noFill/>
          </p:spPr>
          <p:txBody>
            <a:bodyPr wrap="none" rtlCol="0">
              <a:spAutoFit/>
            </a:bodyPr>
            <a:lstStyle/>
            <a:p>
              <a:r>
                <a:rPr lang="en-US" altLang="zh-CN" sz="1000">
                  <a:cs typeface="+mn-ea"/>
                  <a:sym typeface="+mn-lt"/>
                </a:rPr>
                <a:t>ADD TEXTS</a:t>
              </a:r>
            </a:p>
          </p:txBody>
        </p:sp>
        <p:sp>
          <p:nvSpPr>
            <p:cNvPr id="34" name="图形"/>
            <p:cNvSpPr txBox="1"/>
            <p:nvPr>
              <p:custDataLst>
                <p:tags r:id="rId5"/>
              </p:custDataLst>
            </p:nvPr>
          </p:nvSpPr>
          <p:spPr>
            <a:xfrm>
              <a:off x="7551" y="7071"/>
              <a:ext cx="1422" cy="388"/>
            </a:xfrm>
            <a:prstGeom prst="rect">
              <a:avLst/>
            </a:prstGeom>
            <a:noFill/>
          </p:spPr>
          <p:txBody>
            <a:bodyPr wrap="none" rtlCol="0">
              <a:spAutoFit/>
            </a:bodyPr>
            <a:lstStyle/>
            <a:p>
              <a:r>
                <a:rPr lang="en-US" altLang="zh-CN" sz="1000">
                  <a:cs typeface="+mn-ea"/>
                  <a:sym typeface="+mn-lt"/>
                </a:rPr>
                <a:t>ADD TEXTS</a:t>
              </a:r>
            </a:p>
          </p:txBody>
        </p:sp>
        <p:sp>
          <p:nvSpPr>
            <p:cNvPr id="35" name="图形"/>
            <p:cNvSpPr txBox="1"/>
            <p:nvPr>
              <p:custDataLst>
                <p:tags r:id="rId6"/>
              </p:custDataLst>
            </p:nvPr>
          </p:nvSpPr>
          <p:spPr>
            <a:xfrm>
              <a:off x="7551" y="7837"/>
              <a:ext cx="1422" cy="388"/>
            </a:xfrm>
            <a:prstGeom prst="rect">
              <a:avLst/>
            </a:prstGeom>
            <a:noFill/>
          </p:spPr>
          <p:txBody>
            <a:bodyPr wrap="none" rtlCol="0">
              <a:spAutoFit/>
            </a:bodyPr>
            <a:lstStyle/>
            <a:p>
              <a:r>
                <a:rPr lang="en-US" altLang="zh-CN" sz="1000">
                  <a:cs typeface="+mn-ea"/>
                  <a:sym typeface="+mn-lt"/>
                </a:rPr>
                <a:t>ADD TEXTS</a:t>
              </a:r>
            </a:p>
          </p:txBody>
        </p:sp>
        <p:sp>
          <p:nvSpPr>
            <p:cNvPr id="36" name="图形"/>
            <p:cNvSpPr txBox="1"/>
            <p:nvPr>
              <p:custDataLst>
                <p:tags r:id="rId7"/>
              </p:custDataLst>
            </p:nvPr>
          </p:nvSpPr>
          <p:spPr>
            <a:xfrm>
              <a:off x="7551" y="8603"/>
              <a:ext cx="1422" cy="388"/>
            </a:xfrm>
            <a:prstGeom prst="rect">
              <a:avLst/>
            </a:prstGeom>
            <a:noFill/>
          </p:spPr>
          <p:txBody>
            <a:bodyPr wrap="none" rtlCol="0">
              <a:spAutoFit/>
            </a:bodyPr>
            <a:lstStyle/>
            <a:p>
              <a:r>
                <a:rPr lang="en-US" altLang="zh-CN" sz="1000">
                  <a:cs typeface="+mn-ea"/>
                  <a:sym typeface="+mn-lt"/>
                </a:rPr>
                <a:t>ADD TEXTS</a:t>
              </a:r>
            </a:p>
          </p:txBody>
        </p:sp>
        <p:sp>
          <p:nvSpPr>
            <p:cNvPr id="37" name="图形"/>
            <p:cNvSpPr txBox="1"/>
            <p:nvPr>
              <p:custDataLst>
                <p:tags r:id="rId8"/>
              </p:custDataLst>
            </p:nvPr>
          </p:nvSpPr>
          <p:spPr>
            <a:xfrm>
              <a:off x="10231" y="6300"/>
              <a:ext cx="1422" cy="388"/>
            </a:xfrm>
            <a:prstGeom prst="rect">
              <a:avLst/>
            </a:prstGeom>
            <a:noFill/>
          </p:spPr>
          <p:txBody>
            <a:bodyPr wrap="none" rtlCol="0">
              <a:spAutoFit/>
            </a:bodyPr>
            <a:lstStyle/>
            <a:p>
              <a:r>
                <a:rPr lang="en-US" altLang="zh-CN" sz="1000">
                  <a:cs typeface="+mn-ea"/>
                  <a:sym typeface="+mn-lt"/>
                </a:rPr>
                <a:t>ADD TEXTS</a:t>
              </a:r>
            </a:p>
          </p:txBody>
        </p:sp>
        <p:sp>
          <p:nvSpPr>
            <p:cNvPr id="38" name="图形"/>
            <p:cNvSpPr txBox="1"/>
            <p:nvPr>
              <p:custDataLst>
                <p:tags r:id="rId9"/>
              </p:custDataLst>
            </p:nvPr>
          </p:nvSpPr>
          <p:spPr>
            <a:xfrm>
              <a:off x="10231" y="7066"/>
              <a:ext cx="1422" cy="388"/>
            </a:xfrm>
            <a:prstGeom prst="rect">
              <a:avLst/>
            </a:prstGeom>
            <a:noFill/>
          </p:spPr>
          <p:txBody>
            <a:bodyPr wrap="none" rtlCol="0">
              <a:spAutoFit/>
            </a:bodyPr>
            <a:lstStyle/>
            <a:p>
              <a:r>
                <a:rPr lang="en-US" altLang="zh-CN" sz="1000">
                  <a:cs typeface="+mn-ea"/>
                  <a:sym typeface="+mn-lt"/>
                </a:rPr>
                <a:t>ADD TEXTS</a:t>
              </a:r>
            </a:p>
          </p:txBody>
        </p:sp>
        <p:sp>
          <p:nvSpPr>
            <p:cNvPr id="46" name="图形"/>
            <p:cNvSpPr txBox="1"/>
            <p:nvPr>
              <p:custDataLst>
                <p:tags r:id="rId10"/>
              </p:custDataLst>
            </p:nvPr>
          </p:nvSpPr>
          <p:spPr>
            <a:xfrm>
              <a:off x="10231" y="7832"/>
              <a:ext cx="1422" cy="388"/>
            </a:xfrm>
            <a:prstGeom prst="rect">
              <a:avLst/>
            </a:prstGeom>
            <a:noFill/>
          </p:spPr>
          <p:txBody>
            <a:bodyPr wrap="none" rtlCol="0">
              <a:spAutoFit/>
            </a:bodyPr>
            <a:lstStyle/>
            <a:p>
              <a:r>
                <a:rPr lang="en-US" altLang="zh-CN" sz="1000">
                  <a:cs typeface="+mn-ea"/>
                  <a:sym typeface="+mn-lt"/>
                </a:rPr>
                <a:t>ADD TEXTS</a:t>
              </a:r>
            </a:p>
          </p:txBody>
        </p:sp>
        <p:sp>
          <p:nvSpPr>
            <p:cNvPr id="47" name="图形"/>
            <p:cNvSpPr txBox="1"/>
            <p:nvPr>
              <p:custDataLst>
                <p:tags r:id="rId11"/>
              </p:custDataLst>
            </p:nvPr>
          </p:nvSpPr>
          <p:spPr>
            <a:xfrm>
              <a:off x="10231" y="8598"/>
              <a:ext cx="1422" cy="388"/>
            </a:xfrm>
            <a:prstGeom prst="rect">
              <a:avLst/>
            </a:prstGeom>
            <a:noFill/>
          </p:spPr>
          <p:txBody>
            <a:bodyPr wrap="none" rtlCol="0">
              <a:spAutoFit/>
            </a:bodyPr>
            <a:lstStyle/>
            <a:p>
              <a:r>
                <a:rPr lang="en-US" altLang="zh-CN" sz="1000">
                  <a:cs typeface="+mn-ea"/>
                  <a:sym typeface="+mn-lt"/>
                </a:rPr>
                <a:t>ADD TEXTS</a:t>
              </a:r>
            </a:p>
          </p:txBody>
        </p:sp>
        <p:sp>
          <p:nvSpPr>
            <p:cNvPr id="48" name="图形"/>
            <p:cNvSpPr txBox="1"/>
            <p:nvPr>
              <p:custDataLst>
                <p:tags r:id="rId12"/>
              </p:custDataLst>
            </p:nvPr>
          </p:nvSpPr>
          <p:spPr>
            <a:xfrm>
              <a:off x="7322" y="4279"/>
              <a:ext cx="1746" cy="1598"/>
            </a:xfrm>
            <a:prstGeom prst="rect">
              <a:avLst/>
            </a:prstGeom>
            <a:noFill/>
          </p:spPr>
          <p:txBody>
            <a:bodyPr wrap="square" rtlCol="0">
              <a:spAutoFit/>
            </a:bodyPr>
            <a:lstStyle/>
            <a:p>
              <a:r>
                <a:rPr lang="en-US" altLang="zh-CN" sz="6000">
                  <a:gradFill>
                    <a:gsLst>
                      <a:gs pos="0">
                        <a:schemeClr val="accent1"/>
                      </a:gs>
                      <a:gs pos="100000">
                        <a:schemeClr val="accent2"/>
                      </a:gs>
                    </a:gsLst>
                    <a:lin ang="5400000" scaled="0"/>
                  </a:gradFill>
                  <a:cs typeface="+mn-ea"/>
                  <a:sym typeface="+mn-lt"/>
                </a:rPr>
                <a:t>01</a:t>
              </a:r>
            </a:p>
          </p:txBody>
        </p:sp>
        <p:sp>
          <p:nvSpPr>
            <p:cNvPr id="49" name="图形"/>
            <p:cNvSpPr txBox="1"/>
            <p:nvPr>
              <p:custDataLst>
                <p:tags r:id="rId13"/>
              </p:custDataLst>
            </p:nvPr>
          </p:nvSpPr>
          <p:spPr>
            <a:xfrm>
              <a:off x="9808" y="4279"/>
              <a:ext cx="1746" cy="1598"/>
            </a:xfrm>
            <a:prstGeom prst="rect">
              <a:avLst/>
            </a:prstGeom>
            <a:noFill/>
          </p:spPr>
          <p:txBody>
            <a:bodyPr wrap="square" rtlCol="0">
              <a:spAutoFit/>
            </a:bodyPr>
            <a:lstStyle/>
            <a:p>
              <a:pPr algn="r"/>
              <a:r>
                <a:rPr lang="en-US" altLang="zh-CN" sz="6000">
                  <a:gradFill>
                    <a:gsLst>
                      <a:gs pos="0">
                        <a:schemeClr val="accent1"/>
                      </a:gs>
                      <a:gs pos="100000">
                        <a:schemeClr val="accent2"/>
                      </a:gs>
                    </a:gsLst>
                    <a:lin ang="5400000" scaled="0"/>
                  </a:gradFill>
                  <a:cs typeface="+mn-ea"/>
                  <a:sym typeface="+mn-lt"/>
                </a:rPr>
                <a:t>02</a:t>
              </a:r>
            </a:p>
          </p:txBody>
        </p:sp>
      </p:grpSp>
    </p:spTree>
    <p:custDataLst>
      <p:tags r:id="rId1"/>
    </p:custDataLst>
  </p:cSld>
  <p:clrMapOvr>
    <a:masterClrMapping/>
  </p:clrMapOvr>
  <p:transition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500" fill="hold">
                                          <p:stCondLst>
                                            <p:cond delay="0"/>
                                          </p:stCondLst>
                                        </p:cTn>
                                        <p:tgtEl>
                                          <p:spTgt spid="17"/>
                                        </p:tgtEl>
                                        <p:attrNameLst>
                                          <p:attrName>style.visibility</p:attrName>
                                        </p:attrNameLst>
                                      </p:cBhvr>
                                      <p:to>
                                        <p:strVal val="visible"/>
                                      </p:to>
                                    </p:set>
                                    <p:animEffect transition="in" filter="wedg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图形"/>
          <p:cNvGrpSpPr/>
          <p:nvPr/>
        </p:nvGrpSpPr>
        <p:grpSpPr>
          <a:xfrm>
            <a:off x="753110" y="1815465"/>
            <a:ext cx="10786110" cy="3990340"/>
            <a:chOff x="1186" y="2859"/>
            <a:chExt cx="16986" cy="6284"/>
          </a:xfrm>
        </p:grpSpPr>
        <p:grpSp>
          <p:nvGrpSpPr>
            <p:cNvPr id="21" name="组合 20"/>
            <p:cNvGrpSpPr/>
            <p:nvPr/>
          </p:nvGrpSpPr>
          <p:grpSpPr>
            <a:xfrm>
              <a:off x="1187" y="5127"/>
              <a:ext cx="8219" cy="4016"/>
              <a:chOff x="1173" y="1772"/>
              <a:chExt cx="8219" cy="4016"/>
            </a:xfrm>
            <a:effectLst>
              <a:outerShdw blurRad="228600" dir="21480000" algn="tl" rotWithShape="0">
                <a:schemeClr val="tx1">
                  <a:lumMod val="50000"/>
                  <a:lumOff val="50000"/>
                  <a:alpha val="32000"/>
                </a:schemeClr>
              </a:outerShdw>
            </a:effectLst>
          </p:grpSpPr>
          <p:grpSp>
            <p:nvGrpSpPr>
              <p:cNvPr id="22" name="组合 21"/>
              <p:cNvGrpSpPr/>
              <p:nvPr/>
            </p:nvGrpSpPr>
            <p:grpSpPr>
              <a:xfrm>
                <a:off x="1173" y="1772"/>
                <a:ext cx="8048" cy="4016"/>
                <a:chOff x="1173" y="1772"/>
                <a:chExt cx="8048" cy="4016"/>
              </a:xfrm>
            </p:grpSpPr>
            <p:grpSp>
              <p:nvGrpSpPr>
                <p:cNvPr id="23" name="组合 22"/>
                <p:cNvGrpSpPr/>
                <p:nvPr/>
              </p:nvGrpSpPr>
              <p:grpSpPr>
                <a:xfrm>
                  <a:off x="1173" y="1772"/>
                  <a:ext cx="8048" cy="4016"/>
                  <a:chOff x="1096" y="1772"/>
                  <a:chExt cx="8048" cy="4016"/>
                </a:xfrm>
              </p:grpSpPr>
              <p:sp>
                <p:nvSpPr>
                  <p:cNvPr id="24" name="图形"/>
                  <p:cNvSpPr/>
                  <p:nvPr>
                    <p:custDataLst>
                      <p:tags r:id="rId19"/>
                    </p:custDataLst>
                  </p:nvPr>
                </p:nvSpPr>
                <p:spPr>
                  <a:xfrm>
                    <a:off x="1096" y="2112"/>
                    <a:ext cx="8049" cy="3676"/>
                  </a:xfrm>
                  <a:prstGeom prst="roundRect">
                    <a:avLst>
                      <a:gd name="adj" fmla="val 12023"/>
                    </a:avLst>
                  </a:prstGeom>
                  <a:gradFill>
                    <a:gsLst>
                      <a:gs pos="0">
                        <a:schemeClr val="accent1"/>
                      </a:gs>
                      <a:gs pos="100000">
                        <a:schemeClr val="accent2"/>
                      </a:gs>
                    </a:gsLst>
                    <a:lin ang="27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effectLst>
                        <a:outerShdw blurRad="101600" dist="63500" dir="2700000" algn="tl" rotWithShape="0">
                          <a:srgbClr val="535597">
                            <a:alpha val="40000"/>
                          </a:srgbClr>
                        </a:outerShdw>
                      </a:effectLst>
                      <a:cs typeface="+mn-ea"/>
                      <a:sym typeface="+mn-lt"/>
                    </a:endParaRPr>
                  </a:p>
                </p:txBody>
              </p:sp>
              <p:sp>
                <p:nvSpPr>
                  <p:cNvPr id="25" name="图形"/>
                  <p:cNvSpPr/>
                  <p:nvPr>
                    <p:custDataLst>
                      <p:tags r:id="rId20"/>
                    </p:custDataLst>
                  </p:nvPr>
                </p:nvSpPr>
                <p:spPr>
                  <a:xfrm>
                    <a:off x="1096" y="1772"/>
                    <a:ext cx="8049" cy="3676"/>
                  </a:xfrm>
                  <a:prstGeom prst="roundRect">
                    <a:avLst>
                      <a:gd name="adj" fmla="val 12023"/>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effectLst>
                        <a:outerShdw blurRad="101600" dist="63500" dir="2700000" algn="tl" rotWithShape="0">
                          <a:srgbClr val="535597">
                            <a:alpha val="40000"/>
                          </a:srgbClr>
                        </a:outerShdw>
                      </a:effectLst>
                      <a:cs typeface="+mn-ea"/>
                      <a:sym typeface="+mn-lt"/>
                    </a:endParaRPr>
                  </a:p>
                </p:txBody>
              </p:sp>
            </p:grpSp>
            <p:grpSp>
              <p:nvGrpSpPr>
                <p:cNvPr id="26" name="组合 25"/>
                <p:cNvGrpSpPr/>
                <p:nvPr/>
              </p:nvGrpSpPr>
              <p:grpSpPr>
                <a:xfrm>
                  <a:off x="1448" y="2113"/>
                  <a:ext cx="7498" cy="2191"/>
                  <a:chOff x="7670" y="3834"/>
                  <a:chExt cx="7498" cy="2191"/>
                </a:xfrm>
              </p:grpSpPr>
              <p:sp>
                <p:nvSpPr>
                  <p:cNvPr id="27" name="图形"/>
                  <p:cNvSpPr txBox="1"/>
                  <p:nvPr>
                    <p:custDataLst>
                      <p:tags r:id="rId17"/>
                    </p:custDataLst>
                  </p:nvPr>
                </p:nvSpPr>
                <p:spPr>
                  <a:xfrm flipH="1">
                    <a:off x="7670" y="3834"/>
                    <a:ext cx="6647" cy="7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spcBef>
                        <a:spcPts val="0"/>
                      </a:spcBef>
                      <a:spcAft>
                        <a:spcPts val="0"/>
                      </a:spcAft>
                      <a:buClrTx/>
                      <a:buSzTx/>
                      <a:buFontTx/>
                      <a:defRPr/>
                    </a:pPr>
                    <a:r>
                      <a:rPr lang="en-US" altLang="zh-CN" sz="2400" noProof="0" dirty="0">
                        <a:ln>
                          <a:noFill/>
                          <a:miter lim="800000"/>
                        </a:ln>
                        <a:solidFill>
                          <a:schemeClr val="tx1">
                            <a:lumMod val="85000"/>
                            <a:lumOff val="15000"/>
                          </a:schemeClr>
                        </a:solidFill>
                        <a:effectLst>
                          <a:outerShdw blurRad="546100" dir="2700000" algn="tl" rotWithShape="0">
                            <a:schemeClr val="bg1">
                              <a:alpha val="40000"/>
                            </a:schemeClr>
                          </a:outerShdw>
                        </a:effectLst>
                        <a:uLnTx/>
                        <a:uFillTx/>
                        <a:cs typeface="+mn-ea"/>
                        <a:sym typeface="+mn-lt"/>
                      </a:rPr>
                      <a:t>Add subtitle text here</a:t>
                    </a:r>
                    <a:endParaRPr lang="zh-CN" sz="2400" noProof="0" dirty="0">
                      <a:ln>
                        <a:noFill/>
                        <a:miter lim="800000"/>
                      </a:ln>
                      <a:solidFill>
                        <a:schemeClr val="tx1">
                          <a:lumMod val="85000"/>
                          <a:lumOff val="15000"/>
                        </a:schemeClr>
                      </a:solidFill>
                      <a:effectLst>
                        <a:outerShdw blurRad="546100" dir="2700000" algn="tl" rotWithShape="0">
                          <a:schemeClr val="bg1">
                            <a:alpha val="40000"/>
                          </a:schemeClr>
                        </a:outerShdw>
                      </a:effectLst>
                      <a:uLnTx/>
                      <a:uFillTx/>
                      <a:cs typeface="+mn-ea"/>
                      <a:sym typeface="+mn-lt"/>
                    </a:endParaRPr>
                  </a:p>
                </p:txBody>
              </p:sp>
              <p:sp>
                <p:nvSpPr>
                  <p:cNvPr id="28" name="图形"/>
                  <p:cNvSpPr txBox="1"/>
                  <p:nvPr>
                    <p:custDataLst>
                      <p:tags r:id="rId18"/>
                    </p:custDataLst>
                  </p:nvPr>
                </p:nvSpPr>
                <p:spPr>
                  <a:xfrm flipH="1">
                    <a:off x="7670" y="4446"/>
                    <a:ext cx="7498" cy="157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lnSpc>
                        <a:spcPct val="200000"/>
                      </a:lnSpc>
                      <a:buNone/>
                    </a:pPr>
                    <a:r>
                      <a:rPr lang="en-US" altLang="zh-CN" sz="1600" dirty="0">
                        <a:solidFill>
                          <a:schemeClr val="tx1">
                            <a:lumMod val="75000"/>
                            <a:lumOff val="25000"/>
                          </a:schemeClr>
                        </a:solidFill>
                        <a:cs typeface="+mn-ea"/>
                        <a:sym typeface="+mn-lt"/>
                      </a:rPr>
                      <a:t>Click here to add text content, such as keywords, some brief introductions, etc.</a:t>
                    </a:r>
                    <a:endParaRPr lang="zh-CN" altLang="en-US" sz="1600" dirty="0">
                      <a:solidFill>
                        <a:schemeClr val="tx1">
                          <a:lumMod val="75000"/>
                          <a:lumOff val="25000"/>
                        </a:schemeClr>
                      </a:solidFill>
                      <a:effectLst/>
                      <a:cs typeface="+mn-ea"/>
                      <a:sym typeface="+mn-lt"/>
                    </a:endParaRPr>
                  </a:p>
                </p:txBody>
              </p:sp>
            </p:grpSp>
          </p:grpSp>
          <p:sp>
            <p:nvSpPr>
              <p:cNvPr id="29" name="图形"/>
              <p:cNvSpPr txBox="1"/>
              <p:nvPr>
                <p:custDataLst>
                  <p:tags r:id="rId16"/>
                </p:custDataLst>
              </p:nvPr>
            </p:nvSpPr>
            <p:spPr>
              <a:xfrm flipH="1">
                <a:off x="6424" y="4001"/>
                <a:ext cx="2968" cy="15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ts val="0"/>
                  </a:spcBef>
                  <a:spcAft>
                    <a:spcPts val="0"/>
                  </a:spcAft>
                  <a:buClrTx/>
                  <a:buSzTx/>
                  <a:buFontTx/>
                  <a:defRPr/>
                </a:pPr>
                <a:r>
                  <a:rPr lang="en-US" altLang="zh-CN" sz="6000" spc="-100" noProof="0" dirty="0">
                    <a:ln>
                      <a:noFill/>
                      <a:miter lim="800000"/>
                    </a:ln>
                    <a:solidFill>
                      <a:schemeClr val="accent1">
                        <a:alpha val="27000"/>
                      </a:schemeClr>
                    </a:solidFill>
                    <a:effectLst>
                      <a:outerShdw blurRad="546100" dir="2700000" algn="tl" rotWithShape="0">
                        <a:schemeClr val="bg1">
                          <a:alpha val="40000"/>
                        </a:schemeClr>
                      </a:outerShdw>
                    </a:effectLst>
                    <a:uLnTx/>
                    <a:uFillTx/>
                    <a:cs typeface="+mn-ea"/>
                    <a:sym typeface="+mn-lt"/>
                  </a:rPr>
                  <a:t>03</a:t>
                </a:r>
              </a:p>
            </p:txBody>
          </p:sp>
        </p:grpSp>
        <p:grpSp>
          <p:nvGrpSpPr>
            <p:cNvPr id="30" name="组合 29"/>
            <p:cNvGrpSpPr/>
            <p:nvPr/>
          </p:nvGrpSpPr>
          <p:grpSpPr>
            <a:xfrm>
              <a:off x="9953" y="5123"/>
              <a:ext cx="8219" cy="4016"/>
              <a:chOff x="1173" y="1772"/>
              <a:chExt cx="8219" cy="4016"/>
            </a:xfrm>
            <a:effectLst>
              <a:outerShdw blurRad="228600" dir="21480000" algn="tl" rotWithShape="0">
                <a:schemeClr val="tx1">
                  <a:lumMod val="50000"/>
                  <a:lumOff val="50000"/>
                  <a:alpha val="32000"/>
                </a:schemeClr>
              </a:outerShdw>
            </a:effectLst>
          </p:grpSpPr>
          <p:grpSp>
            <p:nvGrpSpPr>
              <p:cNvPr id="31" name="组合 30"/>
              <p:cNvGrpSpPr/>
              <p:nvPr/>
            </p:nvGrpSpPr>
            <p:grpSpPr>
              <a:xfrm>
                <a:off x="1173" y="1772"/>
                <a:ext cx="8048" cy="4016"/>
                <a:chOff x="1173" y="1772"/>
                <a:chExt cx="8048" cy="4016"/>
              </a:xfrm>
            </p:grpSpPr>
            <p:grpSp>
              <p:nvGrpSpPr>
                <p:cNvPr id="32" name="组合 31"/>
                <p:cNvGrpSpPr/>
                <p:nvPr/>
              </p:nvGrpSpPr>
              <p:grpSpPr>
                <a:xfrm>
                  <a:off x="1173" y="1772"/>
                  <a:ext cx="8048" cy="4016"/>
                  <a:chOff x="1096" y="1772"/>
                  <a:chExt cx="8048" cy="4016"/>
                </a:xfrm>
              </p:grpSpPr>
              <p:sp>
                <p:nvSpPr>
                  <p:cNvPr id="33" name="图形"/>
                  <p:cNvSpPr/>
                  <p:nvPr>
                    <p:custDataLst>
                      <p:tags r:id="rId14"/>
                    </p:custDataLst>
                  </p:nvPr>
                </p:nvSpPr>
                <p:spPr>
                  <a:xfrm>
                    <a:off x="1096" y="2112"/>
                    <a:ext cx="8049" cy="3676"/>
                  </a:xfrm>
                  <a:prstGeom prst="roundRect">
                    <a:avLst>
                      <a:gd name="adj" fmla="val 12023"/>
                    </a:avLst>
                  </a:prstGeom>
                  <a:gradFill>
                    <a:gsLst>
                      <a:gs pos="0">
                        <a:schemeClr val="accent1"/>
                      </a:gs>
                      <a:gs pos="100000">
                        <a:schemeClr val="accent2"/>
                      </a:gs>
                    </a:gsLst>
                    <a:lin ang="27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effectLst>
                        <a:outerShdw blurRad="101600" dist="63500" dir="2700000" algn="tl" rotWithShape="0">
                          <a:srgbClr val="535597">
                            <a:alpha val="40000"/>
                          </a:srgbClr>
                        </a:outerShdw>
                      </a:effectLst>
                      <a:cs typeface="+mn-ea"/>
                      <a:sym typeface="+mn-lt"/>
                    </a:endParaRPr>
                  </a:p>
                </p:txBody>
              </p:sp>
              <p:sp>
                <p:nvSpPr>
                  <p:cNvPr id="34" name="图形"/>
                  <p:cNvSpPr/>
                  <p:nvPr>
                    <p:custDataLst>
                      <p:tags r:id="rId15"/>
                    </p:custDataLst>
                  </p:nvPr>
                </p:nvSpPr>
                <p:spPr>
                  <a:xfrm>
                    <a:off x="1096" y="1772"/>
                    <a:ext cx="8049" cy="3676"/>
                  </a:xfrm>
                  <a:prstGeom prst="roundRect">
                    <a:avLst>
                      <a:gd name="adj" fmla="val 12023"/>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effectLst>
                        <a:outerShdw blurRad="101600" dist="63500" dir="2700000" algn="tl" rotWithShape="0">
                          <a:srgbClr val="535597">
                            <a:alpha val="40000"/>
                          </a:srgbClr>
                        </a:outerShdw>
                      </a:effectLst>
                      <a:cs typeface="+mn-ea"/>
                      <a:sym typeface="+mn-lt"/>
                    </a:endParaRPr>
                  </a:p>
                </p:txBody>
              </p:sp>
            </p:grpSp>
            <p:grpSp>
              <p:nvGrpSpPr>
                <p:cNvPr id="35" name="组合 34"/>
                <p:cNvGrpSpPr/>
                <p:nvPr/>
              </p:nvGrpSpPr>
              <p:grpSpPr>
                <a:xfrm>
                  <a:off x="1448" y="2113"/>
                  <a:ext cx="7498" cy="2191"/>
                  <a:chOff x="7670" y="3834"/>
                  <a:chExt cx="7498" cy="2191"/>
                </a:xfrm>
              </p:grpSpPr>
              <p:sp>
                <p:nvSpPr>
                  <p:cNvPr id="36" name="图形"/>
                  <p:cNvSpPr txBox="1"/>
                  <p:nvPr>
                    <p:custDataLst>
                      <p:tags r:id="rId12"/>
                    </p:custDataLst>
                  </p:nvPr>
                </p:nvSpPr>
                <p:spPr>
                  <a:xfrm flipH="1">
                    <a:off x="7670" y="3834"/>
                    <a:ext cx="6647" cy="7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spcBef>
                        <a:spcPts val="0"/>
                      </a:spcBef>
                      <a:spcAft>
                        <a:spcPts val="0"/>
                      </a:spcAft>
                      <a:buClrTx/>
                      <a:buSzTx/>
                      <a:buFontTx/>
                      <a:defRPr/>
                    </a:pPr>
                    <a:r>
                      <a:rPr lang="en-US" altLang="zh-CN" sz="2400" noProof="0" dirty="0">
                        <a:ln>
                          <a:noFill/>
                          <a:miter lim="800000"/>
                        </a:ln>
                        <a:solidFill>
                          <a:schemeClr val="tx1">
                            <a:lumMod val="85000"/>
                            <a:lumOff val="15000"/>
                          </a:schemeClr>
                        </a:solidFill>
                        <a:effectLst>
                          <a:outerShdw blurRad="546100" dir="2700000" algn="tl" rotWithShape="0">
                            <a:schemeClr val="bg1">
                              <a:alpha val="40000"/>
                            </a:schemeClr>
                          </a:outerShdw>
                        </a:effectLst>
                        <a:uLnTx/>
                        <a:uFillTx/>
                        <a:cs typeface="+mn-ea"/>
                        <a:sym typeface="+mn-lt"/>
                      </a:rPr>
                      <a:t>Add subtitle text here</a:t>
                    </a:r>
                    <a:endParaRPr lang="zh-CN" sz="2400" noProof="0" dirty="0">
                      <a:ln>
                        <a:noFill/>
                        <a:miter lim="800000"/>
                      </a:ln>
                      <a:solidFill>
                        <a:schemeClr val="tx1">
                          <a:lumMod val="85000"/>
                          <a:lumOff val="15000"/>
                        </a:schemeClr>
                      </a:solidFill>
                      <a:effectLst>
                        <a:outerShdw blurRad="546100" dir="2700000" algn="tl" rotWithShape="0">
                          <a:schemeClr val="bg1">
                            <a:alpha val="40000"/>
                          </a:schemeClr>
                        </a:outerShdw>
                      </a:effectLst>
                      <a:uLnTx/>
                      <a:uFillTx/>
                      <a:cs typeface="+mn-ea"/>
                      <a:sym typeface="+mn-lt"/>
                    </a:endParaRPr>
                  </a:p>
                </p:txBody>
              </p:sp>
              <p:sp>
                <p:nvSpPr>
                  <p:cNvPr id="37" name="图形"/>
                  <p:cNvSpPr txBox="1"/>
                  <p:nvPr>
                    <p:custDataLst>
                      <p:tags r:id="rId13"/>
                    </p:custDataLst>
                  </p:nvPr>
                </p:nvSpPr>
                <p:spPr>
                  <a:xfrm flipH="1">
                    <a:off x="7670" y="4446"/>
                    <a:ext cx="7498" cy="157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lnSpc>
                        <a:spcPct val="200000"/>
                      </a:lnSpc>
                      <a:buNone/>
                    </a:pPr>
                    <a:r>
                      <a:rPr lang="en-US" altLang="zh-CN" sz="1600" dirty="0">
                        <a:solidFill>
                          <a:schemeClr val="tx1">
                            <a:lumMod val="75000"/>
                            <a:lumOff val="25000"/>
                          </a:schemeClr>
                        </a:solidFill>
                        <a:cs typeface="+mn-ea"/>
                        <a:sym typeface="+mn-lt"/>
                      </a:rPr>
                      <a:t>Click here to add text content, such as keywords, some brief introductions, etc.</a:t>
                    </a:r>
                    <a:endParaRPr lang="zh-CN" altLang="en-US" sz="1600" dirty="0">
                      <a:solidFill>
                        <a:schemeClr val="tx1">
                          <a:lumMod val="75000"/>
                          <a:lumOff val="25000"/>
                        </a:schemeClr>
                      </a:solidFill>
                      <a:effectLst/>
                      <a:cs typeface="+mn-ea"/>
                      <a:sym typeface="+mn-lt"/>
                    </a:endParaRPr>
                  </a:p>
                </p:txBody>
              </p:sp>
            </p:grpSp>
          </p:grpSp>
          <p:sp>
            <p:nvSpPr>
              <p:cNvPr id="39" name="图形"/>
              <p:cNvSpPr txBox="1"/>
              <p:nvPr>
                <p:custDataLst>
                  <p:tags r:id="rId11"/>
                </p:custDataLst>
              </p:nvPr>
            </p:nvSpPr>
            <p:spPr>
              <a:xfrm flipH="1">
                <a:off x="6424" y="4001"/>
                <a:ext cx="2968" cy="15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ts val="0"/>
                  </a:spcBef>
                  <a:spcAft>
                    <a:spcPts val="0"/>
                  </a:spcAft>
                  <a:buClrTx/>
                  <a:buSzTx/>
                  <a:buFontTx/>
                  <a:defRPr/>
                </a:pPr>
                <a:r>
                  <a:rPr lang="en-US" altLang="zh-CN" sz="6000" spc="-100" noProof="0" dirty="0">
                    <a:ln>
                      <a:noFill/>
                      <a:miter lim="800000"/>
                    </a:ln>
                    <a:solidFill>
                      <a:schemeClr val="accent1">
                        <a:alpha val="27000"/>
                      </a:schemeClr>
                    </a:solidFill>
                    <a:effectLst>
                      <a:outerShdw blurRad="546100" dir="2700000" algn="tl" rotWithShape="0">
                        <a:schemeClr val="bg1">
                          <a:alpha val="40000"/>
                        </a:schemeClr>
                      </a:outerShdw>
                    </a:effectLst>
                    <a:uLnTx/>
                    <a:uFillTx/>
                    <a:cs typeface="+mn-ea"/>
                    <a:sym typeface="+mn-lt"/>
                  </a:rPr>
                  <a:t>04</a:t>
                </a:r>
              </a:p>
            </p:txBody>
          </p:sp>
        </p:grpSp>
        <p:grpSp>
          <p:nvGrpSpPr>
            <p:cNvPr id="3" name="组合 2"/>
            <p:cNvGrpSpPr/>
            <p:nvPr/>
          </p:nvGrpSpPr>
          <p:grpSpPr>
            <a:xfrm>
              <a:off x="1186" y="2859"/>
              <a:ext cx="16816" cy="773"/>
              <a:chOff x="874" y="5556"/>
              <a:chExt cx="17443" cy="802"/>
            </a:xfrm>
          </p:grpSpPr>
          <p:sp>
            <p:nvSpPr>
              <p:cNvPr id="2" name="图形"/>
              <p:cNvSpPr/>
              <p:nvPr>
                <p:custDataLst>
                  <p:tags r:id="rId2"/>
                </p:custDataLst>
              </p:nvPr>
            </p:nvSpPr>
            <p:spPr>
              <a:xfrm>
                <a:off x="1109" y="5556"/>
                <a:ext cx="16735" cy="802"/>
              </a:xfrm>
              <a:prstGeom prst="roundRect">
                <a:avLst>
                  <a:gd name="adj" fmla="val 50000"/>
                </a:avLst>
              </a:prstGeom>
              <a:solidFill>
                <a:schemeClr val="bg2">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effectLst>
                    <a:outerShdw blurRad="101600" dist="63500" dir="2700000" algn="tl" rotWithShape="0">
                      <a:srgbClr val="535597">
                        <a:alpha val="40000"/>
                      </a:srgbClr>
                    </a:outerShdw>
                  </a:effectLst>
                  <a:cs typeface="+mn-ea"/>
                  <a:sym typeface="+mn-lt"/>
                </a:endParaRPr>
              </a:p>
            </p:txBody>
          </p:sp>
          <p:grpSp>
            <p:nvGrpSpPr>
              <p:cNvPr id="19" name="组合 18"/>
              <p:cNvGrpSpPr/>
              <p:nvPr/>
            </p:nvGrpSpPr>
            <p:grpSpPr>
              <a:xfrm>
                <a:off x="874" y="5556"/>
                <a:ext cx="3917" cy="802"/>
                <a:chOff x="1830" y="5501"/>
                <a:chExt cx="3917" cy="802"/>
              </a:xfrm>
            </p:grpSpPr>
            <p:sp>
              <p:nvSpPr>
                <p:cNvPr id="12" name="图形"/>
                <p:cNvSpPr/>
                <p:nvPr>
                  <p:custDataLst>
                    <p:tags r:id="rId9"/>
                  </p:custDataLst>
                </p:nvPr>
              </p:nvSpPr>
              <p:spPr>
                <a:xfrm>
                  <a:off x="1830" y="5501"/>
                  <a:ext cx="3917" cy="802"/>
                </a:xfrm>
                <a:prstGeom prst="roundRect">
                  <a:avLst>
                    <a:gd name="adj" fmla="val 50000"/>
                  </a:avLst>
                </a:prstGeom>
                <a:gradFill>
                  <a:gsLst>
                    <a:gs pos="0">
                      <a:schemeClr val="accent1"/>
                    </a:gs>
                    <a:gs pos="100000">
                      <a:schemeClr val="accent2"/>
                    </a:gs>
                  </a:gsLst>
                  <a:lin ang="2700000" scaled="0"/>
                </a:gradFill>
                <a:ln>
                  <a:solidFill>
                    <a:schemeClr val="accent2">
                      <a:alpha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spcBef>
                      <a:spcPts val="0"/>
                    </a:spcBef>
                    <a:spcAft>
                      <a:spcPts val="0"/>
                    </a:spcAft>
                    <a:buClrTx/>
                    <a:buSzTx/>
                    <a:buFontTx/>
                    <a:defRPr/>
                  </a:pPr>
                  <a:endParaRPr lang="zh-CN" altLang="en-US" sz="1000" noProof="0">
                    <a:ln>
                      <a:noFill/>
                    </a:ln>
                    <a:solidFill>
                      <a:prstClr val="white"/>
                    </a:solidFill>
                    <a:effectLst/>
                    <a:uLnTx/>
                    <a:uFillTx/>
                    <a:cs typeface="+mn-ea"/>
                    <a:sym typeface="+mn-lt"/>
                  </a:endParaRPr>
                </a:p>
              </p:txBody>
            </p:sp>
            <p:sp>
              <p:nvSpPr>
                <p:cNvPr id="13" name="图形"/>
                <p:cNvSpPr txBox="1"/>
                <p:nvPr>
                  <p:custDataLst>
                    <p:tags r:id="rId10"/>
                  </p:custDataLst>
                </p:nvPr>
              </p:nvSpPr>
              <p:spPr>
                <a:xfrm>
                  <a:off x="1943" y="5520"/>
                  <a:ext cx="3708" cy="7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u="none" strike="noStrike" kern="1200" cap="none" spc="0" normalizeH="0" baseline="0" noProof="0" dirty="0">
                      <a:ln>
                        <a:noFill/>
                        <a:miter lim="800000"/>
                      </a:ln>
                      <a:solidFill>
                        <a:schemeClr val="bg1"/>
                      </a:solidFill>
                      <a:effectLst>
                        <a:outerShdw blurRad="546100" dir="2700000" algn="tl" rotWithShape="0">
                          <a:schemeClr val="bg1">
                            <a:alpha val="40000"/>
                          </a:schemeClr>
                        </a:outerShdw>
                      </a:effectLst>
                      <a:uLnTx/>
                      <a:uFillTx/>
                      <a:cs typeface="+mn-ea"/>
                      <a:sym typeface="+mn-lt"/>
                    </a:rPr>
                    <a:t>Add title text</a:t>
                  </a:r>
                  <a:endParaRPr kumimoji="0" lang="zh-CN" sz="2400" b="0" u="none" strike="noStrike" kern="1200" cap="none" spc="0" normalizeH="0" baseline="0" noProof="0" dirty="0">
                    <a:ln>
                      <a:noFill/>
                      <a:miter lim="800000"/>
                    </a:ln>
                    <a:solidFill>
                      <a:schemeClr val="bg1"/>
                    </a:solidFill>
                    <a:effectLst>
                      <a:outerShdw blurRad="546100" dir="2700000" algn="tl" rotWithShape="0">
                        <a:schemeClr val="bg1">
                          <a:alpha val="40000"/>
                        </a:schemeClr>
                      </a:outerShdw>
                    </a:effectLst>
                    <a:uLnTx/>
                    <a:uFillTx/>
                    <a:cs typeface="+mn-ea"/>
                    <a:sym typeface="+mn-lt"/>
                  </a:endParaRPr>
                </a:p>
              </p:txBody>
            </p:sp>
          </p:grpSp>
          <p:grpSp>
            <p:nvGrpSpPr>
              <p:cNvPr id="76" name="组合 75"/>
              <p:cNvGrpSpPr/>
              <p:nvPr/>
            </p:nvGrpSpPr>
            <p:grpSpPr>
              <a:xfrm>
                <a:off x="5398" y="5556"/>
                <a:ext cx="3917" cy="802"/>
                <a:chOff x="1830" y="5501"/>
                <a:chExt cx="3917" cy="802"/>
              </a:xfrm>
            </p:grpSpPr>
            <p:sp>
              <p:nvSpPr>
                <p:cNvPr id="77" name="图形"/>
                <p:cNvSpPr/>
                <p:nvPr>
                  <p:custDataLst>
                    <p:tags r:id="rId7"/>
                  </p:custDataLst>
                </p:nvPr>
              </p:nvSpPr>
              <p:spPr>
                <a:xfrm>
                  <a:off x="1830" y="5501"/>
                  <a:ext cx="3917" cy="802"/>
                </a:xfrm>
                <a:prstGeom prst="roundRect">
                  <a:avLst>
                    <a:gd name="adj" fmla="val 50000"/>
                  </a:avLst>
                </a:prstGeom>
                <a:gradFill>
                  <a:gsLst>
                    <a:gs pos="0">
                      <a:schemeClr val="accent1"/>
                    </a:gs>
                    <a:gs pos="100000">
                      <a:schemeClr val="accent2"/>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spcBef>
                      <a:spcPts val="0"/>
                    </a:spcBef>
                    <a:spcAft>
                      <a:spcPts val="0"/>
                    </a:spcAft>
                    <a:buClrTx/>
                    <a:buSzTx/>
                    <a:buFontTx/>
                    <a:defRPr/>
                  </a:pPr>
                  <a:endParaRPr lang="zh-CN" altLang="en-US" sz="1000" noProof="0">
                    <a:ln>
                      <a:noFill/>
                    </a:ln>
                    <a:solidFill>
                      <a:prstClr val="white"/>
                    </a:solidFill>
                    <a:effectLst/>
                    <a:uLnTx/>
                    <a:uFillTx/>
                    <a:cs typeface="+mn-ea"/>
                    <a:sym typeface="+mn-lt"/>
                  </a:endParaRPr>
                </a:p>
              </p:txBody>
            </p:sp>
            <p:sp>
              <p:nvSpPr>
                <p:cNvPr id="78" name="图形"/>
                <p:cNvSpPr txBox="1"/>
                <p:nvPr>
                  <p:custDataLst>
                    <p:tags r:id="rId8"/>
                  </p:custDataLst>
                </p:nvPr>
              </p:nvSpPr>
              <p:spPr>
                <a:xfrm>
                  <a:off x="1943" y="5520"/>
                  <a:ext cx="3708" cy="7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noProof="0" dirty="0">
                      <a:ln>
                        <a:noFill/>
                        <a:miter lim="800000"/>
                      </a:ln>
                      <a:solidFill>
                        <a:schemeClr val="bg1"/>
                      </a:solidFill>
                      <a:effectLst>
                        <a:outerShdw blurRad="546100" dir="2700000" algn="tl" rotWithShape="0">
                          <a:schemeClr val="bg1">
                            <a:alpha val="40000"/>
                          </a:schemeClr>
                        </a:outerShdw>
                      </a:effectLst>
                      <a:uLnTx/>
                      <a:uFillTx/>
                      <a:cs typeface="+mn-ea"/>
                      <a:sym typeface="+mn-lt"/>
                    </a:rPr>
                    <a:t>Add title text</a:t>
                  </a:r>
                  <a:endParaRPr kumimoji="0" lang="zh-CN" sz="2400" b="0" u="none" strike="noStrike" kern="1200" cap="none" spc="0" normalizeH="0" baseline="0" noProof="0" dirty="0">
                    <a:ln>
                      <a:noFill/>
                      <a:miter lim="800000"/>
                    </a:ln>
                    <a:solidFill>
                      <a:schemeClr val="bg1"/>
                    </a:solidFill>
                    <a:effectLst>
                      <a:outerShdw blurRad="546100" dir="2700000" algn="tl" rotWithShape="0">
                        <a:schemeClr val="bg1">
                          <a:alpha val="40000"/>
                        </a:schemeClr>
                      </a:outerShdw>
                    </a:effectLst>
                    <a:uLnTx/>
                    <a:uFillTx/>
                    <a:cs typeface="+mn-ea"/>
                    <a:sym typeface="+mn-lt"/>
                  </a:endParaRPr>
                </a:p>
              </p:txBody>
            </p:sp>
          </p:grpSp>
          <p:grpSp>
            <p:nvGrpSpPr>
              <p:cNvPr id="96" name="组合 95"/>
              <p:cNvGrpSpPr/>
              <p:nvPr/>
            </p:nvGrpSpPr>
            <p:grpSpPr>
              <a:xfrm>
                <a:off x="9876" y="5556"/>
                <a:ext cx="3917" cy="802"/>
                <a:chOff x="1830" y="5501"/>
                <a:chExt cx="3917" cy="802"/>
              </a:xfrm>
            </p:grpSpPr>
            <p:sp>
              <p:nvSpPr>
                <p:cNvPr id="97" name="图形"/>
                <p:cNvSpPr/>
                <p:nvPr>
                  <p:custDataLst>
                    <p:tags r:id="rId5"/>
                  </p:custDataLst>
                </p:nvPr>
              </p:nvSpPr>
              <p:spPr>
                <a:xfrm>
                  <a:off x="1830" y="5501"/>
                  <a:ext cx="3917" cy="802"/>
                </a:xfrm>
                <a:prstGeom prst="roundRect">
                  <a:avLst>
                    <a:gd name="adj" fmla="val 50000"/>
                  </a:avLst>
                </a:prstGeom>
                <a:gradFill>
                  <a:gsLst>
                    <a:gs pos="0">
                      <a:schemeClr val="accent1"/>
                    </a:gs>
                    <a:gs pos="100000">
                      <a:schemeClr val="accent2"/>
                    </a:gs>
                  </a:gsLst>
                  <a:lin ang="2700000" scaled="0"/>
                </a:gradFill>
                <a:ln>
                  <a:solidFill>
                    <a:schemeClr val="accent2">
                      <a:alpha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spcBef>
                      <a:spcPts val="0"/>
                    </a:spcBef>
                    <a:spcAft>
                      <a:spcPts val="0"/>
                    </a:spcAft>
                    <a:buClrTx/>
                    <a:buSzTx/>
                    <a:buFontTx/>
                    <a:defRPr/>
                  </a:pPr>
                  <a:endParaRPr lang="zh-CN" altLang="en-US" sz="1000" noProof="0">
                    <a:ln>
                      <a:noFill/>
                    </a:ln>
                    <a:solidFill>
                      <a:prstClr val="white"/>
                    </a:solidFill>
                    <a:effectLst/>
                    <a:uLnTx/>
                    <a:uFillTx/>
                    <a:cs typeface="+mn-ea"/>
                    <a:sym typeface="+mn-lt"/>
                  </a:endParaRPr>
                </a:p>
              </p:txBody>
            </p:sp>
            <p:sp>
              <p:nvSpPr>
                <p:cNvPr id="98" name="图形"/>
                <p:cNvSpPr txBox="1"/>
                <p:nvPr>
                  <p:custDataLst>
                    <p:tags r:id="rId6"/>
                  </p:custDataLst>
                </p:nvPr>
              </p:nvSpPr>
              <p:spPr>
                <a:xfrm>
                  <a:off x="1943" y="5520"/>
                  <a:ext cx="3708" cy="7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noProof="0" dirty="0">
                      <a:ln>
                        <a:noFill/>
                        <a:miter lim="800000"/>
                      </a:ln>
                      <a:solidFill>
                        <a:schemeClr val="bg1"/>
                      </a:solidFill>
                      <a:effectLst>
                        <a:outerShdw blurRad="546100" dir="2700000" algn="tl" rotWithShape="0">
                          <a:schemeClr val="bg1">
                            <a:alpha val="40000"/>
                          </a:schemeClr>
                        </a:outerShdw>
                      </a:effectLst>
                      <a:uLnTx/>
                      <a:uFillTx/>
                      <a:cs typeface="+mn-ea"/>
                      <a:sym typeface="+mn-lt"/>
                    </a:rPr>
                    <a:t>Add title text</a:t>
                  </a:r>
                  <a:endParaRPr kumimoji="0" lang="zh-CN" sz="2400" b="0" u="none" strike="noStrike" kern="1200" cap="none" spc="0" normalizeH="0" baseline="0" noProof="0" dirty="0">
                    <a:ln>
                      <a:noFill/>
                      <a:miter lim="800000"/>
                    </a:ln>
                    <a:solidFill>
                      <a:schemeClr val="bg1"/>
                    </a:solidFill>
                    <a:effectLst>
                      <a:outerShdw blurRad="546100" dir="2700000" algn="tl" rotWithShape="0">
                        <a:schemeClr val="bg1">
                          <a:alpha val="40000"/>
                        </a:schemeClr>
                      </a:outerShdw>
                    </a:effectLst>
                    <a:uLnTx/>
                    <a:uFillTx/>
                    <a:cs typeface="+mn-ea"/>
                    <a:sym typeface="+mn-lt"/>
                  </a:endParaRPr>
                </a:p>
              </p:txBody>
            </p:sp>
          </p:grpSp>
          <p:grpSp>
            <p:nvGrpSpPr>
              <p:cNvPr id="102" name="组合 101"/>
              <p:cNvGrpSpPr/>
              <p:nvPr/>
            </p:nvGrpSpPr>
            <p:grpSpPr>
              <a:xfrm>
                <a:off x="14400" y="5556"/>
                <a:ext cx="3917" cy="802"/>
                <a:chOff x="1830" y="5501"/>
                <a:chExt cx="3917" cy="802"/>
              </a:xfrm>
            </p:grpSpPr>
            <p:sp>
              <p:nvSpPr>
                <p:cNvPr id="103" name="图形"/>
                <p:cNvSpPr/>
                <p:nvPr>
                  <p:custDataLst>
                    <p:tags r:id="rId3"/>
                  </p:custDataLst>
                </p:nvPr>
              </p:nvSpPr>
              <p:spPr>
                <a:xfrm>
                  <a:off x="1830" y="5501"/>
                  <a:ext cx="3917" cy="802"/>
                </a:xfrm>
                <a:prstGeom prst="roundRect">
                  <a:avLst>
                    <a:gd name="adj" fmla="val 50000"/>
                  </a:avLst>
                </a:prstGeom>
                <a:gradFill>
                  <a:gsLst>
                    <a:gs pos="0">
                      <a:schemeClr val="accent1"/>
                    </a:gs>
                    <a:gs pos="100000">
                      <a:schemeClr val="accent2"/>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spcBef>
                      <a:spcPts val="0"/>
                    </a:spcBef>
                    <a:spcAft>
                      <a:spcPts val="0"/>
                    </a:spcAft>
                    <a:buClrTx/>
                    <a:buSzTx/>
                    <a:buFontTx/>
                    <a:defRPr/>
                  </a:pPr>
                  <a:endParaRPr lang="zh-CN" altLang="en-US" sz="1000" noProof="0">
                    <a:ln>
                      <a:noFill/>
                    </a:ln>
                    <a:solidFill>
                      <a:prstClr val="white"/>
                    </a:solidFill>
                    <a:effectLst/>
                    <a:uLnTx/>
                    <a:uFillTx/>
                    <a:cs typeface="+mn-ea"/>
                    <a:sym typeface="+mn-lt"/>
                  </a:endParaRPr>
                </a:p>
              </p:txBody>
            </p:sp>
            <p:sp>
              <p:nvSpPr>
                <p:cNvPr id="104" name="图形"/>
                <p:cNvSpPr txBox="1"/>
                <p:nvPr>
                  <p:custDataLst>
                    <p:tags r:id="rId4"/>
                  </p:custDataLst>
                </p:nvPr>
              </p:nvSpPr>
              <p:spPr>
                <a:xfrm>
                  <a:off x="1943" y="5520"/>
                  <a:ext cx="3708" cy="7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noProof="0" dirty="0">
                      <a:ln>
                        <a:noFill/>
                        <a:miter lim="800000"/>
                      </a:ln>
                      <a:solidFill>
                        <a:schemeClr val="bg1"/>
                      </a:solidFill>
                      <a:effectLst>
                        <a:outerShdw blurRad="546100" dir="2700000" algn="tl" rotWithShape="0">
                          <a:schemeClr val="bg1">
                            <a:alpha val="40000"/>
                          </a:schemeClr>
                        </a:outerShdw>
                      </a:effectLst>
                      <a:uLnTx/>
                      <a:uFillTx/>
                      <a:cs typeface="+mn-ea"/>
                      <a:sym typeface="+mn-lt"/>
                    </a:rPr>
                    <a:t>Add title text</a:t>
                  </a:r>
                  <a:endParaRPr kumimoji="0" lang="zh-CN" sz="2400" b="0" u="none" strike="noStrike" kern="1200" cap="none" spc="0" normalizeH="0" baseline="0" noProof="0" dirty="0">
                    <a:ln>
                      <a:noFill/>
                      <a:miter lim="800000"/>
                    </a:ln>
                    <a:solidFill>
                      <a:schemeClr val="bg1"/>
                    </a:solidFill>
                    <a:effectLst>
                      <a:outerShdw blurRad="546100" dir="2700000" algn="tl" rotWithShape="0">
                        <a:schemeClr val="bg1">
                          <a:alpha val="40000"/>
                        </a:schemeClr>
                      </a:outerShdw>
                    </a:effectLst>
                    <a:uLnTx/>
                    <a:uFillTx/>
                    <a:cs typeface="+mn-ea"/>
                    <a:sym typeface="+mn-lt"/>
                  </a:endParaRPr>
                </a:p>
              </p:txBody>
            </p:sp>
          </p:grpSp>
        </p:grpSp>
      </p:grpSp>
    </p:spTree>
    <p:custDataLst>
      <p:tags r:id="rId1"/>
    </p:custDataLst>
  </p:cSld>
  <p:clrMapOvr>
    <a:masterClrMapping/>
  </p:clrMapOvr>
  <p:transition advTm="2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plus(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图形"/>
          <p:cNvGrpSpPr/>
          <p:nvPr/>
        </p:nvGrpSpPr>
        <p:grpSpPr>
          <a:xfrm>
            <a:off x="433070" y="1309370"/>
            <a:ext cx="10803890" cy="4261485"/>
            <a:chOff x="682" y="2363"/>
            <a:chExt cx="17014" cy="6711"/>
          </a:xfrm>
        </p:grpSpPr>
        <p:sp>
          <p:nvSpPr>
            <p:cNvPr id="10" name="图形"/>
            <p:cNvSpPr txBox="1"/>
            <p:nvPr>
              <p:custDataLst>
                <p:tags r:id="rId2"/>
              </p:custDataLst>
            </p:nvPr>
          </p:nvSpPr>
          <p:spPr>
            <a:xfrm>
              <a:off x="3903" y="7919"/>
              <a:ext cx="1818" cy="436"/>
            </a:xfrm>
            <a:prstGeom prst="rect">
              <a:avLst/>
            </a:prstGeom>
            <a:noFill/>
          </p:spPr>
          <p:txBody>
            <a:bodyPr wrap="none" lIns="0" tIns="0" rIns="0" bIns="0" rtlCol="0" anchor="t">
              <a:spAutoFit/>
            </a:bodyPr>
            <a:lstStyle/>
            <a:p>
              <a:r>
                <a:rPr lang="zh-CN" altLang="en-US" dirty="0">
                  <a:solidFill>
                    <a:schemeClr val="bg1"/>
                  </a:solidFill>
                  <a:cs typeface="+mn-ea"/>
                  <a:sym typeface="+mn-lt"/>
                </a:rPr>
                <a:t>关键词标题</a:t>
              </a:r>
            </a:p>
          </p:txBody>
        </p:sp>
        <p:sp>
          <p:nvSpPr>
            <p:cNvPr id="44" name="图形"/>
            <p:cNvSpPr/>
            <p:nvPr>
              <p:custDataLst>
                <p:tags r:id="rId3"/>
              </p:custDataLst>
            </p:nvPr>
          </p:nvSpPr>
          <p:spPr>
            <a:xfrm>
              <a:off x="7861" y="2685"/>
              <a:ext cx="9835" cy="1511"/>
            </a:xfrm>
            <a:prstGeom prst="roundRect">
              <a:avLst>
                <a:gd name="adj" fmla="val 6511"/>
              </a:avLst>
            </a:prstGeom>
            <a:noFill/>
            <a:ln>
              <a:gradFill>
                <a:gsLst>
                  <a:gs pos="0">
                    <a:schemeClr val="accent1">
                      <a:lumMod val="20000"/>
                      <a:lumOff val="80000"/>
                      <a:alpha val="0"/>
                    </a:schemeClr>
                  </a:gs>
                  <a:gs pos="100000">
                    <a:schemeClr val="accent2"/>
                  </a:gs>
                </a:gsLst>
                <a:lin ang="0" scaled="1"/>
              </a:gradFill>
            </a:ln>
            <a:effectLst>
              <a:outerShdw blurRad="495300" dist="177800" dir="2700000" sx="99000" sy="99000" algn="tl" rotWithShape="0">
                <a:srgbClr val="C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5" name="图形"/>
            <p:cNvSpPr/>
            <p:nvPr>
              <p:custDataLst>
                <p:tags r:id="rId4"/>
              </p:custDataLst>
            </p:nvPr>
          </p:nvSpPr>
          <p:spPr>
            <a:xfrm>
              <a:off x="7861" y="4916"/>
              <a:ext cx="9835" cy="1511"/>
            </a:xfrm>
            <a:prstGeom prst="roundRect">
              <a:avLst>
                <a:gd name="adj" fmla="val 6511"/>
              </a:avLst>
            </a:prstGeom>
            <a:noFill/>
            <a:ln>
              <a:gradFill>
                <a:gsLst>
                  <a:gs pos="0">
                    <a:schemeClr val="accent1">
                      <a:lumMod val="20000"/>
                      <a:lumOff val="80000"/>
                      <a:alpha val="0"/>
                    </a:schemeClr>
                  </a:gs>
                  <a:gs pos="100000">
                    <a:schemeClr val="accent2"/>
                  </a:gs>
                </a:gsLst>
                <a:lin ang="0" scaled="1"/>
              </a:gradFill>
            </a:ln>
            <a:effectLst>
              <a:outerShdw blurRad="495300" dist="177800" dir="2700000" sx="99000" sy="99000" algn="tl" rotWithShape="0">
                <a:srgbClr val="C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spcBef>
                  <a:spcPts val="0"/>
                </a:spcBef>
                <a:spcAft>
                  <a:spcPts val="0"/>
                </a:spcAft>
                <a:buClrTx/>
                <a:buSzTx/>
                <a:buFontTx/>
                <a:defRPr/>
              </a:pPr>
              <a:endParaRPr lang="zh-CN" altLang="en-US" noProof="0">
                <a:ln>
                  <a:noFill/>
                </a:ln>
                <a:solidFill>
                  <a:prstClr val="white"/>
                </a:solidFill>
                <a:effectLst/>
                <a:uLnTx/>
                <a:uFillTx/>
                <a:cs typeface="+mn-ea"/>
                <a:sym typeface="+mn-lt"/>
              </a:endParaRPr>
            </a:p>
          </p:txBody>
        </p:sp>
        <p:sp>
          <p:nvSpPr>
            <p:cNvPr id="47" name="图形"/>
            <p:cNvSpPr/>
            <p:nvPr>
              <p:custDataLst>
                <p:tags r:id="rId5"/>
              </p:custDataLst>
            </p:nvPr>
          </p:nvSpPr>
          <p:spPr>
            <a:xfrm>
              <a:off x="7861" y="7114"/>
              <a:ext cx="9835" cy="1511"/>
            </a:xfrm>
            <a:prstGeom prst="roundRect">
              <a:avLst>
                <a:gd name="adj" fmla="val 6511"/>
              </a:avLst>
            </a:prstGeom>
            <a:noFill/>
            <a:ln>
              <a:gradFill>
                <a:gsLst>
                  <a:gs pos="0">
                    <a:schemeClr val="accent1">
                      <a:lumMod val="20000"/>
                      <a:lumOff val="80000"/>
                      <a:alpha val="0"/>
                    </a:schemeClr>
                  </a:gs>
                  <a:gs pos="100000">
                    <a:schemeClr val="accent2"/>
                  </a:gs>
                </a:gsLst>
                <a:lin ang="0" scaled="1"/>
              </a:gradFill>
            </a:ln>
            <a:effectLst>
              <a:outerShdw blurRad="495300" dist="177800" dir="2700000" sx="99000" sy="99000" algn="tl" rotWithShape="0">
                <a:srgbClr val="C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spcBef>
                  <a:spcPts val="0"/>
                </a:spcBef>
                <a:spcAft>
                  <a:spcPts val="0"/>
                </a:spcAft>
                <a:buClrTx/>
                <a:buSzTx/>
                <a:buFontTx/>
                <a:defRPr/>
              </a:pPr>
              <a:endParaRPr lang="zh-CN" altLang="en-US" noProof="0">
                <a:ln>
                  <a:noFill/>
                </a:ln>
                <a:solidFill>
                  <a:prstClr val="white"/>
                </a:solidFill>
                <a:effectLst/>
                <a:uLnTx/>
                <a:uFillTx/>
                <a:cs typeface="+mn-ea"/>
                <a:sym typeface="+mn-lt"/>
              </a:endParaRPr>
            </a:p>
          </p:txBody>
        </p:sp>
        <p:sp>
          <p:nvSpPr>
            <p:cNvPr id="48" name="图形"/>
            <p:cNvSpPr txBox="1"/>
            <p:nvPr>
              <p:custDataLst>
                <p:tags r:id="rId6"/>
              </p:custDataLst>
            </p:nvPr>
          </p:nvSpPr>
          <p:spPr>
            <a:xfrm>
              <a:off x="9448" y="2819"/>
              <a:ext cx="7985" cy="1240"/>
            </a:xfrm>
            <a:prstGeom prst="rect">
              <a:avLst/>
            </a:prstGeom>
            <a:noFill/>
          </p:spPr>
          <p:txBody>
            <a:bodyPr wrap="square" rtlCol="0">
              <a:spAutoFit/>
            </a:bodyPr>
            <a:lstStyle>
              <a:defPPr>
                <a:defRPr lang="zh-CN"/>
              </a:defPPr>
              <a:lvl1pPr>
                <a:lnSpc>
                  <a:spcPct val="120000"/>
                </a:lnSpc>
                <a:defRPr>
                  <a:solidFill>
                    <a:schemeClr val="tx1">
                      <a:lumMod val="75000"/>
                      <a:lumOff val="25000"/>
                    </a:schemeClr>
                  </a:solidFill>
                </a:defRPr>
              </a:lvl1pPr>
            </a:lstStyle>
            <a:p>
              <a:pPr indent="0" algn="l">
                <a:lnSpc>
                  <a:spcPct val="150000"/>
                </a:lnSpc>
              </a:pPr>
              <a:r>
                <a:rPr lang="en-US" altLang="zh-CN" sz="1600" dirty="0">
                  <a:cs typeface="+mn-ea"/>
                  <a:sym typeface="+mn-lt"/>
                </a:rPr>
                <a:t>Click here to add text content, such as keywords, some brief introductions, etc.</a:t>
              </a:r>
              <a:endParaRPr kumimoji="0" lang="zh-CN" altLang="en-US" sz="1600" b="0" i="0" u="none" strike="noStrike" kern="1200" cap="none" spc="0" normalizeH="0" baseline="0" noProof="0" dirty="0">
                <a:ln>
                  <a:noFill/>
                </a:ln>
                <a:solidFill>
                  <a:schemeClr val="tx1"/>
                </a:solidFill>
                <a:effectLst/>
                <a:uLnTx/>
                <a:uFillTx/>
                <a:cs typeface="+mn-ea"/>
                <a:sym typeface="+mn-lt"/>
              </a:endParaRPr>
            </a:p>
          </p:txBody>
        </p:sp>
        <p:sp>
          <p:nvSpPr>
            <p:cNvPr id="2" name="图形"/>
            <p:cNvSpPr txBox="1"/>
            <p:nvPr>
              <p:custDataLst>
                <p:tags r:id="rId7"/>
              </p:custDataLst>
            </p:nvPr>
          </p:nvSpPr>
          <p:spPr>
            <a:xfrm>
              <a:off x="9448" y="7222"/>
              <a:ext cx="7985" cy="1240"/>
            </a:xfrm>
            <a:prstGeom prst="rect">
              <a:avLst/>
            </a:prstGeom>
            <a:noFill/>
          </p:spPr>
          <p:txBody>
            <a:bodyPr wrap="square" rtlCol="0">
              <a:spAutoFit/>
            </a:bodyPr>
            <a:lstStyle>
              <a:defPPr>
                <a:defRPr lang="zh-CN"/>
              </a:defPPr>
              <a:lvl1pPr>
                <a:lnSpc>
                  <a:spcPct val="120000"/>
                </a:lnSpc>
                <a:defRPr>
                  <a:solidFill>
                    <a:schemeClr val="tx1">
                      <a:lumMod val="75000"/>
                      <a:lumOff val="25000"/>
                    </a:schemeClr>
                  </a:solidFill>
                </a:defRPr>
              </a:lvl1pPr>
            </a:lstStyle>
            <a:p>
              <a:pPr indent="0" algn="l">
                <a:lnSpc>
                  <a:spcPct val="150000"/>
                </a:lnSpc>
              </a:pPr>
              <a:r>
                <a:rPr lang="en-US" altLang="zh-CN" sz="1600" dirty="0">
                  <a:cs typeface="+mn-ea"/>
                  <a:sym typeface="+mn-lt"/>
                </a:rPr>
                <a:t>Click here to add text content, such as keywords, some brief introductions, etc.</a:t>
              </a:r>
              <a:endParaRPr kumimoji="0" lang="zh-CN" altLang="en-US" sz="1600" b="0" i="0" u="none" strike="noStrike" kern="1200" cap="none" spc="0" normalizeH="0" baseline="0" noProof="0" dirty="0">
                <a:ln>
                  <a:noFill/>
                </a:ln>
                <a:solidFill>
                  <a:schemeClr val="tx1"/>
                </a:solidFill>
                <a:effectLst/>
                <a:uLnTx/>
                <a:uFillTx/>
                <a:cs typeface="+mn-ea"/>
                <a:sym typeface="+mn-lt"/>
              </a:endParaRPr>
            </a:p>
          </p:txBody>
        </p:sp>
        <p:sp>
          <p:nvSpPr>
            <p:cNvPr id="28" name="图形"/>
            <p:cNvSpPr txBox="1"/>
            <p:nvPr>
              <p:custDataLst>
                <p:tags r:id="rId8"/>
              </p:custDataLst>
            </p:nvPr>
          </p:nvSpPr>
          <p:spPr>
            <a:xfrm>
              <a:off x="9448" y="5114"/>
              <a:ext cx="7985" cy="1240"/>
            </a:xfrm>
            <a:prstGeom prst="rect">
              <a:avLst/>
            </a:prstGeom>
            <a:noFill/>
          </p:spPr>
          <p:txBody>
            <a:bodyPr wrap="square" rtlCol="0">
              <a:spAutoFit/>
            </a:bodyPr>
            <a:lstStyle>
              <a:defPPr>
                <a:defRPr lang="zh-CN"/>
              </a:defPPr>
              <a:lvl1pPr>
                <a:lnSpc>
                  <a:spcPct val="120000"/>
                </a:lnSpc>
                <a:defRPr>
                  <a:solidFill>
                    <a:schemeClr val="tx1">
                      <a:lumMod val="75000"/>
                      <a:lumOff val="25000"/>
                    </a:schemeClr>
                  </a:solidFill>
                </a:defRPr>
              </a:lvl1pPr>
            </a:lstStyle>
            <a:p>
              <a:pPr indent="0" algn="l">
                <a:lnSpc>
                  <a:spcPct val="150000"/>
                </a:lnSpc>
              </a:pPr>
              <a:r>
                <a:rPr lang="en-US" altLang="zh-CN" sz="1600" dirty="0">
                  <a:cs typeface="+mn-ea"/>
                  <a:sym typeface="+mn-lt"/>
                </a:rPr>
                <a:t>Click here to add text content, such as keywords, some brief introductions, etc.</a:t>
              </a:r>
              <a:endParaRPr kumimoji="0" lang="zh-CN" altLang="en-US" sz="1600" b="0" i="0" u="none" strike="noStrike" kern="1200" cap="none" spc="0" normalizeH="0" baseline="0" noProof="0" dirty="0">
                <a:ln>
                  <a:noFill/>
                </a:ln>
                <a:solidFill>
                  <a:schemeClr val="tx1"/>
                </a:solidFill>
                <a:effectLst/>
                <a:uLnTx/>
                <a:uFillTx/>
                <a:cs typeface="+mn-ea"/>
                <a:sym typeface="+mn-lt"/>
              </a:endParaRPr>
            </a:p>
          </p:txBody>
        </p:sp>
        <p:sp>
          <p:nvSpPr>
            <p:cNvPr id="3" name="图形"/>
            <p:cNvSpPr/>
            <p:nvPr>
              <p:custDataLst>
                <p:tags r:id="rId9"/>
              </p:custDataLst>
            </p:nvPr>
          </p:nvSpPr>
          <p:spPr>
            <a:xfrm>
              <a:off x="682" y="2363"/>
              <a:ext cx="6711" cy="6711"/>
            </a:xfrm>
            <a:prstGeom prst="ellipse">
              <a:avLst/>
            </a:prstGeom>
            <a:noFill/>
            <a:ln w="28575" cap="flat" cmpd="sng" algn="ctr">
              <a:gradFill flip="none" rotWithShape="1">
                <a:gsLst>
                  <a:gs pos="0">
                    <a:schemeClr val="accent2">
                      <a:alpha val="0"/>
                    </a:schemeClr>
                  </a:gs>
                  <a:gs pos="100000">
                    <a:schemeClr val="accent1"/>
                  </a:gs>
                </a:gsLst>
                <a:lin ang="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pic>
          <p:nvPicPr>
            <p:cNvPr id="5" name="图形" descr="E:\006包图网\素材\0000商务办公\商务办公\13017.jpg13017"/>
            <p:cNvPicPr>
              <a:picLocks noChangeAspect="1"/>
            </p:cNvPicPr>
            <p:nvPr>
              <p:custDataLst>
                <p:tags r:id="rId10"/>
              </p:custDataLst>
            </p:nvPr>
          </p:nvPicPr>
          <p:blipFill>
            <a:blip r:embed="rId18"/>
            <a:srcRect l="16637" r="16637"/>
            <a:stretch>
              <a:fillRect/>
            </a:stretch>
          </p:blipFill>
          <p:spPr>
            <a:xfrm>
              <a:off x="1306" y="2891"/>
              <a:ext cx="5464" cy="5464"/>
            </a:xfrm>
            <a:custGeom>
              <a:avLst/>
              <a:gdLst/>
              <a:ahLst/>
              <a:cxnLst>
                <a:cxn ang="3">
                  <a:pos x="hc" y="t"/>
                </a:cxn>
                <a:cxn ang="cd2">
                  <a:pos x="l" y="vc"/>
                </a:cxn>
                <a:cxn ang="cd4">
                  <a:pos x="hc" y="b"/>
                </a:cxn>
                <a:cxn ang="0">
                  <a:pos x="r" y="vc"/>
                </a:cxn>
              </a:cxnLst>
              <a:rect l="l" t="t" r="r" b="b"/>
              <a:pathLst>
                <a:path w="5667" h="5667">
                  <a:moveTo>
                    <a:pt x="2833" y="0"/>
                  </a:moveTo>
                  <a:cubicBezTo>
                    <a:pt x="4398" y="0"/>
                    <a:pt x="5667" y="1269"/>
                    <a:pt x="5667" y="2833"/>
                  </a:cubicBezTo>
                  <a:cubicBezTo>
                    <a:pt x="5667" y="4398"/>
                    <a:pt x="4398" y="5667"/>
                    <a:pt x="2833" y="5667"/>
                  </a:cubicBezTo>
                  <a:cubicBezTo>
                    <a:pt x="1269" y="5667"/>
                    <a:pt x="0" y="4398"/>
                    <a:pt x="0" y="2833"/>
                  </a:cubicBezTo>
                  <a:cubicBezTo>
                    <a:pt x="0" y="1269"/>
                    <a:pt x="1269" y="0"/>
                    <a:pt x="2833" y="0"/>
                  </a:cubicBezTo>
                  <a:close/>
                </a:path>
              </a:pathLst>
            </a:custGeom>
            <a:ln w="101600">
              <a:solidFill>
                <a:schemeClr val="accent2">
                  <a:alpha val="36000"/>
                </a:schemeClr>
              </a:solidFill>
            </a:ln>
          </p:spPr>
        </p:pic>
        <p:sp>
          <p:nvSpPr>
            <p:cNvPr id="30" name="图形"/>
            <p:cNvSpPr/>
            <p:nvPr>
              <p:custDataLst>
                <p:tags r:id="rId11"/>
              </p:custDataLst>
            </p:nvPr>
          </p:nvSpPr>
          <p:spPr>
            <a:xfrm>
              <a:off x="8113" y="3079"/>
              <a:ext cx="855" cy="855"/>
            </a:xfrm>
            <a:prstGeom prst="ellipse">
              <a:avLst/>
            </a:prstGeom>
            <a:gradFill>
              <a:gsLst>
                <a:gs pos="0">
                  <a:schemeClr val="accent1"/>
                </a:gs>
                <a:gs pos="100000">
                  <a:schemeClr val="accent2"/>
                </a:gs>
              </a:gsLst>
              <a:lin ang="2700000" scaled="0"/>
            </a:gradFill>
            <a:ln w="127000">
              <a:solidFill>
                <a:schemeClr val="accent2">
                  <a:lumMod val="20000"/>
                  <a:lumOff val="80000"/>
                  <a:alpha val="4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a:cs typeface="+mn-ea"/>
                <a:sym typeface="+mn-lt"/>
              </a:endParaRPr>
            </a:p>
          </p:txBody>
        </p:sp>
        <p:sp>
          <p:nvSpPr>
            <p:cNvPr id="36" name="图形"/>
            <p:cNvSpPr txBox="1"/>
            <p:nvPr>
              <p:custDataLst>
                <p:tags r:id="rId12"/>
              </p:custDataLst>
            </p:nvPr>
          </p:nvSpPr>
          <p:spPr>
            <a:xfrm>
              <a:off x="8191" y="3216"/>
              <a:ext cx="776" cy="580"/>
            </a:xfrm>
            <a:prstGeom prst="rect">
              <a:avLst/>
            </a:prstGeom>
            <a:noFill/>
          </p:spPr>
          <p:txBody>
            <a:bodyPr wrap="square" rtlCol="0">
              <a:spAutoFit/>
            </a:bodyPr>
            <a:lstStyle/>
            <a:p>
              <a:r>
                <a:rPr lang="en-US" altLang="zh-CN">
                  <a:solidFill>
                    <a:schemeClr val="bg1"/>
                  </a:solidFill>
                  <a:cs typeface="+mn-ea"/>
                  <a:sym typeface="+mn-lt"/>
                </a:rPr>
                <a:t>01</a:t>
              </a:r>
            </a:p>
          </p:txBody>
        </p:sp>
        <p:sp>
          <p:nvSpPr>
            <p:cNvPr id="33" name="图形"/>
            <p:cNvSpPr/>
            <p:nvPr>
              <p:custDataLst>
                <p:tags r:id="rId13"/>
              </p:custDataLst>
            </p:nvPr>
          </p:nvSpPr>
          <p:spPr>
            <a:xfrm>
              <a:off x="8113" y="5228"/>
              <a:ext cx="867" cy="855"/>
            </a:xfrm>
            <a:prstGeom prst="ellipse">
              <a:avLst/>
            </a:prstGeom>
            <a:gradFill>
              <a:gsLst>
                <a:gs pos="0">
                  <a:schemeClr val="accent1"/>
                </a:gs>
                <a:gs pos="100000">
                  <a:schemeClr val="accent2"/>
                </a:gs>
              </a:gsLst>
              <a:lin ang="2700000" scaled="0"/>
            </a:gradFill>
            <a:ln w="127000">
              <a:solidFill>
                <a:schemeClr val="accent2">
                  <a:lumMod val="20000"/>
                  <a:lumOff val="80000"/>
                  <a:alpha val="4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a:cs typeface="+mn-ea"/>
                <a:sym typeface="+mn-lt"/>
              </a:endParaRPr>
            </a:p>
          </p:txBody>
        </p:sp>
        <p:sp>
          <p:nvSpPr>
            <p:cNvPr id="37" name="图形"/>
            <p:cNvSpPr txBox="1"/>
            <p:nvPr>
              <p:custDataLst>
                <p:tags r:id="rId14"/>
              </p:custDataLst>
            </p:nvPr>
          </p:nvSpPr>
          <p:spPr>
            <a:xfrm>
              <a:off x="8203" y="5365"/>
              <a:ext cx="970" cy="580"/>
            </a:xfrm>
            <a:prstGeom prst="rect">
              <a:avLst/>
            </a:prstGeom>
            <a:noFill/>
          </p:spPr>
          <p:txBody>
            <a:bodyPr wrap="square" rtlCol="0">
              <a:spAutoFit/>
            </a:bodyPr>
            <a:lstStyle/>
            <a:p>
              <a:r>
                <a:rPr lang="en-US" altLang="zh-CN">
                  <a:solidFill>
                    <a:schemeClr val="bg1"/>
                  </a:solidFill>
                  <a:cs typeface="+mn-ea"/>
                  <a:sym typeface="+mn-lt"/>
                </a:rPr>
                <a:t>02</a:t>
              </a:r>
            </a:p>
          </p:txBody>
        </p:sp>
        <p:sp>
          <p:nvSpPr>
            <p:cNvPr id="32" name="图形"/>
            <p:cNvSpPr/>
            <p:nvPr>
              <p:custDataLst>
                <p:tags r:id="rId15"/>
              </p:custDataLst>
            </p:nvPr>
          </p:nvSpPr>
          <p:spPr>
            <a:xfrm>
              <a:off x="8113" y="7373"/>
              <a:ext cx="867" cy="855"/>
            </a:xfrm>
            <a:prstGeom prst="ellipse">
              <a:avLst/>
            </a:prstGeom>
            <a:gradFill>
              <a:gsLst>
                <a:gs pos="0">
                  <a:schemeClr val="accent1"/>
                </a:gs>
                <a:gs pos="100000">
                  <a:schemeClr val="accent2"/>
                </a:gs>
              </a:gsLst>
              <a:lin ang="2700000" scaled="0"/>
            </a:gradFill>
            <a:ln w="127000">
              <a:solidFill>
                <a:schemeClr val="accent2">
                  <a:lumMod val="20000"/>
                  <a:lumOff val="80000"/>
                  <a:alpha val="4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a:cs typeface="+mn-ea"/>
                <a:sym typeface="+mn-lt"/>
              </a:endParaRPr>
            </a:p>
          </p:txBody>
        </p:sp>
        <p:sp>
          <p:nvSpPr>
            <p:cNvPr id="34" name="图形"/>
            <p:cNvSpPr txBox="1"/>
            <p:nvPr>
              <p:custDataLst>
                <p:tags r:id="rId16"/>
              </p:custDataLst>
            </p:nvPr>
          </p:nvSpPr>
          <p:spPr>
            <a:xfrm>
              <a:off x="8203" y="7510"/>
              <a:ext cx="970" cy="580"/>
            </a:xfrm>
            <a:prstGeom prst="rect">
              <a:avLst/>
            </a:prstGeom>
            <a:noFill/>
          </p:spPr>
          <p:txBody>
            <a:bodyPr wrap="square" rtlCol="0">
              <a:spAutoFit/>
            </a:bodyPr>
            <a:lstStyle/>
            <a:p>
              <a:r>
                <a:rPr lang="en-US" altLang="zh-CN">
                  <a:solidFill>
                    <a:schemeClr val="bg1"/>
                  </a:solidFill>
                  <a:cs typeface="+mn-ea"/>
                  <a:sym typeface="+mn-lt"/>
                </a:rPr>
                <a:t>03</a:t>
              </a:r>
            </a:p>
          </p:txBody>
        </p:sp>
      </p:grpSp>
    </p:spTree>
    <p:custDataLst>
      <p:tags r:id="rId1"/>
    </p:custDataLst>
  </p:cSld>
  <p:clrMapOvr>
    <a:masterClrMapping/>
  </p:clrMapOvr>
  <p:transition advTm="2000">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heckerboard(across)">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2"/>
            </p:custDataLst>
          </p:nvPr>
        </p:nvSpPr>
        <p:spPr>
          <a:xfrm>
            <a:off x="4673" y="-7886"/>
            <a:ext cx="12192000" cy="6858000"/>
          </a:xfrm>
          <a:prstGeom prst="rect">
            <a:avLst/>
          </a:prstGeom>
          <a:gradFill flip="none" rotWithShape="1">
            <a:gsLst>
              <a:gs pos="0">
                <a:srgbClr val="C5E5AD">
                  <a:alpha val="20000"/>
                </a:srgbClr>
              </a:gs>
              <a:gs pos="62000">
                <a:srgbClr val="C5E5AD">
                  <a:alpha val="0"/>
                </a:srgb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 name="矩形 1"/>
          <p:cNvSpPr/>
          <p:nvPr>
            <p:custDataLst>
              <p:tags r:id="rId3"/>
            </p:custDataLst>
          </p:nvPr>
        </p:nvSpPr>
        <p:spPr>
          <a:xfrm>
            <a:off x="18643" y="-7886"/>
            <a:ext cx="12192000" cy="6858000"/>
          </a:xfrm>
          <a:prstGeom prst="rect">
            <a:avLst/>
          </a:prstGeom>
          <a:gradFill flip="none" rotWithShape="1">
            <a:gsLst>
              <a:gs pos="0">
                <a:srgbClr val="FFFFFF">
                  <a:alpha val="0"/>
                </a:srgbClr>
              </a:gs>
              <a:gs pos="97000">
                <a:srgbClr val="FFF5DF">
                  <a:alpha val="49000"/>
                </a:srgb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2" name="任意多边形: 形状 21"/>
          <p:cNvSpPr/>
          <p:nvPr>
            <p:custDataLst>
              <p:tags r:id="rId4"/>
            </p:custDataLst>
          </p:nvPr>
        </p:nvSpPr>
        <p:spPr>
          <a:xfrm rot="12518745" flipH="1" flipV="1">
            <a:off x="-1104874" y="3047570"/>
            <a:ext cx="2562698" cy="2178787"/>
          </a:xfrm>
          <a:custGeom>
            <a:avLst/>
            <a:gdLst>
              <a:gd name="connsiteX0" fmla="*/ 20863 w 1788542"/>
              <a:gd name="connsiteY0" fmla="*/ 189792 h 1520605"/>
              <a:gd name="connsiteX1" fmla="*/ 282896 w 1788542"/>
              <a:gd name="connsiteY1" fmla="*/ 54 h 1520605"/>
              <a:gd name="connsiteX2" fmla="*/ 601697 w 1788542"/>
              <a:gd name="connsiteY2" fmla="*/ 154263 h 1520605"/>
              <a:gd name="connsiteX3" fmla="*/ 903449 w 1788542"/>
              <a:gd name="connsiteY3" fmla="*/ 348002 h 1520605"/>
              <a:gd name="connsiteX4" fmla="*/ 1336361 w 1788542"/>
              <a:gd name="connsiteY4" fmla="*/ 323904 h 1520605"/>
              <a:gd name="connsiteX5" fmla="*/ 1767367 w 1788542"/>
              <a:gd name="connsiteY5" fmla="*/ 681091 h 1520605"/>
              <a:gd name="connsiteX6" fmla="*/ 1637351 w 1788542"/>
              <a:gd name="connsiteY6" fmla="*/ 1239351 h 1520605"/>
              <a:gd name="connsiteX7" fmla="*/ 1121096 w 1788542"/>
              <a:gd name="connsiteY7" fmla="*/ 1511671 h 1520605"/>
              <a:gd name="connsiteX8" fmla="*/ 495303 w 1788542"/>
              <a:gd name="connsiteY8" fmla="*/ 1347174 h 1520605"/>
              <a:gd name="connsiteX9" fmla="*/ 308708 w 1788542"/>
              <a:gd name="connsiteY9" fmla="*/ 1037707 h 1520605"/>
              <a:gd name="connsiteX10" fmla="*/ 277371 w 1788542"/>
              <a:gd name="connsiteY10" fmla="*/ 747957 h 1520605"/>
              <a:gd name="connsiteX11" fmla="*/ 90681 w 1788542"/>
              <a:gd name="connsiteY11" fmla="*/ 542217 h 1520605"/>
              <a:gd name="connsiteX12" fmla="*/ 20863 w 1788542"/>
              <a:gd name="connsiteY12" fmla="*/ 189792 h 1520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8542" h="1520605">
                <a:moveTo>
                  <a:pt x="20863" y="189792"/>
                </a:moveTo>
                <a:cubicBezTo>
                  <a:pt x="62011" y="83016"/>
                  <a:pt x="168500" y="2244"/>
                  <a:pt x="282896" y="54"/>
                </a:cubicBezTo>
                <a:cubicBezTo>
                  <a:pt x="403768" y="-2328"/>
                  <a:pt x="510353" y="75111"/>
                  <a:pt x="601697" y="154263"/>
                </a:cubicBezTo>
                <a:cubicBezTo>
                  <a:pt x="693042" y="233416"/>
                  <a:pt x="785530" y="321332"/>
                  <a:pt x="903449" y="348002"/>
                </a:cubicBezTo>
                <a:cubicBezTo>
                  <a:pt x="1045086" y="380006"/>
                  <a:pt x="1191295" y="316093"/>
                  <a:pt x="1336361" y="323904"/>
                </a:cubicBezTo>
                <a:cubicBezTo>
                  <a:pt x="1535052" y="334572"/>
                  <a:pt x="1711741" y="490020"/>
                  <a:pt x="1767367" y="681091"/>
                </a:cubicBezTo>
                <a:cubicBezTo>
                  <a:pt x="1822993" y="872067"/>
                  <a:pt x="1765367" y="1086951"/>
                  <a:pt x="1637351" y="1239351"/>
                </a:cubicBezTo>
                <a:cubicBezTo>
                  <a:pt x="1509335" y="1391656"/>
                  <a:pt x="1318073" y="1483763"/>
                  <a:pt x="1121096" y="1511671"/>
                </a:cubicBezTo>
                <a:cubicBezTo>
                  <a:pt x="900878" y="1542913"/>
                  <a:pt x="663134" y="1493193"/>
                  <a:pt x="495303" y="1347174"/>
                </a:cubicBezTo>
                <a:cubicBezTo>
                  <a:pt x="403101" y="1266974"/>
                  <a:pt x="336807" y="1156484"/>
                  <a:pt x="308708" y="1037707"/>
                </a:cubicBezTo>
                <a:cubicBezTo>
                  <a:pt x="286420" y="943410"/>
                  <a:pt x="305375" y="840063"/>
                  <a:pt x="277371" y="747957"/>
                </a:cubicBezTo>
                <a:cubicBezTo>
                  <a:pt x="247558" y="650040"/>
                  <a:pt x="154022" y="614226"/>
                  <a:pt x="90681" y="542217"/>
                </a:cubicBezTo>
                <a:cubicBezTo>
                  <a:pt x="7718" y="447633"/>
                  <a:pt x="-25048" y="308759"/>
                  <a:pt x="20863" y="189792"/>
                </a:cubicBezTo>
                <a:close/>
              </a:path>
            </a:pathLst>
          </a:custGeom>
          <a:solidFill>
            <a:srgbClr val="FFB100">
              <a:alpha val="18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nvGrpSpPr>
          <p:cNvPr id="34" name="组合 33"/>
          <p:cNvGrpSpPr/>
          <p:nvPr/>
        </p:nvGrpSpPr>
        <p:grpSpPr>
          <a:xfrm>
            <a:off x="7667625" y="-1269365"/>
            <a:ext cx="5437505" cy="6703060"/>
            <a:chOff x="12075" y="-1999"/>
            <a:chExt cx="8336" cy="10276"/>
          </a:xfrm>
        </p:grpSpPr>
        <p:sp>
          <p:nvSpPr>
            <p:cNvPr id="12" name="任意多边形: 形状 11"/>
            <p:cNvSpPr/>
            <p:nvPr>
              <p:custDataLst>
                <p:tags r:id="rId23"/>
              </p:custDataLst>
            </p:nvPr>
          </p:nvSpPr>
          <p:spPr>
            <a:xfrm rot="18359690">
              <a:off x="11105" y="-1029"/>
              <a:ext cx="10277" cy="8337"/>
            </a:xfrm>
            <a:custGeom>
              <a:avLst/>
              <a:gdLst>
                <a:gd name="connsiteX0" fmla="*/ 1894689 w 1942299"/>
                <a:gd name="connsiteY0" fmla="*/ 172079 h 1575594"/>
                <a:gd name="connsiteX1" fmla="*/ 1682281 w 1942299"/>
                <a:gd name="connsiteY1" fmla="*/ 2439 h 1575594"/>
                <a:gd name="connsiteX2" fmla="*/ 1375481 w 1942299"/>
                <a:gd name="connsiteY2" fmla="*/ 128169 h 1575594"/>
                <a:gd name="connsiteX3" fmla="*/ 1096684 w 1942299"/>
                <a:gd name="connsiteY3" fmla="*/ 321622 h 1575594"/>
                <a:gd name="connsiteX4" fmla="*/ 495371 w 1942299"/>
                <a:gd name="connsiteY4" fmla="*/ 250279 h 1575594"/>
                <a:gd name="connsiteX5" fmla="*/ 138945 w 1942299"/>
                <a:gd name="connsiteY5" fmla="*/ 404203 h 1575594"/>
                <a:gd name="connsiteX6" fmla="*/ 525279 w 1942299"/>
                <a:gd name="connsiteY6" fmla="*/ 1510913 h 1575594"/>
                <a:gd name="connsiteX7" fmla="*/ 1485876 w 1942299"/>
                <a:gd name="connsiteY7" fmla="*/ 1368133 h 1575594"/>
                <a:gd name="connsiteX8" fmla="*/ 1937265 w 1942299"/>
                <a:gd name="connsiteY8" fmla="*/ 523837 h 1575594"/>
                <a:gd name="connsiteX9" fmla="*/ 1941837 w 1942299"/>
                <a:gd name="connsiteY9" fmla="*/ 448399 h 1575594"/>
                <a:gd name="connsiteX10" fmla="*/ 1894689 w 1942299"/>
                <a:gd name="connsiteY10" fmla="*/ 172079 h 157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42299" h="1575594">
                  <a:moveTo>
                    <a:pt x="1894689" y="172079"/>
                  </a:moveTo>
                  <a:cubicBezTo>
                    <a:pt x="1853636" y="87116"/>
                    <a:pt x="1775626" y="15869"/>
                    <a:pt x="1682281" y="2439"/>
                  </a:cubicBezTo>
                  <a:cubicBezTo>
                    <a:pt x="1569410" y="-13849"/>
                    <a:pt x="1462158" y="54064"/>
                    <a:pt x="1375481" y="128169"/>
                  </a:cubicBezTo>
                  <a:cubicBezTo>
                    <a:pt x="1288803" y="202273"/>
                    <a:pt x="1205841" y="288570"/>
                    <a:pt x="1096684" y="321622"/>
                  </a:cubicBezTo>
                  <a:cubicBezTo>
                    <a:pt x="901421" y="380772"/>
                    <a:pt x="699396" y="251518"/>
                    <a:pt x="495371" y="250279"/>
                  </a:cubicBezTo>
                  <a:cubicBezTo>
                    <a:pt x="362211" y="249422"/>
                    <a:pt x="229623" y="306667"/>
                    <a:pt x="138945" y="404203"/>
                  </a:cubicBezTo>
                  <a:cubicBezTo>
                    <a:pt x="-199002" y="767582"/>
                    <a:pt x="138088" y="1350798"/>
                    <a:pt x="525279" y="1510913"/>
                  </a:cubicBezTo>
                  <a:cubicBezTo>
                    <a:pt x="837890" y="1640167"/>
                    <a:pt x="1212318" y="1567111"/>
                    <a:pt x="1485876" y="1368133"/>
                  </a:cubicBezTo>
                  <a:cubicBezTo>
                    <a:pt x="1746765" y="1178300"/>
                    <a:pt x="1907452" y="845211"/>
                    <a:pt x="1937265" y="523837"/>
                  </a:cubicBezTo>
                  <a:cubicBezTo>
                    <a:pt x="1939647" y="498596"/>
                    <a:pt x="1941170" y="473450"/>
                    <a:pt x="1941837" y="448399"/>
                  </a:cubicBezTo>
                  <a:cubicBezTo>
                    <a:pt x="1944599" y="354007"/>
                    <a:pt x="1935741" y="256947"/>
                    <a:pt x="1894689" y="172079"/>
                  </a:cubicBezTo>
                  <a:close/>
                </a:path>
              </a:pathLst>
            </a:custGeom>
            <a:gradFill>
              <a:gsLst>
                <a:gs pos="0">
                  <a:srgbClr val="FF9D00"/>
                </a:gs>
                <a:gs pos="100000">
                  <a:srgbClr val="FFB100"/>
                </a:gs>
              </a:gsLst>
              <a:path path="circle">
                <a:fillToRect r="100000" b="100000"/>
              </a:path>
              <a:tileRect l="-100000" t="-100000"/>
            </a:gra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pic>
          <p:nvPicPr>
            <p:cNvPr id="36" name="图片 35" descr="E:\006包图网\素材\0000商务办公\商务办公\15443.jpg15443"/>
            <p:cNvPicPr>
              <a:picLocks noChangeAspect="1"/>
            </p:cNvPicPr>
            <p:nvPr>
              <p:custDataLst>
                <p:tags r:id="rId24"/>
              </p:custDataLst>
            </p:nvPr>
          </p:nvPicPr>
          <p:blipFill>
            <a:blip r:embed="rId26"/>
            <a:srcRect l="28978"/>
            <a:stretch>
              <a:fillRect/>
            </a:stretch>
          </p:blipFill>
          <p:spPr>
            <a:xfrm>
              <a:off x="12684" y="-599"/>
              <a:ext cx="7393" cy="8170"/>
            </a:xfrm>
            <a:custGeom>
              <a:avLst/>
              <a:gdLst>
                <a:gd name="connsiteX0" fmla="*/ 2335647 w 5170502"/>
                <a:gd name="connsiteY0" fmla="*/ 0 h 5470501"/>
                <a:gd name="connsiteX1" fmla="*/ 3657999 w 5170502"/>
                <a:gd name="connsiteY1" fmla="*/ 0 h 5470501"/>
                <a:gd name="connsiteX2" fmla="*/ 3768601 w 5170502"/>
                <a:gd name="connsiteY2" fmla="*/ 69810 h 5470501"/>
                <a:gd name="connsiteX3" fmla="*/ 3198146 w 5170502"/>
                <a:gd name="connsiteY3" fmla="*/ 5371431 h 5470501"/>
                <a:gd name="connsiteX4" fmla="*/ 912700 w 5170502"/>
                <a:gd name="connsiteY4" fmla="*/ 5150583 h 5470501"/>
                <a:gd name="connsiteX5" fmla="*/ 15734 w 5170502"/>
                <a:gd name="connsiteY5" fmla="*/ 3730161 h 5470501"/>
                <a:gd name="connsiteX6" fmla="*/ 1469747 w 5170502"/>
                <a:gd name="connsiteY6" fmla="*/ 2169307 h 5470501"/>
                <a:gd name="connsiteX7" fmla="*/ 1891963 w 5170502"/>
                <a:gd name="connsiteY7" fmla="*/ 888504 h 5470501"/>
                <a:gd name="connsiteX8" fmla="*/ 2235889 w 5170502"/>
                <a:gd name="connsiteY8" fmla="*/ 105932 h 547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0502" h="5470501">
                  <a:moveTo>
                    <a:pt x="2335647" y="0"/>
                  </a:moveTo>
                  <a:lnTo>
                    <a:pt x="3657999" y="0"/>
                  </a:lnTo>
                  <a:lnTo>
                    <a:pt x="3768601" y="69810"/>
                  </a:lnTo>
                  <a:cubicBezTo>
                    <a:pt x="5702711" y="1379477"/>
                    <a:pt x="5747597" y="4757235"/>
                    <a:pt x="3198146" y="5371431"/>
                  </a:cubicBezTo>
                  <a:cubicBezTo>
                    <a:pt x="2437680" y="5554567"/>
                    <a:pt x="1614666" y="5485407"/>
                    <a:pt x="912700" y="5150583"/>
                  </a:cubicBezTo>
                  <a:cubicBezTo>
                    <a:pt x="334026" y="4874631"/>
                    <a:pt x="-88035" y="4417149"/>
                    <a:pt x="15734" y="3730161"/>
                  </a:cubicBezTo>
                  <a:cubicBezTo>
                    <a:pt x="147372" y="2862581"/>
                    <a:pt x="1009703" y="2773540"/>
                    <a:pt x="1469747" y="2169307"/>
                  </a:cubicBezTo>
                  <a:cubicBezTo>
                    <a:pt x="1744464" y="1808248"/>
                    <a:pt x="1791092" y="1330778"/>
                    <a:pt x="1891963" y="888504"/>
                  </a:cubicBezTo>
                  <a:cubicBezTo>
                    <a:pt x="1955007" y="612083"/>
                    <a:pt x="2061101" y="322322"/>
                    <a:pt x="2235889" y="105932"/>
                  </a:cubicBezTo>
                  <a:close/>
                </a:path>
              </a:pathLst>
            </a:custGeom>
          </p:spPr>
        </p:pic>
      </p:grpSp>
      <p:sp>
        <p:nvSpPr>
          <p:cNvPr id="317" name="任意多边形: 形状 316"/>
          <p:cNvSpPr/>
          <p:nvPr>
            <p:custDataLst>
              <p:tags r:id="rId5"/>
            </p:custDataLst>
          </p:nvPr>
        </p:nvSpPr>
        <p:spPr>
          <a:xfrm rot="20731198">
            <a:off x="1213383" y="-420955"/>
            <a:ext cx="1389250" cy="1161843"/>
          </a:xfrm>
          <a:custGeom>
            <a:avLst/>
            <a:gdLst>
              <a:gd name="connsiteX0" fmla="*/ 21710 w 1900795"/>
              <a:gd name="connsiteY0" fmla="*/ 208130 h 1589653"/>
              <a:gd name="connsiteX1" fmla="*/ 671792 w 1900795"/>
              <a:gd name="connsiteY1" fmla="*/ 206701 h 1589653"/>
              <a:gd name="connsiteX2" fmla="*/ 775233 w 1900795"/>
              <a:gd name="connsiteY2" fmla="*/ 451684 h 1589653"/>
              <a:gd name="connsiteX3" fmla="*/ 1109846 w 1900795"/>
              <a:gd name="connsiteY3" fmla="*/ 499119 h 1589653"/>
              <a:gd name="connsiteX4" fmla="*/ 1442650 w 1900795"/>
              <a:gd name="connsiteY4" fmla="*/ 367483 h 1589653"/>
              <a:gd name="connsiteX5" fmla="*/ 1874799 w 1900795"/>
              <a:gd name="connsiteY5" fmla="*/ 685523 h 1589653"/>
              <a:gd name="connsiteX6" fmla="*/ 1750498 w 1900795"/>
              <a:gd name="connsiteY6" fmla="*/ 1277693 h 1589653"/>
              <a:gd name="connsiteX7" fmla="*/ 1211954 w 1900795"/>
              <a:gd name="connsiteY7" fmla="*/ 1577063 h 1589653"/>
              <a:gd name="connsiteX8" fmla="*/ 547681 w 1900795"/>
              <a:gd name="connsiteY8" fmla="*/ 1417901 h 1589653"/>
              <a:gd name="connsiteX9" fmla="*/ 343560 w 1900795"/>
              <a:gd name="connsiteY9" fmla="*/ 1095574 h 1589653"/>
              <a:gd name="connsiteX10" fmla="*/ 303746 w 1900795"/>
              <a:gd name="connsiteY10" fmla="*/ 790489 h 1589653"/>
              <a:gd name="connsiteX11" fmla="*/ 101244 w 1900795"/>
              <a:gd name="connsiteY11" fmla="*/ 576557 h 1589653"/>
              <a:gd name="connsiteX12" fmla="*/ 6375 w 1900795"/>
              <a:gd name="connsiteY12" fmla="*/ 260994 h 1589653"/>
              <a:gd name="connsiteX13" fmla="*/ 21710 w 1900795"/>
              <a:gd name="connsiteY13" fmla="*/ 208130 h 1589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0795" h="1589653">
                <a:moveTo>
                  <a:pt x="21710" y="208130"/>
                </a:moveTo>
                <a:cubicBezTo>
                  <a:pt x="131153" y="-76763"/>
                  <a:pt x="551396" y="-61427"/>
                  <a:pt x="671792" y="206701"/>
                </a:cubicBezTo>
                <a:cubicBezTo>
                  <a:pt x="708368" y="288140"/>
                  <a:pt x="715702" y="385200"/>
                  <a:pt x="775233" y="451684"/>
                </a:cubicBezTo>
                <a:cubicBezTo>
                  <a:pt x="855053" y="540743"/>
                  <a:pt x="996975" y="538362"/>
                  <a:pt x="1109846" y="499119"/>
                </a:cubicBezTo>
                <a:cubicBezTo>
                  <a:pt x="1222718" y="459876"/>
                  <a:pt x="1325492" y="391201"/>
                  <a:pt x="1442650" y="367483"/>
                </a:cubicBezTo>
                <a:cubicBezTo>
                  <a:pt x="1647437" y="326050"/>
                  <a:pt x="1817363" y="503310"/>
                  <a:pt x="1874799" y="685523"/>
                </a:cubicBezTo>
                <a:cubicBezTo>
                  <a:pt x="1937950" y="885834"/>
                  <a:pt x="1882038" y="1113958"/>
                  <a:pt x="1750498" y="1277693"/>
                </a:cubicBezTo>
                <a:cubicBezTo>
                  <a:pt x="1618958" y="1441427"/>
                  <a:pt x="1419219" y="1542964"/>
                  <a:pt x="1211954" y="1577063"/>
                </a:cubicBezTo>
                <a:cubicBezTo>
                  <a:pt x="980211" y="1615163"/>
                  <a:pt x="728180" y="1568110"/>
                  <a:pt x="547681" y="1417901"/>
                </a:cubicBezTo>
                <a:cubicBezTo>
                  <a:pt x="448526" y="1335414"/>
                  <a:pt x="376040" y="1220352"/>
                  <a:pt x="343560" y="1095574"/>
                </a:cubicBezTo>
                <a:cubicBezTo>
                  <a:pt x="317843" y="996610"/>
                  <a:pt x="335464" y="887072"/>
                  <a:pt x="303746" y="790489"/>
                </a:cubicBezTo>
                <a:cubicBezTo>
                  <a:pt x="270980" y="690095"/>
                  <a:pt x="167538" y="649995"/>
                  <a:pt x="101244" y="576557"/>
                </a:cubicBezTo>
                <a:cubicBezTo>
                  <a:pt x="24568" y="491785"/>
                  <a:pt x="-16675" y="374722"/>
                  <a:pt x="6375" y="260994"/>
                </a:cubicBezTo>
                <a:cubicBezTo>
                  <a:pt x="9995" y="242992"/>
                  <a:pt x="15138" y="225275"/>
                  <a:pt x="21710" y="208130"/>
                </a:cubicBezTo>
                <a:close/>
              </a:path>
            </a:pathLst>
          </a:custGeom>
          <a:solidFill>
            <a:srgbClr val="FFB100">
              <a:alpha val="40000"/>
            </a:srgbClr>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pic>
        <p:nvPicPr>
          <p:cNvPr id="25" name="图片 24" descr="638f65ffe02d257"/>
          <p:cNvPicPr>
            <a:picLocks noChangeAspect="1"/>
          </p:cNvPicPr>
          <p:nvPr>
            <p:custDataLst>
              <p:tags r:id="rId6"/>
            </p:custDataLst>
          </p:nvPr>
        </p:nvPicPr>
        <p:blipFill>
          <a:blip r:embed="rId27"/>
          <a:srcRect l="67682" b="56875"/>
          <a:stretch>
            <a:fillRect/>
          </a:stretch>
        </p:blipFill>
        <p:spPr>
          <a:xfrm flipV="1">
            <a:off x="9439910" y="4884420"/>
            <a:ext cx="2957830" cy="1973580"/>
          </a:xfrm>
          <a:prstGeom prst="rect">
            <a:avLst/>
          </a:prstGeom>
        </p:spPr>
      </p:pic>
      <p:pic>
        <p:nvPicPr>
          <p:cNvPr id="28" name="图片 27" descr="638f65ffe02d257"/>
          <p:cNvPicPr>
            <a:picLocks noChangeAspect="1"/>
          </p:cNvPicPr>
          <p:nvPr>
            <p:custDataLst>
              <p:tags r:id="rId7"/>
            </p:custDataLst>
          </p:nvPr>
        </p:nvPicPr>
        <p:blipFill>
          <a:blip r:embed="rId27"/>
          <a:srcRect l="12843" t="60829" r="73036" b="7191"/>
          <a:stretch>
            <a:fillRect/>
          </a:stretch>
        </p:blipFill>
        <p:spPr>
          <a:xfrm>
            <a:off x="-922020" y="0"/>
            <a:ext cx="2012315" cy="2279015"/>
          </a:xfrm>
          <a:prstGeom prst="rect">
            <a:avLst/>
          </a:prstGeom>
        </p:spPr>
      </p:pic>
      <p:sp>
        <p:nvSpPr>
          <p:cNvPr id="10" name="图形"/>
          <p:cNvSpPr txBox="1"/>
          <p:nvPr>
            <p:custDataLst>
              <p:tags r:id="rId8"/>
            </p:custDataLst>
          </p:nvPr>
        </p:nvSpPr>
        <p:spPr>
          <a:xfrm>
            <a:off x="1486535" y="2628900"/>
            <a:ext cx="6174105" cy="1198880"/>
          </a:xfrm>
          <a:prstGeom prst="rect">
            <a:avLst/>
          </a:prstGeom>
          <a:noFill/>
        </p:spPr>
        <p:txBody>
          <a:bodyPr wrap="square" rtlCol="0">
            <a:spAutoFit/>
          </a:bodyPr>
          <a:lstStyle>
            <a:defPPr>
              <a:defRPr lang="zh-CN"/>
            </a:defPPr>
            <a:lvl1pPr>
              <a:defRPr sz="7200" b="1">
                <a:solidFill>
                  <a:schemeClr val="tx1">
                    <a:lumMod val="85000"/>
                    <a:lumOff val="15000"/>
                  </a:schemeClr>
                </a:solidFill>
                <a:cs typeface="+mn-ea"/>
              </a:defRPr>
            </a:lvl1pPr>
          </a:lstStyle>
          <a:p>
            <a:r>
              <a:rPr lang="en-US" altLang="zh-CN" dirty="0">
                <a:sym typeface="+mn-lt"/>
              </a:rPr>
              <a:t>Add title text</a:t>
            </a:r>
            <a:endParaRPr lang="zh-CN" altLang="en-US" dirty="0">
              <a:sym typeface="+mn-lt"/>
            </a:endParaRPr>
          </a:p>
        </p:txBody>
      </p:sp>
      <p:grpSp>
        <p:nvGrpSpPr>
          <p:cNvPr id="18" name="组合 17"/>
          <p:cNvGrpSpPr/>
          <p:nvPr/>
        </p:nvGrpSpPr>
        <p:grpSpPr>
          <a:xfrm>
            <a:off x="1628775" y="1737995"/>
            <a:ext cx="3391535" cy="706755"/>
            <a:chOff x="2565" y="2587"/>
            <a:chExt cx="5341" cy="1113"/>
          </a:xfrm>
        </p:grpSpPr>
        <p:sp>
          <p:nvSpPr>
            <p:cNvPr id="7" name="图形"/>
            <p:cNvSpPr/>
            <p:nvPr>
              <p:custDataLst>
                <p:tags r:id="rId18"/>
              </p:custDataLst>
            </p:nvPr>
          </p:nvSpPr>
          <p:spPr>
            <a:xfrm>
              <a:off x="4759" y="2800"/>
              <a:ext cx="3147" cy="854"/>
            </a:xfrm>
            <a:prstGeom prst="roundRect">
              <a:avLst>
                <a:gd name="adj" fmla="val 50000"/>
              </a:avLst>
            </a:prstGeom>
            <a:gradFill>
              <a:gsLst>
                <a:gs pos="0">
                  <a:srgbClr val="FFB100"/>
                </a:gs>
                <a:gs pos="88000">
                  <a:srgbClr val="FF9600"/>
                </a:gs>
              </a:gsLst>
              <a:lin ang="13500000" scaled="0"/>
            </a:gradFill>
            <a:ln w="0" cap="flat" cmpd="sng" algn="ctr">
              <a:noFill/>
              <a:prstDash val="solid"/>
              <a:miter lim="800000"/>
            </a:ln>
            <a:effectLst>
              <a:outerShdw blurRad="495300" dist="38100" dir="5400000" algn="t" rotWithShape="0">
                <a:srgbClr val="FFB100">
                  <a:alpha val="2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FFFFFF"/>
                </a:solidFill>
                <a:effectLst/>
                <a:uLnTx/>
                <a:uFillTx/>
                <a:cs typeface="+mn-ea"/>
                <a:sym typeface="+mn-lt"/>
              </a:endParaRPr>
            </a:p>
          </p:txBody>
        </p:sp>
        <p:grpSp>
          <p:nvGrpSpPr>
            <p:cNvPr id="9" name="组合 8"/>
            <p:cNvGrpSpPr/>
            <p:nvPr/>
          </p:nvGrpSpPr>
          <p:grpSpPr>
            <a:xfrm>
              <a:off x="2565" y="2587"/>
              <a:ext cx="1935" cy="1113"/>
              <a:chOff x="2565" y="2575"/>
              <a:chExt cx="2326" cy="1337"/>
            </a:xfrm>
          </p:grpSpPr>
          <p:sp>
            <p:nvSpPr>
              <p:cNvPr id="6" name="图形"/>
              <p:cNvSpPr/>
              <p:nvPr>
                <p:custDataLst>
                  <p:tags r:id="rId20"/>
                </p:custDataLst>
              </p:nvPr>
            </p:nvSpPr>
            <p:spPr>
              <a:xfrm>
                <a:off x="2565" y="2698"/>
                <a:ext cx="1141" cy="1141"/>
              </a:xfrm>
              <a:prstGeom prst="ellipse">
                <a:avLst/>
              </a:prstGeom>
              <a:gradFill flip="none" rotWithShape="1">
                <a:gsLst>
                  <a:gs pos="0">
                    <a:srgbClr val="FF9600"/>
                  </a:gs>
                  <a:gs pos="100000">
                    <a:srgbClr val="FFB100"/>
                  </a:gs>
                </a:gsLst>
                <a:lin ang="135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a:solidFill>
                    <a:schemeClr val="bg1"/>
                  </a:solidFill>
                  <a:cs typeface="+mn-ea"/>
                  <a:sym typeface="+mn-lt"/>
                </a:endParaRPr>
              </a:p>
            </p:txBody>
          </p:sp>
          <p:sp>
            <p:nvSpPr>
              <p:cNvPr id="13" name="图形"/>
              <p:cNvSpPr/>
              <p:nvPr>
                <p:custDataLst>
                  <p:tags r:id="rId21"/>
                </p:custDataLst>
              </p:nvPr>
            </p:nvSpPr>
            <p:spPr>
              <a:xfrm>
                <a:off x="3750" y="2698"/>
                <a:ext cx="1141" cy="1141"/>
              </a:xfrm>
              <a:prstGeom prst="ellipse">
                <a:avLst/>
              </a:prstGeom>
              <a:gradFill flip="none" rotWithShape="1">
                <a:gsLst>
                  <a:gs pos="0">
                    <a:srgbClr val="FF9600"/>
                  </a:gs>
                  <a:gs pos="100000">
                    <a:srgbClr val="FFB100"/>
                  </a:gs>
                </a:gsLst>
                <a:lin ang="135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a:solidFill>
                    <a:schemeClr val="bg1"/>
                  </a:solidFill>
                  <a:cs typeface="+mn-ea"/>
                  <a:sym typeface="+mn-lt"/>
                </a:endParaRPr>
              </a:p>
            </p:txBody>
          </p:sp>
          <p:sp>
            <p:nvSpPr>
              <p:cNvPr id="8" name="文本框 7"/>
              <p:cNvSpPr txBox="1"/>
              <p:nvPr>
                <p:custDataLst>
                  <p:tags r:id="rId22"/>
                </p:custDataLst>
              </p:nvPr>
            </p:nvSpPr>
            <p:spPr>
              <a:xfrm>
                <a:off x="2613" y="2575"/>
                <a:ext cx="2177" cy="1337"/>
              </a:xfrm>
              <a:prstGeom prst="rect">
                <a:avLst/>
              </a:prstGeom>
              <a:noFill/>
            </p:spPr>
            <p:txBody>
              <a:bodyPr wrap="square" rtlCol="0" anchor="t">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en-US" altLang="zh-CN" sz="4000" noProof="0" dirty="0">
                    <a:ln>
                      <a:noFill/>
                    </a:ln>
                    <a:solidFill>
                      <a:schemeClr val="bg1"/>
                    </a:solidFill>
                    <a:effectLst/>
                    <a:uLnTx/>
                    <a:uFillTx/>
                    <a:cs typeface="+mn-ea"/>
                    <a:sym typeface="+mn-lt"/>
                  </a:rPr>
                  <a:t>02</a:t>
                </a:r>
              </a:p>
            </p:txBody>
          </p:sp>
        </p:grpSp>
        <p:sp>
          <p:nvSpPr>
            <p:cNvPr id="16" name="文本框 15"/>
            <p:cNvSpPr txBox="1"/>
            <p:nvPr>
              <p:custDataLst>
                <p:tags r:id="rId19"/>
              </p:custDataLst>
            </p:nvPr>
          </p:nvSpPr>
          <p:spPr>
            <a:xfrm>
              <a:off x="4944" y="2864"/>
              <a:ext cx="2816" cy="725"/>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noProof="0" dirty="0">
                  <a:ln>
                    <a:noFill/>
                  </a:ln>
                  <a:solidFill>
                    <a:schemeClr val="bg1"/>
                  </a:solidFill>
                  <a:effectLst/>
                  <a:uLnTx/>
                  <a:uFillTx/>
                  <a:cs typeface="+mn-ea"/>
                  <a:sym typeface="+mn-lt"/>
                </a:rPr>
                <a:t>PART TWO</a:t>
              </a:r>
            </a:p>
          </p:txBody>
        </p:sp>
      </p:grpSp>
      <p:grpSp>
        <p:nvGrpSpPr>
          <p:cNvPr id="19" name="图形"/>
          <p:cNvGrpSpPr/>
          <p:nvPr/>
        </p:nvGrpSpPr>
        <p:grpSpPr>
          <a:xfrm>
            <a:off x="1654175" y="3898898"/>
            <a:ext cx="5539740" cy="952650"/>
            <a:chOff x="10030" y="6004"/>
            <a:chExt cx="6971" cy="1237"/>
          </a:xfrm>
        </p:grpSpPr>
        <p:sp>
          <p:nvSpPr>
            <p:cNvPr id="20" name="图形"/>
            <p:cNvSpPr/>
            <p:nvPr>
              <p:custDataLst>
                <p:tags r:id="rId10"/>
              </p:custDataLst>
            </p:nvPr>
          </p:nvSpPr>
          <p:spPr>
            <a:xfrm>
              <a:off x="10030" y="6028"/>
              <a:ext cx="372" cy="372"/>
            </a:xfrm>
            <a:prstGeom prst="ellipse">
              <a:avLst/>
            </a:prstGeom>
            <a:gradFill>
              <a:gsLst>
                <a:gs pos="9000">
                  <a:srgbClr val="FF9600"/>
                </a:gs>
                <a:gs pos="100000">
                  <a:srgbClr val="FFB1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dirty="0">
                <a:cs typeface="+mn-ea"/>
                <a:sym typeface="+mn-lt"/>
              </a:endParaRPr>
            </a:p>
          </p:txBody>
        </p:sp>
        <p:sp>
          <p:nvSpPr>
            <p:cNvPr id="21" name="图形"/>
            <p:cNvSpPr/>
            <p:nvPr>
              <p:custDataLst>
                <p:tags r:id="rId11"/>
              </p:custDataLst>
            </p:nvPr>
          </p:nvSpPr>
          <p:spPr bwMode="auto">
            <a:xfrm>
              <a:off x="10607" y="6004"/>
              <a:ext cx="2801" cy="477"/>
            </a:xfrm>
            <a:prstGeom prst="rect">
              <a:avLst/>
            </a:prstGeom>
          </p:spPr>
          <p:txBody>
            <a:bodyPr wrap="square" lIns="89858" tIns="44929" rIns="89858" bIns="44929">
              <a:spAutoFit/>
            </a:bodyPr>
            <a:lstStyle/>
            <a:p>
              <a:pPr>
                <a:defRPr/>
              </a:pPr>
              <a:r>
                <a:rPr lang="en-US" altLang="zh-CN" dirty="0">
                  <a:solidFill>
                    <a:schemeClr val="tx1">
                      <a:lumMod val="95000"/>
                      <a:lumOff val="5000"/>
                    </a:schemeClr>
                  </a:solidFill>
                  <a:cs typeface="+mn-ea"/>
                  <a:sym typeface="+mn-lt"/>
                </a:rPr>
                <a:t>Add subtitle here</a:t>
              </a:r>
              <a:endParaRPr lang="zh-CN" altLang="en-US" dirty="0">
                <a:solidFill>
                  <a:schemeClr val="tx1">
                    <a:lumMod val="95000"/>
                    <a:lumOff val="5000"/>
                  </a:schemeClr>
                </a:solidFill>
                <a:cs typeface="+mn-ea"/>
                <a:sym typeface="+mn-lt"/>
              </a:endParaRPr>
            </a:p>
          </p:txBody>
        </p:sp>
        <p:sp>
          <p:nvSpPr>
            <p:cNvPr id="24" name="图形"/>
            <p:cNvSpPr/>
            <p:nvPr>
              <p:custDataLst>
                <p:tags r:id="rId12"/>
              </p:custDataLst>
            </p:nvPr>
          </p:nvSpPr>
          <p:spPr>
            <a:xfrm>
              <a:off x="13624" y="6037"/>
              <a:ext cx="372" cy="372"/>
            </a:xfrm>
            <a:prstGeom prst="ellipse">
              <a:avLst/>
            </a:prstGeom>
            <a:gradFill>
              <a:gsLst>
                <a:gs pos="9000">
                  <a:srgbClr val="FF9600"/>
                </a:gs>
                <a:gs pos="100000">
                  <a:srgbClr val="FFB1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dirty="0">
                <a:cs typeface="+mn-ea"/>
                <a:sym typeface="+mn-lt"/>
              </a:endParaRPr>
            </a:p>
          </p:txBody>
        </p:sp>
        <p:sp>
          <p:nvSpPr>
            <p:cNvPr id="26" name="图形"/>
            <p:cNvSpPr/>
            <p:nvPr>
              <p:custDataLst>
                <p:tags r:id="rId13"/>
              </p:custDataLst>
            </p:nvPr>
          </p:nvSpPr>
          <p:spPr bwMode="auto">
            <a:xfrm>
              <a:off x="14200" y="6013"/>
              <a:ext cx="2752" cy="477"/>
            </a:xfrm>
            <a:prstGeom prst="rect">
              <a:avLst/>
            </a:prstGeom>
          </p:spPr>
          <p:txBody>
            <a:bodyPr wrap="square" lIns="89858" tIns="44929" rIns="89858" bIns="44929">
              <a:spAutoFit/>
            </a:bodyPr>
            <a:lstStyle/>
            <a:p>
              <a:pPr>
                <a:defRPr/>
              </a:pPr>
              <a:r>
                <a:rPr lang="en-US" altLang="zh-CN" dirty="0">
                  <a:solidFill>
                    <a:schemeClr val="tx1">
                      <a:lumMod val="95000"/>
                      <a:lumOff val="5000"/>
                    </a:schemeClr>
                  </a:solidFill>
                  <a:cs typeface="+mn-ea"/>
                  <a:sym typeface="+mn-lt"/>
                </a:rPr>
                <a:t>Add subtitle here</a:t>
              </a:r>
              <a:endParaRPr lang="zh-CN" altLang="en-US" dirty="0">
                <a:solidFill>
                  <a:schemeClr val="tx1">
                    <a:lumMod val="95000"/>
                    <a:lumOff val="5000"/>
                  </a:schemeClr>
                </a:solidFill>
                <a:cs typeface="+mn-ea"/>
                <a:sym typeface="+mn-lt"/>
              </a:endParaRPr>
            </a:p>
          </p:txBody>
        </p:sp>
        <p:sp>
          <p:nvSpPr>
            <p:cNvPr id="27" name="图形"/>
            <p:cNvSpPr/>
            <p:nvPr>
              <p:custDataLst>
                <p:tags r:id="rId14"/>
              </p:custDataLst>
            </p:nvPr>
          </p:nvSpPr>
          <p:spPr>
            <a:xfrm>
              <a:off x="10030" y="6779"/>
              <a:ext cx="372" cy="372"/>
            </a:xfrm>
            <a:prstGeom prst="ellipse">
              <a:avLst/>
            </a:prstGeom>
            <a:gradFill>
              <a:gsLst>
                <a:gs pos="9000">
                  <a:srgbClr val="FF9600"/>
                </a:gs>
                <a:gs pos="100000">
                  <a:srgbClr val="FFB1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dirty="0">
                <a:cs typeface="+mn-ea"/>
                <a:sym typeface="+mn-lt"/>
              </a:endParaRPr>
            </a:p>
          </p:txBody>
        </p:sp>
        <p:sp>
          <p:nvSpPr>
            <p:cNvPr id="29" name="图形"/>
            <p:cNvSpPr/>
            <p:nvPr>
              <p:custDataLst>
                <p:tags r:id="rId15"/>
              </p:custDataLst>
            </p:nvPr>
          </p:nvSpPr>
          <p:spPr bwMode="auto">
            <a:xfrm>
              <a:off x="10607" y="6755"/>
              <a:ext cx="2801" cy="477"/>
            </a:xfrm>
            <a:prstGeom prst="rect">
              <a:avLst/>
            </a:prstGeom>
          </p:spPr>
          <p:txBody>
            <a:bodyPr wrap="square" lIns="89858" tIns="44929" rIns="89858" bIns="44929">
              <a:spAutoFit/>
            </a:bodyPr>
            <a:lstStyle/>
            <a:p>
              <a:pPr>
                <a:defRPr/>
              </a:pPr>
              <a:r>
                <a:rPr lang="en-US" altLang="zh-CN" dirty="0">
                  <a:solidFill>
                    <a:schemeClr val="tx1">
                      <a:lumMod val="95000"/>
                      <a:lumOff val="5000"/>
                    </a:schemeClr>
                  </a:solidFill>
                  <a:cs typeface="+mn-ea"/>
                  <a:sym typeface="+mn-lt"/>
                </a:rPr>
                <a:t>Add subtitle here</a:t>
              </a:r>
              <a:endParaRPr lang="zh-CN" altLang="en-US" dirty="0">
                <a:solidFill>
                  <a:schemeClr val="tx1">
                    <a:lumMod val="95000"/>
                    <a:lumOff val="5000"/>
                  </a:schemeClr>
                </a:solidFill>
                <a:cs typeface="+mn-ea"/>
                <a:sym typeface="+mn-lt"/>
              </a:endParaRPr>
            </a:p>
          </p:txBody>
        </p:sp>
        <p:sp>
          <p:nvSpPr>
            <p:cNvPr id="30" name="图形"/>
            <p:cNvSpPr/>
            <p:nvPr>
              <p:custDataLst>
                <p:tags r:id="rId16"/>
              </p:custDataLst>
            </p:nvPr>
          </p:nvSpPr>
          <p:spPr>
            <a:xfrm>
              <a:off x="13624" y="6788"/>
              <a:ext cx="372" cy="372"/>
            </a:xfrm>
            <a:prstGeom prst="ellipse">
              <a:avLst/>
            </a:prstGeom>
            <a:gradFill>
              <a:gsLst>
                <a:gs pos="9000">
                  <a:srgbClr val="FF9600"/>
                </a:gs>
                <a:gs pos="100000">
                  <a:srgbClr val="FFB1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dirty="0">
                <a:cs typeface="+mn-ea"/>
                <a:sym typeface="+mn-lt"/>
              </a:endParaRPr>
            </a:p>
          </p:txBody>
        </p:sp>
        <p:sp>
          <p:nvSpPr>
            <p:cNvPr id="31" name="图形"/>
            <p:cNvSpPr/>
            <p:nvPr>
              <p:custDataLst>
                <p:tags r:id="rId17"/>
              </p:custDataLst>
            </p:nvPr>
          </p:nvSpPr>
          <p:spPr bwMode="auto">
            <a:xfrm>
              <a:off x="14200" y="6764"/>
              <a:ext cx="2801" cy="477"/>
            </a:xfrm>
            <a:prstGeom prst="rect">
              <a:avLst/>
            </a:prstGeom>
          </p:spPr>
          <p:txBody>
            <a:bodyPr wrap="square" lIns="89858" tIns="44929" rIns="89858" bIns="44929">
              <a:spAutoFit/>
            </a:bodyPr>
            <a:lstStyle/>
            <a:p>
              <a:pPr>
                <a:defRPr/>
              </a:pPr>
              <a:r>
                <a:rPr lang="en-US" altLang="zh-CN" dirty="0">
                  <a:solidFill>
                    <a:schemeClr val="tx1">
                      <a:lumMod val="95000"/>
                      <a:lumOff val="5000"/>
                    </a:schemeClr>
                  </a:solidFill>
                  <a:cs typeface="+mn-ea"/>
                  <a:sym typeface="+mn-lt"/>
                </a:rPr>
                <a:t>Add subtitle here</a:t>
              </a:r>
              <a:endParaRPr lang="zh-CN" altLang="en-US" dirty="0">
                <a:solidFill>
                  <a:schemeClr val="tx1">
                    <a:lumMod val="95000"/>
                    <a:lumOff val="5000"/>
                  </a:schemeClr>
                </a:solidFill>
                <a:cs typeface="+mn-ea"/>
                <a:sym typeface="+mn-lt"/>
              </a:endParaRPr>
            </a:p>
          </p:txBody>
        </p:sp>
      </p:grpSp>
      <p:pic>
        <p:nvPicPr>
          <p:cNvPr id="33" name="图片 32" descr="638f65ffe02d257"/>
          <p:cNvPicPr>
            <a:picLocks noChangeAspect="1"/>
          </p:cNvPicPr>
          <p:nvPr>
            <p:custDataLst>
              <p:tags r:id="rId9"/>
            </p:custDataLst>
          </p:nvPr>
        </p:nvPicPr>
        <p:blipFill>
          <a:blip r:embed="rId27"/>
          <a:srcRect l="80417" t="53854" r="4401" b="20208"/>
          <a:stretch>
            <a:fillRect/>
          </a:stretch>
        </p:blipFill>
        <p:spPr>
          <a:xfrm>
            <a:off x="1019810" y="5560695"/>
            <a:ext cx="803910" cy="687070"/>
          </a:xfrm>
          <a:prstGeom prst="rect">
            <a:avLst/>
          </a:prstGeom>
        </p:spPr>
      </p:pic>
    </p:spTree>
    <p:custDataLst>
      <p:tags r:id="rId1"/>
    </p:custDataLst>
  </p:cSld>
  <p:clrMapOvr>
    <a:masterClrMapping/>
  </p:clrMapOvr>
  <p:transition advTm="2000">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17"/>
                                        </p:tgtEl>
                                        <p:attrNameLst>
                                          <p:attrName>style.visibility</p:attrName>
                                        </p:attrNameLst>
                                      </p:cBhvr>
                                      <p:to>
                                        <p:strVal val="visible"/>
                                      </p:to>
                                    </p:set>
                                    <p:animEffect transition="in" filter="wipe(left)">
                                      <p:cBhvr>
                                        <p:cTn id="15" dur="500"/>
                                        <p:tgtEl>
                                          <p:spTgt spid="31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2" grpId="1" animBg="1"/>
      <p:bldP spid="317" grpId="0" bldLvl="0" animBg="1"/>
      <p:bldP spid="317" grpId="1" animBg="1"/>
      <p:bldP spid="10" grpId="0"/>
      <p:bldP spid="1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943610" y="1802765"/>
            <a:ext cx="10669270" cy="3863340"/>
            <a:chOff x="1486" y="2839"/>
            <a:chExt cx="16802" cy="6084"/>
          </a:xfrm>
        </p:grpSpPr>
        <p:grpSp>
          <p:nvGrpSpPr>
            <p:cNvPr id="6" name="图形"/>
            <p:cNvGrpSpPr/>
            <p:nvPr/>
          </p:nvGrpSpPr>
          <p:grpSpPr bwMode="auto">
            <a:xfrm>
              <a:off x="8577" y="8103"/>
              <a:ext cx="9711" cy="253"/>
              <a:chOff x="3649517" y="6019293"/>
              <a:chExt cx="6636034" cy="171701"/>
            </a:xfrm>
          </p:grpSpPr>
          <p:cxnSp>
            <p:nvCxnSpPr>
              <p:cNvPr id="7" name="图形"/>
              <p:cNvCxnSpPr/>
              <p:nvPr>
                <p:custDataLst>
                  <p:tags r:id="rId81"/>
                </p:custDataLst>
              </p:nvPr>
            </p:nvCxnSpPr>
            <p:spPr>
              <a:xfrm>
                <a:off x="3805099" y="6104356"/>
                <a:ext cx="6480452" cy="0"/>
              </a:xfrm>
              <a:prstGeom prst="line">
                <a:avLst/>
              </a:prstGeom>
              <a:noFill/>
              <a:ln w="12700" cap="flat" cmpd="sng" algn="ctr">
                <a:solidFill>
                  <a:sysClr val="window" lastClr="FFFFFF">
                    <a:lumMod val="85000"/>
                  </a:sysClr>
                </a:solidFill>
                <a:prstDash val="dash"/>
                <a:miter lim="800000"/>
                <a:tailEnd type="oval"/>
              </a:ln>
              <a:effectLst/>
            </p:spPr>
          </p:cxnSp>
          <p:grpSp>
            <p:nvGrpSpPr>
              <p:cNvPr id="8" name="Group 8"/>
              <p:cNvGrpSpPr/>
              <p:nvPr/>
            </p:nvGrpSpPr>
            <p:grpSpPr>
              <a:xfrm>
                <a:off x="3649517" y="6019293"/>
                <a:ext cx="172215" cy="171701"/>
                <a:chOff x="2138511" y="2464802"/>
                <a:chExt cx="354012" cy="352956"/>
              </a:xfrm>
              <a:solidFill>
                <a:sysClr val="window" lastClr="FFFFFF">
                  <a:lumMod val="50000"/>
                </a:sysClr>
              </a:solidFill>
            </p:grpSpPr>
            <p:sp>
              <p:nvSpPr>
                <p:cNvPr id="9" name="图形"/>
                <p:cNvSpPr>
                  <a:spLocks noChangeArrowheads="1"/>
                </p:cNvSpPr>
                <p:nvPr>
                  <p:custDataLst>
                    <p:tags r:id="rId82"/>
                  </p:custDataLst>
                </p:nvPr>
              </p:nvSpPr>
              <p:spPr bwMode="auto">
                <a:xfrm>
                  <a:off x="2229830" y="2555417"/>
                  <a:ext cx="171376" cy="171727"/>
                </a:xfrm>
                <a:prstGeom prst="ellipse">
                  <a:avLst/>
                </a:prstGeom>
                <a:grpFill/>
                <a:ln>
                  <a:noFill/>
                </a:ln>
              </p:spPr>
              <p:txBody>
                <a:bodyPr/>
                <a:lstStyle/>
                <a:p>
                  <a:pPr defTabSz="685165">
                    <a:defRPr/>
                  </a:pPr>
                  <a:endParaRPr lang="id-ID" kern="0">
                    <a:solidFill>
                      <a:prstClr val="black"/>
                    </a:solidFill>
                    <a:cs typeface="+mn-ea"/>
                    <a:sym typeface="+mn-lt"/>
                  </a:endParaRPr>
                </a:p>
              </p:txBody>
            </p:sp>
            <p:sp>
              <p:nvSpPr>
                <p:cNvPr id="10" name="图形"/>
                <p:cNvSpPr>
                  <a:spLocks noEditPoints="1"/>
                </p:cNvSpPr>
                <p:nvPr>
                  <p:custDataLst>
                    <p:tags r:id="rId83"/>
                  </p:custDataLst>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a:lstStyle/>
                <a:p>
                  <a:pPr defTabSz="685165">
                    <a:defRPr/>
                  </a:pPr>
                  <a:endParaRPr lang="id-ID" kern="0">
                    <a:solidFill>
                      <a:prstClr val="black"/>
                    </a:solidFill>
                    <a:cs typeface="+mn-ea"/>
                    <a:sym typeface="+mn-lt"/>
                  </a:endParaRPr>
                </a:p>
              </p:txBody>
            </p:sp>
          </p:grpSp>
        </p:grpSp>
        <p:cxnSp>
          <p:nvCxnSpPr>
            <p:cNvPr id="11" name="图形"/>
            <p:cNvCxnSpPr/>
            <p:nvPr>
              <p:custDataLst>
                <p:tags r:id="rId2"/>
              </p:custDataLst>
            </p:nvPr>
          </p:nvCxnSpPr>
          <p:spPr>
            <a:xfrm>
              <a:off x="8702" y="7084"/>
              <a:ext cx="0" cy="955"/>
            </a:xfrm>
            <a:prstGeom prst="line">
              <a:avLst/>
            </a:prstGeom>
            <a:noFill/>
            <a:ln w="9525" cap="flat" cmpd="sng" algn="ctr">
              <a:solidFill>
                <a:sysClr val="window" lastClr="FFFFFF">
                  <a:lumMod val="75000"/>
                </a:sysClr>
              </a:solidFill>
              <a:prstDash val="solid"/>
              <a:miter lim="800000"/>
            </a:ln>
            <a:effectLst/>
          </p:spPr>
        </p:cxnSp>
        <p:grpSp>
          <p:nvGrpSpPr>
            <p:cNvPr id="12" name="图形"/>
            <p:cNvGrpSpPr/>
            <p:nvPr/>
          </p:nvGrpSpPr>
          <p:grpSpPr bwMode="auto">
            <a:xfrm>
              <a:off x="8577" y="6784"/>
              <a:ext cx="9711" cy="253"/>
              <a:chOff x="3649517" y="5117655"/>
              <a:chExt cx="6636034" cy="171701"/>
            </a:xfrm>
          </p:grpSpPr>
          <p:cxnSp>
            <p:nvCxnSpPr>
              <p:cNvPr id="13" name="图形"/>
              <p:cNvCxnSpPr/>
              <p:nvPr>
                <p:custDataLst>
                  <p:tags r:id="rId78"/>
                </p:custDataLst>
              </p:nvPr>
            </p:nvCxnSpPr>
            <p:spPr>
              <a:xfrm>
                <a:off x="3805099" y="5193267"/>
                <a:ext cx="6480452" cy="0"/>
              </a:xfrm>
              <a:prstGeom prst="line">
                <a:avLst/>
              </a:prstGeom>
              <a:noFill/>
              <a:ln w="12700" cap="flat" cmpd="sng" algn="ctr">
                <a:solidFill>
                  <a:sysClr val="window" lastClr="FFFFFF">
                    <a:lumMod val="85000"/>
                  </a:sysClr>
                </a:solidFill>
                <a:prstDash val="dash"/>
                <a:miter lim="800000"/>
                <a:tailEnd type="oval"/>
              </a:ln>
              <a:effectLst/>
            </p:spPr>
          </p:cxnSp>
          <p:grpSp>
            <p:nvGrpSpPr>
              <p:cNvPr id="14" name="Group 14"/>
              <p:cNvGrpSpPr/>
              <p:nvPr/>
            </p:nvGrpSpPr>
            <p:grpSpPr>
              <a:xfrm>
                <a:off x="3649517" y="5117655"/>
                <a:ext cx="172215" cy="171701"/>
                <a:chOff x="2138511" y="2464802"/>
                <a:chExt cx="354012" cy="352956"/>
              </a:xfrm>
              <a:solidFill>
                <a:sysClr val="window" lastClr="FFFFFF">
                  <a:lumMod val="50000"/>
                </a:sysClr>
              </a:solidFill>
            </p:grpSpPr>
            <p:sp>
              <p:nvSpPr>
                <p:cNvPr id="15" name="图形"/>
                <p:cNvSpPr>
                  <a:spLocks noChangeArrowheads="1"/>
                </p:cNvSpPr>
                <p:nvPr>
                  <p:custDataLst>
                    <p:tags r:id="rId79"/>
                  </p:custDataLst>
                </p:nvPr>
              </p:nvSpPr>
              <p:spPr bwMode="auto">
                <a:xfrm>
                  <a:off x="2229830" y="2555417"/>
                  <a:ext cx="171376" cy="171727"/>
                </a:xfrm>
                <a:prstGeom prst="ellipse">
                  <a:avLst/>
                </a:prstGeom>
                <a:grpFill/>
                <a:ln>
                  <a:noFill/>
                </a:ln>
              </p:spPr>
              <p:txBody>
                <a:bodyPr/>
                <a:lstStyle/>
                <a:p>
                  <a:pPr defTabSz="685165">
                    <a:defRPr/>
                  </a:pPr>
                  <a:endParaRPr lang="id-ID" kern="0">
                    <a:solidFill>
                      <a:prstClr val="black"/>
                    </a:solidFill>
                    <a:cs typeface="+mn-ea"/>
                    <a:sym typeface="+mn-lt"/>
                  </a:endParaRPr>
                </a:p>
              </p:txBody>
            </p:sp>
            <p:sp>
              <p:nvSpPr>
                <p:cNvPr id="16" name="图形"/>
                <p:cNvSpPr>
                  <a:spLocks noEditPoints="1"/>
                </p:cNvSpPr>
                <p:nvPr>
                  <p:custDataLst>
                    <p:tags r:id="rId80"/>
                  </p:custDataLst>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a:lstStyle/>
                <a:p>
                  <a:pPr defTabSz="685165">
                    <a:defRPr/>
                  </a:pPr>
                  <a:endParaRPr lang="id-ID" kern="0">
                    <a:solidFill>
                      <a:prstClr val="black"/>
                    </a:solidFill>
                    <a:cs typeface="+mn-ea"/>
                    <a:sym typeface="+mn-lt"/>
                  </a:endParaRPr>
                </a:p>
              </p:txBody>
            </p:sp>
          </p:grpSp>
        </p:grpSp>
        <p:cxnSp>
          <p:nvCxnSpPr>
            <p:cNvPr id="17" name="图形"/>
            <p:cNvCxnSpPr/>
            <p:nvPr>
              <p:custDataLst>
                <p:tags r:id="rId3"/>
              </p:custDataLst>
            </p:nvPr>
          </p:nvCxnSpPr>
          <p:spPr>
            <a:xfrm>
              <a:off x="8702" y="5764"/>
              <a:ext cx="0" cy="955"/>
            </a:xfrm>
            <a:prstGeom prst="line">
              <a:avLst/>
            </a:prstGeom>
            <a:noFill/>
            <a:ln w="9525" cap="flat" cmpd="sng" algn="ctr">
              <a:solidFill>
                <a:sysClr val="window" lastClr="FFFFFF">
                  <a:lumMod val="75000"/>
                </a:sysClr>
              </a:solidFill>
              <a:prstDash val="solid"/>
              <a:miter lim="800000"/>
            </a:ln>
            <a:effectLst/>
          </p:spPr>
        </p:cxnSp>
        <p:grpSp>
          <p:nvGrpSpPr>
            <p:cNvPr id="18" name="图形"/>
            <p:cNvGrpSpPr/>
            <p:nvPr/>
          </p:nvGrpSpPr>
          <p:grpSpPr bwMode="auto">
            <a:xfrm>
              <a:off x="8577" y="5476"/>
              <a:ext cx="9711" cy="252"/>
              <a:chOff x="3649517" y="4222959"/>
              <a:chExt cx="6636034" cy="171701"/>
            </a:xfrm>
          </p:grpSpPr>
          <p:cxnSp>
            <p:nvCxnSpPr>
              <p:cNvPr id="19" name="图形"/>
              <p:cNvCxnSpPr/>
              <p:nvPr>
                <p:custDataLst>
                  <p:tags r:id="rId75"/>
                </p:custDataLst>
              </p:nvPr>
            </p:nvCxnSpPr>
            <p:spPr>
              <a:xfrm>
                <a:off x="3805099" y="4308810"/>
                <a:ext cx="6480452" cy="0"/>
              </a:xfrm>
              <a:prstGeom prst="line">
                <a:avLst/>
              </a:prstGeom>
              <a:noFill/>
              <a:ln w="12700" cap="flat" cmpd="sng" algn="ctr">
                <a:solidFill>
                  <a:sysClr val="window" lastClr="FFFFFF">
                    <a:lumMod val="85000"/>
                  </a:sysClr>
                </a:solidFill>
                <a:prstDash val="dash"/>
                <a:miter lim="800000"/>
                <a:tailEnd type="oval"/>
              </a:ln>
              <a:effectLst/>
            </p:spPr>
          </p:cxnSp>
          <p:grpSp>
            <p:nvGrpSpPr>
              <p:cNvPr id="20" name="Group 20"/>
              <p:cNvGrpSpPr/>
              <p:nvPr/>
            </p:nvGrpSpPr>
            <p:grpSpPr>
              <a:xfrm>
                <a:off x="3649517" y="4222959"/>
                <a:ext cx="172215" cy="171701"/>
                <a:chOff x="2138511" y="2464802"/>
                <a:chExt cx="354012" cy="352956"/>
              </a:xfrm>
              <a:solidFill>
                <a:sysClr val="window" lastClr="FFFFFF">
                  <a:lumMod val="50000"/>
                </a:sysClr>
              </a:solidFill>
            </p:grpSpPr>
            <p:sp>
              <p:nvSpPr>
                <p:cNvPr id="21" name="图形"/>
                <p:cNvSpPr>
                  <a:spLocks noChangeArrowheads="1"/>
                </p:cNvSpPr>
                <p:nvPr>
                  <p:custDataLst>
                    <p:tags r:id="rId76"/>
                  </p:custDataLst>
                </p:nvPr>
              </p:nvSpPr>
              <p:spPr bwMode="auto">
                <a:xfrm>
                  <a:off x="2229830" y="2555417"/>
                  <a:ext cx="171376" cy="171727"/>
                </a:xfrm>
                <a:prstGeom prst="ellipse">
                  <a:avLst/>
                </a:prstGeom>
                <a:grpFill/>
                <a:ln>
                  <a:noFill/>
                </a:ln>
              </p:spPr>
              <p:txBody>
                <a:bodyPr/>
                <a:lstStyle/>
                <a:p>
                  <a:pPr defTabSz="685165">
                    <a:defRPr/>
                  </a:pPr>
                  <a:endParaRPr lang="id-ID" kern="0">
                    <a:solidFill>
                      <a:prstClr val="black"/>
                    </a:solidFill>
                    <a:cs typeface="+mn-ea"/>
                    <a:sym typeface="+mn-lt"/>
                  </a:endParaRPr>
                </a:p>
              </p:txBody>
            </p:sp>
            <p:sp>
              <p:nvSpPr>
                <p:cNvPr id="22" name="图形"/>
                <p:cNvSpPr>
                  <a:spLocks noEditPoints="1"/>
                </p:cNvSpPr>
                <p:nvPr>
                  <p:custDataLst>
                    <p:tags r:id="rId77"/>
                  </p:custDataLst>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a:lstStyle/>
                <a:p>
                  <a:pPr defTabSz="685165">
                    <a:defRPr/>
                  </a:pPr>
                  <a:endParaRPr lang="id-ID" kern="0">
                    <a:solidFill>
                      <a:prstClr val="black"/>
                    </a:solidFill>
                    <a:cs typeface="+mn-ea"/>
                    <a:sym typeface="+mn-lt"/>
                  </a:endParaRPr>
                </a:p>
              </p:txBody>
            </p:sp>
          </p:grpSp>
        </p:grpSp>
        <p:cxnSp>
          <p:nvCxnSpPr>
            <p:cNvPr id="23" name="图形"/>
            <p:cNvCxnSpPr/>
            <p:nvPr>
              <p:custDataLst>
                <p:tags r:id="rId4"/>
              </p:custDataLst>
            </p:nvPr>
          </p:nvCxnSpPr>
          <p:spPr>
            <a:xfrm>
              <a:off x="8702" y="4442"/>
              <a:ext cx="0" cy="955"/>
            </a:xfrm>
            <a:prstGeom prst="line">
              <a:avLst/>
            </a:prstGeom>
            <a:noFill/>
            <a:ln w="9525" cap="flat" cmpd="sng" algn="ctr">
              <a:solidFill>
                <a:sysClr val="window" lastClr="FFFFFF">
                  <a:lumMod val="75000"/>
                </a:sysClr>
              </a:solidFill>
              <a:prstDash val="solid"/>
              <a:miter lim="800000"/>
            </a:ln>
            <a:effectLst/>
          </p:spPr>
        </p:cxnSp>
        <p:grpSp>
          <p:nvGrpSpPr>
            <p:cNvPr id="24" name="图形"/>
            <p:cNvGrpSpPr/>
            <p:nvPr/>
          </p:nvGrpSpPr>
          <p:grpSpPr bwMode="auto">
            <a:xfrm>
              <a:off x="8577" y="4154"/>
              <a:ext cx="9711" cy="252"/>
              <a:chOff x="3649517" y="3320293"/>
              <a:chExt cx="6636034" cy="171701"/>
            </a:xfrm>
          </p:grpSpPr>
          <p:cxnSp>
            <p:nvCxnSpPr>
              <p:cNvPr id="25" name="图形"/>
              <p:cNvCxnSpPr/>
              <p:nvPr>
                <p:custDataLst>
                  <p:tags r:id="rId72"/>
                </p:custDataLst>
              </p:nvPr>
            </p:nvCxnSpPr>
            <p:spPr>
              <a:xfrm>
                <a:off x="3805099" y="3417272"/>
                <a:ext cx="6480452" cy="0"/>
              </a:xfrm>
              <a:prstGeom prst="line">
                <a:avLst/>
              </a:prstGeom>
              <a:noFill/>
              <a:ln w="12700" cap="flat" cmpd="sng" algn="ctr">
                <a:solidFill>
                  <a:sysClr val="window" lastClr="FFFFFF">
                    <a:lumMod val="85000"/>
                  </a:sysClr>
                </a:solidFill>
                <a:prstDash val="dash"/>
                <a:miter lim="800000"/>
                <a:tailEnd type="oval"/>
              </a:ln>
              <a:effectLst/>
            </p:spPr>
          </p:cxnSp>
          <p:grpSp>
            <p:nvGrpSpPr>
              <p:cNvPr id="26" name="Group 26"/>
              <p:cNvGrpSpPr/>
              <p:nvPr/>
            </p:nvGrpSpPr>
            <p:grpSpPr>
              <a:xfrm>
                <a:off x="3649517" y="3320293"/>
                <a:ext cx="172215" cy="171701"/>
                <a:chOff x="2138511" y="2464802"/>
                <a:chExt cx="354012" cy="352956"/>
              </a:xfrm>
              <a:solidFill>
                <a:sysClr val="window" lastClr="FFFFFF">
                  <a:lumMod val="50000"/>
                </a:sysClr>
              </a:solidFill>
            </p:grpSpPr>
            <p:sp>
              <p:nvSpPr>
                <p:cNvPr id="27" name="图形"/>
                <p:cNvSpPr>
                  <a:spLocks noChangeArrowheads="1"/>
                </p:cNvSpPr>
                <p:nvPr>
                  <p:custDataLst>
                    <p:tags r:id="rId73"/>
                  </p:custDataLst>
                </p:nvPr>
              </p:nvSpPr>
              <p:spPr bwMode="auto">
                <a:xfrm>
                  <a:off x="2229830" y="2555417"/>
                  <a:ext cx="171376" cy="171727"/>
                </a:xfrm>
                <a:prstGeom prst="ellipse">
                  <a:avLst/>
                </a:prstGeom>
                <a:grpFill/>
                <a:ln>
                  <a:noFill/>
                </a:ln>
              </p:spPr>
              <p:txBody>
                <a:bodyPr/>
                <a:lstStyle/>
                <a:p>
                  <a:pPr defTabSz="685165">
                    <a:defRPr/>
                  </a:pPr>
                  <a:endParaRPr lang="id-ID" kern="0">
                    <a:solidFill>
                      <a:prstClr val="black"/>
                    </a:solidFill>
                    <a:cs typeface="+mn-ea"/>
                    <a:sym typeface="+mn-lt"/>
                  </a:endParaRPr>
                </a:p>
              </p:txBody>
            </p:sp>
            <p:sp>
              <p:nvSpPr>
                <p:cNvPr id="28" name="图形"/>
                <p:cNvSpPr>
                  <a:spLocks noEditPoints="1"/>
                </p:cNvSpPr>
                <p:nvPr>
                  <p:custDataLst>
                    <p:tags r:id="rId74"/>
                  </p:custDataLst>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a:lstStyle/>
                <a:p>
                  <a:pPr defTabSz="685165">
                    <a:defRPr/>
                  </a:pPr>
                  <a:endParaRPr lang="id-ID" kern="0">
                    <a:solidFill>
                      <a:prstClr val="black"/>
                    </a:solidFill>
                    <a:cs typeface="+mn-ea"/>
                    <a:sym typeface="+mn-lt"/>
                  </a:endParaRPr>
                </a:p>
              </p:txBody>
            </p:sp>
          </p:grpSp>
        </p:grpSp>
        <p:cxnSp>
          <p:nvCxnSpPr>
            <p:cNvPr id="29" name="图形"/>
            <p:cNvCxnSpPr/>
            <p:nvPr>
              <p:custDataLst>
                <p:tags r:id="rId5"/>
              </p:custDataLst>
            </p:nvPr>
          </p:nvCxnSpPr>
          <p:spPr>
            <a:xfrm>
              <a:off x="8702" y="3128"/>
              <a:ext cx="0" cy="955"/>
            </a:xfrm>
            <a:prstGeom prst="line">
              <a:avLst/>
            </a:prstGeom>
            <a:noFill/>
            <a:ln w="9525" cap="flat" cmpd="sng" algn="ctr">
              <a:solidFill>
                <a:sysClr val="window" lastClr="FFFFFF">
                  <a:lumMod val="75000"/>
                </a:sysClr>
              </a:solidFill>
              <a:prstDash val="solid"/>
              <a:miter lim="800000"/>
            </a:ln>
            <a:effectLst/>
          </p:spPr>
        </p:cxnSp>
        <p:grpSp>
          <p:nvGrpSpPr>
            <p:cNvPr id="30" name="图形"/>
            <p:cNvGrpSpPr/>
            <p:nvPr/>
          </p:nvGrpSpPr>
          <p:grpSpPr bwMode="auto">
            <a:xfrm>
              <a:off x="8577" y="2839"/>
              <a:ext cx="9711" cy="252"/>
              <a:chOff x="3649517" y="2421483"/>
              <a:chExt cx="6636034" cy="171701"/>
            </a:xfrm>
          </p:grpSpPr>
          <p:cxnSp>
            <p:nvCxnSpPr>
              <p:cNvPr id="31" name="图形"/>
              <p:cNvCxnSpPr/>
              <p:nvPr>
                <p:custDataLst>
                  <p:tags r:id="rId69"/>
                </p:custDataLst>
              </p:nvPr>
            </p:nvCxnSpPr>
            <p:spPr>
              <a:xfrm>
                <a:off x="3805099" y="2512102"/>
                <a:ext cx="6480452" cy="0"/>
              </a:xfrm>
              <a:prstGeom prst="line">
                <a:avLst/>
              </a:prstGeom>
              <a:noFill/>
              <a:ln w="12700" cap="flat" cmpd="sng" algn="ctr">
                <a:solidFill>
                  <a:sysClr val="window" lastClr="FFFFFF">
                    <a:lumMod val="85000"/>
                  </a:sysClr>
                </a:solidFill>
                <a:prstDash val="dash"/>
                <a:miter lim="800000"/>
                <a:tailEnd type="oval"/>
              </a:ln>
              <a:effectLst/>
            </p:spPr>
          </p:cxnSp>
          <p:grpSp>
            <p:nvGrpSpPr>
              <p:cNvPr id="32" name="Group 32"/>
              <p:cNvGrpSpPr/>
              <p:nvPr/>
            </p:nvGrpSpPr>
            <p:grpSpPr>
              <a:xfrm>
                <a:off x="3649517" y="2421483"/>
                <a:ext cx="172215" cy="171701"/>
                <a:chOff x="2138511" y="2464802"/>
                <a:chExt cx="354012" cy="352956"/>
              </a:xfrm>
              <a:solidFill>
                <a:sysClr val="window" lastClr="FFFFFF">
                  <a:lumMod val="50000"/>
                </a:sysClr>
              </a:solidFill>
            </p:grpSpPr>
            <p:sp>
              <p:nvSpPr>
                <p:cNvPr id="33" name="图形"/>
                <p:cNvSpPr>
                  <a:spLocks noChangeArrowheads="1"/>
                </p:cNvSpPr>
                <p:nvPr>
                  <p:custDataLst>
                    <p:tags r:id="rId70"/>
                  </p:custDataLst>
                </p:nvPr>
              </p:nvSpPr>
              <p:spPr bwMode="auto">
                <a:xfrm>
                  <a:off x="2229830" y="2555417"/>
                  <a:ext cx="171376" cy="171727"/>
                </a:xfrm>
                <a:prstGeom prst="ellipse">
                  <a:avLst/>
                </a:prstGeom>
                <a:grpFill/>
                <a:ln>
                  <a:noFill/>
                </a:ln>
              </p:spPr>
              <p:txBody>
                <a:bodyPr/>
                <a:lstStyle/>
                <a:p>
                  <a:pPr defTabSz="685165">
                    <a:defRPr/>
                  </a:pPr>
                  <a:endParaRPr lang="id-ID" kern="0">
                    <a:solidFill>
                      <a:prstClr val="black"/>
                    </a:solidFill>
                    <a:cs typeface="+mn-ea"/>
                    <a:sym typeface="+mn-lt"/>
                  </a:endParaRPr>
                </a:p>
              </p:txBody>
            </p:sp>
            <p:sp>
              <p:nvSpPr>
                <p:cNvPr id="34" name="图形"/>
                <p:cNvSpPr>
                  <a:spLocks noEditPoints="1"/>
                </p:cNvSpPr>
                <p:nvPr>
                  <p:custDataLst>
                    <p:tags r:id="rId71"/>
                  </p:custDataLst>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a:lstStyle/>
                <a:p>
                  <a:pPr defTabSz="685165">
                    <a:defRPr/>
                  </a:pPr>
                  <a:endParaRPr lang="id-ID" kern="0">
                    <a:solidFill>
                      <a:prstClr val="black"/>
                    </a:solidFill>
                    <a:cs typeface="+mn-ea"/>
                    <a:sym typeface="+mn-lt"/>
                  </a:endParaRPr>
                </a:p>
              </p:txBody>
            </p:sp>
          </p:grpSp>
        </p:grpSp>
        <p:sp>
          <p:nvSpPr>
            <p:cNvPr id="35" name="图形"/>
            <p:cNvSpPr>
              <a:spLocks noChangeArrowheads="1"/>
            </p:cNvSpPr>
            <p:nvPr>
              <p:custDataLst>
                <p:tags r:id="rId6"/>
              </p:custDataLst>
            </p:nvPr>
          </p:nvSpPr>
          <p:spPr bwMode="auto">
            <a:xfrm>
              <a:off x="9650" y="8361"/>
              <a:ext cx="1171" cy="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29" tIns="34289" rIns="68529" bIns="34289">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defTabSz="685165" fontAlgn="base">
                <a:spcBef>
                  <a:spcPct val="0"/>
                </a:spcBef>
                <a:spcAft>
                  <a:spcPct val="0"/>
                </a:spcAft>
              </a:pPr>
              <a:r>
                <a:rPr lang="id-ID" altLang="zh-CN" b="1">
                  <a:solidFill>
                    <a:srgbClr val="44546A"/>
                  </a:solidFill>
                  <a:latin typeface="+mn-lt"/>
                  <a:cs typeface="+mn-ea"/>
                  <a:sym typeface="+mn-lt"/>
                </a:rPr>
                <a:t>45%</a:t>
              </a:r>
              <a:endParaRPr lang="en-US" altLang="zh-CN" b="1">
                <a:solidFill>
                  <a:srgbClr val="44546A"/>
                </a:solidFill>
                <a:latin typeface="+mn-lt"/>
                <a:cs typeface="+mn-ea"/>
                <a:sym typeface="+mn-lt"/>
              </a:endParaRPr>
            </a:p>
          </p:txBody>
        </p:sp>
        <p:sp>
          <p:nvSpPr>
            <p:cNvPr id="36" name="图形"/>
            <p:cNvSpPr>
              <a:spLocks noChangeArrowheads="1"/>
            </p:cNvSpPr>
            <p:nvPr>
              <p:custDataLst>
                <p:tags r:id="rId7"/>
              </p:custDataLst>
            </p:nvPr>
          </p:nvSpPr>
          <p:spPr bwMode="auto">
            <a:xfrm>
              <a:off x="11005" y="8361"/>
              <a:ext cx="1171" cy="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29" tIns="34289" rIns="68529" bIns="34289">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defTabSz="685165" fontAlgn="base">
                <a:spcBef>
                  <a:spcPct val="0"/>
                </a:spcBef>
                <a:spcAft>
                  <a:spcPct val="0"/>
                </a:spcAft>
              </a:pPr>
              <a:r>
                <a:rPr lang="id-ID" altLang="zh-CN" b="1">
                  <a:solidFill>
                    <a:srgbClr val="44546A"/>
                  </a:solidFill>
                  <a:latin typeface="+mn-lt"/>
                  <a:cs typeface="+mn-ea"/>
                  <a:sym typeface="+mn-lt"/>
                </a:rPr>
                <a:t>50%</a:t>
              </a:r>
              <a:endParaRPr lang="en-US" altLang="zh-CN" b="1">
                <a:solidFill>
                  <a:srgbClr val="44546A"/>
                </a:solidFill>
                <a:latin typeface="+mn-lt"/>
                <a:cs typeface="+mn-ea"/>
                <a:sym typeface="+mn-lt"/>
              </a:endParaRPr>
            </a:p>
          </p:txBody>
        </p:sp>
        <p:sp>
          <p:nvSpPr>
            <p:cNvPr id="37" name="图形"/>
            <p:cNvSpPr>
              <a:spLocks noChangeArrowheads="1"/>
            </p:cNvSpPr>
            <p:nvPr>
              <p:custDataLst>
                <p:tags r:id="rId8"/>
              </p:custDataLst>
            </p:nvPr>
          </p:nvSpPr>
          <p:spPr bwMode="auto">
            <a:xfrm>
              <a:off x="12737" y="8382"/>
              <a:ext cx="1171" cy="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29" tIns="34289" rIns="68529" bIns="34289">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defTabSz="685165" fontAlgn="base">
                <a:spcBef>
                  <a:spcPct val="0"/>
                </a:spcBef>
                <a:spcAft>
                  <a:spcPct val="0"/>
                </a:spcAft>
              </a:pPr>
              <a:r>
                <a:rPr lang="id-ID" altLang="zh-CN" b="1">
                  <a:solidFill>
                    <a:srgbClr val="44546A"/>
                  </a:solidFill>
                  <a:latin typeface="+mn-lt"/>
                  <a:cs typeface="+mn-ea"/>
                  <a:sym typeface="+mn-lt"/>
                </a:rPr>
                <a:t>65%</a:t>
              </a:r>
              <a:endParaRPr lang="en-US" altLang="zh-CN" b="1">
                <a:solidFill>
                  <a:srgbClr val="44546A"/>
                </a:solidFill>
                <a:latin typeface="+mn-lt"/>
                <a:cs typeface="+mn-ea"/>
                <a:sym typeface="+mn-lt"/>
              </a:endParaRPr>
            </a:p>
          </p:txBody>
        </p:sp>
        <p:sp>
          <p:nvSpPr>
            <p:cNvPr id="38" name="图形"/>
            <p:cNvSpPr>
              <a:spLocks noChangeArrowheads="1"/>
            </p:cNvSpPr>
            <p:nvPr>
              <p:custDataLst>
                <p:tags r:id="rId9"/>
              </p:custDataLst>
            </p:nvPr>
          </p:nvSpPr>
          <p:spPr bwMode="auto">
            <a:xfrm>
              <a:off x="14561" y="8377"/>
              <a:ext cx="1171" cy="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29" tIns="34289" rIns="68529" bIns="34289">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defTabSz="685165" fontAlgn="base">
                <a:spcBef>
                  <a:spcPct val="0"/>
                </a:spcBef>
                <a:spcAft>
                  <a:spcPct val="0"/>
                </a:spcAft>
              </a:pPr>
              <a:r>
                <a:rPr lang="id-ID" altLang="zh-CN" b="1">
                  <a:solidFill>
                    <a:srgbClr val="44546A"/>
                  </a:solidFill>
                  <a:latin typeface="+mn-lt"/>
                  <a:cs typeface="+mn-ea"/>
                  <a:sym typeface="+mn-lt"/>
                </a:rPr>
                <a:t>90%</a:t>
              </a:r>
              <a:endParaRPr lang="en-US" altLang="zh-CN" b="1">
                <a:solidFill>
                  <a:srgbClr val="44546A"/>
                </a:solidFill>
                <a:latin typeface="+mn-lt"/>
                <a:cs typeface="+mn-ea"/>
                <a:sym typeface="+mn-lt"/>
              </a:endParaRPr>
            </a:p>
          </p:txBody>
        </p:sp>
        <p:sp>
          <p:nvSpPr>
            <p:cNvPr id="39" name="图形"/>
            <p:cNvSpPr>
              <a:spLocks noChangeArrowheads="1"/>
            </p:cNvSpPr>
            <p:nvPr>
              <p:custDataLst>
                <p:tags r:id="rId10"/>
              </p:custDataLst>
            </p:nvPr>
          </p:nvSpPr>
          <p:spPr bwMode="auto">
            <a:xfrm>
              <a:off x="16292" y="8368"/>
              <a:ext cx="1421" cy="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29" tIns="34289" rIns="68529" bIns="34289">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defTabSz="685165" fontAlgn="base">
                <a:spcBef>
                  <a:spcPct val="0"/>
                </a:spcBef>
                <a:spcAft>
                  <a:spcPct val="0"/>
                </a:spcAft>
              </a:pPr>
              <a:r>
                <a:rPr lang="id-ID" altLang="zh-CN" b="1">
                  <a:solidFill>
                    <a:srgbClr val="44546A"/>
                  </a:solidFill>
                  <a:latin typeface="+mn-lt"/>
                  <a:cs typeface="+mn-ea"/>
                  <a:sym typeface="+mn-lt"/>
                </a:rPr>
                <a:t>100%</a:t>
              </a:r>
              <a:endParaRPr lang="en-US" altLang="zh-CN" b="1">
                <a:solidFill>
                  <a:srgbClr val="44546A"/>
                </a:solidFill>
                <a:latin typeface="+mn-lt"/>
                <a:cs typeface="+mn-ea"/>
                <a:sym typeface="+mn-lt"/>
              </a:endParaRPr>
            </a:p>
          </p:txBody>
        </p:sp>
        <p:grpSp>
          <p:nvGrpSpPr>
            <p:cNvPr id="40" name="图形"/>
            <p:cNvGrpSpPr/>
            <p:nvPr/>
          </p:nvGrpSpPr>
          <p:grpSpPr bwMode="auto">
            <a:xfrm>
              <a:off x="9576" y="2905"/>
              <a:ext cx="1036" cy="5366"/>
              <a:chOff x="4849617" y="2421499"/>
              <a:chExt cx="707353" cy="3666920"/>
            </a:xfrm>
          </p:grpSpPr>
          <p:sp>
            <p:nvSpPr>
              <p:cNvPr id="3" name="图形"/>
              <p:cNvSpPr>
                <a:spLocks noChangeArrowheads="1"/>
              </p:cNvSpPr>
              <p:nvPr>
                <p:custDataLst>
                  <p:tags r:id="rId61"/>
                </p:custDataLst>
              </p:nvPr>
            </p:nvSpPr>
            <p:spPr bwMode="auto">
              <a:xfrm>
                <a:off x="4849617" y="2541466"/>
                <a:ext cx="707353" cy="2537418"/>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defTabSz="685165" fontAlgn="base">
                  <a:spcBef>
                    <a:spcPct val="0"/>
                  </a:spcBef>
                  <a:spcAft>
                    <a:spcPct val="0"/>
                  </a:spcAft>
                </a:pPr>
                <a:endParaRPr lang="zh-CN" altLang="zh-CN" kern="0">
                  <a:solidFill>
                    <a:prstClr val="black"/>
                  </a:solidFill>
                  <a:latin typeface="+mn-lt"/>
                  <a:cs typeface="+mn-ea"/>
                  <a:sym typeface="+mn-lt"/>
                </a:endParaRPr>
              </a:p>
            </p:txBody>
          </p:sp>
          <p:sp>
            <p:nvSpPr>
              <p:cNvPr id="4" name="图形"/>
              <p:cNvSpPr>
                <a:spLocks noChangeArrowheads="1"/>
              </p:cNvSpPr>
              <p:nvPr>
                <p:custDataLst>
                  <p:tags r:id="rId62"/>
                </p:custDataLst>
              </p:nvPr>
            </p:nvSpPr>
            <p:spPr bwMode="auto">
              <a:xfrm>
                <a:off x="4849617" y="5845089"/>
                <a:ext cx="707353" cy="243330"/>
              </a:xfrm>
              <a:prstGeom prst="ellipse">
                <a:avLst/>
              </a:prstGeom>
              <a:gradFill>
                <a:gsLst>
                  <a:gs pos="0">
                    <a:schemeClr val="accent1"/>
                  </a:gs>
                  <a:gs pos="100000">
                    <a:schemeClr val="accent2"/>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defTabSz="685165" fontAlgn="base">
                  <a:spcBef>
                    <a:spcPct val="0"/>
                  </a:spcBef>
                  <a:spcAft>
                    <a:spcPct val="0"/>
                  </a:spcAft>
                </a:pPr>
                <a:endParaRPr lang="zh-CN" altLang="zh-CN" kern="0">
                  <a:solidFill>
                    <a:prstClr val="black"/>
                  </a:solidFill>
                  <a:latin typeface="+mn-lt"/>
                  <a:cs typeface="+mn-ea"/>
                  <a:sym typeface="+mn-lt"/>
                </a:endParaRPr>
              </a:p>
            </p:txBody>
          </p:sp>
          <p:sp>
            <p:nvSpPr>
              <p:cNvPr id="5" name="图形"/>
              <p:cNvSpPr>
                <a:spLocks noChangeArrowheads="1"/>
              </p:cNvSpPr>
              <p:nvPr>
                <p:custDataLst>
                  <p:tags r:id="rId63"/>
                </p:custDataLst>
              </p:nvPr>
            </p:nvSpPr>
            <p:spPr bwMode="auto">
              <a:xfrm>
                <a:off x="4849617" y="5038141"/>
                <a:ext cx="707353" cy="926916"/>
              </a:xfrm>
              <a:prstGeom prst="rect">
                <a:avLst/>
              </a:prstGeom>
              <a:gradFill>
                <a:gsLst>
                  <a:gs pos="0">
                    <a:schemeClr val="accent1"/>
                  </a:gs>
                  <a:gs pos="100000">
                    <a:schemeClr val="accent2"/>
                  </a:gs>
                </a:gsLst>
                <a:lin ang="27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defTabSz="685165" fontAlgn="base">
                  <a:spcBef>
                    <a:spcPct val="0"/>
                  </a:spcBef>
                  <a:spcAft>
                    <a:spcPct val="0"/>
                  </a:spcAft>
                </a:pPr>
                <a:endParaRPr lang="zh-CN" altLang="zh-CN" kern="0">
                  <a:solidFill>
                    <a:prstClr val="black"/>
                  </a:solidFill>
                  <a:latin typeface="+mn-lt"/>
                  <a:cs typeface="+mn-ea"/>
                  <a:sym typeface="+mn-lt"/>
                </a:endParaRPr>
              </a:p>
            </p:txBody>
          </p:sp>
          <p:sp>
            <p:nvSpPr>
              <p:cNvPr id="47" name="图形"/>
              <p:cNvSpPr>
                <a:spLocks noChangeArrowheads="1"/>
              </p:cNvSpPr>
              <p:nvPr>
                <p:custDataLst>
                  <p:tags r:id="rId64"/>
                </p:custDataLst>
              </p:nvPr>
            </p:nvSpPr>
            <p:spPr bwMode="auto">
              <a:xfrm>
                <a:off x="4849617" y="4934018"/>
                <a:ext cx="707353" cy="926916"/>
              </a:xfrm>
              <a:prstGeom prst="rect">
                <a:avLst/>
              </a:prstGeom>
              <a:gradFill>
                <a:gsLst>
                  <a:gs pos="0">
                    <a:schemeClr val="accent1"/>
                  </a:gs>
                  <a:gs pos="100000">
                    <a:schemeClr val="accent2"/>
                  </a:gs>
                </a:gsLst>
                <a:lin ang="27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defTabSz="685165" fontAlgn="base">
                  <a:spcBef>
                    <a:spcPct val="0"/>
                  </a:spcBef>
                  <a:spcAft>
                    <a:spcPct val="0"/>
                  </a:spcAft>
                </a:pPr>
                <a:endParaRPr lang="zh-CN" altLang="zh-CN" kern="0">
                  <a:solidFill>
                    <a:prstClr val="black"/>
                  </a:solidFill>
                  <a:latin typeface="+mn-lt"/>
                  <a:cs typeface="+mn-ea"/>
                  <a:sym typeface="+mn-lt"/>
                </a:endParaRPr>
              </a:p>
            </p:txBody>
          </p:sp>
          <p:sp>
            <p:nvSpPr>
              <p:cNvPr id="48" name="图形"/>
              <p:cNvSpPr>
                <a:spLocks noChangeArrowheads="1"/>
              </p:cNvSpPr>
              <p:nvPr>
                <p:custDataLst>
                  <p:tags r:id="rId65"/>
                </p:custDataLst>
              </p:nvPr>
            </p:nvSpPr>
            <p:spPr bwMode="auto">
              <a:xfrm>
                <a:off x="4849617" y="4812140"/>
                <a:ext cx="707353" cy="244461"/>
              </a:xfrm>
              <a:prstGeom prst="ellipse">
                <a:avLst/>
              </a:prstGeom>
              <a:solidFill>
                <a:schemeClr val="bg2">
                  <a:lumMod val="9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kern="0">
                  <a:solidFill>
                    <a:prstClr val="black"/>
                  </a:solidFill>
                  <a:cs typeface="+mn-ea"/>
                  <a:sym typeface="+mn-lt"/>
                </a:endParaRPr>
              </a:p>
            </p:txBody>
          </p:sp>
          <p:sp>
            <p:nvSpPr>
              <p:cNvPr id="49" name="图形"/>
              <p:cNvSpPr>
                <a:spLocks noChangeArrowheads="1"/>
              </p:cNvSpPr>
              <p:nvPr>
                <p:custDataLst>
                  <p:tags r:id="rId66"/>
                </p:custDataLst>
              </p:nvPr>
            </p:nvSpPr>
            <p:spPr bwMode="auto">
              <a:xfrm>
                <a:off x="4849617" y="2421499"/>
                <a:ext cx="707353" cy="243330"/>
              </a:xfrm>
              <a:prstGeom prst="ellipse">
                <a:avLst/>
              </a:pr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defTabSz="685165" fontAlgn="base">
                  <a:spcBef>
                    <a:spcPct val="0"/>
                  </a:spcBef>
                  <a:spcAft>
                    <a:spcPct val="0"/>
                  </a:spcAft>
                </a:pPr>
                <a:endParaRPr lang="zh-CN" altLang="zh-CN" kern="0">
                  <a:solidFill>
                    <a:prstClr val="black"/>
                  </a:solidFill>
                  <a:latin typeface="+mn-lt"/>
                  <a:cs typeface="+mn-ea"/>
                  <a:sym typeface="+mn-lt"/>
                </a:endParaRPr>
              </a:p>
            </p:txBody>
          </p:sp>
          <p:sp>
            <p:nvSpPr>
              <p:cNvPr id="51" name="图形"/>
              <p:cNvSpPr/>
              <p:nvPr>
                <p:custDataLst>
                  <p:tags r:id="rId67"/>
                </p:custDataLst>
              </p:nvPr>
            </p:nvSpPr>
            <p:spPr bwMode="auto">
              <a:xfrm>
                <a:off x="5047676" y="2678602"/>
                <a:ext cx="270492" cy="380273"/>
              </a:xfrm>
              <a:custGeom>
                <a:avLst/>
                <a:gdLst>
                  <a:gd name="T0" fmla="*/ 133907 w 101"/>
                  <a:gd name="T1" fmla="*/ 380273 h 142"/>
                  <a:gd name="T2" fmla="*/ 40172 w 101"/>
                  <a:gd name="T3" fmla="*/ 342781 h 142"/>
                  <a:gd name="T4" fmla="*/ 0 w 101"/>
                  <a:gd name="T5" fmla="*/ 251730 h 142"/>
                  <a:gd name="T6" fmla="*/ 133907 w 101"/>
                  <a:gd name="T7" fmla="*/ 0 h 142"/>
                  <a:gd name="T8" fmla="*/ 136585 w 101"/>
                  <a:gd name="T9" fmla="*/ 0 h 142"/>
                  <a:gd name="T10" fmla="*/ 270492 w 101"/>
                  <a:gd name="T11" fmla="*/ 251730 h 142"/>
                  <a:gd name="T12" fmla="*/ 230320 w 101"/>
                  <a:gd name="T13" fmla="*/ 342781 h 142"/>
                  <a:gd name="T14" fmla="*/ 133907 w 101"/>
                  <a:gd name="T15" fmla="*/ 380273 h 1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142">
                    <a:moveTo>
                      <a:pt x="50" y="142"/>
                    </a:moveTo>
                    <a:cubicBezTo>
                      <a:pt x="37" y="142"/>
                      <a:pt x="24" y="137"/>
                      <a:pt x="15" y="128"/>
                    </a:cubicBezTo>
                    <a:cubicBezTo>
                      <a:pt x="5" y="118"/>
                      <a:pt x="0" y="106"/>
                      <a:pt x="0" y="94"/>
                    </a:cubicBezTo>
                    <a:cubicBezTo>
                      <a:pt x="0" y="59"/>
                      <a:pt x="45" y="30"/>
                      <a:pt x="50" y="0"/>
                    </a:cubicBezTo>
                    <a:cubicBezTo>
                      <a:pt x="51" y="0"/>
                      <a:pt x="51" y="0"/>
                      <a:pt x="51" y="0"/>
                    </a:cubicBezTo>
                    <a:cubicBezTo>
                      <a:pt x="56" y="30"/>
                      <a:pt x="101" y="59"/>
                      <a:pt x="101" y="94"/>
                    </a:cubicBezTo>
                    <a:cubicBezTo>
                      <a:pt x="101" y="106"/>
                      <a:pt x="96" y="118"/>
                      <a:pt x="86" y="128"/>
                    </a:cubicBezTo>
                    <a:cubicBezTo>
                      <a:pt x="76" y="137"/>
                      <a:pt x="63" y="142"/>
                      <a:pt x="50" y="14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defTabSz="685165" eaLnBrk="0" fontAlgn="base" hangingPunct="0">
                  <a:spcBef>
                    <a:spcPct val="0"/>
                  </a:spcBef>
                  <a:spcAft>
                    <a:spcPct val="0"/>
                  </a:spcAft>
                </a:pPr>
                <a:endParaRPr lang="zh-CN" altLang="en-US" kern="0">
                  <a:solidFill>
                    <a:prstClr val="black"/>
                  </a:solidFill>
                  <a:cs typeface="+mn-ea"/>
                  <a:sym typeface="+mn-lt"/>
                </a:endParaRPr>
              </a:p>
            </p:txBody>
          </p:sp>
          <p:sp>
            <p:nvSpPr>
              <p:cNvPr id="79" name="图形"/>
              <p:cNvSpPr/>
              <p:nvPr>
                <p:custDataLst>
                  <p:tags r:id="rId68"/>
                </p:custDataLst>
              </p:nvPr>
            </p:nvSpPr>
            <p:spPr bwMode="auto">
              <a:xfrm>
                <a:off x="5077102" y="2768951"/>
                <a:ext cx="96200" cy="236539"/>
              </a:xfrm>
              <a:custGeom>
                <a:avLst/>
                <a:gdLst>
                  <a:gd name="T0" fmla="*/ 8017 w 36"/>
                  <a:gd name="T1" fmla="*/ 204284 h 88"/>
                  <a:gd name="T2" fmla="*/ 0 w 36"/>
                  <a:gd name="T3" fmla="*/ 172028 h 88"/>
                  <a:gd name="T4" fmla="*/ 2672 w 36"/>
                  <a:gd name="T5" fmla="*/ 139773 h 88"/>
                  <a:gd name="T6" fmla="*/ 18706 w 36"/>
                  <a:gd name="T7" fmla="*/ 104830 h 88"/>
                  <a:gd name="T8" fmla="*/ 80167 w 36"/>
                  <a:gd name="T9" fmla="*/ 21504 h 88"/>
                  <a:gd name="T10" fmla="*/ 96200 w 36"/>
                  <a:gd name="T11" fmla="*/ 0 h 88"/>
                  <a:gd name="T12" fmla="*/ 34739 w 36"/>
                  <a:gd name="T13" fmla="*/ 99454 h 88"/>
                  <a:gd name="T14" fmla="*/ 21378 w 36"/>
                  <a:gd name="T15" fmla="*/ 142461 h 88"/>
                  <a:gd name="T16" fmla="*/ 16033 w 36"/>
                  <a:gd name="T17" fmla="*/ 182780 h 88"/>
                  <a:gd name="T18" fmla="*/ 24050 w 36"/>
                  <a:gd name="T19" fmla="*/ 220411 h 88"/>
                  <a:gd name="T20" fmla="*/ 29394 w 36"/>
                  <a:gd name="T21" fmla="*/ 236539 h 88"/>
                  <a:gd name="T22" fmla="*/ 16033 w 36"/>
                  <a:gd name="T23" fmla="*/ 223099 h 88"/>
                  <a:gd name="T24" fmla="*/ 8017 w 36"/>
                  <a:gd name="T25" fmla="*/ 204284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88">
                    <a:moveTo>
                      <a:pt x="3" y="76"/>
                    </a:moveTo>
                    <a:cubicBezTo>
                      <a:pt x="1" y="72"/>
                      <a:pt x="0" y="68"/>
                      <a:pt x="0" y="64"/>
                    </a:cubicBezTo>
                    <a:cubicBezTo>
                      <a:pt x="0" y="60"/>
                      <a:pt x="0" y="56"/>
                      <a:pt x="1" y="52"/>
                    </a:cubicBezTo>
                    <a:cubicBezTo>
                      <a:pt x="3" y="47"/>
                      <a:pt x="5" y="43"/>
                      <a:pt x="7" y="39"/>
                    </a:cubicBezTo>
                    <a:cubicBezTo>
                      <a:pt x="14" y="28"/>
                      <a:pt x="22" y="18"/>
                      <a:pt x="30" y="8"/>
                    </a:cubicBezTo>
                    <a:cubicBezTo>
                      <a:pt x="32" y="5"/>
                      <a:pt x="34" y="3"/>
                      <a:pt x="36" y="0"/>
                    </a:cubicBezTo>
                    <a:cubicBezTo>
                      <a:pt x="28" y="12"/>
                      <a:pt x="20" y="24"/>
                      <a:pt x="13" y="37"/>
                    </a:cubicBezTo>
                    <a:cubicBezTo>
                      <a:pt x="11" y="42"/>
                      <a:pt x="9" y="47"/>
                      <a:pt x="8" y="53"/>
                    </a:cubicBezTo>
                    <a:cubicBezTo>
                      <a:pt x="6" y="58"/>
                      <a:pt x="6" y="62"/>
                      <a:pt x="6" y="68"/>
                    </a:cubicBezTo>
                    <a:cubicBezTo>
                      <a:pt x="6" y="73"/>
                      <a:pt x="7" y="77"/>
                      <a:pt x="9" y="82"/>
                    </a:cubicBezTo>
                    <a:cubicBezTo>
                      <a:pt x="10" y="85"/>
                      <a:pt x="11" y="86"/>
                      <a:pt x="11" y="88"/>
                    </a:cubicBezTo>
                    <a:cubicBezTo>
                      <a:pt x="10" y="87"/>
                      <a:pt x="8" y="85"/>
                      <a:pt x="6" y="83"/>
                    </a:cubicBezTo>
                    <a:cubicBezTo>
                      <a:pt x="5" y="80"/>
                      <a:pt x="4" y="78"/>
                      <a:pt x="3" y="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165" eaLnBrk="0" fontAlgn="base" hangingPunct="0">
                  <a:spcBef>
                    <a:spcPct val="0"/>
                  </a:spcBef>
                  <a:spcAft>
                    <a:spcPct val="0"/>
                  </a:spcAft>
                </a:pPr>
                <a:endParaRPr lang="zh-CN" altLang="en-US" kern="0">
                  <a:solidFill>
                    <a:prstClr val="black"/>
                  </a:solidFill>
                  <a:cs typeface="+mn-ea"/>
                  <a:sym typeface="+mn-lt"/>
                </a:endParaRPr>
              </a:p>
            </p:txBody>
          </p:sp>
        </p:grpSp>
        <p:grpSp>
          <p:nvGrpSpPr>
            <p:cNvPr id="80" name="图形"/>
            <p:cNvGrpSpPr/>
            <p:nvPr/>
          </p:nvGrpSpPr>
          <p:grpSpPr bwMode="auto">
            <a:xfrm>
              <a:off x="12766" y="2937"/>
              <a:ext cx="1033" cy="5366"/>
              <a:chOff x="6829075" y="2421499"/>
              <a:chExt cx="706222" cy="3666920"/>
            </a:xfrm>
          </p:grpSpPr>
          <p:sp>
            <p:nvSpPr>
              <p:cNvPr id="81" name="图形"/>
              <p:cNvSpPr/>
              <p:nvPr>
                <p:custDataLst>
                  <p:tags r:id="rId53"/>
                </p:custDataLst>
              </p:nvPr>
            </p:nvSpPr>
            <p:spPr bwMode="auto">
              <a:xfrm>
                <a:off x="6829075" y="2541466"/>
                <a:ext cx="706222" cy="2537418"/>
              </a:xfrm>
              <a:custGeom>
                <a:avLst/>
                <a:gdLst>
                  <a:gd name="T0" fmla="*/ 0 w 264"/>
                  <a:gd name="T1" fmla="*/ 2537418 h 947"/>
                  <a:gd name="T2" fmla="*/ 706222 w 264"/>
                  <a:gd name="T3" fmla="*/ 2537418 h 947"/>
                  <a:gd name="T4" fmla="*/ 706222 w 264"/>
                  <a:gd name="T5" fmla="*/ 0 h 947"/>
                  <a:gd name="T6" fmla="*/ 0 w 264"/>
                  <a:gd name="T7" fmla="*/ 0 h 947"/>
                  <a:gd name="T8" fmla="*/ 0 w 264"/>
                  <a:gd name="T9" fmla="*/ 2537418 h 9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 h="947">
                    <a:moveTo>
                      <a:pt x="0" y="947"/>
                    </a:moveTo>
                    <a:cubicBezTo>
                      <a:pt x="88" y="947"/>
                      <a:pt x="176" y="947"/>
                      <a:pt x="264" y="947"/>
                    </a:cubicBezTo>
                    <a:cubicBezTo>
                      <a:pt x="264" y="632"/>
                      <a:pt x="264" y="316"/>
                      <a:pt x="264" y="0"/>
                    </a:cubicBezTo>
                    <a:cubicBezTo>
                      <a:pt x="176" y="0"/>
                      <a:pt x="88" y="0"/>
                      <a:pt x="0" y="0"/>
                    </a:cubicBezTo>
                    <a:cubicBezTo>
                      <a:pt x="0" y="316"/>
                      <a:pt x="0" y="632"/>
                      <a:pt x="0" y="947"/>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lstStyle/>
              <a:p>
                <a:pPr defTabSz="685165" eaLnBrk="0" fontAlgn="base" hangingPunct="0">
                  <a:spcBef>
                    <a:spcPct val="0"/>
                  </a:spcBef>
                  <a:spcAft>
                    <a:spcPct val="0"/>
                  </a:spcAft>
                </a:pPr>
                <a:endParaRPr lang="zh-CN" altLang="en-US" kern="0">
                  <a:solidFill>
                    <a:prstClr val="black"/>
                  </a:solidFill>
                  <a:cs typeface="+mn-ea"/>
                  <a:sym typeface="+mn-lt"/>
                </a:endParaRPr>
              </a:p>
            </p:txBody>
          </p:sp>
          <p:sp>
            <p:nvSpPr>
              <p:cNvPr id="82" name="图形"/>
              <p:cNvSpPr>
                <a:spLocks noChangeArrowheads="1"/>
              </p:cNvSpPr>
              <p:nvPr>
                <p:custDataLst>
                  <p:tags r:id="rId54"/>
                </p:custDataLst>
              </p:nvPr>
            </p:nvSpPr>
            <p:spPr bwMode="auto">
              <a:xfrm>
                <a:off x="6829075" y="5845545"/>
                <a:ext cx="706222" cy="242874"/>
              </a:xfrm>
              <a:prstGeom prst="ellipse">
                <a:avLst/>
              </a:prstGeom>
              <a:gradFill>
                <a:gsLst>
                  <a:gs pos="0">
                    <a:schemeClr val="accent1"/>
                  </a:gs>
                  <a:gs pos="100000">
                    <a:schemeClr val="accent2"/>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kern="0">
                  <a:solidFill>
                    <a:prstClr val="black"/>
                  </a:solidFill>
                  <a:cs typeface="+mn-ea"/>
                  <a:sym typeface="+mn-lt"/>
                </a:endParaRPr>
              </a:p>
            </p:txBody>
          </p:sp>
          <p:sp>
            <p:nvSpPr>
              <p:cNvPr id="83" name="图形"/>
              <p:cNvSpPr/>
              <p:nvPr>
                <p:custDataLst>
                  <p:tags r:id="rId55"/>
                </p:custDataLst>
              </p:nvPr>
            </p:nvSpPr>
            <p:spPr bwMode="auto">
              <a:xfrm>
                <a:off x="6829075" y="5037553"/>
                <a:ext cx="706222" cy="927048"/>
              </a:xfrm>
              <a:custGeom>
                <a:avLst/>
                <a:gdLst>
                  <a:gd name="T0" fmla="*/ 0 w 264"/>
                  <a:gd name="T1" fmla="*/ 0 h 346"/>
                  <a:gd name="T2" fmla="*/ 264 w 264"/>
                  <a:gd name="T3" fmla="*/ 0 h 346"/>
                  <a:gd name="T4" fmla="*/ 264 w 264"/>
                  <a:gd name="T5" fmla="*/ 346 h 346"/>
                  <a:gd name="T6" fmla="*/ 0 w 264"/>
                  <a:gd name="T7" fmla="*/ 346 h 346"/>
                  <a:gd name="T8" fmla="*/ 0 w 264"/>
                  <a:gd name="T9" fmla="*/ 0 h 346"/>
                </a:gdLst>
                <a:ahLst/>
                <a:cxnLst>
                  <a:cxn ang="0">
                    <a:pos x="T0" y="T1"/>
                  </a:cxn>
                  <a:cxn ang="0">
                    <a:pos x="T2" y="T3"/>
                  </a:cxn>
                  <a:cxn ang="0">
                    <a:pos x="T4" y="T5"/>
                  </a:cxn>
                  <a:cxn ang="0">
                    <a:pos x="T6" y="T7"/>
                  </a:cxn>
                  <a:cxn ang="0">
                    <a:pos x="T8" y="T9"/>
                  </a:cxn>
                </a:cxnLst>
                <a:rect l="0" t="0" r="r" b="b"/>
                <a:pathLst>
                  <a:path w="264" h="346">
                    <a:moveTo>
                      <a:pt x="0" y="0"/>
                    </a:moveTo>
                    <a:cubicBezTo>
                      <a:pt x="88" y="0"/>
                      <a:pt x="176" y="0"/>
                      <a:pt x="264" y="0"/>
                    </a:cubicBezTo>
                    <a:cubicBezTo>
                      <a:pt x="264" y="116"/>
                      <a:pt x="264" y="231"/>
                      <a:pt x="264" y="346"/>
                    </a:cubicBezTo>
                    <a:cubicBezTo>
                      <a:pt x="176" y="346"/>
                      <a:pt x="88" y="346"/>
                      <a:pt x="0" y="346"/>
                    </a:cubicBezTo>
                    <a:cubicBezTo>
                      <a:pt x="0" y="231"/>
                      <a:pt x="0" y="116"/>
                      <a:pt x="0" y="0"/>
                    </a:cubicBezTo>
                    <a:close/>
                  </a:path>
                </a:pathLst>
              </a:custGeom>
              <a:gradFill>
                <a:gsLst>
                  <a:gs pos="0">
                    <a:schemeClr val="accent1"/>
                  </a:gs>
                  <a:gs pos="100000">
                    <a:schemeClr val="accent2"/>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kern="0">
                  <a:solidFill>
                    <a:prstClr val="black"/>
                  </a:solidFill>
                  <a:cs typeface="+mn-ea"/>
                  <a:sym typeface="+mn-lt"/>
                </a:endParaRPr>
              </a:p>
            </p:txBody>
          </p:sp>
          <p:sp>
            <p:nvSpPr>
              <p:cNvPr id="84" name="图形"/>
              <p:cNvSpPr/>
              <p:nvPr>
                <p:custDataLst>
                  <p:tags r:id="rId56"/>
                </p:custDataLst>
              </p:nvPr>
            </p:nvSpPr>
            <p:spPr bwMode="auto">
              <a:xfrm>
                <a:off x="6829075" y="3229491"/>
                <a:ext cx="706222" cy="1966803"/>
              </a:xfrm>
              <a:custGeom>
                <a:avLst/>
                <a:gdLst>
                  <a:gd name="T0" fmla="*/ 0 w 264"/>
                  <a:gd name="T1" fmla="*/ 0 h 734"/>
                  <a:gd name="T2" fmla="*/ 264 w 264"/>
                  <a:gd name="T3" fmla="*/ 0 h 734"/>
                  <a:gd name="T4" fmla="*/ 264 w 264"/>
                  <a:gd name="T5" fmla="*/ 734 h 734"/>
                  <a:gd name="T6" fmla="*/ 0 w 264"/>
                  <a:gd name="T7" fmla="*/ 734 h 734"/>
                  <a:gd name="T8" fmla="*/ 0 w 264"/>
                  <a:gd name="T9" fmla="*/ 0 h 734"/>
                </a:gdLst>
                <a:ahLst/>
                <a:cxnLst>
                  <a:cxn ang="0">
                    <a:pos x="T0" y="T1"/>
                  </a:cxn>
                  <a:cxn ang="0">
                    <a:pos x="T2" y="T3"/>
                  </a:cxn>
                  <a:cxn ang="0">
                    <a:pos x="T4" y="T5"/>
                  </a:cxn>
                  <a:cxn ang="0">
                    <a:pos x="T6" y="T7"/>
                  </a:cxn>
                  <a:cxn ang="0">
                    <a:pos x="T8" y="T9"/>
                  </a:cxn>
                </a:cxnLst>
                <a:rect l="0" t="0" r="r" b="b"/>
                <a:pathLst>
                  <a:path w="264" h="734">
                    <a:moveTo>
                      <a:pt x="0" y="0"/>
                    </a:moveTo>
                    <a:cubicBezTo>
                      <a:pt x="88" y="0"/>
                      <a:pt x="176" y="0"/>
                      <a:pt x="264" y="0"/>
                    </a:cubicBezTo>
                    <a:cubicBezTo>
                      <a:pt x="264" y="245"/>
                      <a:pt x="264" y="490"/>
                      <a:pt x="264" y="734"/>
                    </a:cubicBezTo>
                    <a:cubicBezTo>
                      <a:pt x="176" y="734"/>
                      <a:pt x="88" y="734"/>
                      <a:pt x="0" y="734"/>
                    </a:cubicBezTo>
                    <a:cubicBezTo>
                      <a:pt x="0" y="490"/>
                      <a:pt x="0" y="245"/>
                      <a:pt x="0" y="0"/>
                    </a:cubicBezTo>
                    <a:close/>
                  </a:path>
                </a:pathLst>
              </a:custGeom>
              <a:gradFill>
                <a:gsLst>
                  <a:gs pos="0">
                    <a:schemeClr val="accent1"/>
                  </a:gs>
                  <a:gs pos="100000">
                    <a:schemeClr val="accent2"/>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kern="0">
                  <a:solidFill>
                    <a:prstClr val="black"/>
                  </a:solidFill>
                  <a:cs typeface="+mn-ea"/>
                  <a:sym typeface="+mn-lt"/>
                </a:endParaRPr>
              </a:p>
            </p:txBody>
          </p:sp>
          <p:sp>
            <p:nvSpPr>
              <p:cNvPr id="86" name="图形"/>
              <p:cNvSpPr>
                <a:spLocks noChangeArrowheads="1"/>
              </p:cNvSpPr>
              <p:nvPr>
                <p:custDataLst>
                  <p:tags r:id="rId57"/>
                </p:custDataLst>
              </p:nvPr>
            </p:nvSpPr>
            <p:spPr bwMode="auto">
              <a:xfrm>
                <a:off x="6829075" y="3108848"/>
                <a:ext cx="706222" cy="244461"/>
              </a:xfrm>
              <a:prstGeom prst="ellipse">
                <a:avLst/>
              </a:prstGeom>
              <a:solidFill>
                <a:schemeClr val="bg2">
                  <a:lumMod val="9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kern="0">
                  <a:solidFill>
                    <a:prstClr val="black"/>
                  </a:solidFill>
                  <a:cs typeface="+mn-ea"/>
                  <a:sym typeface="+mn-lt"/>
                </a:endParaRPr>
              </a:p>
            </p:txBody>
          </p:sp>
          <p:sp>
            <p:nvSpPr>
              <p:cNvPr id="87" name="图形"/>
              <p:cNvSpPr>
                <a:spLocks noChangeArrowheads="1"/>
              </p:cNvSpPr>
              <p:nvPr>
                <p:custDataLst>
                  <p:tags r:id="rId58"/>
                </p:custDataLst>
              </p:nvPr>
            </p:nvSpPr>
            <p:spPr bwMode="auto">
              <a:xfrm>
                <a:off x="6829075" y="2421499"/>
                <a:ext cx="706222" cy="243330"/>
              </a:xfrm>
              <a:prstGeom prst="ellipse">
                <a:avLst/>
              </a:pr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defTabSz="685165" fontAlgn="base">
                  <a:spcBef>
                    <a:spcPct val="0"/>
                  </a:spcBef>
                  <a:spcAft>
                    <a:spcPct val="0"/>
                  </a:spcAft>
                </a:pPr>
                <a:endParaRPr lang="zh-CN" altLang="zh-CN" kern="0">
                  <a:solidFill>
                    <a:prstClr val="black"/>
                  </a:solidFill>
                  <a:latin typeface="+mn-lt"/>
                  <a:cs typeface="+mn-ea"/>
                  <a:sym typeface="+mn-lt"/>
                </a:endParaRPr>
              </a:p>
            </p:txBody>
          </p:sp>
          <p:sp>
            <p:nvSpPr>
              <p:cNvPr id="88" name="图形"/>
              <p:cNvSpPr/>
              <p:nvPr>
                <p:custDataLst>
                  <p:tags r:id="rId59"/>
                </p:custDataLst>
              </p:nvPr>
            </p:nvSpPr>
            <p:spPr bwMode="auto">
              <a:xfrm>
                <a:off x="7044909" y="2677954"/>
                <a:ext cx="274554" cy="380979"/>
              </a:xfrm>
              <a:custGeom>
                <a:avLst/>
                <a:gdLst>
                  <a:gd name="T0" fmla="*/ 51 w 102"/>
                  <a:gd name="T1" fmla="*/ 142 h 142"/>
                  <a:gd name="T2" fmla="*/ 15 w 102"/>
                  <a:gd name="T3" fmla="*/ 128 h 142"/>
                  <a:gd name="T4" fmla="*/ 0 w 102"/>
                  <a:gd name="T5" fmla="*/ 94 h 142"/>
                  <a:gd name="T6" fmla="*/ 51 w 102"/>
                  <a:gd name="T7" fmla="*/ 0 h 142"/>
                  <a:gd name="T8" fmla="*/ 51 w 102"/>
                  <a:gd name="T9" fmla="*/ 0 h 142"/>
                  <a:gd name="T10" fmla="*/ 102 w 102"/>
                  <a:gd name="T11" fmla="*/ 94 h 142"/>
                  <a:gd name="T12" fmla="*/ 87 w 102"/>
                  <a:gd name="T13" fmla="*/ 128 h 142"/>
                  <a:gd name="T14" fmla="*/ 51 w 102"/>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42">
                    <a:moveTo>
                      <a:pt x="51" y="142"/>
                    </a:moveTo>
                    <a:cubicBezTo>
                      <a:pt x="38" y="142"/>
                      <a:pt x="25" y="137"/>
                      <a:pt x="15" y="128"/>
                    </a:cubicBezTo>
                    <a:cubicBezTo>
                      <a:pt x="5" y="118"/>
                      <a:pt x="0" y="106"/>
                      <a:pt x="0" y="94"/>
                    </a:cubicBezTo>
                    <a:cubicBezTo>
                      <a:pt x="0" y="59"/>
                      <a:pt x="45" y="30"/>
                      <a:pt x="51" y="0"/>
                    </a:cubicBezTo>
                    <a:cubicBezTo>
                      <a:pt x="51" y="0"/>
                      <a:pt x="51" y="0"/>
                      <a:pt x="51" y="0"/>
                    </a:cubicBezTo>
                    <a:cubicBezTo>
                      <a:pt x="56" y="30"/>
                      <a:pt x="102" y="59"/>
                      <a:pt x="102" y="94"/>
                    </a:cubicBezTo>
                    <a:cubicBezTo>
                      <a:pt x="102" y="106"/>
                      <a:pt x="97" y="118"/>
                      <a:pt x="87" y="128"/>
                    </a:cubicBezTo>
                    <a:cubicBezTo>
                      <a:pt x="77" y="137"/>
                      <a:pt x="64" y="142"/>
                      <a:pt x="51" y="14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kern="0">
                  <a:solidFill>
                    <a:prstClr val="black"/>
                  </a:solidFill>
                  <a:cs typeface="+mn-ea"/>
                  <a:sym typeface="+mn-lt"/>
                </a:endParaRPr>
              </a:p>
            </p:txBody>
          </p:sp>
          <p:sp>
            <p:nvSpPr>
              <p:cNvPr id="93" name="图形"/>
              <p:cNvSpPr/>
              <p:nvPr>
                <p:custDataLst>
                  <p:tags r:id="rId60"/>
                </p:custDataLst>
              </p:nvPr>
            </p:nvSpPr>
            <p:spPr bwMode="auto">
              <a:xfrm>
                <a:off x="7074668" y="2768951"/>
                <a:ext cx="96200" cy="236539"/>
              </a:xfrm>
              <a:custGeom>
                <a:avLst/>
                <a:gdLst>
                  <a:gd name="T0" fmla="*/ 8017 w 36"/>
                  <a:gd name="T1" fmla="*/ 204284 h 88"/>
                  <a:gd name="T2" fmla="*/ 0 w 36"/>
                  <a:gd name="T3" fmla="*/ 172028 h 88"/>
                  <a:gd name="T4" fmla="*/ 5344 w 36"/>
                  <a:gd name="T5" fmla="*/ 139773 h 88"/>
                  <a:gd name="T6" fmla="*/ 21378 w 36"/>
                  <a:gd name="T7" fmla="*/ 104830 h 88"/>
                  <a:gd name="T8" fmla="*/ 80167 w 36"/>
                  <a:gd name="T9" fmla="*/ 21504 h 88"/>
                  <a:gd name="T10" fmla="*/ 96200 w 36"/>
                  <a:gd name="T11" fmla="*/ 0 h 88"/>
                  <a:gd name="T12" fmla="*/ 37411 w 36"/>
                  <a:gd name="T13" fmla="*/ 99454 h 88"/>
                  <a:gd name="T14" fmla="*/ 21378 w 36"/>
                  <a:gd name="T15" fmla="*/ 142461 h 88"/>
                  <a:gd name="T16" fmla="*/ 16033 w 36"/>
                  <a:gd name="T17" fmla="*/ 182780 h 88"/>
                  <a:gd name="T18" fmla="*/ 24050 w 36"/>
                  <a:gd name="T19" fmla="*/ 220411 h 88"/>
                  <a:gd name="T20" fmla="*/ 32067 w 36"/>
                  <a:gd name="T21" fmla="*/ 236539 h 88"/>
                  <a:gd name="T22" fmla="*/ 18706 w 36"/>
                  <a:gd name="T23" fmla="*/ 223099 h 88"/>
                  <a:gd name="T24" fmla="*/ 8017 w 36"/>
                  <a:gd name="T25" fmla="*/ 204284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88">
                    <a:moveTo>
                      <a:pt x="3" y="76"/>
                    </a:moveTo>
                    <a:cubicBezTo>
                      <a:pt x="1" y="72"/>
                      <a:pt x="1" y="68"/>
                      <a:pt x="0" y="64"/>
                    </a:cubicBezTo>
                    <a:cubicBezTo>
                      <a:pt x="0" y="60"/>
                      <a:pt x="1" y="56"/>
                      <a:pt x="2" y="52"/>
                    </a:cubicBezTo>
                    <a:cubicBezTo>
                      <a:pt x="3" y="47"/>
                      <a:pt x="5" y="43"/>
                      <a:pt x="8" y="39"/>
                    </a:cubicBezTo>
                    <a:cubicBezTo>
                      <a:pt x="14" y="28"/>
                      <a:pt x="22" y="18"/>
                      <a:pt x="30" y="8"/>
                    </a:cubicBezTo>
                    <a:cubicBezTo>
                      <a:pt x="32" y="5"/>
                      <a:pt x="34" y="3"/>
                      <a:pt x="36" y="0"/>
                    </a:cubicBezTo>
                    <a:cubicBezTo>
                      <a:pt x="28" y="12"/>
                      <a:pt x="20" y="24"/>
                      <a:pt x="14" y="37"/>
                    </a:cubicBezTo>
                    <a:cubicBezTo>
                      <a:pt x="11" y="42"/>
                      <a:pt x="9" y="47"/>
                      <a:pt x="8" y="53"/>
                    </a:cubicBezTo>
                    <a:cubicBezTo>
                      <a:pt x="7" y="58"/>
                      <a:pt x="6" y="62"/>
                      <a:pt x="6" y="68"/>
                    </a:cubicBezTo>
                    <a:cubicBezTo>
                      <a:pt x="7" y="73"/>
                      <a:pt x="8" y="77"/>
                      <a:pt x="9" y="82"/>
                    </a:cubicBezTo>
                    <a:cubicBezTo>
                      <a:pt x="10" y="85"/>
                      <a:pt x="11" y="86"/>
                      <a:pt x="12" y="88"/>
                    </a:cubicBezTo>
                    <a:cubicBezTo>
                      <a:pt x="10" y="87"/>
                      <a:pt x="8" y="85"/>
                      <a:pt x="7" y="83"/>
                    </a:cubicBezTo>
                    <a:cubicBezTo>
                      <a:pt x="5" y="80"/>
                      <a:pt x="4" y="78"/>
                      <a:pt x="3" y="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165" eaLnBrk="0" fontAlgn="base" hangingPunct="0">
                  <a:spcBef>
                    <a:spcPct val="0"/>
                  </a:spcBef>
                  <a:spcAft>
                    <a:spcPct val="0"/>
                  </a:spcAft>
                </a:pPr>
                <a:endParaRPr lang="zh-CN" altLang="en-US" kern="0">
                  <a:solidFill>
                    <a:prstClr val="black"/>
                  </a:solidFill>
                  <a:cs typeface="+mn-ea"/>
                  <a:sym typeface="+mn-lt"/>
                </a:endParaRPr>
              </a:p>
            </p:txBody>
          </p:sp>
        </p:grpSp>
        <p:grpSp>
          <p:nvGrpSpPr>
            <p:cNvPr id="96" name="图形"/>
            <p:cNvGrpSpPr/>
            <p:nvPr/>
          </p:nvGrpSpPr>
          <p:grpSpPr bwMode="auto">
            <a:xfrm>
              <a:off x="11179" y="2905"/>
              <a:ext cx="1036" cy="5366"/>
              <a:chOff x="5837648" y="2421499"/>
              <a:chExt cx="707353" cy="3666920"/>
            </a:xfrm>
          </p:grpSpPr>
          <p:grpSp>
            <p:nvGrpSpPr>
              <p:cNvPr id="97" name="Group 59"/>
              <p:cNvGrpSpPr>
                <a:grpSpLocks noChangeAspect="1"/>
              </p:cNvGrpSpPr>
              <p:nvPr/>
            </p:nvGrpSpPr>
            <p:grpSpPr>
              <a:xfrm>
                <a:off x="5871903" y="5534090"/>
                <a:ext cx="298132" cy="280035"/>
                <a:chOff x="5160963" y="4846638"/>
                <a:chExt cx="496887" cy="466725"/>
              </a:xfrm>
              <a:solidFill>
                <a:sysClr val="window" lastClr="FFFFFF"/>
              </a:solidFill>
            </p:grpSpPr>
            <p:sp>
              <p:nvSpPr>
                <p:cNvPr id="99" name="图形"/>
                <p:cNvSpPr>
                  <a:spLocks noChangeArrowheads="1"/>
                </p:cNvSpPr>
                <p:nvPr>
                  <p:custDataLst>
                    <p:tags r:id="rId51"/>
                  </p:custDataLst>
                </p:nvPr>
              </p:nvSpPr>
              <p:spPr bwMode="auto">
                <a:xfrm>
                  <a:off x="5402263" y="5102226"/>
                  <a:ext cx="60325"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id-ID" kern="0">
                    <a:solidFill>
                      <a:prstClr val="black"/>
                    </a:solidFill>
                    <a:cs typeface="+mn-ea"/>
                    <a:sym typeface="+mn-lt"/>
                  </a:endParaRPr>
                </a:p>
              </p:txBody>
            </p:sp>
            <p:sp>
              <p:nvSpPr>
                <p:cNvPr id="102" name="图形"/>
                <p:cNvSpPr>
                  <a:spLocks noEditPoints="1"/>
                </p:cNvSpPr>
                <p:nvPr>
                  <p:custDataLst>
                    <p:tags r:id="rId52"/>
                  </p:custDataLst>
                </p:nvPr>
              </p:nvSpPr>
              <p:spPr bwMode="auto">
                <a:xfrm>
                  <a:off x="5160963" y="4846638"/>
                  <a:ext cx="496887" cy="466725"/>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id-ID" kern="0">
                    <a:solidFill>
                      <a:prstClr val="black"/>
                    </a:solidFill>
                    <a:cs typeface="+mn-ea"/>
                    <a:sym typeface="+mn-lt"/>
                  </a:endParaRPr>
                </a:p>
              </p:txBody>
            </p:sp>
          </p:grpSp>
          <p:sp>
            <p:nvSpPr>
              <p:cNvPr id="105" name="图形"/>
              <p:cNvSpPr/>
              <p:nvPr>
                <p:custDataLst>
                  <p:tags r:id="rId43"/>
                </p:custDataLst>
              </p:nvPr>
            </p:nvSpPr>
            <p:spPr bwMode="auto">
              <a:xfrm>
                <a:off x="5837648" y="2541466"/>
                <a:ext cx="707353" cy="2537418"/>
              </a:xfrm>
              <a:custGeom>
                <a:avLst/>
                <a:gdLst>
                  <a:gd name="T0" fmla="*/ 0 w 264"/>
                  <a:gd name="T1" fmla="*/ 2537418 h 947"/>
                  <a:gd name="T2" fmla="*/ 707353 w 264"/>
                  <a:gd name="T3" fmla="*/ 2537418 h 947"/>
                  <a:gd name="T4" fmla="*/ 707353 w 264"/>
                  <a:gd name="T5" fmla="*/ 0 h 947"/>
                  <a:gd name="T6" fmla="*/ 0 w 264"/>
                  <a:gd name="T7" fmla="*/ 0 h 947"/>
                  <a:gd name="T8" fmla="*/ 0 w 264"/>
                  <a:gd name="T9" fmla="*/ 2537418 h 9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 h="947">
                    <a:moveTo>
                      <a:pt x="0" y="947"/>
                    </a:moveTo>
                    <a:cubicBezTo>
                      <a:pt x="88" y="947"/>
                      <a:pt x="176" y="947"/>
                      <a:pt x="264" y="947"/>
                    </a:cubicBezTo>
                    <a:cubicBezTo>
                      <a:pt x="264" y="632"/>
                      <a:pt x="264" y="316"/>
                      <a:pt x="264" y="0"/>
                    </a:cubicBezTo>
                    <a:cubicBezTo>
                      <a:pt x="176" y="0"/>
                      <a:pt x="88" y="0"/>
                      <a:pt x="0" y="0"/>
                    </a:cubicBezTo>
                    <a:cubicBezTo>
                      <a:pt x="0" y="316"/>
                      <a:pt x="0" y="632"/>
                      <a:pt x="0" y="947"/>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lstStyle/>
              <a:p>
                <a:pPr defTabSz="685165" eaLnBrk="0" fontAlgn="base" hangingPunct="0">
                  <a:spcBef>
                    <a:spcPct val="0"/>
                  </a:spcBef>
                  <a:spcAft>
                    <a:spcPct val="0"/>
                  </a:spcAft>
                </a:pPr>
                <a:endParaRPr lang="zh-CN" altLang="en-US" kern="0">
                  <a:solidFill>
                    <a:prstClr val="black"/>
                  </a:solidFill>
                  <a:cs typeface="+mn-ea"/>
                  <a:sym typeface="+mn-lt"/>
                </a:endParaRPr>
              </a:p>
            </p:txBody>
          </p:sp>
          <p:sp>
            <p:nvSpPr>
              <p:cNvPr id="106" name="图形"/>
              <p:cNvSpPr>
                <a:spLocks noChangeArrowheads="1"/>
              </p:cNvSpPr>
              <p:nvPr>
                <p:custDataLst>
                  <p:tags r:id="rId44"/>
                </p:custDataLst>
              </p:nvPr>
            </p:nvSpPr>
            <p:spPr bwMode="auto">
              <a:xfrm>
                <a:off x="5837648" y="5845089"/>
                <a:ext cx="707353" cy="243330"/>
              </a:xfrm>
              <a:prstGeom prst="ellipse">
                <a:avLst/>
              </a:prstGeom>
              <a:gradFill>
                <a:gsLst>
                  <a:gs pos="0">
                    <a:schemeClr val="accent1"/>
                  </a:gs>
                  <a:gs pos="100000">
                    <a:schemeClr val="accent2"/>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defTabSz="685165" fontAlgn="base">
                  <a:spcBef>
                    <a:spcPct val="0"/>
                  </a:spcBef>
                  <a:spcAft>
                    <a:spcPct val="0"/>
                  </a:spcAft>
                </a:pPr>
                <a:endParaRPr lang="zh-CN" altLang="zh-CN" kern="0">
                  <a:solidFill>
                    <a:prstClr val="black"/>
                  </a:solidFill>
                  <a:latin typeface="+mn-lt"/>
                  <a:cs typeface="+mn-ea"/>
                  <a:sym typeface="+mn-lt"/>
                </a:endParaRPr>
              </a:p>
            </p:txBody>
          </p:sp>
          <p:sp>
            <p:nvSpPr>
              <p:cNvPr id="109" name="图形"/>
              <p:cNvSpPr/>
              <p:nvPr>
                <p:custDataLst>
                  <p:tags r:id="rId45"/>
                </p:custDataLst>
              </p:nvPr>
            </p:nvSpPr>
            <p:spPr bwMode="auto">
              <a:xfrm>
                <a:off x="5837648" y="5038141"/>
                <a:ext cx="707353" cy="926916"/>
              </a:xfrm>
              <a:custGeom>
                <a:avLst/>
                <a:gdLst>
                  <a:gd name="T0" fmla="*/ 0 w 264"/>
                  <a:gd name="T1" fmla="*/ 0 h 346"/>
                  <a:gd name="T2" fmla="*/ 707353 w 264"/>
                  <a:gd name="T3" fmla="*/ 0 h 346"/>
                  <a:gd name="T4" fmla="*/ 707353 w 264"/>
                  <a:gd name="T5" fmla="*/ 926916 h 346"/>
                  <a:gd name="T6" fmla="*/ 0 w 264"/>
                  <a:gd name="T7" fmla="*/ 926916 h 346"/>
                  <a:gd name="T8" fmla="*/ 0 w 264"/>
                  <a:gd name="T9" fmla="*/ 0 h 3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 h="346">
                    <a:moveTo>
                      <a:pt x="0" y="0"/>
                    </a:moveTo>
                    <a:cubicBezTo>
                      <a:pt x="88" y="0"/>
                      <a:pt x="176" y="0"/>
                      <a:pt x="264" y="0"/>
                    </a:cubicBezTo>
                    <a:cubicBezTo>
                      <a:pt x="264" y="116"/>
                      <a:pt x="264" y="231"/>
                      <a:pt x="264" y="346"/>
                    </a:cubicBezTo>
                    <a:cubicBezTo>
                      <a:pt x="176" y="346"/>
                      <a:pt x="88" y="346"/>
                      <a:pt x="0" y="346"/>
                    </a:cubicBezTo>
                    <a:cubicBezTo>
                      <a:pt x="0" y="231"/>
                      <a:pt x="0" y="116"/>
                      <a:pt x="0" y="0"/>
                    </a:cubicBezTo>
                    <a:close/>
                  </a:path>
                </a:pathLst>
              </a:custGeom>
              <a:gradFill>
                <a:gsLst>
                  <a:gs pos="0">
                    <a:schemeClr val="accent1"/>
                  </a:gs>
                  <a:gs pos="100000">
                    <a:schemeClr val="accent2"/>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a:lstStyle/>
              <a:p>
                <a:pPr defTabSz="685165" eaLnBrk="0" fontAlgn="base" hangingPunct="0">
                  <a:spcBef>
                    <a:spcPct val="0"/>
                  </a:spcBef>
                  <a:spcAft>
                    <a:spcPct val="0"/>
                  </a:spcAft>
                </a:pPr>
                <a:endParaRPr lang="zh-CN" altLang="en-US" kern="0">
                  <a:solidFill>
                    <a:prstClr val="black"/>
                  </a:solidFill>
                  <a:cs typeface="+mn-ea"/>
                  <a:sym typeface="+mn-lt"/>
                </a:endParaRPr>
              </a:p>
            </p:txBody>
          </p:sp>
          <p:sp>
            <p:nvSpPr>
              <p:cNvPr id="110" name="图形"/>
              <p:cNvSpPr/>
              <p:nvPr>
                <p:custDataLst>
                  <p:tags r:id="rId46"/>
                </p:custDataLst>
              </p:nvPr>
            </p:nvSpPr>
            <p:spPr bwMode="auto">
              <a:xfrm>
                <a:off x="5837648" y="3940328"/>
                <a:ext cx="707353" cy="1179300"/>
              </a:xfrm>
              <a:custGeom>
                <a:avLst/>
                <a:gdLst>
                  <a:gd name="T0" fmla="*/ 0 w 264"/>
                  <a:gd name="T1" fmla="*/ 0 h 440"/>
                  <a:gd name="T2" fmla="*/ 707353 w 264"/>
                  <a:gd name="T3" fmla="*/ 0 h 440"/>
                  <a:gd name="T4" fmla="*/ 707353 w 264"/>
                  <a:gd name="T5" fmla="*/ 1179300 h 440"/>
                  <a:gd name="T6" fmla="*/ 0 w 264"/>
                  <a:gd name="T7" fmla="*/ 1179300 h 440"/>
                  <a:gd name="T8" fmla="*/ 0 w 264"/>
                  <a:gd name="T9" fmla="*/ 0 h 4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 h="440">
                    <a:moveTo>
                      <a:pt x="0" y="0"/>
                    </a:moveTo>
                    <a:cubicBezTo>
                      <a:pt x="88" y="0"/>
                      <a:pt x="176" y="0"/>
                      <a:pt x="264" y="0"/>
                    </a:cubicBezTo>
                    <a:cubicBezTo>
                      <a:pt x="264" y="147"/>
                      <a:pt x="264" y="293"/>
                      <a:pt x="264" y="440"/>
                    </a:cubicBezTo>
                    <a:cubicBezTo>
                      <a:pt x="176" y="440"/>
                      <a:pt x="88" y="440"/>
                      <a:pt x="0" y="440"/>
                    </a:cubicBezTo>
                    <a:cubicBezTo>
                      <a:pt x="0" y="293"/>
                      <a:pt x="0" y="147"/>
                      <a:pt x="0" y="0"/>
                    </a:cubicBezTo>
                    <a:close/>
                  </a:path>
                </a:pathLst>
              </a:custGeom>
              <a:gradFill>
                <a:gsLst>
                  <a:gs pos="0">
                    <a:schemeClr val="accent1"/>
                  </a:gs>
                  <a:gs pos="100000">
                    <a:schemeClr val="accent2"/>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a:lstStyle/>
              <a:p>
                <a:pPr defTabSz="685165" eaLnBrk="0" fontAlgn="base" hangingPunct="0">
                  <a:spcBef>
                    <a:spcPct val="0"/>
                  </a:spcBef>
                  <a:spcAft>
                    <a:spcPct val="0"/>
                  </a:spcAft>
                </a:pPr>
                <a:endParaRPr lang="zh-CN" altLang="en-US" kern="0">
                  <a:solidFill>
                    <a:prstClr val="black"/>
                  </a:solidFill>
                  <a:cs typeface="+mn-ea"/>
                  <a:sym typeface="+mn-lt"/>
                </a:endParaRPr>
              </a:p>
            </p:txBody>
          </p:sp>
          <p:sp>
            <p:nvSpPr>
              <p:cNvPr id="113" name="图形"/>
              <p:cNvSpPr>
                <a:spLocks noChangeArrowheads="1"/>
              </p:cNvSpPr>
              <p:nvPr>
                <p:custDataLst>
                  <p:tags r:id="rId47"/>
                </p:custDataLst>
              </p:nvPr>
            </p:nvSpPr>
            <p:spPr bwMode="auto">
              <a:xfrm>
                <a:off x="5837648" y="3796197"/>
                <a:ext cx="707353" cy="242873"/>
              </a:xfrm>
              <a:prstGeom prst="ellipse">
                <a:avLst/>
              </a:prstGeom>
              <a:solidFill>
                <a:schemeClr val="bg2">
                  <a:lumMod val="9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kern="0">
                  <a:solidFill>
                    <a:prstClr val="black"/>
                  </a:solidFill>
                  <a:cs typeface="+mn-ea"/>
                  <a:sym typeface="+mn-lt"/>
                </a:endParaRPr>
              </a:p>
            </p:txBody>
          </p:sp>
          <p:sp>
            <p:nvSpPr>
              <p:cNvPr id="114" name="图形"/>
              <p:cNvSpPr>
                <a:spLocks noChangeArrowheads="1"/>
              </p:cNvSpPr>
              <p:nvPr>
                <p:custDataLst>
                  <p:tags r:id="rId48"/>
                </p:custDataLst>
              </p:nvPr>
            </p:nvSpPr>
            <p:spPr bwMode="auto">
              <a:xfrm>
                <a:off x="5837648" y="2421499"/>
                <a:ext cx="707353" cy="243330"/>
              </a:xfrm>
              <a:prstGeom prst="ellipse">
                <a:avLst/>
              </a:pr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defTabSz="685165" fontAlgn="base">
                  <a:spcBef>
                    <a:spcPct val="0"/>
                  </a:spcBef>
                  <a:spcAft>
                    <a:spcPct val="0"/>
                  </a:spcAft>
                </a:pPr>
                <a:endParaRPr lang="zh-CN" altLang="zh-CN" kern="0">
                  <a:solidFill>
                    <a:prstClr val="black"/>
                  </a:solidFill>
                  <a:latin typeface="+mn-lt"/>
                  <a:cs typeface="+mn-ea"/>
                  <a:sym typeface="+mn-lt"/>
                </a:endParaRPr>
              </a:p>
            </p:txBody>
          </p:sp>
          <p:sp>
            <p:nvSpPr>
              <p:cNvPr id="115" name="图形"/>
              <p:cNvSpPr/>
              <p:nvPr>
                <p:custDataLst>
                  <p:tags r:id="rId49"/>
                </p:custDataLst>
              </p:nvPr>
            </p:nvSpPr>
            <p:spPr bwMode="auto">
              <a:xfrm>
                <a:off x="6057211" y="2684069"/>
                <a:ext cx="270492" cy="380273"/>
              </a:xfrm>
              <a:custGeom>
                <a:avLst/>
                <a:gdLst>
                  <a:gd name="T0" fmla="*/ 133907 w 101"/>
                  <a:gd name="T1" fmla="*/ 380273 h 142"/>
                  <a:gd name="T2" fmla="*/ 37494 w 101"/>
                  <a:gd name="T3" fmla="*/ 342781 h 142"/>
                  <a:gd name="T4" fmla="*/ 0 w 101"/>
                  <a:gd name="T5" fmla="*/ 251730 h 142"/>
                  <a:gd name="T6" fmla="*/ 133907 w 101"/>
                  <a:gd name="T7" fmla="*/ 0 h 142"/>
                  <a:gd name="T8" fmla="*/ 133907 w 101"/>
                  <a:gd name="T9" fmla="*/ 0 h 142"/>
                  <a:gd name="T10" fmla="*/ 270492 w 101"/>
                  <a:gd name="T11" fmla="*/ 251730 h 142"/>
                  <a:gd name="T12" fmla="*/ 230320 w 101"/>
                  <a:gd name="T13" fmla="*/ 342781 h 142"/>
                  <a:gd name="T14" fmla="*/ 133907 w 101"/>
                  <a:gd name="T15" fmla="*/ 380273 h 1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142">
                    <a:moveTo>
                      <a:pt x="50" y="142"/>
                    </a:moveTo>
                    <a:cubicBezTo>
                      <a:pt x="37" y="142"/>
                      <a:pt x="24" y="137"/>
                      <a:pt x="14" y="128"/>
                    </a:cubicBezTo>
                    <a:cubicBezTo>
                      <a:pt x="5" y="118"/>
                      <a:pt x="0" y="106"/>
                      <a:pt x="0" y="94"/>
                    </a:cubicBezTo>
                    <a:cubicBezTo>
                      <a:pt x="0" y="59"/>
                      <a:pt x="45" y="30"/>
                      <a:pt x="50" y="0"/>
                    </a:cubicBezTo>
                    <a:cubicBezTo>
                      <a:pt x="50" y="0"/>
                      <a:pt x="50" y="0"/>
                      <a:pt x="50" y="0"/>
                    </a:cubicBezTo>
                    <a:cubicBezTo>
                      <a:pt x="56" y="30"/>
                      <a:pt x="101" y="59"/>
                      <a:pt x="101" y="94"/>
                    </a:cubicBezTo>
                    <a:cubicBezTo>
                      <a:pt x="101" y="106"/>
                      <a:pt x="96" y="118"/>
                      <a:pt x="86" y="128"/>
                    </a:cubicBezTo>
                    <a:cubicBezTo>
                      <a:pt x="76" y="137"/>
                      <a:pt x="63" y="142"/>
                      <a:pt x="50" y="14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defTabSz="685165" eaLnBrk="0" fontAlgn="base" hangingPunct="0">
                  <a:spcBef>
                    <a:spcPct val="0"/>
                  </a:spcBef>
                  <a:spcAft>
                    <a:spcPct val="0"/>
                  </a:spcAft>
                </a:pPr>
                <a:endParaRPr lang="zh-CN" altLang="en-US" kern="0">
                  <a:solidFill>
                    <a:prstClr val="black"/>
                  </a:solidFill>
                  <a:cs typeface="+mn-ea"/>
                  <a:sym typeface="+mn-lt"/>
                </a:endParaRPr>
              </a:p>
            </p:txBody>
          </p:sp>
          <p:sp>
            <p:nvSpPr>
              <p:cNvPr id="116" name="图形"/>
              <p:cNvSpPr/>
              <p:nvPr>
                <p:custDataLst>
                  <p:tags r:id="rId50"/>
                </p:custDataLst>
              </p:nvPr>
            </p:nvSpPr>
            <p:spPr bwMode="auto">
              <a:xfrm>
                <a:off x="6086636" y="2768951"/>
                <a:ext cx="93937" cy="236539"/>
              </a:xfrm>
              <a:custGeom>
                <a:avLst/>
                <a:gdLst>
                  <a:gd name="T0" fmla="*/ 8052 w 35"/>
                  <a:gd name="T1" fmla="*/ 204284 h 88"/>
                  <a:gd name="T2" fmla="*/ 0 w 35"/>
                  <a:gd name="T3" fmla="*/ 172028 h 88"/>
                  <a:gd name="T4" fmla="*/ 2684 w 35"/>
                  <a:gd name="T5" fmla="*/ 139773 h 88"/>
                  <a:gd name="T6" fmla="*/ 18787 w 35"/>
                  <a:gd name="T7" fmla="*/ 104830 h 88"/>
                  <a:gd name="T8" fmla="*/ 80517 w 35"/>
                  <a:gd name="T9" fmla="*/ 21504 h 88"/>
                  <a:gd name="T10" fmla="*/ 93937 w 35"/>
                  <a:gd name="T11" fmla="*/ 0 h 88"/>
                  <a:gd name="T12" fmla="*/ 34891 w 35"/>
                  <a:gd name="T13" fmla="*/ 99454 h 88"/>
                  <a:gd name="T14" fmla="*/ 18787 w 35"/>
                  <a:gd name="T15" fmla="*/ 142461 h 88"/>
                  <a:gd name="T16" fmla="*/ 16103 w 35"/>
                  <a:gd name="T17" fmla="*/ 182780 h 88"/>
                  <a:gd name="T18" fmla="*/ 24155 w 35"/>
                  <a:gd name="T19" fmla="*/ 220411 h 88"/>
                  <a:gd name="T20" fmla="*/ 29523 w 35"/>
                  <a:gd name="T21" fmla="*/ 236539 h 88"/>
                  <a:gd name="T22" fmla="*/ 16103 w 35"/>
                  <a:gd name="T23" fmla="*/ 223099 h 88"/>
                  <a:gd name="T24" fmla="*/ 8052 w 35"/>
                  <a:gd name="T25" fmla="*/ 204284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88">
                    <a:moveTo>
                      <a:pt x="3" y="76"/>
                    </a:moveTo>
                    <a:cubicBezTo>
                      <a:pt x="1" y="72"/>
                      <a:pt x="0" y="68"/>
                      <a:pt x="0" y="64"/>
                    </a:cubicBezTo>
                    <a:cubicBezTo>
                      <a:pt x="0" y="60"/>
                      <a:pt x="0" y="56"/>
                      <a:pt x="1" y="52"/>
                    </a:cubicBezTo>
                    <a:cubicBezTo>
                      <a:pt x="3" y="47"/>
                      <a:pt x="5" y="43"/>
                      <a:pt x="7" y="39"/>
                    </a:cubicBezTo>
                    <a:cubicBezTo>
                      <a:pt x="14" y="28"/>
                      <a:pt x="22" y="18"/>
                      <a:pt x="30" y="8"/>
                    </a:cubicBezTo>
                    <a:cubicBezTo>
                      <a:pt x="32" y="5"/>
                      <a:pt x="33" y="3"/>
                      <a:pt x="35" y="0"/>
                    </a:cubicBezTo>
                    <a:cubicBezTo>
                      <a:pt x="28" y="12"/>
                      <a:pt x="20" y="24"/>
                      <a:pt x="13" y="37"/>
                    </a:cubicBezTo>
                    <a:cubicBezTo>
                      <a:pt x="11" y="42"/>
                      <a:pt x="9" y="47"/>
                      <a:pt x="7" y="53"/>
                    </a:cubicBezTo>
                    <a:cubicBezTo>
                      <a:pt x="6" y="58"/>
                      <a:pt x="6" y="62"/>
                      <a:pt x="6" y="68"/>
                    </a:cubicBezTo>
                    <a:cubicBezTo>
                      <a:pt x="6" y="73"/>
                      <a:pt x="7" y="77"/>
                      <a:pt x="9" y="82"/>
                    </a:cubicBezTo>
                    <a:cubicBezTo>
                      <a:pt x="9" y="85"/>
                      <a:pt x="10" y="86"/>
                      <a:pt x="11" y="88"/>
                    </a:cubicBezTo>
                    <a:cubicBezTo>
                      <a:pt x="9" y="87"/>
                      <a:pt x="8" y="85"/>
                      <a:pt x="6" y="83"/>
                    </a:cubicBezTo>
                    <a:cubicBezTo>
                      <a:pt x="5" y="80"/>
                      <a:pt x="4" y="78"/>
                      <a:pt x="3" y="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165" eaLnBrk="0" fontAlgn="base" hangingPunct="0">
                  <a:spcBef>
                    <a:spcPct val="0"/>
                  </a:spcBef>
                  <a:spcAft>
                    <a:spcPct val="0"/>
                  </a:spcAft>
                </a:pPr>
                <a:endParaRPr lang="zh-CN" altLang="en-US" kern="0">
                  <a:solidFill>
                    <a:prstClr val="black"/>
                  </a:solidFill>
                  <a:cs typeface="+mn-ea"/>
                  <a:sym typeface="+mn-lt"/>
                </a:endParaRPr>
              </a:p>
            </p:txBody>
          </p:sp>
        </p:grpSp>
        <p:grpSp>
          <p:nvGrpSpPr>
            <p:cNvPr id="117" name="图形"/>
            <p:cNvGrpSpPr/>
            <p:nvPr/>
          </p:nvGrpSpPr>
          <p:grpSpPr bwMode="auto">
            <a:xfrm>
              <a:off x="14431" y="2937"/>
              <a:ext cx="1032" cy="5366"/>
              <a:chOff x="7819369" y="2421499"/>
              <a:chExt cx="705090" cy="3666920"/>
            </a:xfrm>
          </p:grpSpPr>
          <p:sp>
            <p:nvSpPr>
              <p:cNvPr id="118" name="图形"/>
              <p:cNvSpPr>
                <a:spLocks noChangeArrowheads="1"/>
              </p:cNvSpPr>
              <p:nvPr>
                <p:custDataLst>
                  <p:tags r:id="rId35"/>
                </p:custDataLst>
              </p:nvPr>
            </p:nvSpPr>
            <p:spPr bwMode="auto">
              <a:xfrm>
                <a:off x="7819369" y="2541466"/>
                <a:ext cx="705090" cy="2537418"/>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defTabSz="685165" fontAlgn="base">
                  <a:spcBef>
                    <a:spcPct val="0"/>
                  </a:spcBef>
                  <a:spcAft>
                    <a:spcPct val="0"/>
                  </a:spcAft>
                </a:pPr>
                <a:endParaRPr lang="zh-CN" altLang="zh-CN" kern="0">
                  <a:solidFill>
                    <a:prstClr val="black"/>
                  </a:solidFill>
                  <a:latin typeface="+mn-lt"/>
                  <a:cs typeface="+mn-ea"/>
                  <a:sym typeface="+mn-lt"/>
                </a:endParaRPr>
              </a:p>
            </p:txBody>
          </p:sp>
          <p:sp>
            <p:nvSpPr>
              <p:cNvPr id="119" name="图形"/>
              <p:cNvSpPr>
                <a:spLocks noChangeArrowheads="1"/>
              </p:cNvSpPr>
              <p:nvPr>
                <p:custDataLst>
                  <p:tags r:id="rId36"/>
                </p:custDataLst>
              </p:nvPr>
            </p:nvSpPr>
            <p:spPr bwMode="auto">
              <a:xfrm>
                <a:off x="7819369" y="5845545"/>
                <a:ext cx="705090" cy="242874"/>
              </a:xfrm>
              <a:prstGeom prst="ellipse">
                <a:avLst/>
              </a:prstGeom>
              <a:gradFill>
                <a:gsLst>
                  <a:gs pos="0">
                    <a:schemeClr val="accent1"/>
                  </a:gs>
                  <a:gs pos="100000">
                    <a:schemeClr val="accent2"/>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kern="0">
                  <a:solidFill>
                    <a:prstClr val="black"/>
                  </a:solidFill>
                  <a:cs typeface="+mn-ea"/>
                  <a:sym typeface="+mn-lt"/>
                </a:endParaRPr>
              </a:p>
            </p:txBody>
          </p:sp>
          <p:sp>
            <p:nvSpPr>
              <p:cNvPr id="120" name="图形"/>
              <p:cNvSpPr>
                <a:spLocks noChangeArrowheads="1"/>
              </p:cNvSpPr>
              <p:nvPr>
                <p:custDataLst>
                  <p:tags r:id="rId37"/>
                </p:custDataLst>
              </p:nvPr>
            </p:nvSpPr>
            <p:spPr bwMode="auto">
              <a:xfrm>
                <a:off x="7819369" y="5059777"/>
                <a:ext cx="705090" cy="927048"/>
              </a:xfrm>
              <a:prstGeom prst="rect">
                <a:avLst/>
              </a:prstGeom>
              <a:gradFill>
                <a:gsLst>
                  <a:gs pos="0">
                    <a:schemeClr val="accent1"/>
                  </a:gs>
                  <a:gs pos="100000">
                    <a:schemeClr val="accent2"/>
                  </a:gs>
                </a:gsLst>
                <a:lin ang="27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165">
                  <a:defRPr/>
                </a:pPr>
                <a:endParaRPr lang="en-US" kern="0">
                  <a:solidFill>
                    <a:prstClr val="black"/>
                  </a:solidFill>
                  <a:cs typeface="+mn-ea"/>
                  <a:sym typeface="+mn-lt"/>
                </a:endParaRPr>
              </a:p>
            </p:txBody>
          </p:sp>
          <p:sp>
            <p:nvSpPr>
              <p:cNvPr id="121" name="图形"/>
              <p:cNvSpPr>
                <a:spLocks noChangeArrowheads="1"/>
              </p:cNvSpPr>
              <p:nvPr>
                <p:custDataLst>
                  <p:tags r:id="rId38"/>
                </p:custDataLst>
              </p:nvPr>
            </p:nvSpPr>
            <p:spPr bwMode="auto">
              <a:xfrm>
                <a:off x="7819369" y="4596252"/>
                <a:ext cx="705090" cy="927048"/>
              </a:xfrm>
              <a:prstGeom prst="rect">
                <a:avLst/>
              </a:prstGeom>
              <a:gradFill>
                <a:gsLst>
                  <a:gs pos="0">
                    <a:schemeClr val="accent1"/>
                  </a:gs>
                  <a:gs pos="100000">
                    <a:schemeClr val="accent2"/>
                  </a:gs>
                </a:gsLst>
                <a:lin ang="27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165">
                  <a:defRPr/>
                </a:pPr>
                <a:endParaRPr lang="en-US" kern="0">
                  <a:solidFill>
                    <a:prstClr val="black"/>
                  </a:solidFill>
                  <a:cs typeface="+mn-ea"/>
                  <a:sym typeface="+mn-lt"/>
                </a:endParaRPr>
              </a:p>
            </p:txBody>
          </p:sp>
          <p:sp>
            <p:nvSpPr>
              <p:cNvPr id="122" name="图形"/>
              <p:cNvSpPr>
                <a:spLocks noChangeArrowheads="1"/>
              </p:cNvSpPr>
              <p:nvPr>
                <p:custDataLst>
                  <p:tags r:id="rId39"/>
                </p:custDataLst>
              </p:nvPr>
            </p:nvSpPr>
            <p:spPr bwMode="auto">
              <a:xfrm>
                <a:off x="7819369" y="4475609"/>
                <a:ext cx="705090" cy="242873"/>
              </a:xfrm>
              <a:prstGeom prst="ellipse">
                <a:avLst/>
              </a:prstGeom>
              <a:solidFill>
                <a:schemeClr val="bg2">
                  <a:lumMod val="9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kern="0">
                  <a:solidFill>
                    <a:prstClr val="black"/>
                  </a:solidFill>
                  <a:cs typeface="+mn-ea"/>
                  <a:sym typeface="+mn-lt"/>
                </a:endParaRPr>
              </a:p>
            </p:txBody>
          </p:sp>
          <p:sp>
            <p:nvSpPr>
              <p:cNvPr id="123" name="图形"/>
              <p:cNvSpPr>
                <a:spLocks noChangeArrowheads="1"/>
              </p:cNvSpPr>
              <p:nvPr>
                <p:custDataLst>
                  <p:tags r:id="rId40"/>
                </p:custDataLst>
              </p:nvPr>
            </p:nvSpPr>
            <p:spPr bwMode="auto">
              <a:xfrm>
                <a:off x="7819369" y="2421499"/>
                <a:ext cx="705090" cy="243330"/>
              </a:xfrm>
              <a:prstGeom prst="ellipse">
                <a:avLst/>
              </a:pr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defTabSz="685165" fontAlgn="base">
                  <a:spcBef>
                    <a:spcPct val="0"/>
                  </a:spcBef>
                  <a:spcAft>
                    <a:spcPct val="0"/>
                  </a:spcAft>
                </a:pPr>
                <a:endParaRPr lang="zh-CN" altLang="zh-CN" kern="0">
                  <a:solidFill>
                    <a:prstClr val="black"/>
                  </a:solidFill>
                  <a:latin typeface="+mn-lt"/>
                  <a:cs typeface="+mn-ea"/>
                  <a:sym typeface="+mn-lt"/>
                </a:endParaRPr>
              </a:p>
            </p:txBody>
          </p:sp>
          <p:sp>
            <p:nvSpPr>
              <p:cNvPr id="124" name="图形"/>
              <p:cNvSpPr/>
              <p:nvPr>
                <p:custDataLst>
                  <p:tags r:id="rId41"/>
                </p:custDataLst>
              </p:nvPr>
            </p:nvSpPr>
            <p:spPr bwMode="auto">
              <a:xfrm>
                <a:off x="8036930" y="2683421"/>
                <a:ext cx="269967" cy="380979"/>
              </a:xfrm>
              <a:custGeom>
                <a:avLst/>
                <a:gdLst>
                  <a:gd name="T0" fmla="*/ 50 w 101"/>
                  <a:gd name="T1" fmla="*/ 142 h 142"/>
                  <a:gd name="T2" fmla="*/ 15 w 101"/>
                  <a:gd name="T3" fmla="*/ 128 h 142"/>
                  <a:gd name="T4" fmla="*/ 0 w 101"/>
                  <a:gd name="T5" fmla="*/ 94 h 142"/>
                  <a:gd name="T6" fmla="*/ 50 w 101"/>
                  <a:gd name="T7" fmla="*/ 0 h 142"/>
                  <a:gd name="T8" fmla="*/ 51 w 101"/>
                  <a:gd name="T9" fmla="*/ 0 h 142"/>
                  <a:gd name="T10" fmla="*/ 101 w 101"/>
                  <a:gd name="T11" fmla="*/ 94 h 142"/>
                  <a:gd name="T12" fmla="*/ 86 w 101"/>
                  <a:gd name="T13" fmla="*/ 128 h 142"/>
                  <a:gd name="T14" fmla="*/ 50 w 101"/>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142">
                    <a:moveTo>
                      <a:pt x="50" y="142"/>
                    </a:moveTo>
                    <a:cubicBezTo>
                      <a:pt x="37" y="142"/>
                      <a:pt x="24" y="137"/>
                      <a:pt x="15" y="128"/>
                    </a:cubicBezTo>
                    <a:cubicBezTo>
                      <a:pt x="5" y="118"/>
                      <a:pt x="0" y="106"/>
                      <a:pt x="0" y="94"/>
                    </a:cubicBezTo>
                    <a:cubicBezTo>
                      <a:pt x="0" y="59"/>
                      <a:pt x="45" y="30"/>
                      <a:pt x="50" y="0"/>
                    </a:cubicBezTo>
                    <a:cubicBezTo>
                      <a:pt x="51" y="0"/>
                      <a:pt x="51" y="0"/>
                      <a:pt x="51" y="0"/>
                    </a:cubicBezTo>
                    <a:cubicBezTo>
                      <a:pt x="56" y="30"/>
                      <a:pt x="101" y="59"/>
                      <a:pt x="101" y="94"/>
                    </a:cubicBezTo>
                    <a:cubicBezTo>
                      <a:pt x="101" y="106"/>
                      <a:pt x="96" y="118"/>
                      <a:pt x="86" y="128"/>
                    </a:cubicBezTo>
                    <a:cubicBezTo>
                      <a:pt x="76" y="137"/>
                      <a:pt x="63" y="142"/>
                      <a:pt x="50" y="14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kern="0">
                  <a:solidFill>
                    <a:prstClr val="black"/>
                  </a:solidFill>
                  <a:cs typeface="+mn-ea"/>
                  <a:sym typeface="+mn-lt"/>
                </a:endParaRPr>
              </a:p>
            </p:txBody>
          </p:sp>
          <p:sp>
            <p:nvSpPr>
              <p:cNvPr id="125" name="图形"/>
              <p:cNvSpPr/>
              <p:nvPr>
                <p:custDataLst>
                  <p:tags r:id="rId42"/>
                </p:custDataLst>
              </p:nvPr>
            </p:nvSpPr>
            <p:spPr bwMode="auto">
              <a:xfrm>
                <a:off x="8066094" y="2768951"/>
                <a:ext cx="96200" cy="236539"/>
              </a:xfrm>
              <a:custGeom>
                <a:avLst/>
                <a:gdLst>
                  <a:gd name="T0" fmla="*/ 8017 w 36"/>
                  <a:gd name="T1" fmla="*/ 204284 h 88"/>
                  <a:gd name="T2" fmla="*/ 0 w 36"/>
                  <a:gd name="T3" fmla="*/ 172028 h 88"/>
                  <a:gd name="T4" fmla="*/ 2672 w 36"/>
                  <a:gd name="T5" fmla="*/ 139773 h 88"/>
                  <a:gd name="T6" fmla="*/ 18706 w 36"/>
                  <a:gd name="T7" fmla="*/ 104830 h 88"/>
                  <a:gd name="T8" fmla="*/ 80167 w 36"/>
                  <a:gd name="T9" fmla="*/ 21504 h 88"/>
                  <a:gd name="T10" fmla="*/ 96200 w 36"/>
                  <a:gd name="T11" fmla="*/ 0 h 88"/>
                  <a:gd name="T12" fmla="*/ 34739 w 36"/>
                  <a:gd name="T13" fmla="*/ 99454 h 88"/>
                  <a:gd name="T14" fmla="*/ 21378 w 36"/>
                  <a:gd name="T15" fmla="*/ 142461 h 88"/>
                  <a:gd name="T16" fmla="*/ 16033 w 36"/>
                  <a:gd name="T17" fmla="*/ 182780 h 88"/>
                  <a:gd name="T18" fmla="*/ 24050 w 36"/>
                  <a:gd name="T19" fmla="*/ 220411 h 88"/>
                  <a:gd name="T20" fmla="*/ 29394 w 36"/>
                  <a:gd name="T21" fmla="*/ 236539 h 88"/>
                  <a:gd name="T22" fmla="*/ 16033 w 36"/>
                  <a:gd name="T23" fmla="*/ 223099 h 88"/>
                  <a:gd name="T24" fmla="*/ 8017 w 36"/>
                  <a:gd name="T25" fmla="*/ 204284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88">
                    <a:moveTo>
                      <a:pt x="3" y="76"/>
                    </a:moveTo>
                    <a:cubicBezTo>
                      <a:pt x="1" y="72"/>
                      <a:pt x="0" y="68"/>
                      <a:pt x="0" y="64"/>
                    </a:cubicBezTo>
                    <a:cubicBezTo>
                      <a:pt x="0" y="60"/>
                      <a:pt x="0" y="56"/>
                      <a:pt x="1" y="52"/>
                    </a:cubicBezTo>
                    <a:cubicBezTo>
                      <a:pt x="3" y="47"/>
                      <a:pt x="5" y="43"/>
                      <a:pt x="7" y="39"/>
                    </a:cubicBezTo>
                    <a:cubicBezTo>
                      <a:pt x="14" y="28"/>
                      <a:pt x="22" y="18"/>
                      <a:pt x="30" y="8"/>
                    </a:cubicBezTo>
                    <a:cubicBezTo>
                      <a:pt x="32" y="5"/>
                      <a:pt x="34" y="3"/>
                      <a:pt x="36" y="0"/>
                    </a:cubicBezTo>
                    <a:cubicBezTo>
                      <a:pt x="28" y="12"/>
                      <a:pt x="20" y="24"/>
                      <a:pt x="13" y="37"/>
                    </a:cubicBezTo>
                    <a:cubicBezTo>
                      <a:pt x="11" y="42"/>
                      <a:pt x="9" y="47"/>
                      <a:pt x="8" y="53"/>
                    </a:cubicBezTo>
                    <a:cubicBezTo>
                      <a:pt x="6" y="58"/>
                      <a:pt x="6" y="62"/>
                      <a:pt x="6" y="68"/>
                    </a:cubicBezTo>
                    <a:cubicBezTo>
                      <a:pt x="6" y="73"/>
                      <a:pt x="7" y="77"/>
                      <a:pt x="9" y="82"/>
                    </a:cubicBezTo>
                    <a:cubicBezTo>
                      <a:pt x="10" y="85"/>
                      <a:pt x="11" y="86"/>
                      <a:pt x="11" y="88"/>
                    </a:cubicBezTo>
                    <a:cubicBezTo>
                      <a:pt x="10" y="87"/>
                      <a:pt x="8" y="85"/>
                      <a:pt x="6" y="83"/>
                    </a:cubicBezTo>
                    <a:cubicBezTo>
                      <a:pt x="5" y="80"/>
                      <a:pt x="4" y="78"/>
                      <a:pt x="3" y="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165" eaLnBrk="0" fontAlgn="base" hangingPunct="0">
                  <a:spcBef>
                    <a:spcPct val="0"/>
                  </a:spcBef>
                  <a:spcAft>
                    <a:spcPct val="0"/>
                  </a:spcAft>
                </a:pPr>
                <a:endParaRPr lang="zh-CN" altLang="en-US" kern="0">
                  <a:solidFill>
                    <a:prstClr val="black"/>
                  </a:solidFill>
                  <a:cs typeface="+mn-ea"/>
                  <a:sym typeface="+mn-lt"/>
                </a:endParaRPr>
              </a:p>
            </p:txBody>
          </p:sp>
        </p:grpSp>
        <p:grpSp>
          <p:nvGrpSpPr>
            <p:cNvPr id="126" name="图形"/>
            <p:cNvGrpSpPr/>
            <p:nvPr/>
          </p:nvGrpSpPr>
          <p:grpSpPr bwMode="auto">
            <a:xfrm>
              <a:off x="16194" y="2964"/>
              <a:ext cx="1036" cy="5366"/>
              <a:chOff x="5837648" y="2421499"/>
              <a:chExt cx="707353" cy="3666920"/>
            </a:xfrm>
          </p:grpSpPr>
          <p:grpSp>
            <p:nvGrpSpPr>
              <p:cNvPr id="127" name="Group 80"/>
              <p:cNvGrpSpPr>
                <a:grpSpLocks noChangeAspect="1"/>
              </p:cNvGrpSpPr>
              <p:nvPr/>
            </p:nvGrpSpPr>
            <p:grpSpPr>
              <a:xfrm>
                <a:off x="5871903" y="5534090"/>
                <a:ext cx="298132" cy="280035"/>
                <a:chOff x="5160963" y="4846638"/>
                <a:chExt cx="496887" cy="466725"/>
              </a:xfrm>
              <a:solidFill>
                <a:sysClr val="window" lastClr="FFFFFF"/>
              </a:solidFill>
            </p:grpSpPr>
            <p:sp>
              <p:nvSpPr>
                <p:cNvPr id="128" name="图形"/>
                <p:cNvSpPr>
                  <a:spLocks noChangeArrowheads="1"/>
                </p:cNvSpPr>
                <p:nvPr>
                  <p:custDataLst>
                    <p:tags r:id="rId33"/>
                  </p:custDataLst>
                </p:nvPr>
              </p:nvSpPr>
              <p:spPr bwMode="auto">
                <a:xfrm>
                  <a:off x="5402263" y="5102226"/>
                  <a:ext cx="60325"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id-ID" kern="0">
                    <a:solidFill>
                      <a:prstClr val="black"/>
                    </a:solidFill>
                    <a:cs typeface="+mn-ea"/>
                    <a:sym typeface="+mn-lt"/>
                  </a:endParaRPr>
                </a:p>
              </p:txBody>
            </p:sp>
            <p:sp>
              <p:nvSpPr>
                <p:cNvPr id="129" name="图形"/>
                <p:cNvSpPr>
                  <a:spLocks noEditPoints="1"/>
                </p:cNvSpPr>
                <p:nvPr>
                  <p:custDataLst>
                    <p:tags r:id="rId34"/>
                  </p:custDataLst>
                </p:nvPr>
              </p:nvSpPr>
              <p:spPr bwMode="auto">
                <a:xfrm>
                  <a:off x="5160963" y="4846638"/>
                  <a:ext cx="496887" cy="466725"/>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id-ID" kern="0">
                    <a:solidFill>
                      <a:prstClr val="black"/>
                    </a:solidFill>
                    <a:cs typeface="+mn-ea"/>
                    <a:sym typeface="+mn-lt"/>
                  </a:endParaRPr>
                </a:p>
              </p:txBody>
            </p:sp>
          </p:grpSp>
          <p:sp>
            <p:nvSpPr>
              <p:cNvPr id="130" name="图形"/>
              <p:cNvSpPr/>
              <p:nvPr>
                <p:custDataLst>
                  <p:tags r:id="rId25"/>
                </p:custDataLst>
              </p:nvPr>
            </p:nvSpPr>
            <p:spPr bwMode="auto">
              <a:xfrm>
                <a:off x="5837648" y="2541466"/>
                <a:ext cx="707353" cy="2537418"/>
              </a:xfrm>
              <a:custGeom>
                <a:avLst/>
                <a:gdLst>
                  <a:gd name="T0" fmla="*/ 0 w 264"/>
                  <a:gd name="T1" fmla="*/ 2537418 h 947"/>
                  <a:gd name="T2" fmla="*/ 707353 w 264"/>
                  <a:gd name="T3" fmla="*/ 2537418 h 947"/>
                  <a:gd name="T4" fmla="*/ 707353 w 264"/>
                  <a:gd name="T5" fmla="*/ 0 h 947"/>
                  <a:gd name="T6" fmla="*/ 0 w 264"/>
                  <a:gd name="T7" fmla="*/ 0 h 947"/>
                  <a:gd name="T8" fmla="*/ 0 w 264"/>
                  <a:gd name="T9" fmla="*/ 2537418 h 9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 h="947">
                    <a:moveTo>
                      <a:pt x="0" y="947"/>
                    </a:moveTo>
                    <a:cubicBezTo>
                      <a:pt x="88" y="947"/>
                      <a:pt x="176" y="947"/>
                      <a:pt x="264" y="947"/>
                    </a:cubicBezTo>
                    <a:cubicBezTo>
                      <a:pt x="264" y="632"/>
                      <a:pt x="264" y="316"/>
                      <a:pt x="264" y="0"/>
                    </a:cubicBezTo>
                    <a:cubicBezTo>
                      <a:pt x="176" y="0"/>
                      <a:pt x="88" y="0"/>
                      <a:pt x="0" y="0"/>
                    </a:cubicBezTo>
                    <a:cubicBezTo>
                      <a:pt x="0" y="316"/>
                      <a:pt x="0" y="632"/>
                      <a:pt x="0" y="947"/>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lstStyle/>
              <a:p>
                <a:pPr defTabSz="685165" eaLnBrk="0" fontAlgn="base" hangingPunct="0">
                  <a:spcBef>
                    <a:spcPct val="0"/>
                  </a:spcBef>
                  <a:spcAft>
                    <a:spcPct val="0"/>
                  </a:spcAft>
                </a:pPr>
                <a:endParaRPr lang="zh-CN" altLang="en-US" kern="0">
                  <a:solidFill>
                    <a:prstClr val="black"/>
                  </a:solidFill>
                  <a:cs typeface="+mn-ea"/>
                  <a:sym typeface="+mn-lt"/>
                </a:endParaRPr>
              </a:p>
            </p:txBody>
          </p:sp>
          <p:sp>
            <p:nvSpPr>
              <p:cNvPr id="131" name="图形"/>
              <p:cNvSpPr>
                <a:spLocks noChangeArrowheads="1"/>
              </p:cNvSpPr>
              <p:nvPr>
                <p:custDataLst>
                  <p:tags r:id="rId26"/>
                </p:custDataLst>
              </p:nvPr>
            </p:nvSpPr>
            <p:spPr bwMode="auto">
              <a:xfrm>
                <a:off x="5837648" y="5845545"/>
                <a:ext cx="707353" cy="242874"/>
              </a:xfrm>
              <a:prstGeom prst="ellipse">
                <a:avLst/>
              </a:prstGeom>
              <a:gradFill>
                <a:gsLst>
                  <a:gs pos="0">
                    <a:schemeClr val="accent1"/>
                  </a:gs>
                  <a:gs pos="100000">
                    <a:schemeClr val="accent2"/>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kern="0">
                  <a:solidFill>
                    <a:prstClr val="black"/>
                  </a:solidFill>
                  <a:cs typeface="+mn-ea"/>
                  <a:sym typeface="+mn-lt"/>
                </a:endParaRPr>
              </a:p>
            </p:txBody>
          </p:sp>
          <p:sp>
            <p:nvSpPr>
              <p:cNvPr id="132" name="图形"/>
              <p:cNvSpPr/>
              <p:nvPr>
                <p:custDataLst>
                  <p:tags r:id="rId27"/>
                </p:custDataLst>
              </p:nvPr>
            </p:nvSpPr>
            <p:spPr bwMode="auto">
              <a:xfrm>
                <a:off x="5837648" y="5037553"/>
                <a:ext cx="707353" cy="927048"/>
              </a:xfrm>
              <a:custGeom>
                <a:avLst/>
                <a:gdLst>
                  <a:gd name="T0" fmla="*/ 0 w 264"/>
                  <a:gd name="T1" fmla="*/ 0 h 346"/>
                  <a:gd name="T2" fmla="*/ 264 w 264"/>
                  <a:gd name="T3" fmla="*/ 0 h 346"/>
                  <a:gd name="T4" fmla="*/ 264 w 264"/>
                  <a:gd name="T5" fmla="*/ 346 h 346"/>
                  <a:gd name="T6" fmla="*/ 0 w 264"/>
                  <a:gd name="T7" fmla="*/ 346 h 346"/>
                  <a:gd name="T8" fmla="*/ 0 w 264"/>
                  <a:gd name="T9" fmla="*/ 0 h 346"/>
                </a:gdLst>
                <a:ahLst/>
                <a:cxnLst>
                  <a:cxn ang="0">
                    <a:pos x="T0" y="T1"/>
                  </a:cxn>
                  <a:cxn ang="0">
                    <a:pos x="T2" y="T3"/>
                  </a:cxn>
                  <a:cxn ang="0">
                    <a:pos x="T4" y="T5"/>
                  </a:cxn>
                  <a:cxn ang="0">
                    <a:pos x="T6" y="T7"/>
                  </a:cxn>
                  <a:cxn ang="0">
                    <a:pos x="T8" y="T9"/>
                  </a:cxn>
                </a:cxnLst>
                <a:rect l="0" t="0" r="r" b="b"/>
                <a:pathLst>
                  <a:path w="264" h="346">
                    <a:moveTo>
                      <a:pt x="0" y="0"/>
                    </a:moveTo>
                    <a:cubicBezTo>
                      <a:pt x="88" y="0"/>
                      <a:pt x="176" y="0"/>
                      <a:pt x="264" y="0"/>
                    </a:cubicBezTo>
                    <a:cubicBezTo>
                      <a:pt x="264" y="116"/>
                      <a:pt x="264" y="231"/>
                      <a:pt x="264" y="346"/>
                    </a:cubicBezTo>
                    <a:cubicBezTo>
                      <a:pt x="176" y="346"/>
                      <a:pt x="88" y="346"/>
                      <a:pt x="0" y="346"/>
                    </a:cubicBezTo>
                    <a:cubicBezTo>
                      <a:pt x="0" y="231"/>
                      <a:pt x="0" y="116"/>
                      <a:pt x="0" y="0"/>
                    </a:cubicBezTo>
                    <a:close/>
                  </a:path>
                </a:pathLst>
              </a:custGeom>
              <a:gradFill>
                <a:gsLst>
                  <a:gs pos="0">
                    <a:schemeClr val="accent1"/>
                  </a:gs>
                  <a:gs pos="100000">
                    <a:schemeClr val="accent2"/>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kern="0">
                  <a:solidFill>
                    <a:prstClr val="black"/>
                  </a:solidFill>
                  <a:cs typeface="+mn-ea"/>
                  <a:sym typeface="+mn-lt"/>
                </a:endParaRPr>
              </a:p>
            </p:txBody>
          </p:sp>
          <p:sp>
            <p:nvSpPr>
              <p:cNvPr id="133" name="图形"/>
              <p:cNvSpPr/>
              <p:nvPr>
                <p:custDataLst>
                  <p:tags r:id="rId28"/>
                </p:custDataLst>
              </p:nvPr>
            </p:nvSpPr>
            <p:spPr bwMode="auto">
              <a:xfrm>
                <a:off x="5837648" y="3940651"/>
                <a:ext cx="707353" cy="1179447"/>
              </a:xfrm>
              <a:custGeom>
                <a:avLst/>
                <a:gdLst>
                  <a:gd name="T0" fmla="*/ 0 w 264"/>
                  <a:gd name="T1" fmla="*/ 0 h 440"/>
                  <a:gd name="T2" fmla="*/ 264 w 264"/>
                  <a:gd name="T3" fmla="*/ 0 h 440"/>
                  <a:gd name="T4" fmla="*/ 264 w 264"/>
                  <a:gd name="T5" fmla="*/ 440 h 440"/>
                  <a:gd name="T6" fmla="*/ 0 w 264"/>
                  <a:gd name="T7" fmla="*/ 440 h 440"/>
                  <a:gd name="T8" fmla="*/ 0 w 264"/>
                  <a:gd name="T9" fmla="*/ 0 h 440"/>
                </a:gdLst>
                <a:ahLst/>
                <a:cxnLst>
                  <a:cxn ang="0">
                    <a:pos x="T0" y="T1"/>
                  </a:cxn>
                  <a:cxn ang="0">
                    <a:pos x="T2" y="T3"/>
                  </a:cxn>
                  <a:cxn ang="0">
                    <a:pos x="T4" y="T5"/>
                  </a:cxn>
                  <a:cxn ang="0">
                    <a:pos x="T6" y="T7"/>
                  </a:cxn>
                  <a:cxn ang="0">
                    <a:pos x="T8" y="T9"/>
                  </a:cxn>
                </a:cxnLst>
                <a:rect l="0" t="0" r="r" b="b"/>
                <a:pathLst>
                  <a:path w="264" h="440">
                    <a:moveTo>
                      <a:pt x="0" y="0"/>
                    </a:moveTo>
                    <a:cubicBezTo>
                      <a:pt x="88" y="0"/>
                      <a:pt x="176" y="0"/>
                      <a:pt x="264" y="0"/>
                    </a:cubicBezTo>
                    <a:cubicBezTo>
                      <a:pt x="264" y="147"/>
                      <a:pt x="264" y="293"/>
                      <a:pt x="264" y="440"/>
                    </a:cubicBezTo>
                    <a:cubicBezTo>
                      <a:pt x="176" y="440"/>
                      <a:pt x="88" y="440"/>
                      <a:pt x="0" y="440"/>
                    </a:cubicBezTo>
                    <a:cubicBezTo>
                      <a:pt x="0" y="293"/>
                      <a:pt x="0" y="147"/>
                      <a:pt x="0" y="0"/>
                    </a:cubicBezTo>
                    <a:close/>
                  </a:path>
                </a:pathLst>
              </a:custGeom>
              <a:gradFill>
                <a:gsLst>
                  <a:gs pos="0">
                    <a:schemeClr val="accent1"/>
                  </a:gs>
                  <a:gs pos="100000">
                    <a:schemeClr val="accent2"/>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kern="0">
                  <a:solidFill>
                    <a:prstClr val="black"/>
                  </a:solidFill>
                  <a:cs typeface="+mn-ea"/>
                  <a:sym typeface="+mn-lt"/>
                </a:endParaRPr>
              </a:p>
            </p:txBody>
          </p:sp>
          <p:sp>
            <p:nvSpPr>
              <p:cNvPr id="134" name="图形"/>
              <p:cNvSpPr>
                <a:spLocks noChangeArrowheads="1"/>
              </p:cNvSpPr>
              <p:nvPr>
                <p:custDataLst>
                  <p:tags r:id="rId29"/>
                </p:custDataLst>
              </p:nvPr>
            </p:nvSpPr>
            <p:spPr bwMode="auto">
              <a:xfrm>
                <a:off x="5837648" y="3796197"/>
                <a:ext cx="707353" cy="242873"/>
              </a:xfrm>
              <a:prstGeom prst="ellipse">
                <a:avLst/>
              </a:prstGeom>
              <a:solidFill>
                <a:schemeClr val="bg2">
                  <a:lumMod val="9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kern="0">
                  <a:solidFill>
                    <a:prstClr val="black"/>
                  </a:solidFill>
                  <a:cs typeface="+mn-ea"/>
                  <a:sym typeface="+mn-lt"/>
                </a:endParaRPr>
              </a:p>
            </p:txBody>
          </p:sp>
          <p:sp>
            <p:nvSpPr>
              <p:cNvPr id="135" name="图形"/>
              <p:cNvSpPr>
                <a:spLocks noChangeArrowheads="1"/>
              </p:cNvSpPr>
              <p:nvPr>
                <p:custDataLst>
                  <p:tags r:id="rId30"/>
                </p:custDataLst>
              </p:nvPr>
            </p:nvSpPr>
            <p:spPr bwMode="auto">
              <a:xfrm>
                <a:off x="5837648" y="2421499"/>
                <a:ext cx="707353" cy="243330"/>
              </a:xfrm>
              <a:prstGeom prst="ellipse">
                <a:avLst/>
              </a:pr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defTabSz="685165" fontAlgn="base">
                  <a:spcBef>
                    <a:spcPct val="0"/>
                  </a:spcBef>
                  <a:spcAft>
                    <a:spcPct val="0"/>
                  </a:spcAft>
                </a:pPr>
                <a:endParaRPr lang="zh-CN" altLang="zh-CN" kern="0">
                  <a:solidFill>
                    <a:prstClr val="black"/>
                  </a:solidFill>
                  <a:latin typeface="+mn-lt"/>
                  <a:cs typeface="+mn-ea"/>
                  <a:sym typeface="+mn-lt"/>
                </a:endParaRPr>
              </a:p>
            </p:txBody>
          </p:sp>
          <p:sp>
            <p:nvSpPr>
              <p:cNvPr id="136" name="图形"/>
              <p:cNvSpPr/>
              <p:nvPr>
                <p:custDataLst>
                  <p:tags r:id="rId31"/>
                </p:custDataLst>
              </p:nvPr>
            </p:nvSpPr>
            <p:spPr bwMode="auto">
              <a:xfrm>
                <a:off x="6056515" y="2683421"/>
                <a:ext cx="271205" cy="380979"/>
              </a:xfrm>
              <a:custGeom>
                <a:avLst/>
                <a:gdLst>
                  <a:gd name="T0" fmla="*/ 50 w 101"/>
                  <a:gd name="T1" fmla="*/ 142 h 142"/>
                  <a:gd name="T2" fmla="*/ 14 w 101"/>
                  <a:gd name="T3" fmla="*/ 128 h 142"/>
                  <a:gd name="T4" fmla="*/ 0 w 101"/>
                  <a:gd name="T5" fmla="*/ 94 h 142"/>
                  <a:gd name="T6" fmla="*/ 50 w 101"/>
                  <a:gd name="T7" fmla="*/ 0 h 142"/>
                  <a:gd name="T8" fmla="*/ 50 w 101"/>
                  <a:gd name="T9" fmla="*/ 0 h 142"/>
                  <a:gd name="T10" fmla="*/ 101 w 101"/>
                  <a:gd name="T11" fmla="*/ 94 h 142"/>
                  <a:gd name="T12" fmla="*/ 86 w 101"/>
                  <a:gd name="T13" fmla="*/ 128 h 142"/>
                  <a:gd name="T14" fmla="*/ 50 w 101"/>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142">
                    <a:moveTo>
                      <a:pt x="50" y="142"/>
                    </a:moveTo>
                    <a:cubicBezTo>
                      <a:pt x="37" y="142"/>
                      <a:pt x="24" y="137"/>
                      <a:pt x="14" y="128"/>
                    </a:cubicBezTo>
                    <a:cubicBezTo>
                      <a:pt x="5" y="118"/>
                      <a:pt x="0" y="106"/>
                      <a:pt x="0" y="94"/>
                    </a:cubicBezTo>
                    <a:cubicBezTo>
                      <a:pt x="0" y="59"/>
                      <a:pt x="45" y="30"/>
                      <a:pt x="50" y="0"/>
                    </a:cubicBezTo>
                    <a:cubicBezTo>
                      <a:pt x="50" y="0"/>
                      <a:pt x="50" y="0"/>
                      <a:pt x="50" y="0"/>
                    </a:cubicBezTo>
                    <a:cubicBezTo>
                      <a:pt x="56" y="30"/>
                      <a:pt x="101" y="59"/>
                      <a:pt x="101" y="94"/>
                    </a:cubicBezTo>
                    <a:cubicBezTo>
                      <a:pt x="101" y="106"/>
                      <a:pt x="96" y="118"/>
                      <a:pt x="86" y="128"/>
                    </a:cubicBezTo>
                    <a:cubicBezTo>
                      <a:pt x="76" y="137"/>
                      <a:pt x="63" y="142"/>
                      <a:pt x="50" y="14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defTabSz="685165">
                  <a:defRPr/>
                </a:pPr>
                <a:endParaRPr lang="en-US" kern="0">
                  <a:solidFill>
                    <a:prstClr val="black"/>
                  </a:solidFill>
                  <a:cs typeface="+mn-ea"/>
                  <a:sym typeface="+mn-lt"/>
                </a:endParaRPr>
              </a:p>
            </p:txBody>
          </p:sp>
          <p:sp>
            <p:nvSpPr>
              <p:cNvPr id="137" name="图形"/>
              <p:cNvSpPr/>
              <p:nvPr>
                <p:custDataLst>
                  <p:tags r:id="rId32"/>
                </p:custDataLst>
              </p:nvPr>
            </p:nvSpPr>
            <p:spPr bwMode="auto">
              <a:xfrm>
                <a:off x="6086636" y="2768951"/>
                <a:ext cx="93937" cy="236539"/>
              </a:xfrm>
              <a:custGeom>
                <a:avLst/>
                <a:gdLst>
                  <a:gd name="T0" fmla="*/ 8052 w 35"/>
                  <a:gd name="T1" fmla="*/ 204284 h 88"/>
                  <a:gd name="T2" fmla="*/ 0 w 35"/>
                  <a:gd name="T3" fmla="*/ 172028 h 88"/>
                  <a:gd name="T4" fmla="*/ 2684 w 35"/>
                  <a:gd name="T5" fmla="*/ 139773 h 88"/>
                  <a:gd name="T6" fmla="*/ 18787 w 35"/>
                  <a:gd name="T7" fmla="*/ 104830 h 88"/>
                  <a:gd name="T8" fmla="*/ 80517 w 35"/>
                  <a:gd name="T9" fmla="*/ 21504 h 88"/>
                  <a:gd name="T10" fmla="*/ 93937 w 35"/>
                  <a:gd name="T11" fmla="*/ 0 h 88"/>
                  <a:gd name="T12" fmla="*/ 34891 w 35"/>
                  <a:gd name="T13" fmla="*/ 99454 h 88"/>
                  <a:gd name="T14" fmla="*/ 18787 w 35"/>
                  <a:gd name="T15" fmla="*/ 142461 h 88"/>
                  <a:gd name="T16" fmla="*/ 16103 w 35"/>
                  <a:gd name="T17" fmla="*/ 182780 h 88"/>
                  <a:gd name="T18" fmla="*/ 24155 w 35"/>
                  <a:gd name="T19" fmla="*/ 220411 h 88"/>
                  <a:gd name="T20" fmla="*/ 29523 w 35"/>
                  <a:gd name="T21" fmla="*/ 236539 h 88"/>
                  <a:gd name="T22" fmla="*/ 16103 w 35"/>
                  <a:gd name="T23" fmla="*/ 223099 h 88"/>
                  <a:gd name="T24" fmla="*/ 8052 w 35"/>
                  <a:gd name="T25" fmla="*/ 204284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88">
                    <a:moveTo>
                      <a:pt x="3" y="76"/>
                    </a:moveTo>
                    <a:cubicBezTo>
                      <a:pt x="1" y="72"/>
                      <a:pt x="0" y="68"/>
                      <a:pt x="0" y="64"/>
                    </a:cubicBezTo>
                    <a:cubicBezTo>
                      <a:pt x="0" y="60"/>
                      <a:pt x="0" y="56"/>
                      <a:pt x="1" y="52"/>
                    </a:cubicBezTo>
                    <a:cubicBezTo>
                      <a:pt x="3" y="47"/>
                      <a:pt x="5" y="43"/>
                      <a:pt x="7" y="39"/>
                    </a:cubicBezTo>
                    <a:cubicBezTo>
                      <a:pt x="14" y="28"/>
                      <a:pt x="22" y="18"/>
                      <a:pt x="30" y="8"/>
                    </a:cubicBezTo>
                    <a:cubicBezTo>
                      <a:pt x="32" y="5"/>
                      <a:pt x="33" y="3"/>
                      <a:pt x="35" y="0"/>
                    </a:cubicBezTo>
                    <a:cubicBezTo>
                      <a:pt x="28" y="12"/>
                      <a:pt x="20" y="24"/>
                      <a:pt x="13" y="37"/>
                    </a:cubicBezTo>
                    <a:cubicBezTo>
                      <a:pt x="11" y="42"/>
                      <a:pt x="9" y="47"/>
                      <a:pt x="7" y="53"/>
                    </a:cubicBezTo>
                    <a:cubicBezTo>
                      <a:pt x="6" y="58"/>
                      <a:pt x="6" y="62"/>
                      <a:pt x="6" y="68"/>
                    </a:cubicBezTo>
                    <a:cubicBezTo>
                      <a:pt x="6" y="73"/>
                      <a:pt x="7" y="77"/>
                      <a:pt x="9" y="82"/>
                    </a:cubicBezTo>
                    <a:cubicBezTo>
                      <a:pt x="9" y="85"/>
                      <a:pt x="10" y="86"/>
                      <a:pt x="11" y="88"/>
                    </a:cubicBezTo>
                    <a:cubicBezTo>
                      <a:pt x="9" y="87"/>
                      <a:pt x="8" y="85"/>
                      <a:pt x="6" y="83"/>
                    </a:cubicBezTo>
                    <a:cubicBezTo>
                      <a:pt x="5" y="80"/>
                      <a:pt x="4" y="78"/>
                      <a:pt x="3" y="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165" eaLnBrk="0" fontAlgn="base" hangingPunct="0">
                  <a:spcBef>
                    <a:spcPct val="0"/>
                  </a:spcBef>
                  <a:spcAft>
                    <a:spcPct val="0"/>
                  </a:spcAft>
                </a:pPr>
                <a:endParaRPr lang="zh-CN" altLang="en-US" kern="0">
                  <a:solidFill>
                    <a:prstClr val="black"/>
                  </a:solidFill>
                  <a:cs typeface="+mn-ea"/>
                  <a:sym typeface="+mn-lt"/>
                </a:endParaRPr>
              </a:p>
            </p:txBody>
          </p:sp>
        </p:grpSp>
        <p:sp>
          <p:nvSpPr>
            <p:cNvPr id="138" name="图形"/>
            <p:cNvSpPr/>
            <p:nvPr>
              <p:custDataLst>
                <p:tags r:id="rId11"/>
              </p:custDataLst>
            </p:nvPr>
          </p:nvSpPr>
          <p:spPr>
            <a:xfrm>
              <a:off x="1527" y="4181"/>
              <a:ext cx="6859" cy="1067"/>
            </a:xfrm>
            <a:prstGeom prst="rect">
              <a:avLst/>
            </a:prstGeom>
          </p:spPr>
          <p:txBody>
            <a:bodyPr wrap="square" lIns="68528" tIns="34289" rIns="68528" bIns="34289">
              <a:spAutoFit/>
            </a:bodyPr>
            <a:lstStyle/>
            <a:p>
              <a:pPr>
                <a:lnSpc>
                  <a:spcPct val="150000"/>
                </a:lnSpc>
              </a:pPr>
              <a:r>
                <a:rPr lang="en-US" altLang="zh-CN" sz="1400" dirty="0">
                  <a:solidFill>
                    <a:schemeClr val="tx1">
                      <a:lumMod val="75000"/>
                      <a:lumOff val="25000"/>
                    </a:schemeClr>
                  </a:solidFill>
                  <a:cs typeface="+mn-ea"/>
                  <a:sym typeface="+mn-lt"/>
                </a:rPr>
                <a:t>Click here to add text content, such as keywords, some brief introductions, etc.</a:t>
              </a:r>
              <a:endParaRPr lang="zh-CN" altLang="en-US" sz="1400" dirty="0">
                <a:solidFill>
                  <a:schemeClr val="tx1">
                    <a:lumMod val="75000"/>
                    <a:lumOff val="25000"/>
                  </a:schemeClr>
                </a:solidFill>
                <a:cs typeface="+mn-ea"/>
                <a:sym typeface="+mn-lt"/>
              </a:endParaRPr>
            </a:p>
          </p:txBody>
        </p:sp>
        <p:sp>
          <p:nvSpPr>
            <p:cNvPr id="139" name="图形"/>
            <p:cNvSpPr txBox="1">
              <a:spLocks noChangeArrowheads="1"/>
            </p:cNvSpPr>
            <p:nvPr>
              <p:custDataLst>
                <p:tags r:id="rId12"/>
              </p:custDataLst>
            </p:nvPr>
          </p:nvSpPr>
          <p:spPr bwMode="auto">
            <a:xfrm>
              <a:off x="1486" y="3168"/>
              <a:ext cx="4850" cy="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28" tIns="34289" rIns="68528" bIns="34289">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l" fontAlgn="base">
                <a:spcBef>
                  <a:spcPct val="0"/>
                </a:spcBef>
                <a:spcAft>
                  <a:spcPct val="0"/>
                </a:spcAft>
              </a:pPr>
              <a:r>
                <a:rPr lang="en-US" altLang="zh-CN" sz="3200" dirty="0">
                  <a:solidFill>
                    <a:schemeClr val="tx1">
                      <a:lumMod val="75000"/>
                      <a:lumOff val="25000"/>
                    </a:schemeClr>
                  </a:solidFill>
                  <a:latin typeface="+mn-lt"/>
                  <a:cs typeface="+mn-ea"/>
                  <a:sym typeface="+mn-lt"/>
                </a:rPr>
                <a:t>Add title text</a:t>
              </a:r>
              <a:endParaRPr lang="zh-CN" altLang="en-US" sz="3200" b="1" dirty="0">
                <a:solidFill>
                  <a:schemeClr val="tx1">
                    <a:lumMod val="75000"/>
                    <a:lumOff val="25000"/>
                  </a:schemeClr>
                </a:solidFill>
                <a:latin typeface="+mn-lt"/>
                <a:cs typeface="+mn-ea"/>
                <a:sym typeface="+mn-lt"/>
              </a:endParaRPr>
            </a:p>
          </p:txBody>
        </p:sp>
        <p:grpSp>
          <p:nvGrpSpPr>
            <p:cNvPr id="140" name="图形"/>
            <p:cNvGrpSpPr/>
            <p:nvPr/>
          </p:nvGrpSpPr>
          <p:grpSpPr bwMode="auto">
            <a:xfrm>
              <a:off x="1660" y="5730"/>
              <a:ext cx="6405" cy="579"/>
              <a:chOff x="4643438" y="2714577"/>
              <a:chExt cx="3985311" cy="359963"/>
            </a:xfrm>
          </p:grpSpPr>
          <p:sp>
            <p:nvSpPr>
              <p:cNvPr id="141" name="图形"/>
              <p:cNvSpPr/>
              <p:nvPr>
                <p:custDataLst>
                  <p:tags r:id="rId22"/>
                </p:custDataLst>
              </p:nvPr>
            </p:nvSpPr>
            <p:spPr>
              <a:xfrm>
                <a:off x="5016147" y="2714577"/>
                <a:ext cx="3612602" cy="329642"/>
              </a:xfrm>
              <a:prstGeom prst="rect">
                <a:avLst/>
              </a:prstGeom>
            </p:spPr>
            <p:txBody>
              <a:bodyPr wrap="square">
                <a:spAutoFit/>
              </a:bodyPr>
              <a:lstStyle/>
              <a:p>
                <a:pPr>
                  <a:lnSpc>
                    <a:spcPct val="150000"/>
                  </a:lnSpc>
                </a:pPr>
                <a:r>
                  <a:rPr lang="en-US" altLang="zh-CN" sz="1200" dirty="0">
                    <a:solidFill>
                      <a:schemeClr val="tx1">
                        <a:lumMod val="75000"/>
                        <a:lumOff val="25000"/>
                      </a:schemeClr>
                    </a:solidFill>
                    <a:cs typeface="+mn-ea"/>
                    <a:sym typeface="+mn-lt"/>
                  </a:rPr>
                  <a:t>Click here to add content, content to match the title. </a:t>
                </a:r>
                <a:endParaRPr lang="zh-CN" altLang="en-US" sz="1200" dirty="0">
                  <a:solidFill>
                    <a:schemeClr val="tx1">
                      <a:lumMod val="75000"/>
                      <a:lumOff val="25000"/>
                    </a:schemeClr>
                  </a:solidFill>
                  <a:cs typeface="+mn-ea"/>
                  <a:sym typeface="+mn-lt"/>
                </a:endParaRPr>
              </a:p>
            </p:txBody>
          </p:sp>
          <p:grpSp>
            <p:nvGrpSpPr>
              <p:cNvPr id="142" name="Group 332"/>
              <p:cNvGrpSpPr/>
              <p:nvPr/>
            </p:nvGrpSpPr>
            <p:grpSpPr bwMode="auto">
              <a:xfrm>
                <a:off x="4643438" y="2786064"/>
                <a:ext cx="288476" cy="288476"/>
                <a:chOff x="4643438" y="2786064"/>
                <a:chExt cx="288476" cy="288476"/>
              </a:xfrm>
            </p:grpSpPr>
            <p:sp>
              <p:nvSpPr>
                <p:cNvPr id="143" name="图形"/>
                <p:cNvSpPr/>
                <p:nvPr>
                  <p:custDataLst>
                    <p:tags r:id="rId23"/>
                  </p:custDataLst>
                </p:nvPr>
              </p:nvSpPr>
              <p:spPr>
                <a:xfrm>
                  <a:off x="4643438" y="2786064"/>
                  <a:ext cx="288924" cy="288844"/>
                </a:xfrm>
                <a:prstGeom prst="ellipse">
                  <a:avLst/>
                </a:pr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solidFill>
                      <a:schemeClr val="tx1">
                        <a:lumMod val="95000"/>
                        <a:lumOff val="5000"/>
                      </a:schemeClr>
                    </a:solidFill>
                    <a:cs typeface="+mn-ea"/>
                    <a:sym typeface="+mn-lt"/>
                  </a:endParaRPr>
                </a:p>
              </p:txBody>
            </p:sp>
            <p:sp>
              <p:nvSpPr>
                <p:cNvPr id="144" name="图形"/>
                <p:cNvSpPr/>
                <p:nvPr>
                  <p:custDataLst>
                    <p:tags r:id="rId24"/>
                  </p:custDataLst>
                </p:nvPr>
              </p:nvSpPr>
              <p:spPr bwMode="auto">
                <a:xfrm>
                  <a:off x="4735506" y="2871746"/>
                  <a:ext cx="114518" cy="118766"/>
                </a:xfrm>
                <a:custGeom>
                  <a:avLst/>
                  <a:gdLst>
                    <a:gd name="T0" fmla="*/ 43049 w 274"/>
                    <a:gd name="T1" fmla="*/ 118766 h 284"/>
                    <a:gd name="T2" fmla="*/ 33436 w 274"/>
                    <a:gd name="T3" fmla="*/ 114166 h 284"/>
                    <a:gd name="T4" fmla="*/ 3762 w 274"/>
                    <a:gd name="T5" fmla="*/ 74438 h 284"/>
                    <a:gd name="T6" fmla="*/ 5851 w 274"/>
                    <a:gd name="T7" fmla="*/ 58128 h 284"/>
                    <a:gd name="T8" fmla="*/ 22151 w 274"/>
                    <a:gd name="T9" fmla="*/ 60638 h 284"/>
                    <a:gd name="T10" fmla="*/ 41795 w 274"/>
                    <a:gd name="T11" fmla="*/ 86565 h 284"/>
                    <a:gd name="T12" fmla="*/ 91531 w 274"/>
                    <a:gd name="T13" fmla="*/ 7109 h 284"/>
                    <a:gd name="T14" fmla="*/ 107413 w 274"/>
                    <a:gd name="T15" fmla="*/ 3346 h 284"/>
                    <a:gd name="T16" fmla="*/ 111174 w 274"/>
                    <a:gd name="T17" fmla="*/ 19655 h 284"/>
                    <a:gd name="T18" fmla="*/ 52662 w 274"/>
                    <a:gd name="T19" fmla="*/ 113330 h 284"/>
                    <a:gd name="T20" fmla="*/ 43467 w 274"/>
                    <a:gd name="T21" fmla="*/ 118766 h 284"/>
                    <a:gd name="T22" fmla="*/ 43049 w 274"/>
                    <a:gd name="T23" fmla="*/ 118766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a:solidFill>
                      <a:schemeClr val="tx1">
                        <a:lumMod val="95000"/>
                        <a:lumOff val="5000"/>
                      </a:schemeClr>
                    </a:solidFill>
                    <a:cs typeface="+mn-ea"/>
                    <a:sym typeface="+mn-lt"/>
                  </a:endParaRPr>
                </a:p>
              </p:txBody>
            </p:sp>
          </p:grpSp>
        </p:grpSp>
        <p:grpSp>
          <p:nvGrpSpPr>
            <p:cNvPr id="145" name="图形"/>
            <p:cNvGrpSpPr/>
            <p:nvPr/>
          </p:nvGrpSpPr>
          <p:grpSpPr bwMode="auto">
            <a:xfrm>
              <a:off x="1660" y="7831"/>
              <a:ext cx="6377" cy="542"/>
              <a:chOff x="4643438" y="4022916"/>
              <a:chExt cx="3967387" cy="337508"/>
            </a:xfrm>
          </p:grpSpPr>
          <p:sp>
            <p:nvSpPr>
              <p:cNvPr id="146" name="图形"/>
              <p:cNvSpPr/>
              <p:nvPr>
                <p:custDataLst>
                  <p:tags r:id="rId19"/>
                </p:custDataLst>
              </p:nvPr>
            </p:nvSpPr>
            <p:spPr>
              <a:xfrm>
                <a:off x="5016100" y="4022916"/>
                <a:ext cx="3594725" cy="330178"/>
              </a:xfrm>
              <a:prstGeom prst="rect">
                <a:avLst/>
              </a:prstGeom>
            </p:spPr>
            <p:txBody>
              <a:bodyPr wrap="square">
                <a:spAutoFit/>
              </a:bodyPr>
              <a:lstStyle/>
              <a:p>
                <a:pPr>
                  <a:lnSpc>
                    <a:spcPct val="150000"/>
                  </a:lnSpc>
                </a:pPr>
                <a:r>
                  <a:rPr lang="en-US" altLang="zh-CN" sz="1200" dirty="0">
                    <a:solidFill>
                      <a:schemeClr val="tx1">
                        <a:lumMod val="75000"/>
                        <a:lumOff val="25000"/>
                      </a:schemeClr>
                    </a:solidFill>
                    <a:cs typeface="+mn-ea"/>
                    <a:sym typeface="+mn-lt"/>
                  </a:rPr>
                  <a:t>Click here to add content, content to match the title. </a:t>
                </a:r>
                <a:endParaRPr lang="zh-CN" altLang="en-US" sz="1200" dirty="0">
                  <a:solidFill>
                    <a:schemeClr val="tx1">
                      <a:lumMod val="75000"/>
                      <a:lumOff val="25000"/>
                    </a:schemeClr>
                  </a:solidFill>
                  <a:cs typeface="+mn-ea"/>
                  <a:sym typeface="+mn-lt"/>
                </a:endParaRPr>
              </a:p>
            </p:txBody>
          </p:sp>
          <p:grpSp>
            <p:nvGrpSpPr>
              <p:cNvPr id="147" name="Group 342"/>
              <p:cNvGrpSpPr/>
              <p:nvPr/>
            </p:nvGrpSpPr>
            <p:grpSpPr bwMode="auto">
              <a:xfrm>
                <a:off x="4643438" y="4071948"/>
                <a:ext cx="288476" cy="288476"/>
                <a:chOff x="4643438" y="4071948"/>
                <a:chExt cx="288476" cy="288476"/>
              </a:xfrm>
            </p:grpSpPr>
            <p:sp>
              <p:nvSpPr>
                <p:cNvPr id="148" name="图形"/>
                <p:cNvSpPr/>
                <p:nvPr>
                  <p:custDataLst>
                    <p:tags r:id="rId20"/>
                  </p:custDataLst>
                </p:nvPr>
              </p:nvSpPr>
              <p:spPr>
                <a:xfrm>
                  <a:off x="4643438" y="4071580"/>
                  <a:ext cx="288924" cy="288844"/>
                </a:xfrm>
                <a:prstGeom prst="ellipse">
                  <a:avLst/>
                </a:pr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solidFill>
                      <a:schemeClr val="tx1">
                        <a:lumMod val="95000"/>
                        <a:lumOff val="5000"/>
                      </a:schemeClr>
                    </a:solidFill>
                    <a:cs typeface="+mn-ea"/>
                    <a:sym typeface="+mn-lt"/>
                  </a:endParaRPr>
                </a:p>
              </p:txBody>
            </p:sp>
            <p:sp>
              <p:nvSpPr>
                <p:cNvPr id="149" name="图形"/>
                <p:cNvSpPr/>
                <p:nvPr>
                  <p:custDataLst>
                    <p:tags r:id="rId21"/>
                  </p:custDataLst>
                </p:nvPr>
              </p:nvSpPr>
              <p:spPr bwMode="auto">
                <a:xfrm>
                  <a:off x="4742079" y="4165806"/>
                  <a:ext cx="105018" cy="105018"/>
                </a:xfrm>
                <a:custGeom>
                  <a:avLst/>
                  <a:gdLst>
                    <a:gd name="T0" fmla="*/ 255 w 262"/>
                    <a:gd name="T1" fmla="*/ 58 h 263"/>
                    <a:gd name="T2" fmla="*/ 257 w 262"/>
                    <a:gd name="T3" fmla="*/ 53 h 263"/>
                    <a:gd name="T4" fmla="*/ 262 w 262"/>
                    <a:gd name="T5" fmla="*/ 38 h 263"/>
                    <a:gd name="T6" fmla="*/ 257 w 262"/>
                    <a:gd name="T7" fmla="*/ 24 h 263"/>
                    <a:gd name="T8" fmla="*/ 244 w 262"/>
                    <a:gd name="T9" fmla="*/ 9 h 263"/>
                    <a:gd name="T10" fmla="*/ 241 w 262"/>
                    <a:gd name="T11" fmla="*/ 5 h 263"/>
                    <a:gd name="T12" fmla="*/ 224 w 262"/>
                    <a:gd name="T13" fmla="*/ 0 h 263"/>
                    <a:gd name="T14" fmla="*/ 210 w 262"/>
                    <a:gd name="T15" fmla="*/ 5 h 263"/>
                    <a:gd name="T16" fmla="*/ 132 w 262"/>
                    <a:gd name="T17" fmla="*/ 82 h 263"/>
                    <a:gd name="T18" fmla="*/ 58 w 262"/>
                    <a:gd name="T19" fmla="*/ 9 h 263"/>
                    <a:gd name="T20" fmla="*/ 49 w 262"/>
                    <a:gd name="T21" fmla="*/ 2 h 263"/>
                    <a:gd name="T22" fmla="*/ 27 w 262"/>
                    <a:gd name="T23" fmla="*/ 2 h 263"/>
                    <a:gd name="T24" fmla="*/ 18 w 262"/>
                    <a:gd name="T25" fmla="*/ 9 h 263"/>
                    <a:gd name="T26" fmla="*/ 9 w 262"/>
                    <a:gd name="T27" fmla="*/ 18 h 263"/>
                    <a:gd name="T28" fmla="*/ 3 w 262"/>
                    <a:gd name="T29" fmla="*/ 27 h 263"/>
                    <a:gd name="T30" fmla="*/ 3 w 262"/>
                    <a:gd name="T31" fmla="*/ 49 h 263"/>
                    <a:gd name="T32" fmla="*/ 9 w 262"/>
                    <a:gd name="T33" fmla="*/ 58 h 263"/>
                    <a:gd name="T34" fmla="*/ 9 w 262"/>
                    <a:gd name="T35" fmla="*/ 205 h 263"/>
                    <a:gd name="T36" fmla="*/ 5 w 262"/>
                    <a:gd name="T37" fmla="*/ 210 h 263"/>
                    <a:gd name="T38" fmla="*/ 0 w 262"/>
                    <a:gd name="T39" fmla="*/ 225 h 263"/>
                    <a:gd name="T40" fmla="*/ 5 w 262"/>
                    <a:gd name="T41" fmla="*/ 241 h 263"/>
                    <a:gd name="T42" fmla="*/ 18 w 262"/>
                    <a:gd name="T43" fmla="*/ 254 h 263"/>
                    <a:gd name="T44" fmla="*/ 23 w 262"/>
                    <a:gd name="T45" fmla="*/ 257 h 263"/>
                    <a:gd name="T46" fmla="*/ 38 w 262"/>
                    <a:gd name="T47" fmla="*/ 263 h 263"/>
                    <a:gd name="T48" fmla="*/ 54 w 262"/>
                    <a:gd name="T49" fmla="*/ 257 h 263"/>
                    <a:gd name="T50" fmla="*/ 132 w 262"/>
                    <a:gd name="T51" fmla="*/ 181 h 263"/>
                    <a:gd name="T52" fmla="*/ 204 w 262"/>
                    <a:gd name="T53" fmla="*/ 254 h 263"/>
                    <a:gd name="T54" fmla="*/ 214 w 262"/>
                    <a:gd name="T55" fmla="*/ 261 h 263"/>
                    <a:gd name="T56" fmla="*/ 235 w 262"/>
                    <a:gd name="T57" fmla="*/ 261 h 263"/>
                    <a:gd name="T58" fmla="*/ 244 w 262"/>
                    <a:gd name="T59" fmla="*/ 254 h 263"/>
                    <a:gd name="T60" fmla="*/ 255 w 262"/>
                    <a:gd name="T61" fmla="*/ 245 h 263"/>
                    <a:gd name="T62" fmla="*/ 261 w 262"/>
                    <a:gd name="T63" fmla="*/ 236 h 263"/>
                    <a:gd name="T64" fmla="*/ 261 w 262"/>
                    <a:gd name="T65" fmla="*/ 214 h 263"/>
                    <a:gd name="T66" fmla="*/ 255 w 262"/>
                    <a:gd name="T67" fmla="*/ 205 h 2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62" h="263">
                      <a:moveTo>
                        <a:pt x="181" y="132"/>
                      </a:moveTo>
                      <a:lnTo>
                        <a:pt x="255" y="58"/>
                      </a:lnTo>
                      <a:lnTo>
                        <a:pt x="257" y="53"/>
                      </a:lnTo>
                      <a:lnTo>
                        <a:pt x="261" y="49"/>
                      </a:lnTo>
                      <a:lnTo>
                        <a:pt x="262" y="38"/>
                      </a:lnTo>
                      <a:lnTo>
                        <a:pt x="261" y="27"/>
                      </a:lnTo>
                      <a:lnTo>
                        <a:pt x="257" y="24"/>
                      </a:lnTo>
                      <a:lnTo>
                        <a:pt x="255" y="18"/>
                      </a:lnTo>
                      <a:lnTo>
                        <a:pt x="244" y="9"/>
                      </a:lnTo>
                      <a:lnTo>
                        <a:pt x="241" y="5"/>
                      </a:lnTo>
                      <a:lnTo>
                        <a:pt x="235" y="2"/>
                      </a:lnTo>
                      <a:lnTo>
                        <a:pt x="224" y="0"/>
                      </a:lnTo>
                      <a:lnTo>
                        <a:pt x="214" y="2"/>
                      </a:lnTo>
                      <a:lnTo>
                        <a:pt x="210" y="5"/>
                      </a:lnTo>
                      <a:lnTo>
                        <a:pt x="204" y="9"/>
                      </a:lnTo>
                      <a:lnTo>
                        <a:pt x="132" y="82"/>
                      </a:lnTo>
                      <a:lnTo>
                        <a:pt x="58" y="9"/>
                      </a:lnTo>
                      <a:lnTo>
                        <a:pt x="54" y="5"/>
                      </a:lnTo>
                      <a:lnTo>
                        <a:pt x="49" y="2"/>
                      </a:lnTo>
                      <a:lnTo>
                        <a:pt x="38" y="0"/>
                      </a:lnTo>
                      <a:lnTo>
                        <a:pt x="27" y="2"/>
                      </a:lnTo>
                      <a:lnTo>
                        <a:pt x="23" y="5"/>
                      </a:lnTo>
                      <a:lnTo>
                        <a:pt x="18" y="9"/>
                      </a:lnTo>
                      <a:lnTo>
                        <a:pt x="9" y="18"/>
                      </a:lnTo>
                      <a:lnTo>
                        <a:pt x="5" y="24"/>
                      </a:lnTo>
                      <a:lnTo>
                        <a:pt x="3" y="27"/>
                      </a:lnTo>
                      <a:lnTo>
                        <a:pt x="0" y="38"/>
                      </a:lnTo>
                      <a:lnTo>
                        <a:pt x="3" y="49"/>
                      </a:lnTo>
                      <a:lnTo>
                        <a:pt x="5" y="53"/>
                      </a:lnTo>
                      <a:lnTo>
                        <a:pt x="9" y="58"/>
                      </a:lnTo>
                      <a:lnTo>
                        <a:pt x="83" y="132"/>
                      </a:lnTo>
                      <a:lnTo>
                        <a:pt x="9" y="205"/>
                      </a:lnTo>
                      <a:lnTo>
                        <a:pt x="5" y="210"/>
                      </a:lnTo>
                      <a:lnTo>
                        <a:pt x="3" y="214"/>
                      </a:lnTo>
                      <a:lnTo>
                        <a:pt x="0" y="225"/>
                      </a:lnTo>
                      <a:lnTo>
                        <a:pt x="3" y="236"/>
                      </a:lnTo>
                      <a:lnTo>
                        <a:pt x="5" y="241"/>
                      </a:lnTo>
                      <a:lnTo>
                        <a:pt x="9" y="245"/>
                      </a:lnTo>
                      <a:lnTo>
                        <a:pt x="18" y="254"/>
                      </a:lnTo>
                      <a:lnTo>
                        <a:pt x="23" y="257"/>
                      </a:lnTo>
                      <a:lnTo>
                        <a:pt x="27" y="261"/>
                      </a:lnTo>
                      <a:lnTo>
                        <a:pt x="38" y="263"/>
                      </a:lnTo>
                      <a:lnTo>
                        <a:pt x="49" y="261"/>
                      </a:lnTo>
                      <a:lnTo>
                        <a:pt x="54" y="257"/>
                      </a:lnTo>
                      <a:lnTo>
                        <a:pt x="58" y="254"/>
                      </a:lnTo>
                      <a:lnTo>
                        <a:pt x="132" y="181"/>
                      </a:lnTo>
                      <a:lnTo>
                        <a:pt x="204" y="254"/>
                      </a:lnTo>
                      <a:lnTo>
                        <a:pt x="210" y="257"/>
                      </a:lnTo>
                      <a:lnTo>
                        <a:pt x="214" y="261"/>
                      </a:lnTo>
                      <a:lnTo>
                        <a:pt x="224" y="263"/>
                      </a:lnTo>
                      <a:lnTo>
                        <a:pt x="235" y="261"/>
                      </a:lnTo>
                      <a:lnTo>
                        <a:pt x="241" y="257"/>
                      </a:lnTo>
                      <a:lnTo>
                        <a:pt x="244" y="254"/>
                      </a:lnTo>
                      <a:lnTo>
                        <a:pt x="255" y="245"/>
                      </a:lnTo>
                      <a:lnTo>
                        <a:pt x="257" y="241"/>
                      </a:lnTo>
                      <a:lnTo>
                        <a:pt x="261" y="236"/>
                      </a:lnTo>
                      <a:lnTo>
                        <a:pt x="262" y="225"/>
                      </a:lnTo>
                      <a:lnTo>
                        <a:pt x="261" y="214"/>
                      </a:lnTo>
                      <a:lnTo>
                        <a:pt x="257" y="210"/>
                      </a:lnTo>
                      <a:lnTo>
                        <a:pt x="255" y="205"/>
                      </a:lnTo>
                      <a:lnTo>
                        <a:pt x="181" y="13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a:solidFill>
                      <a:schemeClr val="tx1">
                        <a:lumMod val="95000"/>
                        <a:lumOff val="5000"/>
                      </a:schemeClr>
                    </a:solidFill>
                    <a:cs typeface="+mn-ea"/>
                    <a:sym typeface="+mn-lt"/>
                  </a:endParaRPr>
                </a:p>
              </p:txBody>
            </p:sp>
          </p:grpSp>
        </p:grpSp>
        <p:grpSp>
          <p:nvGrpSpPr>
            <p:cNvPr id="150" name="图形"/>
            <p:cNvGrpSpPr/>
            <p:nvPr/>
          </p:nvGrpSpPr>
          <p:grpSpPr bwMode="auto">
            <a:xfrm>
              <a:off x="1660" y="7130"/>
              <a:ext cx="6377" cy="553"/>
              <a:chOff x="4643438" y="3587566"/>
              <a:chExt cx="3967387" cy="344230"/>
            </a:xfrm>
          </p:grpSpPr>
          <p:sp>
            <p:nvSpPr>
              <p:cNvPr id="151" name="图形"/>
              <p:cNvSpPr/>
              <p:nvPr>
                <p:custDataLst>
                  <p:tags r:id="rId16"/>
                </p:custDataLst>
              </p:nvPr>
            </p:nvSpPr>
            <p:spPr>
              <a:xfrm>
                <a:off x="5016100" y="3587566"/>
                <a:ext cx="3594725" cy="330055"/>
              </a:xfrm>
              <a:prstGeom prst="rect">
                <a:avLst/>
              </a:prstGeom>
            </p:spPr>
            <p:txBody>
              <a:bodyPr wrap="square">
                <a:spAutoFit/>
              </a:bodyPr>
              <a:lstStyle/>
              <a:p>
                <a:pPr>
                  <a:lnSpc>
                    <a:spcPct val="150000"/>
                  </a:lnSpc>
                </a:pPr>
                <a:r>
                  <a:rPr lang="en-US" altLang="zh-CN" sz="1200" dirty="0">
                    <a:solidFill>
                      <a:schemeClr val="tx1">
                        <a:lumMod val="75000"/>
                        <a:lumOff val="25000"/>
                      </a:schemeClr>
                    </a:solidFill>
                    <a:cs typeface="+mn-ea"/>
                    <a:sym typeface="+mn-lt"/>
                  </a:rPr>
                  <a:t>Click here to add content, content to match the title. </a:t>
                </a:r>
                <a:endParaRPr lang="zh-CN" altLang="en-US" sz="1200" dirty="0">
                  <a:solidFill>
                    <a:schemeClr val="tx1">
                      <a:lumMod val="75000"/>
                      <a:lumOff val="25000"/>
                    </a:schemeClr>
                  </a:solidFill>
                  <a:cs typeface="+mn-ea"/>
                  <a:sym typeface="+mn-lt"/>
                </a:endParaRPr>
              </a:p>
            </p:txBody>
          </p:sp>
          <p:grpSp>
            <p:nvGrpSpPr>
              <p:cNvPr id="152" name="Group 341"/>
              <p:cNvGrpSpPr/>
              <p:nvPr/>
            </p:nvGrpSpPr>
            <p:grpSpPr bwMode="auto">
              <a:xfrm>
                <a:off x="4643438" y="3643320"/>
                <a:ext cx="288476" cy="288476"/>
                <a:chOff x="4643438" y="3643320"/>
                <a:chExt cx="288476" cy="288476"/>
              </a:xfrm>
            </p:grpSpPr>
            <p:sp>
              <p:nvSpPr>
                <p:cNvPr id="153" name="图形"/>
                <p:cNvSpPr/>
                <p:nvPr>
                  <p:custDataLst>
                    <p:tags r:id="rId17"/>
                  </p:custDataLst>
                </p:nvPr>
              </p:nvSpPr>
              <p:spPr>
                <a:xfrm>
                  <a:off x="4643438" y="3643074"/>
                  <a:ext cx="288924" cy="288844"/>
                </a:xfrm>
                <a:prstGeom prst="ellipse">
                  <a:avLst/>
                </a:pr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solidFill>
                      <a:schemeClr val="tx1">
                        <a:lumMod val="95000"/>
                        <a:lumOff val="5000"/>
                      </a:schemeClr>
                    </a:solidFill>
                    <a:cs typeface="+mn-ea"/>
                    <a:sym typeface="+mn-lt"/>
                  </a:endParaRPr>
                </a:p>
              </p:txBody>
            </p:sp>
            <p:sp>
              <p:nvSpPr>
                <p:cNvPr id="154" name="图形"/>
                <p:cNvSpPr/>
                <p:nvPr>
                  <p:custDataLst>
                    <p:tags r:id="rId18"/>
                  </p:custDataLst>
                </p:nvPr>
              </p:nvSpPr>
              <p:spPr bwMode="auto">
                <a:xfrm>
                  <a:off x="4735506" y="3729002"/>
                  <a:ext cx="114518" cy="118766"/>
                </a:xfrm>
                <a:custGeom>
                  <a:avLst/>
                  <a:gdLst>
                    <a:gd name="T0" fmla="*/ 43049 w 274"/>
                    <a:gd name="T1" fmla="*/ 118766 h 284"/>
                    <a:gd name="T2" fmla="*/ 33436 w 274"/>
                    <a:gd name="T3" fmla="*/ 114166 h 284"/>
                    <a:gd name="T4" fmla="*/ 3762 w 274"/>
                    <a:gd name="T5" fmla="*/ 74438 h 284"/>
                    <a:gd name="T6" fmla="*/ 5851 w 274"/>
                    <a:gd name="T7" fmla="*/ 58128 h 284"/>
                    <a:gd name="T8" fmla="*/ 22151 w 274"/>
                    <a:gd name="T9" fmla="*/ 60638 h 284"/>
                    <a:gd name="T10" fmla="*/ 41795 w 274"/>
                    <a:gd name="T11" fmla="*/ 86565 h 284"/>
                    <a:gd name="T12" fmla="*/ 91531 w 274"/>
                    <a:gd name="T13" fmla="*/ 7109 h 284"/>
                    <a:gd name="T14" fmla="*/ 107413 w 274"/>
                    <a:gd name="T15" fmla="*/ 3346 h 284"/>
                    <a:gd name="T16" fmla="*/ 111174 w 274"/>
                    <a:gd name="T17" fmla="*/ 19655 h 284"/>
                    <a:gd name="T18" fmla="*/ 52662 w 274"/>
                    <a:gd name="T19" fmla="*/ 113330 h 284"/>
                    <a:gd name="T20" fmla="*/ 43467 w 274"/>
                    <a:gd name="T21" fmla="*/ 118766 h 284"/>
                    <a:gd name="T22" fmla="*/ 43049 w 274"/>
                    <a:gd name="T23" fmla="*/ 118766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a:solidFill>
                      <a:schemeClr val="tx1">
                        <a:lumMod val="95000"/>
                        <a:lumOff val="5000"/>
                      </a:schemeClr>
                    </a:solidFill>
                    <a:cs typeface="+mn-ea"/>
                    <a:sym typeface="+mn-lt"/>
                  </a:endParaRPr>
                </a:p>
              </p:txBody>
            </p:sp>
          </p:grpSp>
        </p:grpSp>
        <p:grpSp>
          <p:nvGrpSpPr>
            <p:cNvPr id="155" name="图形"/>
            <p:cNvGrpSpPr/>
            <p:nvPr/>
          </p:nvGrpSpPr>
          <p:grpSpPr bwMode="auto">
            <a:xfrm>
              <a:off x="1660" y="6435"/>
              <a:ext cx="6377" cy="566"/>
              <a:chOff x="4643438" y="3151380"/>
              <a:chExt cx="3967387" cy="351788"/>
            </a:xfrm>
          </p:grpSpPr>
          <p:sp>
            <p:nvSpPr>
              <p:cNvPr id="156" name="图形"/>
              <p:cNvSpPr/>
              <p:nvPr>
                <p:custDataLst>
                  <p:tags r:id="rId13"/>
                </p:custDataLst>
              </p:nvPr>
            </p:nvSpPr>
            <p:spPr>
              <a:xfrm>
                <a:off x="5016100" y="3151380"/>
                <a:ext cx="3594725" cy="329554"/>
              </a:xfrm>
              <a:prstGeom prst="rect">
                <a:avLst/>
              </a:prstGeom>
            </p:spPr>
            <p:txBody>
              <a:bodyPr wrap="square">
                <a:spAutoFit/>
              </a:bodyPr>
              <a:lstStyle/>
              <a:p>
                <a:pPr>
                  <a:lnSpc>
                    <a:spcPct val="150000"/>
                  </a:lnSpc>
                </a:pPr>
                <a:r>
                  <a:rPr lang="en-US" altLang="zh-CN" sz="1200" dirty="0">
                    <a:solidFill>
                      <a:schemeClr val="tx1">
                        <a:lumMod val="75000"/>
                        <a:lumOff val="25000"/>
                      </a:schemeClr>
                    </a:solidFill>
                    <a:cs typeface="+mn-ea"/>
                    <a:sym typeface="+mn-lt"/>
                  </a:rPr>
                  <a:t>Click here to add content, content to match the title. </a:t>
                </a:r>
                <a:endParaRPr lang="zh-CN" altLang="en-US" sz="1200" dirty="0">
                  <a:solidFill>
                    <a:schemeClr val="tx1">
                      <a:lumMod val="75000"/>
                      <a:lumOff val="25000"/>
                    </a:schemeClr>
                  </a:solidFill>
                  <a:cs typeface="+mn-ea"/>
                  <a:sym typeface="+mn-lt"/>
                </a:endParaRPr>
              </a:p>
            </p:txBody>
          </p:sp>
          <p:grpSp>
            <p:nvGrpSpPr>
              <p:cNvPr id="157" name="Group 333"/>
              <p:cNvGrpSpPr/>
              <p:nvPr/>
            </p:nvGrpSpPr>
            <p:grpSpPr bwMode="auto">
              <a:xfrm>
                <a:off x="4643438" y="3214692"/>
                <a:ext cx="288476" cy="288476"/>
                <a:chOff x="4643438" y="3214692"/>
                <a:chExt cx="288476" cy="288476"/>
              </a:xfrm>
            </p:grpSpPr>
            <p:sp>
              <p:nvSpPr>
                <p:cNvPr id="158" name="图形"/>
                <p:cNvSpPr/>
                <p:nvPr>
                  <p:custDataLst>
                    <p:tags r:id="rId14"/>
                  </p:custDataLst>
                </p:nvPr>
              </p:nvSpPr>
              <p:spPr>
                <a:xfrm>
                  <a:off x="4643438" y="3214569"/>
                  <a:ext cx="288924" cy="288844"/>
                </a:xfrm>
                <a:prstGeom prst="ellipse">
                  <a:avLst/>
                </a:pr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solidFill>
                      <a:schemeClr val="tx1">
                        <a:lumMod val="95000"/>
                        <a:lumOff val="5000"/>
                      </a:schemeClr>
                    </a:solidFill>
                    <a:cs typeface="+mn-ea"/>
                    <a:sym typeface="+mn-lt"/>
                  </a:endParaRPr>
                </a:p>
              </p:txBody>
            </p:sp>
            <p:sp>
              <p:nvSpPr>
                <p:cNvPr id="159" name="图形"/>
                <p:cNvSpPr/>
                <p:nvPr>
                  <p:custDataLst>
                    <p:tags r:id="rId15"/>
                  </p:custDataLst>
                </p:nvPr>
              </p:nvSpPr>
              <p:spPr bwMode="auto">
                <a:xfrm>
                  <a:off x="4739688" y="3310676"/>
                  <a:ext cx="105018" cy="105018"/>
                </a:xfrm>
                <a:custGeom>
                  <a:avLst/>
                  <a:gdLst>
                    <a:gd name="T0" fmla="*/ 255 w 262"/>
                    <a:gd name="T1" fmla="*/ 58 h 263"/>
                    <a:gd name="T2" fmla="*/ 257 w 262"/>
                    <a:gd name="T3" fmla="*/ 53 h 263"/>
                    <a:gd name="T4" fmla="*/ 262 w 262"/>
                    <a:gd name="T5" fmla="*/ 38 h 263"/>
                    <a:gd name="T6" fmla="*/ 257 w 262"/>
                    <a:gd name="T7" fmla="*/ 24 h 263"/>
                    <a:gd name="T8" fmla="*/ 244 w 262"/>
                    <a:gd name="T9" fmla="*/ 9 h 263"/>
                    <a:gd name="T10" fmla="*/ 241 w 262"/>
                    <a:gd name="T11" fmla="*/ 5 h 263"/>
                    <a:gd name="T12" fmla="*/ 224 w 262"/>
                    <a:gd name="T13" fmla="*/ 0 h 263"/>
                    <a:gd name="T14" fmla="*/ 210 w 262"/>
                    <a:gd name="T15" fmla="*/ 5 h 263"/>
                    <a:gd name="T16" fmla="*/ 132 w 262"/>
                    <a:gd name="T17" fmla="*/ 82 h 263"/>
                    <a:gd name="T18" fmla="*/ 58 w 262"/>
                    <a:gd name="T19" fmla="*/ 9 h 263"/>
                    <a:gd name="T20" fmla="*/ 49 w 262"/>
                    <a:gd name="T21" fmla="*/ 2 h 263"/>
                    <a:gd name="T22" fmla="*/ 27 w 262"/>
                    <a:gd name="T23" fmla="*/ 2 h 263"/>
                    <a:gd name="T24" fmla="*/ 18 w 262"/>
                    <a:gd name="T25" fmla="*/ 9 h 263"/>
                    <a:gd name="T26" fmla="*/ 9 w 262"/>
                    <a:gd name="T27" fmla="*/ 18 h 263"/>
                    <a:gd name="T28" fmla="*/ 3 w 262"/>
                    <a:gd name="T29" fmla="*/ 27 h 263"/>
                    <a:gd name="T30" fmla="*/ 3 w 262"/>
                    <a:gd name="T31" fmla="*/ 49 h 263"/>
                    <a:gd name="T32" fmla="*/ 9 w 262"/>
                    <a:gd name="T33" fmla="*/ 58 h 263"/>
                    <a:gd name="T34" fmla="*/ 9 w 262"/>
                    <a:gd name="T35" fmla="*/ 205 h 263"/>
                    <a:gd name="T36" fmla="*/ 5 w 262"/>
                    <a:gd name="T37" fmla="*/ 210 h 263"/>
                    <a:gd name="T38" fmla="*/ 0 w 262"/>
                    <a:gd name="T39" fmla="*/ 225 h 263"/>
                    <a:gd name="T40" fmla="*/ 5 w 262"/>
                    <a:gd name="T41" fmla="*/ 241 h 263"/>
                    <a:gd name="T42" fmla="*/ 18 w 262"/>
                    <a:gd name="T43" fmla="*/ 254 h 263"/>
                    <a:gd name="T44" fmla="*/ 23 w 262"/>
                    <a:gd name="T45" fmla="*/ 257 h 263"/>
                    <a:gd name="T46" fmla="*/ 38 w 262"/>
                    <a:gd name="T47" fmla="*/ 263 h 263"/>
                    <a:gd name="T48" fmla="*/ 54 w 262"/>
                    <a:gd name="T49" fmla="*/ 257 h 263"/>
                    <a:gd name="T50" fmla="*/ 132 w 262"/>
                    <a:gd name="T51" fmla="*/ 181 h 263"/>
                    <a:gd name="T52" fmla="*/ 204 w 262"/>
                    <a:gd name="T53" fmla="*/ 254 h 263"/>
                    <a:gd name="T54" fmla="*/ 214 w 262"/>
                    <a:gd name="T55" fmla="*/ 261 h 263"/>
                    <a:gd name="T56" fmla="*/ 235 w 262"/>
                    <a:gd name="T57" fmla="*/ 261 h 263"/>
                    <a:gd name="T58" fmla="*/ 244 w 262"/>
                    <a:gd name="T59" fmla="*/ 254 h 263"/>
                    <a:gd name="T60" fmla="*/ 255 w 262"/>
                    <a:gd name="T61" fmla="*/ 245 h 263"/>
                    <a:gd name="T62" fmla="*/ 261 w 262"/>
                    <a:gd name="T63" fmla="*/ 236 h 263"/>
                    <a:gd name="T64" fmla="*/ 261 w 262"/>
                    <a:gd name="T65" fmla="*/ 214 h 263"/>
                    <a:gd name="T66" fmla="*/ 255 w 262"/>
                    <a:gd name="T67" fmla="*/ 205 h 2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62" h="263">
                      <a:moveTo>
                        <a:pt x="181" y="132"/>
                      </a:moveTo>
                      <a:lnTo>
                        <a:pt x="255" y="58"/>
                      </a:lnTo>
                      <a:lnTo>
                        <a:pt x="257" y="53"/>
                      </a:lnTo>
                      <a:lnTo>
                        <a:pt x="261" y="49"/>
                      </a:lnTo>
                      <a:lnTo>
                        <a:pt x="262" y="38"/>
                      </a:lnTo>
                      <a:lnTo>
                        <a:pt x="261" y="27"/>
                      </a:lnTo>
                      <a:lnTo>
                        <a:pt x="257" y="24"/>
                      </a:lnTo>
                      <a:lnTo>
                        <a:pt x="255" y="18"/>
                      </a:lnTo>
                      <a:lnTo>
                        <a:pt x="244" y="9"/>
                      </a:lnTo>
                      <a:lnTo>
                        <a:pt x="241" y="5"/>
                      </a:lnTo>
                      <a:lnTo>
                        <a:pt x="235" y="2"/>
                      </a:lnTo>
                      <a:lnTo>
                        <a:pt x="224" y="0"/>
                      </a:lnTo>
                      <a:lnTo>
                        <a:pt x="214" y="2"/>
                      </a:lnTo>
                      <a:lnTo>
                        <a:pt x="210" y="5"/>
                      </a:lnTo>
                      <a:lnTo>
                        <a:pt x="204" y="9"/>
                      </a:lnTo>
                      <a:lnTo>
                        <a:pt x="132" y="82"/>
                      </a:lnTo>
                      <a:lnTo>
                        <a:pt x="58" y="9"/>
                      </a:lnTo>
                      <a:lnTo>
                        <a:pt x="54" y="5"/>
                      </a:lnTo>
                      <a:lnTo>
                        <a:pt x="49" y="2"/>
                      </a:lnTo>
                      <a:lnTo>
                        <a:pt x="38" y="0"/>
                      </a:lnTo>
                      <a:lnTo>
                        <a:pt x="27" y="2"/>
                      </a:lnTo>
                      <a:lnTo>
                        <a:pt x="23" y="5"/>
                      </a:lnTo>
                      <a:lnTo>
                        <a:pt x="18" y="9"/>
                      </a:lnTo>
                      <a:lnTo>
                        <a:pt x="9" y="18"/>
                      </a:lnTo>
                      <a:lnTo>
                        <a:pt x="5" y="24"/>
                      </a:lnTo>
                      <a:lnTo>
                        <a:pt x="3" y="27"/>
                      </a:lnTo>
                      <a:lnTo>
                        <a:pt x="0" y="38"/>
                      </a:lnTo>
                      <a:lnTo>
                        <a:pt x="3" y="49"/>
                      </a:lnTo>
                      <a:lnTo>
                        <a:pt x="5" y="53"/>
                      </a:lnTo>
                      <a:lnTo>
                        <a:pt x="9" y="58"/>
                      </a:lnTo>
                      <a:lnTo>
                        <a:pt x="83" y="132"/>
                      </a:lnTo>
                      <a:lnTo>
                        <a:pt x="9" y="205"/>
                      </a:lnTo>
                      <a:lnTo>
                        <a:pt x="5" y="210"/>
                      </a:lnTo>
                      <a:lnTo>
                        <a:pt x="3" y="214"/>
                      </a:lnTo>
                      <a:lnTo>
                        <a:pt x="0" y="225"/>
                      </a:lnTo>
                      <a:lnTo>
                        <a:pt x="3" y="236"/>
                      </a:lnTo>
                      <a:lnTo>
                        <a:pt x="5" y="241"/>
                      </a:lnTo>
                      <a:lnTo>
                        <a:pt x="9" y="245"/>
                      </a:lnTo>
                      <a:lnTo>
                        <a:pt x="18" y="254"/>
                      </a:lnTo>
                      <a:lnTo>
                        <a:pt x="23" y="257"/>
                      </a:lnTo>
                      <a:lnTo>
                        <a:pt x="27" y="261"/>
                      </a:lnTo>
                      <a:lnTo>
                        <a:pt x="38" y="263"/>
                      </a:lnTo>
                      <a:lnTo>
                        <a:pt x="49" y="261"/>
                      </a:lnTo>
                      <a:lnTo>
                        <a:pt x="54" y="257"/>
                      </a:lnTo>
                      <a:lnTo>
                        <a:pt x="58" y="254"/>
                      </a:lnTo>
                      <a:lnTo>
                        <a:pt x="132" y="181"/>
                      </a:lnTo>
                      <a:lnTo>
                        <a:pt x="204" y="254"/>
                      </a:lnTo>
                      <a:lnTo>
                        <a:pt x="210" y="257"/>
                      </a:lnTo>
                      <a:lnTo>
                        <a:pt x="214" y="261"/>
                      </a:lnTo>
                      <a:lnTo>
                        <a:pt x="224" y="263"/>
                      </a:lnTo>
                      <a:lnTo>
                        <a:pt x="235" y="261"/>
                      </a:lnTo>
                      <a:lnTo>
                        <a:pt x="241" y="257"/>
                      </a:lnTo>
                      <a:lnTo>
                        <a:pt x="244" y="254"/>
                      </a:lnTo>
                      <a:lnTo>
                        <a:pt x="255" y="245"/>
                      </a:lnTo>
                      <a:lnTo>
                        <a:pt x="257" y="241"/>
                      </a:lnTo>
                      <a:lnTo>
                        <a:pt x="261" y="236"/>
                      </a:lnTo>
                      <a:lnTo>
                        <a:pt x="262" y="225"/>
                      </a:lnTo>
                      <a:lnTo>
                        <a:pt x="261" y="214"/>
                      </a:lnTo>
                      <a:lnTo>
                        <a:pt x="257" y="210"/>
                      </a:lnTo>
                      <a:lnTo>
                        <a:pt x="255" y="205"/>
                      </a:lnTo>
                      <a:lnTo>
                        <a:pt x="181" y="13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a:solidFill>
                      <a:schemeClr val="tx1">
                        <a:lumMod val="95000"/>
                        <a:lumOff val="5000"/>
                      </a:schemeClr>
                    </a:solidFill>
                    <a:cs typeface="+mn-ea"/>
                    <a:sym typeface="+mn-lt"/>
                  </a:endParaRPr>
                </a:p>
              </p:txBody>
            </p:sp>
          </p:grpSp>
        </p:grpSp>
      </p:grpSp>
    </p:spTree>
    <p:custDataLst>
      <p:tags r:id="rId1"/>
    </p:custDataLst>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plus(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jA4MTdjNTgxNmFlYzk3ZWYxMjQyMTJhNmViNGIxMDYifQ=="/>
  <p:tag name="KSO_WPP_MARK_KEY" val="a6886abd-56e5-4123-bda5-d14772271376"/>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xml><?xml version="1.0" encoding="utf-8"?>
<p:tagLst xmlns:a="http://schemas.openxmlformats.org/drawingml/2006/main" xmlns:r="http://schemas.openxmlformats.org/officeDocument/2006/relationships" xmlns:p="http://schemas.openxmlformats.org/presentationml/2006/main">
  <p:tag name="PA" val="v5.2.11"/>
  <p:tag name="KSO_WM_BEAUTIFY_FLAG" val=""/>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2.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6347,&quot;width&quot;:6347}"/>
</p:tagLst>
</file>

<file path=ppt/tags/tag29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6.xml><?xml version="1.0" encoding="utf-8"?>
<p:tagLst xmlns:a="http://schemas.openxmlformats.org/drawingml/2006/main" xmlns:r="http://schemas.openxmlformats.org/officeDocument/2006/relationships" xmlns:p="http://schemas.openxmlformats.org/presentationml/2006/main">
  <p:tag name="PA" val="v5.2.11"/>
  <p:tag name="KSO_WM_BEAUTIFY_FLAG" val=""/>
</p:tagLst>
</file>

<file path=ppt/tags/tag3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1.xml><?xml version="1.0" encoding="utf-8"?>
<p:tagLst xmlns:a="http://schemas.openxmlformats.org/drawingml/2006/main" xmlns:r="http://schemas.openxmlformats.org/officeDocument/2006/relationships" xmlns:p="http://schemas.openxmlformats.org/presentationml/2006/main">
  <p:tag name="PA" val="v5.2.11"/>
  <p:tag name="KSO_WM_BEAUTIFY_FLAG" val=""/>
</p:tagLst>
</file>

<file path=ppt/tags/tag5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8.xml><?xml version="1.0" encoding="utf-8"?>
<p:tagLst xmlns:a="http://schemas.openxmlformats.org/drawingml/2006/main" xmlns:r="http://schemas.openxmlformats.org/officeDocument/2006/relationships" xmlns:p="http://schemas.openxmlformats.org/presentationml/2006/main">
  <p:tag name="PA" val="v4.0.0"/>
  <p:tag name="KSO_WM_BEAUTIFY_FLAG" val=""/>
</p:tagLst>
</file>

<file path=ppt/tags/tag6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1.xml><?xml version="1.0" encoding="utf-8"?>
<p:tagLst xmlns:a="http://schemas.openxmlformats.org/drawingml/2006/main" xmlns:r="http://schemas.openxmlformats.org/officeDocument/2006/relationships" xmlns:p="http://schemas.openxmlformats.org/presentationml/2006/main">
  <p:tag name="PA" val="v4.0.0"/>
  <p:tag name="KSO_WM_BEAUTIFY_FLAG" val=""/>
</p:tagLst>
</file>

<file path=ppt/tags/tag652.xml><?xml version="1.0" encoding="utf-8"?>
<p:tagLst xmlns:a="http://schemas.openxmlformats.org/drawingml/2006/main" xmlns:r="http://schemas.openxmlformats.org/officeDocument/2006/relationships" xmlns:p="http://schemas.openxmlformats.org/presentationml/2006/main">
  <p:tag name="PA" val="v4.0.0"/>
  <p:tag name="KSO_WM_BEAUTIFY_FLAG" val=""/>
</p:tagLst>
</file>

<file path=ppt/tags/tag653.xml><?xml version="1.0" encoding="utf-8"?>
<p:tagLst xmlns:a="http://schemas.openxmlformats.org/drawingml/2006/main" xmlns:r="http://schemas.openxmlformats.org/officeDocument/2006/relationships" xmlns:p="http://schemas.openxmlformats.org/presentationml/2006/main">
  <p:tag name="PA" val="v4.0.0"/>
  <p:tag name="KSO_WM_BEAUTIFY_FLAG" val=""/>
</p:tagLst>
</file>

<file path=ppt/tags/tag654.xml><?xml version="1.0" encoding="utf-8"?>
<p:tagLst xmlns:a="http://schemas.openxmlformats.org/drawingml/2006/main" xmlns:r="http://schemas.openxmlformats.org/officeDocument/2006/relationships" xmlns:p="http://schemas.openxmlformats.org/presentationml/2006/main">
  <p:tag name="PA" val="v4.0.0"/>
  <p:tag name="KSO_WM_BEAUTIFY_FLAG" val=""/>
</p:tagLst>
</file>

<file path=ppt/tags/tag655.xml><?xml version="1.0" encoding="utf-8"?>
<p:tagLst xmlns:a="http://schemas.openxmlformats.org/drawingml/2006/main" xmlns:r="http://schemas.openxmlformats.org/officeDocument/2006/relationships" xmlns:p="http://schemas.openxmlformats.org/presentationml/2006/main">
  <p:tag name="PA" val="v4.0.0"/>
  <p:tag name="KSO_WM_BEAUTIFY_FLAG" val=""/>
</p:tagLst>
</file>

<file path=ppt/tags/tag656.xml><?xml version="1.0" encoding="utf-8"?>
<p:tagLst xmlns:a="http://schemas.openxmlformats.org/drawingml/2006/main" xmlns:r="http://schemas.openxmlformats.org/officeDocument/2006/relationships" xmlns:p="http://schemas.openxmlformats.org/presentationml/2006/main">
  <p:tag name="PA" val="v4.0.0"/>
  <p:tag name="KSO_WM_BEAUTIFY_FLAG" val=""/>
</p:tagLst>
</file>

<file path=ppt/tags/tag657.xml><?xml version="1.0" encoding="utf-8"?>
<p:tagLst xmlns:a="http://schemas.openxmlformats.org/drawingml/2006/main" xmlns:r="http://schemas.openxmlformats.org/officeDocument/2006/relationships" xmlns:p="http://schemas.openxmlformats.org/presentationml/2006/main">
  <p:tag name="PA" val="v4.0.0"/>
  <p:tag name="KSO_WM_BEAUTIFY_FLAG" val=""/>
</p:tagLst>
</file>

<file path=ppt/tags/tag658.xml><?xml version="1.0" encoding="utf-8"?>
<p:tagLst xmlns:a="http://schemas.openxmlformats.org/drawingml/2006/main" xmlns:r="http://schemas.openxmlformats.org/officeDocument/2006/relationships" xmlns:p="http://schemas.openxmlformats.org/presentationml/2006/main">
  <p:tag name="PA" val="v4.0.0"/>
  <p:tag name="KSO_WM_BEAUTIFY_FLAG" val=""/>
</p:tagLst>
</file>

<file path=ppt/tags/tag6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PA" val="v5.2.11"/>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www.freeppt7.com">
  <a:themeElements>
    <a:clrScheme name="自定义 1882">
      <a:dk1>
        <a:srgbClr val="000000"/>
      </a:dk1>
      <a:lt1>
        <a:srgbClr val="FFFFFF"/>
      </a:lt1>
      <a:dk2>
        <a:srgbClr val="0F1423"/>
      </a:dk2>
      <a:lt2>
        <a:srgbClr val="FFFFFF"/>
      </a:lt2>
      <a:accent1>
        <a:srgbClr val="FFA200"/>
      </a:accent1>
      <a:accent2>
        <a:srgbClr val="FFB923"/>
      </a:accent2>
      <a:accent3>
        <a:srgbClr val="FFA200"/>
      </a:accent3>
      <a:accent4>
        <a:srgbClr val="FFB923"/>
      </a:accent4>
      <a:accent5>
        <a:srgbClr val="FFA200"/>
      </a:accent5>
      <a:accent6>
        <a:srgbClr val="FFB923"/>
      </a:accent6>
      <a:hlink>
        <a:srgbClr val="FFA200"/>
      </a:hlink>
      <a:folHlink>
        <a:srgbClr val="FFB923"/>
      </a:folHlink>
    </a:clrScheme>
    <a:fontScheme name="aafucrzk">
      <a:majorFont>
        <a:latin typeface="Arial"/>
        <a:ea typeface="印品黑体"/>
        <a:cs typeface=""/>
      </a:majorFont>
      <a:minorFont>
        <a:latin typeface="Arial"/>
        <a:ea typeface="印品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黑体旧字形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旧字形 Light"/>
        <a:ea typeface=""/>
        <a:cs typeface=""/>
        <a:font script="Jpan" typeface="ＭＳ Ｐゴシック"/>
        <a:font script="Hang" typeface="맑은 고딕"/>
        <a:font script="Hans" typeface="思源黑体旧字形 Light"/>
        <a:font script="Hant" typeface="新細明體"/>
        <a:font script="Arab" typeface="思源黑体旧字形 Light"/>
        <a:font script="Hebr" typeface="思源黑体旧字形 Light"/>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旧字形 Light"/>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黑体旧字形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旧字形 Light"/>
        <a:ea typeface=""/>
        <a:cs typeface=""/>
        <a:font script="Jpan" typeface="ＭＳ Ｐゴシック"/>
        <a:font script="Hang" typeface="맑은 고딕"/>
        <a:font script="Hans" typeface="思源黑体旧字形 Light"/>
        <a:font script="Hant" typeface="新細明體"/>
        <a:font script="Arab" typeface="思源黑体旧字形 Light"/>
        <a:font script="Hebr" typeface="思源黑体旧字形 Light"/>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旧字形 Light"/>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1438</Words>
  <Application>Microsoft Office PowerPoint</Application>
  <PresentationFormat>宽屏</PresentationFormat>
  <Paragraphs>226</Paragraphs>
  <Slides>26</Slides>
  <Notes>2</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26</vt:i4>
      </vt:variant>
    </vt:vector>
  </HeadingPairs>
  <TitlesOfParts>
    <vt:vector size="35" baseType="lpstr">
      <vt:lpstr>思源黑体旧字形 Light</vt:lpstr>
      <vt:lpstr>微软雅黑</vt:lpstr>
      <vt:lpstr>印品黑体</vt:lpstr>
      <vt:lpstr>Arial</vt:lpstr>
      <vt:lpstr>Calibri</vt:lpstr>
      <vt:lpstr>MS Reference Sans Serif</vt:lpstr>
      <vt:lpstr>Wingdings</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工作汇报</dc:title>
  <dc:creator>www.freeppt7.com</dc:creator>
  <cp:keywords>www.freeppt7.com</cp:keywords>
  <dc:description>www.freeppt7.com</dc:description>
  <cp:lastModifiedBy>之灵</cp:lastModifiedBy>
  <cp:revision>317</cp:revision>
  <dcterms:created xsi:type="dcterms:W3CDTF">2019-06-19T02:08:00Z</dcterms:created>
  <dcterms:modified xsi:type="dcterms:W3CDTF">2024-04-29T06:44:49Z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KSOSaveFontToCloudKey">
    <vt:lpwstr>212913176_cloud</vt:lpwstr>
  </property>
  <property fmtid="{D5CDD505-2E9C-101B-9397-08002B2CF9AE}" pid="4" name="ICV">
    <vt:lpwstr>34A87A8623BA4D7C8FEEAA3B5DA9FDE1</vt:lpwstr>
  </property>
</Properties>
</file>