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756" r:id="rId2"/>
  </p:sldMasterIdLst>
  <p:notesMasterIdLst>
    <p:notesMasterId r:id="rId29"/>
  </p:notesMasterIdLst>
  <p:sldIdLst>
    <p:sldId id="257" r:id="rId3"/>
    <p:sldId id="258" r:id="rId4"/>
    <p:sldId id="256" r:id="rId5"/>
    <p:sldId id="267" r:id="rId6"/>
    <p:sldId id="264" r:id="rId7"/>
    <p:sldId id="263" r:id="rId8"/>
    <p:sldId id="266" r:id="rId9"/>
    <p:sldId id="260" r:id="rId10"/>
    <p:sldId id="268" r:id="rId11"/>
    <p:sldId id="269" r:id="rId12"/>
    <p:sldId id="270" r:id="rId13"/>
    <p:sldId id="271" r:id="rId14"/>
    <p:sldId id="261" r:id="rId15"/>
    <p:sldId id="272" r:id="rId16"/>
    <p:sldId id="273" r:id="rId17"/>
    <p:sldId id="274" r:id="rId18"/>
    <p:sldId id="275" r:id="rId19"/>
    <p:sldId id="276" r:id="rId20"/>
    <p:sldId id="262" r:id="rId21"/>
    <p:sldId id="277" r:id="rId22"/>
    <p:sldId id="278" r:id="rId23"/>
    <p:sldId id="279" r:id="rId24"/>
    <p:sldId id="280" r:id="rId25"/>
    <p:sldId id="281" r:id="rId26"/>
    <p:sldId id="282" r:id="rId27"/>
    <p:sldId id="321" r:id="rId28"/>
  </p:sldIdLst>
  <p:sldSz cx="12192000" cy="6858000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3D08"/>
    <a:srgbClr val="A90203"/>
    <a:srgbClr val="EC6128"/>
    <a:srgbClr val="FFC000"/>
    <a:srgbClr val="00A69C"/>
    <a:srgbClr val="FFE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69" d="100"/>
          <a:sy n="69" d="100"/>
        </p:scale>
        <p:origin x="75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ags" Target="tags/tag1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48B49C"/>
            </a:solidFill>
          </c:spPr>
          <c:cat>
            <c:numRef>
              <c:f>Sheet1!$A$2:$A$6</c:f>
              <c:numCache>
                <c:formatCode>yyyy/m/d</c:formatCode>
                <c:ptCount val="5"/>
                <c:pt idx="0">
                  <c:v>42125</c:v>
                </c:pt>
                <c:pt idx="1">
                  <c:v>42156</c:v>
                </c:pt>
                <c:pt idx="2">
                  <c:v>42186</c:v>
                </c:pt>
                <c:pt idx="3">
                  <c:v>42217</c:v>
                </c:pt>
                <c:pt idx="4">
                  <c:v>42248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68-4CAD-894B-242216F3FF9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12</c:v>
                </c:pt>
              </c:strCache>
            </c:strRef>
          </c:tx>
          <c:spPr>
            <a:solidFill>
              <a:srgbClr val="FFC353"/>
            </a:solidFill>
          </c:spPr>
          <c:cat>
            <c:numRef>
              <c:f>Sheet1!$A$2:$A$6</c:f>
              <c:numCache>
                <c:formatCode>yyyy/m/d</c:formatCode>
                <c:ptCount val="5"/>
                <c:pt idx="0">
                  <c:v>42125</c:v>
                </c:pt>
                <c:pt idx="1">
                  <c:v>42156</c:v>
                </c:pt>
                <c:pt idx="2">
                  <c:v>42186</c:v>
                </c:pt>
                <c:pt idx="3">
                  <c:v>42217</c:v>
                </c:pt>
                <c:pt idx="4">
                  <c:v>42248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25</c:v>
                </c:pt>
                <c:pt idx="1">
                  <c:v>35</c:v>
                </c:pt>
                <c:pt idx="2">
                  <c:v>20</c:v>
                </c:pt>
                <c:pt idx="3">
                  <c:v>30</c:v>
                </c:pt>
                <c:pt idx="4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068-4CAD-894B-242216F3FF9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13</c:v>
                </c:pt>
              </c:strCache>
            </c:strRef>
          </c:tx>
          <c:spPr>
            <a:solidFill>
              <a:srgbClr val="EC6128"/>
            </a:solidFill>
            <a:ln w="25400">
              <a:noFill/>
            </a:ln>
          </c:spPr>
          <c:cat>
            <c:numRef>
              <c:f>Sheet1!$A$2:$A$6</c:f>
              <c:numCache>
                <c:formatCode>yyyy/m/d</c:formatCode>
                <c:ptCount val="5"/>
                <c:pt idx="0">
                  <c:v>42125</c:v>
                </c:pt>
                <c:pt idx="1">
                  <c:v>42156</c:v>
                </c:pt>
                <c:pt idx="2">
                  <c:v>42186</c:v>
                </c:pt>
                <c:pt idx="3">
                  <c:v>42217</c:v>
                </c:pt>
                <c:pt idx="4">
                  <c:v>42248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  <c:pt idx="0">
                  <c:v>15</c:v>
                </c:pt>
                <c:pt idx="1">
                  <c:v>23</c:v>
                </c:pt>
                <c:pt idx="2">
                  <c:v>60</c:v>
                </c:pt>
                <c:pt idx="3">
                  <c:v>48</c:v>
                </c:pt>
                <c:pt idx="4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068-4CAD-894B-242216F3FF9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EC1C24"/>
            </a:solidFill>
          </c:spPr>
          <c:cat>
            <c:numRef>
              <c:f>Sheet1!$A$2:$A$6</c:f>
              <c:numCache>
                <c:formatCode>yyyy/m/d</c:formatCode>
                <c:ptCount val="5"/>
                <c:pt idx="0">
                  <c:v>42125</c:v>
                </c:pt>
                <c:pt idx="1">
                  <c:v>42156</c:v>
                </c:pt>
                <c:pt idx="2">
                  <c:v>42186</c:v>
                </c:pt>
                <c:pt idx="3">
                  <c:v>42217</c:v>
                </c:pt>
                <c:pt idx="4">
                  <c:v>42248</c:v>
                </c:pt>
              </c:numCache>
            </c:numRef>
          </c:cat>
          <c:val>
            <c:numRef>
              <c:f>Sheet1!$E$2:$E$6</c:f>
              <c:numCache>
                <c:formatCode>General</c:formatCode>
                <c:ptCount val="5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21</c:v>
                </c:pt>
                <c:pt idx="4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068-4CAD-894B-242216F3FF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64145920"/>
        <c:axId val="964147456"/>
      </c:areaChart>
      <c:dateAx>
        <c:axId val="964145920"/>
        <c:scaling>
          <c:orientation val="minMax"/>
        </c:scaling>
        <c:delete val="0"/>
        <c:axPos val="b"/>
        <c:numFmt formatCode="yyyy/m/d" sourceLinked="1"/>
        <c:majorTickMark val="out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n-US"/>
          </a:p>
        </c:txPr>
        <c:crossAx val="964147456"/>
        <c:crosses val="autoZero"/>
        <c:auto val="1"/>
        <c:lblOffset val="100"/>
        <c:baseTimeUnit val="months"/>
      </c:dateAx>
      <c:valAx>
        <c:axId val="964147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50000"/>
                  <a:alpha val="5000"/>
                </a:schemeClr>
              </a:solidFill>
              <a:prstDash val="solid"/>
              <a:round/>
            </a:ln>
          </c:spPr>
        </c:majorGridlines>
        <c:numFmt formatCode="General" sourceLinked="1"/>
        <c:majorTickMark val="out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n-US"/>
          </a:p>
        </c:txPr>
        <c:crossAx val="964145920"/>
        <c:crosses val="autoZero"/>
        <c:crossBetween val="midCat"/>
      </c:valAx>
      <c:spPr>
        <a:noFill/>
        <a:ln>
          <a:noFill/>
        </a:ln>
      </c:spPr>
    </c:plotArea>
    <c:plotVisOnly val="1"/>
    <c:dispBlanksAs val="zero"/>
    <c:showDLblsOverMax val="0"/>
  </c:chart>
  <c:txPr>
    <a:bodyPr/>
    <a:lstStyle/>
    <a:p>
      <a:pPr>
        <a:defRPr lang="zh-CN" sz="800">
          <a:solidFill>
            <a:schemeClr val="bg1">
              <a:lumMod val="75000"/>
            </a:schemeClr>
          </a:solidFill>
          <a:latin typeface="+mn-lt"/>
          <a:ea typeface="+mn-ea"/>
          <a:cs typeface="+mn-ea"/>
          <a:sym typeface="+mn-lt"/>
        </a:defRPr>
      </a:pPr>
      <a:endParaRPr lang="en-US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A3EDA0-C2B4-4956-B6F1-DF1B62D09180}" type="datetimeFigureOut">
              <a:rPr lang="zh-CN" altLang="en-US" smtClean="0"/>
              <a:t>2024/5/6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DB043B-A2C7-4514-AF7B-F64D929FE5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398890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4213" y="1141413"/>
            <a:ext cx="5486400" cy="3086100"/>
          </a:xfrm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/>
          <p:cNvSpPr>
            <a:spLocks noGrp="1" noChangeArrowheads="1"/>
          </p:cNvSpPr>
          <p:nvPr>
            <p:ph type="body" idx="1"/>
          </p:nvPr>
        </p:nvSpPr>
        <p:spPr>
          <a:xfrm>
            <a:off x="684213" y="4398963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3796" name="灯片编号占位符 3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latinLnBrk="1" hangingPunct="1">
              <a:spcBef>
                <a:spcPct val="0"/>
              </a:spcBef>
            </a:pPr>
            <a:r>
              <a:rPr lang="zh-CN" altLang="en-US"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模板来自于： 第一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baseline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https://www.1ppt.com/</a:t>
            </a:r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16A8B-DCC3-4D23-AE72-69679EC6EDE0}" type="datetimeFigureOut">
              <a:rPr lang="zh-CN" altLang="en-US" smtClean="0"/>
              <a:t>2024/5/6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2042E-A301-4B33-82E4-2A1F618E554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16A8B-DCC3-4D23-AE72-69679EC6EDE0}" type="datetimeFigureOut">
              <a:rPr lang="zh-CN" altLang="en-US" smtClean="0"/>
              <a:t>2024/5/6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2042E-A301-4B33-82E4-2A1F618E554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16A8B-DCC3-4D23-AE72-69679EC6EDE0}" type="datetimeFigureOut">
              <a:rPr lang="zh-CN" altLang="en-US" smtClean="0"/>
              <a:t>2024/5/6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2042E-A301-4B33-82E4-2A1F618E554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16A8B-DCC3-4D23-AE72-69679EC6EDE0}" type="datetimeFigureOut">
              <a:rPr lang="zh-CN" altLang="en-US" smtClean="0"/>
              <a:t>2024/5/6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2042E-A301-4B33-82E4-2A1F618E554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E11ECF-D4C8-74D4-A731-3B62D4500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9624D-FE2D-4597-B311-55080AF42397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85B175-83FF-DAAA-E479-2028076C0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6CACBA-1D1C-50B8-579A-DFC0D210C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EED9A-F093-4465-B20F-8EFB89AAA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109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2024/5/6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4935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2024/5/6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9585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3070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16A8B-DCC3-4D23-AE72-69679EC6EDE0}" type="datetimeFigureOut">
              <a:rPr lang="zh-CN" altLang="en-US" smtClean="0"/>
              <a:t>2024/5/6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2042E-A301-4B33-82E4-2A1F618E554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16A8B-DCC3-4D23-AE72-69679EC6EDE0}" type="datetimeFigureOut">
              <a:rPr lang="zh-CN" altLang="en-US" smtClean="0"/>
              <a:t>2024/5/6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2042E-A301-4B33-82E4-2A1F618E554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16A8B-DCC3-4D23-AE72-69679EC6EDE0}" type="datetimeFigureOut">
              <a:rPr lang="zh-CN" altLang="en-US" smtClean="0"/>
              <a:t>2024/5/6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2042E-A301-4B33-82E4-2A1F618E5542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 descr="图片包含 鸡蛋&#10;&#10;已生成高可信度的说明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44"/>
          <a:stretch>
            <a:fillRect/>
          </a:stretch>
        </p:blipFill>
        <p:spPr>
          <a:xfrm>
            <a:off x="4358640" y="5284818"/>
            <a:ext cx="7833360" cy="1908461"/>
          </a:xfrm>
          <a:prstGeom prst="rect">
            <a:avLst/>
          </a:prstGeom>
        </p:spPr>
      </p:pic>
      <p:pic>
        <p:nvPicPr>
          <p:cNvPr id="9" name="图片 8" descr="图片包含 鸡蛋&#10;&#10;已生成高可信度的说明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1" t="73" r="501" b="57704"/>
          <a:stretch>
            <a:fillRect/>
          </a:stretch>
        </p:blipFill>
        <p:spPr>
          <a:xfrm>
            <a:off x="-228403" y="5699453"/>
            <a:ext cx="4891843" cy="1564947"/>
          </a:xfrm>
          <a:prstGeom prst="rect">
            <a:avLst/>
          </a:prstGeom>
        </p:spPr>
      </p:pic>
      <p:pic>
        <p:nvPicPr>
          <p:cNvPr id="10" name="图片 9" descr="图片包含 轮廓&#10;&#10;已生成极高可信度的说明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08" b="52593"/>
          <a:stretch>
            <a:fillRect/>
          </a:stretch>
        </p:blipFill>
        <p:spPr>
          <a:xfrm>
            <a:off x="233680" y="132080"/>
            <a:ext cx="714851" cy="1046480"/>
          </a:xfrm>
          <a:prstGeom prst="rect">
            <a:avLst/>
          </a:prstGeom>
        </p:spPr>
      </p:pic>
      <p:sp>
        <p:nvSpPr>
          <p:cNvPr id="11" name="文本框 10"/>
          <p:cNvSpPr txBox="1"/>
          <p:nvPr userDrawn="1"/>
        </p:nvSpPr>
        <p:spPr>
          <a:xfrm>
            <a:off x="1211579" y="302260"/>
            <a:ext cx="32842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dirty="0">
                <a:gradFill>
                  <a:gsLst>
                    <a:gs pos="0">
                      <a:srgbClr val="A90203"/>
                    </a:gs>
                    <a:gs pos="100000">
                      <a:srgbClr val="EC6128"/>
                    </a:gs>
                  </a:gsLst>
                  <a:lin ang="5400000" scaled="1"/>
                </a:gradFill>
                <a:latin typeface="方正粗倩简体" panose="03000509000000000000" pitchFamily="65" charset="-122"/>
                <a:ea typeface="方正粗倩简体" panose="03000509000000000000" pitchFamily="65" charset="-122"/>
              </a:rPr>
              <a:t>Add title text here</a:t>
            </a:r>
            <a:endParaRPr lang="zh-CN" altLang="en-US" sz="2400" dirty="0">
              <a:gradFill>
                <a:gsLst>
                  <a:gs pos="0">
                    <a:srgbClr val="A90203"/>
                  </a:gs>
                  <a:gs pos="100000">
                    <a:srgbClr val="EC6128"/>
                  </a:gs>
                </a:gsLst>
                <a:lin ang="5400000" scaled="1"/>
              </a:gradFill>
              <a:latin typeface="方正粗倩简体" panose="03000509000000000000" pitchFamily="65" charset="-122"/>
              <a:ea typeface="方正粗倩简体" panose="03000509000000000000" pitchFamily="65" charset="-122"/>
            </a:endParaRPr>
          </a:p>
        </p:txBody>
      </p:sp>
    </p:spTree>
  </p:cSld>
  <p:clrMapOvr>
    <a:masterClrMapping/>
  </p:clrMapOvr>
  <p:hf sldNum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16A8B-DCC3-4D23-AE72-69679EC6EDE0}" type="datetimeFigureOut">
              <a:rPr lang="zh-CN" altLang="en-US" smtClean="0"/>
              <a:t>2024/5/6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2042E-A301-4B33-82E4-2A1F618E554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9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16A8B-DCC3-4D23-AE72-69679EC6EDE0}" type="datetimeFigureOut">
              <a:rPr lang="zh-CN" altLang="en-US" smtClean="0"/>
              <a:t>2024/5/6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2042E-A301-4B33-82E4-2A1F618E554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453650" y="0"/>
            <a:ext cx="54006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2009707544"/>
      </p:ext>
    </p:extLst>
  </p:cSld>
  <p:clrMapOvr>
    <a:masterClrMapping/>
  </p:clrMapOvr>
  <p:hf sldNum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16A8B-DCC3-4D23-AE72-69679EC6EDE0}" type="datetimeFigureOut">
              <a:rPr lang="zh-CN" altLang="en-US" smtClean="0"/>
              <a:t>2024/5/6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2042E-A301-4B33-82E4-2A1F618E554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16A8B-DCC3-4D23-AE72-69679EC6EDE0}" type="datetimeFigureOut">
              <a:rPr lang="zh-CN" altLang="en-US" smtClean="0"/>
              <a:t>2024/5/6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2042E-A301-4B33-82E4-2A1F618E554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16A8B-DCC3-4D23-AE72-69679EC6EDE0}" type="datetimeFigureOut">
              <a:rPr lang="zh-CN" altLang="en-US" smtClean="0"/>
              <a:t>2024/5/6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2042E-A301-4B33-82E4-2A1F618E554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716A8B-DCC3-4D23-AE72-69679EC6EDE0}" type="datetimeFigureOut">
              <a:rPr lang="zh-CN" altLang="en-US" smtClean="0"/>
              <a:t>2024/5/6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2042E-A301-4B33-82E4-2A1F618E554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754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760" r:id="rId13"/>
  </p:sldLayoutIdLst>
  <p:hf sldNum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9241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notesSlide" Target="../notesSlides/notesSlide2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freeppt7_com" TargetMode="External"/><Relationship Id="rId13" Type="http://schemas.openxmlformats.org/officeDocument/2006/relationships/hyperlink" Target="https://www.freeppt7.com/" TargetMode="External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12" Type="http://schemas.openxmlformats.org/officeDocument/2006/relationships/hyperlink" Target="https://www.freeppt7.com/ggslide-school/" TargetMode="External"/><Relationship Id="rId2" Type="http://schemas.openxmlformats.org/officeDocument/2006/relationships/hyperlink" Target="https://www.facebook.com/freeppt7/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youtube.com/@Slidestemplatesfree" TargetMode="External"/><Relationship Id="rId11" Type="http://schemas.openxmlformats.org/officeDocument/2006/relationships/image" Target="../media/image20.png"/><Relationship Id="rId5" Type="http://schemas.openxmlformats.org/officeDocument/2006/relationships/image" Target="../media/image17.png"/><Relationship Id="rId10" Type="http://schemas.openxmlformats.org/officeDocument/2006/relationships/hyperlink" Target="https://www.linkedin.com/in/liu-kaiwei-b180991a9/" TargetMode="External"/><Relationship Id="rId4" Type="http://schemas.openxmlformats.org/officeDocument/2006/relationships/hyperlink" Target="https://www.instagram.com/slidesfree/" TargetMode="External"/><Relationship Id="rId9" Type="http://schemas.openxmlformats.org/officeDocument/2006/relationships/image" Target="../media/image19.png"/><Relationship Id="rId14" Type="http://schemas.openxmlformats.org/officeDocument/2006/relationships/hyperlink" Target="http://www.freeppt7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6" name="内容占位符 5" descr="图片包含 轮廓&#10;&#10;已生成极高可信度的说明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540" y="1825625"/>
            <a:ext cx="3462919" cy="4351338"/>
          </a:xfr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4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240429" y="2702997"/>
            <a:ext cx="79959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gradFill>
                  <a:gsLst>
                    <a:gs pos="0">
                      <a:srgbClr val="A90203"/>
                    </a:gs>
                    <a:gs pos="100000">
                      <a:srgbClr val="EC6128"/>
                    </a:gs>
                  </a:gsLst>
                  <a:lin ang="5400000" scaled="1"/>
                </a:gradFill>
                <a:cs typeface="+mn-ea"/>
                <a:sym typeface="+mn-lt"/>
              </a:rPr>
              <a:t>FREE PPT TEMPLATES</a:t>
            </a:r>
            <a:endParaRPr lang="zh-CN" altLang="en-US" sz="4800" b="1" dirty="0">
              <a:gradFill>
                <a:gsLst>
                  <a:gs pos="0">
                    <a:srgbClr val="A90203"/>
                  </a:gs>
                  <a:gs pos="100000">
                    <a:srgbClr val="EC6128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295849" y="3590791"/>
            <a:ext cx="6718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Insert the Subtitle of Your Presentation</a:t>
            </a:r>
          </a:p>
        </p:txBody>
      </p:sp>
      <p:pic>
        <p:nvPicPr>
          <p:cNvPr id="11" name="图片 10" descr="图片包含 轮廓&#10;&#10;已生成极高可信度的说明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08" b="52593"/>
          <a:stretch>
            <a:fillRect/>
          </a:stretch>
        </p:blipFill>
        <p:spPr>
          <a:xfrm>
            <a:off x="5923526" y="4651537"/>
            <a:ext cx="432867" cy="633680"/>
          </a:xfrm>
          <a:prstGeom prst="rect">
            <a:avLst/>
          </a:prstGeom>
        </p:spPr>
      </p:pic>
      <p:sp>
        <p:nvSpPr>
          <p:cNvPr id="3" name="Rounded Rectangle 7">
            <a:extLst>
              <a:ext uri="{FF2B5EF4-FFF2-40B4-BE49-F238E27FC236}">
                <a16:creationId xmlns:a16="http://schemas.microsoft.com/office/drawing/2014/main" id="{2CB047F3-B6B2-4057-443C-F7A0997E71A4}"/>
              </a:ext>
            </a:extLst>
          </p:cNvPr>
          <p:cNvSpPr/>
          <p:nvPr/>
        </p:nvSpPr>
        <p:spPr>
          <a:xfrm>
            <a:off x="9895198" y="431795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chemeClr val="bg1">
                    <a:lumMod val="65000"/>
                  </a:schemeClr>
                </a:solidFill>
              </a:rPr>
              <a:t>LOGO</a:t>
            </a:r>
            <a:endParaRPr lang="ko-KR" altLang="en-US" sz="270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EBD672E1-029D-0494-2691-E210281F6F04}"/>
              </a:ext>
            </a:extLst>
          </p:cNvPr>
          <p:cNvGrpSpPr/>
          <p:nvPr/>
        </p:nvGrpSpPr>
        <p:grpSpPr>
          <a:xfrm>
            <a:off x="6501506" y="4724275"/>
            <a:ext cx="3734477" cy="314481"/>
            <a:chOff x="4414802" y="4745227"/>
            <a:chExt cx="3734477" cy="314481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F052192B-E35E-7183-5C34-31C2A175C9C0}"/>
                </a:ext>
              </a:extLst>
            </p:cNvPr>
            <p:cNvGrpSpPr/>
            <p:nvPr/>
          </p:nvGrpSpPr>
          <p:grpSpPr>
            <a:xfrm>
              <a:off x="6654696" y="4763888"/>
              <a:ext cx="290407" cy="290407"/>
              <a:chOff x="2633025" y="5543873"/>
              <a:chExt cx="290407" cy="290407"/>
            </a:xfrm>
            <a:solidFill>
              <a:schemeClr val="bg1"/>
            </a:solidFill>
          </p:grpSpPr>
          <p:sp>
            <p:nvSpPr>
              <p:cNvPr id="19" name="Oval 15">
                <a:extLst>
                  <a:ext uri="{FF2B5EF4-FFF2-40B4-BE49-F238E27FC236}">
                    <a16:creationId xmlns:a16="http://schemas.microsoft.com/office/drawing/2014/main" id="{FB0CB43A-E3A9-69F0-66E0-648F5DE13F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3025" y="5543873"/>
                <a:ext cx="290407" cy="290407"/>
              </a:xfrm>
              <a:prstGeom prst="ellipse">
                <a:avLst/>
              </a:prstGeom>
              <a:solidFill>
                <a:srgbClr val="C13D08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>
                  <a:solidFill>
                    <a:srgbClr val="36396E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20" name="Group 16">
                <a:extLst>
                  <a:ext uri="{FF2B5EF4-FFF2-40B4-BE49-F238E27FC236}">
                    <a16:creationId xmlns:a16="http://schemas.microsoft.com/office/drawing/2014/main" id="{55192DC3-6C64-B333-CBBF-6E1A4E9E732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26440" y="5588961"/>
                <a:ext cx="104062" cy="180353"/>
                <a:chOff x="4441" y="3117"/>
                <a:chExt cx="215" cy="372"/>
              </a:xfrm>
              <a:grpFill/>
            </p:grpSpPr>
            <p:sp>
              <p:nvSpPr>
                <p:cNvPr id="21" name="Freeform 17">
                  <a:extLst>
                    <a:ext uri="{FF2B5EF4-FFF2-40B4-BE49-F238E27FC236}">
                      <a16:creationId xmlns:a16="http://schemas.microsoft.com/office/drawing/2014/main" id="{59C14A1E-9E52-CDEA-1E95-507EFA0465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74" y="3117"/>
                  <a:ext cx="149" cy="253"/>
                </a:xfrm>
                <a:custGeom>
                  <a:avLst/>
                  <a:gdLst>
                    <a:gd name="T0" fmla="*/ 31 w 63"/>
                    <a:gd name="T1" fmla="*/ 107 h 107"/>
                    <a:gd name="T2" fmla="*/ 63 w 63"/>
                    <a:gd name="T3" fmla="*/ 78 h 107"/>
                    <a:gd name="T4" fmla="*/ 63 w 63"/>
                    <a:gd name="T5" fmla="*/ 29 h 107"/>
                    <a:gd name="T6" fmla="*/ 31 w 63"/>
                    <a:gd name="T7" fmla="*/ 0 h 107"/>
                    <a:gd name="T8" fmla="*/ 0 w 63"/>
                    <a:gd name="T9" fmla="*/ 29 h 107"/>
                    <a:gd name="T10" fmla="*/ 0 w 63"/>
                    <a:gd name="T11" fmla="*/ 78 h 107"/>
                    <a:gd name="T12" fmla="*/ 31 w 63"/>
                    <a:gd name="T13" fmla="*/ 107 h 107"/>
                    <a:gd name="T14" fmla="*/ 10 w 63"/>
                    <a:gd name="T15" fmla="*/ 29 h 107"/>
                    <a:gd name="T16" fmla="*/ 31 w 63"/>
                    <a:gd name="T17" fmla="*/ 10 h 107"/>
                    <a:gd name="T18" fmla="*/ 53 w 63"/>
                    <a:gd name="T19" fmla="*/ 29 h 107"/>
                    <a:gd name="T20" fmla="*/ 53 w 63"/>
                    <a:gd name="T21" fmla="*/ 78 h 107"/>
                    <a:gd name="T22" fmla="*/ 31 w 63"/>
                    <a:gd name="T23" fmla="*/ 97 h 107"/>
                    <a:gd name="T24" fmla="*/ 10 w 63"/>
                    <a:gd name="T25" fmla="*/ 78 h 107"/>
                    <a:gd name="T26" fmla="*/ 10 w 63"/>
                    <a:gd name="T27" fmla="*/ 29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3" h="107">
                      <a:moveTo>
                        <a:pt x="31" y="107"/>
                      </a:moveTo>
                      <a:cubicBezTo>
                        <a:pt x="49" y="107"/>
                        <a:pt x="63" y="94"/>
                        <a:pt x="63" y="78"/>
                      </a:cubicBezTo>
                      <a:cubicBezTo>
                        <a:pt x="63" y="29"/>
                        <a:pt x="63" y="29"/>
                        <a:pt x="63" y="29"/>
                      </a:cubicBezTo>
                      <a:cubicBezTo>
                        <a:pt x="63" y="13"/>
                        <a:pt x="49" y="0"/>
                        <a:pt x="31" y="0"/>
                      </a:cubicBezTo>
                      <a:cubicBezTo>
                        <a:pt x="14" y="0"/>
                        <a:pt x="0" y="13"/>
                        <a:pt x="0" y="29"/>
                      </a:cubicBezTo>
                      <a:cubicBezTo>
                        <a:pt x="0" y="78"/>
                        <a:pt x="0" y="78"/>
                        <a:pt x="0" y="78"/>
                      </a:cubicBezTo>
                      <a:cubicBezTo>
                        <a:pt x="0" y="94"/>
                        <a:pt x="14" y="107"/>
                        <a:pt x="31" y="107"/>
                      </a:cubicBezTo>
                      <a:close/>
                      <a:moveTo>
                        <a:pt x="10" y="29"/>
                      </a:moveTo>
                      <a:cubicBezTo>
                        <a:pt x="10" y="18"/>
                        <a:pt x="19" y="10"/>
                        <a:pt x="31" y="10"/>
                      </a:cubicBezTo>
                      <a:cubicBezTo>
                        <a:pt x="43" y="10"/>
                        <a:pt x="53" y="18"/>
                        <a:pt x="53" y="29"/>
                      </a:cubicBezTo>
                      <a:cubicBezTo>
                        <a:pt x="53" y="78"/>
                        <a:pt x="53" y="78"/>
                        <a:pt x="53" y="78"/>
                      </a:cubicBezTo>
                      <a:cubicBezTo>
                        <a:pt x="53" y="88"/>
                        <a:pt x="43" y="97"/>
                        <a:pt x="31" y="97"/>
                      </a:cubicBezTo>
                      <a:cubicBezTo>
                        <a:pt x="19" y="97"/>
                        <a:pt x="10" y="88"/>
                        <a:pt x="10" y="78"/>
                      </a:cubicBezTo>
                      <a:lnTo>
                        <a:pt x="10" y="29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2" name="Freeform 18">
                  <a:extLst>
                    <a:ext uri="{FF2B5EF4-FFF2-40B4-BE49-F238E27FC236}">
                      <a16:creationId xmlns:a16="http://schemas.microsoft.com/office/drawing/2014/main" id="{73D68F33-55B2-AED4-A25E-B6AE2F4388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41" y="3267"/>
                  <a:ext cx="215" cy="222"/>
                </a:xfrm>
                <a:custGeom>
                  <a:avLst/>
                  <a:gdLst>
                    <a:gd name="T0" fmla="*/ 86 w 91"/>
                    <a:gd name="T1" fmla="*/ 0 h 94"/>
                    <a:gd name="T2" fmla="*/ 81 w 91"/>
                    <a:gd name="T3" fmla="*/ 5 h 94"/>
                    <a:gd name="T4" fmla="*/ 81 w 91"/>
                    <a:gd name="T5" fmla="*/ 28 h 94"/>
                    <a:gd name="T6" fmla="*/ 45 w 91"/>
                    <a:gd name="T7" fmla="*/ 59 h 94"/>
                    <a:gd name="T8" fmla="*/ 10 w 91"/>
                    <a:gd name="T9" fmla="*/ 28 h 94"/>
                    <a:gd name="T10" fmla="*/ 10 w 91"/>
                    <a:gd name="T11" fmla="*/ 5 h 94"/>
                    <a:gd name="T12" fmla="*/ 5 w 91"/>
                    <a:gd name="T13" fmla="*/ 0 h 94"/>
                    <a:gd name="T14" fmla="*/ 0 w 91"/>
                    <a:gd name="T15" fmla="*/ 5 h 94"/>
                    <a:gd name="T16" fmla="*/ 0 w 91"/>
                    <a:gd name="T17" fmla="*/ 28 h 94"/>
                    <a:gd name="T18" fmla="*/ 40 w 91"/>
                    <a:gd name="T19" fmla="*/ 69 h 94"/>
                    <a:gd name="T20" fmla="*/ 40 w 91"/>
                    <a:gd name="T21" fmla="*/ 84 h 94"/>
                    <a:gd name="T22" fmla="*/ 20 w 91"/>
                    <a:gd name="T23" fmla="*/ 84 h 94"/>
                    <a:gd name="T24" fmla="*/ 15 w 91"/>
                    <a:gd name="T25" fmla="*/ 89 h 94"/>
                    <a:gd name="T26" fmla="*/ 20 w 91"/>
                    <a:gd name="T27" fmla="*/ 94 h 94"/>
                    <a:gd name="T28" fmla="*/ 70 w 91"/>
                    <a:gd name="T29" fmla="*/ 94 h 94"/>
                    <a:gd name="T30" fmla="*/ 75 w 91"/>
                    <a:gd name="T31" fmla="*/ 89 h 94"/>
                    <a:gd name="T32" fmla="*/ 70 w 91"/>
                    <a:gd name="T33" fmla="*/ 84 h 94"/>
                    <a:gd name="T34" fmla="*/ 50 w 91"/>
                    <a:gd name="T35" fmla="*/ 84 h 94"/>
                    <a:gd name="T36" fmla="*/ 50 w 91"/>
                    <a:gd name="T37" fmla="*/ 69 h 94"/>
                    <a:gd name="T38" fmla="*/ 91 w 91"/>
                    <a:gd name="T39" fmla="*/ 28 h 94"/>
                    <a:gd name="T40" fmla="*/ 91 w 91"/>
                    <a:gd name="T41" fmla="*/ 5 h 94"/>
                    <a:gd name="T42" fmla="*/ 86 w 91"/>
                    <a:gd name="T43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91" h="94">
                      <a:moveTo>
                        <a:pt x="86" y="0"/>
                      </a:moveTo>
                      <a:cubicBezTo>
                        <a:pt x="83" y="0"/>
                        <a:pt x="81" y="3"/>
                        <a:pt x="81" y="5"/>
                      </a:cubicBezTo>
                      <a:cubicBezTo>
                        <a:pt x="81" y="28"/>
                        <a:pt x="81" y="28"/>
                        <a:pt x="81" y="28"/>
                      </a:cubicBezTo>
                      <a:cubicBezTo>
                        <a:pt x="81" y="45"/>
                        <a:pt x="65" y="59"/>
                        <a:pt x="45" y="59"/>
                      </a:cubicBezTo>
                      <a:cubicBezTo>
                        <a:pt x="26" y="59"/>
                        <a:pt x="10" y="45"/>
                        <a:pt x="10" y="28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0" y="2"/>
                        <a:pt x="8" y="0"/>
                        <a:pt x="5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49"/>
                        <a:pt x="18" y="67"/>
                        <a:pt x="40" y="69"/>
                      </a:cubicBezTo>
                      <a:cubicBezTo>
                        <a:pt x="40" y="84"/>
                        <a:pt x="40" y="84"/>
                        <a:pt x="40" y="84"/>
                      </a:cubicBezTo>
                      <a:cubicBezTo>
                        <a:pt x="20" y="84"/>
                        <a:pt x="20" y="84"/>
                        <a:pt x="20" y="84"/>
                      </a:cubicBezTo>
                      <a:cubicBezTo>
                        <a:pt x="18" y="84"/>
                        <a:pt x="15" y="86"/>
                        <a:pt x="15" y="89"/>
                      </a:cubicBezTo>
                      <a:cubicBezTo>
                        <a:pt x="15" y="92"/>
                        <a:pt x="18" y="94"/>
                        <a:pt x="20" y="94"/>
                      </a:cubicBezTo>
                      <a:cubicBezTo>
                        <a:pt x="70" y="94"/>
                        <a:pt x="70" y="94"/>
                        <a:pt x="70" y="94"/>
                      </a:cubicBezTo>
                      <a:cubicBezTo>
                        <a:pt x="73" y="94"/>
                        <a:pt x="75" y="92"/>
                        <a:pt x="75" y="89"/>
                      </a:cubicBezTo>
                      <a:cubicBezTo>
                        <a:pt x="75" y="86"/>
                        <a:pt x="73" y="84"/>
                        <a:pt x="70" y="84"/>
                      </a:cubicBezTo>
                      <a:cubicBezTo>
                        <a:pt x="50" y="84"/>
                        <a:pt x="50" y="84"/>
                        <a:pt x="50" y="84"/>
                      </a:cubicBezTo>
                      <a:cubicBezTo>
                        <a:pt x="50" y="69"/>
                        <a:pt x="50" y="69"/>
                        <a:pt x="50" y="69"/>
                      </a:cubicBezTo>
                      <a:cubicBezTo>
                        <a:pt x="73" y="67"/>
                        <a:pt x="91" y="49"/>
                        <a:pt x="91" y="28"/>
                      </a:cubicBezTo>
                      <a:cubicBezTo>
                        <a:pt x="91" y="5"/>
                        <a:pt x="91" y="5"/>
                        <a:pt x="91" y="5"/>
                      </a:cubicBezTo>
                      <a:cubicBezTo>
                        <a:pt x="91" y="3"/>
                        <a:pt x="88" y="0"/>
                        <a:pt x="86" y="0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0CE5F9AC-C17B-6247-7A82-0AD53BFABFBE}"/>
                </a:ext>
              </a:extLst>
            </p:cNvPr>
            <p:cNvGrpSpPr/>
            <p:nvPr/>
          </p:nvGrpSpPr>
          <p:grpSpPr>
            <a:xfrm>
              <a:off x="4414802" y="4745227"/>
              <a:ext cx="290407" cy="290407"/>
              <a:chOff x="732769" y="5535598"/>
              <a:chExt cx="290407" cy="290407"/>
            </a:xfrm>
            <a:solidFill>
              <a:schemeClr val="bg1"/>
            </a:solidFill>
          </p:grpSpPr>
          <p:sp>
            <p:nvSpPr>
              <p:cNvPr id="15" name="Oval 10">
                <a:extLst>
                  <a:ext uri="{FF2B5EF4-FFF2-40B4-BE49-F238E27FC236}">
                    <a16:creationId xmlns:a16="http://schemas.microsoft.com/office/drawing/2014/main" id="{FEB0D1E2-8530-B420-0703-68A74609DC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769" y="5535598"/>
                <a:ext cx="290407" cy="290407"/>
              </a:xfrm>
              <a:prstGeom prst="ellipse">
                <a:avLst/>
              </a:prstGeom>
              <a:solidFill>
                <a:srgbClr val="C13D08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 dirty="0">
                  <a:solidFill>
                    <a:srgbClr val="36396E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6" name="组合 15">
                <a:extLst>
                  <a:ext uri="{FF2B5EF4-FFF2-40B4-BE49-F238E27FC236}">
                    <a16:creationId xmlns:a16="http://schemas.microsoft.com/office/drawing/2014/main" id="{5C4BCC0E-49D9-B4AA-28D5-E6902F23145D}"/>
                  </a:ext>
                </a:extLst>
              </p:cNvPr>
              <p:cNvGrpSpPr/>
              <p:nvPr/>
            </p:nvGrpSpPr>
            <p:grpSpPr>
              <a:xfrm>
                <a:off x="811795" y="5598991"/>
                <a:ext cx="132841" cy="151011"/>
                <a:chOff x="860980" y="3583766"/>
                <a:chExt cx="100336" cy="114060"/>
              </a:xfrm>
              <a:grpFill/>
            </p:grpSpPr>
            <p:sp>
              <p:nvSpPr>
                <p:cNvPr id="17" name="Freeform 12">
                  <a:extLst>
                    <a:ext uri="{FF2B5EF4-FFF2-40B4-BE49-F238E27FC236}">
                      <a16:creationId xmlns:a16="http://schemas.microsoft.com/office/drawing/2014/main" id="{34A0CB6E-C90A-2E11-412D-C98129A2CE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4050" y="3583766"/>
                  <a:ext cx="53830" cy="53740"/>
                </a:xfrm>
                <a:custGeom>
                  <a:avLst/>
                  <a:gdLst>
                    <a:gd name="T0" fmla="*/ 31 w 62"/>
                    <a:gd name="T1" fmla="*/ 62 h 62"/>
                    <a:gd name="T2" fmla="*/ 0 w 62"/>
                    <a:gd name="T3" fmla="*/ 31 h 62"/>
                    <a:gd name="T4" fmla="*/ 31 w 62"/>
                    <a:gd name="T5" fmla="*/ 0 h 62"/>
                    <a:gd name="T6" fmla="*/ 62 w 62"/>
                    <a:gd name="T7" fmla="*/ 31 h 62"/>
                    <a:gd name="T8" fmla="*/ 31 w 62"/>
                    <a:gd name="T9" fmla="*/ 62 h 62"/>
                    <a:gd name="T10" fmla="*/ 31 w 62"/>
                    <a:gd name="T11" fmla="*/ 11 h 62"/>
                    <a:gd name="T12" fmla="*/ 11 w 62"/>
                    <a:gd name="T13" fmla="*/ 31 h 62"/>
                    <a:gd name="T14" fmla="*/ 31 w 62"/>
                    <a:gd name="T15" fmla="*/ 51 h 62"/>
                    <a:gd name="T16" fmla="*/ 51 w 62"/>
                    <a:gd name="T17" fmla="*/ 31 h 62"/>
                    <a:gd name="T18" fmla="*/ 31 w 62"/>
                    <a:gd name="T19" fmla="*/ 11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2" h="62">
                      <a:moveTo>
                        <a:pt x="31" y="62"/>
                      </a:moveTo>
                      <a:cubicBezTo>
                        <a:pt x="14" y="62"/>
                        <a:pt x="0" y="48"/>
                        <a:pt x="0" y="31"/>
                      </a:cubicBezTo>
                      <a:cubicBezTo>
                        <a:pt x="0" y="14"/>
                        <a:pt x="14" y="0"/>
                        <a:pt x="31" y="0"/>
                      </a:cubicBezTo>
                      <a:cubicBezTo>
                        <a:pt x="48" y="0"/>
                        <a:pt x="62" y="14"/>
                        <a:pt x="62" y="31"/>
                      </a:cubicBezTo>
                      <a:cubicBezTo>
                        <a:pt x="62" y="48"/>
                        <a:pt x="48" y="62"/>
                        <a:pt x="31" y="62"/>
                      </a:cubicBezTo>
                      <a:close/>
                      <a:moveTo>
                        <a:pt x="31" y="11"/>
                      </a:moveTo>
                      <a:cubicBezTo>
                        <a:pt x="20" y="11"/>
                        <a:pt x="11" y="20"/>
                        <a:pt x="11" y="31"/>
                      </a:cubicBezTo>
                      <a:cubicBezTo>
                        <a:pt x="11" y="42"/>
                        <a:pt x="20" y="51"/>
                        <a:pt x="31" y="51"/>
                      </a:cubicBezTo>
                      <a:cubicBezTo>
                        <a:pt x="42" y="51"/>
                        <a:pt x="51" y="42"/>
                        <a:pt x="51" y="31"/>
                      </a:cubicBezTo>
                      <a:cubicBezTo>
                        <a:pt x="51" y="20"/>
                        <a:pt x="42" y="11"/>
                        <a:pt x="31" y="11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8" name="Freeform 13">
                  <a:extLst>
                    <a:ext uri="{FF2B5EF4-FFF2-40B4-BE49-F238E27FC236}">
                      <a16:creationId xmlns:a16="http://schemas.microsoft.com/office/drawing/2014/main" id="{25181017-9578-A7E6-2174-61B246ABB4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0980" y="3643355"/>
                  <a:ext cx="100336" cy="54471"/>
                </a:xfrm>
                <a:custGeom>
                  <a:avLst/>
                  <a:gdLst>
                    <a:gd name="T0" fmla="*/ 111 w 116"/>
                    <a:gd name="T1" fmla="*/ 63 h 63"/>
                    <a:gd name="T2" fmla="*/ 105 w 116"/>
                    <a:gd name="T3" fmla="*/ 58 h 63"/>
                    <a:gd name="T4" fmla="*/ 58 w 116"/>
                    <a:gd name="T5" fmla="*/ 11 h 63"/>
                    <a:gd name="T6" fmla="*/ 11 w 116"/>
                    <a:gd name="T7" fmla="*/ 58 h 63"/>
                    <a:gd name="T8" fmla="*/ 6 w 116"/>
                    <a:gd name="T9" fmla="*/ 63 h 63"/>
                    <a:gd name="T10" fmla="*/ 0 w 116"/>
                    <a:gd name="T11" fmla="*/ 58 h 63"/>
                    <a:gd name="T12" fmla="*/ 58 w 116"/>
                    <a:gd name="T13" fmla="*/ 0 h 63"/>
                    <a:gd name="T14" fmla="*/ 116 w 116"/>
                    <a:gd name="T15" fmla="*/ 58 h 63"/>
                    <a:gd name="T16" fmla="*/ 111 w 116"/>
                    <a:gd name="T17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6" h="63">
                      <a:moveTo>
                        <a:pt x="111" y="63"/>
                      </a:moveTo>
                      <a:cubicBezTo>
                        <a:pt x="108" y="63"/>
                        <a:pt x="105" y="61"/>
                        <a:pt x="105" y="58"/>
                      </a:cubicBezTo>
                      <a:cubicBezTo>
                        <a:pt x="105" y="32"/>
                        <a:pt x="84" y="11"/>
                        <a:pt x="58" y="11"/>
                      </a:cubicBezTo>
                      <a:cubicBezTo>
                        <a:pt x="32" y="11"/>
                        <a:pt x="11" y="32"/>
                        <a:pt x="11" y="58"/>
                      </a:cubicBezTo>
                      <a:cubicBezTo>
                        <a:pt x="11" y="61"/>
                        <a:pt x="9" y="63"/>
                        <a:pt x="6" y="63"/>
                      </a:cubicBezTo>
                      <a:cubicBezTo>
                        <a:pt x="3" y="63"/>
                        <a:pt x="0" y="61"/>
                        <a:pt x="0" y="58"/>
                      </a:cubicBezTo>
                      <a:cubicBezTo>
                        <a:pt x="0" y="26"/>
                        <a:pt x="26" y="0"/>
                        <a:pt x="58" y="0"/>
                      </a:cubicBezTo>
                      <a:cubicBezTo>
                        <a:pt x="90" y="0"/>
                        <a:pt x="116" y="26"/>
                        <a:pt x="116" y="58"/>
                      </a:cubicBezTo>
                      <a:cubicBezTo>
                        <a:pt x="116" y="61"/>
                        <a:pt x="114" y="63"/>
                        <a:pt x="111" y="63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13" name="Text Box 20">
              <a:extLst>
                <a:ext uri="{FF2B5EF4-FFF2-40B4-BE49-F238E27FC236}">
                  <a16:creationId xmlns:a16="http://schemas.microsoft.com/office/drawing/2014/main" id="{6B95C50D-676E-9DD4-63A2-0BFB8AF0055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945103" y="4751931"/>
              <a:ext cx="120417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XX.XX.20XX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FBF41B3B-053C-DB25-E337-5A3A86F62BB5}"/>
                </a:ext>
              </a:extLst>
            </p:cNvPr>
            <p:cNvSpPr/>
            <p:nvPr/>
          </p:nvSpPr>
          <p:spPr>
            <a:xfrm>
              <a:off x="4705028" y="4751931"/>
              <a:ext cx="1994457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Report </a:t>
              </a: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：</a:t>
              </a: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freeppt7.com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125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125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5166"/>
          <p:cNvSpPr/>
          <p:nvPr/>
        </p:nvSpPr>
        <p:spPr>
          <a:xfrm>
            <a:off x="2464991" y="2050491"/>
            <a:ext cx="1410246" cy="12493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131" y="0"/>
                </a:moveTo>
                <a:lnTo>
                  <a:pt x="4125" y="12945"/>
                </a:lnTo>
                <a:lnTo>
                  <a:pt x="0" y="21600"/>
                </a:lnTo>
                <a:lnTo>
                  <a:pt x="21600" y="7769"/>
                </a:lnTo>
                <a:lnTo>
                  <a:pt x="17131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44112" tIns="44112" rIns="44112" bIns="44112" numCol="1" anchor="ctr">
            <a:noAutofit/>
          </a:bodyPr>
          <a:lstStyle/>
          <a:p>
            <a:pPr algn="ctr">
              <a:lnSpc>
                <a:spcPct val="120000"/>
              </a:lnSpc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32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Shape 5167"/>
          <p:cNvSpPr/>
          <p:nvPr/>
        </p:nvSpPr>
        <p:spPr>
          <a:xfrm>
            <a:off x="2037315" y="2791203"/>
            <a:ext cx="2270916" cy="13006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039" y="0"/>
                </a:moveTo>
                <a:lnTo>
                  <a:pt x="2561" y="13286"/>
                </a:lnTo>
                <a:lnTo>
                  <a:pt x="0" y="21600"/>
                </a:lnTo>
                <a:lnTo>
                  <a:pt x="21600" y="8314"/>
                </a:lnTo>
                <a:cubicBezTo>
                  <a:pt x="21600" y="8314"/>
                  <a:pt x="19039" y="0"/>
                  <a:pt x="19039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44112" tIns="44112" rIns="44112" bIns="44112" numCol="1" anchor="ctr">
            <a:noAutofit/>
          </a:bodyPr>
          <a:lstStyle/>
          <a:p>
            <a:pPr algn="ctr">
              <a:lnSpc>
                <a:spcPct val="120000"/>
              </a:lnSpc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32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Shape 5168"/>
          <p:cNvSpPr/>
          <p:nvPr/>
        </p:nvSpPr>
        <p:spPr>
          <a:xfrm>
            <a:off x="1609644" y="3594358"/>
            <a:ext cx="3131586" cy="13006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743" y="0"/>
                </a:moveTo>
                <a:lnTo>
                  <a:pt x="1857" y="13286"/>
                </a:lnTo>
                <a:lnTo>
                  <a:pt x="0" y="21600"/>
                </a:lnTo>
                <a:lnTo>
                  <a:pt x="21600" y="8314"/>
                </a:lnTo>
                <a:cubicBezTo>
                  <a:pt x="21600" y="8314"/>
                  <a:pt x="19743" y="0"/>
                  <a:pt x="19743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44112" tIns="44112" rIns="44112" bIns="44112" numCol="1" anchor="ctr">
            <a:noAutofit/>
          </a:bodyPr>
          <a:lstStyle/>
          <a:p>
            <a:pPr algn="ctr">
              <a:lnSpc>
                <a:spcPct val="120000"/>
              </a:lnSpc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32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Shape 5169"/>
          <p:cNvSpPr/>
          <p:nvPr/>
        </p:nvSpPr>
        <p:spPr>
          <a:xfrm>
            <a:off x="1172023" y="4397516"/>
            <a:ext cx="3992247" cy="13006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57" y="13286"/>
                </a:moveTo>
                <a:lnTo>
                  <a:pt x="0" y="21600"/>
                </a:lnTo>
                <a:lnTo>
                  <a:pt x="21600" y="8314"/>
                </a:lnTo>
                <a:lnTo>
                  <a:pt x="20143" y="0"/>
                </a:lnTo>
                <a:cubicBezTo>
                  <a:pt x="20143" y="0"/>
                  <a:pt x="1457" y="13286"/>
                  <a:pt x="1457" y="13286"/>
                </a:cubicBezTo>
                <a:close/>
              </a:path>
            </a:pathLst>
          </a:custGeom>
          <a:solidFill>
            <a:srgbClr val="C00000"/>
          </a:solidFill>
          <a:ln w="12700" cap="flat">
            <a:noFill/>
            <a:miter lim="400000"/>
          </a:ln>
          <a:effectLst/>
        </p:spPr>
        <p:txBody>
          <a:bodyPr wrap="square" lIns="44112" tIns="44112" rIns="44112" bIns="44112" numCol="1" anchor="ctr">
            <a:noAutofit/>
          </a:bodyPr>
          <a:lstStyle/>
          <a:p>
            <a:pPr algn="ctr">
              <a:lnSpc>
                <a:spcPct val="120000"/>
              </a:lnSpc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32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2892665" y="1704373"/>
            <a:ext cx="993241" cy="851512"/>
            <a:chOff x="2313735" y="1108481"/>
            <a:chExt cx="857881" cy="735467"/>
          </a:xfrm>
        </p:grpSpPr>
        <p:sp>
          <p:nvSpPr>
            <p:cNvPr id="4" name="Shape 5171"/>
            <p:cNvSpPr/>
            <p:nvPr/>
          </p:nvSpPr>
          <p:spPr>
            <a:xfrm>
              <a:off x="2313735" y="1108481"/>
              <a:ext cx="849654" cy="6870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E1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lnSpc>
                  <a:spcPct val="120000"/>
                </a:lnSpc>
                <a:defRPr>
                  <a:solidFill>
                    <a:srgbClr val="4C4C4C"/>
                  </a:solidFill>
                </a:defRPr>
              </a:pPr>
              <a:endParaRPr lang="en-US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9" name="Shape 5176"/>
            <p:cNvSpPr/>
            <p:nvPr/>
          </p:nvSpPr>
          <p:spPr>
            <a:xfrm>
              <a:off x="2329102" y="1491630"/>
              <a:ext cx="842514" cy="3523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 defTabSz="584200">
                <a:lnSpc>
                  <a:spcPct val="100000"/>
                </a:lnSpc>
                <a:spcBef>
                  <a:spcPts val="0"/>
                </a:spcBef>
                <a:defRPr sz="1500" cap="all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altLang="zh-CN" sz="18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text</a:t>
              </a:r>
              <a:endParaRPr lang="zh-CN" altLang="en-US" sz="1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2464991" y="2791205"/>
            <a:ext cx="1840580" cy="500639"/>
            <a:chOff x="1944344" y="2047198"/>
            <a:chExt cx="1589745" cy="432411"/>
          </a:xfrm>
        </p:grpSpPr>
        <p:sp>
          <p:nvSpPr>
            <p:cNvPr id="6" name="Shape 5173"/>
            <p:cNvSpPr/>
            <p:nvPr/>
          </p:nvSpPr>
          <p:spPr>
            <a:xfrm>
              <a:off x="1944344" y="2047198"/>
              <a:ext cx="1589745" cy="4324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16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8440" y="0"/>
                  </a:lnTo>
                  <a:cubicBezTo>
                    <a:pt x="18440" y="0"/>
                    <a:pt x="3160" y="0"/>
                    <a:pt x="3160" y="0"/>
                  </a:cubicBezTo>
                  <a:close/>
                </a:path>
              </a:pathLst>
            </a:custGeom>
            <a:solidFill>
              <a:srgbClr val="FFC000"/>
            </a:solidFill>
            <a:ln w="12700" cap="flat">
              <a:noFill/>
              <a:miter lim="400000"/>
            </a:ln>
            <a:effectLst/>
          </p:spPr>
          <p:txBody>
            <a:bodyPr wrap="square" lIns="44112" tIns="44112" rIns="44112" bIns="44112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>
                  <a:solidFill>
                    <a:srgbClr val="4C4C4C"/>
                  </a:solidFill>
                </a:defRPr>
              </a:pPr>
              <a:endParaRPr lang="en-US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" name="Shape 5177"/>
            <p:cNvSpPr/>
            <p:nvPr/>
          </p:nvSpPr>
          <p:spPr>
            <a:xfrm>
              <a:off x="2191740" y="2087244"/>
              <a:ext cx="1099552" cy="3523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 defTabSz="584200">
                <a:lnSpc>
                  <a:spcPct val="100000"/>
                </a:lnSpc>
                <a:spcBef>
                  <a:spcPts val="0"/>
                </a:spcBef>
                <a:defRPr sz="1500" cap="all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altLang="zh-CN" sz="18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Add title</a:t>
              </a:r>
              <a:endParaRPr lang="zh-CN" altLang="en-US" sz="1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2037318" y="3594358"/>
            <a:ext cx="2701249" cy="500640"/>
            <a:chOff x="1574955" y="2740898"/>
            <a:chExt cx="2333121" cy="432412"/>
          </a:xfrm>
        </p:grpSpPr>
        <p:sp>
          <p:nvSpPr>
            <p:cNvPr id="5" name="Shape 5172"/>
            <p:cNvSpPr/>
            <p:nvPr/>
          </p:nvSpPr>
          <p:spPr>
            <a:xfrm>
              <a:off x="1574955" y="2740898"/>
              <a:ext cx="2333121" cy="4324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3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447" y="0"/>
                  </a:lnTo>
                  <a:cubicBezTo>
                    <a:pt x="19447" y="0"/>
                    <a:pt x="2153" y="0"/>
                    <a:pt x="2153" y="0"/>
                  </a:cubicBezTo>
                  <a:close/>
                </a:path>
              </a:pathLst>
            </a:custGeom>
            <a:solidFill>
              <a:srgbClr val="EC6128"/>
            </a:solidFill>
            <a:ln w="12700" cap="flat">
              <a:noFill/>
              <a:miter lim="400000"/>
            </a:ln>
            <a:effectLst/>
          </p:spPr>
          <p:txBody>
            <a:bodyPr wrap="square" lIns="44112" tIns="44112" rIns="44112" bIns="44112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>
                  <a:solidFill>
                    <a:srgbClr val="4C4C4C"/>
                  </a:solidFill>
                </a:defRPr>
              </a:pPr>
              <a:endParaRPr lang="en-US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1" name="Shape 5178"/>
            <p:cNvSpPr/>
            <p:nvPr/>
          </p:nvSpPr>
          <p:spPr>
            <a:xfrm>
              <a:off x="1815028" y="2780945"/>
              <a:ext cx="1849246" cy="3523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 defTabSz="584200">
                <a:lnSpc>
                  <a:spcPct val="100000"/>
                </a:lnSpc>
                <a:spcBef>
                  <a:spcPts val="0"/>
                </a:spcBef>
                <a:defRPr sz="1500" cap="all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altLang="zh-CN" sz="18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1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1609642" y="4397512"/>
            <a:ext cx="3561910" cy="500634"/>
            <a:chOff x="1205565" y="3434598"/>
            <a:chExt cx="3076490" cy="432407"/>
          </a:xfrm>
        </p:grpSpPr>
        <p:sp>
          <p:nvSpPr>
            <p:cNvPr id="7" name="Shape 5174"/>
            <p:cNvSpPr/>
            <p:nvPr/>
          </p:nvSpPr>
          <p:spPr>
            <a:xfrm>
              <a:off x="1205565" y="3434598"/>
              <a:ext cx="3076490" cy="4324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19967" y="0"/>
                  </a:lnTo>
                  <a:lnTo>
                    <a:pt x="1633" y="0"/>
                  </a:lnTo>
                  <a:lnTo>
                    <a:pt x="0" y="21600"/>
                  </a:lnTo>
                  <a:cubicBezTo>
                    <a:pt x="0" y="2160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rgbClr val="EC1C24"/>
            </a:solidFill>
            <a:ln w="12700" cap="flat">
              <a:noFill/>
              <a:miter lim="400000"/>
            </a:ln>
            <a:effectLst/>
          </p:spPr>
          <p:txBody>
            <a:bodyPr wrap="square" lIns="44112" tIns="44112" rIns="44112" bIns="44112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>
                  <a:solidFill>
                    <a:srgbClr val="4C4C4C"/>
                  </a:solidFill>
                </a:defRPr>
              </a:pPr>
              <a:endParaRPr lang="en-US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2" name="Shape 5179"/>
            <p:cNvSpPr/>
            <p:nvPr/>
          </p:nvSpPr>
          <p:spPr>
            <a:xfrm>
              <a:off x="1422332" y="3474643"/>
              <a:ext cx="2634639" cy="3523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 defTabSz="584200">
                <a:lnSpc>
                  <a:spcPct val="100000"/>
                </a:lnSpc>
                <a:spcBef>
                  <a:spcPts val="0"/>
                </a:spcBef>
                <a:defRPr sz="1500" cap="all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altLang="zh-CN" sz="18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1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172024" y="5189516"/>
            <a:ext cx="4422582" cy="500634"/>
            <a:chOff x="827585" y="4118665"/>
            <a:chExt cx="3819870" cy="432407"/>
          </a:xfrm>
          <a:solidFill>
            <a:schemeClr val="accent5"/>
          </a:solidFill>
        </p:grpSpPr>
        <p:sp>
          <p:nvSpPr>
            <p:cNvPr id="8" name="Shape 5175"/>
            <p:cNvSpPr/>
            <p:nvPr/>
          </p:nvSpPr>
          <p:spPr>
            <a:xfrm>
              <a:off x="827585" y="4118665"/>
              <a:ext cx="3819870" cy="4324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15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0285" y="0"/>
                  </a:lnTo>
                  <a:cubicBezTo>
                    <a:pt x="20285" y="0"/>
                    <a:pt x="1315" y="0"/>
                    <a:pt x="1315" y="0"/>
                  </a:cubicBezTo>
                  <a:close/>
                </a:path>
              </a:pathLst>
            </a:custGeom>
            <a:solidFill>
              <a:srgbClr val="A90203"/>
            </a:solidFill>
            <a:ln w="12700" cap="flat">
              <a:noFill/>
              <a:miter lim="400000"/>
            </a:ln>
            <a:effectLst/>
          </p:spPr>
          <p:txBody>
            <a:bodyPr wrap="square" lIns="44112" tIns="44112" rIns="44112" bIns="44112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>
                  <a:solidFill>
                    <a:srgbClr val="4C4C4C"/>
                  </a:solidFill>
                </a:defRPr>
              </a:pPr>
              <a:endParaRPr lang="en-US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3" name="Shape 5180"/>
            <p:cNvSpPr/>
            <p:nvPr/>
          </p:nvSpPr>
          <p:spPr>
            <a:xfrm>
              <a:off x="1072475" y="4158709"/>
              <a:ext cx="3334354" cy="3523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 defTabSz="584200">
                <a:lnSpc>
                  <a:spcPct val="100000"/>
                </a:lnSpc>
                <a:spcBef>
                  <a:spcPts val="0"/>
                </a:spcBef>
                <a:defRPr sz="1500" cap="all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altLang="zh-CN" sz="18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1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8" name="Round Same Side Corner Rectangle 67"/>
          <p:cNvSpPr/>
          <p:nvPr/>
        </p:nvSpPr>
        <p:spPr>
          <a:xfrm rot="10800000" flipH="1">
            <a:off x="6108382" y="1719930"/>
            <a:ext cx="57776" cy="595153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A902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265" tIns="47632" rIns="95265" bIns="47632" rtlCol="0" anchor="ctr"/>
          <a:lstStyle/>
          <a:p>
            <a:pPr algn="ctr">
              <a:lnSpc>
                <a:spcPct val="120000"/>
              </a:lnSpc>
            </a:pPr>
            <a:endParaRPr lang="bg-BG" sz="1515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Round Same Side Corner Rectangle 68"/>
          <p:cNvSpPr/>
          <p:nvPr/>
        </p:nvSpPr>
        <p:spPr>
          <a:xfrm rot="10800000" flipH="1">
            <a:off x="6106484" y="2624495"/>
            <a:ext cx="57776" cy="595153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265" tIns="47632" rIns="95265" bIns="47632" rtlCol="0" anchor="ctr"/>
          <a:lstStyle/>
          <a:p>
            <a:pPr algn="ctr">
              <a:lnSpc>
                <a:spcPct val="120000"/>
              </a:lnSpc>
            </a:pPr>
            <a:endParaRPr lang="bg-BG" sz="1515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Round Same Side Corner Rectangle 69"/>
          <p:cNvSpPr/>
          <p:nvPr/>
        </p:nvSpPr>
        <p:spPr>
          <a:xfrm rot="10800000" flipH="1">
            <a:off x="6108382" y="3446674"/>
            <a:ext cx="57776" cy="595153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00A6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265" tIns="47632" rIns="95265" bIns="47632" rtlCol="0" anchor="ctr"/>
          <a:lstStyle/>
          <a:p>
            <a:pPr algn="ctr">
              <a:lnSpc>
                <a:spcPct val="120000"/>
              </a:lnSpc>
            </a:pPr>
            <a:endParaRPr lang="bg-BG" sz="1515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6267343" y="1705284"/>
            <a:ext cx="5412227" cy="634316"/>
            <a:chOff x="5228512" y="1109269"/>
            <a:chExt cx="2871880" cy="259168"/>
          </a:xfrm>
        </p:grpSpPr>
        <p:sp>
          <p:nvSpPr>
            <p:cNvPr id="21" name="TextBox 20"/>
            <p:cNvSpPr txBox="1"/>
            <p:nvPr/>
          </p:nvSpPr>
          <p:spPr>
            <a:xfrm>
              <a:off x="5228512" y="1258824"/>
              <a:ext cx="2871880" cy="10961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6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Please replace text, click add relevant headline.</a:t>
              </a:r>
            </a:p>
          </p:txBody>
        </p:sp>
        <p:sp>
          <p:nvSpPr>
            <p:cNvPr id="22" name="Rectangle 71"/>
            <p:cNvSpPr/>
            <p:nvPr/>
          </p:nvSpPr>
          <p:spPr>
            <a:xfrm>
              <a:off x="5228513" y="1109269"/>
              <a:ext cx="822529" cy="137043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6267343" y="2546430"/>
            <a:ext cx="4362643" cy="946154"/>
            <a:chOff x="5228512" y="1869180"/>
            <a:chExt cx="2871880" cy="479584"/>
          </a:xfrm>
        </p:grpSpPr>
        <p:sp>
          <p:nvSpPr>
            <p:cNvPr id="23" name="TextBox 22"/>
            <p:cNvSpPr txBox="1"/>
            <p:nvPr/>
          </p:nvSpPr>
          <p:spPr>
            <a:xfrm>
              <a:off x="5228512" y="2063015"/>
              <a:ext cx="2871880" cy="28574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6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sp>
          <p:nvSpPr>
            <p:cNvPr id="24" name="Rectangle 73"/>
            <p:cNvSpPr/>
            <p:nvPr/>
          </p:nvSpPr>
          <p:spPr>
            <a:xfrm>
              <a:off x="5228513" y="1869180"/>
              <a:ext cx="1020416" cy="170013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6267343" y="3376764"/>
            <a:ext cx="4362643" cy="946154"/>
            <a:chOff x="5228512" y="2629091"/>
            <a:chExt cx="2871880" cy="479584"/>
          </a:xfrm>
        </p:grpSpPr>
        <p:sp>
          <p:nvSpPr>
            <p:cNvPr id="25" name="TextBox 24"/>
            <p:cNvSpPr txBox="1"/>
            <p:nvPr/>
          </p:nvSpPr>
          <p:spPr>
            <a:xfrm>
              <a:off x="5228512" y="2822926"/>
              <a:ext cx="2871880" cy="28574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6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sp>
          <p:nvSpPr>
            <p:cNvPr id="26" name="Rectangle 75"/>
            <p:cNvSpPr/>
            <p:nvPr/>
          </p:nvSpPr>
          <p:spPr>
            <a:xfrm>
              <a:off x="5228513" y="2629091"/>
              <a:ext cx="1020416" cy="170013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7" name="Round Same Side Corner Rectangle 76"/>
          <p:cNvSpPr/>
          <p:nvPr/>
        </p:nvSpPr>
        <p:spPr>
          <a:xfrm rot="10800000" flipH="1">
            <a:off x="6106484" y="4280844"/>
            <a:ext cx="57776" cy="595153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265" tIns="47632" rIns="95265" bIns="47632" rtlCol="0" anchor="ctr"/>
          <a:lstStyle/>
          <a:p>
            <a:pPr algn="ctr">
              <a:lnSpc>
                <a:spcPct val="120000"/>
              </a:lnSpc>
            </a:pPr>
            <a:endParaRPr lang="bg-BG" sz="1515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Round Same Side Corner Rectangle 77"/>
          <p:cNvSpPr/>
          <p:nvPr/>
        </p:nvSpPr>
        <p:spPr>
          <a:xfrm rot="10800000" flipH="1">
            <a:off x="6108382" y="5103023"/>
            <a:ext cx="57776" cy="595153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FFE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265" tIns="47632" rIns="95265" bIns="47632" rtlCol="0" anchor="ctr"/>
          <a:lstStyle/>
          <a:p>
            <a:pPr algn="ctr">
              <a:lnSpc>
                <a:spcPct val="120000"/>
              </a:lnSpc>
            </a:pPr>
            <a:endParaRPr lang="bg-BG" sz="1515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6267343" y="4234283"/>
            <a:ext cx="4362643" cy="946154"/>
            <a:chOff x="5228512" y="3299800"/>
            <a:chExt cx="2871880" cy="479584"/>
          </a:xfrm>
        </p:grpSpPr>
        <p:sp>
          <p:nvSpPr>
            <p:cNvPr id="29" name="TextBox 28"/>
            <p:cNvSpPr txBox="1"/>
            <p:nvPr/>
          </p:nvSpPr>
          <p:spPr>
            <a:xfrm>
              <a:off x="5228512" y="3493635"/>
              <a:ext cx="2871880" cy="28574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6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sp>
          <p:nvSpPr>
            <p:cNvPr id="30" name="Rectangle 79"/>
            <p:cNvSpPr/>
            <p:nvPr/>
          </p:nvSpPr>
          <p:spPr>
            <a:xfrm>
              <a:off x="5228513" y="3299800"/>
              <a:ext cx="1020416" cy="170013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6267343" y="5091801"/>
            <a:ext cx="4362644" cy="1241622"/>
            <a:chOff x="5228512" y="4059711"/>
            <a:chExt cx="2871880" cy="629350"/>
          </a:xfrm>
        </p:grpSpPr>
        <p:sp>
          <p:nvSpPr>
            <p:cNvPr id="31" name="TextBox 30"/>
            <p:cNvSpPr txBox="1"/>
            <p:nvPr/>
          </p:nvSpPr>
          <p:spPr>
            <a:xfrm>
              <a:off x="5228512" y="4253547"/>
              <a:ext cx="2871880" cy="43551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6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  <a:p>
              <a:pPr>
                <a:lnSpc>
                  <a:spcPct val="120000"/>
                </a:lnSpc>
              </a:pPr>
              <a:endPara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2" name="Rectangle 81"/>
            <p:cNvSpPr/>
            <p:nvPr/>
          </p:nvSpPr>
          <p:spPr>
            <a:xfrm>
              <a:off x="5228513" y="4059711"/>
              <a:ext cx="1020416" cy="170013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7" grpId="0" animBg="1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任意多边形 178"/>
          <p:cNvSpPr/>
          <p:nvPr/>
        </p:nvSpPr>
        <p:spPr bwMode="auto">
          <a:xfrm>
            <a:off x="1888243" y="1706536"/>
            <a:ext cx="1596264" cy="2843966"/>
          </a:xfrm>
          <a:custGeom>
            <a:avLst/>
            <a:gdLst>
              <a:gd name="connsiteX0" fmla="*/ 234950 w 1428751"/>
              <a:gd name="connsiteY0" fmla="*/ 0 h 3148013"/>
              <a:gd name="connsiteX1" fmla="*/ 239712 w 1428751"/>
              <a:gd name="connsiteY1" fmla="*/ 0 h 3148013"/>
              <a:gd name="connsiteX2" fmla="*/ 276225 w 1428751"/>
              <a:gd name="connsiteY2" fmla="*/ 0 h 3148013"/>
              <a:gd name="connsiteX3" fmla="*/ 319088 w 1428751"/>
              <a:gd name="connsiteY3" fmla="*/ 0 h 3148013"/>
              <a:gd name="connsiteX4" fmla="*/ 361950 w 1428751"/>
              <a:gd name="connsiteY4" fmla="*/ 0 h 3148013"/>
              <a:gd name="connsiteX5" fmla="*/ 361951 w 1428751"/>
              <a:gd name="connsiteY5" fmla="*/ 0 h 3148013"/>
              <a:gd name="connsiteX6" fmla="*/ 404813 w 1428751"/>
              <a:gd name="connsiteY6" fmla="*/ 0 h 3148013"/>
              <a:gd name="connsiteX7" fmla="*/ 446088 w 1428751"/>
              <a:gd name="connsiteY7" fmla="*/ 0 h 3148013"/>
              <a:gd name="connsiteX8" fmla="*/ 488950 w 1428751"/>
              <a:gd name="connsiteY8" fmla="*/ 0 h 3148013"/>
              <a:gd name="connsiteX9" fmla="*/ 488951 w 1428751"/>
              <a:gd name="connsiteY9" fmla="*/ 0 h 3148013"/>
              <a:gd name="connsiteX10" fmla="*/ 531813 w 1428751"/>
              <a:gd name="connsiteY10" fmla="*/ 0 h 3148013"/>
              <a:gd name="connsiteX11" fmla="*/ 576263 w 1428751"/>
              <a:gd name="connsiteY11" fmla="*/ 0 h 3148013"/>
              <a:gd name="connsiteX12" fmla="*/ 617538 w 1428751"/>
              <a:gd name="connsiteY12" fmla="*/ 0 h 3148013"/>
              <a:gd name="connsiteX13" fmla="*/ 660400 w 1428751"/>
              <a:gd name="connsiteY13" fmla="*/ 0 h 3148013"/>
              <a:gd name="connsiteX14" fmla="*/ 660401 w 1428751"/>
              <a:gd name="connsiteY14" fmla="*/ 0 h 3148013"/>
              <a:gd name="connsiteX15" fmla="*/ 703263 w 1428751"/>
              <a:gd name="connsiteY15" fmla="*/ 0 h 3148013"/>
              <a:gd name="connsiteX16" fmla="*/ 744538 w 1428751"/>
              <a:gd name="connsiteY16" fmla="*/ 0 h 3148013"/>
              <a:gd name="connsiteX17" fmla="*/ 787400 w 1428751"/>
              <a:gd name="connsiteY17" fmla="*/ 0 h 3148013"/>
              <a:gd name="connsiteX18" fmla="*/ 787401 w 1428751"/>
              <a:gd name="connsiteY18" fmla="*/ 0 h 3148013"/>
              <a:gd name="connsiteX19" fmla="*/ 830263 w 1428751"/>
              <a:gd name="connsiteY19" fmla="*/ 0 h 3148013"/>
              <a:gd name="connsiteX20" fmla="*/ 873125 w 1428751"/>
              <a:gd name="connsiteY20" fmla="*/ 0 h 3148013"/>
              <a:gd name="connsiteX21" fmla="*/ 873126 w 1428751"/>
              <a:gd name="connsiteY21" fmla="*/ 0 h 3148013"/>
              <a:gd name="connsiteX22" fmla="*/ 914400 w 1428751"/>
              <a:gd name="connsiteY22" fmla="*/ 0 h 3148013"/>
              <a:gd name="connsiteX23" fmla="*/ 958850 w 1428751"/>
              <a:gd name="connsiteY23" fmla="*/ 0 h 3148013"/>
              <a:gd name="connsiteX24" fmla="*/ 990600 w 1428751"/>
              <a:gd name="connsiteY24" fmla="*/ 0 h 3148013"/>
              <a:gd name="connsiteX25" fmla="*/ 1001713 w 1428751"/>
              <a:gd name="connsiteY25" fmla="*/ 0 h 3148013"/>
              <a:gd name="connsiteX26" fmla="*/ 1039813 w 1428751"/>
              <a:gd name="connsiteY26" fmla="*/ 4762 h 3148013"/>
              <a:gd name="connsiteX27" fmla="*/ 1044576 w 1428751"/>
              <a:gd name="connsiteY27" fmla="*/ 6350 h 3148013"/>
              <a:gd name="connsiteX28" fmla="*/ 1044576 w 1428751"/>
              <a:gd name="connsiteY28" fmla="*/ 6350 h 3148013"/>
              <a:gd name="connsiteX29" fmla="*/ 1084262 w 1428751"/>
              <a:gd name="connsiteY29" fmla="*/ 15875 h 3148013"/>
              <a:gd name="connsiteX30" fmla="*/ 1085850 w 1428751"/>
              <a:gd name="connsiteY30" fmla="*/ 17462 h 3148013"/>
              <a:gd name="connsiteX31" fmla="*/ 1085850 w 1428751"/>
              <a:gd name="connsiteY31" fmla="*/ 17462 h 3148013"/>
              <a:gd name="connsiteX32" fmla="*/ 1123950 w 1428751"/>
              <a:gd name="connsiteY32" fmla="*/ 34924 h 3148013"/>
              <a:gd name="connsiteX33" fmla="*/ 1128713 w 1428751"/>
              <a:gd name="connsiteY33" fmla="*/ 38099 h 3148013"/>
              <a:gd name="connsiteX34" fmla="*/ 1128713 w 1428751"/>
              <a:gd name="connsiteY34" fmla="*/ 38100 h 3148013"/>
              <a:gd name="connsiteX35" fmla="*/ 1160463 w 1428751"/>
              <a:gd name="connsiteY35" fmla="*/ 60325 h 3148013"/>
              <a:gd name="connsiteX36" fmla="*/ 1171576 w 1428751"/>
              <a:gd name="connsiteY36" fmla="*/ 73025 h 3148013"/>
              <a:gd name="connsiteX37" fmla="*/ 1171576 w 1428751"/>
              <a:gd name="connsiteY37" fmla="*/ 73026 h 3148013"/>
              <a:gd name="connsiteX38" fmla="*/ 1189037 w 1428751"/>
              <a:gd name="connsiteY38" fmla="*/ 92075 h 3148013"/>
              <a:gd name="connsiteX39" fmla="*/ 1211263 w 1428751"/>
              <a:gd name="connsiteY39" fmla="*/ 128587 h 3148013"/>
              <a:gd name="connsiteX40" fmla="*/ 1214438 w 1428751"/>
              <a:gd name="connsiteY40" fmla="*/ 136525 h 3148013"/>
              <a:gd name="connsiteX41" fmla="*/ 1225550 w 1428751"/>
              <a:gd name="connsiteY41" fmla="*/ 166687 h 3148013"/>
              <a:gd name="connsiteX42" fmla="*/ 1230313 w 1428751"/>
              <a:gd name="connsiteY42" fmla="*/ 209550 h 3148013"/>
              <a:gd name="connsiteX43" fmla="*/ 1230313 w 1428751"/>
              <a:gd name="connsiteY43" fmla="*/ 617537 h 3148013"/>
              <a:gd name="connsiteX44" fmla="*/ 1255713 w 1428751"/>
              <a:gd name="connsiteY44" fmla="*/ 638175 h 3148013"/>
              <a:gd name="connsiteX45" fmla="*/ 1411289 w 1428751"/>
              <a:gd name="connsiteY45" fmla="*/ 755650 h 3148013"/>
              <a:gd name="connsiteX46" fmla="*/ 1425576 w 1428751"/>
              <a:gd name="connsiteY46" fmla="*/ 769938 h 3148013"/>
              <a:gd name="connsiteX47" fmla="*/ 1428751 w 1428751"/>
              <a:gd name="connsiteY47" fmla="*/ 787400 h 3148013"/>
              <a:gd name="connsiteX48" fmla="*/ 1425576 w 1428751"/>
              <a:gd name="connsiteY48" fmla="*/ 803275 h 3148013"/>
              <a:gd name="connsiteX49" fmla="*/ 1411289 w 1428751"/>
              <a:gd name="connsiteY49" fmla="*/ 817563 h 3148013"/>
              <a:gd name="connsiteX50" fmla="*/ 1255713 w 1428751"/>
              <a:gd name="connsiteY50" fmla="*/ 935038 h 3148013"/>
              <a:gd name="connsiteX51" fmla="*/ 1255713 w 1428751"/>
              <a:gd name="connsiteY51" fmla="*/ 935038 h 3148013"/>
              <a:gd name="connsiteX52" fmla="*/ 1230313 w 1428751"/>
              <a:gd name="connsiteY52" fmla="*/ 955675 h 3148013"/>
              <a:gd name="connsiteX53" fmla="*/ 1230313 w 1428751"/>
              <a:gd name="connsiteY53" fmla="*/ 2940051 h 3148013"/>
              <a:gd name="connsiteX54" fmla="*/ 1225550 w 1428751"/>
              <a:gd name="connsiteY54" fmla="*/ 2982913 h 3148013"/>
              <a:gd name="connsiteX55" fmla="*/ 1214438 w 1428751"/>
              <a:gd name="connsiteY55" fmla="*/ 3011488 h 3148013"/>
              <a:gd name="connsiteX56" fmla="*/ 1211263 w 1428751"/>
              <a:gd name="connsiteY56" fmla="*/ 3021013 h 3148013"/>
              <a:gd name="connsiteX57" fmla="*/ 1189037 w 1428751"/>
              <a:gd name="connsiteY57" fmla="*/ 3055938 h 3148013"/>
              <a:gd name="connsiteX58" fmla="*/ 1171576 w 1428751"/>
              <a:gd name="connsiteY58" fmla="*/ 3074987 h 3148013"/>
              <a:gd name="connsiteX59" fmla="*/ 1171576 w 1428751"/>
              <a:gd name="connsiteY59" fmla="*/ 3074988 h 3148013"/>
              <a:gd name="connsiteX60" fmla="*/ 1160463 w 1428751"/>
              <a:gd name="connsiteY60" fmla="*/ 3087688 h 3148013"/>
              <a:gd name="connsiteX61" fmla="*/ 1128713 w 1428751"/>
              <a:gd name="connsiteY61" fmla="*/ 3109913 h 3148013"/>
              <a:gd name="connsiteX62" fmla="*/ 1128713 w 1428751"/>
              <a:gd name="connsiteY62" fmla="*/ 3109913 h 3148013"/>
              <a:gd name="connsiteX63" fmla="*/ 1123950 w 1428751"/>
              <a:gd name="connsiteY63" fmla="*/ 3113088 h 3148013"/>
              <a:gd name="connsiteX64" fmla="*/ 1085850 w 1428751"/>
              <a:gd name="connsiteY64" fmla="*/ 3130550 h 3148013"/>
              <a:gd name="connsiteX65" fmla="*/ 1084262 w 1428751"/>
              <a:gd name="connsiteY65" fmla="*/ 3132138 h 3148013"/>
              <a:gd name="connsiteX66" fmla="*/ 1044576 w 1428751"/>
              <a:gd name="connsiteY66" fmla="*/ 3143250 h 3148013"/>
              <a:gd name="connsiteX67" fmla="*/ 1044576 w 1428751"/>
              <a:gd name="connsiteY67" fmla="*/ 3143251 h 3148013"/>
              <a:gd name="connsiteX68" fmla="*/ 1039813 w 1428751"/>
              <a:gd name="connsiteY68" fmla="*/ 3144838 h 3148013"/>
              <a:gd name="connsiteX69" fmla="*/ 1001713 w 1428751"/>
              <a:gd name="connsiteY69" fmla="*/ 3148013 h 3148013"/>
              <a:gd name="connsiteX70" fmla="*/ 990600 w 1428751"/>
              <a:gd name="connsiteY70" fmla="*/ 3148013 h 3148013"/>
              <a:gd name="connsiteX71" fmla="*/ 958850 w 1428751"/>
              <a:gd name="connsiteY71" fmla="*/ 3148013 h 3148013"/>
              <a:gd name="connsiteX72" fmla="*/ 914400 w 1428751"/>
              <a:gd name="connsiteY72" fmla="*/ 3148013 h 3148013"/>
              <a:gd name="connsiteX73" fmla="*/ 873126 w 1428751"/>
              <a:gd name="connsiteY73" fmla="*/ 3148013 h 3148013"/>
              <a:gd name="connsiteX74" fmla="*/ 873125 w 1428751"/>
              <a:gd name="connsiteY74" fmla="*/ 3148013 h 3148013"/>
              <a:gd name="connsiteX75" fmla="*/ 830263 w 1428751"/>
              <a:gd name="connsiteY75" fmla="*/ 3148013 h 3148013"/>
              <a:gd name="connsiteX76" fmla="*/ 787401 w 1428751"/>
              <a:gd name="connsiteY76" fmla="*/ 3148013 h 3148013"/>
              <a:gd name="connsiteX77" fmla="*/ 787400 w 1428751"/>
              <a:gd name="connsiteY77" fmla="*/ 3148013 h 3148013"/>
              <a:gd name="connsiteX78" fmla="*/ 744538 w 1428751"/>
              <a:gd name="connsiteY78" fmla="*/ 3148013 h 3148013"/>
              <a:gd name="connsiteX79" fmla="*/ 703263 w 1428751"/>
              <a:gd name="connsiteY79" fmla="*/ 3148013 h 3148013"/>
              <a:gd name="connsiteX80" fmla="*/ 660401 w 1428751"/>
              <a:gd name="connsiteY80" fmla="*/ 3148013 h 3148013"/>
              <a:gd name="connsiteX81" fmla="*/ 660400 w 1428751"/>
              <a:gd name="connsiteY81" fmla="*/ 3148013 h 3148013"/>
              <a:gd name="connsiteX82" fmla="*/ 617538 w 1428751"/>
              <a:gd name="connsiteY82" fmla="*/ 3148013 h 3148013"/>
              <a:gd name="connsiteX83" fmla="*/ 576263 w 1428751"/>
              <a:gd name="connsiteY83" fmla="*/ 3148013 h 3148013"/>
              <a:gd name="connsiteX84" fmla="*/ 531813 w 1428751"/>
              <a:gd name="connsiteY84" fmla="*/ 3148013 h 3148013"/>
              <a:gd name="connsiteX85" fmla="*/ 488951 w 1428751"/>
              <a:gd name="connsiteY85" fmla="*/ 3148013 h 3148013"/>
              <a:gd name="connsiteX86" fmla="*/ 488950 w 1428751"/>
              <a:gd name="connsiteY86" fmla="*/ 3148013 h 3148013"/>
              <a:gd name="connsiteX87" fmla="*/ 446088 w 1428751"/>
              <a:gd name="connsiteY87" fmla="*/ 3148013 h 3148013"/>
              <a:gd name="connsiteX88" fmla="*/ 404813 w 1428751"/>
              <a:gd name="connsiteY88" fmla="*/ 3148013 h 3148013"/>
              <a:gd name="connsiteX89" fmla="*/ 361951 w 1428751"/>
              <a:gd name="connsiteY89" fmla="*/ 3148013 h 3148013"/>
              <a:gd name="connsiteX90" fmla="*/ 361950 w 1428751"/>
              <a:gd name="connsiteY90" fmla="*/ 3148013 h 3148013"/>
              <a:gd name="connsiteX91" fmla="*/ 319088 w 1428751"/>
              <a:gd name="connsiteY91" fmla="*/ 3148013 h 3148013"/>
              <a:gd name="connsiteX92" fmla="*/ 276225 w 1428751"/>
              <a:gd name="connsiteY92" fmla="*/ 3148013 h 3148013"/>
              <a:gd name="connsiteX93" fmla="*/ 239712 w 1428751"/>
              <a:gd name="connsiteY93" fmla="*/ 3148013 h 3148013"/>
              <a:gd name="connsiteX94" fmla="*/ 234950 w 1428751"/>
              <a:gd name="connsiteY94" fmla="*/ 3148013 h 3148013"/>
              <a:gd name="connsiteX95" fmla="*/ 190500 w 1428751"/>
              <a:gd name="connsiteY95" fmla="*/ 3144838 h 3148013"/>
              <a:gd name="connsiteX96" fmla="*/ 190500 w 1428751"/>
              <a:gd name="connsiteY96" fmla="*/ 3144837 h 3148013"/>
              <a:gd name="connsiteX97" fmla="*/ 147638 w 1428751"/>
              <a:gd name="connsiteY97" fmla="*/ 3132137 h 3148013"/>
              <a:gd name="connsiteX98" fmla="*/ 147638 w 1428751"/>
              <a:gd name="connsiteY98" fmla="*/ 3132138 h 3148013"/>
              <a:gd name="connsiteX99" fmla="*/ 146050 w 1428751"/>
              <a:gd name="connsiteY99" fmla="*/ 3132138 h 3148013"/>
              <a:gd name="connsiteX100" fmla="*/ 104775 w 1428751"/>
              <a:gd name="connsiteY100" fmla="*/ 3113088 h 3148013"/>
              <a:gd name="connsiteX101" fmla="*/ 71437 w 1428751"/>
              <a:gd name="connsiteY101" fmla="*/ 3087688 h 3148013"/>
              <a:gd name="connsiteX102" fmla="*/ 63500 w 1428751"/>
              <a:gd name="connsiteY102" fmla="*/ 3081338 h 3148013"/>
              <a:gd name="connsiteX103" fmla="*/ 63500 w 1428751"/>
              <a:gd name="connsiteY103" fmla="*/ 3081336 h 3148013"/>
              <a:gd name="connsiteX104" fmla="*/ 41276 w 1428751"/>
              <a:gd name="connsiteY104" fmla="*/ 3055937 h 3148013"/>
              <a:gd name="connsiteX105" fmla="*/ 20638 w 1428751"/>
              <a:gd name="connsiteY105" fmla="*/ 3024187 h 3148013"/>
              <a:gd name="connsiteX106" fmla="*/ 19050 w 1428751"/>
              <a:gd name="connsiteY106" fmla="*/ 3021012 h 3148013"/>
              <a:gd name="connsiteX107" fmla="*/ 4762 w 1428751"/>
              <a:gd name="connsiteY107" fmla="*/ 2982912 h 3148013"/>
              <a:gd name="connsiteX108" fmla="*/ 0 w 1428751"/>
              <a:gd name="connsiteY108" fmla="*/ 2940050 h 3148013"/>
              <a:gd name="connsiteX109" fmla="*/ 0 w 1428751"/>
              <a:gd name="connsiteY109" fmla="*/ 209549 h 3148013"/>
              <a:gd name="connsiteX110" fmla="*/ 4762 w 1428751"/>
              <a:gd name="connsiteY110" fmla="*/ 166687 h 3148013"/>
              <a:gd name="connsiteX111" fmla="*/ 19050 w 1428751"/>
              <a:gd name="connsiteY111" fmla="*/ 128587 h 3148013"/>
              <a:gd name="connsiteX112" fmla="*/ 20638 w 1428751"/>
              <a:gd name="connsiteY112" fmla="*/ 125412 h 3148013"/>
              <a:gd name="connsiteX113" fmla="*/ 41276 w 1428751"/>
              <a:gd name="connsiteY113" fmla="*/ 92074 h 3148013"/>
              <a:gd name="connsiteX114" fmla="*/ 63500 w 1428751"/>
              <a:gd name="connsiteY114" fmla="*/ 68263 h 3148013"/>
              <a:gd name="connsiteX115" fmla="*/ 63500 w 1428751"/>
              <a:gd name="connsiteY115" fmla="*/ 68262 h 3148013"/>
              <a:gd name="connsiteX116" fmla="*/ 71437 w 1428751"/>
              <a:gd name="connsiteY116" fmla="*/ 60325 h 3148013"/>
              <a:gd name="connsiteX117" fmla="*/ 104775 w 1428751"/>
              <a:gd name="connsiteY117" fmla="*/ 34925 h 3148013"/>
              <a:gd name="connsiteX118" fmla="*/ 146050 w 1428751"/>
              <a:gd name="connsiteY118" fmla="*/ 15875 h 3148013"/>
              <a:gd name="connsiteX119" fmla="*/ 147638 w 1428751"/>
              <a:gd name="connsiteY119" fmla="*/ 15875 h 3148013"/>
              <a:gd name="connsiteX120" fmla="*/ 147638 w 1428751"/>
              <a:gd name="connsiteY120" fmla="*/ 15874 h 3148013"/>
              <a:gd name="connsiteX121" fmla="*/ 190501 w 1428751"/>
              <a:gd name="connsiteY121" fmla="*/ 4762 h 3148013"/>
              <a:gd name="connsiteX122" fmla="*/ 190501 w 1428751"/>
              <a:gd name="connsiteY122" fmla="*/ 4762 h 314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</a:cxnLst>
            <a:rect l="l" t="t" r="r" b="b"/>
            <a:pathLst>
              <a:path w="1428751" h="3148013">
                <a:moveTo>
                  <a:pt x="234950" y="0"/>
                </a:moveTo>
                <a:lnTo>
                  <a:pt x="239712" y="0"/>
                </a:lnTo>
                <a:lnTo>
                  <a:pt x="276225" y="0"/>
                </a:lnTo>
                <a:lnTo>
                  <a:pt x="319088" y="0"/>
                </a:lnTo>
                <a:lnTo>
                  <a:pt x="361950" y="0"/>
                </a:lnTo>
                <a:lnTo>
                  <a:pt x="361951" y="0"/>
                </a:lnTo>
                <a:lnTo>
                  <a:pt x="404813" y="0"/>
                </a:lnTo>
                <a:lnTo>
                  <a:pt x="446088" y="0"/>
                </a:lnTo>
                <a:lnTo>
                  <a:pt x="488950" y="0"/>
                </a:lnTo>
                <a:lnTo>
                  <a:pt x="488951" y="0"/>
                </a:lnTo>
                <a:lnTo>
                  <a:pt x="531813" y="0"/>
                </a:lnTo>
                <a:lnTo>
                  <a:pt x="576263" y="0"/>
                </a:lnTo>
                <a:lnTo>
                  <a:pt x="617538" y="0"/>
                </a:lnTo>
                <a:lnTo>
                  <a:pt x="660400" y="0"/>
                </a:lnTo>
                <a:lnTo>
                  <a:pt x="660401" y="0"/>
                </a:lnTo>
                <a:lnTo>
                  <a:pt x="703263" y="0"/>
                </a:lnTo>
                <a:lnTo>
                  <a:pt x="744538" y="0"/>
                </a:lnTo>
                <a:lnTo>
                  <a:pt x="787400" y="0"/>
                </a:lnTo>
                <a:lnTo>
                  <a:pt x="787401" y="0"/>
                </a:lnTo>
                <a:lnTo>
                  <a:pt x="830263" y="0"/>
                </a:lnTo>
                <a:lnTo>
                  <a:pt x="873125" y="0"/>
                </a:lnTo>
                <a:lnTo>
                  <a:pt x="873126" y="0"/>
                </a:lnTo>
                <a:lnTo>
                  <a:pt x="914400" y="0"/>
                </a:lnTo>
                <a:lnTo>
                  <a:pt x="958850" y="0"/>
                </a:lnTo>
                <a:lnTo>
                  <a:pt x="990600" y="0"/>
                </a:lnTo>
                <a:lnTo>
                  <a:pt x="1001713" y="0"/>
                </a:lnTo>
                <a:lnTo>
                  <a:pt x="1039813" y="4762"/>
                </a:lnTo>
                <a:lnTo>
                  <a:pt x="1044576" y="6350"/>
                </a:lnTo>
                <a:lnTo>
                  <a:pt x="1044576" y="6350"/>
                </a:lnTo>
                <a:lnTo>
                  <a:pt x="1084262" y="15875"/>
                </a:lnTo>
                <a:lnTo>
                  <a:pt x="1085850" y="17462"/>
                </a:lnTo>
                <a:lnTo>
                  <a:pt x="1085850" y="17462"/>
                </a:lnTo>
                <a:lnTo>
                  <a:pt x="1123950" y="34924"/>
                </a:lnTo>
                <a:lnTo>
                  <a:pt x="1128713" y="38099"/>
                </a:lnTo>
                <a:lnTo>
                  <a:pt x="1128713" y="38100"/>
                </a:lnTo>
                <a:lnTo>
                  <a:pt x="1160463" y="60325"/>
                </a:lnTo>
                <a:lnTo>
                  <a:pt x="1171576" y="73025"/>
                </a:lnTo>
                <a:lnTo>
                  <a:pt x="1171576" y="73026"/>
                </a:lnTo>
                <a:lnTo>
                  <a:pt x="1189037" y="92075"/>
                </a:lnTo>
                <a:lnTo>
                  <a:pt x="1211263" y="128587"/>
                </a:lnTo>
                <a:lnTo>
                  <a:pt x="1214438" y="136525"/>
                </a:lnTo>
                <a:lnTo>
                  <a:pt x="1225550" y="166687"/>
                </a:lnTo>
                <a:lnTo>
                  <a:pt x="1230313" y="209550"/>
                </a:lnTo>
                <a:lnTo>
                  <a:pt x="1230313" y="617537"/>
                </a:lnTo>
                <a:lnTo>
                  <a:pt x="1255713" y="638175"/>
                </a:lnTo>
                <a:lnTo>
                  <a:pt x="1411289" y="755650"/>
                </a:lnTo>
                <a:lnTo>
                  <a:pt x="1425576" y="769938"/>
                </a:lnTo>
                <a:lnTo>
                  <a:pt x="1428751" y="787400"/>
                </a:lnTo>
                <a:lnTo>
                  <a:pt x="1425576" y="803275"/>
                </a:lnTo>
                <a:lnTo>
                  <a:pt x="1411289" y="817563"/>
                </a:lnTo>
                <a:lnTo>
                  <a:pt x="1255713" y="935038"/>
                </a:lnTo>
                <a:lnTo>
                  <a:pt x="1255713" y="935038"/>
                </a:lnTo>
                <a:lnTo>
                  <a:pt x="1230313" y="955675"/>
                </a:lnTo>
                <a:lnTo>
                  <a:pt x="1230313" y="2940051"/>
                </a:lnTo>
                <a:lnTo>
                  <a:pt x="1225550" y="2982913"/>
                </a:lnTo>
                <a:lnTo>
                  <a:pt x="1214438" y="3011488"/>
                </a:lnTo>
                <a:lnTo>
                  <a:pt x="1211263" y="3021013"/>
                </a:lnTo>
                <a:lnTo>
                  <a:pt x="1189037" y="3055938"/>
                </a:lnTo>
                <a:lnTo>
                  <a:pt x="1171576" y="3074987"/>
                </a:lnTo>
                <a:lnTo>
                  <a:pt x="1171576" y="3074988"/>
                </a:lnTo>
                <a:lnTo>
                  <a:pt x="1160463" y="3087688"/>
                </a:lnTo>
                <a:lnTo>
                  <a:pt x="1128713" y="3109913"/>
                </a:lnTo>
                <a:lnTo>
                  <a:pt x="1128713" y="3109913"/>
                </a:lnTo>
                <a:lnTo>
                  <a:pt x="1123950" y="3113088"/>
                </a:lnTo>
                <a:lnTo>
                  <a:pt x="1085850" y="3130550"/>
                </a:lnTo>
                <a:lnTo>
                  <a:pt x="1084262" y="3132138"/>
                </a:lnTo>
                <a:lnTo>
                  <a:pt x="1044576" y="3143250"/>
                </a:lnTo>
                <a:lnTo>
                  <a:pt x="1044576" y="3143251"/>
                </a:lnTo>
                <a:lnTo>
                  <a:pt x="1039813" y="3144838"/>
                </a:lnTo>
                <a:lnTo>
                  <a:pt x="1001713" y="3148013"/>
                </a:lnTo>
                <a:lnTo>
                  <a:pt x="990600" y="3148013"/>
                </a:lnTo>
                <a:lnTo>
                  <a:pt x="958850" y="3148013"/>
                </a:lnTo>
                <a:lnTo>
                  <a:pt x="914400" y="3148013"/>
                </a:lnTo>
                <a:lnTo>
                  <a:pt x="873126" y="3148013"/>
                </a:lnTo>
                <a:lnTo>
                  <a:pt x="873125" y="3148013"/>
                </a:lnTo>
                <a:lnTo>
                  <a:pt x="830263" y="3148013"/>
                </a:lnTo>
                <a:lnTo>
                  <a:pt x="787401" y="3148013"/>
                </a:lnTo>
                <a:lnTo>
                  <a:pt x="787400" y="3148013"/>
                </a:lnTo>
                <a:lnTo>
                  <a:pt x="744538" y="3148013"/>
                </a:lnTo>
                <a:lnTo>
                  <a:pt x="703263" y="3148013"/>
                </a:lnTo>
                <a:lnTo>
                  <a:pt x="660401" y="3148013"/>
                </a:lnTo>
                <a:lnTo>
                  <a:pt x="660400" y="3148013"/>
                </a:lnTo>
                <a:lnTo>
                  <a:pt x="617538" y="3148013"/>
                </a:lnTo>
                <a:lnTo>
                  <a:pt x="576263" y="3148013"/>
                </a:lnTo>
                <a:lnTo>
                  <a:pt x="531813" y="3148013"/>
                </a:lnTo>
                <a:lnTo>
                  <a:pt x="488951" y="3148013"/>
                </a:lnTo>
                <a:lnTo>
                  <a:pt x="488950" y="3148013"/>
                </a:lnTo>
                <a:lnTo>
                  <a:pt x="446088" y="3148013"/>
                </a:lnTo>
                <a:lnTo>
                  <a:pt x="404813" y="3148013"/>
                </a:lnTo>
                <a:lnTo>
                  <a:pt x="361951" y="3148013"/>
                </a:lnTo>
                <a:lnTo>
                  <a:pt x="361950" y="3148013"/>
                </a:lnTo>
                <a:lnTo>
                  <a:pt x="319088" y="3148013"/>
                </a:lnTo>
                <a:lnTo>
                  <a:pt x="276225" y="3148013"/>
                </a:lnTo>
                <a:lnTo>
                  <a:pt x="239712" y="3148013"/>
                </a:lnTo>
                <a:lnTo>
                  <a:pt x="234950" y="3148013"/>
                </a:lnTo>
                <a:lnTo>
                  <a:pt x="190500" y="3144838"/>
                </a:lnTo>
                <a:lnTo>
                  <a:pt x="190500" y="3144837"/>
                </a:lnTo>
                <a:lnTo>
                  <a:pt x="147638" y="3132137"/>
                </a:lnTo>
                <a:lnTo>
                  <a:pt x="147638" y="3132138"/>
                </a:lnTo>
                <a:lnTo>
                  <a:pt x="146050" y="3132138"/>
                </a:lnTo>
                <a:lnTo>
                  <a:pt x="104775" y="3113088"/>
                </a:lnTo>
                <a:lnTo>
                  <a:pt x="71437" y="3087688"/>
                </a:lnTo>
                <a:lnTo>
                  <a:pt x="63500" y="3081338"/>
                </a:lnTo>
                <a:lnTo>
                  <a:pt x="63500" y="3081336"/>
                </a:lnTo>
                <a:lnTo>
                  <a:pt x="41276" y="3055937"/>
                </a:lnTo>
                <a:lnTo>
                  <a:pt x="20638" y="3024187"/>
                </a:lnTo>
                <a:lnTo>
                  <a:pt x="19050" y="3021012"/>
                </a:lnTo>
                <a:lnTo>
                  <a:pt x="4762" y="2982912"/>
                </a:lnTo>
                <a:lnTo>
                  <a:pt x="0" y="2940050"/>
                </a:lnTo>
                <a:lnTo>
                  <a:pt x="0" y="209549"/>
                </a:lnTo>
                <a:lnTo>
                  <a:pt x="4762" y="166687"/>
                </a:lnTo>
                <a:lnTo>
                  <a:pt x="19050" y="128587"/>
                </a:lnTo>
                <a:lnTo>
                  <a:pt x="20638" y="125412"/>
                </a:lnTo>
                <a:lnTo>
                  <a:pt x="41276" y="92074"/>
                </a:lnTo>
                <a:lnTo>
                  <a:pt x="63500" y="68263"/>
                </a:lnTo>
                <a:lnTo>
                  <a:pt x="63500" y="68262"/>
                </a:lnTo>
                <a:lnTo>
                  <a:pt x="71437" y="60325"/>
                </a:lnTo>
                <a:lnTo>
                  <a:pt x="104775" y="34925"/>
                </a:lnTo>
                <a:lnTo>
                  <a:pt x="146050" y="15875"/>
                </a:lnTo>
                <a:lnTo>
                  <a:pt x="147638" y="15875"/>
                </a:lnTo>
                <a:lnTo>
                  <a:pt x="147638" y="15874"/>
                </a:lnTo>
                <a:lnTo>
                  <a:pt x="190501" y="4762"/>
                </a:lnTo>
                <a:lnTo>
                  <a:pt x="190501" y="4762"/>
                </a:lnTo>
                <a:close/>
              </a:path>
            </a:pathLst>
          </a:custGeom>
          <a:solidFill>
            <a:srgbClr val="00A69C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79386" tIns="39692" rIns="79386" bIns="39692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sz="1705" kern="0">
              <a:solidFill>
                <a:sysClr val="window" lastClr="FFFFFF"/>
              </a:solidFill>
              <a:cs typeface="+mn-ea"/>
              <a:sym typeface="+mn-lt"/>
            </a:endParaRPr>
          </a:p>
        </p:txBody>
      </p:sp>
      <p:sp>
        <p:nvSpPr>
          <p:cNvPr id="188" name="任意多边形 187"/>
          <p:cNvSpPr>
            <a:spLocks noChangeArrowheads="1"/>
          </p:cNvSpPr>
          <p:nvPr/>
        </p:nvSpPr>
        <p:spPr bwMode="auto">
          <a:xfrm>
            <a:off x="4316520" y="1645576"/>
            <a:ext cx="1596263" cy="2843966"/>
          </a:xfrm>
          <a:custGeom>
            <a:avLst/>
            <a:gdLst>
              <a:gd name="connsiteX0" fmla="*/ 238125 w 1428750"/>
              <a:gd name="connsiteY0" fmla="*/ 0 h 3148013"/>
              <a:gd name="connsiteX1" fmla="*/ 258762 w 1428750"/>
              <a:gd name="connsiteY1" fmla="*/ 0 h 3148013"/>
              <a:gd name="connsiteX2" fmla="*/ 258763 w 1428750"/>
              <a:gd name="connsiteY2" fmla="*/ 0 h 3148013"/>
              <a:gd name="connsiteX3" fmla="*/ 303212 w 1428750"/>
              <a:gd name="connsiteY3" fmla="*/ 0 h 3148013"/>
              <a:gd name="connsiteX4" fmla="*/ 346075 w 1428750"/>
              <a:gd name="connsiteY4" fmla="*/ 0 h 3148013"/>
              <a:gd name="connsiteX5" fmla="*/ 388937 w 1428750"/>
              <a:gd name="connsiteY5" fmla="*/ 0 h 3148013"/>
              <a:gd name="connsiteX6" fmla="*/ 388938 w 1428750"/>
              <a:gd name="connsiteY6" fmla="*/ 0 h 3148013"/>
              <a:gd name="connsiteX7" fmla="*/ 431800 w 1428750"/>
              <a:gd name="connsiteY7" fmla="*/ 0 h 3148013"/>
              <a:gd name="connsiteX8" fmla="*/ 476250 w 1428750"/>
              <a:gd name="connsiteY8" fmla="*/ 0 h 3148013"/>
              <a:gd name="connsiteX9" fmla="*/ 519112 w 1428750"/>
              <a:gd name="connsiteY9" fmla="*/ 0 h 3148013"/>
              <a:gd name="connsiteX10" fmla="*/ 519113 w 1428750"/>
              <a:gd name="connsiteY10" fmla="*/ 0 h 3148013"/>
              <a:gd name="connsiteX11" fmla="*/ 563562 w 1428750"/>
              <a:gd name="connsiteY11" fmla="*/ 0 h 3148013"/>
              <a:gd name="connsiteX12" fmla="*/ 606425 w 1428750"/>
              <a:gd name="connsiteY12" fmla="*/ 0 h 3148013"/>
              <a:gd name="connsiteX13" fmla="*/ 649287 w 1428750"/>
              <a:gd name="connsiteY13" fmla="*/ 0 h 3148013"/>
              <a:gd name="connsiteX14" fmla="*/ 649288 w 1428750"/>
              <a:gd name="connsiteY14" fmla="*/ 0 h 3148013"/>
              <a:gd name="connsiteX15" fmla="*/ 692150 w 1428750"/>
              <a:gd name="connsiteY15" fmla="*/ 0 h 3148013"/>
              <a:gd name="connsiteX16" fmla="*/ 735012 w 1428750"/>
              <a:gd name="connsiteY16" fmla="*/ 0 h 3148013"/>
              <a:gd name="connsiteX17" fmla="*/ 735013 w 1428750"/>
              <a:gd name="connsiteY17" fmla="*/ 0 h 3148013"/>
              <a:gd name="connsiteX18" fmla="*/ 777875 w 1428750"/>
              <a:gd name="connsiteY18" fmla="*/ 0 h 3148013"/>
              <a:gd name="connsiteX19" fmla="*/ 822325 w 1428750"/>
              <a:gd name="connsiteY19" fmla="*/ 0 h 3148013"/>
              <a:gd name="connsiteX20" fmla="*/ 866775 w 1428750"/>
              <a:gd name="connsiteY20" fmla="*/ 0 h 3148013"/>
              <a:gd name="connsiteX21" fmla="*/ 909637 w 1428750"/>
              <a:gd name="connsiteY21" fmla="*/ 0 h 3148013"/>
              <a:gd name="connsiteX22" fmla="*/ 909638 w 1428750"/>
              <a:gd name="connsiteY22" fmla="*/ 0 h 3148013"/>
              <a:gd name="connsiteX23" fmla="*/ 952500 w 1428750"/>
              <a:gd name="connsiteY23" fmla="*/ 0 h 3148013"/>
              <a:gd name="connsiteX24" fmla="*/ 990600 w 1428750"/>
              <a:gd name="connsiteY24" fmla="*/ 0 h 3148013"/>
              <a:gd name="connsiteX25" fmla="*/ 995362 w 1428750"/>
              <a:gd name="connsiteY25" fmla="*/ 0 h 3148013"/>
              <a:gd name="connsiteX26" fmla="*/ 995363 w 1428750"/>
              <a:gd name="connsiteY26" fmla="*/ 0 h 3148013"/>
              <a:gd name="connsiteX27" fmla="*/ 995363 w 1428750"/>
              <a:gd name="connsiteY27" fmla="*/ 0 h 3148013"/>
              <a:gd name="connsiteX28" fmla="*/ 1038225 w 1428750"/>
              <a:gd name="connsiteY28" fmla="*/ 4762 h 3148013"/>
              <a:gd name="connsiteX29" fmla="*/ 1038225 w 1428750"/>
              <a:gd name="connsiteY29" fmla="*/ 4762 h 3148013"/>
              <a:gd name="connsiteX30" fmla="*/ 1081088 w 1428750"/>
              <a:gd name="connsiteY30" fmla="*/ 15874 h 3148013"/>
              <a:gd name="connsiteX31" fmla="*/ 1081088 w 1428750"/>
              <a:gd name="connsiteY31" fmla="*/ 15875 h 3148013"/>
              <a:gd name="connsiteX32" fmla="*/ 1082674 w 1428750"/>
              <a:gd name="connsiteY32" fmla="*/ 15875 h 3148013"/>
              <a:gd name="connsiteX33" fmla="*/ 1123950 w 1428750"/>
              <a:gd name="connsiteY33" fmla="*/ 34925 h 3148013"/>
              <a:gd name="connsiteX34" fmla="*/ 1123950 w 1428750"/>
              <a:gd name="connsiteY34" fmla="*/ 36512 h 3148013"/>
              <a:gd name="connsiteX35" fmla="*/ 1158875 w 1428750"/>
              <a:gd name="connsiteY35" fmla="*/ 60324 h 3148013"/>
              <a:gd name="connsiteX36" fmla="*/ 1169988 w 1428750"/>
              <a:gd name="connsiteY36" fmla="*/ 71437 h 3148013"/>
              <a:gd name="connsiteX37" fmla="*/ 1169988 w 1428750"/>
              <a:gd name="connsiteY37" fmla="*/ 71438 h 3148013"/>
              <a:gd name="connsiteX38" fmla="*/ 1189037 w 1428750"/>
              <a:gd name="connsiteY38" fmla="*/ 92074 h 3148013"/>
              <a:gd name="connsiteX39" fmla="*/ 1211262 w 1428750"/>
              <a:gd name="connsiteY39" fmla="*/ 128587 h 3148013"/>
              <a:gd name="connsiteX40" fmla="*/ 1212850 w 1428750"/>
              <a:gd name="connsiteY40" fmla="*/ 131762 h 3148013"/>
              <a:gd name="connsiteX41" fmla="*/ 1223962 w 1428750"/>
              <a:gd name="connsiteY41" fmla="*/ 166687 h 3148013"/>
              <a:gd name="connsiteX42" fmla="*/ 1230312 w 1428750"/>
              <a:gd name="connsiteY42" fmla="*/ 209549 h 3148013"/>
              <a:gd name="connsiteX43" fmla="*/ 1230312 w 1428750"/>
              <a:gd name="connsiteY43" fmla="*/ 617537 h 3148013"/>
              <a:gd name="connsiteX44" fmla="*/ 1255713 w 1428750"/>
              <a:gd name="connsiteY44" fmla="*/ 636587 h 3148013"/>
              <a:gd name="connsiteX45" fmla="*/ 1255713 w 1428750"/>
              <a:gd name="connsiteY45" fmla="*/ 636588 h 3148013"/>
              <a:gd name="connsiteX46" fmla="*/ 1298575 w 1428750"/>
              <a:gd name="connsiteY46" fmla="*/ 669924 h 3148013"/>
              <a:gd name="connsiteX47" fmla="*/ 1298575 w 1428750"/>
              <a:gd name="connsiteY47" fmla="*/ 669925 h 3148013"/>
              <a:gd name="connsiteX48" fmla="*/ 1341438 w 1428750"/>
              <a:gd name="connsiteY48" fmla="*/ 703262 h 3148013"/>
              <a:gd name="connsiteX49" fmla="*/ 1341438 w 1428750"/>
              <a:gd name="connsiteY49" fmla="*/ 703263 h 3148013"/>
              <a:gd name="connsiteX50" fmla="*/ 1384300 w 1428750"/>
              <a:gd name="connsiteY50" fmla="*/ 735012 h 3148013"/>
              <a:gd name="connsiteX51" fmla="*/ 1411288 w 1428750"/>
              <a:gd name="connsiteY51" fmla="*/ 755649 h 3148013"/>
              <a:gd name="connsiteX52" fmla="*/ 1423988 w 1428750"/>
              <a:gd name="connsiteY52" fmla="*/ 769937 h 3148013"/>
              <a:gd name="connsiteX53" fmla="*/ 1427163 w 1428750"/>
              <a:gd name="connsiteY53" fmla="*/ 787400 h 3148013"/>
              <a:gd name="connsiteX54" fmla="*/ 1427163 w 1428750"/>
              <a:gd name="connsiteY54" fmla="*/ 787400 h 3148013"/>
              <a:gd name="connsiteX55" fmla="*/ 1428750 w 1428750"/>
              <a:gd name="connsiteY55" fmla="*/ 787400 h 3148013"/>
              <a:gd name="connsiteX56" fmla="*/ 1428750 w 1428750"/>
              <a:gd name="connsiteY56" fmla="*/ 788988 h 3148013"/>
              <a:gd name="connsiteX57" fmla="*/ 1427162 w 1428750"/>
              <a:gd name="connsiteY57" fmla="*/ 788988 h 3148013"/>
              <a:gd name="connsiteX58" fmla="*/ 1427162 w 1428750"/>
              <a:gd name="connsiteY58" fmla="*/ 787405 h 3148013"/>
              <a:gd name="connsiteX59" fmla="*/ 1423988 w 1428750"/>
              <a:gd name="connsiteY59" fmla="*/ 803275 h 3148013"/>
              <a:gd name="connsiteX60" fmla="*/ 1411288 w 1428750"/>
              <a:gd name="connsiteY60" fmla="*/ 817563 h 3148013"/>
              <a:gd name="connsiteX61" fmla="*/ 1384300 w 1428750"/>
              <a:gd name="connsiteY61" fmla="*/ 838200 h 3148013"/>
              <a:gd name="connsiteX62" fmla="*/ 1384300 w 1428750"/>
              <a:gd name="connsiteY62" fmla="*/ 838200 h 3148013"/>
              <a:gd name="connsiteX63" fmla="*/ 1341438 w 1428750"/>
              <a:gd name="connsiteY63" fmla="*/ 871536 h 3148013"/>
              <a:gd name="connsiteX64" fmla="*/ 1341438 w 1428750"/>
              <a:gd name="connsiteY64" fmla="*/ 871538 h 3148013"/>
              <a:gd name="connsiteX65" fmla="*/ 1298575 w 1428750"/>
              <a:gd name="connsiteY65" fmla="*/ 904875 h 3148013"/>
              <a:gd name="connsiteX66" fmla="*/ 1255713 w 1428750"/>
              <a:gd name="connsiteY66" fmla="*/ 936624 h 3148013"/>
              <a:gd name="connsiteX67" fmla="*/ 1255713 w 1428750"/>
              <a:gd name="connsiteY67" fmla="*/ 936625 h 3148013"/>
              <a:gd name="connsiteX68" fmla="*/ 1230312 w 1428750"/>
              <a:gd name="connsiteY68" fmla="*/ 955675 h 3148013"/>
              <a:gd name="connsiteX69" fmla="*/ 1230312 w 1428750"/>
              <a:gd name="connsiteY69" fmla="*/ 2940050 h 3148013"/>
              <a:gd name="connsiteX70" fmla="*/ 1223962 w 1428750"/>
              <a:gd name="connsiteY70" fmla="*/ 2982913 h 3148013"/>
              <a:gd name="connsiteX71" fmla="*/ 1212850 w 1428750"/>
              <a:gd name="connsiteY71" fmla="*/ 3016250 h 3148013"/>
              <a:gd name="connsiteX72" fmla="*/ 1211262 w 1428750"/>
              <a:gd name="connsiteY72" fmla="*/ 3021013 h 3148013"/>
              <a:gd name="connsiteX73" fmla="*/ 1189037 w 1428750"/>
              <a:gd name="connsiteY73" fmla="*/ 3055938 h 3148013"/>
              <a:gd name="connsiteX74" fmla="*/ 1169988 w 1428750"/>
              <a:gd name="connsiteY74" fmla="*/ 3076574 h 3148013"/>
              <a:gd name="connsiteX75" fmla="*/ 1169988 w 1428750"/>
              <a:gd name="connsiteY75" fmla="*/ 3076575 h 3148013"/>
              <a:gd name="connsiteX76" fmla="*/ 1158875 w 1428750"/>
              <a:gd name="connsiteY76" fmla="*/ 3087688 h 3148013"/>
              <a:gd name="connsiteX77" fmla="*/ 1123950 w 1428750"/>
              <a:gd name="connsiteY77" fmla="*/ 3111500 h 3148013"/>
              <a:gd name="connsiteX78" fmla="*/ 1123950 w 1428750"/>
              <a:gd name="connsiteY78" fmla="*/ 3111501 h 3148013"/>
              <a:gd name="connsiteX79" fmla="*/ 1123950 w 1428750"/>
              <a:gd name="connsiteY79" fmla="*/ 3113088 h 3148013"/>
              <a:gd name="connsiteX80" fmla="*/ 1082674 w 1428750"/>
              <a:gd name="connsiteY80" fmla="*/ 3132138 h 3148013"/>
              <a:gd name="connsiteX81" fmla="*/ 1081087 w 1428750"/>
              <a:gd name="connsiteY81" fmla="*/ 3132138 h 3148013"/>
              <a:gd name="connsiteX82" fmla="*/ 1081087 w 1428750"/>
              <a:gd name="connsiteY82" fmla="*/ 3132138 h 3148013"/>
              <a:gd name="connsiteX83" fmla="*/ 1038225 w 1428750"/>
              <a:gd name="connsiteY83" fmla="*/ 3144837 h 3148013"/>
              <a:gd name="connsiteX84" fmla="*/ 1038225 w 1428750"/>
              <a:gd name="connsiteY84" fmla="*/ 3144838 h 3148013"/>
              <a:gd name="connsiteX85" fmla="*/ 995363 w 1428750"/>
              <a:gd name="connsiteY85" fmla="*/ 3148013 h 3148013"/>
              <a:gd name="connsiteX86" fmla="*/ 995362 w 1428750"/>
              <a:gd name="connsiteY86" fmla="*/ 3148013 h 3148013"/>
              <a:gd name="connsiteX87" fmla="*/ 990600 w 1428750"/>
              <a:gd name="connsiteY87" fmla="*/ 3148013 h 3148013"/>
              <a:gd name="connsiteX88" fmla="*/ 952500 w 1428750"/>
              <a:gd name="connsiteY88" fmla="*/ 3148013 h 3148013"/>
              <a:gd name="connsiteX89" fmla="*/ 909638 w 1428750"/>
              <a:gd name="connsiteY89" fmla="*/ 3148013 h 3148013"/>
              <a:gd name="connsiteX90" fmla="*/ 909637 w 1428750"/>
              <a:gd name="connsiteY90" fmla="*/ 3148013 h 3148013"/>
              <a:gd name="connsiteX91" fmla="*/ 866775 w 1428750"/>
              <a:gd name="connsiteY91" fmla="*/ 3148013 h 3148013"/>
              <a:gd name="connsiteX92" fmla="*/ 822325 w 1428750"/>
              <a:gd name="connsiteY92" fmla="*/ 3148013 h 3148013"/>
              <a:gd name="connsiteX93" fmla="*/ 777875 w 1428750"/>
              <a:gd name="connsiteY93" fmla="*/ 3148013 h 3148013"/>
              <a:gd name="connsiteX94" fmla="*/ 735013 w 1428750"/>
              <a:gd name="connsiteY94" fmla="*/ 3148013 h 3148013"/>
              <a:gd name="connsiteX95" fmla="*/ 735012 w 1428750"/>
              <a:gd name="connsiteY95" fmla="*/ 3148013 h 3148013"/>
              <a:gd name="connsiteX96" fmla="*/ 692150 w 1428750"/>
              <a:gd name="connsiteY96" fmla="*/ 3148013 h 3148013"/>
              <a:gd name="connsiteX97" fmla="*/ 649288 w 1428750"/>
              <a:gd name="connsiteY97" fmla="*/ 3148013 h 3148013"/>
              <a:gd name="connsiteX98" fmla="*/ 649287 w 1428750"/>
              <a:gd name="connsiteY98" fmla="*/ 3148013 h 3148013"/>
              <a:gd name="connsiteX99" fmla="*/ 606425 w 1428750"/>
              <a:gd name="connsiteY99" fmla="*/ 3148013 h 3148013"/>
              <a:gd name="connsiteX100" fmla="*/ 563562 w 1428750"/>
              <a:gd name="connsiteY100" fmla="*/ 3148013 h 3148013"/>
              <a:gd name="connsiteX101" fmla="*/ 519113 w 1428750"/>
              <a:gd name="connsiteY101" fmla="*/ 3148013 h 3148013"/>
              <a:gd name="connsiteX102" fmla="*/ 519112 w 1428750"/>
              <a:gd name="connsiteY102" fmla="*/ 3148013 h 3148013"/>
              <a:gd name="connsiteX103" fmla="*/ 476250 w 1428750"/>
              <a:gd name="connsiteY103" fmla="*/ 3148013 h 3148013"/>
              <a:gd name="connsiteX104" fmla="*/ 431800 w 1428750"/>
              <a:gd name="connsiteY104" fmla="*/ 3148013 h 3148013"/>
              <a:gd name="connsiteX105" fmla="*/ 388938 w 1428750"/>
              <a:gd name="connsiteY105" fmla="*/ 3148013 h 3148013"/>
              <a:gd name="connsiteX106" fmla="*/ 388937 w 1428750"/>
              <a:gd name="connsiteY106" fmla="*/ 3148013 h 3148013"/>
              <a:gd name="connsiteX107" fmla="*/ 346075 w 1428750"/>
              <a:gd name="connsiteY107" fmla="*/ 3148013 h 3148013"/>
              <a:gd name="connsiteX108" fmla="*/ 303212 w 1428750"/>
              <a:gd name="connsiteY108" fmla="*/ 3148013 h 3148013"/>
              <a:gd name="connsiteX109" fmla="*/ 258763 w 1428750"/>
              <a:gd name="connsiteY109" fmla="*/ 3148013 h 3148013"/>
              <a:gd name="connsiteX110" fmla="*/ 258762 w 1428750"/>
              <a:gd name="connsiteY110" fmla="*/ 3148013 h 3148013"/>
              <a:gd name="connsiteX111" fmla="*/ 238125 w 1428750"/>
              <a:gd name="connsiteY111" fmla="*/ 3148013 h 3148013"/>
              <a:gd name="connsiteX112" fmla="*/ 215900 w 1428750"/>
              <a:gd name="connsiteY112" fmla="*/ 3146426 h 3148013"/>
              <a:gd name="connsiteX113" fmla="*/ 215900 w 1428750"/>
              <a:gd name="connsiteY113" fmla="*/ 3146425 h 3148013"/>
              <a:gd name="connsiteX114" fmla="*/ 190499 w 1428750"/>
              <a:gd name="connsiteY114" fmla="*/ 3144838 h 3148013"/>
              <a:gd name="connsiteX115" fmla="*/ 173037 w 1428750"/>
              <a:gd name="connsiteY115" fmla="*/ 3140075 h 3148013"/>
              <a:gd name="connsiteX116" fmla="*/ 173037 w 1428750"/>
              <a:gd name="connsiteY116" fmla="*/ 3140075 h 3148013"/>
              <a:gd name="connsiteX117" fmla="*/ 146050 w 1428750"/>
              <a:gd name="connsiteY117" fmla="*/ 3132138 h 3148013"/>
              <a:gd name="connsiteX118" fmla="*/ 130175 w 1428750"/>
              <a:gd name="connsiteY118" fmla="*/ 3124200 h 3148013"/>
              <a:gd name="connsiteX119" fmla="*/ 106362 w 1428750"/>
              <a:gd name="connsiteY119" fmla="*/ 3113088 h 3148013"/>
              <a:gd name="connsiteX120" fmla="*/ 85725 w 1428750"/>
              <a:gd name="connsiteY120" fmla="*/ 3100388 h 3148013"/>
              <a:gd name="connsiteX121" fmla="*/ 85725 w 1428750"/>
              <a:gd name="connsiteY121" fmla="*/ 3100387 h 3148013"/>
              <a:gd name="connsiteX122" fmla="*/ 69850 w 1428750"/>
              <a:gd name="connsiteY122" fmla="*/ 3087687 h 3148013"/>
              <a:gd name="connsiteX123" fmla="*/ 42862 w 1428750"/>
              <a:gd name="connsiteY123" fmla="*/ 3059112 h 3148013"/>
              <a:gd name="connsiteX124" fmla="*/ 42862 w 1428750"/>
              <a:gd name="connsiteY124" fmla="*/ 3059110 h 3148013"/>
              <a:gd name="connsiteX125" fmla="*/ 41275 w 1428750"/>
              <a:gd name="connsiteY125" fmla="*/ 3055937 h 3148013"/>
              <a:gd name="connsiteX126" fmla="*/ 19050 w 1428750"/>
              <a:gd name="connsiteY126" fmla="*/ 3021012 h 3148013"/>
              <a:gd name="connsiteX127" fmla="*/ 4762 w 1428750"/>
              <a:gd name="connsiteY127" fmla="*/ 2982912 h 3148013"/>
              <a:gd name="connsiteX128" fmla="*/ 0 w 1428750"/>
              <a:gd name="connsiteY128" fmla="*/ 2940050 h 3148013"/>
              <a:gd name="connsiteX129" fmla="*/ 0 w 1428750"/>
              <a:gd name="connsiteY129" fmla="*/ 1049337 h 3148013"/>
              <a:gd name="connsiteX130" fmla="*/ 0 w 1428750"/>
              <a:gd name="connsiteY130" fmla="*/ 209549 h 3148013"/>
              <a:gd name="connsiteX131" fmla="*/ 4762 w 1428750"/>
              <a:gd name="connsiteY131" fmla="*/ 166687 h 3148013"/>
              <a:gd name="connsiteX132" fmla="*/ 19050 w 1428750"/>
              <a:gd name="connsiteY132" fmla="*/ 128587 h 3148013"/>
              <a:gd name="connsiteX133" fmla="*/ 41275 w 1428750"/>
              <a:gd name="connsiteY133" fmla="*/ 92074 h 3148013"/>
              <a:gd name="connsiteX134" fmla="*/ 42862 w 1428750"/>
              <a:gd name="connsiteY134" fmla="*/ 90488 h 3148013"/>
              <a:gd name="connsiteX135" fmla="*/ 42862 w 1428750"/>
              <a:gd name="connsiteY135" fmla="*/ 90487 h 3148013"/>
              <a:gd name="connsiteX136" fmla="*/ 69850 w 1428750"/>
              <a:gd name="connsiteY136" fmla="*/ 60324 h 3148013"/>
              <a:gd name="connsiteX137" fmla="*/ 85725 w 1428750"/>
              <a:gd name="connsiteY137" fmla="*/ 49212 h 3148013"/>
              <a:gd name="connsiteX138" fmla="*/ 85725 w 1428750"/>
              <a:gd name="connsiteY138" fmla="*/ 49212 h 3148013"/>
              <a:gd name="connsiteX139" fmla="*/ 106362 w 1428750"/>
              <a:gd name="connsiteY139" fmla="*/ 34925 h 3148013"/>
              <a:gd name="connsiteX140" fmla="*/ 130175 w 1428750"/>
              <a:gd name="connsiteY140" fmla="*/ 25400 h 3148013"/>
              <a:gd name="connsiteX141" fmla="*/ 146050 w 1428750"/>
              <a:gd name="connsiteY141" fmla="*/ 15875 h 3148013"/>
              <a:gd name="connsiteX142" fmla="*/ 173037 w 1428750"/>
              <a:gd name="connsiteY142" fmla="*/ 9525 h 3148013"/>
              <a:gd name="connsiteX143" fmla="*/ 173037 w 1428750"/>
              <a:gd name="connsiteY143" fmla="*/ 9525 h 3148013"/>
              <a:gd name="connsiteX144" fmla="*/ 190499 w 1428750"/>
              <a:gd name="connsiteY144" fmla="*/ 4762 h 3148013"/>
              <a:gd name="connsiteX145" fmla="*/ 215900 w 1428750"/>
              <a:gd name="connsiteY145" fmla="*/ 3175 h 314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1428750" h="3148013">
                <a:moveTo>
                  <a:pt x="238125" y="0"/>
                </a:moveTo>
                <a:lnTo>
                  <a:pt x="258762" y="0"/>
                </a:lnTo>
                <a:lnTo>
                  <a:pt x="258763" y="0"/>
                </a:lnTo>
                <a:lnTo>
                  <a:pt x="303212" y="0"/>
                </a:lnTo>
                <a:lnTo>
                  <a:pt x="346075" y="0"/>
                </a:lnTo>
                <a:lnTo>
                  <a:pt x="388937" y="0"/>
                </a:lnTo>
                <a:lnTo>
                  <a:pt x="388938" y="0"/>
                </a:lnTo>
                <a:lnTo>
                  <a:pt x="431800" y="0"/>
                </a:lnTo>
                <a:lnTo>
                  <a:pt x="476250" y="0"/>
                </a:lnTo>
                <a:lnTo>
                  <a:pt x="519112" y="0"/>
                </a:lnTo>
                <a:lnTo>
                  <a:pt x="519113" y="0"/>
                </a:lnTo>
                <a:lnTo>
                  <a:pt x="563562" y="0"/>
                </a:lnTo>
                <a:lnTo>
                  <a:pt x="606425" y="0"/>
                </a:lnTo>
                <a:lnTo>
                  <a:pt x="649287" y="0"/>
                </a:lnTo>
                <a:lnTo>
                  <a:pt x="649288" y="0"/>
                </a:lnTo>
                <a:lnTo>
                  <a:pt x="692150" y="0"/>
                </a:lnTo>
                <a:lnTo>
                  <a:pt x="735012" y="0"/>
                </a:lnTo>
                <a:lnTo>
                  <a:pt x="735013" y="0"/>
                </a:lnTo>
                <a:lnTo>
                  <a:pt x="777875" y="0"/>
                </a:lnTo>
                <a:lnTo>
                  <a:pt x="822325" y="0"/>
                </a:lnTo>
                <a:lnTo>
                  <a:pt x="866775" y="0"/>
                </a:lnTo>
                <a:lnTo>
                  <a:pt x="909637" y="0"/>
                </a:lnTo>
                <a:lnTo>
                  <a:pt x="909638" y="0"/>
                </a:lnTo>
                <a:lnTo>
                  <a:pt x="952500" y="0"/>
                </a:lnTo>
                <a:lnTo>
                  <a:pt x="990600" y="0"/>
                </a:lnTo>
                <a:lnTo>
                  <a:pt x="995362" y="0"/>
                </a:lnTo>
                <a:lnTo>
                  <a:pt x="995363" y="0"/>
                </a:lnTo>
                <a:lnTo>
                  <a:pt x="995363" y="0"/>
                </a:lnTo>
                <a:lnTo>
                  <a:pt x="1038225" y="4762"/>
                </a:lnTo>
                <a:lnTo>
                  <a:pt x="1038225" y="4762"/>
                </a:lnTo>
                <a:lnTo>
                  <a:pt x="1081088" y="15874"/>
                </a:lnTo>
                <a:lnTo>
                  <a:pt x="1081088" y="15875"/>
                </a:lnTo>
                <a:lnTo>
                  <a:pt x="1082674" y="15875"/>
                </a:lnTo>
                <a:lnTo>
                  <a:pt x="1123950" y="34925"/>
                </a:lnTo>
                <a:lnTo>
                  <a:pt x="1123950" y="36512"/>
                </a:lnTo>
                <a:lnTo>
                  <a:pt x="1158875" y="60324"/>
                </a:lnTo>
                <a:lnTo>
                  <a:pt x="1169988" y="71437"/>
                </a:lnTo>
                <a:lnTo>
                  <a:pt x="1169988" y="71438"/>
                </a:lnTo>
                <a:lnTo>
                  <a:pt x="1189037" y="92074"/>
                </a:lnTo>
                <a:lnTo>
                  <a:pt x="1211262" y="128587"/>
                </a:lnTo>
                <a:lnTo>
                  <a:pt x="1212850" y="131762"/>
                </a:lnTo>
                <a:lnTo>
                  <a:pt x="1223962" y="166687"/>
                </a:lnTo>
                <a:lnTo>
                  <a:pt x="1230312" y="209549"/>
                </a:lnTo>
                <a:lnTo>
                  <a:pt x="1230312" y="617537"/>
                </a:lnTo>
                <a:lnTo>
                  <a:pt x="1255713" y="636587"/>
                </a:lnTo>
                <a:lnTo>
                  <a:pt x="1255713" y="636588"/>
                </a:lnTo>
                <a:lnTo>
                  <a:pt x="1298575" y="669924"/>
                </a:lnTo>
                <a:lnTo>
                  <a:pt x="1298575" y="669925"/>
                </a:lnTo>
                <a:lnTo>
                  <a:pt x="1341438" y="703262"/>
                </a:lnTo>
                <a:lnTo>
                  <a:pt x="1341438" y="703263"/>
                </a:lnTo>
                <a:lnTo>
                  <a:pt x="1384300" y="735012"/>
                </a:lnTo>
                <a:lnTo>
                  <a:pt x="1411288" y="755649"/>
                </a:lnTo>
                <a:lnTo>
                  <a:pt x="1423988" y="769937"/>
                </a:lnTo>
                <a:lnTo>
                  <a:pt x="1427163" y="787400"/>
                </a:lnTo>
                <a:lnTo>
                  <a:pt x="1427163" y="787400"/>
                </a:lnTo>
                <a:lnTo>
                  <a:pt x="1428750" y="787400"/>
                </a:lnTo>
                <a:lnTo>
                  <a:pt x="1428750" y="788988"/>
                </a:lnTo>
                <a:lnTo>
                  <a:pt x="1427162" y="788988"/>
                </a:lnTo>
                <a:lnTo>
                  <a:pt x="1427162" y="787405"/>
                </a:lnTo>
                <a:lnTo>
                  <a:pt x="1423988" y="803275"/>
                </a:lnTo>
                <a:lnTo>
                  <a:pt x="1411288" y="817563"/>
                </a:lnTo>
                <a:lnTo>
                  <a:pt x="1384300" y="838200"/>
                </a:lnTo>
                <a:lnTo>
                  <a:pt x="1384300" y="838200"/>
                </a:lnTo>
                <a:lnTo>
                  <a:pt x="1341438" y="871536"/>
                </a:lnTo>
                <a:lnTo>
                  <a:pt x="1341438" y="871538"/>
                </a:lnTo>
                <a:lnTo>
                  <a:pt x="1298575" y="904875"/>
                </a:lnTo>
                <a:lnTo>
                  <a:pt x="1255713" y="936624"/>
                </a:lnTo>
                <a:lnTo>
                  <a:pt x="1255713" y="936625"/>
                </a:lnTo>
                <a:lnTo>
                  <a:pt x="1230312" y="955675"/>
                </a:lnTo>
                <a:lnTo>
                  <a:pt x="1230312" y="2940050"/>
                </a:lnTo>
                <a:lnTo>
                  <a:pt x="1223962" y="2982913"/>
                </a:lnTo>
                <a:lnTo>
                  <a:pt x="1212850" y="3016250"/>
                </a:lnTo>
                <a:lnTo>
                  <a:pt x="1211262" y="3021013"/>
                </a:lnTo>
                <a:lnTo>
                  <a:pt x="1189037" y="3055938"/>
                </a:lnTo>
                <a:lnTo>
                  <a:pt x="1169988" y="3076574"/>
                </a:lnTo>
                <a:lnTo>
                  <a:pt x="1169988" y="3076575"/>
                </a:lnTo>
                <a:lnTo>
                  <a:pt x="1158875" y="3087688"/>
                </a:lnTo>
                <a:lnTo>
                  <a:pt x="1123950" y="3111500"/>
                </a:lnTo>
                <a:lnTo>
                  <a:pt x="1123950" y="3111501"/>
                </a:lnTo>
                <a:lnTo>
                  <a:pt x="1123950" y="3113088"/>
                </a:lnTo>
                <a:lnTo>
                  <a:pt x="1082674" y="3132138"/>
                </a:lnTo>
                <a:lnTo>
                  <a:pt x="1081087" y="3132138"/>
                </a:lnTo>
                <a:lnTo>
                  <a:pt x="1081087" y="3132138"/>
                </a:lnTo>
                <a:lnTo>
                  <a:pt x="1038225" y="3144837"/>
                </a:lnTo>
                <a:lnTo>
                  <a:pt x="1038225" y="3144838"/>
                </a:lnTo>
                <a:lnTo>
                  <a:pt x="995363" y="3148013"/>
                </a:lnTo>
                <a:lnTo>
                  <a:pt x="995362" y="3148013"/>
                </a:lnTo>
                <a:lnTo>
                  <a:pt x="990600" y="3148013"/>
                </a:lnTo>
                <a:lnTo>
                  <a:pt x="952500" y="3148013"/>
                </a:lnTo>
                <a:lnTo>
                  <a:pt x="909638" y="3148013"/>
                </a:lnTo>
                <a:lnTo>
                  <a:pt x="909637" y="3148013"/>
                </a:lnTo>
                <a:lnTo>
                  <a:pt x="866775" y="3148013"/>
                </a:lnTo>
                <a:lnTo>
                  <a:pt x="822325" y="3148013"/>
                </a:lnTo>
                <a:lnTo>
                  <a:pt x="777875" y="3148013"/>
                </a:lnTo>
                <a:lnTo>
                  <a:pt x="735013" y="3148013"/>
                </a:lnTo>
                <a:lnTo>
                  <a:pt x="735012" y="3148013"/>
                </a:lnTo>
                <a:lnTo>
                  <a:pt x="692150" y="3148013"/>
                </a:lnTo>
                <a:lnTo>
                  <a:pt x="649288" y="3148013"/>
                </a:lnTo>
                <a:lnTo>
                  <a:pt x="649287" y="3148013"/>
                </a:lnTo>
                <a:lnTo>
                  <a:pt x="606425" y="3148013"/>
                </a:lnTo>
                <a:lnTo>
                  <a:pt x="563562" y="3148013"/>
                </a:lnTo>
                <a:lnTo>
                  <a:pt x="519113" y="3148013"/>
                </a:lnTo>
                <a:lnTo>
                  <a:pt x="519112" y="3148013"/>
                </a:lnTo>
                <a:lnTo>
                  <a:pt x="476250" y="3148013"/>
                </a:lnTo>
                <a:lnTo>
                  <a:pt x="431800" y="3148013"/>
                </a:lnTo>
                <a:lnTo>
                  <a:pt x="388938" y="3148013"/>
                </a:lnTo>
                <a:lnTo>
                  <a:pt x="388937" y="3148013"/>
                </a:lnTo>
                <a:lnTo>
                  <a:pt x="346075" y="3148013"/>
                </a:lnTo>
                <a:lnTo>
                  <a:pt x="303212" y="3148013"/>
                </a:lnTo>
                <a:lnTo>
                  <a:pt x="258763" y="3148013"/>
                </a:lnTo>
                <a:lnTo>
                  <a:pt x="258762" y="3148013"/>
                </a:lnTo>
                <a:lnTo>
                  <a:pt x="238125" y="3148013"/>
                </a:lnTo>
                <a:lnTo>
                  <a:pt x="215900" y="3146426"/>
                </a:lnTo>
                <a:lnTo>
                  <a:pt x="215900" y="3146425"/>
                </a:lnTo>
                <a:lnTo>
                  <a:pt x="190499" y="3144838"/>
                </a:lnTo>
                <a:lnTo>
                  <a:pt x="173037" y="3140075"/>
                </a:lnTo>
                <a:lnTo>
                  <a:pt x="173037" y="3140075"/>
                </a:lnTo>
                <a:lnTo>
                  <a:pt x="146050" y="3132138"/>
                </a:lnTo>
                <a:lnTo>
                  <a:pt x="130175" y="3124200"/>
                </a:lnTo>
                <a:lnTo>
                  <a:pt x="106362" y="3113088"/>
                </a:lnTo>
                <a:lnTo>
                  <a:pt x="85725" y="3100388"/>
                </a:lnTo>
                <a:lnTo>
                  <a:pt x="85725" y="3100387"/>
                </a:lnTo>
                <a:lnTo>
                  <a:pt x="69850" y="3087687"/>
                </a:lnTo>
                <a:lnTo>
                  <a:pt x="42862" y="3059112"/>
                </a:lnTo>
                <a:lnTo>
                  <a:pt x="42862" y="3059110"/>
                </a:lnTo>
                <a:lnTo>
                  <a:pt x="41275" y="3055937"/>
                </a:lnTo>
                <a:lnTo>
                  <a:pt x="19050" y="3021012"/>
                </a:lnTo>
                <a:lnTo>
                  <a:pt x="4762" y="2982912"/>
                </a:lnTo>
                <a:lnTo>
                  <a:pt x="0" y="2940050"/>
                </a:lnTo>
                <a:lnTo>
                  <a:pt x="0" y="1049337"/>
                </a:lnTo>
                <a:lnTo>
                  <a:pt x="0" y="209549"/>
                </a:lnTo>
                <a:lnTo>
                  <a:pt x="4762" y="166687"/>
                </a:lnTo>
                <a:lnTo>
                  <a:pt x="19050" y="128587"/>
                </a:lnTo>
                <a:lnTo>
                  <a:pt x="41275" y="92074"/>
                </a:lnTo>
                <a:lnTo>
                  <a:pt x="42862" y="90488"/>
                </a:lnTo>
                <a:lnTo>
                  <a:pt x="42862" y="90487"/>
                </a:lnTo>
                <a:lnTo>
                  <a:pt x="69850" y="60324"/>
                </a:lnTo>
                <a:lnTo>
                  <a:pt x="85725" y="49212"/>
                </a:lnTo>
                <a:lnTo>
                  <a:pt x="85725" y="49212"/>
                </a:lnTo>
                <a:lnTo>
                  <a:pt x="106362" y="34925"/>
                </a:lnTo>
                <a:lnTo>
                  <a:pt x="130175" y="25400"/>
                </a:lnTo>
                <a:lnTo>
                  <a:pt x="146050" y="15875"/>
                </a:lnTo>
                <a:lnTo>
                  <a:pt x="173037" y="9525"/>
                </a:lnTo>
                <a:lnTo>
                  <a:pt x="173037" y="9525"/>
                </a:lnTo>
                <a:lnTo>
                  <a:pt x="190499" y="4762"/>
                </a:lnTo>
                <a:lnTo>
                  <a:pt x="215900" y="3175"/>
                </a:ln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79386" tIns="39692" rIns="79386" bIns="39692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sz="1705" kern="0">
              <a:solidFill>
                <a:sysClr val="window" lastClr="FFFFFF"/>
              </a:solidFill>
              <a:cs typeface="+mn-ea"/>
              <a:sym typeface="+mn-lt"/>
            </a:endParaRPr>
          </a:p>
        </p:txBody>
      </p:sp>
      <p:sp>
        <p:nvSpPr>
          <p:cNvPr id="169" name="任意多边形 168"/>
          <p:cNvSpPr/>
          <p:nvPr/>
        </p:nvSpPr>
        <p:spPr bwMode="auto">
          <a:xfrm>
            <a:off x="9107193" y="1645576"/>
            <a:ext cx="1372785" cy="2843966"/>
          </a:xfrm>
          <a:custGeom>
            <a:avLst/>
            <a:gdLst>
              <a:gd name="connsiteX0" fmla="*/ 239712 w 1228725"/>
              <a:gd name="connsiteY0" fmla="*/ 0 h 3148013"/>
              <a:gd name="connsiteX1" fmla="*/ 252412 w 1228725"/>
              <a:gd name="connsiteY1" fmla="*/ 0 h 3148013"/>
              <a:gd name="connsiteX2" fmla="*/ 296862 w 1228725"/>
              <a:gd name="connsiteY2" fmla="*/ 0 h 3148013"/>
              <a:gd name="connsiteX3" fmla="*/ 339725 w 1228725"/>
              <a:gd name="connsiteY3" fmla="*/ 0 h 3148013"/>
              <a:gd name="connsiteX4" fmla="*/ 381000 w 1228725"/>
              <a:gd name="connsiteY4" fmla="*/ 0 h 3148013"/>
              <a:gd name="connsiteX5" fmla="*/ 423862 w 1228725"/>
              <a:gd name="connsiteY5" fmla="*/ 0 h 3148013"/>
              <a:gd name="connsiteX6" fmla="*/ 423863 w 1228725"/>
              <a:gd name="connsiteY6" fmla="*/ 0 h 3148013"/>
              <a:gd name="connsiteX7" fmla="*/ 465137 w 1228725"/>
              <a:gd name="connsiteY7" fmla="*/ 0 h 3148013"/>
              <a:gd name="connsiteX8" fmla="*/ 508000 w 1228725"/>
              <a:gd name="connsiteY8" fmla="*/ 0 h 3148013"/>
              <a:gd name="connsiteX9" fmla="*/ 550862 w 1228725"/>
              <a:gd name="connsiteY9" fmla="*/ 0 h 3148013"/>
              <a:gd name="connsiteX10" fmla="*/ 550863 w 1228725"/>
              <a:gd name="connsiteY10" fmla="*/ 0 h 3148013"/>
              <a:gd name="connsiteX11" fmla="*/ 592137 w 1228725"/>
              <a:gd name="connsiteY11" fmla="*/ 0 h 3148013"/>
              <a:gd name="connsiteX12" fmla="*/ 635000 w 1228725"/>
              <a:gd name="connsiteY12" fmla="*/ 0 h 3148013"/>
              <a:gd name="connsiteX13" fmla="*/ 676275 w 1228725"/>
              <a:gd name="connsiteY13" fmla="*/ 0 h 3148013"/>
              <a:gd name="connsiteX14" fmla="*/ 720725 w 1228725"/>
              <a:gd name="connsiteY14" fmla="*/ 0 h 3148013"/>
              <a:gd name="connsiteX15" fmla="*/ 763587 w 1228725"/>
              <a:gd name="connsiteY15" fmla="*/ 0 h 3148013"/>
              <a:gd name="connsiteX16" fmla="*/ 763588 w 1228725"/>
              <a:gd name="connsiteY16" fmla="*/ 0 h 3148013"/>
              <a:gd name="connsiteX17" fmla="*/ 804862 w 1228725"/>
              <a:gd name="connsiteY17" fmla="*/ 0 h 3148013"/>
              <a:gd name="connsiteX18" fmla="*/ 847725 w 1228725"/>
              <a:gd name="connsiteY18" fmla="*/ 0 h 3148013"/>
              <a:gd name="connsiteX19" fmla="*/ 889000 w 1228725"/>
              <a:gd name="connsiteY19" fmla="*/ 0 h 3148013"/>
              <a:gd name="connsiteX20" fmla="*/ 931862 w 1228725"/>
              <a:gd name="connsiteY20" fmla="*/ 0 h 3148013"/>
              <a:gd name="connsiteX21" fmla="*/ 931863 w 1228725"/>
              <a:gd name="connsiteY21" fmla="*/ 0 h 3148013"/>
              <a:gd name="connsiteX22" fmla="*/ 974725 w 1228725"/>
              <a:gd name="connsiteY22" fmla="*/ 0 h 3148013"/>
              <a:gd name="connsiteX23" fmla="*/ 989013 w 1228725"/>
              <a:gd name="connsiteY23" fmla="*/ 0 h 3148013"/>
              <a:gd name="connsiteX24" fmla="*/ 1016000 w 1228725"/>
              <a:gd name="connsiteY24" fmla="*/ 3175 h 3148013"/>
              <a:gd name="connsiteX25" fmla="*/ 1036638 w 1228725"/>
              <a:gd name="connsiteY25" fmla="*/ 4762 h 3148013"/>
              <a:gd name="connsiteX26" fmla="*/ 1058862 w 1228725"/>
              <a:gd name="connsiteY26" fmla="*/ 11112 h 3148013"/>
              <a:gd name="connsiteX27" fmla="*/ 1058862 w 1228725"/>
              <a:gd name="connsiteY27" fmla="*/ 11112 h 3148013"/>
              <a:gd name="connsiteX28" fmla="*/ 1081087 w 1228725"/>
              <a:gd name="connsiteY28" fmla="*/ 15874 h 3148013"/>
              <a:gd name="connsiteX29" fmla="*/ 1100137 w 1228725"/>
              <a:gd name="connsiteY29" fmla="*/ 25399 h 3148013"/>
              <a:gd name="connsiteX30" fmla="*/ 1100137 w 1228725"/>
              <a:gd name="connsiteY30" fmla="*/ 25400 h 3148013"/>
              <a:gd name="connsiteX31" fmla="*/ 1123949 w 1228725"/>
              <a:gd name="connsiteY31" fmla="*/ 34925 h 3148013"/>
              <a:gd name="connsiteX32" fmla="*/ 1144587 w 1228725"/>
              <a:gd name="connsiteY32" fmla="*/ 50800 h 3148013"/>
              <a:gd name="connsiteX33" fmla="*/ 1158875 w 1228725"/>
              <a:gd name="connsiteY33" fmla="*/ 60325 h 3148013"/>
              <a:gd name="connsiteX34" fmla="*/ 1187450 w 1228725"/>
              <a:gd name="connsiteY34" fmla="*/ 90488 h 3148013"/>
              <a:gd name="connsiteX35" fmla="*/ 1187450 w 1228725"/>
              <a:gd name="connsiteY35" fmla="*/ 90487 h 3148013"/>
              <a:gd name="connsiteX36" fmla="*/ 1189037 w 1228725"/>
              <a:gd name="connsiteY36" fmla="*/ 92075 h 3148013"/>
              <a:gd name="connsiteX37" fmla="*/ 1209675 w 1228725"/>
              <a:gd name="connsiteY37" fmla="*/ 128587 h 3148013"/>
              <a:gd name="connsiteX38" fmla="*/ 1222375 w 1228725"/>
              <a:gd name="connsiteY38" fmla="*/ 166687 h 3148013"/>
              <a:gd name="connsiteX39" fmla="*/ 1228725 w 1228725"/>
              <a:gd name="connsiteY39" fmla="*/ 209550 h 3148013"/>
              <a:gd name="connsiteX40" fmla="*/ 1228725 w 1228725"/>
              <a:gd name="connsiteY40" fmla="*/ 2940050 h 3148013"/>
              <a:gd name="connsiteX41" fmla="*/ 1222375 w 1228725"/>
              <a:gd name="connsiteY41" fmla="*/ 2982912 h 3148013"/>
              <a:gd name="connsiteX42" fmla="*/ 1209675 w 1228725"/>
              <a:gd name="connsiteY42" fmla="*/ 3021012 h 3148013"/>
              <a:gd name="connsiteX43" fmla="*/ 1189037 w 1228725"/>
              <a:gd name="connsiteY43" fmla="*/ 3055937 h 3148013"/>
              <a:gd name="connsiteX44" fmla="*/ 1187450 w 1228725"/>
              <a:gd name="connsiteY44" fmla="*/ 3059112 h 3148013"/>
              <a:gd name="connsiteX45" fmla="*/ 1187450 w 1228725"/>
              <a:gd name="connsiteY45" fmla="*/ 3059113 h 3148013"/>
              <a:gd name="connsiteX46" fmla="*/ 1158875 w 1228725"/>
              <a:gd name="connsiteY46" fmla="*/ 3087688 h 3148013"/>
              <a:gd name="connsiteX47" fmla="*/ 1144587 w 1228725"/>
              <a:gd name="connsiteY47" fmla="*/ 3097213 h 3148013"/>
              <a:gd name="connsiteX48" fmla="*/ 1144587 w 1228725"/>
              <a:gd name="connsiteY48" fmla="*/ 3097213 h 3148013"/>
              <a:gd name="connsiteX49" fmla="*/ 1123949 w 1228725"/>
              <a:gd name="connsiteY49" fmla="*/ 3113088 h 3148013"/>
              <a:gd name="connsiteX50" fmla="*/ 1100137 w 1228725"/>
              <a:gd name="connsiteY50" fmla="*/ 3124200 h 3148013"/>
              <a:gd name="connsiteX51" fmla="*/ 1081087 w 1228725"/>
              <a:gd name="connsiteY51" fmla="*/ 3132138 h 3148013"/>
              <a:gd name="connsiteX52" fmla="*/ 1058863 w 1228725"/>
              <a:gd name="connsiteY52" fmla="*/ 3136900 h 3148013"/>
              <a:gd name="connsiteX53" fmla="*/ 1036638 w 1228725"/>
              <a:gd name="connsiteY53" fmla="*/ 3144838 h 3148013"/>
              <a:gd name="connsiteX54" fmla="*/ 1016000 w 1228725"/>
              <a:gd name="connsiteY54" fmla="*/ 3146425 h 3148013"/>
              <a:gd name="connsiteX55" fmla="*/ 1016000 w 1228725"/>
              <a:gd name="connsiteY55" fmla="*/ 3146426 h 3148013"/>
              <a:gd name="connsiteX56" fmla="*/ 989013 w 1228725"/>
              <a:gd name="connsiteY56" fmla="*/ 3148013 h 3148013"/>
              <a:gd name="connsiteX57" fmla="*/ 974725 w 1228725"/>
              <a:gd name="connsiteY57" fmla="*/ 3148013 h 3148013"/>
              <a:gd name="connsiteX58" fmla="*/ 931863 w 1228725"/>
              <a:gd name="connsiteY58" fmla="*/ 3148013 h 3148013"/>
              <a:gd name="connsiteX59" fmla="*/ 931862 w 1228725"/>
              <a:gd name="connsiteY59" fmla="*/ 3148013 h 3148013"/>
              <a:gd name="connsiteX60" fmla="*/ 889000 w 1228725"/>
              <a:gd name="connsiteY60" fmla="*/ 3148013 h 3148013"/>
              <a:gd name="connsiteX61" fmla="*/ 847725 w 1228725"/>
              <a:gd name="connsiteY61" fmla="*/ 3148013 h 3148013"/>
              <a:gd name="connsiteX62" fmla="*/ 804862 w 1228725"/>
              <a:gd name="connsiteY62" fmla="*/ 3148013 h 3148013"/>
              <a:gd name="connsiteX63" fmla="*/ 763588 w 1228725"/>
              <a:gd name="connsiteY63" fmla="*/ 3148013 h 3148013"/>
              <a:gd name="connsiteX64" fmla="*/ 763587 w 1228725"/>
              <a:gd name="connsiteY64" fmla="*/ 3148013 h 3148013"/>
              <a:gd name="connsiteX65" fmla="*/ 720725 w 1228725"/>
              <a:gd name="connsiteY65" fmla="*/ 3148013 h 3148013"/>
              <a:gd name="connsiteX66" fmla="*/ 676275 w 1228725"/>
              <a:gd name="connsiteY66" fmla="*/ 3148013 h 3148013"/>
              <a:gd name="connsiteX67" fmla="*/ 635000 w 1228725"/>
              <a:gd name="connsiteY67" fmla="*/ 3148013 h 3148013"/>
              <a:gd name="connsiteX68" fmla="*/ 592137 w 1228725"/>
              <a:gd name="connsiteY68" fmla="*/ 3148013 h 3148013"/>
              <a:gd name="connsiteX69" fmla="*/ 550863 w 1228725"/>
              <a:gd name="connsiteY69" fmla="*/ 3148013 h 3148013"/>
              <a:gd name="connsiteX70" fmla="*/ 550862 w 1228725"/>
              <a:gd name="connsiteY70" fmla="*/ 3148013 h 3148013"/>
              <a:gd name="connsiteX71" fmla="*/ 508000 w 1228725"/>
              <a:gd name="connsiteY71" fmla="*/ 3148013 h 3148013"/>
              <a:gd name="connsiteX72" fmla="*/ 465137 w 1228725"/>
              <a:gd name="connsiteY72" fmla="*/ 3148013 h 3148013"/>
              <a:gd name="connsiteX73" fmla="*/ 423863 w 1228725"/>
              <a:gd name="connsiteY73" fmla="*/ 3148013 h 3148013"/>
              <a:gd name="connsiteX74" fmla="*/ 423862 w 1228725"/>
              <a:gd name="connsiteY74" fmla="*/ 3148013 h 3148013"/>
              <a:gd name="connsiteX75" fmla="*/ 381000 w 1228725"/>
              <a:gd name="connsiteY75" fmla="*/ 3148013 h 3148013"/>
              <a:gd name="connsiteX76" fmla="*/ 339725 w 1228725"/>
              <a:gd name="connsiteY76" fmla="*/ 3148013 h 3148013"/>
              <a:gd name="connsiteX77" fmla="*/ 296862 w 1228725"/>
              <a:gd name="connsiteY77" fmla="*/ 3148013 h 3148013"/>
              <a:gd name="connsiteX78" fmla="*/ 252412 w 1228725"/>
              <a:gd name="connsiteY78" fmla="*/ 3148013 h 3148013"/>
              <a:gd name="connsiteX79" fmla="*/ 239712 w 1228725"/>
              <a:gd name="connsiteY79" fmla="*/ 3148013 h 3148013"/>
              <a:gd name="connsiteX80" fmla="*/ 211137 w 1228725"/>
              <a:gd name="connsiteY80" fmla="*/ 3146426 h 3148013"/>
              <a:gd name="connsiteX81" fmla="*/ 211137 w 1228725"/>
              <a:gd name="connsiteY81" fmla="*/ 3146425 h 3148013"/>
              <a:gd name="connsiteX82" fmla="*/ 190500 w 1228725"/>
              <a:gd name="connsiteY82" fmla="*/ 3144838 h 3148013"/>
              <a:gd name="connsiteX83" fmla="*/ 168275 w 1228725"/>
              <a:gd name="connsiteY83" fmla="*/ 3136900 h 3148013"/>
              <a:gd name="connsiteX84" fmla="*/ 146049 w 1228725"/>
              <a:gd name="connsiteY84" fmla="*/ 3132138 h 3148013"/>
              <a:gd name="connsiteX85" fmla="*/ 125412 w 1228725"/>
              <a:gd name="connsiteY85" fmla="*/ 3124200 h 3148013"/>
              <a:gd name="connsiteX86" fmla="*/ 104774 w 1228725"/>
              <a:gd name="connsiteY86" fmla="*/ 3113088 h 3148013"/>
              <a:gd name="connsiteX87" fmla="*/ 84137 w 1228725"/>
              <a:gd name="connsiteY87" fmla="*/ 3097213 h 3148013"/>
              <a:gd name="connsiteX88" fmla="*/ 68263 w 1228725"/>
              <a:gd name="connsiteY88" fmla="*/ 3087688 h 3148013"/>
              <a:gd name="connsiteX89" fmla="*/ 41275 w 1228725"/>
              <a:gd name="connsiteY89" fmla="*/ 3059113 h 3148013"/>
              <a:gd name="connsiteX90" fmla="*/ 41275 w 1228725"/>
              <a:gd name="connsiteY90" fmla="*/ 3059112 h 3148013"/>
              <a:gd name="connsiteX91" fmla="*/ 39687 w 1228725"/>
              <a:gd name="connsiteY91" fmla="*/ 3055937 h 3148013"/>
              <a:gd name="connsiteX92" fmla="*/ 19050 w 1228725"/>
              <a:gd name="connsiteY92" fmla="*/ 3021012 h 3148013"/>
              <a:gd name="connsiteX93" fmla="*/ 3175 w 1228725"/>
              <a:gd name="connsiteY93" fmla="*/ 2982912 h 3148013"/>
              <a:gd name="connsiteX94" fmla="*/ 0 w 1228725"/>
              <a:gd name="connsiteY94" fmla="*/ 2940050 h 3148013"/>
              <a:gd name="connsiteX95" fmla="*/ 0 w 1228725"/>
              <a:gd name="connsiteY95" fmla="*/ 209550 h 3148013"/>
              <a:gd name="connsiteX96" fmla="*/ 3175 w 1228725"/>
              <a:gd name="connsiteY96" fmla="*/ 166687 h 3148013"/>
              <a:gd name="connsiteX97" fmla="*/ 19050 w 1228725"/>
              <a:gd name="connsiteY97" fmla="*/ 128587 h 3148013"/>
              <a:gd name="connsiteX98" fmla="*/ 39687 w 1228725"/>
              <a:gd name="connsiteY98" fmla="*/ 92075 h 3148013"/>
              <a:gd name="connsiteX99" fmla="*/ 41275 w 1228725"/>
              <a:gd name="connsiteY99" fmla="*/ 90487 h 3148013"/>
              <a:gd name="connsiteX100" fmla="*/ 41275 w 1228725"/>
              <a:gd name="connsiteY100" fmla="*/ 90488 h 3148013"/>
              <a:gd name="connsiteX101" fmla="*/ 68263 w 1228725"/>
              <a:gd name="connsiteY101" fmla="*/ 60325 h 3148013"/>
              <a:gd name="connsiteX102" fmla="*/ 84137 w 1228725"/>
              <a:gd name="connsiteY102" fmla="*/ 50801 h 3148013"/>
              <a:gd name="connsiteX103" fmla="*/ 84137 w 1228725"/>
              <a:gd name="connsiteY103" fmla="*/ 50800 h 3148013"/>
              <a:gd name="connsiteX104" fmla="*/ 104774 w 1228725"/>
              <a:gd name="connsiteY104" fmla="*/ 34925 h 3148013"/>
              <a:gd name="connsiteX105" fmla="*/ 125412 w 1228725"/>
              <a:gd name="connsiteY105" fmla="*/ 25400 h 3148013"/>
              <a:gd name="connsiteX106" fmla="*/ 125412 w 1228725"/>
              <a:gd name="connsiteY106" fmla="*/ 25399 h 3148013"/>
              <a:gd name="connsiteX107" fmla="*/ 146049 w 1228725"/>
              <a:gd name="connsiteY107" fmla="*/ 15874 h 3148013"/>
              <a:gd name="connsiteX108" fmla="*/ 168275 w 1228725"/>
              <a:gd name="connsiteY108" fmla="*/ 11112 h 3148013"/>
              <a:gd name="connsiteX109" fmla="*/ 168275 w 1228725"/>
              <a:gd name="connsiteY109" fmla="*/ 11112 h 3148013"/>
              <a:gd name="connsiteX110" fmla="*/ 190500 w 1228725"/>
              <a:gd name="connsiteY110" fmla="*/ 4762 h 3148013"/>
              <a:gd name="connsiteX111" fmla="*/ 211137 w 1228725"/>
              <a:gd name="connsiteY111" fmla="*/ 3175 h 314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1228725" h="3148013">
                <a:moveTo>
                  <a:pt x="239712" y="0"/>
                </a:moveTo>
                <a:lnTo>
                  <a:pt x="252412" y="0"/>
                </a:lnTo>
                <a:lnTo>
                  <a:pt x="296862" y="0"/>
                </a:lnTo>
                <a:lnTo>
                  <a:pt x="339725" y="0"/>
                </a:lnTo>
                <a:lnTo>
                  <a:pt x="381000" y="0"/>
                </a:lnTo>
                <a:lnTo>
                  <a:pt x="423862" y="0"/>
                </a:lnTo>
                <a:lnTo>
                  <a:pt x="423863" y="0"/>
                </a:lnTo>
                <a:lnTo>
                  <a:pt x="465137" y="0"/>
                </a:lnTo>
                <a:lnTo>
                  <a:pt x="508000" y="0"/>
                </a:lnTo>
                <a:lnTo>
                  <a:pt x="550862" y="0"/>
                </a:lnTo>
                <a:lnTo>
                  <a:pt x="550863" y="0"/>
                </a:lnTo>
                <a:lnTo>
                  <a:pt x="592137" y="0"/>
                </a:lnTo>
                <a:lnTo>
                  <a:pt x="635000" y="0"/>
                </a:lnTo>
                <a:lnTo>
                  <a:pt x="676275" y="0"/>
                </a:lnTo>
                <a:lnTo>
                  <a:pt x="720725" y="0"/>
                </a:lnTo>
                <a:lnTo>
                  <a:pt x="763587" y="0"/>
                </a:lnTo>
                <a:lnTo>
                  <a:pt x="763588" y="0"/>
                </a:lnTo>
                <a:lnTo>
                  <a:pt x="804862" y="0"/>
                </a:lnTo>
                <a:lnTo>
                  <a:pt x="847725" y="0"/>
                </a:lnTo>
                <a:lnTo>
                  <a:pt x="889000" y="0"/>
                </a:lnTo>
                <a:lnTo>
                  <a:pt x="931862" y="0"/>
                </a:lnTo>
                <a:lnTo>
                  <a:pt x="931863" y="0"/>
                </a:lnTo>
                <a:lnTo>
                  <a:pt x="974725" y="0"/>
                </a:lnTo>
                <a:lnTo>
                  <a:pt x="989013" y="0"/>
                </a:lnTo>
                <a:lnTo>
                  <a:pt x="1016000" y="3175"/>
                </a:lnTo>
                <a:lnTo>
                  <a:pt x="1036638" y="4762"/>
                </a:lnTo>
                <a:lnTo>
                  <a:pt x="1058862" y="11112"/>
                </a:lnTo>
                <a:lnTo>
                  <a:pt x="1058862" y="11112"/>
                </a:lnTo>
                <a:lnTo>
                  <a:pt x="1081087" y="15874"/>
                </a:lnTo>
                <a:lnTo>
                  <a:pt x="1100137" y="25399"/>
                </a:lnTo>
                <a:lnTo>
                  <a:pt x="1100137" y="25400"/>
                </a:lnTo>
                <a:lnTo>
                  <a:pt x="1123949" y="34925"/>
                </a:lnTo>
                <a:lnTo>
                  <a:pt x="1144587" y="50800"/>
                </a:lnTo>
                <a:lnTo>
                  <a:pt x="1158875" y="60325"/>
                </a:lnTo>
                <a:lnTo>
                  <a:pt x="1187450" y="90488"/>
                </a:lnTo>
                <a:lnTo>
                  <a:pt x="1187450" y="90487"/>
                </a:lnTo>
                <a:lnTo>
                  <a:pt x="1189037" y="92075"/>
                </a:lnTo>
                <a:lnTo>
                  <a:pt x="1209675" y="128587"/>
                </a:lnTo>
                <a:lnTo>
                  <a:pt x="1222375" y="166687"/>
                </a:lnTo>
                <a:lnTo>
                  <a:pt x="1228725" y="209550"/>
                </a:lnTo>
                <a:lnTo>
                  <a:pt x="1228725" y="2940050"/>
                </a:lnTo>
                <a:lnTo>
                  <a:pt x="1222375" y="2982912"/>
                </a:lnTo>
                <a:lnTo>
                  <a:pt x="1209675" y="3021012"/>
                </a:lnTo>
                <a:lnTo>
                  <a:pt x="1189037" y="3055937"/>
                </a:lnTo>
                <a:lnTo>
                  <a:pt x="1187450" y="3059112"/>
                </a:lnTo>
                <a:lnTo>
                  <a:pt x="1187450" y="3059113"/>
                </a:lnTo>
                <a:lnTo>
                  <a:pt x="1158875" y="3087688"/>
                </a:lnTo>
                <a:lnTo>
                  <a:pt x="1144587" y="3097213"/>
                </a:lnTo>
                <a:lnTo>
                  <a:pt x="1144587" y="3097213"/>
                </a:lnTo>
                <a:lnTo>
                  <a:pt x="1123949" y="3113088"/>
                </a:lnTo>
                <a:lnTo>
                  <a:pt x="1100137" y="3124200"/>
                </a:lnTo>
                <a:lnTo>
                  <a:pt x="1081087" y="3132138"/>
                </a:lnTo>
                <a:lnTo>
                  <a:pt x="1058863" y="3136900"/>
                </a:lnTo>
                <a:lnTo>
                  <a:pt x="1036638" y="3144838"/>
                </a:lnTo>
                <a:lnTo>
                  <a:pt x="1016000" y="3146425"/>
                </a:lnTo>
                <a:lnTo>
                  <a:pt x="1016000" y="3146426"/>
                </a:lnTo>
                <a:lnTo>
                  <a:pt x="989013" y="3148013"/>
                </a:lnTo>
                <a:lnTo>
                  <a:pt x="974725" y="3148013"/>
                </a:lnTo>
                <a:lnTo>
                  <a:pt x="931863" y="3148013"/>
                </a:lnTo>
                <a:lnTo>
                  <a:pt x="931862" y="3148013"/>
                </a:lnTo>
                <a:lnTo>
                  <a:pt x="889000" y="3148013"/>
                </a:lnTo>
                <a:lnTo>
                  <a:pt x="847725" y="3148013"/>
                </a:lnTo>
                <a:lnTo>
                  <a:pt x="804862" y="3148013"/>
                </a:lnTo>
                <a:lnTo>
                  <a:pt x="763588" y="3148013"/>
                </a:lnTo>
                <a:lnTo>
                  <a:pt x="763587" y="3148013"/>
                </a:lnTo>
                <a:lnTo>
                  <a:pt x="720725" y="3148013"/>
                </a:lnTo>
                <a:lnTo>
                  <a:pt x="676275" y="3148013"/>
                </a:lnTo>
                <a:lnTo>
                  <a:pt x="635000" y="3148013"/>
                </a:lnTo>
                <a:lnTo>
                  <a:pt x="592137" y="3148013"/>
                </a:lnTo>
                <a:lnTo>
                  <a:pt x="550863" y="3148013"/>
                </a:lnTo>
                <a:lnTo>
                  <a:pt x="550862" y="3148013"/>
                </a:lnTo>
                <a:lnTo>
                  <a:pt x="508000" y="3148013"/>
                </a:lnTo>
                <a:lnTo>
                  <a:pt x="465137" y="3148013"/>
                </a:lnTo>
                <a:lnTo>
                  <a:pt x="423863" y="3148013"/>
                </a:lnTo>
                <a:lnTo>
                  <a:pt x="423862" y="3148013"/>
                </a:lnTo>
                <a:lnTo>
                  <a:pt x="381000" y="3148013"/>
                </a:lnTo>
                <a:lnTo>
                  <a:pt x="339725" y="3148013"/>
                </a:lnTo>
                <a:lnTo>
                  <a:pt x="296862" y="3148013"/>
                </a:lnTo>
                <a:lnTo>
                  <a:pt x="252412" y="3148013"/>
                </a:lnTo>
                <a:lnTo>
                  <a:pt x="239712" y="3148013"/>
                </a:lnTo>
                <a:lnTo>
                  <a:pt x="211137" y="3146426"/>
                </a:lnTo>
                <a:lnTo>
                  <a:pt x="211137" y="3146425"/>
                </a:lnTo>
                <a:lnTo>
                  <a:pt x="190500" y="3144838"/>
                </a:lnTo>
                <a:lnTo>
                  <a:pt x="168275" y="3136900"/>
                </a:lnTo>
                <a:lnTo>
                  <a:pt x="146049" y="3132138"/>
                </a:lnTo>
                <a:lnTo>
                  <a:pt x="125412" y="3124200"/>
                </a:lnTo>
                <a:lnTo>
                  <a:pt x="104774" y="3113088"/>
                </a:lnTo>
                <a:lnTo>
                  <a:pt x="84137" y="3097213"/>
                </a:lnTo>
                <a:lnTo>
                  <a:pt x="68263" y="3087688"/>
                </a:lnTo>
                <a:lnTo>
                  <a:pt x="41275" y="3059113"/>
                </a:lnTo>
                <a:lnTo>
                  <a:pt x="41275" y="3059112"/>
                </a:lnTo>
                <a:lnTo>
                  <a:pt x="39687" y="3055937"/>
                </a:lnTo>
                <a:lnTo>
                  <a:pt x="19050" y="3021012"/>
                </a:lnTo>
                <a:lnTo>
                  <a:pt x="3175" y="2982912"/>
                </a:lnTo>
                <a:lnTo>
                  <a:pt x="0" y="2940050"/>
                </a:lnTo>
                <a:lnTo>
                  <a:pt x="0" y="209550"/>
                </a:lnTo>
                <a:lnTo>
                  <a:pt x="3175" y="166687"/>
                </a:lnTo>
                <a:lnTo>
                  <a:pt x="19050" y="128587"/>
                </a:lnTo>
                <a:lnTo>
                  <a:pt x="39687" y="92075"/>
                </a:lnTo>
                <a:lnTo>
                  <a:pt x="41275" y="90487"/>
                </a:lnTo>
                <a:lnTo>
                  <a:pt x="41275" y="90488"/>
                </a:lnTo>
                <a:lnTo>
                  <a:pt x="68263" y="60325"/>
                </a:lnTo>
                <a:lnTo>
                  <a:pt x="84137" y="50801"/>
                </a:lnTo>
                <a:lnTo>
                  <a:pt x="84137" y="50800"/>
                </a:lnTo>
                <a:lnTo>
                  <a:pt x="104774" y="34925"/>
                </a:lnTo>
                <a:lnTo>
                  <a:pt x="125412" y="25400"/>
                </a:lnTo>
                <a:lnTo>
                  <a:pt x="125412" y="25399"/>
                </a:lnTo>
                <a:lnTo>
                  <a:pt x="146049" y="15874"/>
                </a:lnTo>
                <a:lnTo>
                  <a:pt x="168275" y="11112"/>
                </a:lnTo>
                <a:lnTo>
                  <a:pt x="168275" y="11112"/>
                </a:lnTo>
                <a:lnTo>
                  <a:pt x="190500" y="4762"/>
                </a:lnTo>
                <a:lnTo>
                  <a:pt x="211137" y="3175"/>
                </a:lnTo>
                <a:close/>
              </a:path>
            </a:pathLst>
          </a:custGeom>
          <a:solidFill>
            <a:srgbClr val="EC1C24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79386" tIns="39692" rIns="79386" bIns="39692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sz="1705" kern="0">
              <a:solidFill>
                <a:sysClr val="window" lastClr="FFFFFF"/>
              </a:solidFill>
              <a:cs typeface="+mn-ea"/>
              <a:sym typeface="+mn-lt"/>
            </a:endParaRPr>
          </a:p>
        </p:txBody>
      </p:sp>
      <p:sp>
        <p:nvSpPr>
          <p:cNvPr id="199" name="任意多边形 198"/>
          <p:cNvSpPr>
            <a:spLocks noChangeArrowheads="1"/>
          </p:cNvSpPr>
          <p:nvPr/>
        </p:nvSpPr>
        <p:spPr bwMode="auto">
          <a:xfrm>
            <a:off x="6799549" y="1645576"/>
            <a:ext cx="1598036" cy="2843966"/>
          </a:xfrm>
          <a:custGeom>
            <a:avLst/>
            <a:gdLst>
              <a:gd name="connsiteX0" fmla="*/ 1428750 w 1430338"/>
              <a:gd name="connsiteY0" fmla="*/ 787400 h 3148013"/>
              <a:gd name="connsiteX1" fmla="*/ 1430338 w 1430338"/>
              <a:gd name="connsiteY1" fmla="*/ 787400 h 3148013"/>
              <a:gd name="connsiteX2" fmla="*/ 1430338 w 1430338"/>
              <a:gd name="connsiteY2" fmla="*/ 788988 h 3148013"/>
              <a:gd name="connsiteX3" fmla="*/ 1428750 w 1430338"/>
              <a:gd name="connsiteY3" fmla="*/ 788988 h 3148013"/>
              <a:gd name="connsiteX4" fmla="*/ 239712 w 1430338"/>
              <a:gd name="connsiteY4" fmla="*/ 0 h 3148013"/>
              <a:gd name="connsiteX5" fmla="*/ 260350 w 1430338"/>
              <a:gd name="connsiteY5" fmla="*/ 0 h 3148013"/>
              <a:gd name="connsiteX6" fmla="*/ 303212 w 1430338"/>
              <a:gd name="connsiteY6" fmla="*/ 0 h 3148013"/>
              <a:gd name="connsiteX7" fmla="*/ 303213 w 1430338"/>
              <a:gd name="connsiteY7" fmla="*/ 0 h 3148013"/>
              <a:gd name="connsiteX8" fmla="*/ 346075 w 1430338"/>
              <a:gd name="connsiteY8" fmla="*/ 0 h 3148013"/>
              <a:gd name="connsiteX9" fmla="*/ 392112 w 1430338"/>
              <a:gd name="connsiteY9" fmla="*/ 0 h 3148013"/>
              <a:gd name="connsiteX10" fmla="*/ 392113 w 1430338"/>
              <a:gd name="connsiteY10" fmla="*/ 0 h 3148013"/>
              <a:gd name="connsiteX11" fmla="*/ 434975 w 1430338"/>
              <a:gd name="connsiteY11" fmla="*/ 0 h 3148013"/>
              <a:gd name="connsiteX12" fmla="*/ 477837 w 1430338"/>
              <a:gd name="connsiteY12" fmla="*/ 0 h 3148013"/>
              <a:gd name="connsiteX13" fmla="*/ 477838 w 1430338"/>
              <a:gd name="connsiteY13" fmla="*/ 0 h 3148013"/>
              <a:gd name="connsiteX14" fmla="*/ 520700 w 1430338"/>
              <a:gd name="connsiteY14" fmla="*/ 0 h 3148013"/>
              <a:gd name="connsiteX15" fmla="*/ 563562 w 1430338"/>
              <a:gd name="connsiteY15" fmla="*/ 0 h 3148013"/>
              <a:gd name="connsiteX16" fmla="*/ 563563 w 1430338"/>
              <a:gd name="connsiteY16" fmla="*/ 0 h 3148013"/>
              <a:gd name="connsiteX17" fmla="*/ 606425 w 1430338"/>
              <a:gd name="connsiteY17" fmla="*/ 0 h 3148013"/>
              <a:gd name="connsiteX18" fmla="*/ 649287 w 1430338"/>
              <a:gd name="connsiteY18" fmla="*/ 0 h 3148013"/>
              <a:gd name="connsiteX19" fmla="*/ 649288 w 1430338"/>
              <a:gd name="connsiteY19" fmla="*/ 0 h 3148013"/>
              <a:gd name="connsiteX20" fmla="*/ 693737 w 1430338"/>
              <a:gd name="connsiteY20" fmla="*/ 0 h 3148013"/>
              <a:gd name="connsiteX21" fmla="*/ 738187 w 1430338"/>
              <a:gd name="connsiteY21" fmla="*/ 0 h 3148013"/>
              <a:gd name="connsiteX22" fmla="*/ 781050 w 1430338"/>
              <a:gd name="connsiteY22" fmla="*/ 0 h 3148013"/>
              <a:gd name="connsiteX23" fmla="*/ 823912 w 1430338"/>
              <a:gd name="connsiteY23" fmla="*/ 0 h 3148013"/>
              <a:gd name="connsiteX24" fmla="*/ 823913 w 1430338"/>
              <a:gd name="connsiteY24" fmla="*/ 0 h 3148013"/>
              <a:gd name="connsiteX25" fmla="*/ 866775 w 1430338"/>
              <a:gd name="connsiteY25" fmla="*/ 0 h 3148013"/>
              <a:gd name="connsiteX26" fmla="*/ 909637 w 1430338"/>
              <a:gd name="connsiteY26" fmla="*/ 0 h 3148013"/>
              <a:gd name="connsiteX27" fmla="*/ 909638 w 1430338"/>
              <a:gd name="connsiteY27" fmla="*/ 0 h 3148013"/>
              <a:gd name="connsiteX28" fmla="*/ 952500 w 1430338"/>
              <a:gd name="connsiteY28" fmla="*/ 0 h 3148013"/>
              <a:gd name="connsiteX29" fmla="*/ 990600 w 1430338"/>
              <a:gd name="connsiteY29" fmla="*/ 0 h 3148013"/>
              <a:gd name="connsiteX30" fmla="*/ 996950 w 1430338"/>
              <a:gd name="connsiteY30" fmla="*/ 0 h 3148013"/>
              <a:gd name="connsiteX31" fmla="*/ 1039812 w 1430338"/>
              <a:gd name="connsiteY31" fmla="*/ 4762 h 3148013"/>
              <a:gd name="connsiteX32" fmla="*/ 1039812 w 1430338"/>
              <a:gd name="connsiteY32" fmla="*/ 4762 h 3148013"/>
              <a:gd name="connsiteX33" fmla="*/ 1082675 w 1430338"/>
              <a:gd name="connsiteY33" fmla="*/ 15874 h 3148013"/>
              <a:gd name="connsiteX34" fmla="*/ 1082675 w 1430338"/>
              <a:gd name="connsiteY34" fmla="*/ 15875 h 3148013"/>
              <a:gd name="connsiteX35" fmla="*/ 1084262 w 1430338"/>
              <a:gd name="connsiteY35" fmla="*/ 15875 h 3148013"/>
              <a:gd name="connsiteX36" fmla="*/ 1125537 w 1430338"/>
              <a:gd name="connsiteY36" fmla="*/ 34925 h 3148013"/>
              <a:gd name="connsiteX37" fmla="*/ 1127125 w 1430338"/>
              <a:gd name="connsiteY37" fmla="*/ 36512 h 3148013"/>
              <a:gd name="connsiteX38" fmla="*/ 1127125 w 1430338"/>
              <a:gd name="connsiteY38" fmla="*/ 36512 h 3148013"/>
              <a:gd name="connsiteX39" fmla="*/ 1160463 w 1430338"/>
              <a:gd name="connsiteY39" fmla="*/ 60324 h 3148013"/>
              <a:gd name="connsiteX40" fmla="*/ 1169988 w 1430338"/>
              <a:gd name="connsiteY40" fmla="*/ 71437 h 3148013"/>
              <a:gd name="connsiteX41" fmla="*/ 1169988 w 1430338"/>
              <a:gd name="connsiteY41" fmla="*/ 71438 h 3148013"/>
              <a:gd name="connsiteX42" fmla="*/ 1189037 w 1430338"/>
              <a:gd name="connsiteY42" fmla="*/ 92074 h 3148013"/>
              <a:gd name="connsiteX43" fmla="*/ 1211262 w 1430338"/>
              <a:gd name="connsiteY43" fmla="*/ 128587 h 3148013"/>
              <a:gd name="connsiteX44" fmla="*/ 1212850 w 1430338"/>
              <a:gd name="connsiteY44" fmla="*/ 131762 h 3148013"/>
              <a:gd name="connsiteX45" fmla="*/ 1225550 w 1430338"/>
              <a:gd name="connsiteY45" fmla="*/ 166687 h 3148013"/>
              <a:gd name="connsiteX46" fmla="*/ 1230312 w 1430338"/>
              <a:gd name="connsiteY46" fmla="*/ 209549 h 3148013"/>
              <a:gd name="connsiteX47" fmla="*/ 1230312 w 1430338"/>
              <a:gd name="connsiteY47" fmla="*/ 617537 h 3148013"/>
              <a:gd name="connsiteX48" fmla="*/ 1255713 w 1430338"/>
              <a:gd name="connsiteY48" fmla="*/ 636587 h 3148013"/>
              <a:gd name="connsiteX49" fmla="*/ 1255713 w 1430338"/>
              <a:gd name="connsiteY49" fmla="*/ 636588 h 3148013"/>
              <a:gd name="connsiteX50" fmla="*/ 1300162 w 1430338"/>
              <a:gd name="connsiteY50" fmla="*/ 669924 h 3148013"/>
              <a:gd name="connsiteX51" fmla="*/ 1300162 w 1430338"/>
              <a:gd name="connsiteY51" fmla="*/ 669925 h 3148013"/>
              <a:gd name="connsiteX52" fmla="*/ 1343025 w 1430338"/>
              <a:gd name="connsiteY52" fmla="*/ 703262 h 3148013"/>
              <a:gd name="connsiteX53" fmla="*/ 1343025 w 1430338"/>
              <a:gd name="connsiteY53" fmla="*/ 703262 h 3148013"/>
              <a:gd name="connsiteX54" fmla="*/ 1385888 w 1430338"/>
              <a:gd name="connsiteY54" fmla="*/ 735012 h 3148013"/>
              <a:gd name="connsiteX55" fmla="*/ 1385888 w 1430338"/>
              <a:gd name="connsiteY55" fmla="*/ 735013 h 3148013"/>
              <a:gd name="connsiteX56" fmla="*/ 1412875 w 1430338"/>
              <a:gd name="connsiteY56" fmla="*/ 755649 h 3148013"/>
              <a:gd name="connsiteX57" fmla="*/ 1425575 w 1430338"/>
              <a:gd name="connsiteY57" fmla="*/ 769937 h 3148013"/>
              <a:gd name="connsiteX58" fmla="*/ 1428750 w 1430338"/>
              <a:gd name="connsiteY58" fmla="*/ 787399 h 3148013"/>
              <a:gd name="connsiteX59" fmla="*/ 1425575 w 1430338"/>
              <a:gd name="connsiteY59" fmla="*/ 803275 h 3148013"/>
              <a:gd name="connsiteX60" fmla="*/ 1412875 w 1430338"/>
              <a:gd name="connsiteY60" fmla="*/ 817562 h 3148013"/>
              <a:gd name="connsiteX61" fmla="*/ 1385888 w 1430338"/>
              <a:gd name="connsiteY61" fmla="*/ 836611 h 3148013"/>
              <a:gd name="connsiteX62" fmla="*/ 1385888 w 1430338"/>
              <a:gd name="connsiteY62" fmla="*/ 836612 h 3148013"/>
              <a:gd name="connsiteX63" fmla="*/ 1343025 w 1430338"/>
              <a:gd name="connsiteY63" fmla="*/ 871537 h 3148013"/>
              <a:gd name="connsiteX64" fmla="*/ 1343025 w 1430338"/>
              <a:gd name="connsiteY64" fmla="*/ 871538 h 3148013"/>
              <a:gd name="connsiteX65" fmla="*/ 1300162 w 1430338"/>
              <a:gd name="connsiteY65" fmla="*/ 904875 h 3148013"/>
              <a:gd name="connsiteX66" fmla="*/ 1255713 w 1430338"/>
              <a:gd name="connsiteY66" fmla="*/ 936624 h 3148013"/>
              <a:gd name="connsiteX67" fmla="*/ 1255713 w 1430338"/>
              <a:gd name="connsiteY67" fmla="*/ 936625 h 3148013"/>
              <a:gd name="connsiteX68" fmla="*/ 1230312 w 1430338"/>
              <a:gd name="connsiteY68" fmla="*/ 955675 h 3148013"/>
              <a:gd name="connsiteX69" fmla="*/ 1230312 w 1430338"/>
              <a:gd name="connsiteY69" fmla="*/ 2940050 h 3148013"/>
              <a:gd name="connsiteX70" fmla="*/ 1225550 w 1430338"/>
              <a:gd name="connsiteY70" fmla="*/ 2982913 h 3148013"/>
              <a:gd name="connsiteX71" fmla="*/ 1212850 w 1430338"/>
              <a:gd name="connsiteY71" fmla="*/ 3016250 h 3148013"/>
              <a:gd name="connsiteX72" fmla="*/ 1211262 w 1430338"/>
              <a:gd name="connsiteY72" fmla="*/ 3021013 h 3148013"/>
              <a:gd name="connsiteX73" fmla="*/ 1189037 w 1430338"/>
              <a:gd name="connsiteY73" fmla="*/ 3055938 h 3148013"/>
              <a:gd name="connsiteX74" fmla="*/ 1169988 w 1430338"/>
              <a:gd name="connsiteY74" fmla="*/ 3076574 h 3148013"/>
              <a:gd name="connsiteX75" fmla="*/ 1169988 w 1430338"/>
              <a:gd name="connsiteY75" fmla="*/ 3076575 h 3148013"/>
              <a:gd name="connsiteX76" fmla="*/ 1160463 w 1430338"/>
              <a:gd name="connsiteY76" fmla="*/ 3087688 h 3148013"/>
              <a:gd name="connsiteX77" fmla="*/ 1127125 w 1430338"/>
              <a:gd name="connsiteY77" fmla="*/ 3111500 h 3148013"/>
              <a:gd name="connsiteX78" fmla="*/ 1127125 w 1430338"/>
              <a:gd name="connsiteY78" fmla="*/ 3111501 h 3148013"/>
              <a:gd name="connsiteX79" fmla="*/ 1125537 w 1430338"/>
              <a:gd name="connsiteY79" fmla="*/ 3113088 h 3148013"/>
              <a:gd name="connsiteX80" fmla="*/ 1084262 w 1430338"/>
              <a:gd name="connsiteY80" fmla="*/ 3132138 h 3148013"/>
              <a:gd name="connsiteX81" fmla="*/ 1082675 w 1430338"/>
              <a:gd name="connsiteY81" fmla="*/ 3132138 h 3148013"/>
              <a:gd name="connsiteX82" fmla="*/ 1082675 w 1430338"/>
              <a:gd name="connsiteY82" fmla="*/ 3132137 h 3148013"/>
              <a:gd name="connsiteX83" fmla="*/ 1039813 w 1430338"/>
              <a:gd name="connsiteY83" fmla="*/ 3144837 h 3148013"/>
              <a:gd name="connsiteX84" fmla="*/ 1039813 w 1430338"/>
              <a:gd name="connsiteY84" fmla="*/ 3144838 h 3148013"/>
              <a:gd name="connsiteX85" fmla="*/ 996950 w 1430338"/>
              <a:gd name="connsiteY85" fmla="*/ 3148013 h 3148013"/>
              <a:gd name="connsiteX86" fmla="*/ 990600 w 1430338"/>
              <a:gd name="connsiteY86" fmla="*/ 3148013 h 3148013"/>
              <a:gd name="connsiteX87" fmla="*/ 952500 w 1430338"/>
              <a:gd name="connsiteY87" fmla="*/ 3148013 h 3148013"/>
              <a:gd name="connsiteX88" fmla="*/ 909638 w 1430338"/>
              <a:gd name="connsiteY88" fmla="*/ 3148013 h 3148013"/>
              <a:gd name="connsiteX89" fmla="*/ 909637 w 1430338"/>
              <a:gd name="connsiteY89" fmla="*/ 3148013 h 3148013"/>
              <a:gd name="connsiteX90" fmla="*/ 866775 w 1430338"/>
              <a:gd name="connsiteY90" fmla="*/ 3148013 h 3148013"/>
              <a:gd name="connsiteX91" fmla="*/ 823913 w 1430338"/>
              <a:gd name="connsiteY91" fmla="*/ 3148013 h 3148013"/>
              <a:gd name="connsiteX92" fmla="*/ 823912 w 1430338"/>
              <a:gd name="connsiteY92" fmla="*/ 3148013 h 3148013"/>
              <a:gd name="connsiteX93" fmla="*/ 781050 w 1430338"/>
              <a:gd name="connsiteY93" fmla="*/ 3148013 h 3148013"/>
              <a:gd name="connsiteX94" fmla="*/ 738187 w 1430338"/>
              <a:gd name="connsiteY94" fmla="*/ 3148013 h 3148013"/>
              <a:gd name="connsiteX95" fmla="*/ 693737 w 1430338"/>
              <a:gd name="connsiteY95" fmla="*/ 3148013 h 3148013"/>
              <a:gd name="connsiteX96" fmla="*/ 649288 w 1430338"/>
              <a:gd name="connsiteY96" fmla="*/ 3148013 h 3148013"/>
              <a:gd name="connsiteX97" fmla="*/ 649287 w 1430338"/>
              <a:gd name="connsiteY97" fmla="*/ 3148013 h 3148013"/>
              <a:gd name="connsiteX98" fmla="*/ 606425 w 1430338"/>
              <a:gd name="connsiteY98" fmla="*/ 3148013 h 3148013"/>
              <a:gd name="connsiteX99" fmla="*/ 563563 w 1430338"/>
              <a:gd name="connsiteY99" fmla="*/ 3148013 h 3148013"/>
              <a:gd name="connsiteX100" fmla="*/ 563562 w 1430338"/>
              <a:gd name="connsiteY100" fmla="*/ 3148013 h 3148013"/>
              <a:gd name="connsiteX101" fmla="*/ 520700 w 1430338"/>
              <a:gd name="connsiteY101" fmla="*/ 3148013 h 3148013"/>
              <a:gd name="connsiteX102" fmla="*/ 477838 w 1430338"/>
              <a:gd name="connsiteY102" fmla="*/ 3148013 h 3148013"/>
              <a:gd name="connsiteX103" fmla="*/ 477837 w 1430338"/>
              <a:gd name="connsiteY103" fmla="*/ 3148013 h 3148013"/>
              <a:gd name="connsiteX104" fmla="*/ 434975 w 1430338"/>
              <a:gd name="connsiteY104" fmla="*/ 3148013 h 3148013"/>
              <a:gd name="connsiteX105" fmla="*/ 392113 w 1430338"/>
              <a:gd name="connsiteY105" fmla="*/ 3148013 h 3148013"/>
              <a:gd name="connsiteX106" fmla="*/ 392112 w 1430338"/>
              <a:gd name="connsiteY106" fmla="*/ 3148013 h 3148013"/>
              <a:gd name="connsiteX107" fmla="*/ 346075 w 1430338"/>
              <a:gd name="connsiteY107" fmla="*/ 3148013 h 3148013"/>
              <a:gd name="connsiteX108" fmla="*/ 303213 w 1430338"/>
              <a:gd name="connsiteY108" fmla="*/ 3148013 h 3148013"/>
              <a:gd name="connsiteX109" fmla="*/ 303212 w 1430338"/>
              <a:gd name="connsiteY109" fmla="*/ 3148013 h 3148013"/>
              <a:gd name="connsiteX110" fmla="*/ 260350 w 1430338"/>
              <a:gd name="connsiteY110" fmla="*/ 3148013 h 3148013"/>
              <a:gd name="connsiteX111" fmla="*/ 239712 w 1430338"/>
              <a:gd name="connsiteY111" fmla="*/ 3148013 h 3148013"/>
              <a:gd name="connsiteX112" fmla="*/ 217487 w 1430338"/>
              <a:gd name="connsiteY112" fmla="*/ 3146426 h 3148013"/>
              <a:gd name="connsiteX113" fmla="*/ 217487 w 1430338"/>
              <a:gd name="connsiteY113" fmla="*/ 3146425 h 3148013"/>
              <a:gd name="connsiteX114" fmla="*/ 192087 w 1430338"/>
              <a:gd name="connsiteY114" fmla="*/ 3144838 h 3148013"/>
              <a:gd name="connsiteX115" fmla="*/ 174625 w 1430338"/>
              <a:gd name="connsiteY115" fmla="*/ 3140075 h 3148013"/>
              <a:gd name="connsiteX116" fmla="*/ 146049 w 1430338"/>
              <a:gd name="connsiteY116" fmla="*/ 3132138 h 3148013"/>
              <a:gd name="connsiteX117" fmla="*/ 131762 w 1430338"/>
              <a:gd name="connsiteY117" fmla="*/ 3124200 h 3148013"/>
              <a:gd name="connsiteX118" fmla="*/ 131762 w 1430338"/>
              <a:gd name="connsiteY118" fmla="*/ 3124200 h 3148013"/>
              <a:gd name="connsiteX119" fmla="*/ 106362 w 1430338"/>
              <a:gd name="connsiteY119" fmla="*/ 3113088 h 3148013"/>
              <a:gd name="connsiteX120" fmla="*/ 88900 w 1430338"/>
              <a:gd name="connsiteY120" fmla="*/ 3100388 h 3148013"/>
              <a:gd name="connsiteX121" fmla="*/ 88900 w 1430338"/>
              <a:gd name="connsiteY121" fmla="*/ 3100387 h 3148013"/>
              <a:gd name="connsiteX122" fmla="*/ 71437 w 1430338"/>
              <a:gd name="connsiteY122" fmla="*/ 3087687 h 3148013"/>
              <a:gd name="connsiteX123" fmla="*/ 44450 w 1430338"/>
              <a:gd name="connsiteY123" fmla="*/ 3059112 h 3148013"/>
              <a:gd name="connsiteX124" fmla="*/ 41275 w 1430338"/>
              <a:gd name="connsiteY124" fmla="*/ 3055937 h 3148013"/>
              <a:gd name="connsiteX125" fmla="*/ 19050 w 1430338"/>
              <a:gd name="connsiteY125" fmla="*/ 3021012 h 3148013"/>
              <a:gd name="connsiteX126" fmla="*/ 4762 w 1430338"/>
              <a:gd name="connsiteY126" fmla="*/ 2982912 h 3148013"/>
              <a:gd name="connsiteX127" fmla="*/ 0 w 1430338"/>
              <a:gd name="connsiteY127" fmla="*/ 2940050 h 3148013"/>
              <a:gd name="connsiteX128" fmla="*/ 0 w 1430338"/>
              <a:gd name="connsiteY128" fmla="*/ 209549 h 3148013"/>
              <a:gd name="connsiteX129" fmla="*/ 4762 w 1430338"/>
              <a:gd name="connsiteY129" fmla="*/ 166687 h 3148013"/>
              <a:gd name="connsiteX130" fmla="*/ 19050 w 1430338"/>
              <a:gd name="connsiteY130" fmla="*/ 128587 h 3148013"/>
              <a:gd name="connsiteX131" fmla="*/ 41275 w 1430338"/>
              <a:gd name="connsiteY131" fmla="*/ 92074 h 3148013"/>
              <a:gd name="connsiteX132" fmla="*/ 44450 w 1430338"/>
              <a:gd name="connsiteY132" fmla="*/ 90487 h 3148013"/>
              <a:gd name="connsiteX133" fmla="*/ 71437 w 1430338"/>
              <a:gd name="connsiteY133" fmla="*/ 60324 h 3148013"/>
              <a:gd name="connsiteX134" fmla="*/ 88900 w 1430338"/>
              <a:gd name="connsiteY134" fmla="*/ 49212 h 3148013"/>
              <a:gd name="connsiteX135" fmla="*/ 88900 w 1430338"/>
              <a:gd name="connsiteY135" fmla="*/ 49212 h 3148013"/>
              <a:gd name="connsiteX136" fmla="*/ 106362 w 1430338"/>
              <a:gd name="connsiteY136" fmla="*/ 34925 h 3148013"/>
              <a:gd name="connsiteX137" fmla="*/ 131762 w 1430338"/>
              <a:gd name="connsiteY137" fmla="*/ 25400 h 3148013"/>
              <a:gd name="connsiteX138" fmla="*/ 131762 w 1430338"/>
              <a:gd name="connsiteY138" fmla="*/ 25400 h 3148013"/>
              <a:gd name="connsiteX139" fmla="*/ 146049 w 1430338"/>
              <a:gd name="connsiteY139" fmla="*/ 15875 h 3148013"/>
              <a:gd name="connsiteX140" fmla="*/ 174625 w 1430338"/>
              <a:gd name="connsiteY140" fmla="*/ 9525 h 3148013"/>
              <a:gd name="connsiteX141" fmla="*/ 192087 w 1430338"/>
              <a:gd name="connsiteY141" fmla="*/ 4762 h 3148013"/>
              <a:gd name="connsiteX142" fmla="*/ 217487 w 1430338"/>
              <a:gd name="connsiteY142" fmla="*/ 3175 h 314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1430338" h="3148013">
                <a:moveTo>
                  <a:pt x="1428750" y="787400"/>
                </a:moveTo>
                <a:lnTo>
                  <a:pt x="1430338" y="787400"/>
                </a:lnTo>
                <a:lnTo>
                  <a:pt x="1430338" y="788988"/>
                </a:lnTo>
                <a:lnTo>
                  <a:pt x="1428750" y="788988"/>
                </a:lnTo>
                <a:close/>
                <a:moveTo>
                  <a:pt x="239712" y="0"/>
                </a:moveTo>
                <a:lnTo>
                  <a:pt x="260350" y="0"/>
                </a:lnTo>
                <a:lnTo>
                  <a:pt x="303212" y="0"/>
                </a:lnTo>
                <a:lnTo>
                  <a:pt x="303213" y="0"/>
                </a:lnTo>
                <a:lnTo>
                  <a:pt x="346075" y="0"/>
                </a:lnTo>
                <a:lnTo>
                  <a:pt x="392112" y="0"/>
                </a:lnTo>
                <a:lnTo>
                  <a:pt x="392113" y="0"/>
                </a:lnTo>
                <a:lnTo>
                  <a:pt x="434975" y="0"/>
                </a:lnTo>
                <a:lnTo>
                  <a:pt x="477837" y="0"/>
                </a:lnTo>
                <a:lnTo>
                  <a:pt x="477838" y="0"/>
                </a:lnTo>
                <a:lnTo>
                  <a:pt x="520700" y="0"/>
                </a:lnTo>
                <a:lnTo>
                  <a:pt x="563562" y="0"/>
                </a:lnTo>
                <a:lnTo>
                  <a:pt x="563563" y="0"/>
                </a:lnTo>
                <a:lnTo>
                  <a:pt x="606425" y="0"/>
                </a:lnTo>
                <a:lnTo>
                  <a:pt x="649287" y="0"/>
                </a:lnTo>
                <a:lnTo>
                  <a:pt x="649288" y="0"/>
                </a:lnTo>
                <a:lnTo>
                  <a:pt x="693737" y="0"/>
                </a:lnTo>
                <a:lnTo>
                  <a:pt x="738187" y="0"/>
                </a:lnTo>
                <a:lnTo>
                  <a:pt x="781050" y="0"/>
                </a:lnTo>
                <a:lnTo>
                  <a:pt x="823912" y="0"/>
                </a:lnTo>
                <a:lnTo>
                  <a:pt x="823913" y="0"/>
                </a:lnTo>
                <a:lnTo>
                  <a:pt x="866775" y="0"/>
                </a:lnTo>
                <a:lnTo>
                  <a:pt x="909637" y="0"/>
                </a:lnTo>
                <a:lnTo>
                  <a:pt x="909638" y="0"/>
                </a:lnTo>
                <a:lnTo>
                  <a:pt x="952500" y="0"/>
                </a:lnTo>
                <a:lnTo>
                  <a:pt x="990600" y="0"/>
                </a:lnTo>
                <a:lnTo>
                  <a:pt x="996950" y="0"/>
                </a:lnTo>
                <a:lnTo>
                  <a:pt x="1039812" y="4762"/>
                </a:lnTo>
                <a:lnTo>
                  <a:pt x="1039812" y="4762"/>
                </a:lnTo>
                <a:lnTo>
                  <a:pt x="1082675" y="15874"/>
                </a:lnTo>
                <a:lnTo>
                  <a:pt x="1082675" y="15875"/>
                </a:lnTo>
                <a:lnTo>
                  <a:pt x="1084262" y="15875"/>
                </a:lnTo>
                <a:lnTo>
                  <a:pt x="1125537" y="34925"/>
                </a:lnTo>
                <a:lnTo>
                  <a:pt x="1127125" y="36512"/>
                </a:lnTo>
                <a:lnTo>
                  <a:pt x="1127125" y="36512"/>
                </a:lnTo>
                <a:lnTo>
                  <a:pt x="1160463" y="60324"/>
                </a:lnTo>
                <a:lnTo>
                  <a:pt x="1169988" y="71437"/>
                </a:lnTo>
                <a:lnTo>
                  <a:pt x="1169988" y="71438"/>
                </a:lnTo>
                <a:lnTo>
                  <a:pt x="1189037" y="92074"/>
                </a:lnTo>
                <a:lnTo>
                  <a:pt x="1211262" y="128587"/>
                </a:lnTo>
                <a:lnTo>
                  <a:pt x="1212850" y="131762"/>
                </a:lnTo>
                <a:lnTo>
                  <a:pt x="1225550" y="166687"/>
                </a:lnTo>
                <a:lnTo>
                  <a:pt x="1230312" y="209549"/>
                </a:lnTo>
                <a:lnTo>
                  <a:pt x="1230312" y="617537"/>
                </a:lnTo>
                <a:lnTo>
                  <a:pt x="1255713" y="636587"/>
                </a:lnTo>
                <a:lnTo>
                  <a:pt x="1255713" y="636588"/>
                </a:lnTo>
                <a:lnTo>
                  <a:pt x="1300162" y="669924"/>
                </a:lnTo>
                <a:lnTo>
                  <a:pt x="1300162" y="669925"/>
                </a:lnTo>
                <a:lnTo>
                  <a:pt x="1343025" y="703262"/>
                </a:lnTo>
                <a:lnTo>
                  <a:pt x="1343025" y="703262"/>
                </a:lnTo>
                <a:lnTo>
                  <a:pt x="1385888" y="735012"/>
                </a:lnTo>
                <a:lnTo>
                  <a:pt x="1385888" y="735013"/>
                </a:lnTo>
                <a:lnTo>
                  <a:pt x="1412875" y="755649"/>
                </a:lnTo>
                <a:lnTo>
                  <a:pt x="1425575" y="769937"/>
                </a:lnTo>
                <a:lnTo>
                  <a:pt x="1428750" y="787399"/>
                </a:lnTo>
                <a:lnTo>
                  <a:pt x="1425575" y="803275"/>
                </a:lnTo>
                <a:lnTo>
                  <a:pt x="1412875" y="817562"/>
                </a:lnTo>
                <a:lnTo>
                  <a:pt x="1385888" y="836611"/>
                </a:lnTo>
                <a:lnTo>
                  <a:pt x="1385888" y="836612"/>
                </a:lnTo>
                <a:lnTo>
                  <a:pt x="1343025" y="871537"/>
                </a:lnTo>
                <a:lnTo>
                  <a:pt x="1343025" y="871538"/>
                </a:lnTo>
                <a:lnTo>
                  <a:pt x="1300162" y="904875"/>
                </a:lnTo>
                <a:lnTo>
                  <a:pt x="1255713" y="936624"/>
                </a:lnTo>
                <a:lnTo>
                  <a:pt x="1255713" y="936625"/>
                </a:lnTo>
                <a:lnTo>
                  <a:pt x="1230312" y="955675"/>
                </a:lnTo>
                <a:lnTo>
                  <a:pt x="1230312" y="2940050"/>
                </a:lnTo>
                <a:lnTo>
                  <a:pt x="1225550" y="2982913"/>
                </a:lnTo>
                <a:lnTo>
                  <a:pt x="1212850" y="3016250"/>
                </a:lnTo>
                <a:lnTo>
                  <a:pt x="1211262" y="3021013"/>
                </a:lnTo>
                <a:lnTo>
                  <a:pt x="1189037" y="3055938"/>
                </a:lnTo>
                <a:lnTo>
                  <a:pt x="1169988" y="3076574"/>
                </a:lnTo>
                <a:lnTo>
                  <a:pt x="1169988" y="3076575"/>
                </a:lnTo>
                <a:lnTo>
                  <a:pt x="1160463" y="3087688"/>
                </a:lnTo>
                <a:lnTo>
                  <a:pt x="1127125" y="3111500"/>
                </a:lnTo>
                <a:lnTo>
                  <a:pt x="1127125" y="3111501"/>
                </a:lnTo>
                <a:lnTo>
                  <a:pt x="1125537" y="3113088"/>
                </a:lnTo>
                <a:lnTo>
                  <a:pt x="1084262" y="3132138"/>
                </a:lnTo>
                <a:lnTo>
                  <a:pt x="1082675" y="3132138"/>
                </a:lnTo>
                <a:lnTo>
                  <a:pt x="1082675" y="3132137"/>
                </a:lnTo>
                <a:lnTo>
                  <a:pt x="1039813" y="3144837"/>
                </a:lnTo>
                <a:lnTo>
                  <a:pt x="1039813" y="3144838"/>
                </a:lnTo>
                <a:lnTo>
                  <a:pt x="996950" y="3148013"/>
                </a:lnTo>
                <a:lnTo>
                  <a:pt x="990600" y="3148013"/>
                </a:lnTo>
                <a:lnTo>
                  <a:pt x="952500" y="3148013"/>
                </a:lnTo>
                <a:lnTo>
                  <a:pt x="909638" y="3148013"/>
                </a:lnTo>
                <a:lnTo>
                  <a:pt x="909637" y="3148013"/>
                </a:lnTo>
                <a:lnTo>
                  <a:pt x="866775" y="3148013"/>
                </a:lnTo>
                <a:lnTo>
                  <a:pt x="823913" y="3148013"/>
                </a:lnTo>
                <a:lnTo>
                  <a:pt x="823912" y="3148013"/>
                </a:lnTo>
                <a:lnTo>
                  <a:pt x="781050" y="3148013"/>
                </a:lnTo>
                <a:lnTo>
                  <a:pt x="738187" y="3148013"/>
                </a:lnTo>
                <a:lnTo>
                  <a:pt x="693737" y="3148013"/>
                </a:lnTo>
                <a:lnTo>
                  <a:pt x="649288" y="3148013"/>
                </a:lnTo>
                <a:lnTo>
                  <a:pt x="649287" y="3148013"/>
                </a:lnTo>
                <a:lnTo>
                  <a:pt x="606425" y="3148013"/>
                </a:lnTo>
                <a:lnTo>
                  <a:pt x="563563" y="3148013"/>
                </a:lnTo>
                <a:lnTo>
                  <a:pt x="563562" y="3148013"/>
                </a:lnTo>
                <a:lnTo>
                  <a:pt x="520700" y="3148013"/>
                </a:lnTo>
                <a:lnTo>
                  <a:pt x="477838" y="3148013"/>
                </a:lnTo>
                <a:lnTo>
                  <a:pt x="477837" y="3148013"/>
                </a:lnTo>
                <a:lnTo>
                  <a:pt x="434975" y="3148013"/>
                </a:lnTo>
                <a:lnTo>
                  <a:pt x="392113" y="3148013"/>
                </a:lnTo>
                <a:lnTo>
                  <a:pt x="392112" y="3148013"/>
                </a:lnTo>
                <a:lnTo>
                  <a:pt x="346075" y="3148013"/>
                </a:lnTo>
                <a:lnTo>
                  <a:pt x="303213" y="3148013"/>
                </a:lnTo>
                <a:lnTo>
                  <a:pt x="303212" y="3148013"/>
                </a:lnTo>
                <a:lnTo>
                  <a:pt x="260350" y="3148013"/>
                </a:lnTo>
                <a:lnTo>
                  <a:pt x="239712" y="3148013"/>
                </a:lnTo>
                <a:lnTo>
                  <a:pt x="217487" y="3146426"/>
                </a:lnTo>
                <a:lnTo>
                  <a:pt x="217487" y="3146425"/>
                </a:lnTo>
                <a:lnTo>
                  <a:pt x="192087" y="3144838"/>
                </a:lnTo>
                <a:lnTo>
                  <a:pt x="174625" y="3140075"/>
                </a:lnTo>
                <a:lnTo>
                  <a:pt x="146049" y="3132138"/>
                </a:lnTo>
                <a:lnTo>
                  <a:pt x="131762" y="3124200"/>
                </a:lnTo>
                <a:lnTo>
                  <a:pt x="131762" y="3124200"/>
                </a:lnTo>
                <a:lnTo>
                  <a:pt x="106362" y="3113088"/>
                </a:lnTo>
                <a:lnTo>
                  <a:pt x="88900" y="3100388"/>
                </a:lnTo>
                <a:lnTo>
                  <a:pt x="88900" y="3100387"/>
                </a:lnTo>
                <a:lnTo>
                  <a:pt x="71437" y="3087687"/>
                </a:lnTo>
                <a:lnTo>
                  <a:pt x="44450" y="3059112"/>
                </a:lnTo>
                <a:lnTo>
                  <a:pt x="41275" y="3055937"/>
                </a:lnTo>
                <a:lnTo>
                  <a:pt x="19050" y="3021012"/>
                </a:lnTo>
                <a:lnTo>
                  <a:pt x="4762" y="2982912"/>
                </a:lnTo>
                <a:lnTo>
                  <a:pt x="0" y="2940050"/>
                </a:lnTo>
                <a:lnTo>
                  <a:pt x="0" y="209549"/>
                </a:lnTo>
                <a:lnTo>
                  <a:pt x="4762" y="166687"/>
                </a:lnTo>
                <a:lnTo>
                  <a:pt x="19050" y="128587"/>
                </a:lnTo>
                <a:lnTo>
                  <a:pt x="41275" y="92074"/>
                </a:lnTo>
                <a:lnTo>
                  <a:pt x="44450" y="90487"/>
                </a:lnTo>
                <a:lnTo>
                  <a:pt x="71437" y="60324"/>
                </a:lnTo>
                <a:lnTo>
                  <a:pt x="88900" y="49212"/>
                </a:lnTo>
                <a:lnTo>
                  <a:pt x="88900" y="49212"/>
                </a:lnTo>
                <a:lnTo>
                  <a:pt x="106362" y="34925"/>
                </a:lnTo>
                <a:lnTo>
                  <a:pt x="131762" y="25400"/>
                </a:lnTo>
                <a:lnTo>
                  <a:pt x="131762" y="25400"/>
                </a:lnTo>
                <a:lnTo>
                  <a:pt x="146049" y="15875"/>
                </a:lnTo>
                <a:lnTo>
                  <a:pt x="174625" y="9525"/>
                </a:lnTo>
                <a:lnTo>
                  <a:pt x="192087" y="4762"/>
                </a:lnTo>
                <a:lnTo>
                  <a:pt x="217487" y="3175"/>
                </a:lnTo>
                <a:close/>
              </a:path>
            </a:pathLst>
          </a:custGeom>
          <a:solidFill>
            <a:srgbClr val="FFC00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79386" tIns="39692" rIns="79386" bIns="39692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sz="1705" kern="0">
              <a:solidFill>
                <a:sysClr val="window" lastClr="FFFFFF"/>
              </a:solidFill>
              <a:cs typeface="+mn-ea"/>
              <a:sym typeface="+mn-lt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9107193" y="1834889"/>
            <a:ext cx="539249" cy="1604839"/>
            <a:chOff x="9286715" y="1680422"/>
            <a:chExt cx="654939" cy="1949140"/>
          </a:xfrm>
          <a:solidFill>
            <a:schemeClr val="accent4"/>
          </a:solidFill>
        </p:grpSpPr>
        <p:sp>
          <p:nvSpPr>
            <p:cNvPr id="171" name="Freeform 137"/>
            <p:cNvSpPr/>
            <p:nvPr/>
          </p:nvSpPr>
          <p:spPr bwMode="auto">
            <a:xfrm>
              <a:off x="9286715" y="1680422"/>
              <a:ext cx="654939" cy="1949140"/>
            </a:xfrm>
            <a:custGeom>
              <a:avLst/>
              <a:gdLst>
                <a:gd name="T0" fmla="*/ 0 w 376"/>
                <a:gd name="T1" fmla="*/ 0 h 1119"/>
                <a:gd name="T2" fmla="*/ 259 w 376"/>
                <a:gd name="T3" fmla="*/ 37 h 1119"/>
                <a:gd name="T4" fmla="*/ 283 w 376"/>
                <a:gd name="T5" fmla="*/ 42 h 1119"/>
                <a:gd name="T6" fmla="*/ 305 w 376"/>
                <a:gd name="T7" fmla="*/ 50 h 1119"/>
                <a:gd name="T8" fmla="*/ 325 w 376"/>
                <a:gd name="T9" fmla="*/ 60 h 1119"/>
                <a:gd name="T10" fmla="*/ 343 w 376"/>
                <a:gd name="T11" fmla="*/ 72 h 1119"/>
                <a:gd name="T12" fmla="*/ 357 w 376"/>
                <a:gd name="T13" fmla="*/ 86 h 1119"/>
                <a:gd name="T14" fmla="*/ 368 w 376"/>
                <a:gd name="T15" fmla="*/ 101 h 1119"/>
                <a:gd name="T16" fmla="*/ 374 w 376"/>
                <a:gd name="T17" fmla="*/ 119 h 1119"/>
                <a:gd name="T18" fmla="*/ 376 w 376"/>
                <a:gd name="T19" fmla="*/ 140 h 1119"/>
                <a:gd name="T20" fmla="*/ 376 w 376"/>
                <a:gd name="T21" fmla="*/ 968 h 1119"/>
                <a:gd name="T22" fmla="*/ 374 w 376"/>
                <a:gd name="T23" fmla="*/ 988 h 1119"/>
                <a:gd name="T24" fmla="*/ 368 w 376"/>
                <a:gd name="T25" fmla="*/ 1007 h 1119"/>
                <a:gd name="T26" fmla="*/ 358 w 376"/>
                <a:gd name="T27" fmla="*/ 1022 h 1119"/>
                <a:gd name="T28" fmla="*/ 344 w 376"/>
                <a:gd name="T29" fmla="*/ 1036 h 1119"/>
                <a:gd name="T30" fmla="*/ 327 w 376"/>
                <a:gd name="T31" fmla="*/ 1048 h 1119"/>
                <a:gd name="T32" fmla="*/ 306 w 376"/>
                <a:gd name="T33" fmla="*/ 1058 h 1119"/>
                <a:gd name="T34" fmla="*/ 284 w 376"/>
                <a:gd name="T35" fmla="*/ 1066 h 1119"/>
                <a:gd name="T36" fmla="*/ 259 w 376"/>
                <a:gd name="T37" fmla="*/ 1071 h 1119"/>
                <a:gd name="T38" fmla="*/ 0 w 376"/>
                <a:gd name="T39" fmla="*/ 1119 h 1119"/>
                <a:gd name="T40" fmla="*/ 0 w 376"/>
                <a:gd name="T41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6" h="1119">
                  <a:moveTo>
                    <a:pt x="0" y="0"/>
                  </a:moveTo>
                  <a:lnTo>
                    <a:pt x="259" y="37"/>
                  </a:lnTo>
                  <a:lnTo>
                    <a:pt x="283" y="42"/>
                  </a:lnTo>
                  <a:lnTo>
                    <a:pt x="305" y="50"/>
                  </a:lnTo>
                  <a:lnTo>
                    <a:pt x="325" y="60"/>
                  </a:lnTo>
                  <a:lnTo>
                    <a:pt x="343" y="72"/>
                  </a:lnTo>
                  <a:lnTo>
                    <a:pt x="357" y="86"/>
                  </a:lnTo>
                  <a:lnTo>
                    <a:pt x="368" y="101"/>
                  </a:lnTo>
                  <a:lnTo>
                    <a:pt x="374" y="119"/>
                  </a:lnTo>
                  <a:lnTo>
                    <a:pt x="376" y="140"/>
                  </a:lnTo>
                  <a:lnTo>
                    <a:pt x="376" y="968"/>
                  </a:lnTo>
                  <a:lnTo>
                    <a:pt x="374" y="988"/>
                  </a:lnTo>
                  <a:lnTo>
                    <a:pt x="368" y="1007"/>
                  </a:lnTo>
                  <a:lnTo>
                    <a:pt x="358" y="1022"/>
                  </a:lnTo>
                  <a:lnTo>
                    <a:pt x="344" y="1036"/>
                  </a:lnTo>
                  <a:lnTo>
                    <a:pt x="327" y="1048"/>
                  </a:lnTo>
                  <a:lnTo>
                    <a:pt x="306" y="1058"/>
                  </a:lnTo>
                  <a:lnTo>
                    <a:pt x="284" y="1066"/>
                  </a:lnTo>
                  <a:lnTo>
                    <a:pt x="259" y="1071"/>
                  </a:lnTo>
                  <a:lnTo>
                    <a:pt x="0" y="1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  <a:effectLst>
              <a:outerShdw blurRad="2540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5288" tIns="37643" rIns="75288" bIns="37643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 sz="1515">
                <a:solidFill>
                  <a:srgbClr val="009882"/>
                </a:solidFill>
                <a:cs typeface="+mn-ea"/>
                <a:sym typeface="+mn-lt"/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9380775" y="2482548"/>
              <a:ext cx="362307" cy="344889"/>
              <a:chOff x="8289913" y="3162328"/>
              <a:chExt cx="362307" cy="344889"/>
            </a:xfrm>
            <a:grpFill/>
          </p:grpSpPr>
          <p:sp>
            <p:nvSpPr>
              <p:cNvPr id="177" name="Freeform 162"/>
              <p:cNvSpPr>
                <a:spLocks noEditPoints="1"/>
              </p:cNvSpPr>
              <p:nvPr/>
            </p:nvSpPr>
            <p:spPr bwMode="auto">
              <a:xfrm>
                <a:off x="8289913" y="3218068"/>
                <a:ext cx="362307" cy="289149"/>
              </a:xfrm>
              <a:custGeom>
                <a:avLst/>
                <a:gdLst>
                  <a:gd name="T0" fmla="*/ 174 w 208"/>
                  <a:gd name="T1" fmla="*/ 62 h 166"/>
                  <a:gd name="T2" fmla="*/ 175 w 208"/>
                  <a:gd name="T3" fmla="*/ 43 h 166"/>
                  <a:gd name="T4" fmla="*/ 122 w 208"/>
                  <a:gd name="T5" fmla="*/ 50 h 166"/>
                  <a:gd name="T6" fmla="*/ 116 w 208"/>
                  <a:gd name="T7" fmla="*/ 53 h 166"/>
                  <a:gd name="T8" fmla="*/ 80 w 208"/>
                  <a:gd name="T9" fmla="*/ 53 h 166"/>
                  <a:gd name="T10" fmla="*/ 75 w 208"/>
                  <a:gd name="T11" fmla="*/ 51 h 166"/>
                  <a:gd name="T12" fmla="*/ 72 w 208"/>
                  <a:gd name="T13" fmla="*/ 51 h 166"/>
                  <a:gd name="T14" fmla="*/ 48 w 208"/>
                  <a:gd name="T15" fmla="*/ 51 h 166"/>
                  <a:gd name="T16" fmla="*/ 48 w 208"/>
                  <a:gd name="T17" fmla="*/ 54 h 166"/>
                  <a:gd name="T18" fmla="*/ 55 w 208"/>
                  <a:gd name="T19" fmla="*/ 58 h 166"/>
                  <a:gd name="T20" fmla="*/ 58 w 208"/>
                  <a:gd name="T21" fmla="*/ 60 h 166"/>
                  <a:gd name="T22" fmla="*/ 127 w 208"/>
                  <a:gd name="T23" fmla="*/ 62 h 166"/>
                  <a:gd name="T24" fmla="*/ 10 w 208"/>
                  <a:gd name="T25" fmla="*/ 6 h 166"/>
                  <a:gd name="T26" fmla="*/ 70 w 208"/>
                  <a:gd name="T27" fmla="*/ 41 h 166"/>
                  <a:gd name="T28" fmla="*/ 10 w 208"/>
                  <a:gd name="T29" fmla="*/ 6 h 166"/>
                  <a:gd name="T30" fmla="*/ 71 w 208"/>
                  <a:gd name="T31" fmla="*/ 0 h 166"/>
                  <a:gd name="T32" fmla="*/ 75 w 208"/>
                  <a:gd name="T33" fmla="*/ 2 h 166"/>
                  <a:gd name="T34" fmla="*/ 76 w 208"/>
                  <a:gd name="T35" fmla="*/ 39 h 166"/>
                  <a:gd name="T36" fmla="*/ 80 w 208"/>
                  <a:gd name="T37" fmla="*/ 38 h 166"/>
                  <a:gd name="T38" fmla="*/ 126 w 208"/>
                  <a:gd name="T39" fmla="*/ 14 h 166"/>
                  <a:gd name="T40" fmla="*/ 131 w 208"/>
                  <a:gd name="T41" fmla="*/ 9 h 166"/>
                  <a:gd name="T42" fmla="*/ 166 w 208"/>
                  <a:gd name="T43" fmla="*/ 8 h 166"/>
                  <a:gd name="T44" fmla="*/ 169 w 208"/>
                  <a:gd name="T45" fmla="*/ 9 h 166"/>
                  <a:gd name="T46" fmla="*/ 172 w 208"/>
                  <a:gd name="T47" fmla="*/ 10 h 166"/>
                  <a:gd name="T48" fmla="*/ 175 w 208"/>
                  <a:gd name="T49" fmla="*/ 14 h 166"/>
                  <a:gd name="T50" fmla="*/ 207 w 208"/>
                  <a:gd name="T51" fmla="*/ 67 h 166"/>
                  <a:gd name="T52" fmla="*/ 208 w 208"/>
                  <a:gd name="T53" fmla="*/ 74 h 166"/>
                  <a:gd name="T54" fmla="*/ 206 w 208"/>
                  <a:gd name="T55" fmla="*/ 80 h 166"/>
                  <a:gd name="T56" fmla="*/ 201 w 208"/>
                  <a:gd name="T57" fmla="*/ 85 h 166"/>
                  <a:gd name="T58" fmla="*/ 194 w 208"/>
                  <a:gd name="T59" fmla="*/ 86 h 166"/>
                  <a:gd name="T60" fmla="*/ 193 w 208"/>
                  <a:gd name="T61" fmla="*/ 163 h 166"/>
                  <a:gd name="T62" fmla="*/ 189 w 208"/>
                  <a:gd name="T63" fmla="*/ 166 h 166"/>
                  <a:gd name="T64" fmla="*/ 185 w 208"/>
                  <a:gd name="T65" fmla="*/ 163 h 166"/>
                  <a:gd name="T66" fmla="*/ 184 w 208"/>
                  <a:gd name="T67" fmla="*/ 86 h 166"/>
                  <a:gd name="T68" fmla="*/ 171 w 208"/>
                  <a:gd name="T69" fmla="*/ 157 h 166"/>
                  <a:gd name="T70" fmla="*/ 168 w 208"/>
                  <a:gd name="T71" fmla="*/ 163 h 166"/>
                  <a:gd name="T72" fmla="*/ 162 w 208"/>
                  <a:gd name="T73" fmla="*/ 166 h 166"/>
                  <a:gd name="T74" fmla="*/ 155 w 208"/>
                  <a:gd name="T75" fmla="*/ 163 h 166"/>
                  <a:gd name="T76" fmla="*/ 153 w 208"/>
                  <a:gd name="T77" fmla="*/ 157 h 166"/>
                  <a:gd name="T78" fmla="*/ 147 w 208"/>
                  <a:gd name="T79" fmla="*/ 86 h 166"/>
                  <a:gd name="T80" fmla="*/ 147 w 208"/>
                  <a:gd name="T81" fmla="*/ 161 h 166"/>
                  <a:gd name="T82" fmla="*/ 141 w 208"/>
                  <a:gd name="T83" fmla="*/ 165 h 166"/>
                  <a:gd name="T84" fmla="*/ 135 w 208"/>
                  <a:gd name="T85" fmla="*/ 165 h 166"/>
                  <a:gd name="T86" fmla="*/ 130 w 208"/>
                  <a:gd name="T87" fmla="*/ 161 h 166"/>
                  <a:gd name="T88" fmla="*/ 129 w 208"/>
                  <a:gd name="T89" fmla="*/ 86 h 166"/>
                  <a:gd name="T90" fmla="*/ 29 w 208"/>
                  <a:gd name="T91" fmla="*/ 161 h 166"/>
                  <a:gd name="T92" fmla="*/ 26 w 208"/>
                  <a:gd name="T93" fmla="*/ 165 h 166"/>
                  <a:gd name="T94" fmla="*/ 21 w 208"/>
                  <a:gd name="T95" fmla="*/ 165 h 166"/>
                  <a:gd name="T96" fmla="*/ 19 w 208"/>
                  <a:gd name="T97" fmla="*/ 161 h 166"/>
                  <a:gd name="T98" fmla="*/ 11 w 208"/>
                  <a:gd name="T99" fmla="*/ 86 h 166"/>
                  <a:gd name="T100" fmla="*/ 4 w 208"/>
                  <a:gd name="T101" fmla="*/ 83 h 166"/>
                  <a:gd name="T102" fmla="*/ 0 w 208"/>
                  <a:gd name="T103" fmla="*/ 77 h 166"/>
                  <a:gd name="T104" fmla="*/ 0 w 208"/>
                  <a:gd name="T105" fmla="*/ 69 h 166"/>
                  <a:gd name="T106" fmla="*/ 4 w 208"/>
                  <a:gd name="T107" fmla="*/ 64 h 166"/>
                  <a:gd name="T108" fmla="*/ 11 w 208"/>
                  <a:gd name="T109" fmla="*/ 62 h 166"/>
                  <a:gd name="T110" fmla="*/ 22 w 208"/>
                  <a:gd name="T111" fmla="*/ 60 h 166"/>
                  <a:gd name="T112" fmla="*/ 23 w 208"/>
                  <a:gd name="T113" fmla="*/ 58 h 166"/>
                  <a:gd name="T114" fmla="*/ 30 w 208"/>
                  <a:gd name="T115" fmla="*/ 54 h 166"/>
                  <a:gd name="T116" fmla="*/ 32 w 208"/>
                  <a:gd name="T117" fmla="*/ 54 h 166"/>
                  <a:gd name="T118" fmla="*/ 9 w 208"/>
                  <a:gd name="T119" fmla="*/ 51 h 166"/>
                  <a:gd name="T120" fmla="*/ 4 w 208"/>
                  <a:gd name="T121" fmla="*/ 48 h 166"/>
                  <a:gd name="T122" fmla="*/ 3 w 208"/>
                  <a:gd name="T123" fmla="*/ 5 h 166"/>
                  <a:gd name="T124" fmla="*/ 7 w 208"/>
                  <a:gd name="T125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08" h="166">
                    <a:moveTo>
                      <a:pt x="175" y="43"/>
                    </a:moveTo>
                    <a:lnTo>
                      <a:pt x="174" y="62"/>
                    </a:lnTo>
                    <a:lnTo>
                      <a:pt x="186" y="62"/>
                    </a:lnTo>
                    <a:lnTo>
                      <a:pt x="175" y="43"/>
                    </a:lnTo>
                    <a:close/>
                    <a:moveTo>
                      <a:pt x="126" y="42"/>
                    </a:moveTo>
                    <a:lnTo>
                      <a:pt x="122" y="50"/>
                    </a:lnTo>
                    <a:lnTo>
                      <a:pt x="119" y="52"/>
                    </a:lnTo>
                    <a:lnTo>
                      <a:pt x="116" y="53"/>
                    </a:lnTo>
                    <a:lnTo>
                      <a:pt x="115" y="53"/>
                    </a:lnTo>
                    <a:lnTo>
                      <a:pt x="80" y="53"/>
                    </a:lnTo>
                    <a:lnTo>
                      <a:pt x="77" y="53"/>
                    </a:lnTo>
                    <a:lnTo>
                      <a:pt x="75" y="51"/>
                    </a:lnTo>
                    <a:lnTo>
                      <a:pt x="74" y="50"/>
                    </a:lnTo>
                    <a:lnTo>
                      <a:pt x="72" y="51"/>
                    </a:lnTo>
                    <a:lnTo>
                      <a:pt x="71" y="51"/>
                    </a:lnTo>
                    <a:lnTo>
                      <a:pt x="48" y="51"/>
                    </a:lnTo>
                    <a:lnTo>
                      <a:pt x="48" y="54"/>
                    </a:lnTo>
                    <a:lnTo>
                      <a:pt x="48" y="54"/>
                    </a:lnTo>
                    <a:lnTo>
                      <a:pt x="48" y="54"/>
                    </a:lnTo>
                    <a:lnTo>
                      <a:pt x="55" y="58"/>
                    </a:lnTo>
                    <a:lnTo>
                      <a:pt x="57" y="59"/>
                    </a:lnTo>
                    <a:lnTo>
                      <a:pt x="58" y="60"/>
                    </a:lnTo>
                    <a:lnTo>
                      <a:pt x="57" y="62"/>
                    </a:lnTo>
                    <a:lnTo>
                      <a:pt x="127" y="62"/>
                    </a:lnTo>
                    <a:lnTo>
                      <a:pt x="126" y="42"/>
                    </a:lnTo>
                    <a:close/>
                    <a:moveTo>
                      <a:pt x="10" y="6"/>
                    </a:moveTo>
                    <a:lnTo>
                      <a:pt x="10" y="41"/>
                    </a:lnTo>
                    <a:lnTo>
                      <a:pt x="70" y="41"/>
                    </a:lnTo>
                    <a:lnTo>
                      <a:pt x="70" y="6"/>
                    </a:lnTo>
                    <a:lnTo>
                      <a:pt x="10" y="6"/>
                    </a:lnTo>
                    <a:close/>
                    <a:moveTo>
                      <a:pt x="9" y="0"/>
                    </a:moveTo>
                    <a:lnTo>
                      <a:pt x="71" y="0"/>
                    </a:lnTo>
                    <a:lnTo>
                      <a:pt x="73" y="0"/>
                    </a:lnTo>
                    <a:lnTo>
                      <a:pt x="75" y="2"/>
                    </a:lnTo>
                    <a:lnTo>
                      <a:pt x="76" y="5"/>
                    </a:lnTo>
                    <a:lnTo>
                      <a:pt x="76" y="39"/>
                    </a:lnTo>
                    <a:lnTo>
                      <a:pt x="78" y="38"/>
                    </a:lnTo>
                    <a:lnTo>
                      <a:pt x="80" y="38"/>
                    </a:lnTo>
                    <a:lnTo>
                      <a:pt x="111" y="38"/>
                    </a:lnTo>
                    <a:lnTo>
                      <a:pt x="126" y="14"/>
                    </a:lnTo>
                    <a:lnTo>
                      <a:pt x="128" y="11"/>
                    </a:lnTo>
                    <a:lnTo>
                      <a:pt x="131" y="9"/>
                    </a:lnTo>
                    <a:lnTo>
                      <a:pt x="135" y="8"/>
                    </a:lnTo>
                    <a:lnTo>
                      <a:pt x="166" y="8"/>
                    </a:lnTo>
                    <a:lnTo>
                      <a:pt x="168" y="9"/>
                    </a:lnTo>
                    <a:lnTo>
                      <a:pt x="169" y="9"/>
                    </a:lnTo>
                    <a:lnTo>
                      <a:pt x="169" y="9"/>
                    </a:lnTo>
                    <a:lnTo>
                      <a:pt x="172" y="10"/>
                    </a:lnTo>
                    <a:lnTo>
                      <a:pt x="173" y="11"/>
                    </a:lnTo>
                    <a:lnTo>
                      <a:pt x="175" y="14"/>
                    </a:lnTo>
                    <a:lnTo>
                      <a:pt x="205" y="65"/>
                    </a:lnTo>
                    <a:lnTo>
                      <a:pt x="207" y="67"/>
                    </a:lnTo>
                    <a:lnTo>
                      <a:pt x="208" y="71"/>
                    </a:lnTo>
                    <a:lnTo>
                      <a:pt x="208" y="74"/>
                    </a:lnTo>
                    <a:lnTo>
                      <a:pt x="208" y="77"/>
                    </a:lnTo>
                    <a:lnTo>
                      <a:pt x="206" y="80"/>
                    </a:lnTo>
                    <a:lnTo>
                      <a:pt x="204" y="83"/>
                    </a:lnTo>
                    <a:lnTo>
                      <a:pt x="201" y="85"/>
                    </a:lnTo>
                    <a:lnTo>
                      <a:pt x="198" y="86"/>
                    </a:lnTo>
                    <a:lnTo>
                      <a:pt x="194" y="86"/>
                    </a:lnTo>
                    <a:lnTo>
                      <a:pt x="194" y="161"/>
                    </a:lnTo>
                    <a:lnTo>
                      <a:pt x="193" y="163"/>
                    </a:lnTo>
                    <a:lnTo>
                      <a:pt x="191" y="165"/>
                    </a:lnTo>
                    <a:lnTo>
                      <a:pt x="189" y="166"/>
                    </a:lnTo>
                    <a:lnTo>
                      <a:pt x="186" y="165"/>
                    </a:lnTo>
                    <a:lnTo>
                      <a:pt x="185" y="163"/>
                    </a:lnTo>
                    <a:lnTo>
                      <a:pt x="184" y="161"/>
                    </a:lnTo>
                    <a:lnTo>
                      <a:pt x="184" y="86"/>
                    </a:lnTo>
                    <a:lnTo>
                      <a:pt x="171" y="86"/>
                    </a:lnTo>
                    <a:lnTo>
                      <a:pt x="171" y="157"/>
                    </a:lnTo>
                    <a:lnTo>
                      <a:pt x="169" y="161"/>
                    </a:lnTo>
                    <a:lnTo>
                      <a:pt x="168" y="163"/>
                    </a:lnTo>
                    <a:lnTo>
                      <a:pt x="165" y="165"/>
                    </a:lnTo>
                    <a:lnTo>
                      <a:pt x="162" y="166"/>
                    </a:lnTo>
                    <a:lnTo>
                      <a:pt x="159" y="165"/>
                    </a:lnTo>
                    <a:lnTo>
                      <a:pt x="155" y="163"/>
                    </a:lnTo>
                    <a:lnTo>
                      <a:pt x="154" y="161"/>
                    </a:lnTo>
                    <a:lnTo>
                      <a:pt x="153" y="157"/>
                    </a:lnTo>
                    <a:lnTo>
                      <a:pt x="153" y="86"/>
                    </a:lnTo>
                    <a:lnTo>
                      <a:pt x="147" y="86"/>
                    </a:lnTo>
                    <a:lnTo>
                      <a:pt x="147" y="157"/>
                    </a:lnTo>
                    <a:lnTo>
                      <a:pt x="147" y="161"/>
                    </a:lnTo>
                    <a:lnTo>
                      <a:pt x="144" y="163"/>
                    </a:lnTo>
                    <a:lnTo>
                      <a:pt x="141" y="165"/>
                    </a:lnTo>
                    <a:lnTo>
                      <a:pt x="138" y="166"/>
                    </a:lnTo>
                    <a:lnTo>
                      <a:pt x="135" y="165"/>
                    </a:lnTo>
                    <a:lnTo>
                      <a:pt x="133" y="163"/>
                    </a:lnTo>
                    <a:lnTo>
                      <a:pt x="130" y="161"/>
                    </a:lnTo>
                    <a:lnTo>
                      <a:pt x="129" y="157"/>
                    </a:lnTo>
                    <a:lnTo>
                      <a:pt x="129" y="86"/>
                    </a:lnTo>
                    <a:lnTo>
                      <a:pt x="29" y="86"/>
                    </a:lnTo>
                    <a:lnTo>
                      <a:pt x="29" y="161"/>
                    </a:lnTo>
                    <a:lnTo>
                      <a:pt x="28" y="163"/>
                    </a:lnTo>
                    <a:lnTo>
                      <a:pt x="26" y="165"/>
                    </a:lnTo>
                    <a:lnTo>
                      <a:pt x="24" y="166"/>
                    </a:lnTo>
                    <a:lnTo>
                      <a:pt x="21" y="165"/>
                    </a:lnTo>
                    <a:lnTo>
                      <a:pt x="20" y="163"/>
                    </a:lnTo>
                    <a:lnTo>
                      <a:pt x="19" y="161"/>
                    </a:lnTo>
                    <a:lnTo>
                      <a:pt x="19" y="86"/>
                    </a:lnTo>
                    <a:lnTo>
                      <a:pt x="11" y="86"/>
                    </a:lnTo>
                    <a:lnTo>
                      <a:pt x="8" y="85"/>
                    </a:lnTo>
                    <a:lnTo>
                      <a:pt x="4" y="83"/>
                    </a:lnTo>
                    <a:lnTo>
                      <a:pt x="2" y="80"/>
                    </a:lnTo>
                    <a:lnTo>
                      <a:pt x="0" y="77"/>
                    </a:lnTo>
                    <a:lnTo>
                      <a:pt x="0" y="74"/>
                    </a:lnTo>
                    <a:lnTo>
                      <a:pt x="0" y="69"/>
                    </a:lnTo>
                    <a:lnTo>
                      <a:pt x="2" y="66"/>
                    </a:lnTo>
                    <a:lnTo>
                      <a:pt x="4" y="64"/>
                    </a:lnTo>
                    <a:lnTo>
                      <a:pt x="8" y="62"/>
                    </a:lnTo>
                    <a:lnTo>
                      <a:pt x="11" y="62"/>
                    </a:lnTo>
                    <a:lnTo>
                      <a:pt x="22" y="62"/>
                    </a:lnTo>
                    <a:lnTo>
                      <a:pt x="22" y="60"/>
                    </a:lnTo>
                    <a:lnTo>
                      <a:pt x="22" y="59"/>
                    </a:lnTo>
                    <a:lnTo>
                      <a:pt x="23" y="58"/>
                    </a:lnTo>
                    <a:lnTo>
                      <a:pt x="23" y="58"/>
                    </a:lnTo>
                    <a:lnTo>
                      <a:pt x="30" y="54"/>
                    </a:lnTo>
                    <a:lnTo>
                      <a:pt x="30" y="54"/>
                    </a:lnTo>
                    <a:lnTo>
                      <a:pt x="32" y="54"/>
                    </a:lnTo>
                    <a:lnTo>
                      <a:pt x="32" y="51"/>
                    </a:lnTo>
                    <a:lnTo>
                      <a:pt x="9" y="51"/>
                    </a:lnTo>
                    <a:lnTo>
                      <a:pt x="7" y="50"/>
                    </a:lnTo>
                    <a:lnTo>
                      <a:pt x="4" y="48"/>
                    </a:lnTo>
                    <a:lnTo>
                      <a:pt x="3" y="46"/>
                    </a:lnTo>
                    <a:lnTo>
                      <a:pt x="3" y="5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EC1C24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75288" tIns="37643" rIns="75288" bIns="3764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515">
                  <a:solidFill>
                    <a:srgbClr val="00988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8" name="Freeform 163"/>
              <p:cNvSpPr/>
              <p:nvPr/>
            </p:nvSpPr>
            <p:spPr bwMode="auto">
              <a:xfrm>
                <a:off x="8518096" y="3162328"/>
                <a:ext cx="66191" cy="64449"/>
              </a:xfrm>
              <a:custGeom>
                <a:avLst/>
                <a:gdLst>
                  <a:gd name="T0" fmla="*/ 19 w 38"/>
                  <a:gd name="T1" fmla="*/ 0 h 37"/>
                  <a:gd name="T2" fmla="*/ 29 w 38"/>
                  <a:gd name="T3" fmla="*/ 3 h 37"/>
                  <a:gd name="T4" fmla="*/ 35 w 38"/>
                  <a:gd name="T5" fmla="*/ 9 h 37"/>
                  <a:gd name="T6" fmla="*/ 38 w 38"/>
                  <a:gd name="T7" fmla="*/ 19 h 37"/>
                  <a:gd name="T8" fmla="*/ 35 w 38"/>
                  <a:gd name="T9" fmla="*/ 28 h 37"/>
                  <a:gd name="T10" fmla="*/ 29 w 38"/>
                  <a:gd name="T11" fmla="*/ 34 h 37"/>
                  <a:gd name="T12" fmla="*/ 19 w 38"/>
                  <a:gd name="T13" fmla="*/ 37 h 37"/>
                  <a:gd name="T14" fmla="*/ 10 w 38"/>
                  <a:gd name="T15" fmla="*/ 34 h 37"/>
                  <a:gd name="T16" fmla="*/ 4 w 38"/>
                  <a:gd name="T17" fmla="*/ 28 h 37"/>
                  <a:gd name="T18" fmla="*/ 0 w 38"/>
                  <a:gd name="T19" fmla="*/ 19 h 37"/>
                  <a:gd name="T20" fmla="*/ 4 w 38"/>
                  <a:gd name="T21" fmla="*/ 9 h 37"/>
                  <a:gd name="T22" fmla="*/ 10 w 38"/>
                  <a:gd name="T23" fmla="*/ 3 h 37"/>
                  <a:gd name="T24" fmla="*/ 19 w 38"/>
                  <a:gd name="T25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8" h="37">
                    <a:moveTo>
                      <a:pt x="19" y="0"/>
                    </a:moveTo>
                    <a:lnTo>
                      <a:pt x="29" y="3"/>
                    </a:lnTo>
                    <a:lnTo>
                      <a:pt x="35" y="9"/>
                    </a:lnTo>
                    <a:lnTo>
                      <a:pt x="38" y="19"/>
                    </a:lnTo>
                    <a:lnTo>
                      <a:pt x="35" y="28"/>
                    </a:lnTo>
                    <a:lnTo>
                      <a:pt x="29" y="34"/>
                    </a:lnTo>
                    <a:lnTo>
                      <a:pt x="19" y="37"/>
                    </a:lnTo>
                    <a:lnTo>
                      <a:pt x="10" y="34"/>
                    </a:lnTo>
                    <a:lnTo>
                      <a:pt x="4" y="28"/>
                    </a:lnTo>
                    <a:lnTo>
                      <a:pt x="0" y="19"/>
                    </a:lnTo>
                    <a:lnTo>
                      <a:pt x="4" y="9"/>
                    </a:lnTo>
                    <a:lnTo>
                      <a:pt x="10" y="3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5288" tIns="37643" rIns="75288" bIns="3764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515">
                  <a:solidFill>
                    <a:srgbClr val="009882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1888245" y="1895849"/>
            <a:ext cx="542118" cy="1604839"/>
            <a:chOff x="2267202" y="1680422"/>
            <a:chExt cx="658423" cy="1949140"/>
          </a:xfrm>
          <a:solidFill>
            <a:schemeClr val="accent1"/>
          </a:solidFill>
        </p:grpSpPr>
        <p:sp>
          <p:nvSpPr>
            <p:cNvPr id="180" name="Freeform 37"/>
            <p:cNvSpPr/>
            <p:nvPr/>
          </p:nvSpPr>
          <p:spPr bwMode="auto">
            <a:xfrm>
              <a:off x="2267202" y="1680422"/>
              <a:ext cx="658423" cy="1949140"/>
            </a:xfrm>
            <a:custGeom>
              <a:avLst/>
              <a:gdLst>
                <a:gd name="T0" fmla="*/ 0 w 378"/>
                <a:gd name="T1" fmla="*/ 0 h 1119"/>
                <a:gd name="T2" fmla="*/ 259 w 378"/>
                <a:gd name="T3" fmla="*/ 37 h 1119"/>
                <a:gd name="T4" fmla="*/ 283 w 378"/>
                <a:gd name="T5" fmla="*/ 42 h 1119"/>
                <a:gd name="T6" fmla="*/ 306 w 378"/>
                <a:gd name="T7" fmla="*/ 50 h 1119"/>
                <a:gd name="T8" fmla="*/ 326 w 378"/>
                <a:gd name="T9" fmla="*/ 60 h 1119"/>
                <a:gd name="T10" fmla="*/ 343 w 378"/>
                <a:gd name="T11" fmla="*/ 72 h 1119"/>
                <a:gd name="T12" fmla="*/ 357 w 378"/>
                <a:gd name="T13" fmla="*/ 86 h 1119"/>
                <a:gd name="T14" fmla="*/ 368 w 378"/>
                <a:gd name="T15" fmla="*/ 101 h 1119"/>
                <a:gd name="T16" fmla="*/ 376 w 378"/>
                <a:gd name="T17" fmla="*/ 119 h 1119"/>
                <a:gd name="T18" fmla="*/ 378 w 378"/>
                <a:gd name="T19" fmla="*/ 140 h 1119"/>
                <a:gd name="T20" fmla="*/ 378 w 378"/>
                <a:gd name="T21" fmla="*/ 968 h 1119"/>
                <a:gd name="T22" fmla="*/ 376 w 378"/>
                <a:gd name="T23" fmla="*/ 988 h 1119"/>
                <a:gd name="T24" fmla="*/ 369 w 378"/>
                <a:gd name="T25" fmla="*/ 1007 h 1119"/>
                <a:gd name="T26" fmla="*/ 358 w 378"/>
                <a:gd name="T27" fmla="*/ 1022 h 1119"/>
                <a:gd name="T28" fmla="*/ 344 w 378"/>
                <a:gd name="T29" fmla="*/ 1036 h 1119"/>
                <a:gd name="T30" fmla="*/ 327 w 378"/>
                <a:gd name="T31" fmla="*/ 1048 h 1119"/>
                <a:gd name="T32" fmla="*/ 307 w 378"/>
                <a:gd name="T33" fmla="*/ 1058 h 1119"/>
                <a:gd name="T34" fmla="*/ 284 w 378"/>
                <a:gd name="T35" fmla="*/ 1066 h 1119"/>
                <a:gd name="T36" fmla="*/ 259 w 378"/>
                <a:gd name="T37" fmla="*/ 1071 h 1119"/>
                <a:gd name="T38" fmla="*/ 0 w 378"/>
                <a:gd name="T39" fmla="*/ 1119 h 1119"/>
                <a:gd name="T40" fmla="*/ 0 w 378"/>
                <a:gd name="T41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8" h="1119">
                  <a:moveTo>
                    <a:pt x="0" y="0"/>
                  </a:moveTo>
                  <a:lnTo>
                    <a:pt x="259" y="37"/>
                  </a:lnTo>
                  <a:lnTo>
                    <a:pt x="283" y="42"/>
                  </a:lnTo>
                  <a:lnTo>
                    <a:pt x="306" y="50"/>
                  </a:lnTo>
                  <a:lnTo>
                    <a:pt x="326" y="60"/>
                  </a:lnTo>
                  <a:lnTo>
                    <a:pt x="343" y="72"/>
                  </a:lnTo>
                  <a:lnTo>
                    <a:pt x="357" y="86"/>
                  </a:lnTo>
                  <a:lnTo>
                    <a:pt x="368" y="101"/>
                  </a:lnTo>
                  <a:lnTo>
                    <a:pt x="376" y="119"/>
                  </a:lnTo>
                  <a:lnTo>
                    <a:pt x="378" y="140"/>
                  </a:lnTo>
                  <a:lnTo>
                    <a:pt x="378" y="968"/>
                  </a:lnTo>
                  <a:lnTo>
                    <a:pt x="376" y="988"/>
                  </a:lnTo>
                  <a:lnTo>
                    <a:pt x="369" y="1007"/>
                  </a:lnTo>
                  <a:lnTo>
                    <a:pt x="358" y="1022"/>
                  </a:lnTo>
                  <a:lnTo>
                    <a:pt x="344" y="1036"/>
                  </a:lnTo>
                  <a:lnTo>
                    <a:pt x="327" y="1048"/>
                  </a:lnTo>
                  <a:lnTo>
                    <a:pt x="307" y="1058"/>
                  </a:lnTo>
                  <a:lnTo>
                    <a:pt x="284" y="1066"/>
                  </a:lnTo>
                  <a:lnTo>
                    <a:pt x="259" y="1071"/>
                  </a:lnTo>
                  <a:lnTo>
                    <a:pt x="0" y="1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  <a:effectLst>
              <a:outerShdw blurRad="2540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5288" tIns="37643" rIns="75288" bIns="37643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 sz="1515">
                <a:cs typeface="+mn-ea"/>
                <a:sym typeface="+mn-lt"/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2462290" y="2482548"/>
              <a:ext cx="165477" cy="344888"/>
              <a:chOff x="3505027" y="3162328"/>
              <a:chExt cx="165477" cy="344888"/>
            </a:xfrm>
            <a:grpFill/>
          </p:grpSpPr>
          <p:sp>
            <p:nvSpPr>
              <p:cNvPr id="186" name="Freeform 157"/>
              <p:cNvSpPr/>
              <p:nvPr/>
            </p:nvSpPr>
            <p:spPr bwMode="auto">
              <a:xfrm>
                <a:off x="3557283" y="3162328"/>
                <a:ext cx="62707" cy="62707"/>
              </a:xfrm>
              <a:custGeom>
                <a:avLst/>
                <a:gdLst>
                  <a:gd name="T0" fmla="*/ 19 w 36"/>
                  <a:gd name="T1" fmla="*/ 0 h 36"/>
                  <a:gd name="T2" fmla="*/ 27 w 36"/>
                  <a:gd name="T3" fmla="*/ 3 h 36"/>
                  <a:gd name="T4" fmla="*/ 34 w 36"/>
                  <a:gd name="T5" fmla="*/ 9 h 36"/>
                  <a:gd name="T6" fmla="*/ 36 w 36"/>
                  <a:gd name="T7" fmla="*/ 18 h 36"/>
                  <a:gd name="T8" fmla="*/ 34 w 36"/>
                  <a:gd name="T9" fmla="*/ 28 h 36"/>
                  <a:gd name="T10" fmla="*/ 27 w 36"/>
                  <a:gd name="T11" fmla="*/ 34 h 36"/>
                  <a:gd name="T12" fmla="*/ 19 w 36"/>
                  <a:gd name="T13" fmla="*/ 36 h 36"/>
                  <a:gd name="T14" fmla="*/ 9 w 36"/>
                  <a:gd name="T15" fmla="*/ 34 h 36"/>
                  <a:gd name="T16" fmla="*/ 2 w 36"/>
                  <a:gd name="T17" fmla="*/ 28 h 36"/>
                  <a:gd name="T18" fmla="*/ 0 w 36"/>
                  <a:gd name="T19" fmla="*/ 18 h 36"/>
                  <a:gd name="T20" fmla="*/ 2 w 36"/>
                  <a:gd name="T21" fmla="*/ 9 h 36"/>
                  <a:gd name="T22" fmla="*/ 9 w 36"/>
                  <a:gd name="T23" fmla="*/ 3 h 36"/>
                  <a:gd name="T24" fmla="*/ 19 w 36"/>
                  <a:gd name="T2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" h="36">
                    <a:moveTo>
                      <a:pt x="19" y="0"/>
                    </a:moveTo>
                    <a:lnTo>
                      <a:pt x="27" y="3"/>
                    </a:lnTo>
                    <a:lnTo>
                      <a:pt x="34" y="9"/>
                    </a:lnTo>
                    <a:lnTo>
                      <a:pt x="36" y="18"/>
                    </a:lnTo>
                    <a:lnTo>
                      <a:pt x="34" y="28"/>
                    </a:lnTo>
                    <a:lnTo>
                      <a:pt x="27" y="34"/>
                    </a:lnTo>
                    <a:lnTo>
                      <a:pt x="19" y="36"/>
                    </a:lnTo>
                    <a:lnTo>
                      <a:pt x="9" y="34"/>
                    </a:lnTo>
                    <a:lnTo>
                      <a:pt x="2" y="28"/>
                    </a:lnTo>
                    <a:lnTo>
                      <a:pt x="0" y="18"/>
                    </a:lnTo>
                    <a:lnTo>
                      <a:pt x="2" y="9"/>
                    </a:lnTo>
                    <a:lnTo>
                      <a:pt x="9" y="3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5288" tIns="37643" rIns="75288" bIns="3764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515">
                  <a:cs typeface="+mn-ea"/>
                  <a:sym typeface="+mn-lt"/>
                </a:endParaRPr>
              </a:p>
            </p:txBody>
          </p:sp>
          <p:sp>
            <p:nvSpPr>
              <p:cNvPr id="187" name="Freeform 158"/>
              <p:cNvSpPr>
                <a:spLocks noEditPoints="1"/>
              </p:cNvSpPr>
              <p:nvPr/>
            </p:nvSpPr>
            <p:spPr bwMode="auto">
              <a:xfrm>
                <a:off x="3505027" y="3176263"/>
                <a:ext cx="165477" cy="330953"/>
              </a:xfrm>
              <a:custGeom>
                <a:avLst/>
                <a:gdLst>
                  <a:gd name="T0" fmla="*/ 71 w 95"/>
                  <a:gd name="T1" fmla="*/ 21 h 190"/>
                  <a:gd name="T2" fmla="*/ 73 w 95"/>
                  <a:gd name="T3" fmla="*/ 23 h 190"/>
                  <a:gd name="T4" fmla="*/ 77 w 95"/>
                  <a:gd name="T5" fmla="*/ 23 h 190"/>
                  <a:gd name="T6" fmla="*/ 77 w 95"/>
                  <a:gd name="T7" fmla="*/ 21 h 190"/>
                  <a:gd name="T8" fmla="*/ 70 w 95"/>
                  <a:gd name="T9" fmla="*/ 3 h 190"/>
                  <a:gd name="T10" fmla="*/ 69 w 95"/>
                  <a:gd name="T11" fmla="*/ 15 h 190"/>
                  <a:gd name="T12" fmla="*/ 73 w 95"/>
                  <a:gd name="T13" fmla="*/ 17 h 190"/>
                  <a:gd name="T14" fmla="*/ 79 w 95"/>
                  <a:gd name="T15" fmla="*/ 16 h 190"/>
                  <a:gd name="T16" fmla="*/ 79 w 95"/>
                  <a:gd name="T17" fmla="*/ 4 h 190"/>
                  <a:gd name="T18" fmla="*/ 73 w 95"/>
                  <a:gd name="T19" fmla="*/ 2 h 190"/>
                  <a:gd name="T20" fmla="*/ 76 w 95"/>
                  <a:gd name="T21" fmla="*/ 1 h 190"/>
                  <a:gd name="T22" fmla="*/ 75 w 95"/>
                  <a:gd name="T23" fmla="*/ 0 h 190"/>
                  <a:gd name="T24" fmla="*/ 75 w 95"/>
                  <a:gd name="T25" fmla="*/ 1 h 190"/>
                  <a:gd name="T26" fmla="*/ 73 w 95"/>
                  <a:gd name="T27" fmla="*/ 1 h 190"/>
                  <a:gd name="T28" fmla="*/ 74 w 95"/>
                  <a:gd name="T29" fmla="*/ 0 h 190"/>
                  <a:gd name="T30" fmla="*/ 79 w 95"/>
                  <a:gd name="T31" fmla="*/ 1 h 190"/>
                  <a:gd name="T32" fmla="*/ 81 w 95"/>
                  <a:gd name="T33" fmla="*/ 21 h 190"/>
                  <a:gd name="T34" fmla="*/ 82 w 95"/>
                  <a:gd name="T35" fmla="*/ 22 h 190"/>
                  <a:gd name="T36" fmla="*/ 90 w 95"/>
                  <a:gd name="T37" fmla="*/ 25 h 190"/>
                  <a:gd name="T38" fmla="*/ 95 w 95"/>
                  <a:gd name="T39" fmla="*/ 60 h 190"/>
                  <a:gd name="T40" fmla="*/ 89 w 95"/>
                  <a:gd name="T41" fmla="*/ 65 h 190"/>
                  <a:gd name="T42" fmla="*/ 82 w 95"/>
                  <a:gd name="T43" fmla="*/ 63 h 190"/>
                  <a:gd name="T44" fmla="*/ 70 w 95"/>
                  <a:gd name="T45" fmla="*/ 101 h 190"/>
                  <a:gd name="T46" fmla="*/ 68 w 95"/>
                  <a:gd name="T47" fmla="*/ 185 h 190"/>
                  <a:gd name="T48" fmla="*/ 61 w 95"/>
                  <a:gd name="T49" fmla="*/ 190 h 190"/>
                  <a:gd name="T50" fmla="*/ 52 w 95"/>
                  <a:gd name="T51" fmla="*/ 185 h 190"/>
                  <a:gd name="T52" fmla="*/ 45 w 95"/>
                  <a:gd name="T53" fmla="*/ 108 h 190"/>
                  <a:gd name="T54" fmla="*/ 42 w 95"/>
                  <a:gd name="T55" fmla="*/ 187 h 190"/>
                  <a:gd name="T56" fmla="*/ 33 w 95"/>
                  <a:gd name="T57" fmla="*/ 189 h 190"/>
                  <a:gd name="T58" fmla="*/ 28 w 95"/>
                  <a:gd name="T59" fmla="*/ 181 h 190"/>
                  <a:gd name="T60" fmla="*/ 26 w 95"/>
                  <a:gd name="T61" fmla="*/ 98 h 190"/>
                  <a:gd name="T62" fmla="*/ 12 w 95"/>
                  <a:gd name="T63" fmla="*/ 110 h 190"/>
                  <a:gd name="T64" fmla="*/ 4 w 95"/>
                  <a:gd name="T65" fmla="*/ 112 h 190"/>
                  <a:gd name="T66" fmla="*/ 0 w 95"/>
                  <a:gd name="T67" fmla="*/ 104 h 190"/>
                  <a:gd name="T68" fmla="*/ 25 w 95"/>
                  <a:gd name="T69" fmla="*/ 37 h 190"/>
                  <a:gd name="T70" fmla="*/ 29 w 95"/>
                  <a:gd name="T71" fmla="*/ 32 h 190"/>
                  <a:gd name="T72" fmla="*/ 64 w 95"/>
                  <a:gd name="T73" fmla="*/ 30 h 190"/>
                  <a:gd name="T74" fmla="*/ 70 w 95"/>
                  <a:gd name="T75" fmla="*/ 33 h 190"/>
                  <a:gd name="T76" fmla="*/ 76 w 95"/>
                  <a:gd name="T77" fmla="*/ 27 h 190"/>
                  <a:gd name="T78" fmla="*/ 77 w 95"/>
                  <a:gd name="T79" fmla="*/ 25 h 190"/>
                  <a:gd name="T80" fmla="*/ 68 w 95"/>
                  <a:gd name="T81" fmla="*/ 23 h 190"/>
                  <a:gd name="T82" fmla="*/ 68 w 95"/>
                  <a:gd name="T83" fmla="*/ 2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95" h="190">
                    <a:moveTo>
                      <a:pt x="73" y="21"/>
                    </a:moveTo>
                    <a:lnTo>
                      <a:pt x="71" y="21"/>
                    </a:lnTo>
                    <a:lnTo>
                      <a:pt x="71" y="21"/>
                    </a:lnTo>
                    <a:lnTo>
                      <a:pt x="71" y="23"/>
                    </a:lnTo>
                    <a:lnTo>
                      <a:pt x="71" y="23"/>
                    </a:lnTo>
                    <a:lnTo>
                      <a:pt x="73" y="23"/>
                    </a:lnTo>
                    <a:lnTo>
                      <a:pt x="77" y="23"/>
                    </a:lnTo>
                    <a:lnTo>
                      <a:pt x="77" y="23"/>
                    </a:lnTo>
                    <a:lnTo>
                      <a:pt x="77" y="23"/>
                    </a:lnTo>
                    <a:lnTo>
                      <a:pt x="77" y="21"/>
                    </a:lnTo>
                    <a:lnTo>
                      <a:pt x="77" y="21"/>
                    </a:lnTo>
                    <a:lnTo>
                      <a:pt x="77" y="21"/>
                    </a:lnTo>
                    <a:lnTo>
                      <a:pt x="73" y="21"/>
                    </a:lnTo>
                    <a:close/>
                    <a:moveTo>
                      <a:pt x="73" y="2"/>
                    </a:moveTo>
                    <a:lnTo>
                      <a:pt x="70" y="3"/>
                    </a:lnTo>
                    <a:lnTo>
                      <a:pt x="69" y="4"/>
                    </a:lnTo>
                    <a:lnTo>
                      <a:pt x="69" y="5"/>
                    </a:lnTo>
                    <a:lnTo>
                      <a:pt x="69" y="15"/>
                    </a:lnTo>
                    <a:lnTo>
                      <a:pt x="69" y="16"/>
                    </a:lnTo>
                    <a:lnTo>
                      <a:pt x="70" y="17"/>
                    </a:lnTo>
                    <a:lnTo>
                      <a:pt x="73" y="17"/>
                    </a:lnTo>
                    <a:lnTo>
                      <a:pt x="76" y="17"/>
                    </a:lnTo>
                    <a:lnTo>
                      <a:pt x="78" y="17"/>
                    </a:lnTo>
                    <a:lnTo>
                      <a:pt x="79" y="16"/>
                    </a:lnTo>
                    <a:lnTo>
                      <a:pt x="79" y="15"/>
                    </a:lnTo>
                    <a:lnTo>
                      <a:pt x="79" y="5"/>
                    </a:lnTo>
                    <a:lnTo>
                      <a:pt x="79" y="4"/>
                    </a:lnTo>
                    <a:lnTo>
                      <a:pt x="78" y="3"/>
                    </a:lnTo>
                    <a:lnTo>
                      <a:pt x="76" y="2"/>
                    </a:lnTo>
                    <a:lnTo>
                      <a:pt x="73" y="2"/>
                    </a:lnTo>
                    <a:close/>
                    <a:moveTo>
                      <a:pt x="76" y="0"/>
                    </a:moveTo>
                    <a:lnTo>
                      <a:pt x="75" y="1"/>
                    </a:lnTo>
                    <a:lnTo>
                      <a:pt x="76" y="1"/>
                    </a:lnTo>
                    <a:lnTo>
                      <a:pt x="76" y="1"/>
                    </a:lnTo>
                    <a:lnTo>
                      <a:pt x="76" y="0"/>
                    </a:lnTo>
                    <a:close/>
                    <a:moveTo>
                      <a:pt x="75" y="0"/>
                    </a:moveTo>
                    <a:lnTo>
                      <a:pt x="74" y="1"/>
                    </a:lnTo>
                    <a:lnTo>
                      <a:pt x="75" y="1"/>
                    </a:lnTo>
                    <a:lnTo>
                      <a:pt x="75" y="1"/>
                    </a:lnTo>
                    <a:lnTo>
                      <a:pt x="75" y="0"/>
                    </a:lnTo>
                    <a:close/>
                    <a:moveTo>
                      <a:pt x="74" y="0"/>
                    </a:moveTo>
                    <a:lnTo>
                      <a:pt x="73" y="1"/>
                    </a:lnTo>
                    <a:lnTo>
                      <a:pt x="74" y="1"/>
                    </a:lnTo>
                    <a:lnTo>
                      <a:pt x="74" y="1"/>
                    </a:lnTo>
                    <a:lnTo>
                      <a:pt x="74" y="0"/>
                    </a:lnTo>
                    <a:close/>
                    <a:moveTo>
                      <a:pt x="71" y="0"/>
                    </a:moveTo>
                    <a:lnTo>
                      <a:pt x="77" y="0"/>
                    </a:lnTo>
                    <a:lnTo>
                      <a:pt x="79" y="1"/>
                    </a:lnTo>
                    <a:lnTo>
                      <a:pt x="80" y="2"/>
                    </a:lnTo>
                    <a:lnTo>
                      <a:pt x="81" y="4"/>
                    </a:lnTo>
                    <a:lnTo>
                      <a:pt x="81" y="21"/>
                    </a:lnTo>
                    <a:lnTo>
                      <a:pt x="81" y="22"/>
                    </a:lnTo>
                    <a:lnTo>
                      <a:pt x="81" y="22"/>
                    </a:lnTo>
                    <a:lnTo>
                      <a:pt x="82" y="22"/>
                    </a:lnTo>
                    <a:lnTo>
                      <a:pt x="86" y="22"/>
                    </a:lnTo>
                    <a:lnTo>
                      <a:pt x="88" y="23"/>
                    </a:lnTo>
                    <a:lnTo>
                      <a:pt x="90" y="25"/>
                    </a:lnTo>
                    <a:lnTo>
                      <a:pt x="91" y="28"/>
                    </a:lnTo>
                    <a:lnTo>
                      <a:pt x="95" y="57"/>
                    </a:lnTo>
                    <a:lnTo>
                      <a:pt x="95" y="60"/>
                    </a:lnTo>
                    <a:lnTo>
                      <a:pt x="94" y="63"/>
                    </a:lnTo>
                    <a:lnTo>
                      <a:pt x="92" y="64"/>
                    </a:lnTo>
                    <a:lnTo>
                      <a:pt x="89" y="65"/>
                    </a:lnTo>
                    <a:lnTo>
                      <a:pt x="87" y="65"/>
                    </a:lnTo>
                    <a:lnTo>
                      <a:pt x="84" y="64"/>
                    </a:lnTo>
                    <a:lnTo>
                      <a:pt x="82" y="63"/>
                    </a:lnTo>
                    <a:lnTo>
                      <a:pt x="73" y="54"/>
                    </a:lnTo>
                    <a:lnTo>
                      <a:pt x="70" y="98"/>
                    </a:lnTo>
                    <a:lnTo>
                      <a:pt x="70" y="101"/>
                    </a:lnTo>
                    <a:lnTo>
                      <a:pt x="69" y="103"/>
                    </a:lnTo>
                    <a:lnTo>
                      <a:pt x="69" y="181"/>
                    </a:lnTo>
                    <a:lnTo>
                      <a:pt x="68" y="185"/>
                    </a:lnTo>
                    <a:lnTo>
                      <a:pt x="66" y="187"/>
                    </a:lnTo>
                    <a:lnTo>
                      <a:pt x="64" y="189"/>
                    </a:lnTo>
                    <a:lnTo>
                      <a:pt x="61" y="190"/>
                    </a:lnTo>
                    <a:lnTo>
                      <a:pt x="57" y="189"/>
                    </a:lnTo>
                    <a:lnTo>
                      <a:pt x="54" y="187"/>
                    </a:lnTo>
                    <a:lnTo>
                      <a:pt x="52" y="185"/>
                    </a:lnTo>
                    <a:lnTo>
                      <a:pt x="52" y="181"/>
                    </a:lnTo>
                    <a:lnTo>
                      <a:pt x="52" y="108"/>
                    </a:lnTo>
                    <a:lnTo>
                      <a:pt x="45" y="108"/>
                    </a:lnTo>
                    <a:lnTo>
                      <a:pt x="45" y="181"/>
                    </a:lnTo>
                    <a:lnTo>
                      <a:pt x="44" y="185"/>
                    </a:lnTo>
                    <a:lnTo>
                      <a:pt x="42" y="187"/>
                    </a:lnTo>
                    <a:lnTo>
                      <a:pt x="40" y="189"/>
                    </a:lnTo>
                    <a:lnTo>
                      <a:pt x="37" y="190"/>
                    </a:lnTo>
                    <a:lnTo>
                      <a:pt x="33" y="189"/>
                    </a:lnTo>
                    <a:lnTo>
                      <a:pt x="30" y="187"/>
                    </a:lnTo>
                    <a:lnTo>
                      <a:pt x="28" y="185"/>
                    </a:lnTo>
                    <a:lnTo>
                      <a:pt x="28" y="181"/>
                    </a:lnTo>
                    <a:lnTo>
                      <a:pt x="28" y="103"/>
                    </a:lnTo>
                    <a:lnTo>
                      <a:pt x="26" y="101"/>
                    </a:lnTo>
                    <a:lnTo>
                      <a:pt x="26" y="98"/>
                    </a:lnTo>
                    <a:lnTo>
                      <a:pt x="25" y="77"/>
                    </a:lnTo>
                    <a:lnTo>
                      <a:pt x="14" y="108"/>
                    </a:lnTo>
                    <a:lnTo>
                      <a:pt x="12" y="110"/>
                    </a:lnTo>
                    <a:lnTo>
                      <a:pt x="10" y="112"/>
                    </a:lnTo>
                    <a:lnTo>
                      <a:pt x="7" y="112"/>
                    </a:lnTo>
                    <a:lnTo>
                      <a:pt x="4" y="112"/>
                    </a:lnTo>
                    <a:lnTo>
                      <a:pt x="2" y="110"/>
                    </a:lnTo>
                    <a:lnTo>
                      <a:pt x="0" y="108"/>
                    </a:lnTo>
                    <a:lnTo>
                      <a:pt x="0" y="104"/>
                    </a:lnTo>
                    <a:lnTo>
                      <a:pt x="0" y="102"/>
                    </a:lnTo>
                    <a:lnTo>
                      <a:pt x="24" y="38"/>
                    </a:lnTo>
                    <a:lnTo>
                      <a:pt x="25" y="37"/>
                    </a:lnTo>
                    <a:lnTo>
                      <a:pt x="26" y="35"/>
                    </a:lnTo>
                    <a:lnTo>
                      <a:pt x="27" y="33"/>
                    </a:lnTo>
                    <a:lnTo>
                      <a:pt x="29" y="32"/>
                    </a:lnTo>
                    <a:lnTo>
                      <a:pt x="31" y="32"/>
                    </a:lnTo>
                    <a:lnTo>
                      <a:pt x="33" y="30"/>
                    </a:lnTo>
                    <a:lnTo>
                      <a:pt x="64" y="30"/>
                    </a:lnTo>
                    <a:lnTo>
                      <a:pt x="65" y="30"/>
                    </a:lnTo>
                    <a:lnTo>
                      <a:pt x="68" y="32"/>
                    </a:lnTo>
                    <a:lnTo>
                      <a:pt x="70" y="33"/>
                    </a:lnTo>
                    <a:lnTo>
                      <a:pt x="78" y="39"/>
                    </a:lnTo>
                    <a:lnTo>
                      <a:pt x="76" y="30"/>
                    </a:lnTo>
                    <a:lnTo>
                      <a:pt x="76" y="27"/>
                    </a:lnTo>
                    <a:lnTo>
                      <a:pt x="77" y="25"/>
                    </a:lnTo>
                    <a:lnTo>
                      <a:pt x="77" y="25"/>
                    </a:lnTo>
                    <a:lnTo>
                      <a:pt x="77" y="25"/>
                    </a:lnTo>
                    <a:lnTo>
                      <a:pt x="71" y="25"/>
                    </a:lnTo>
                    <a:lnTo>
                      <a:pt x="69" y="25"/>
                    </a:lnTo>
                    <a:lnTo>
                      <a:pt x="68" y="23"/>
                    </a:lnTo>
                    <a:lnTo>
                      <a:pt x="67" y="21"/>
                    </a:lnTo>
                    <a:lnTo>
                      <a:pt x="67" y="4"/>
                    </a:lnTo>
                    <a:lnTo>
                      <a:pt x="68" y="2"/>
                    </a:lnTo>
                    <a:lnTo>
                      <a:pt x="69" y="1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00A69C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75288" tIns="37643" rIns="75288" bIns="3764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515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4316522" y="1834889"/>
            <a:ext cx="540683" cy="1604839"/>
            <a:chOff x="4585650" y="1680422"/>
            <a:chExt cx="656681" cy="1949140"/>
          </a:xfrm>
          <a:solidFill>
            <a:schemeClr val="accent2"/>
          </a:solidFill>
        </p:grpSpPr>
        <p:sp>
          <p:nvSpPr>
            <p:cNvPr id="189" name="Freeform 72"/>
            <p:cNvSpPr/>
            <p:nvPr/>
          </p:nvSpPr>
          <p:spPr bwMode="auto">
            <a:xfrm>
              <a:off x="4585650" y="1680422"/>
              <a:ext cx="656681" cy="1949140"/>
            </a:xfrm>
            <a:custGeom>
              <a:avLst/>
              <a:gdLst>
                <a:gd name="T0" fmla="*/ 0 w 377"/>
                <a:gd name="T1" fmla="*/ 0 h 1119"/>
                <a:gd name="T2" fmla="*/ 259 w 377"/>
                <a:gd name="T3" fmla="*/ 37 h 1119"/>
                <a:gd name="T4" fmla="*/ 283 w 377"/>
                <a:gd name="T5" fmla="*/ 42 h 1119"/>
                <a:gd name="T6" fmla="*/ 306 w 377"/>
                <a:gd name="T7" fmla="*/ 50 h 1119"/>
                <a:gd name="T8" fmla="*/ 326 w 377"/>
                <a:gd name="T9" fmla="*/ 60 h 1119"/>
                <a:gd name="T10" fmla="*/ 344 w 377"/>
                <a:gd name="T11" fmla="*/ 72 h 1119"/>
                <a:gd name="T12" fmla="*/ 358 w 377"/>
                <a:gd name="T13" fmla="*/ 86 h 1119"/>
                <a:gd name="T14" fmla="*/ 369 w 377"/>
                <a:gd name="T15" fmla="*/ 101 h 1119"/>
                <a:gd name="T16" fmla="*/ 375 w 377"/>
                <a:gd name="T17" fmla="*/ 119 h 1119"/>
                <a:gd name="T18" fmla="*/ 377 w 377"/>
                <a:gd name="T19" fmla="*/ 140 h 1119"/>
                <a:gd name="T20" fmla="*/ 377 w 377"/>
                <a:gd name="T21" fmla="*/ 968 h 1119"/>
                <a:gd name="T22" fmla="*/ 375 w 377"/>
                <a:gd name="T23" fmla="*/ 988 h 1119"/>
                <a:gd name="T24" fmla="*/ 369 w 377"/>
                <a:gd name="T25" fmla="*/ 1007 h 1119"/>
                <a:gd name="T26" fmla="*/ 358 w 377"/>
                <a:gd name="T27" fmla="*/ 1022 h 1119"/>
                <a:gd name="T28" fmla="*/ 344 w 377"/>
                <a:gd name="T29" fmla="*/ 1036 h 1119"/>
                <a:gd name="T30" fmla="*/ 327 w 377"/>
                <a:gd name="T31" fmla="*/ 1048 h 1119"/>
                <a:gd name="T32" fmla="*/ 307 w 377"/>
                <a:gd name="T33" fmla="*/ 1058 h 1119"/>
                <a:gd name="T34" fmla="*/ 284 w 377"/>
                <a:gd name="T35" fmla="*/ 1066 h 1119"/>
                <a:gd name="T36" fmla="*/ 259 w 377"/>
                <a:gd name="T37" fmla="*/ 1071 h 1119"/>
                <a:gd name="T38" fmla="*/ 0 w 377"/>
                <a:gd name="T39" fmla="*/ 1119 h 1119"/>
                <a:gd name="T40" fmla="*/ 0 w 377"/>
                <a:gd name="T41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1119">
                  <a:moveTo>
                    <a:pt x="0" y="0"/>
                  </a:moveTo>
                  <a:lnTo>
                    <a:pt x="259" y="37"/>
                  </a:lnTo>
                  <a:lnTo>
                    <a:pt x="283" y="42"/>
                  </a:lnTo>
                  <a:lnTo>
                    <a:pt x="306" y="50"/>
                  </a:lnTo>
                  <a:lnTo>
                    <a:pt x="326" y="60"/>
                  </a:lnTo>
                  <a:lnTo>
                    <a:pt x="344" y="72"/>
                  </a:lnTo>
                  <a:lnTo>
                    <a:pt x="358" y="86"/>
                  </a:lnTo>
                  <a:lnTo>
                    <a:pt x="369" y="101"/>
                  </a:lnTo>
                  <a:lnTo>
                    <a:pt x="375" y="119"/>
                  </a:lnTo>
                  <a:lnTo>
                    <a:pt x="377" y="140"/>
                  </a:lnTo>
                  <a:lnTo>
                    <a:pt x="377" y="968"/>
                  </a:lnTo>
                  <a:lnTo>
                    <a:pt x="375" y="988"/>
                  </a:lnTo>
                  <a:lnTo>
                    <a:pt x="369" y="1007"/>
                  </a:lnTo>
                  <a:lnTo>
                    <a:pt x="358" y="1022"/>
                  </a:lnTo>
                  <a:lnTo>
                    <a:pt x="344" y="1036"/>
                  </a:lnTo>
                  <a:lnTo>
                    <a:pt x="327" y="1048"/>
                  </a:lnTo>
                  <a:lnTo>
                    <a:pt x="307" y="1058"/>
                  </a:lnTo>
                  <a:lnTo>
                    <a:pt x="284" y="1066"/>
                  </a:lnTo>
                  <a:lnTo>
                    <a:pt x="259" y="1071"/>
                  </a:lnTo>
                  <a:lnTo>
                    <a:pt x="0" y="1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  <a:effectLst>
              <a:outerShdw blurRad="2540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5288" tIns="37643" rIns="75288" bIns="37643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 sz="1515">
                <a:solidFill>
                  <a:srgbClr val="009882"/>
                </a:solidFill>
                <a:cs typeface="+mn-ea"/>
                <a:sym typeface="+mn-lt"/>
              </a:endParaRPr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4745901" y="2482548"/>
              <a:ext cx="224700" cy="344888"/>
              <a:chOff x="5098828" y="3162328"/>
              <a:chExt cx="224700" cy="344888"/>
            </a:xfrm>
            <a:grpFill/>
          </p:grpSpPr>
          <p:sp>
            <p:nvSpPr>
              <p:cNvPr id="196" name="Freeform 164"/>
              <p:cNvSpPr/>
              <p:nvPr/>
            </p:nvSpPr>
            <p:spPr bwMode="auto">
              <a:xfrm>
                <a:off x="5152825" y="3162328"/>
                <a:ext cx="62707" cy="62707"/>
              </a:xfrm>
              <a:custGeom>
                <a:avLst/>
                <a:gdLst>
                  <a:gd name="T0" fmla="*/ 18 w 36"/>
                  <a:gd name="T1" fmla="*/ 0 h 36"/>
                  <a:gd name="T2" fmla="*/ 27 w 36"/>
                  <a:gd name="T3" fmla="*/ 3 h 36"/>
                  <a:gd name="T4" fmla="*/ 34 w 36"/>
                  <a:gd name="T5" fmla="*/ 9 h 36"/>
                  <a:gd name="T6" fmla="*/ 36 w 36"/>
                  <a:gd name="T7" fmla="*/ 18 h 36"/>
                  <a:gd name="T8" fmla="*/ 34 w 36"/>
                  <a:gd name="T9" fmla="*/ 28 h 36"/>
                  <a:gd name="T10" fmla="*/ 27 w 36"/>
                  <a:gd name="T11" fmla="*/ 34 h 36"/>
                  <a:gd name="T12" fmla="*/ 18 w 36"/>
                  <a:gd name="T13" fmla="*/ 36 h 36"/>
                  <a:gd name="T14" fmla="*/ 9 w 36"/>
                  <a:gd name="T15" fmla="*/ 34 h 36"/>
                  <a:gd name="T16" fmla="*/ 2 w 36"/>
                  <a:gd name="T17" fmla="*/ 28 h 36"/>
                  <a:gd name="T18" fmla="*/ 0 w 36"/>
                  <a:gd name="T19" fmla="*/ 18 h 36"/>
                  <a:gd name="T20" fmla="*/ 2 w 36"/>
                  <a:gd name="T21" fmla="*/ 9 h 36"/>
                  <a:gd name="T22" fmla="*/ 9 w 36"/>
                  <a:gd name="T23" fmla="*/ 3 h 36"/>
                  <a:gd name="T24" fmla="*/ 18 w 36"/>
                  <a:gd name="T2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" h="36">
                    <a:moveTo>
                      <a:pt x="18" y="0"/>
                    </a:moveTo>
                    <a:lnTo>
                      <a:pt x="27" y="3"/>
                    </a:lnTo>
                    <a:lnTo>
                      <a:pt x="34" y="9"/>
                    </a:lnTo>
                    <a:lnTo>
                      <a:pt x="36" y="18"/>
                    </a:lnTo>
                    <a:lnTo>
                      <a:pt x="34" y="28"/>
                    </a:lnTo>
                    <a:lnTo>
                      <a:pt x="27" y="34"/>
                    </a:lnTo>
                    <a:lnTo>
                      <a:pt x="18" y="36"/>
                    </a:lnTo>
                    <a:lnTo>
                      <a:pt x="9" y="34"/>
                    </a:lnTo>
                    <a:lnTo>
                      <a:pt x="2" y="28"/>
                    </a:lnTo>
                    <a:lnTo>
                      <a:pt x="0" y="18"/>
                    </a:lnTo>
                    <a:lnTo>
                      <a:pt x="2" y="9"/>
                    </a:lnTo>
                    <a:lnTo>
                      <a:pt x="9" y="3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5288" tIns="37643" rIns="75288" bIns="3764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515">
                  <a:solidFill>
                    <a:srgbClr val="00988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7" name="Freeform 165"/>
              <p:cNvSpPr>
                <a:spLocks noEditPoints="1"/>
              </p:cNvSpPr>
              <p:nvPr/>
            </p:nvSpPr>
            <p:spPr bwMode="auto">
              <a:xfrm>
                <a:off x="5257337" y="3211100"/>
                <a:ext cx="59223" cy="41805"/>
              </a:xfrm>
              <a:custGeom>
                <a:avLst/>
                <a:gdLst>
                  <a:gd name="T0" fmla="*/ 4 w 34"/>
                  <a:gd name="T1" fmla="*/ 3 h 24"/>
                  <a:gd name="T2" fmla="*/ 4 w 34"/>
                  <a:gd name="T3" fmla="*/ 19 h 24"/>
                  <a:gd name="T4" fmla="*/ 28 w 34"/>
                  <a:gd name="T5" fmla="*/ 19 h 24"/>
                  <a:gd name="T6" fmla="*/ 28 w 34"/>
                  <a:gd name="T7" fmla="*/ 3 h 24"/>
                  <a:gd name="T8" fmla="*/ 4 w 34"/>
                  <a:gd name="T9" fmla="*/ 3 h 24"/>
                  <a:gd name="T10" fmla="*/ 2 w 34"/>
                  <a:gd name="T11" fmla="*/ 0 h 24"/>
                  <a:gd name="T12" fmla="*/ 30 w 34"/>
                  <a:gd name="T13" fmla="*/ 0 h 24"/>
                  <a:gd name="T14" fmla="*/ 33 w 34"/>
                  <a:gd name="T15" fmla="*/ 0 h 24"/>
                  <a:gd name="T16" fmla="*/ 34 w 34"/>
                  <a:gd name="T17" fmla="*/ 2 h 24"/>
                  <a:gd name="T18" fmla="*/ 34 w 34"/>
                  <a:gd name="T19" fmla="*/ 20 h 24"/>
                  <a:gd name="T20" fmla="*/ 33 w 34"/>
                  <a:gd name="T21" fmla="*/ 22 h 24"/>
                  <a:gd name="T22" fmla="*/ 30 w 34"/>
                  <a:gd name="T23" fmla="*/ 24 h 24"/>
                  <a:gd name="T24" fmla="*/ 2 w 34"/>
                  <a:gd name="T25" fmla="*/ 24 h 24"/>
                  <a:gd name="T26" fmla="*/ 0 w 34"/>
                  <a:gd name="T27" fmla="*/ 22 h 24"/>
                  <a:gd name="T28" fmla="*/ 0 w 34"/>
                  <a:gd name="T29" fmla="*/ 20 h 24"/>
                  <a:gd name="T30" fmla="*/ 0 w 34"/>
                  <a:gd name="T31" fmla="*/ 2 h 24"/>
                  <a:gd name="T32" fmla="*/ 0 w 34"/>
                  <a:gd name="T33" fmla="*/ 0 h 24"/>
                  <a:gd name="T34" fmla="*/ 2 w 34"/>
                  <a:gd name="T3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4" h="24">
                    <a:moveTo>
                      <a:pt x="4" y="3"/>
                    </a:moveTo>
                    <a:lnTo>
                      <a:pt x="4" y="19"/>
                    </a:lnTo>
                    <a:lnTo>
                      <a:pt x="28" y="19"/>
                    </a:lnTo>
                    <a:lnTo>
                      <a:pt x="28" y="3"/>
                    </a:lnTo>
                    <a:lnTo>
                      <a:pt x="4" y="3"/>
                    </a:lnTo>
                    <a:close/>
                    <a:moveTo>
                      <a:pt x="2" y="0"/>
                    </a:moveTo>
                    <a:lnTo>
                      <a:pt x="30" y="0"/>
                    </a:lnTo>
                    <a:lnTo>
                      <a:pt x="33" y="0"/>
                    </a:lnTo>
                    <a:lnTo>
                      <a:pt x="34" y="2"/>
                    </a:lnTo>
                    <a:lnTo>
                      <a:pt x="34" y="20"/>
                    </a:lnTo>
                    <a:lnTo>
                      <a:pt x="33" y="22"/>
                    </a:lnTo>
                    <a:lnTo>
                      <a:pt x="30" y="24"/>
                    </a:lnTo>
                    <a:lnTo>
                      <a:pt x="2" y="24"/>
                    </a:lnTo>
                    <a:lnTo>
                      <a:pt x="0" y="22"/>
                    </a:lnTo>
                    <a:lnTo>
                      <a:pt x="0" y="2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5288" tIns="37643" rIns="75288" bIns="3764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515">
                  <a:solidFill>
                    <a:srgbClr val="00988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8" name="Freeform 166"/>
              <p:cNvSpPr/>
              <p:nvPr/>
            </p:nvSpPr>
            <p:spPr bwMode="auto">
              <a:xfrm>
                <a:off x="5098828" y="3228519"/>
                <a:ext cx="224700" cy="278697"/>
              </a:xfrm>
              <a:custGeom>
                <a:avLst/>
                <a:gdLst>
                  <a:gd name="T0" fmla="*/ 64 w 129"/>
                  <a:gd name="T1" fmla="*/ 0 h 160"/>
                  <a:gd name="T2" fmla="*/ 70 w 129"/>
                  <a:gd name="T3" fmla="*/ 4 h 160"/>
                  <a:gd name="T4" fmla="*/ 73 w 129"/>
                  <a:gd name="T5" fmla="*/ 5 h 160"/>
                  <a:gd name="T6" fmla="*/ 98 w 129"/>
                  <a:gd name="T7" fmla="*/ 20 h 160"/>
                  <a:gd name="T8" fmla="*/ 87 w 129"/>
                  <a:gd name="T9" fmla="*/ 20 h 160"/>
                  <a:gd name="T10" fmla="*/ 86 w 129"/>
                  <a:gd name="T11" fmla="*/ 18 h 160"/>
                  <a:gd name="T12" fmla="*/ 87 w 129"/>
                  <a:gd name="T13" fmla="*/ 17 h 160"/>
                  <a:gd name="T14" fmla="*/ 92 w 129"/>
                  <a:gd name="T15" fmla="*/ 14 h 160"/>
                  <a:gd name="T16" fmla="*/ 124 w 129"/>
                  <a:gd name="T17" fmla="*/ 15 h 160"/>
                  <a:gd name="T18" fmla="*/ 129 w 129"/>
                  <a:gd name="T19" fmla="*/ 18 h 160"/>
                  <a:gd name="T20" fmla="*/ 128 w 129"/>
                  <a:gd name="T21" fmla="*/ 20 h 160"/>
                  <a:gd name="T22" fmla="*/ 114 w 129"/>
                  <a:gd name="T23" fmla="*/ 20 h 160"/>
                  <a:gd name="T24" fmla="*/ 114 w 129"/>
                  <a:gd name="T25" fmla="*/ 25 h 160"/>
                  <a:gd name="T26" fmla="*/ 93 w 129"/>
                  <a:gd name="T27" fmla="*/ 46 h 160"/>
                  <a:gd name="T28" fmla="*/ 92 w 129"/>
                  <a:gd name="T29" fmla="*/ 46 h 160"/>
                  <a:gd name="T30" fmla="*/ 89 w 129"/>
                  <a:gd name="T31" fmla="*/ 47 h 160"/>
                  <a:gd name="T32" fmla="*/ 83 w 129"/>
                  <a:gd name="T33" fmla="*/ 46 h 160"/>
                  <a:gd name="T34" fmla="*/ 73 w 129"/>
                  <a:gd name="T35" fmla="*/ 32 h 160"/>
                  <a:gd name="T36" fmla="*/ 71 w 129"/>
                  <a:gd name="T37" fmla="*/ 71 h 160"/>
                  <a:gd name="T38" fmla="*/ 69 w 129"/>
                  <a:gd name="T39" fmla="*/ 151 h 160"/>
                  <a:gd name="T40" fmla="*/ 67 w 129"/>
                  <a:gd name="T41" fmla="*/ 157 h 160"/>
                  <a:gd name="T42" fmla="*/ 61 w 129"/>
                  <a:gd name="T43" fmla="*/ 160 h 160"/>
                  <a:gd name="T44" fmla="*/ 55 w 129"/>
                  <a:gd name="T45" fmla="*/ 157 h 160"/>
                  <a:gd name="T46" fmla="*/ 52 w 129"/>
                  <a:gd name="T47" fmla="*/ 151 h 160"/>
                  <a:gd name="T48" fmla="*/ 45 w 129"/>
                  <a:gd name="T49" fmla="*/ 78 h 160"/>
                  <a:gd name="T50" fmla="*/ 45 w 129"/>
                  <a:gd name="T51" fmla="*/ 155 h 160"/>
                  <a:gd name="T52" fmla="*/ 41 w 129"/>
                  <a:gd name="T53" fmla="*/ 159 h 160"/>
                  <a:gd name="T54" fmla="*/ 33 w 129"/>
                  <a:gd name="T55" fmla="*/ 159 h 160"/>
                  <a:gd name="T56" fmla="*/ 29 w 129"/>
                  <a:gd name="T57" fmla="*/ 155 h 160"/>
                  <a:gd name="T58" fmla="*/ 28 w 129"/>
                  <a:gd name="T59" fmla="*/ 73 h 160"/>
                  <a:gd name="T60" fmla="*/ 27 w 129"/>
                  <a:gd name="T61" fmla="*/ 68 h 160"/>
                  <a:gd name="T62" fmla="*/ 15 w 129"/>
                  <a:gd name="T63" fmla="*/ 78 h 160"/>
                  <a:gd name="T64" fmla="*/ 11 w 129"/>
                  <a:gd name="T65" fmla="*/ 82 h 160"/>
                  <a:gd name="T66" fmla="*/ 5 w 129"/>
                  <a:gd name="T67" fmla="*/ 82 h 160"/>
                  <a:gd name="T68" fmla="*/ 1 w 129"/>
                  <a:gd name="T69" fmla="*/ 78 h 160"/>
                  <a:gd name="T70" fmla="*/ 1 w 129"/>
                  <a:gd name="T71" fmla="*/ 72 h 160"/>
                  <a:gd name="T72" fmla="*/ 26 w 129"/>
                  <a:gd name="T73" fmla="*/ 7 h 160"/>
                  <a:gd name="T74" fmla="*/ 28 w 129"/>
                  <a:gd name="T75" fmla="*/ 3 h 160"/>
                  <a:gd name="T76" fmla="*/ 31 w 129"/>
                  <a:gd name="T77" fmla="*/ 2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29" h="160">
                    <a:moveTo>
                      <a:pt x="35" y="0"/>
                    </a:moveTo>
                    <a:lnTo>
                      <a:pt x="64" y="0"/>
                    </a:lnTo>
                    <a:lnTo>
                      <a:pt x="67" y="2"/>
                    </a:lnTo>
                    <a:lnTo>
                      <a:pt x="70" y="4"/>
                    </a:lnTo>
                    <a:lnTo>
                      <a:pt x="70" y="4"/>
                    </a:lnTo>
                    <a:lnTo>
                      <a:pt x="73" y="5"/>
                    </a:lnTo>
                    <a:lnTo>
                      <a:pt x="89" y="29"/>
                    </a:lnTo>
                    <a:lnTo>
                      <a:pt x="98" y="20"/>
                    </a:lnTo>
                    <a:lnTo>
                      <a:pt x="88" y="20"/>
                    </a:lnTo>
                    <a:lnTo>
                      <a:pt x="87" y="20"/>
                    </a:lnTo>
                    <a:lnTo>
                      <a:pt x="86" y="18"/>
                    </a:lnTo>
                    <a:lnTo>
                      <a:pt x="86" y="18"/>
                    </a:lnTo>
                    <a:lnTo>
                      <a:pt x="87" y="17"/>
                    </a:lnTo>
                    <a:lnTo>
                      <a:pt x="87" y="17"/>
                    </a:lnTo>
                    <a:lnTo>
                      <a:pt x="91" y="15"/>
                    </a:lnTo>
                    <a:lnTo>
                      <a:pt x="92" y="14"/>
                    </a:lnTo>
                    <a:lnTo>
                      <a:pt x="122" y="14"/>
                    </a:lnTo>
                    <a:lnTo>
                      <a:pt x="124" y="15"/>
                    </a:lnTo>
                    <a:lnTo>
                      <a:pt x="128" y="17"/>
                    </a:lnTo>
                    <a:lnTo>
                      <a:pt x="129" y="18"/>
                    </a:lnTo>
                    <a:lnTo>
                      <a:pt x="129" y="18"/>
                    </a:lnTo>
                    <a:lnTo>
                      <a:pt x="128" y="20"/>
                    </a:lnTo>
                    <a:lnTo>
                      <a:pt x="127" y="20"/>
                    </a:lnTo>
                    <a:lnTo>
                      <a:pt x="114" y="20"/>
                    </a:lnTo>
                    <a:lnTo>
                      <a:pt x="114" y="23"/>
                    </a:lnTo>
                    <a:lnTo>
                      <a:pt x="114" y="25"/>
                    </a:lnTo>
                    <a:lnTo>
                      <a:pt x="112" y="27"/>
                    </a:lnTo>
                    <a:lnTo>
                      <a:pt x="93" y="46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1" y="47"/>
                    </a:lnTo>
                    <a:lnTo>
                      <a:pt x="89" y="47"/>
                    </a:lnTo>
                    <a:lnTo>
                      <a:pt x="86" y="47"/>
                    </a:lnTo>
                    <a:lnTo>
                      <a:pt x="83" y="46"/>
                    </a:lnTo>
                    <a:lnTo>
                      <a:pt x="81" y="45"/>
                    </a:lnTo>
                    <a:lnTo>
                      <a:pt x="73" y="32"/>
                    </a:lnTo>
                    <a:lnTo>
                      <a:pt x="71" y="68"/>
                    </a:lnTo>
                    <a:lnTo>
                      <a:pt x="71" y="71"/>
                    </a:lnTo>
                    <a:lnTo>
                      <a:pt x="69" y="73"/>
                    </a:lnTo>
                    <a:lnTo>
                      <a:pt x="69" y="151"/>
                    </a:lnTo>
                    <a:lnTo>
                      <a:pt x="69" y="155"/>
                    </a:lnTo>
                    <a:lnTo>
                      <a:pt x="67" y="157"/>
                    </a:lnTo>
                    <a:lnTo>
                      <a:pt x="65" y="159"/>
                    </a:lnTo>
                    <a:lnTo>
                      <a:pt x="61" y="160"/>
                    </a:lnTo>
                    <a:lnTo>
                      <a:pt x="57" y="159"/>
                    </a:lnTo>
                    <a:lnTo>
                      <a:pt x="55" y="157"/>
                    </a:lnTo>
                    <a:lnTo>
                      <a:pt x="53" y="155"/>
                    </a:lnTo>
                    <a:lnTo>
                      <a:pt x="52" y="151"/>
                    </a:lnTo>
                    <a:lnTo>
                      <a:pt x="52" y="78"/>
                    </a:lnTo>
                    <a:lnTo>
                      <a:pt x="45" y="78"/>
                    </a:lnTo>
                    <a:lnTo>
                      <a:pt x="45" y="151"/>
                    </a:lnTo>
                    <a:lnTo>
                      <a:pt x="45" y="155"/>
                    </a:lnTo>
                    <a:lnTo>
                      <a:pt x="43" y="157"/>
                    </a:lnTo>
                    <a:lnTo>
                      <a:pt x="41" y="159"/>
                    </a:lnTo>
                    <a:lnTo>
                      <a:pt x="37" y="160"/>
                    </a:lnTo>
                    <a:lnTo>
                      <a:pt x="33" y="159"/>
                    </a:lnTo>
                    <a:lnTo>
                      <a:pt x="31" y="157"/>
                    </a:lnTo>
                    <a:lnTo>
                      <a:pt x="29" y="155"/>
                    </a:lnTo>
                    <a:lnTo>
                      <a:pt x="28" y="151"/>
                    </a:lnTo>
                    <a:lnTo>
                      <a:pt x="28" y="73"/>
                    </a:lnTo>
                    <a:lnTo>
                      <a:pt x="27" y="71"/>
                    </a:lnTo>
                    <a:lnTo>
                      <a:pt x="27" y="68"/>
                    </a:lnTo>
                    <a:lnTo>
                      <a:pt x="26" y="47"/>
                    </a:lnTo>
                    <a:lnTo>
                      <a:pt x="15" y="78"/>
                    </a:lnTo>
                    <a:lnTo>
                      <a:pt x="13" y="80"/>
                    </a:lnTo>
                    <a:lnTo>
                      <a:pt x="11" y="82"/>
                    </a:lnTo>
                    <a:lnTo>
                      <a:pt x="7" y="82"/>
                    </a:lnTo>
                    <a:lnTo>
                      <a:pt x="5" y="82"/>
                    </a:lnTo>
                    <a:lnTo>
                      <a:pt x="2" y="80"/>
                    </a:lnTo>
                    <a:lnTo>
                      <a:pt x="1" y="78"/>
                    </a:lnTo>
                    <a:lnTo>
                      <a:pt x="0" y="74"/>
                    </a:lnTo>
                    <a:lnTo>
                      <a:pt x="1" y="72"/>
                    </a:lnTo>
                    <a:lnTo>
                      <a:pt x="25" y="8"/>
                    </a:lnTo>
                    <a:lnTo>
                      <a:pt x="26" y="7"/>
                    </a:lnTo>
                    <a:lnTo>
                      <a:pt x="26" y="5"/>
                    </a:lnTo>
                    <a:lnTo>
                      <a:pt x="28" y="3"/>
                    </a:lnTo>
                    <a:lnTo>
                      <a:pt x="29" y="2"/>
                    </a:lnTo>
                    <a:lnTo>
                      <a:pt x="31" y="2"/>
                    </a:lnTo>
                    <a:lnTo>
                      <a:pt x="3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5288" tIns="37643" rIns="75288" bIns="3764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515">
                  <a:solidFill>
                    <a:srgbClr val="009882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07" name="组合 206"/>
          <p:cNvGrpSpPr/>
          <p:nvPr/>
        </p:nvGrpSpPr>
        <p:grpSpPr>
          <a:xfrm>
            <a:off x="9598882" y="3834126"/>
            <a:ext cx="424515" cy="499092"/>
            <a:chOff x="8418513" y="4619626"/>
            <a:chExt cx="469900" cy="552450"/>
          </a:xfrm>
          <a:solidFill>
            <a:schemeClr val="bg1"/>
          </a:solidFill>
        </p:grpSpPr>
        <p:sp>
          <p:nvSpPr>
            <p:cNvPr id="172" name="Freeform 152"/>
            <p:cNvSpPr>
              <a:spLocks noEditPoints="1"/>
            </p:cNvSpPr>
            <p:nvPr/>
          </p:nvSpPr>
          <p:spPr bwMode="auto">
            <a:xfrm>
              <a:off x="8520113" y="4921251"/>
              <a:ext cx="52388" cy="85725"/>
            </a:xfrm>
            <a:custGeom>
              <a:avLst/>
              <a:gdLst>
                <a:gd name="T0" fmla="*/ 15 w 33"/>
                <a:gd name="T1" fmla="*/ 5 h 54"/>
                <a:gd name="T2" fmla="*/ 12 w 33"/>
                <a:gd name="T3" fmla="*/ 6 h 54"/>
                <a:gd name="T4" fmla="*/ 8 w 33"/>
                <a:gd name="T5" fmla="*/ 8 h 54"/>
                <a:gd name="T6" fmla="*/ 6 w 33"/>
                <a:gd name="T7" fmla="*/ 12 h 54"/>
                <a:gd name="T8" fmla="*/ 5 w 33"/>
                <a:gd name="T9" fmla="*/ 16 h 54"/>
                <a:gd name="T10" fmla="*/ 5 w 33"/>
                <a:gd name="T11" fmla="*/ 48 h 54"/>
                <a:gd name="T12" fmla="*/ 28 w 33"/>
                <a:gd name="T13" fmla="*/ 48 h 54"/>
                <a:gd name="T14" fmla="*/ 28 w 33"/>
                <a:gd name="T15" fmla="*/ 16 h 54"/>
                <a:gd name="T16" fmla="*/ 27 w 33"/>
                <a:gd name="T17" fmla="*/ 12 h 54"/>
                <a:gd name="T18" fmla="*/ 25 w 33"/>
                <a:gd name="T19" fmla="*/ 8 h 54"/>
                <a:gd name="T20" fmla="*/ 21 w 33"/>
                <a:gd name="T21" fmla="*/ 6 h 54"/>
                <a:gd name="T22" fmla="*/ 17 w 33"/>
                <a:gd name="T23" fmla="*/ 5 h 54"/>
                <a:gd name="T24" fmla="*/ 15 w 33"/>
                <a:gd name="T25" fmla="*/ 5 h 54"/>
                <a:gd name="T26" fmla="*/ 15 w 33"/>
                <a:gd name="T27" fmla="*/ 0 h 54"/>
                <a:gd name="T28" fmla="*/ 17 w 33"/>
                <a:gd name="T29" fmla="*/ 0 h 54"/>
                <a:gd name="T30" fmla="*/ 22 w 33"/>
                <a:gd name="T31" fmla="*/ 0 h 54"/>
                <a:gd name="T32" fmla="*/ 27 w 33"/>
                <a:gd name="T33" fmla="*/ 2 h 54"/>
                <a:gd name="T34" fmla="*/ 30 w 33"/>
                <a:gd name="T35" fmla="*/ 6 h 54"/>
                <a:gd name="T36" fmla="*/ 32 w 33"/>
                <a:gd name="T37" fmla="*/ 11 h 54"/>
                <a:gd name="T38" fmla="*/ 33 w 33"/>
                <a:gd name="T39" fmla="*/ 16 h 54"/>
                <a:gd name="T40" fmla="*/ 33 w 33"/>
                <a:gd name="T41" fmla="*/ 54 h 54"/>
                <a:gd name="T42" fmla="*/ 0 w 33"/>
                <a:gd name="T43" fmla="*/ 54 h 54"/>
                <a:gd name="T44" fmla="*/ 0 w 33"/>
                <a:gd name="T45" fmla="*/ 16 h 54"/>
                <a:gd name="T46" fmla="*/ 0 w 33"/>
                <a:gd name="T47" fmla="*/ 11 h 54"/>
                <a:gd name="T48" fmla="*/ 2 w 33"/>
                <a:gd name="T49" fmla="*/ 6 h 54"/>
                <a:gd name="T50" fmla="*/ 6 w 33"/>
                <a:gd name="T51" fmla="*/ 2 h 54"/>
                <a:gd name="T52" fmla="*/ 11 w 33"/>
                <a:gd name="T53" fmla="*/ 0 h 54"/>
                <a:gd name="T54" fmla="*/ 15 w 33"/>
                <a:gd name="T55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3" h="54">
                  <a:moveTo>
                    <a:pt x="15" y="5"/>
                  </a:moveTo>
                  <a:lnTo>
                    <a:pt x="12" y="6"/>
                  </a:lnTo>
                  <a:lnTo>
                    <a:pt x="8" y="8"/>
                  </a:lnTo>
                  <a:lnTo>
                    <a:pt x="6" y="12"/>
                  </a:lnTo>
                  <a:lnTo>
                    <a:pt x="5" y="16"/>
                  </a:lnTo>
                  <a:lnTo>
                    <a:pt x="5" y="48"/>
                  </a:lnTo>
                  <a:lnTo>
                    <a:pt x="28" y="48"/>
                  </a:lnTo>
                  <a:lnTo>
                    <a:pt x="28" y="16"/>
                  </a:lnTo>
                  <a:lnTo>
                    <a:pt x="27" y="12"/>
                  </a:lnTo>
                  <a:lnTo>
                    <a:pt x="25" y="8"/>
                  </a:lnTo>
                  <a:lnTo>
                    <a:pt x="21" y="6"/>
                  </a:lnTo>
                  <a:lnTo>
                    <a:pt x="17" y="5"/>
                  </a:lnTo>
                  <a:lnTo>
                    <a:pt x="15" y="5"/>
                  </a:lnTo>
                  <a:close/>
                  <a:moveTo>
                    <a:pt x="15" y="0"/>
                  </a:moveTo>
                  <a:lnTo>
                    <a:pt x="17" y="0"/>
                  </a:lnTo>
                  <a:lnTo>
                    <a:pt x="22" y="0"/>
                  </a:lnTo>
                  <a:lnTo>
                    <a:pt x="27" y="2"/>
                  </a:lnTo>
                  <a:lnTo>
                    <a:pt x="30" y="6"/>
                  </a:lnTo>
                  <a:lnTo>
                    <a:pt x="32" y="11"/>
                  </a:lnTo>
                  <a:lnTo>
                    <a:pt x="33" y="16"/>
                  </a:lnTo>
                  <a:lnTo>
                    <a:pt x="33" y="54"/>
                  </a:lnTo>
                  <a:lnTo>
                    <a:pt x="0" y="54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2" y="6"/>
                  </a:lnTo>
                  <a:lnTo>
                    <a:pt x="6" y="2"/>
                  </a:lnTo>
                  <a:lnTo>
                    <a:pt x="11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75288" tIns="37643" rIns="75288" bIns="37643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 sz="1515">
                <a:cs typeface="+mn-ea"/>
                <a:sym typeface="+mn-lt"/>
              </a:endParaRPr>
            </a:p>
          </p:txBody>
        </p:sp>
        <p:sp>
          <p:nvSpPr>
            <p:cNvPr id="173" name="Freeform 153"/>
            <p:cNvSpPr>
              <a:spLocks noEditPoints="1"/>
            </p:cNvSpPr>
            <p:nvPr/>
          </p:nvSpPr>
          <p:spPr bwMode="auto">
            <a:xfrm>
              <a:off x="8589963" y="4883151"/>
              <a:ext cx="55563" cy="123825"/>
            </a:xfrm>
            <a:custGeom>
              <a:avLst/>
              <a:gdLst>
                <a:gd name="T0" fmla="*/ 16 w 35"/>
                <a:gd name="T1" fmla="*/ 6 h 78"/>
                <a:gd name="T2" fmla="*/ 12 w 35"/>
                <a:gd name="T3" fmla="*/ 7 h 78"/>
                <a:gd name="T4" fmla="*/ 9 w 35"/>
                <a:gd name="T5" fmla="*/ 10 h 78"/>
                <a:gd name="T6" fmla="*/ 7 w 35"/>
                <a:gd name="T7" fmla="*/ 13 h 78"/>
                <a:gd name="T8" fmla="*/ 7 w 35"/>
                <a:gd name="T9" fmla="*/ 16 h 78"/>
                <a:gd name="T10" fmla="*/ 7 w 35"/>
                <a:gd name="T11" fmla="*/ 72 h 78"/>
                <a:gd name="T12" fmla="*/ 28 w 35"/>
                <a:gd name="T13" fmla="*/ 72 h 78"/>
                <a:gd name="T14" fmla="*/ 28 w 35"/>
                <a:gd name="T15" fmla="*/ 16 h 78"/>
                <a:gd name="T16" fmla="*/ 27 w 35"/>
                <a:gd name="T17" fmla="*/ 13 h 78"/>
                <a:gd name="T18" fmla="*/ 25 w 35"/>
                <a:gd name="T19" fmla="*/ 10 h 78"/>
                <a:gd name="T20" fmla="*/ 22 w 35"/>
                <a:gd name="T21" fmla="*/ 7 h 78"/>
                <a:gd name="T22" fmla="*/ 19 w 35"/>
                <a:gd name="T23" fmla="*/ 6 h 78"/>
                <a:gd name="T24" fmla="*/ 16 w 35"/>
                <a:gd name="T25" fmla="*/ 6 h 78"/>
                <a:gd name="T26" fmla="*/ 16 w 35"/>
                <a:gd name="T27" fmla="*/ 0 h 78"/>
                <a:gd name="T28" fmla="*/ 19 w 35"/>
                <a:gd name="T29" fmla="*/ 0 h 78"/>
                <a:gd name="T30" fmla="*/ 23 w 35"/>
                <a:gd name="T31" fmla="*/ 1 h 78"/>
                <a:gd name="T32" fmla="*/ 28 w 35"/>
                <a:gd name="T33" fmla="*/ 3 h 78"/>
                <a:gd name="T34" fmla="*/ 32 w 35"/>
                <a:gd name="T35" fmla="*/ 7 h 78"/>
                <a:gd name="T36" fmla="*/ 34 w 35"/>
                <a:gd name="T37" fmla="*/ 12 h 78"/>
                <a:gd name="T38" fmla="*/ 35 w 35"/>
                <a:gd name="T39" fmla="*/ 16 h 78"/>
                <a:gd name="T40" fmla="*/ 35 w 35"/>
                <a:gd name="T41" fmla="*/ 78 h 78"/>
                <a:gd name="T42" fmla="*/ 0 w 35"/>
                <a:gd name="T43" fmla="*/ 78 h 78"/>
                <a:gd name="T44" fmla="*/ 0 w 35"/>
                <a:gd name="T45" fmla="*/ 16 h 78"/>
                <a:gd name="T46" fmla="*/ 1 w 35"/>
                <a:gd name="T47" fmla="*/ 12 h 78"/>
                <a:gd name="T48" fmla="*/ 3 w 35"/>
                <a:gd name="T49" fmla="*/ 7 h 78"/>
                <a:gd name="T50" fmla="*/ 7 w 35"/>
                <a:gd name="T51" fmla="*/ 3 h 78"/>
                <a:gd name="T52" fmla="*/ 11 w 35"/>
                <a:gd name="T53" fmla="*/ 1 h 78"/>
                <a:gd name="T54" fmla="*/ 16 w 35"/>
                <a:gd name="T55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5" h="78">
                  <a:moveTo>
                    <a:pt x="16" y="6"/>
                  </a:moveTo>
                  <a:lnTo>
                    <a:pt x="12" y="7"/>
                  </a:lnTo>
                  <a:lnTo>
                    <a:pt x="9" y="10"/>
                  </a:lnTo>
                  <a:lnTo>
                    <a:pt x="7" y="13"/>
                  </a:lnTo>
                  <a:lnTo>
                    <a:pt x="7" y="16"/>
                  </a:lnTo>
                  <a:lnTo>
                    <a:pt x="7" y="72"/>
                  </a:lnTo>
                  <a:lnTo>
                    <a:pt x="28" y="72"/>
                  </a:lnTo>
                  <a:lnTo>
                    <a:pt x="28" y="16"/>
                  </a:lnTo>
                  <a:lnTo>
                    <a:pt x="27" y="13"/>
                  </a:lnTo>
                  <a:lnTo>
                    <a:pt x="25" y="10"/>
                  </a:lnTo>
                  <a:lnTo>
                    <a:pt x="22" y="7"/>
                  </a:lnTo>
                  <a:lnTo>
                    <a:pt x="19" y="6"/>
                  </a:lnTo>
                  <a:lnTo>
                    <a:pt x="16" y="6"/>
                  </a:lnTo>
                  <a:close/>
                  <a:moveTo>
                    <a:pt x="16" y="0"/>
                  </a:moveTo>
                  <a:lnTo>
                    <a:pt x="19" y="0"/>
                  </a:lnTo>
                  <a:lnTo>
                    <a:pt x="23" y="1"/>
                  </a:lnTo>
                  <a:lnTo>
                    <a:pt x="28" y="3"/>
                  </a:lnTo>
                  <a:lnTo>
                    <a:pt x="32" y="7"/>
                  </a:lnTo>
                  <a:lnTo>
                    <a:pt x="34" y="12"/>
                  </a:lnTo>
                  <a:lnTo>
                    <a:pt x="35" y="16"/>
                  </a:lnTo>
                  <a:lnTo>
                    <a:pt x="35" y="78"/>
                  </a:lnTo>
                  <a:lnTo>
                    <a:pt x="0" y="78"/>
                  </a:lnTo>
                  <a:lnTo>
                    <a:pt x="0" y="16"/>
                  </a:lnTo>
                  <a:lnTo>
                    <a:pt x="1" y="12"/>
                  </a:lnTo>
                  <a:lnTo>
                    <a:pt x="3" y="7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75288" tIns="37643" rIns="75288" bIns="37643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 sz="1515">
                <a:cs typeface="+mn-ea"/>
                <a:sym typeface="+mn-lt"/>
              </a:endParaRPr>
            </a:p>
          </p:txBody>
        </p:sp>
        <p:sp>
          <p:nvSpPr>
            <p:cNvPr id="174" name="Freeform 154"/>
            <p:cNvSpPr>
              <a:spLocks noEditPoints="1"/>
            </p:cNvSpPr>
            <p:nvPr/>
          </p:nvSpPr>
          <p:spPr bwMode="auto">
            <a:xfrm>
              <a:off x="8662988" y="4846638"/>
              <a:ext cx="52388" cy="160338"/>
            </a:xfrm>
            <a:custGeom>
              <a:avLst/>
              <a:gdLst>
                <a:gd name="T0" fmla="*/ 16 w 33"/>
                <a:gd name="T1" fmla="*/ 7 h 101"/>
                <a:gd name="T2" fmla="*/ 12 w 33"/>
                <a:gd name="T3" fmla="*/ 8 h 101"/>
                <a:gd name="T4" fmla="*/ 8 w 33"/>
                <a:gd name="T5" fmla="*/ 10 h 101"/>
                <a:gd name="T6" fmla="*/ 6 w 33"/>
                <a:gd name="T7" fmla="*/ 13 h 101"/>
                <a:gd name="T8" fmla="*/ 5 w 33"/>
                <a:gd name="T9" fmla="*/ 16 h 101"/>
                <a:gd name="T10" fmla="*/ 5 w 33"/>
                <a:gd name="T11" fmla="*/ 95 h 101"/>
                <a:gd name="T12" fmla="*/ 28 w 33"/>
                <a:gd name="T13" fmla="*/ 95 h 101"/>
                <a:gd name="T14" fmla="*/ 28 w 33"/>
                <a:gd name="T15" fmla="*/ 16 h 101"/>
                <a:gd name="T16" fmla="*/ 27 w 33"/>
                <a:gd name="T17" fmla="*/ 13 h 101"/>
                <a:gd name="T18" fmla="*/ 25 w 33"/>
                <a:gd name="T19" fmla="*/ 10 h 101"/>
                <a:gd name="T20" fmla="*/ 21 w 33"/>
                <a:gd name="T21" fmla="*/ 8 h 101"/>
                <a:gd name="T22" fmla="*/ 17 w 33"/>
                <a:gd name="T23" fmla="*/ 7 h 101"/>
                <a:gd name="T24" fmla="*/ 16 w 33"/>
                <a:gd name="T25" fmla="*/ 7 h 101"/>
                <a:gd name="T26" fmla="*/ 16 w 33"/>
                <a:gd name="T27" fmla="*/ 0 h 101"/>
                <a:gd name="T28" fmla="*/ 17 w 33"/>
                <a:gd name="T29" fmla="*/ 0 h 101"/>
                <a:gd name="T30" fmla="*/ 23 w 33"/>
                <a:gd name="T31" fmla="*/ 1 h 101"/>
                <a:gd name="T32" fmla="*/ 27 w 33"/>
                <a:gd name="T33" fmla="*/ 3 h 101"/>
                <a:gd name="T34" fmla="*/ 30 w 33"/>
                <a:gd name="T35" fmla="*/ 8 h 101"/>
                <a:gd name="T36" fmla="*/ 32 w 33"/>
                <a:gd name="T37" fmla="*/ 12 h 101"/>
                <a:gd name="T38" fmla="*/ 33 w 33"/>
                <a:gd name="T39" fmla="*/ 16 h 101"/>
                <a:gd name="T40" fmla="*/ 33 w 33"/>
                <a:gd name="T41" fmla="*/ 101 h 101"/>
                <a:gd name="T42" fmla="*/ 0 w 33"/>
                <a:gd name="T43" fmla="*/ 101 h 101"/>
                <a:gd name="T44" fmla="*/ 0 w 33"/>
                <a:gd name="T45" fmla="*/ 16 h 101"/>
                <a:gd name="T46" fmla="*/ 0 w 33"/>
                <a:gd name="T47" fmla="*/ 12 h 101"/>
                <a:gd name="T48" fmla="*/ 2 w 33"/>
                <a:gd name="T49" fmla="*/ 8 h 101"/>
                <a:gd name="T50" fmla="*/ 6 w 33"/>
                <a:gd name="T51" fmla="*/ 3 h 101"/>
                <a:gd name="T52" fmla="*/ 11 w 33"/>
                <a:gd name="T53" fmla="*/ 1 h 101"/>
                <a:gd name="T54" fmla="*/ 16 w 33"/>
                <a:gd name="T55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3" h="101">
                  <a:moveTo>
                    <a:pt x="16" y="7"/>
                  </a:moveTo>
                  <a:lnTo>
                    <a:pt x="12" y="8"/>
                  </a:lnTo>
                  <a:lnTo>
                    <a:pt x="8" y="10"/>
                  </a:lnTo>
                  <a:lnTo>
                    <a:pt x="6" y="13"/>
                  </a:lnTo>
                  <a:lnTo>
                    <a:pt x="5" y="16"/>
                  </a:lnTo>
                  <a:lnTo>
                    <a:pt x="5" y="95"/>
                  </a:lnTo>
                  <a:lnTo>
                    <a:pt x="28" y="95"/>
                  </a:lnTo>
                  <a:lnTo>
                    <a:pt x="28" y="16"/>
                  </a:lnTo>
                  <a:lnTo>
                    <a:pt x="27" y="13"/>
                  </a:lnTo>
                  <a:lnTo>
                    <a:pt x="25" y="10"/>
                  </a:lnTo>
                  <a:lnTo>
                    <a:pt x="21" y="8"/>
                  </a:lnTo>
                  <a:lnTo>
                    <a:pt x="17" y="7"/>
                  </a:lnTo>
                  <a:lnTo>
                    <a:pt x="16" y="7"/>
                  </a:lnTo>
                  <a:close/>
                  <a:moveTo>
                    <a:pt x="16" y="0"/>
                  </a:moveTo>
                  <a:lnTo>
                    <a:pt x="17" y="0"/>
                  </a:lnTo>
                  <a:lnTo>
                    <a:pt x="23" y="1"/>
                  </a:lnTo>
                  <a:lnTo>
                    <a:pt x="27" y="3"/>
                  </a:lnTo>
                  <a:lnTo>
                    <a:pt x="30" y="8"/>
                  </a:lnTo>
                  <a:lnTo>
                    <a:pt x="32" y="12"/>
                  </a:lnTo>
                  <a:lnTo>
                    <a:pt x="33" y="16"/>
                  </a:lnTo>
                  <a:lnTo>
                    <a:pt x="33" y="101"/>
                  </a:lnTo>
                  <a:lnTo>
                    <a:pt x="0" y="101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2" y="8"/>
                  </a:lnTo>
                  <a:lnTo>
                    <a:pt x="6" y="3"/>
                  </a:lnTo>
                  <a:lnTo>
                    <a:pt x="11" y="1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75288" tIns="37643" rIns="75288" bIns="37643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 sz="1515">
                <a:cs typeface="+mn-ea"/>
                <a:sym typeface="+mn-lt"/>
              </a:endParaRPr>
            </a:p>
          </p:txBody>
        </p:sp>
        <p:sp>
          <p:nvSpPr>
            <p:cNvPr id="175" name="Freeform 155"/>
            <p:cNvSpPr>
              <a:spLocks noEditPoints="1"/>
            </p:cNvSpPr>
            <p:nvPr/>
          </p:nvSpPr>
          <p:spPr bwMode="auto">
            <a:xfrm>
              <a:off x="8732838" y="4810126"/>
              <a:ext cx="55563" cy="196850"/>
            </a:xfrm>
            <a:custGeom>
              <a:avLst/>
              <a:gdLst>
                <a:gd name="T0" fmla="*/ 17 w 35"/>
                <a:gd name="T1" fmla="*/ 6 h 124"/>
                <a:gd name="T2" fmla="*/ 12 w 35"/>
                <a:gd name="T3" fmla="*/ 7 h 124"/>
                <a:gd name="T4" fmla="*/ 9 w 35"/>
                <a:gd name="T5" fmla="*/ 9 h 124"/>
                <a:gd name="T6" fmla="*/ 7 w 35"/>
                <a:gd name="T7" fmla="*/ 12 h 124"/>
                <a:gd name="T8" fmla="*/ 7 w 35"/>
                <a:gd name="T9" fmla="*/ 17 h 124"/>
                <a:gd name="T10" fmla="*/ 7 w 35"/>
                <a:gd name="T11" fmla="*/ 118 h 124"/>
                <a:gd name="T12" fmla="*/ 28 w 35"/>
                <a:gd name="T13" fmla="*/ 118 h 124"/>
                <a:gd name="T14" fmla="*/ 28 w 35"/>
                <a:gd name="T15" fmla="*/ 17 h 124"/>
                <a:gd name="T16" fmla="*/ 27 w 35"/>
                <a:gd name="T17" fmla="*/ 12 h 124"/>
                <a:gd name="T18" fmla="*/ 25 w 35"/>
                <a:gd name="T19" fmla="*/ 9 h 124"/>
                <a:gd name="T20" fmla="*/ 22 w 35"/>
                <a:gd name="T21" fmla="*/ 7 h 124"/>
                <a:gd name="T22" fmla="*/ 19 w 35"/>
                <a:gd name="T23" fmla="*/ 6 h 124"/>
                <a:gd name="T24" fmla="*/ 17 w 35"/>
                <a:gd name="T25" fmla="*/ 6 h 124"/>
                <a:gd name="T26" fmla="*/ 17 w 35"/>
                <a:gd name="T27" fmla="*/ 0 h 124"/>
                <a:gd name="T28" fmla="*/ 19 w 35"/>
                <a:gd name="T29" fmla="*/ 0 h 124"/>
                <a:gd name="T30" fmla="*/ 24 w 35"/>
                <a:gd name="T31" fmla="*/ 0 h 124"/>
                <a:gd name="T32" fmla="*/ 28 w 35"/>
                <a:gd name="T33" fmla="*/ 2 h 124"/>
                <a:gd name="T34" fmla="*/ 32 w 35"/>
                <a:gd name="T35" fmla="*/ 7 h 124"/>
                <a:gd name="T36" fmla="*/ 34 w 35"/>
                <a:gd name="T37" fmla="*/ 11 h 124"/>
                <a:gd name="T38" fmla="*/ 35 w 35"/>
                <a:gd name="T39" fmla="*/ 17 h 124"/>
                <a:gd name="T40" fmla="*/ 35 w 35"/>
                <a:gd name="T41" fmla="*/ 124 h 124"/>
                <a:gd name="T42" fmla="*/ 0 w 35"/>
                <a:gd name="T43" fmla="*/ 124 h 124"/>
                <a:gd name="T44" fmla="*/ 0 w 35"/>
                <a:gd name="T45" fmla="*/ 17 h 124"/>
                <a:gd name="T46" fmla="*/ 1 w 35"/>
                <a:gd name="T47" fmla="*/ 11 h 124"/>
                <a:gd name="T48" fmla="*/ 4 w 35"/>
                <a:gd name="T49" fmla="*/ 7 h 124"/>
                <a:gd name="T50" fmla="*/ 7 w 35"/>
                <a:gd name="T51" fmla="*/ 2 h 124"/>
                <a:gd name="T52" fmla="*/ 11 w 35"/>
                <a:gd name="T53" fmla="*/ 0 h 124"/>
                <a:gd name="T54" fmla="*/ 17 w 35"/>
                <a:gd name="T55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5" h="124">
                  <a:moveTo>
                    <a:pt x="17" y="6"/>
                  </a:moveTo>
                  <a:lnTo>
                    <a:pt x="12" y="7"/>
                  </a:lnTo>
                  <a:lnTo>
                    <a:pt x="9" y="9"/>
                  </a:lnTo>
                  <a:lnTo>
                    <a:pt x="7" y="12"/>
                  </a:lnTo>
                  <a:lnTo>
                    <a:pt x="7" y="17"/>
                  </a:lnTo>
                  <a:lnTo>
                    <a:pt x="7" y="118"/>
                  </a:lnTo>
                  <a:lnTo>
                    <a:pt x="28" y="118"/>
                  </a:lnTo>
                  <a:lnTo>
                    <a:pt x="28" y="17"/>
                  </a:lnTo>
                  <a:lnTo>
                    <a:pt x="27" y="12"/>
                  </a:lnTo>
                  <a:lnTo>
                    <a:pt x="25" y="9"/>
                  </a:lnTo>
                  <a:lnTo>
                    <a:pt x="22" y="7"/>
                  </a:lnTo>
                  <a:lnTo>
                    <a:pt x="19" y="6"/>
                  </a:lnTo>
                  <a:lnTo>
                    <a:pt x="17" y="6"/>
                  </a:lnTo>
                  <a:close/>
                  <a:moveTo>
                    <a:pt x="17" y="0"/>
                  </a:moveTo>
                  <a:lnTo>
                    <a:pt x="19" y="0"/>
                  </a:lnTo>
                  <a:lnTo>
                    <a:pt x="24" y="0"/>
                  </a:lnTo>
                  <a:lnTo>
                    <a:pt x="28" y="2"/>
                  </a:lnTo>
                  <a:lnTo>
                    <a:pt x="32" y="7"/>
                  </a:lnTo>
                  <a:lnTo>
                    <a:pt x="34" y="11"/>
                  </a:lnTo>
                  <a:lnTo>
                    <a:pt x="35" y="17"/>
                  </a:lnTo>
                  <a:lnTo>
                    <a:pt x="35" y="124"/>
                  </a:lnTo>
                  <a:lnTo>
                    <a:pt x="0" y="124"/>
                  </a:lnTo>
                  <a:lnTo>
                    <a:pt x="0" y="17"/>
                  </a:lnTo>
                  <a:lnTo>
                    <a:pt x="1" y="11"/>
                  </a:lnTo>
                  <a:lnTo>
                    <a:pt x="4" y="7"/>
                  </a:lnTo>
                  <a:lnTo>
                    <a:pt x="7" y="2"/>
                  </a:lnTo>
                  <a:lnTo>
                    <a:pt x="11" y="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75288" tIns="37643" rIns="75288" bIns="37643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 sz="1515">
                <a:cs typeface="+mn-ea"/>
                <a:sym typeface="+mn-lt"/>
              </a:endParaRPr>
            </a:p>
          </p:txBody>
        </p:sp>
        <p:sp>
          <p:nvSpPr>
            <p:cNvPr id="176" name="Freeform 156"/>
            <p:cNvSpPr>
              <a:spLocks noEditPoints="1"/>
            </p:cNvSpPr>
            <p:nvPr/>
          </p:nvSpPr>
          <p:spPr bwMode="auto">
            <a:xfrm>
              <a:off x="8418513" y="4619626"/>
              <a:ext cx="469900" cy="552450"/>
            </a:xfrm>
            <a:custGeom>
              <a:avLst/>
              <a:gdLst>
                <a:gd name="T0" fmla="*/ 82 w 296"/>
                <a:gd name="T1" fmla="*/ 330 h 348"/>
                <a:gd name="T2" fmla="*/ 80 w 296"/>
                <a:gd name="T3" fmla="*/ 335 h 348"/>
                <a:gd name="T4" fmla="*/ 84 w 296"/>
                <a:gd name="T5" fmla="*/ 342 h 348"/>
                <a:gd name="T6" fmla="*/ 211 w 296"/>
                <a:gd name="T7" fmla="*/ 342 h 348"/>
                <a:gd name="T8" fmla="*/ 216 w 296"/>
                <a:gd name="T9" fmla="*/ 335 h 348"/>
                <a:gd name="T10" fmla="*/ 213 w 296"/>
                <a:gd name="T11" fmla="*/ 330 h 348"/>
                <a:gd name="T12" fmla="*/ 86 w 296"/>
                <a:gd name="T13" fmla="*/ 328 h 348"/>
                <a:gd name="T14" fmla="*/ 183 w 296"/>
                <a:gd name="T15" fmla="*/ 321 h 348"/>
                <a:gd name="T16" fmla="*/ 29 w 296"/>
                <a:gd name="T17" fmla="*/ 109 h 348"/>
                <a:gd name="T18" fmla="*/ 267 w 296"/>
                <a:gd name="T19" fmla="*/ 109 h 348"/>
                <a:gd name="T20" fmla="*/ 137 w 296"/>
                <a:gd name="T21" fmla="*/ 143 h 348"/>
                <a:gd name="T22" fmla="*/ 88 w 296"/>
                <a:gd name="T23" fmla="*/ 121 h 348"/>
                <a:gd name="T24" fmla="*/ 39 w 296"/>
                <a:gd name="T25" fmla="*/ 109 h 348"/>
                <a:gd name="T26" fmla="*/ 10 w 296"/>
                <a:gd name="T27" fmla="*/ 92 h 348"/>
                <a:gd name="T28" fmla="*/ 6 w 296"/>
                <a:gd name="T29" fmla="*/ 99 h 348"/>
                <a:gd name="T30" fmla="*/ 7 w 296"/>
                <a:gd name="T31" fmla="*/ 271 h 348"/>
                <a:gd name="T32" fmla="*/ 283 w 296"/>
                <a:gd name="T33" fmla="*/ 273 h 348"/>
                <a:gd name="T34" fmla="*/ 289 w 296"/>
                <a:gd name="T35" fmla="*/ 269 h 348"/>
                <a:gd name="T36" fmla="*/ 289 w 296"/>
                <a:gd name="T37" fmla="*/ 95 h 348"/>
                <a:gd name="T38" fmla="*/ 283 w 296"/>
                <a:gd name="T39" fmla="*/ 91 h 348"/>
                <a:gd name="T40" fmla="*/ 147 w 296"/>
                <a:gd name="T41" fmla="*/ 104 h 348"/>
                <a:gd name="T42" fmla="*/ 23 w 296"/>
                <a:gd name="T43" fmla="*/ 261 h 348"/>
                <a:gd name="T44" fmla="*/ 22 w 296"/>
                <a:gd name="T45" fmla="*/ 97 h 348"/>
                <a:gd name="T46" fmla="*/ 88 w 296"/>
                <a:gd name="T47" fmla="*/ 5 h 348"/>
                <a:gd name="T48" fmla="*/ 33 w 296"/>
                <a:gd name="T49" fmla="*/ 21 h 348"/>
                <a:gd name="T50" fmla="*/ 10 w 296"/>
                <a:gd name="T51" fmla="*/ 60 h 348"/>
                <a:gd name="T52" fmla="*/ 33 w 296"/>
                <a:gd name="T53" fmla="*/ 99 h 348"/>
                <a:gd name="T54" fmla="*/ 88 w 296"/>
                <a:gd name="T55" fmla="*/ 115 h 348"/>
                <a:gd name="T56" fmla="*/ 105 w 296"/>
                <a:gd name="T57" fmla="*/ 114 h 348"/>
                <a:gd name="T58" fmla="*/ 129 w 296"/>
                <a:gd name="T59" fmla="*/ 107 h 348"/>
                <a:gd name="T60" fmla="*/ 164 w 296"/>
                <a:gd name="T61" fmla="*/ 75 h 348"/>
                <a:gd name="T62" fmla="*/ 155 w 296"/>
                <a:gd name="T63" fmla="*/ 32 h 348"/>
                <a:gd name="T64" fmla="*/ 108 w 296"/>
                <a:gd name="T65" fmla="*/ 7 h 348"/>
                <a:gd name="T66" fmla="*/ 110 w 296"/>
                <a:gd name="T67" fmla="*/ 2 h 348"/>
                <a:gd name="T68" fmla="*/ 160 w 296"/>
                <a:gd name="T69" fmla="*/ 29 h 348"/>
                <a:gd name="T70" fmla="*/ 170 w 296"/>
                <a:gd name="T71" fmla="*/ 74 h 348"/>
                <a:gd name="T72" fmla="*/ 287 w 296"/>
                <a:gd name="T73" fmla="*/ 85 h 348"/>
                <a:gd name="T74" fmla="*/ 295 w 296"/>
                <a:gd name="T75" fmla="*/ 94 h 348"/>
                <a:gd name="T76" fmla="*/ 295 w 296"/>
                <a:gd name="T77" fmla="*/ 270 h 348"/>
                <a:gd name="T78" fmla="*/ 287 w 296"/>
                <a:gd name="T79" fmla="*/ 279 h 348"/>
                <a:gd name="T80" fmla="*/ 190 w 296"/>
                <a:gd name="T81" fmla="*/ 321 h 348"/>
                <a:gd name="T82" fmla="*/ 217 w 296"/>
                <a:gd name="T83" fmla="*/ 323 h 348"/>
                <a:gd name="T84" fmla="*/ 222 w 296"/>
                <a:gd name="T85" fmla="*/ 334 h 348"/>
                <a:gd name="T86" fmla="*/ 219 w 296"/>
                <a:gd name="T87" fmla="*/ 343 h 348"/>
                <a:gd name="T88" fmla="*/ 209 w 296"/>
                <a:gd name="T89" fmla="*/ 348 h 348"/>
                <a:gd name="T90" fmla="*/ 79 w 296"/>
                <a:gd name="T91" fmla="*/ 346 h 348"/>
                <a:gd name="T92" fmla="*/ 73 w 296"/>
                <a:gd name="T93" fmla="*/ 335 h 348"/>
                <a:gd name="T94" fmla="*/ 77 w 296"/>
                <a:gd name="T95" fmla="*/ 327 h 348"/>
                <a:gd name="T96" fmla="*/ 86 w 296"/>
                <a:gd name="T97" fmla="*/ 321 h 348"/>
                <a:gd name="T98" fmla="*/ 13 w 296"/>
                <a:gd name="T99" fmla="*/ 279 h 348"/>
                <a:gd name="T100" fmla="*/ 2 w 296"/>
                <a:gd name="T101" fmla="*/ 274 h 348"/>
                <a:gd name="T102" fmla="*/ 0 w 296"/>
                <a:gd name="T103" fmla="*/ 99 h 348"/>
                <a:gd name="T104" fmla="*/ 5 w 296"/>
                <a:gd name="T105" fmla="*/ 88 h 348"/>
                <a:gd name="T106" fmla="*/ 6 w 296"/>
                <a:gd name="T107" fmla="*/ 74 h 348"/>
                <a:gd name="T108" fmla="*/ 16 w 296"/>
                <a:gd name="T109" fmla="*/ 29 h 348"/>
                <a:gd name="T110" fmla="*/ 66 w 296"/>
                <a:gd name="T111" fmla="*/ 2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96" h="348">
                  <a:moveTo>
                    <a:pt x="86" y="328"/>
                  </a:moveTo>
                  <a:lnTo>
                    <a:pt x="84" y="328"/>
                  </a:lnTo>
                  <a:lnTo>
                    <a:pt x="82" y="330"/>
                  </a:lnTo>
                  <a:lnTo>
                    <a:pt x="80" y="332"/>
                  </a:lnTo>
                  <a:lnTo>
                    <a:pt x="80" y="334"/>
                  </a:lnTo>
                  <a:lnTo>
                    <a:pt x="80" y="335"/>
                  </a:lnTo>
                  <a:lnTo>
                    <a:pt x="80" y="339"/>
                  </a:lnTo>
                  <a:lnTo>
                    <a:pt x="82" y="341"/>
                  </a:lnTo>
                  <a:lnTo>
                    <a:pt x="84" y="342"/>
                  </a:lnTo>
                  <a:lnTo>
                    <a:pt x="86" y="343"/>
                  </a:lnTo>
                  <a:lnTo>
                    <a:pt x="209" y="343"/>
                  </a:lnTo>
                  <a:lnTo>
                    <a:pt x="211" y="342"/>
                  </a:lnTo>
                  <a:lnTo>
                    <a:pt x="213" y="341"/>
                  </a:lnTo>
                  <a:lnTo>
                    <a:pt x="216" y="339"/>
                  </a:lnTo>
                  <a:lnTo>
                    <a:pt x="216" y="335"/>
                  </a:lnTo>
                  <a:lnTo>
                    <a:pt x="216" y="334"/>
                  </a:lnTo>
                  <a:lnTo>
                    <a:pt x="216" y="332"/>
                  </a:lnTo>
                  <a:lnTo>
                    <a:pt x="213" y="330"/>
                  </a:lnTo>
                  <a:lnTo>
                    <a:pt x="211" y="328"/>
                  </a:lnTo>
                  <a:lnTo>
                    <a:pt x="209" y="328"/>
                  </a:lnTo>
                  <a:lnTo>
                    <a:pt x="86" y="328"/>
                  </a:lnTo>
                  <a:close/>
                  <a:moveTo>
                    <a:pt x="113" y="279"/>
                  </a:moveTo>
                  <a:lnTo>
                    <a:pt x="113" y="321"/>
                  </a:lnTo>
                  <a:lnTo>
                    <a:pt x="183" y="321"/>
                  </a:lnTo>
                  <a:lnTo>
                    <a:pt x="183" y="279"/>
                  </a:lnTo>
                  <a:lnTo>
                    <a:pt x="113" y="279"/>
                  </a:lnTo>
                  <a:close/>
                  <a:moveTo>
                    <a:pt x="29" y="109"/>
                  </a:moveTo>
                  <a:lnTo>
                    <a:pt x="29" y="255"/>
                  </a:lnTo>
                  <a:lnTo>
                    <a:pt x="267" y="255"/>
                  </a:lnTo>
                  <a:lnTo>
                    <a:pt x="267" y="109"/>
                  </a:lnTo>
                  <a:lnTo>
                    <a:pt x="137" y="109"/>
                  </a:lnTo>
                  <a:lnTo>
                    <a:pt x="133" y="112"/>
                  </a:lnTo>
                  <a:lnTo>
                    <a:pt x="137" y="143"/>
                  </a:lnTo>
                  <a:lnTo>
                    <a:pt x="104" y="120"/>
                  </a:lnTo>
                  <a:lnTo>
                    <a:pt x="95" y="121"/>
                  </a:lnTo>
                  <a:lnTo>
                    <a:pt x="88" y="121"/>
                  </a:lnTo>
                  <a:lnTo>
                    <a:pt x="70" y="120"/>
                  </a:lnTo>
                  <a:lnTo>
                    <a:pt x="54" y="116"/>
                  </a:lnTo>
                  <a:lnTo>
                    <a:pt x="39" y="109"/>
                  </a:lnTo>
                  <a:lnTo>
                    <a:pt x="29" y="109"/>
                  </a:lnTo>
                  <a:close/>
                  <a:moveTo>
                    <a:pt x="13" y="91"/>
                  </a:moveTo>
                  <a:lnTo>
                    <a:pt x="10" y="92"/>
                  </a:lnTo>
                  <a:lnTo>
                    <a:pt x="7" y="93"/>
                  </a:lnTo>
                  <a:lnTo>
                    <a:pt x="6" y="95"/>
                  </a:lnTo>
                  <a:lnTo>
                    <a:pt x="6" y="99"/>
                  </a:lnTo>
                  <a:lnTo>
                    <a:pt x="6" y="266"/>
                  </a:lnTo>
                  <a:lnTo>
                    <a:pt x="6" y="269"/>
                  </a:lnTo>
                  <a:lnTo>
                    <a:pt x="7" y="271"/>
                  </a:lnTo>
                  <a:lnTo>
                    <a:pt x="10" y="272"/>
                  </a:lnTo>
                  <a:lnTo>
                    <a:pt x="13" y="273"/>
                  </a:lnTo>
                  <a:lnTo>
                    <a:pt x="283" y="273"/>
                  </a:lnTo>
                  <a:lnTo>
                    <a:pt x="285" y="272"/>
                  </a:lnTo>
                  <a:lnTo>
                    <a:pt x="287" y="271"/>
                  </a:lnTo>
                  <a:lnTo>
                    <a:pt x="289" y="269"/>
                  </a:lnTo>
                  <a:lnTo>
                    <a:pt x="289" y="266"/>
                  </a:lnTo>
                  <a:lnTo>
                    <a:pt x="289" y="99"/>
                  </a:lnTo>
                  <a:lnTo>
                    <a:pt x="289" y="95"/>
                  </a:lnTo>
                  <a:lnTo>
                    <a:pt x="287" y="93"/>
                  </a:lnTo>
                  <a:lnTo>
                    <a:pt x="285" y="92"/>
                  </a:lnTo>
                  <a:lnTo>
                    <a:pt x="283" y="91"/>
                  </a:lnTo>
                  <a:lnTo>
                    <a:pt x="160" y="91"/>
                  </a:lnTo>
                  <a:lnTo>
                    <a:pt x="154" y="97"/>
                  </a:lnTo>
                  <a:lnTo>
                    <a:pt x="147" y="104"/>
                  </a:lnTo>
                  <a:lnTo>
                    <a:pt x="272" y="104"/>
                  </a:lnTo>
                  <a:lnTo>
                    <a:pt x="272" y="261"/>
                  </a:lnTo>
                  <a:lnTo>
                    <a:pt x="23" y="261"/>
                  </a:lnTo>
                  <a:lnTo>
                    <a:pt x="23" y="104"/>
                  </a:lnTo>
                  <a:lnTo>
                    <a:pt x="29" y="104"/>
                  </a:lnTo>
                  <a:lnTo>
                    <a:pt x="22" y="97"/>
                  </a:lnTo>
                  <a:lnTo>
                    <a:pt x="16" y="91"/>
                  </a:lnTo>
                  <a:lnTo>
                    <a:pt x="13" y="91"/>
                  </a:lnTo>
                  <a:close/>
                  <a:moveTo>
                    <a:pt x="88" y="5"/>
                  </a:moveTo>
                  <a:lnTo>
                    <a:pt x="67" y="7"/>
                  </a:lnTo>
                  <a:lnTo>
                    <a:pt x="48" y="13"/>
                  </a:lnTo>
                  <a:lnTo>
                    <a:pt x="33" y="21"/>
                  </a:lnTo>
                  <a:lnTo>
                    <a:pt x="21" y="32"/>
                  </a:lnTo>
                  <a:lnTo>
                    <a:pt x="13" y="45"/>
                  </a:lnTo>
                  <a:lnTo>
                    <a:pt x="10" y="60"/>
                  </a:lnTo>
                  <a:lnTo>
                    <a:pt x="13" y="75"/>
                  </a:lnTo>
                  <a:lnTo>
                    <a:pt x="21" y="88"/>
                  </a:lnTo>
                  <a:lnTo>
                    <a:pt x="33" y="99"/>
                  </a:lnTo>
                  <a:lnTo>
                    <a:pt x="48" y="107"/>
                  </a:lnTo>
                  <a:lnTo>
                    <a:pt x="67" y="113"/>
                  </a:lnTo>
                  <a:lnTo>
                    <a:pt x="88" y="115"/>
                  </a:lnTo>
                  <a:lnTo>
                    <a:pt x="96" y="115"/>
                  </a:lnTo>
                  <a:lnTo>
                    <a:pt x="104" y="114"/>
                  </a:lnTo>
                  <a:lnTo>
                    <a:pt x="105" y="114"/>
                  </a:lnTo>
                  <a:lnTo>
                    <a:pt x="130" y="131"/>
                  </a:lnTo>
                  <a:lnTo>
                    <a:pt x="127" y="108"/>
                  </a:lnTo>
                  <a:lnTo>
                    <a:pt x="129" y="107"/>
                  </a:lnTo>
                  <a:lnTo>
                    <a:pt x="144" y="99"/>
                  </a:lnTo>
                  <a:lnTo>
                    <a:pt x="156" y="87"/>
                  </a:lnTo>
                  <a:lnTo>
                    <a:pt x="164" y="75"/>
                  </a:lnTo>
                  <a:lnTo>
                    <a:pt x="166" y="60"/>
                  </a:lnTo>
                  <a:lnTo>
                    <a:pt x="162" y="45"/>
                  </a:lnTo>
                  <a:lnTo>
                    <a:pt x="155" y="32"/>
                  </a:lnTo>
                  <a:lnTo>
                    <a:pt x="143" y="21"/>
                  </a:lnTo>
                  <a:lnTo>
                    <a:pt x="127" y="13"/>
                  </a:lnTo>
                  <a:lnTo>
                    <a:pt x="108" y="7"/>
                  </a:lnTo>
                  <a:lnTo>
                    <a:pt x="88" y="5"/>
                  </a:lnTo>
                  <a:close/>
                  <a:moveTo>
                    <a:pt x="88" y="0"/>
                  </a:moveTo>
                  <a:lnTo>
                    <a:pt x="110" y="2"/>
                  </a:lnTo>
                  <a:lnTo>
                    <a:pt x="130" y="7"/>
                  </a:lnTo>
                  <a:lnTo>
                    <a:pt x="147" y="17"/>
                  </a:lnTo>
                  <a:lnTo>
                    <a:pt x="160" y="29"/>
                  </a:lnTo>
                  <a:lnTo>
                    <a:pt x="169" y="44"/>
                  </a:lnTo>
                  <a:lnTo>
                    <a:pt x="171" y="60"/>
                  </a:lnTo>
                  <a:lnTo>
                    <a:pt x="170" y="74"/>
                  </a:lnTo>
                  <a:lnTo>
                    <a:pt x="165" y="85"/>
                  </a:lnTo>
                  <a:lnTo>
                    <a:pt x="283" y="85"/>
                  </a:lnTo>
                  <a:lnTo>
                    <a:pt x="287" y="85"/>
                  </a:lnTo>
                  <a:lnTo>
                    <a:pt x="291" y="88"/>
                  </a:lnTo>
                  <a:lnTo>
                    <a:pt x="294" y="91"/>
                  </a:lnTo>
                  <a:lnTo>
                    <a:pt x="295" y="94"/>
                  </a:lnTo>
                  <a:lnTo>
                    <a:pt x="296" y="99"/>
                  </a:lnTo>
                  <a:lnTo>
                    <a:pt x="296" y="266"/>
                  </a:lnTo>
                  <a:lnTo>
                    <a:pt x="295" y="270"/>
                  </a:lnTo>
                  <a:lnTo>
                    <a:pt x="294" y="274"/>
                  </a:lnTo>
                  <a:lnTo>
                    <a:pt x="291" y="277"/>
                  </a:lnTo>
                  <a:lnTo>
                    <a:pt x="287" y="279"/>
                  </a:lnTo>
                  <a:lnTo>
                    <a:pt x="283" y="279"/>
                  </a:lnTo>
                  <a:lnTo>
                    <a:pt x="190" y="279"/>
                  </a:lnTo>
                  <a:lnTo>
                    <a:pt x="190" y="321"/>
                  </a:lnTo>
                  <a:lnTo>
                    <a:pt x="209" y="321"/>
                  </a:lnTo>
                  <a:lnTo>
                    <a:pt x="212" y="322"/>
                  </a:lnTo>
                  <a:lnTo>
                    <a:pt x="217" y="323"/>
                  </a:lnTo>
                  <a:lnTo>
                    <a:pt x="219" y="327"/>
                  </a:lnTo>
                  <a:lnTo>
                    <a:pt x="221" y="330"/>
                  </a:lnTo>
                  <a:lnTo>
                    <a:pt x="222" y="334"/>
                  </a:lnTo>
                  <a:lnTo>
                    <a:pt x="222" y="335"/>
                  </a:lnTo>
                  <a:lnTo>
                    <a:pt x="221" y="340"/>
                  </a:lnTo>
                  <a:lnTo>
                    <a:pt x="219" y="343"/>
                  </a:lnTo>
                  <a:lnTo>
                    <a:pt x="217" y="346"/>
                  </a:lnTo>
                  <a:lnTo>
                    <a:pt x="212" y="348"/>
                  </a:lnTo>
                  <a:lnTo>
                    <a:pt x="209" y="348"/>
                  </a:lnTo>
                  <a:lnTo>
                    <a:pt x="86" y="348"/>
                  </a:lnTo>
                  <a:lnTo>
                    <a:pt x="82" y="348"/>
                  </a:lnTo>
                  <a:lnTo>
                    <a:pt x="79" y="346"/>
                  </a:lnTo>
                  <a:lnTo>
                    <a:pt x="77" y="343"/>
                  </a:lnTo>
                  <a:lnTo>
                    <a:pt x="75" y="340"/>
                  </a:lnTo>
                  <a:lnTo>
                    <a:pt x="73" y="335"/>
                  </a:lnTo>
                  <a:lnTo>
                    <a:pt x="73" y="334"/>
                  </a:lnTo>
                  <a:lnTo>
                    <a:pt x="75" y="330"/>
                  </a:lnTo>
                  <a:lnTo>
                    <a:pt x="77" y="327"/>
                  </a:lnTo>
                  <a:lnTo>
                    <a:pt x="79" y="323"/>
                  </a:lnTo>
                  <a:lnTo>
                    <a:pt x="82" y="322"/>
                  </a:lnTo>
                  <a:lnTo>
                    <a:pt x="86" y="321"/>
                  </a:lnTo>
                  <a:lnTo>
                    <a:pt x="106" y="321"/>
                  </a:lnTo>
                  <a:lnTo>
                    <a:pt x="106" y="279"/>
                  </a:lnTo>
                  <a:lnTo>
                    <a:pt x="13" y="279"/>
                  </a:lnTo>
                  <a:lnTo>
                    <a:pt x="8" y="279"/>
                  </a:lnTo>
                  <a:lnTo>
                    <a:pt x="5" y="277"/>
                  </a:lnTo>
                  <a:lnTo>
                    <a:pt x="2" y="274"/>
                  </a:lnTo>
                  <a:lnTo>
                    <a:pt x="1" y="270"/>
                  </a:lnTo>
                  <a:lnTo>
                    <a:pt x="0" y="266"/>
                  </a:lnTo>
                  <a:lnTo>
                    <a:pt x="0" y="99"/>
                  </a:lnTo>
                  <a:lnTo>
                    <a:pt x="1" y="94"/>
                  </a:lnTo>
                  <a:lnTo>
                    <a:pt x="2" y="91"/>
                  </a:lnTo>
                  <a:lnTo>
                    <a:pt x="5" y="88"/>
                  </a:lnTo>
                  <a:lnTo>
                    <a:pt x="8" y="87"/>
                  </a:lnTo>
                  <a:lnTo>
                    <a:pt x="12" y="85"/>
                  </a:lnTo>
                  <a:lnTo>
                    <a:pt x="6" y="74"/>
                  </a:lnTo>
                  <a:lnTo>
                    <a:pt x="4" y="60"/>
                  </a:lnTo>
                  <a:lnTo>
                    <a:pt x="7" y="44"/>
                  </a:lnTo>
                  <a:lnTo>
                    <a:pt x="16" y="29"/>
                  </a:lnTo>
                  <a:lnTo>
                    <a:pt x="29" y="17"/>
                  </a:lnTo>
                  <a:lnTo>
                    <a:pt x="45" y="7"/>
                  </a:lnTo>
                  <a:lnTo>
                    <a:pt x="66" y="2"/>
                  </a:lnTo>
                  <a:lnTo>
                    <a:pt x="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75288" tIns="37643" rIns="75288" bIns="37643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 sz="1515">
                <a:cs typeface="+mn-ea"/>
                <a:sym typeface="+mn-lt"/>
              </a:endParaRPr>
            </a:p>
          </p:txBody>
        </p:sp>
      </p:grpSp>
      <p:grpSp>
        <p:nvGrpSpPr>
          <p:cNvPr id="209" name="组合 208"/>
          <p:cNvGrpSpPr/>
          <p:nvPr/>
        </p:nvGrpSpPr>
        <p:grpSpPr>
          <a:xfrm>
            <a:off x="2355142" y="3834134"/>
            <a:ext cx="408740" cy="540683"/>
            <a:chOff x="3883026" y="4608513"/>
            <a:chExt cx="452438" cy="598488"/>
          </a:xfrm>
          <a:solidFill>
            <a:schemeClr val="bg1"/>
          </a:solidFill>
        </p:grpSpPr>
        <p:sp>
          <p:nvSpPr>
            <p:cNvPr id="181" name="Freeform 138"/>
            <p:cNvSpPr>
              <a:spLocks noEditPoints="1"/>
            </p:cNvSpPr>
            <p:nvPr/>
          </p:nvSpPr>
          <p:spPr bwMode="auto">
            <a:xfrm>
              <a:off x="3883026" y="4760913"/>
              <a:ext cx="354013" cy="446088"/>
            </a:xfrm>
            <a:custGeom>
              <a:avLst/>
              <a:gdLst>
                <a:gd name="T0" fmla="*/ 103 w 223"/>
                <a:gd name="T1" fmla="*/ 10 h 281"/>
                <a:gd name="T2" fmla="*/ 64 w 223"/>
                <a:gd name="T3" fmla="*/ 32 h 281"/>
                <a:gd name="T4" fmla="*/ 41 w 223"/>
                <a:gd name="T5" fmla="*/ 71 h 281"/>
                <a:gd name="T6" fmla="*/ 37 w 223"/>
                <a:gd name="T7" fmla="*/ 120 h 281"/>
                <a:gd name="T8" fmla="*/ 37 w 223"/>
                <a:gd name="T9" fmla="*/ 169 h 281"/>
                <a:gd name="T10" fmla="*/ 43 w 223"/>
                <a:gd name="T11" fmla="*/ 228 h 281"/>
                <a:gd name="T12" fmla="*/ 72 w 223"/>
                <a:gd name="T13" fmla="*/ 228 h 281"/>
                <a:gd name="T14" fmla="*/ 92 w 223"/>
                <a:gd name="T15" fmla="*/ 227 h 281"/>
                <a:gd name="T16" fmla="*/ 216 w 223"/>
                <a:gd name="T17" fmla="*/ 276 h 281"/>
                <a:gd name="T18" fmla="*/ 190 w 223"/>
                <a:gd name="T19" fmla="*/ 174 h 281"/>
                <a:gd name="T20" fmla="*/ 198 w 223"/>
                <a:gd name="T21" fmla="*/ 159 h 281"/>
                <a:gd name="T22" fmla="*/ 210 w 223"/>
                <a:gd name="T23" fmla="*/ 132 h 281"/>
                <a:gd name="T24" fmla="*/ 216 w 223"/>
                <a:gd name="T25" fmla="*/ 95 h 281"/>
                <a:gd name="T26" fmla="*/ 204 w 223"/>
                <a:gd name="T27" fmla="*/ 50 h 281"/>
                <a:gd name="T28" fmla="*/ 171 w 223"/>
                <a:gd name="T29" fmla="*/ 18 h 281"/>
                <a:gd name="T30" fmla="*/ 127 w 223"/>
                <a:gd name="T31" fmla="*/ 6 h 281"/>
                <a:gd name="T32" fmla="*/ 148 w 223"/>
                <a:gd name="T33" fmla="*/ 2 h 281"/>
                <a:gd name="T34" fmla="*/ 186 w 223"/>
                <a:gd name="T35" fmla="*/ 20 h 281"/>
                <a:gd name="T36" fmla="*/ 212 w 223"/>
                <a:gd name="T37" fmla="*/ 53 h 281"/>
                <a:gd name="T38" fmla="*/ 222 w 223"/>
                <a:gd name="T39" fmla="*/ 95 h 281"/>
                <a:gd name="T40" fmla="*/ 216 w 223"/>
                <a:gd name="T41" fmla="*/ 133 h 281"/>
                <a:gd name="T42" fmla="*/ 204 w 223"/>
                <a:gd name="T43" fmla="*/ 162 h 281"/>
                <a:gd name="T44" fmla="*/ 195 w 223"/>
                <a:gd name="T45" fmla="*/ 176 h 281"/>
                <a:gd name="T46" fmla="*/ 96 w 223"/>
                <a:gd name="T47" fmla="*/ 281 h 281"/>
                <a:gd name="T48" fmla="*/ 54 w 223"/>
                <a:gd name="T49" fmla="*/ 234 h 281"/>
                <a:gd name="T50" fmla="*/ 36 w 223"/>
                <a:gd name="T51" fmla="*/ 233 h 281"/>
                <a:gd name="T52" fmla="*/ 30 w 223"/>
                <a:gd name="T53" fmla="*/ 233 h 281"/>
                <a:gd name="T54" fmla="*/ 0 w 223"/>
                <a:gd name="T55" fmla="*/ 176 h 281"/>
                <a:gd name="T56" fmla="*/ 31 w 223"/>
                <a:gd name="T57" fmla="*/ 95 h 281"/>
                <a:gd name="T58" fmla="*/ 41 w 223"/>
                <a:gd name="T59" fmla="*/ 53 h 281"/>
                <a:gd name="T60" fmla="*/ 67 w 223"/>
                <a:gd name="T61" fmla="*/ 20 h 281"/>
                <a:gd name="T62" fmla="*/ 105 w 223"/>
                <a:gd name="T63" fmla="*/ 2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3" h="281">
                  <a:moveTo>
                    <a:pt x="127" y="6"/>
                  </a:moveTo>
                  <a:lnTo>
                    <a:pt x="103" y="10"/>
                  </a:lnTo>
                  <a:lnTo>
                    <a:pt x="81" y="18"/>
                  </a:lnTo>
                  <a:lnTo>
                    <a:pt x="64" y="32"/>
                  </a:lnTo>
                  <a:lnTo>
                    <a:pt x="50" y="50"/>
                  </a:lnTo>
                  <a:lnTo>
                    <a:pt x="41" y="71"/>
                  </a:lnTo>
                  <a:lnTo>
                    <a:pt x="38" y="95"/>
                  </a:lnTo>
                  <a:lnTo>
                    <a:pt x="37" y="120"/>
                  </a:lnTo>
                  <a:lnTo>
                    <a:pt x="9" y="169"/>
                  </a:lnTo>
                  <a:lnTo>
                    <a:pt x="37" y="169"/>
                  </a:lnTo>
                  <a:lnTo>
                    <a:pt x="36" y="228"/>
                  </a:lnTo>
                  <a:lnTo>
                    <a:pt x="43" y="228"/>
                  </a:lnTo>
                  <a:lnTo>
                    <a:pt x="54" y="228"/>
                  </a:lnTo>
                  <a:lnTo>
                    <a:pt x="72" y="228"/>
                  </a:lnTo>
                  <a:lnTo>
                    <a:pt x="90" y="227"/>
                  </a:lnTo>
                  <a:lnTo>
                    <a:pt x="92" y="227"/>
                  </a:lnTo>
                  <a:lnTo>
                    <a:pt x="101" y="276"/>
                  </a:lnTo>
                  <a:lnTo>
                    <a:pt x="216" y="276"/>
                  </a:lnTo>
                  <a:lnTo>
                    <a:pt x="189" y="175"/>
                  </a:lnTo>
                  <a:lnTo>
                    <a:pt x="190" y="174"/>
                  </a:lnTo>
                  <a:lnTo>
                    <a:pt x="192" y="169"/>
                  </a:lnTo>
                  <a:lnTo>
                    <a:pt x="198" y="159"/>
                  </a:lnTo>
                  <a:lnTo>
                    <a:pt x="204" y="146"/>
                  </a:lnTo>
                  <a:lnTo>
                    <a:pt x="210" y="132"/>
                  </a:lnTo>
                  <a:lnTo>
                    <a:pt x="215" y="115"/>
                  </a:lnTo>
                  <a:lnTo>
                    <a:pt x="216" y="95"/>
                  </a:lnTo>
                  <a:lnTo>
                    <a:pt x="212" y="71"/>
                  </a:lnTo>
                  <a:lnTo>
                    <a:pt x="204" y="50"/>
                  </a:lnTo>
                  <a:lnTo>
                    <a:pt x="190" y="32"/>
                  </a:lnTo>
                  <a:lnTo>
                    <a:pt x="171" y="18"/>
                  </a:lnTo>
                  <a:lnTo>
                    <a:pt x="151" y="10"/>
                  </a:lnTo>
                  <a:lnTo>
                    <a:pt x="127" y="6"/>
                  </a:lnTo>
                  <a:close/>
                  <a:moveTo>
                    <a:pt x="127" y="0"/>
                  </a:moveTo>
                  <a:lnTo>
                    <a:pt x="148" y="2"/>
                  </a:lnTo>
                  <a:lnTo>
                    <a:pt x="168" y="10"/>
                  </a:lnTo>
                  <a:lnTo>
                    <a:pt x="186" y="20"/>
                  </a:lnTo>
                  <a:lnTo>
                    <a:pt x="201" y="36"/>
                  </a:lnTo>
                  <a:lnTo>
                    <a:pt x="212" y="53"/>
                  </a:lnTo>
                  <a:lnTo>
                    <a:pt x="219" y="74"/>
                  </a:lnTo>
                  <a:lnTo>
                    <a:pt x="222" y="95"/>
                  </a:lnTo>
                  <a:lnTo>
                    <a:pt x="220" y="116"/>
                  </a:lnTo>
                  <a:lnTo>
                    <a:pt x="216" y="133"/>
                  </a:lnTo>
                  <a:lnTo>
                    <a:pt x="210" y="149"/>
                  </a:lnTo>
                  <a:lnTo>
                    <a:pt x="204" y="162"/>
                  </a:lnTo>
                  <a:lnTo>
                    <a:pt x="197" y="172"/>
                  </a:lnTo>
                  <a:lnTo>
                    <a:pt x="195" y="176"/>
                  </a:lnTo>
                  <a:lnTo>
                    <a:pt x="223" y="281"/>
                  </a:lnTo>
                  <a:lnTo>
                    <a:pt x="96" y="281"/>
                  </a:lnTo>
                  <a:lnTo>
                    <a:pt x="87" y="233"/>
                  </a:lnTo>
                  <a:lnTo>
                    <a:pt x="54" y="234"/>
                  </a:lnTo>
                  <a:lnTo>
                    <a:pt x="43" y="233"/>
                  </a:lnTo>
                  <a:lnTo>
                    <a:pt x="36" y="233"/>
                  </a:lnTo>
                  <a:lnTo>
                    <a:pt x="33" y="233"/>
                  </a:lnTo>
                  <a:lnTo>
                    <a:pt x="30" y="233"/>
                  </a:lnTo>
                  <a:lnTo>
                    <a:pt x="30" y="176"/>
                  </a:lnTo>
                  <a:lnTo>
                    <a:pt x="0" y="176"/>
                  </a:lnTo>
                  <a:lnTo>
                    <a:pt x="31" y="118"/>
                  </a:lnTo>
                  <a:lnTo>
                    <a:pt x="31" y="95"/>
                  </a:lnTo>
                  <a:lnTo>
                    <a:pt x="33" y="74"/>
                  </a:lnTo>
                  <a:lnTo>
                    <a:pt x="41" y="53"/>
                  </a:lnTo>
                  <a:lnTo>
                    <a:pt x="52" y="36"/>
                  </a:lnTo>
                  <a:lnTo>
                    <a:pt x="67" y="20"/>
                  </a:lnTo>
                  <a:lnTo>
                    <a:pt x="84" y="10"/>
                  </a:lnTo>
                  <a:lnTo>
                    <a:pt x="105" y="2"/>
                  </a:lnTo>
                  <a:lnTo>
                    <a:pt x="1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75288" tIns="37643" rIns="75288" bIns="37643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 sz="1515">
                <a:cs typeface="+mn-ea"/>
                <a:sym typeface="+mn-lt"/>
              </a:endParaRPr>
            </a:p>
          </p:txBody>
        </p:sp>
        <p:sp>
          <p:nvSpPr>
            <p:cNvPr id="182" name="Freeform 139"/>
            <p:cNvSpPr>
              <a:spLocks noEditPoints="1"/>
            </p:cNvSpPr>
            <p:nvPr/>
          </p:nvSpPr>
          <p:spPr bwMode="auto">
            <a:xfrm>
              <a:off x="3973513" y="4791076"/>
              <a:ext cx="219075" cy="214313"/>
            </a:xfrm>
            <a:custGeom>
              <a:avLst/>
              <a:gdLst>
                <a:gd name="T0" fmla="*/ 70 w 138"/>
                <a:gd name="T1" fmla="*/ 6 h 135"/>
                <a:gd name="T2" fmla="*/ 50 w 138"/>
                <a:gd name="T3" fmla="*/ 9 h 135"/>
                <a:gd name="T4" fmla="*/ 33 w 138"/>
                <a:gd name="T5" fmla="*/ 18 h 135"/>
                <a:gd name="T6" fmla="*/ 19 w 138"/>
                <a:gd name="T7" fmla="*/ 32 h 135"/>
                <a:gd name="T8" fmla="*/ 10 w 138"/>
                <a:gd name="T9" fmla="*/ 48 h 135"/>
                <a:gd name="T10" fmla="*/ 7 w 138"/>
                <a:gd name="T11" fmla="*/ 68 h 135"/>
                <a:gd name="T12" fmla="*/ 10 w 138"/>
                <a:gd name="T13" fmla="*/ 87 h 135"/>
                <a:gd name="T14" fmla="*/ 19 w 138"/>
                <a:gd name="T15" fmla="*/ 103 h 135"/>
                <a:gd name="T16" fmla="*/ 33 w 138"/>
                <a:gd name="T17" fmla="*/ 117 h 135"/>
                <a:gd name="T18" fmla="*/ 50 w 138"/>
                <a:gd name="T19" fmla="*/ 125 h 135"/>
                <a:gd name="T20" fmla="*/ 70 w 138"/>
                <a:gd name="T21" fmla="*/ 128 h 135"/>
                <a:gd name="T22" fmla="*/ 89 w 138"/>
                <a:gd name="T23" fmla="*/ 125 h 135"/>
                <a:gd name="T24" fmla="*/ 107 w 138"/>
                <a:gd name="T25" fmla="*/ 117 h 135"/>
                <a:gd name="T26" fmla="*/ 121 w 138"/>
                <a:gd name="T27" fmla="*/ 103 h 135"/>
                <a:gd name="T28" fmla="*/ 129 w 138"/>
                <a:gd name="T29" fmla="*/ 87 h 135"/>
                <a:gd name="T30" fmla="*/ 133 w 138"/>
                <a:gd name="T31" fmla="*/ 68 h 135"/>
                <a:gd name="T32" fmla="*/ 129 w 138"/>
                <a:gd name="T33" fmla="*/ 48 h 135"/>
                <a:gd name="T34" fmla="*/ 121 w 138"/>
                <a:gd name="T35" fmla="*/ 32 h 135"/>
                <a:gd name="T36" fmla="*/ 107 w 138"/>
                <a:gd name="T37" fmla="*/ 18 h 135"/>
                <a:gd name="T38" fmla="*/ 89 w 138"/>
                <a:gd name="T39" fmla="*/ 9 h 135"/>
                <a:gd name="T40" fmla="*/ 70 w 138"/>
                <a:gd name="T41" fmla="*/ 6 h 135"/>
                <a:gd name="T42" fmla="*/ 70 w 138"/>
                <a:gd name="T43" fmla="*/ 0 h 135"/>
                <a:gd name="T44" fmla="*/ 88 w 138"/>
                <a:gd name="T45" fmla="*/ 2 h 135"/>
                <a:gd name="T46" fmla="*/ 104 w 138"/>
                <a:gd name="T47" fmla="*/ 9 h 135"/>
                <a:gd name="T48" fmla="*/ 119 w 138"/>
                <a:gd name="T49" fmla="*/ 20 h 135"/>
                <a:gd name="T50" fmla="*/ 129 w 138"/>
                <a:gd name="T51" fmla="*/ 34 h 135"/>
                <a:gd name="T52" fmla="*/ 136 w 138"/>
                <a:gd name="T53" fmla="*/ 49 h 135"/>
                <a:gd name="T54" fmla="*/ 138 w 138"/>
                <a:gd name="T55" fmla="*/ 68 h 135"/>
                <a:gd name="T56" fmla="*/ 136 w 138"/>
                <a:gd name="T57" fmla="*/ 85 h 135"/>
                <a:gd name="T58" fmla="*/ 129 w 138"/>
                <a:gd name="T59" fmla="*/ 101 h 135"/>
                <a:gd name="T60" fmla="*/ 119 w 138"/>
                <a:gd name="T61" fmla="*/ 115 h 135"/>
                <a:gd name="T62" fmla="*/ 104 w 138"/>
                <a:gd name="T63" fmla="*/ 125 h 135"/>
                <a:gd name="T64" fmla="*/ 88 w 138"/>
                <a:gd name="T65" fmla="*/ 133 h 135"/>
                <a:gd name="T66" fmla="*/ 70 w 138"/>
                <a:gd name="T67" fmla="*/ 135 h 135"/>
                <a:gd name="T68" fmla="*/ 51 w 138"/>
                <a:gd name="T69" fmla="*/ 133 h 135"/>
                <a:gd name="T70" fmla="*/ 35 w 138"/>
                <a:gd name="T71" fmla="*/ 125 h 135"/>
                <a:gd name="T72" fmla="*/ 21 w 138"/>
                <a:gd name="T73" fmla="*/ 115 h 135"/>
                <a:gd name="T74" fmla="*/ 10 w 138"/>
                <a:gd name="T75" fmla="*/ 101 h 135"/>
                <a:gd name="T76" fmla="*/ 3 w 138"/>
                <a:gd name="T77" fmla="*/ 85 h 135"/>
                <a:gd name="T78" fmla="*/ 0 w 138"/>
                <a:gd name="T79" fmla="*/ 68 h 135"/>
                <a:gd name="T80" fmla="*/ 3 w 138"/>
                <a:gd name="T81" fmla="*/ 49 h 135"/>
                <a:gd name="T82" fmla="*/ 10 w 138"/>
                <a:gd name="T83" fmla="*/ 34 h 135"/>
                <a:gd name="T84" fmla="*/ 21 w 138"/>
                <a:gd name="T85" fmla="*/ 20 h 135"/>
                <a:gd name="T86" fmla="*/ 35 w 138"/>
                <a:gd name="T87" fmla="*/ 9 h 135"/>
                <a:gd name="T88" fmla="*/ 51 w 138"/>
                <a:gd name="T89" fmla="*/ 2 h 135"/>
                <a:gd name="T90" fmla="*/ 70 w 138"/>
                <a:gd name="T91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8" h="135">
                  <a:moveTo>
                    <a:pt x="70" y="6"/>
                  </a:moveTo>
                  <a:lnTo>
                    <a:pt x="50" y="9"/>
                  </a:lnTo>
                  <a:lnTo>
                    <a:pt x="33" y="18"/>
                  </a:lnTo>
                  <a:lnTo>
                    <a:pt x="19" y="32"/>
                  </a:lnTo>
                  <a:lnTo>
                    <a:pt x="10" y="48"/>
                  </a:lnTo>
                  <a:lnTo>
                    <a:pt x="7" y="68"/>
                  </a:lnTo>
                  <a:lnTo>
                    <a:pt x="10" y="87"/>
                  </a:lnTo>
                  <a:lnTo>
                    <a:pt x="19" y="103"/>
                  </a:lnTo>
                  <a:lnTo>
                    <a:pt x="33" y="117"/>
                  </a:lnTo>
                  <a:lnTo>
                    <a:pt x="50" y="125"/>
                  </a:lnTo>
                  <a:lnTo>
                    <a:pt x="70" y="128"/>
                  </a:lnTo>
                  <a:lnTo>
                    <a:pt x="89" y="125"/>
                  </a:lnTo>
                  <a:lnTo>
                    <a:pt x="107" y="117"/>
                  </a:lnTo>
                  <a:lnTo>
                    <a:pt x="121" y="103"/>
                  </a:lnTo>
                  <a:lnTo>
                    <a:pt x="129" y="87"/>
                  </a:lnTo>
                  <a:lnTo>
                    <a:pt x="133" y="68"/>
                  </a:lnTo>
                  <a:lnTo>
                    <a:pt x="129" y="48"/>
                  </a:lnTo>
                  <a:lnTo>
                    <a:pt x="121" y="32"/>
                  </a:lnTo>
                  <a:lnTo>
                    <a:pt x="107" y="18"/>
                  </a:lnTo>
                  <a:lnTo>
                    <a:pt x="89" y="9"/>
                  </a:lnTo>
                  <a:lnTo>
                    <a:pt x="70" y="6"/>
                  </a:lnTo>
                  <a:close/>
                  <a:moveTo>
                    <a:pt x="70" y="0"/>
                  </a:moveTo>
                  <a:lnTo>
                    <a:pt x="88" y="2"/>
                  </a:lnTo>
                  <a:lnTo>
                    <a:pt x="104" y="9"/>
                  </a:lnTo>
                  <a:lnTo>
                    <a:pt x="119" y="20"/>
                  </a:lnTo>
                  <a:lnTo>
                    <a:pt x="129" y="34"/>
                  </a:lnTo>
                  <a:lnTo>
                    <a:pt x="136" y="49"/>
                  </a:lnTo>
                  <a:lnTo>
                    <a:pt x="138" y="68"/>
                  </a:lnTo>
                  <a:lnTo>
                    <a:pt x="136" y="85"/>
                  </a:lnTo>
                  <a:lnTo>
                    <a:pt x="129" y="101"/>
                  </a:lnTo>
                  <a:lnTo>
                    <a:pt x="119" y="115"/>
                  </a:lnTo>
                  <a:lnTo>
                    <a:pt x="104" y="125"/>
                  </a:lnTo>
                  <a:lnTo>
                    <a:pt x="88" y="133"/>
                  </a:lnTo>
                  <a:lnTo>
                    <a:pt x="70" y="135"/>
                  </a:lnTo>
                  <a:lnTo>
                    <a:pt x="51" y="133"/>
                  </a:lnTo>
                  <a:lnTo>
                    <a:pt x="35" y="125"/>
                  </a:lnTo>
                  <a:lnTo>
                    <a:pt x="21" y="115"/>
                  </a:lnTo>
                  <a:lnTo>
                    <a:pt x="10" y="101"/>
                  </a:lnTo>
                  <a:lnTo>
                    <a:pt x="3" y="85"/>
                  </a:lnTo>
                  <a:lnTo>
                    <a:pt x="0" y="68"/>
                  </a:lnTo>
                  <a:lnTo>
                    <a:pt x="3" y="49"/>
                  </a:lnTo>
                  <a:lnTo>
                    <a:pt x="10" y="34"/>
                  </a:lnTo>
                  <a:lnTo>
                    <a:pt x="21" y="20"/>
                  </a:lnTo>
                  <a:lnTo>
                    <a:pt x="35" y="9"/>
                  </a:lnTo>
                  <a:lnTo>
                    <a:pt x="51" y="2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75288" tIns="37643" rIns="75288" bIns="37643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 sz="1515">
                <a:cs typeface="+mn-ea"/>
                <a:sym typeface="+mn-lt"/>
              </a:endParaRPr>
            </a:p>
          </p:txBody>
        </p:sp>
        <p:sp>
          <p:nvSpPr>
            <p:cNvPr id="183" name="Freeform 140"/>
            <p:cNvSpPr>
              <a:spLocks noEditPoints="1"/>
            </p:cNvSpPr>
            <p:nvPr/>
          </p:nvSpPr>
          <p:spPr bwMode="auto">
            <a:xfrm>
              <a:off x="4102101" y="4608513"/>
              <a:ext cx="233363" cy="204788"/>
            </a:xfrm>
            <a:custGeom>
              <a:avLst/>
              <a:gdLst>
                <a:gd name="T0" fmla="*/ 52 w 147"/>
                <a:gd name="T1" fmla="*/ 8 h 129"/>
                <a:gd name="T2" fmla="*/ 18 w 147"/>
                <a:gd name="T3" fmla="*/ 24 h 129"/>
                <a:gd name="T4" fmla="*/ 5 w 147"/>
                <a:gd name="T5" fmla="*/ 50 h 129"/>
                <a:gd name="T6" fmla="*/ 18 w 147"/>
                <a:gd name="T7" fmla="*/ 76 h 129"/>
                <a:gd name="T8" fmla="*/ 52 w 147"/>
                <a:gd name="T9" fmla="*/ 92 h 129"/>
                <a:gd name="T10" fmla="*/ 80 w 147"/>
                <a:gd name="T11" fmla="*/ 95 h 129"/>
                <a:gd name="T12" fmla="*/ 89 w 147"/>
                <a:gd name="T13" fmla="*/ 94 h 129"/>
                <a:gd name="T14" fmla="*/ 90 w 147"/>
                <a:gd name="T15" fmla="*/ 108 h 129"/>
                <a:gd name="T16" fmla="*/ 94 w 147"/>
                <a:gd name="T17" fmla="*/ 115 h 129"/>
                <a:gd name="T18" fmla="*/ 105 w 147"/>
                <a:gd name="T19" fmla="*/ 100 h 129"/>
                <a:gd name="T20" fmla="*/ 109 w 147"/>
                <a:gd name="T21" fmla="*/ 88 h 129"/>
                <a:gd name="T22" fmla="*/ 123 w 147"/>
                <a:gd name="T23" fmla="*/ 81 h 129"/>
                <a:gd name="T24" fmla="*/ 138 w 147"/>
                <a:gd name="T25" fmla="*/ 61 h 129"/>
                <a:gd name="T26" fmla="*/ 137 w 147"/>
                <a:gd name="T27" fmla="*/ 36 h 129"/>
                <a:gd name="T28" fmla="*/ 114 w 147"/>
                <a:gd name="T29" fmla="*/ 14 h 129"/>
                <a:gd name="T30" fmla="*/ 73 w 147"/>
                <a:gd name="T31" fmla="*/ 6 h 129"/>
                <a:gd name="T32" fmla="*/ 93 w 147"/>
                <a:gd name="T33" fmla="*/ 1 h 129"/>
                <a:gd name="T34" fmla="*/ 125 w 147"/>
                <a:gd name="T35" fmla="*/ 14 h 129"/>
                <a:gd name="T36" fmla="*/ 144 w 147"/>
                <a:gd name="T37" fmla="*/ 37 h 129"/>
                <a:gd name="T38" fmla="*/ 145 w 147"/>
                <a:gd name="T39" fmla="*/ 63 h 129"/>
                <a:gd name="T40" fmla="*/ 129 w 147"/>
                <a:gd name="T41" fmla="*/ 84 h 129"/>
                <a:gd name="T42" fmla="*/ 109 w 147"/>
                <a:gd name="T43" fmla="*/ 106 h 129"/>
                <a:gd name="T44" fmla="*/ 94 w 147"/>
                <a:gd name="T45" fmla="*/ 123 h 129"/>
                <a:gd name="T46" fmla="*/ 85 w 147"/>
                <a:gd name="T47" fmla="*/ 127 h 129"/>
                <a:gd name="T48" fmla="*/ 81 w 147"/>
                <a:gd name="T49" fmla="*/ 124 h 129"/>
                <a:gd name="T50" fmla="*/ 83 w 147"/>
                <a:gd name="T51" fmla="*/ 100 h 129"/>
                <a:gd name="T52" fmla="*/ 54 w 147"/>
                <a:gd name="T53" fmla="*/ 99 h 129"/>
                <a:gd name="T54" fmla="*/ 21 w 147"/>
                <a:gd name="T55" fmla="*/ 86 h 129"/>
                <a:gd name="T56" fmla="*/ 2 w 147"/>
                <a:gd name="T57" fmla="*/ 64 h 129"/>
                <a:gd name="T58" fmla="*/ 2 w 147"/>
                <a:gd name="T59" fmla="*/ 37 h 129"/>
                <a:gd name="T60" fmla="*/ 21 w 147"/>
                <a:gd name="T61" fmla="*/ 14 h 129"/>
                <a:gd name="T62" fmla="*/ 54 w 147"/>
                <a:gd name="T63" fmla="*/ 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7" h="129">
                  <a:moveTo>
                    <a:pt x="73" y="6"/>
                  </a:moveTo>
                  <a:lnTo>
                    <a:pt x="52" y="8"/>
                  </a:lnTo>
                  <a:lnTo>
                    <a:pt x="33" y="14"/>
                  </a:lnTo>
                  <a:lnTo>
                    <a:pt x="18" y="24"/>
                  </a:lnTo>
                  <a:lnTo>
                    <a:pt x="9" y="36"/>
                  </a:lnTo>
                  <a:lnTo>
                    <a:pt x="5" y="50"/>
                  </a:lnTo>
                  <a:lnTo>
                    <a:pt x="9" y="64"/>
                  </a:lnTo>
                  <a:lnTo>
                    <a:pt x="18" y="76"/>
                  </a:lnTo>
                  <a:lnTo>
                    <a:pt x="33" y="86"/>
                  </a:lnTo>
                  <a:lnTo>
                    <a:pt x="52" y="92"/>
                  </a:lnTo>
                  <a:lnTo>
                    <a:pt x="73" y="95"/>
                  </a:lnTo>
                  <a:lnTo>
                    <a:pt x="80" y="95"/>
                  </a:lnTo>
                  <a:lnTo>
                    <a:pt x="85" y="95"/>
                  </a:lnTo>
                  <a:lnTo>
                    <a:pt x="89" y="94"/>
                  </a:lnTo>
                  <a:lnTo>
                    <a:pt x="89" y="97"/>
                  </a:lnTo>
                  <a:lnTo>
                    <a:pt x="90" y="108"/>
                  </a:lnTo>
                  <a:lnTo>
                    <a:pt x="89" y="119"/>
                  </a:lnTo>
                  <a:lnTo>
                    <a:pt x="94" y="115"/>
                  </a:lnTo>
                  <a:lnTo>
                    <a:pt x="99" y="109"/>
                  </a:lnTo>
                  <a:lnTo>
                    <a:pt x="105" y="100"/>
                  </a:lnTo>
                  <a:lnTo>
                    <a:pt x="109" y="89"/>
                  </a:lnTo>
                  <a:lnTo>
                    <a:pt x="109" y="88"/>
                  </a:lnTo>
                  <a:lnTo>
                    <a:pt x="111" y="87"/>
                  </a:lnTo>
                  <a:lnTo>
                    <a:pt x="123" y="81"/>
                  </a:lnTo>
                  <a:lnTo>
                    <a:pt x="133" y="72"/>
                  </a:lnTo>
                  <a:lnTo>
                    <a:pt x="138" y="61"/>
                  </a:lnTo>
                  <a:lnTo>
                    <a:pt x="141" y="50"/>
                  </a:lnTo>
                  <a:lnTo>
                    <a:pt x="137" y="36"/>
                  </a:lnTo>
                  <a:lnTo>
                    <a:pt x="128" y="24"/>
                  </a:lnTo>
                  <a:lnTo>
                    <a:pt x="114" y="14"/>
                  </a:lnTo>
                  <a:lnTo>
                    <a:pt x="95" y="8"/>
                  </a:lnTo>
                  <a:lnTo>
                    <a:pt x="73" y="6"/>
                  </a:lnTo>
                  <a:close/>
                  <a:moveTo>
                    <a:pt x="73" y="0"/>
                  </a:moveTo>
                  <a:lnTo>
                    <a:pt x="93" y="1"/>
                  </a:lnTo>
                  <a:lnTo>
                    <a:pt x="110" y="7"/>
                  </a:lnTo>
                  <a:lnTo>
                    <a:pt x="125" y="14"/>
                  </a:lnTo>
                  <a:lnTo>
                    <a:pt x="137" y="25"/>
                  </a:lnTo>
                  <a:lnTo>
                    <a:pt x="144" y="37"/>
                  </a:lnTo>
                  <a:lnTo>
                    <a:pt x="147" y="50"/>
                  </a:lnTo>
                  <a:lnTo>
                    <a:pt x="145" y="63"/>
                  </a:lnTo>
                  <a:lnTo>
                    <a:pt x="138" y="74"/>
                  </a:lnTo>
                  <a:lnTo>
                    <a:pt x="129" y="84"/>
                  </a:lnTo>
                  <a:lnTo>
                    <a:pt x="115" y="92"/>
                  </a:lnTo>
                  <a:lnTo>
                    <a:pt x="109" y="106"/>
                  </a:lnTo>
                  <a:lnTo>
                    <a:pt x="102" y="116"/>
                  </a:lnTo>
                  <a:lnTo>
                    <a:pt x="94" y="123"/>
                  </a:lnTo>
                  <a:lnTo>
                    <a:pt x="89" y="126"/>
                  </a:lnTo>
                  <a:lnTo>
                    <a:pt x="85" y="127"/>
                  </a:lnTo>
                  <a:lnTo>
                    <a:pt x="80" y="129"/>
                  </a:lnTo>
                  <a:lnTo>
                    <a:pt x="81" y="124"/>
                  </a:lnTo>
                  <a:lnTo>
                    <a:pt x="83" y="112"/>
                  </a:lnTo>
                  <a:lnTo>
                    <a:pt x="83" y="100"/>
                  </a:lnTo>
                  <a:lnTo>
                    <a:pt x="73" y="101"/>
                  </a:lnTo>
                  <a:lnTo>
                    <a:pt x="54" y="99"/>
                  </a:lnTo>
                  <a:lnTo>
                    <a:pt x="36" y="94"/>
                  </a:lnTo>
                  <a:lnTo>
                    <a:pt x="21" y="86"/>
                  </a:lnTo>
                  <a:lnTo>
                    <a:pt x="9" y="76"/>
                  </a:lnTo>
                  <a:lnTo>
                    <a:pt x="2" y="64"/>
                  </a:lnTo>
                  <a:lnTo>
                    <a:pt x="0" y="50"/>
                  </a:lnTo>
                  <a:lnTo>
                    <a:pt x="2" y="37"/>
                  </a:lnTo>
                  <a:lnTo>
                    <a:pt x="9" y="25"/>
                  </a:lnTo>
                  <a:lnTo>
                    <a:pt x="21" y="14"/>
                  </a:lnTo>
                  <a:lnTo>
                    <a:pt x="36" y="7"/>
                  </a:lnTo>
                  <a:lnTo>
                    <a:pt x="54" y="1"/>
                  </a:lnTo>
                  <a:lnTo>
                    <a:pt x="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75288" tIns="37643" rIns="75288" bIns="37643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 sz="1515">
                <a:cs typeface="+mn-ea"/>
                <a:sym typeface="+mn-lt"/>
              </a:endParaRPr>
            </a:p>
          </p:txBody>
        </p:sp>
        <p:sp>
          <p:nvSpPr>
            <p:cNvPr id="184" name="Rectangle 141"/>
            <p:cNvSpPr>
              <a:spLocks noChangeArrowheads="1"/>
            </p:cNvSpPr>
            <p:nvPr/>
          </p:nvSpPr>
          <p:spPr bwMode="auto">
            <a:xfrm>
              <a:off x="4156076" y="4664076"/>
              <a:ext cx="120650" cy="952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75288" tIns="37643" rIns="75288" bIns="37643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 sz="1515">
                <a:cs typeface="+mn-ea"/>
                <a:sym typeface="+mn-lt"/>
              </a:endParaRPr>
            </a:p>
          </p:txBody>
        </p:sp>
        <p:sp>
          <p:nvSpPr>
            <p:cNvPr id="185" name="Rectangle 142"/>
            <p:cNvSpPr>
              <a:spLocks noChangeArrowheads="1"/>
            </p:cNvSpPr>
            <p:nvPr/>
          </p:nvSpPr>
          <p:spPr bwMode="auto">
            <a:xfrm>
              <a:off x="4156076" y="4705351"/>
              <a:ext cx="120650" cy="952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75288" tIns="37643" rIns="75288" bIns="37643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 sz="1515">
                <a:cs typeface="+mn-ea"/>
                <a:sym typeface="+mn-lt"/>
              </a:endParaRPr>
            </a:p>
          </p:txBody>
        </p:sp>
      </p:grpSp>
      <p:grpSp>
        <p:nvGrpSpPr>
          <p:cNvPr id="210" name="组合 209"/>
          <p:cNvGrpSpPr/>
          <p:nvPr/>
        </p:nvGrpSpPr>
        <p:grpSpPr>
          <a:xfrm>
            <a:off x="4830740" y="3935952"/>
            <a:ext cx="437423" cy="329859"/>
            <a:chOff x="5394326" y="4732338"/>
            <a:chExt cx="484188" cy="365125"/>
          </a:xfrm>
          <a:solidFill>
            <a:schemeClr val="bg1"/>
          </a:solidFill>
        </p:grpSpPr>
        <p:sp>
          <p:nvSpPr>
            <p:cNvPr id="190" name="Freeform 143"/>
            <p:cNvSpPr/>
            <p:nvPr/>
          </p:nvSpPr>
          <p:spPr bwMode="auto">
            <a:xfrm>
              <a:off x="5394326" y="4760913"/>
              <a:ext cx="484188" cy="336550"/>
            </a:xfrm>
            <a:custGeom>
              <a:avLst/>
              <a:gdLst>
                <a:gd name="T0" fmla="*/ 0 w 305"/>
                <a:gd name="T1" fmla="*/ 0 h 212"/>
                <a:gd name="T2" fmla="*/ 6 w 305"/>
                <a:gd name="T3" fmla="*/ 0 h 212"/>
                <a:gd name="T4" fmla="*/ 6 w 305"/>
                <a:gd name="T5" fmla="*/ 206 h 212"/>
                <a:gd name="T6" fmla="*/ 305 w 305"/>
                <a:gd name="T7" fmla="*/ 206 h 212"/>
                <a:gd name="T8" fmla="*/ 305 w 305"/>
                <a:gd name="T9" fmla="*/ 212 h 212"/>
                <a:gd name="T10" fmla="*/ 0 w 305"/>
                <a:gd name="T11" fmla="*/ 212 h 212"/>
                <a:gd name="T12" fmla="*/ 0 w 305"/>
                <a:gd name="T13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5" h="212">
                  <a:moveTo>
                    <a:pt x="0" y="0"/>
                  </a:moveTo>
                  <a:lnTo>
                    <a:pt x="6" y="0"/>
                  </a:lnTo>
                  <a:lnTo>
                    <a:pt x="6" y="206"/>
                  </a:lnTo>
                  <a:lnTo>
                    <a:pt x="305" y="206"/>
                  </a:lnTo>
                  <a:lnTo>
                    <a:pt x="305" y="212"/>
                  </a:lnTo>
                  <a:lnTo>
                    <a:pt x="0" y="21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75288" tIns="37643" rIns="75288" bIns="37643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 sz="1515">
                <a:cs typeface="+mn-ea"/>
                <a:sym typeface="+mn-lt"/>
              </a:endParaRPr>
            </a:p>
          </p:txBody>
        </p:sp>
        <p:sp>
          <p:nvSpPr>
            <p:cNvPr id="191" name="Freeform 144"/>
            <p:cNvSpPr>
              <a:spLocks noEditPoints="1"/>
            </p:cNvSpPr>
            <p:nvPr/>
          </p:nvSpPr>
          <p:spPr bwMode="auto">
            <a:xfrm>
              <a:off x="5449888" y="4946651"/>
              <a:ext cx="76200" cy="123825"/>
            </a:xfrm>
            <a:custGeom>
              <a:avLst/>
              <a:gdLst>
                <a:gd name="T0" fmla="*/ 23 w 48"/>
                <a:gd name="T1" fmla="*/ 7 h 78"/>
                <a:gd name="T2" fmla="*/ 19 w 48"/>
                <a:gd name="T3" fmla="*/ 8 h 78"/>
                <a:gd name="T4" fmla="*/ 15 w 48"/>
                <a:gd name="T5" fmla="*/ 9 h 78"/>
                <a:gd name="T6" fmla="*/ 11 w 48"/>
                <a:gd name="T7" fmla="*/ 11 h 78"/>
                <a:gd name="T8" fmla="*/ 8 w 48"/>
                <a:gd name="T9" fmla="*/ 15 h 78"/>
                <a:gd name="T10" fmla="*/ 7 w 48"/>
                <a:gd name="T11" fmla="*/ 19 h 78"/>
                <a:gd name="T12" fmla="*/ 6 w 48"/>
                <a:gd name="T13" fmla="*/ 23 h 78"/>
                <a:gd name="T14" fmla="*/ 6 w 48"/>
                <a:gd name="T15" fmla="*/ 73 h 78"/>
                <a:gd name="T16" fmla="*/ 42 w 48"/>
                <a:gd name="T17" fmla="*/ 73 h 78"/>
                <a:gd name="T18" fmla="*/ 42 w 48"/>
                <a:gd name="T19" fmla="*/ 23 h 78"/>
                <a:gd name="T20" fmla="*/ 42 w 48"/>
                <a:gd name="T21" fmla="*/ 19 h 78"/>
                <a:gd name="T22" fmla="*/ 40 w 48"/>
                <a:gd name="T23" fmla="*/ 15 h 78"/>
                <a:gd name="T24" fmla="*/ 37 w 48"/>
                <a:gd name="T25" fmla="*/ 11 h 78"/>
                <a:gd name="T26" fmla="*/ 34 w 48"/>
                <a:gd name="T27" fmla="*/ 9 h 78"/>
                <a:gd name="T28" fmla="*/ 30 w 48"/>
                <a:gd name="T29" fmla="*/ 8 h 78"/>
                <a:gd name="T30" fmla="*/ 25 w 48"/>
                <a:gd name="T31" fmla="*/ 7 h 78"/>
                <a:gd name="T32" fmla="*/ 23 w 48"/>
                <a:gd name="T33" fmla="*/ 7 h 78"/>
                <a:gd name="T34" fmla="*/ 23 w 48"/>
                <a:gd name="T35" fmla="*/ 0 h 78"/>
                <a:gd name="T36" fmla="*/ 25 w 48"/>
                <a:gd name="T37" fmla="*/ 0 h 78"/>
                <a:gd name="T38" fmla="*/ 37 w 48"/>
                <a:gd name="T39" fmla="*/ 3 h 78"/>
                <a:gd name="T40" fmla="*/ 45 w 48"/>
                <a:gd name="T41" fmla="*/ 12 h 78"/>
                <a:gd name="T42" fmla="*/ 48 w 48"/>
                <a:gd name="T43" fmla="*/ 23 h 78"/>
                <a:gd name="T44" fmla="*/ 48 w 48"/>
                <a:gd name="T45" fmla="*/ 78 h 78"/>
                <a:gd name="T46" fmla="*/ 0 w 48"/>
                <a:gd name="T47" fmla="*/ 78 h 78"/>
                <a:gd name="T48" fmla="*/ 0 w 48"/>
                <a:gd name="T49" fmla="*/ 23 h 78"/>
                <a:gd name="T50" fmla="*/ 4 w 48"/>
                <a:gd name="T51" fmla="*/ 12 h 78"/>
                <a:gd name="T52" fmla="*/ 11 w 48"/>
                <a:gd name="T53" fmla="*/ 3 h 78"/>
                <a:gd name="T54" fmla="*/ 23 w 48"/>
                <a:gd name="T55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8" h="78">
                  <a:moveTo>
                    <a:pt x="23" y="7"/>
                  </a:moveTo>
                  <a:lnTo>
                    <a:pt x="19" y="8"/>
                  </a:lnTo>
                  <a:lnTo>
                    <a:pt x="15" y="9"/>
                  </a:lnTo>
                  <a:lnTo>
                    <a:pt x="11" y="11"/>
                  </a:lnTo>
                  <a:lnTo>
                    <a:pt x="8" y="15"/>
                  </a:lnTo>
                  <a:lnTo>
                    <a:pt x="7" y="19"/>
                  </a:lnTo>
                  <a:lnTo>
                    <a:pt x="6" y="23"/>
                  </a:lnTo>
                  <a:lnTo>
                    <a:pt x="6" y="73"/>
                  </a:lnTo>
                  <a:lnTo>
                    <a:pt x="42" y="73"/>
                  </a:lnTo>
                  <a:lnTo>
                    <a:pt x="42" y="23"/>
                  </a:lnTo>
                  <a:lnTo>
                    <a:pt x="42" y="19"/>
                  </a:lnTo>
                  <a:lnTo>
                    <a:pt x="40" y="15"/>
                  </a:lnTo>
                  <a:lnTo>
                    <a:pt x="37" y="11"/>
                  </a:lnTo>
                  <a:lnTo>
                    <a:pt x="34" y="9"/>
                  </a:lnTo>
                  <a:lnTo>
                    <a:pt x="30" y="8"/>
                  </a:lnTo>
                  <a:lnTo>
                    <a:pt x="25" y="7"/>
                  </a:lnTo>
                  <a:lnTo>
                    <a:pt x="23" y="7"/>
                  </a:lnTo>
                  <a:close/>
                  <a:moveTo>
                    <a:pt x="23" y="0"/>
                  </a:moveTo>
                  <a:lnTo>
                    <a:pt x="25" y="0"/>
                  </a:lnTo>
                  <a:lnTo>
                    <a:pt x="37" y="3"/>
                  </a:lnTo>
                  <a:lnTo>
                    <a:pt x="45" y="12"/>
                  </a:lnTo>
                  <a:lnTo>
                    <a:pt x="48" y="23"/>
                  </a:lnTo>
                  <a:lnTo>
                    <a:pt x="48" y="78"/>
                  </a:lnTo>
                  <a:lnTo>
                    <a:pt x="0" y="78"/>
                  </a:lnTo>
                  <a:lnTo>
                    <a:pt x="0" y="23"/>
                  </a:lnTo>
                  <a:lnTo>
                    <a:pt x="4" y="12"/>
                  </a:lnTo>
                  <a:lnTo>
                    <a:pt x="11" y="3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75288" tIns="37643" rIns="75288" bIns="37643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 sz="1515">
                <a:cs typeface="+mn-ea"/>
                <a:sym typeface="+mn-lt"/>
              </a:endParaRPr>
            </a:p>
          </p:txBody>
        </p:sp>
        <p:sp>
          <p:nvSpPr>
            <p:cNvPr id="192" name="Freeform 145"/>
            <p:cNvSpPr>
              <a:spLocks noEditPoints="1"/>
            </p:cNvSpPr>
            <p:nvPr/>
          </p:nvSpPr>
          <p:spPr bwMode="auto">
            <a:xfrm>
              <a:off x="5556251" y="4892676"/>
              <a:ext cx="74613" cy="177800"/>
            </a:xfrm>
            <a:custGeom>
              <a:avLst/>
              <a:gdLst>
                <a:gd name="T0" fmla="*/ 22 w 47"/>
                <a:gd name="T1" fmla="*/ 7 h 112"/>
                <a:gd name="T2" fmla="*/ 18 w 47"/>
                <a:gd name="T3" fmla="*/ 7 h 112"/>
                <a:gd name="T4" fmla="*/ 14 w 47"/>
                <a:gd name="T5" fmla="*/ 9 h 112"/>
                <a:gd name="T6" fmla="*/ 11 w 47"/>
                <a:gd name="T7" fmla="*/ 11 h 112"/>
                <a:gd name="T8" fmla="*/ 8 w 47"/>
                <a:gd name="T9" fmla="*/ 15 h 112"/>
                <a:gd name="T10" fmla="*/ 6 w 47"/>
                <a:gd name="T11" fmla="*/ 19 h 112"/>
                <a:gd name="T12" fmla="*/ 6 w 47"/>
                <a:gd name="T13" fmla="*/ 23 h 112"/>
                <a:gd name="T14" fmla="*/ 6 w 47"/>
                <a:gd name="T15" fmla="*/ 107 h 112"/>
                <a:gd name="T16" fmla="*/ 42 w 47"/>
                <a:gd name="T17" fmla="*/ 107 h 112"/>
                <a:gd name="T18" fmla="*/ 42 w 47"/>
                <a:gd name="T19" fmla="*/ 23 h 112"/>
                <a:gd name="T20" fmla="*/ 41 w 47"/>
                <a:gd name="T21" fmla="*/ 19 h 112"/>
                <a:gd name="T22" fmla="*/ 40 w 47"/>
                <a:gd name="T23" fmla="*/ 15 h 112"/>
                <a:gd name="T24" fmla="*/ 37 w 47"/>
                <a:gd name="T25" fmla="*/ 11 h 112"/>
                <a:gd name="T26" fmla="*/ 33 w 47"/>
                <a:gd name="T27" fmla="*/ 9 h 112"/>
                <a:gd name="T28" fmla="*/ 29 w 47"/>
                <a:gd name="T29" fmla="*/ 7 h 112"/>
                <a:gd name="T30" fmla="*/ 25 w 47"/>
                <a:gd name="T31" fmla="*/ 7 h 112"/>
                <a:gd name="T32" fmla="*/ 22 w 47"/>
                <a:gd name="T33" fmla="*/ 7 h 112"/>
                <a:gd name="T34" fmla="*/ 22 w 47"/>
                <a:gd name="T35" fmla="*/ 0 h 112"/>
                <a:gd name="T36" fmla="*/ 25 w 47"/>
                <a:gd name="T37" fmla="*/ 0 h 112"/>
                <a:gd name="T38" fmla="*/ 37 w 47"/>
                <a:gd name="T39" fmla="*/ 4 h 112"/>
                <a:gd name="T40" fmla="*/ 44 w 47"/>
                <a:gd name="T41" fmla="*/ 12 h 112"/>
                <a:gd name="T42" fmla="*/ 47 w 47"/>
                <a:gd name="T43" fmla="*/ 23 h 112"/>
                <a:gd name="T44" fmla="*/ 47 w 47"/>
                <a:gd name="T45" fmla="*/ 112 h 112"/>
                <a:gd name="T46" fmla="*/ 0 w 47"/>
                <a:gd name="T47" fmla="*/ 112 h 112"/>
                <a:gd name="T48" fmla="*/ 0 w 47"/>
                <a:gd name="T49" fmla="*/ 23 h 112"/>
                <a:gd name="T50" fmla="*/ 3 w 47"/>
                <a:gd name="T51" fmla="*/ 12 h 112"/>
                <a:gd name="T52" fmla="*/ 11 w 47"/>
                <a:gd name="T53" fmla="*/ 4 h 112"/>
                <a:gd name="T54" fmla="*/ 22 w 47"/>
                <a:gd name="T5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7" h="112">
                  <a:moveTo>
                    <a:pt x="22" y="7"/>
                  </a:moveTo>
                  <a:lnTo>
                    <a:pt x="18" y="7"/>
                  </a:lnTo>
                  <a:lnTo>
                    <a:pt x="14" y="9"/>
                  </a:lnTo>
                  <a:lnTo>
                    <a:pt x="11" y="11"/>
                  </a:lnTo>
                  <a:lnTo>
                    <a:pt x="8" y="15"/>
                  </a:lnTo>
                  <a:lnTo>
                    <a:pt x="6" y="19"/>
                  </a:lnTo>
                  <a:lnTo>
                    <a:pt x="6" y="23"/>
                  </a:lnTo>
                  <a:lnTo>
                    <a:pt x="6" y="107"/>
                  </a:lnTo>
                  <a:lnTo>
                    <a:pt x="42" y="107"/>
                  </a:lnTo>
                  <a:lnTo>
                    <a:pt x="42" y="23"/>
                  </a:lnTo>
                  <a:lnTo>
                    <a:pt x="41" y="19"/>
                  </a:lnTo>
                  <a:lnTo>
                    <a:pt x="40" y="15"/>
                  </a:lnTo>
                  <a:lnTo>
                    <a:pt x="37" y="11"/>
                  </a:lnTo>
                  <a:lnTo>
                    <a:pt x="33" y="9"/>
                  </a:lnTo>
                  <a:lnTo>
                    <a:pt x="29" y="7"/>
                  </a:lnTo>
                  <a:lnTo>
                    <a:pt x="25" y="7"/>
                  </a:lnTo>
                  <a:lnTo>
                    <a:pt x="22" y="7"/>
                  </a:lnTo>
                  <a:close/>
                  <a:moveTo>
                    <a:pt x="22" y="0"/>
                  </a:moveTo>
                  <a:lnTo>
                    <a:pt x="25" y="0"/>
                  </a:lnTo>
                  <a:lnTo>
                    <a:pt x="37" y="4"/>
                  </a:lnTo>
                  <a:lnTo>
                    <a:pt x="44" y="12"/>
                  </a:lnTo>
                  <a:lnTo>
                    <a:pt x="47" y="23"/>
                  </a:lnTo>
                  <a:lnTo>
                    <a:pt x="47" y="112"/>
                  </a:lnTo>
                  <a:lnTo>
                    <a:pt x="0" y="112"/>
                  </a:lnTo>
                  <a:lnTo>
                    <a:pt x="0" y="23"/>
                  </a:lnTo>
                  <a:lnTo>
                    <a:pt x="3" y="12"/>
                  </a:lnTo>
                  <a:lnTo>
                    <a:pt x="11" y="4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75288" tIns="37643" rIns="75288" bIns="37643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 sz="1515">
                <a:cs typeface="+mn-ea"/>
                <a:sym typeface="+mn-lt"/>
              </a:endParaRPr>
            </a:p>
          </p:txBody>
        </p:sp>
        <p:sp>
          <p:nvSpPr>
            <p:cNvPr id="193" name="Freeform 146"/>
            <p:cNvSpPr>
              <a:spLocks noEditPoints="1"/>
            </p:cNvSpPr>
            <p:nvPr/>
          </p:nvSpPr>
          <p:spPr bwMode="auto">
            <a:xfrm>
              <a:off x="5662613" y="4840288"/>
              <a:ext cx="76200" cy="230188"/>
            </a:xfrm>
            <a:custGeom>
              <a:avLst/>
              <a:gdLst>
                <a:gd name="T0" fmla="*/ 22 w 48"/>
                <a:gd name="T1" fmla="*/ 6 h 145"/>
                <a:gd name="T2" fmla="*/ 17 w 48"/>
                <a:gd name="T3" fmla="*/ 6 h 145"/>
                <a:gd name="T4" fmla="*/ 14 w 48"/>
                <a:gd name="T5" fmla="*/ 8 h 145"/>
                <a:gd name="T6" fmla="*/ 11 w 48"/>
                <a:gd name="T7" fmla="*/ 11 h 145"/>
                <a:gd name="T8" fmla="*/ 8 w 48"/>
                <a:gd name="T9" fmla="*/ 14 h 145"/>
                <a:gd name="T10" fmla="*/ 6 w 48"/>
                <a:gd name="T11" fmla="*/ 18 h 145"/>
                <a:gd name="T12" fmla="*/ 5 w 48"/>
                <a:gd name="T13" fmla="*/ 23 h 145"/>
                <a:gd name="T14" fmla="*/ 5 w 48"/>
                <a:gd name="T15" fmla="*/ 140 h 145"/>
                <a:gd name="T16" fmla="*/ 41 w 48"/>
                <a:gd name="T17" fmla="*/ 140 h 145"/>
                <a:gd name="T18" fmla="*/ 41 w 48"/>
                <a:gd name="T19" fmla="*/ 23 h 145"/>
                <a:gd name="T20" fmla="*/ 40 w 48"/>
                <a:gd name="T21" fmla="*/ 18 h 145"/>
                <a:gd name="T22" fmla="*/ 39 w 48"/>
                <a:gd name="T23" fmla="*/ 14 h 145"/>
                <a:gd name="T24" fmla="*/ 36 w 48"/>
                <a:gd name="T25" fmla="*/ 11 h 145"/>
                <a:gd name="T26" fmla="*/ 33 w 48"/>
                <a:gd name="T27" fmla="*/ 8 h 145"/>
                <a:gd name="T28" fmla="*/ 29 w 48"/>
                <a:gd name="T29" fmla="*/ 6 h 145"/>
                <a:gd name="T30" fmla="*/ 25 w 48"/>
                <a:gd name="T31" fmla="*/ 6 h 145"/>
                <a:gd name="T32" fmla="*/ 22 w 48"/>
                <a:gd name="T33" fmla="*/ 6 h 145"/>
                <a:gd name="T34" fmla="*/ 22 w 48"/>
                <a:gd name="T35" fmla="*/ 0 h 145"/>
                <a:gd name="T36" fmla="*/ 25 w 48"/>
                <a:gd name="T37" fmla="*/ 0 h 145"/>
                <a:gd name="T38" fmla="*/ 36 w 48"/>
                <a:gd name="T39" fmla="*/ 3 h 145"/>
                <a:gd name="T40" fmla="*/ 44 w 48"/>
                <a:gd name="T41" fmla="*/ 12 h 145"/>
                <a:gd name="T42" fmla="*/ 48 w 48"/>
                <a:gd name="T43" fmla="*/ 23 h 145"/>
                <a:gd name="T44" fmla="*/ 48 w 48"/>
                <a:gd name="T45" fmla="*/ 145 h 145"/>
                <a:gd name="T46" fmla="*/ 0 w 48"/>
                <a:gd name="T47" fmla="*/ 145 h 145"/>
                <a:gd name="T48" fmla="*/ 0 w 48"/>
                <a:gd name="T49" fmla="*/ 23 h 145"/>
                <a:gd name="T50" fmla="*/ 2 w 48"/>
                <a:gd name="T51" fmla="*/ 12 h 145"/>
                <a:gd name="T52" fmla="*/ 11 w 48"/>
                <a:gd name="T53" fmla="*/ 3 h 145"/>
                <a:gd name="T54" fmla="*/ 22 w 48"/>
                <a:gd name="T55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8" h="145">
                  <a:moveTo>
                    <a:pt x="22" y="6"/>
                  </a:moveTo>
                  <a:lnTo>
                    <a:pt x="17" y="6"/>
                  </a:lnTo>
                  <a:lnTo>
                    <a:pt x="14" y="8"/>
                  </a:lnTo>
                  <a:lnTo>
                    <a:pt x="11" y="11"/>
                  </a:lnTo>
                  <a:lnTo>
                    <a:pt x="8" y="14"/>
                  </a:lnTo>
                  <a:lnTo>
                    <a:pt x="6" y="18"/>
                  </a:lnTo>
                  <a:lnTo>
                    <a:pt x="5" y="23"/>
                  </a:lnTo>
                  <a:lnTo>
                    <a:pt x="5" y="140"/>
                  </a:lnTo>
                  <a:lnTo>
                    <a:pt x="41" y="140"/>
                  </a:lnTo>
                  <a:lnTo>
                    <a:pt x="41" y="23"/>
                  </a:lnTo>
                  <a:lnTo>
                    <a:pt x="40" y="18"/>
                  </a:lnTo>
                  <a:lnTo>
                    <a:pt x="39" y="14"/>
                  </a:lnTo>
                  <a:lnTo>
                    <a:pt x="36" y="11"/>
                  </a:lnTo>
                  <a:lnTo>
                    <a:pt x="33" y="8"/>
                  </a:lnTo>
                  <a:lnTo>
                    <a:pt x="29" y="6"/>
                  </a:lnTo>
                  <a:lnTo>
                    <a:pt x="25" y="6"/>
                  </a:lnTo>
                  <a:lnTo>
                    <a:pt x="22" y="6"/>
                  </a:lnTo>
                  <a:close/>
                  <a:moveTo>
                    <a:pt x="22" y="0"/>
                  </a:moveTo>
                  <a:lnTo>
                    <a:pt x="25" y="0"/>
                  </a:lnTo>
                  <a:lnTo>
                    <a:pt x="36" y="3"/>
                  </a:lnTo>
                  <a:lnTo>
                    <a:pt x="44" y="12"/>
                  </a:lnTo>
                  <a:lnTo>
                    <a:pt x="48" y="23"/>
                  </a:lnTo>
                  <a:lnTo>
                    <a:pt x="48" y="145"/>
                  </a:lnTo>
                  <a:lnTo>
                    <a:pt x="0" y="145"/>
                  </a:lnTo>
                  <a:lnTo>
                    <a:pt x="0" y="23"/>
                  </a:lnTo>
                  <a:lnTo>
                    <a:pt x="2" y="12"/>
                  </a:lnTo>
                  <a:lnTo>
                    <a:pt x="11" y="3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75288" tIns="37643" rIns="75288" bIns="37643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 sz="1515">
                <a:cs typeface="+mn-ea"/>
                <a:sym typeface="+mn-lt"/>
              </a:endParaRPr>
            </a:p>
          </p:txBody>
        </p:sp>
        <p:sp>
          <p:nvSpPr>
            <p:cNvPr id="194" name="Freeform 147"/>
            <p:cNvSpPr>
              <a:spLocks noEditPoints="1"/>
            </p:cNvSpPr>
            <p:nvPr/>
          </p:nvSpPr>
          <p:spPr bwMode="auto">
            <a:xfrm>
              <a:off x="5767388" y="4784726"/>
              <a:ext cx="76200" cy="285750"/>
            </a:xfrm>
            <a:custGeom>
              <a:avLst/>
              <a:gdLst>
                <a:gd name="T0" fmla="*/ 23 w 48"/>
                <a:gd name="T1" fmla="*/ 5 h 180"/>
                <a:gd name="T2" fmla="*/ 19 w 48"/>
                <a:gd name="T3" fmla="*/ 6 h 180"/>
                <a:gd name="T4" fmla="*/ 14 w 48"/>
                <a:gd name="T5" fmla="*/ 9 h 180"/>
                <a:gd name="T6" fmla="*/ 11 w 48"/>
                <a:gd name="T7" fmla="*/ 11 h 180"/>
                <a:gd name="T8" fmla="*/ 8 w 48"/>
                <a:gd name="T9" fmla="*/ 14 h 180"/>
                <a:gd name="T10" fmla="*/ 7 w 48"/>
                <a:gd name="T11" fmla="*/ 18 h 180"/>
                <a:gd name="T12" fmla="*/ 6 w 48"/>
                <a:gd name="T13" fmla="*/ 23 h 180"/>
                <a:gd name="T14" fmla="*/ 6 w 48"/>
                <a:gd name="T15" fmla="*/ 175 h 180"/>
                <a:gd name="T16" fmla="*/ 41 w 48"/>
                <a:gd name="T17" fmla="*/ 175 h 180"/>
                <a:gd name="T18" fmla="*/ 41 w 48"/>
                <a:gd name="T19" fmla="*/ 23 h 180"/>
                <a:gd name="T20" fmla="*/ 41 w 48"/>
                <a:gd name="T21" fmla="*/ 18 h 180"/>
                <a:gd name="T22" fmla="*/ 39 w 48"/>
                <a:gd name="T23" fmla="*/ 14 h 180"/>
                <a:gd name="T24" fmla="*/ 37 w 48"/>
                <a:gd name="T25" fmla="*/ 11 h 180"/>
                <a:gd name="T26" fmla="*/ 34 w 48"/>
                <a:gd name="T27" fmla="*/ 9 h 180"/>
                <a:gd name="T28" fmla="*/ 29 w 48"/>
                <a:gd name="T29" fmla="*/ 6 h 180"/>
                <a:gd name="T30" fmla="*/ 25 w 48"/>
                <a:gd name="T31" fmla="*/ 5 h 180"/>
                <a:gd name="T32" fmla="*/ 23 w 48"/>
                <a:gd name="T33" fmla="*/ 5 h 180"/>
                <a:gd name="T34" fmla="*/ 23 w 48"/>
                <a:gd name="T35" fmla="*/ 0 h 180"/>
                <a:gd name="T36" fmla="*/ 25 w 48"/>
                <a:gd name="T37" fmla="*/ 0 h 180"/>
                <a:gd name="T38" fmla="*/ 37 w 48"/>
                <a:gd name="T39" fmla="*/ 3 h 180"/>
                <a:gd name="T40" fmla="*/ 45 w 48"/>
                <a:gd name="T41" fmla="*/ 11 h 180"/>
                <a:gd name="T42" fmla="*/ 48 w 48"/>
                <a:gd name="T43" fmla="*/ 23 h 180"/>
                <a:gd name="T44" fmla="*/ 48 w 48"/>
                <a:gd name="T45" fmla="*/ 180 h 180"/>
                <a:gd name="T46" fmla="*/ 0 w 48"/>
                <a:gd name="T47" fmla="*/ 180 h 180"/>
                <a:gd name="T48" fmla="*/ 0 w 48"/>
                <a:gd name="T49" fmla="*/ 23 h 180"/>
                <a:gd name="T50" fmla="*/ 3 w 48"/>
                <a:gd name="T51" fmla="*/ 11 h 180"/>
                <a:gd name="T52" fmla="*/ 11 w 48"/>
                <a:gd name="T53" fmla="*/ 3 h 180"/>
                <a:gd name="T54" fmla="*/ 23 w 48"/>
                <a:gd name="T55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8" h="180">
                  <a:moveTo>
                    <a:pt x="23" y="5"/>
                  </a:moveTo>
                  <a:lnTo>
                    <a:pt x="19" y="6"/>
                  </a:lnTo>
                  <a:lnTo>
                    <a:pt x="14" y="9"/>
                  </a:lnTo>
                  <a:lnTo>
                    <a:pt x="11" y="11"/>
                  </a:lnTo>
                  <a:lnTo>
                    <a:pt x="8" y="14"/>
                  </a:lnTo>
                  <a:lnTo>
                    <a:pt x="7" y="18"/>
                  </a:lnTo>
                  <a:lnTo>
                    <a:pt x="6" y="23"/>
                  </a:lnTo>
                  <a:lnTo>
                    <a:pt x="6" y="175"/>
                  </a:lnTo>
                  <a:lnTo>
                    <a:pt x="41" y="175"/>
                  </a:lnTo>
                  <a:lnTo>
                    <a:pt x="41" y="23"/>
                  </a:lnTo>
                  <a:lnTo>
                    <a:pt x="41" y="18"/>
                  </a:lnTo>
                  <a:lnTo>
                    <a:pt x="39" y="14"/>
                  </a:lnTo>
                  <a:lnTo>
                    <a:pt x="37" y="11"/>
                  </a:lnTo>
                  <a:lnTo>
                    <a:pt x="34" y="9"/>
                  </a:lnTo>
                  <a:lnTo>
                    <a:pt x="29" y="6"/>
                  </a:lnTo>
                  <a:lnTo>
                    <a:pt x="25" y="5"/>
                  </a:lnTo>
                  <a:lnTo>
                    <a:pt x="23" y="5"/>
                  </a:lnTo>
                  <a:close/>
                  <a:moveTo>
                    <a:pt x="23" y="0"/>
                  </a:moveTo>
                  <a:lnTo>
                    <a:pt x="25" y="0"/>
                  </a:lnTo>
                  <a:lnTo>
                    <a:pt x="37" y="3"/>
                  </a:lnTo>
                  <a:lnTo>
                    <a:pt x="45" y="11"/>
                  </a:lnTo>
                  <a:lnTo>
                    <a:pt x="48" y="23"/>
                  </a:lnTo>
                  <a:lnTo>
                    <a:pt x="48" y="180"/>
                  </a:lnTo>
                  <a:lnTo>
                    <a:pt x="0" y="180"/>
                  </a:lnTo>
                  <a:lnTo>
                    <a:pt x="0" y="23"/>
                  </a:lnTo>
                  <a:lnTo>
                    <a:pt x="3" y="11"/>
                  </a:lnTo>
                  <a:lnTo>
                    <a:pt x="11" y="3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75288" tIns="37643" rIns="75288" bIns="37643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 sz="1515">
                <a:cs typeface="+mn-ea"/>
                <a:sym typeface="+mn-lt"/>
              </a:endParaRPr>
            </a:p>
          </p:txBody>
        </p:sp>
        <p:sp>
          <p:nvSpPr>
            <p:cNvPr id="195" name="Freeform 148"/>
            <p:cNvSpPr/>
            <p:nvPr/>
          </p:nvSpPr>
          <p:spPr bwMode="auto">
            <a:xfrm>
              <a:off x="5453063" y="4732338"/>
              <a:ext cx="293688" cy="153988"/>
            </a:xfrm>
            <a:custGeom>
              <a:avLst/>
              <a:gdLst>
                <a:gd name="T0" fmla="*/ 134 w 185"/>
                <a:gd name="T1" fmla="*/ 0 h 97"/>
                <a:gd name="T2" fmla="*/ 185 w 185"/>
                <a:gd name="T3" fmla="*/ 13 h 97"/>
                <a:gd name="T4" fmla="*/ 160 w 185"/>
                <a:gd name="T5" fmla="*/ 59 h 97"/>
                <a:gd name="T6" fmla="*/ 155 w 185"/>
                <a:gd name="T7" fmla="*/ 57 h 97"/>
                <a:gd name="T8" fmla="*/ 173 w 185"/>
                <a:gd name="T9" fmla="*/ 21 h 97"/>
                <a:gd name="T10" fmla="*/ 2 w 185"/>
                <a:gd name="T11" fmla="*/ 97 h 97"/>
                <a:gd name="T12" fmla="*/ 0 w 185"/>
                <a:gd name="T13" fmla="*/ 92 h 97"/>
                <a:gd name="T14" fmla="*/ 171 w 185"/>
                <a:gd name="T15" fmla="*/ 16 h 97"/>
                <a:gd name="T16" fmla="*/ 133 w 185"/>
                <a:gd name="T17" fmla="*/ 6 h 97"/>
                <a:gd name="T18" fmla="*/ 134 w 185"/>
                <a:gd name="T1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5" h="97">
                  <a:moveTo>
                    <a:pt x="134" y="0"/>
                  </a:moveTo>
                  <a:lnTo>
                    <a:pt x="185" y="13"/>
                  </a:lnTo>
                  <a:lnTo>
                    <a:pt x="160" y="59"/>
                  </a:lnTo>
                  <a:lnTo>
                    <a:pt x="155" y="57"/>
                  </a:lnTo>
                  <a:lnTo>
                    <a:pt x="173" y="21"/>
                  </a:lnTo>
                  <a:lnTo>
                    <a:pt x="2" y="97"/>
                  </a:lnTo>
                  <a:lnTo>
                    <a:pt x="0" y="92"/>
                  </a:lnTo>
                  <a:lnTo>
                    <a:pt x="171" y="16"/>
                  </a:lnTo>
                  <a:lnTo>
                    <a:pt x="133" y="6"/>
                  </a:lnTo>
                  <a:lnTo>
                    <a:pt x="1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75288" tIns="37643" rIns="75288" bIns="37643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 sz="1515">
                <a:cs typeface="+mn-ea"/>
                <a:sym typeface="+mn-lt"/>
              </a:endParaRPr>
            </a:p>
          </p:txBody>
        </p:sp>
      </p:grpSp>
      <p:grpSp>
        <p:nvGrpSpPr>
          <p:cNvPr id="208" name="组合 207"/>
          <p:cNvGrpSpPr/>
          <p:nvPr/>
        </p:nvGrpSpPr>
        <p:grpSpPr>
          <a:xfrm>
            <a:off x="7217760" y="3887190"/>
            <a:ext cx="500527" cy="443160"/>
            <a:chOff x="6907213" y="4678363"/>
            <a:chExt cx="554038" cy="490538"/>
          </a:xfrm>
          <a:solidFill>
            <a:schemeClr val="bg1"/>
          </a:solidFill>
        </p:grpSpPr>
        <p:sp>
          <p:nvSpPr>
            <p:cNvPr id="201" name="Freeform 149"/>
            <p:cNvSpPr>
              <a:spLocks noEditPoints="1"/>
            </p:cNvSpPr>
            <p:nvPr/>
          </p:nvSpPr>
          <p:spPr bwMode="auto">
            <a:xfrm>
              <a:off x="6907213" y="4678363"/>
              <a:ext cx="554038" cy="490538"/>
            </a:xfrm>
            <a:custGeom>
              <a:avLst/>
              <a:gdLst>
                <a:gd name="T0" fmla="*/ 13 w 349"/>
                <a:gd name="T1" fmla="*/ 182 h 309"/>
                <a:gd name="T2" fmla="*/ 193 w 349"/>
                <a:gd name="T3" fmla="*/ 154 h 309"/>
                <a:gd name="T4" fmla="*/ 292 w 349"/>
                <a:gd name="T5" fmla="*/ 118 h 309"/>
                <a:gd name="T6" fmla="*/ 338 w 349"/>
                <a:gd name="T7" fmla="*/ 166 h 309"/>
                <a:gd name="T8" fmla="*/ 198 w 349"/>
                <a:gd name="T9" fmla="*/ 114 h 309"/>
                <a:gd name="T10" fmla="*/ 343 w 349"/>
                <a:gd name="T11" fmla="*/ 303 h 309"/>
                <a:gd name="T12" fmla="*/ 286 w 349"/>
                <a:gd name="T13" fmla="*/ 171 h 309"/>
                <a:gd name="T14" fmla="*/ 198 w 349"/>
                <a:gd name="T15" fmla="*/ 114 h 309"/>
                <a:gd name="T16" fmla="*/ 57 w 349"/>
                <a:gd name="T17" fmla="*/ 120 h 309"/>
                <a:gd name="T18" fmla="*/ 193 w 349"/>
                <a:gd name="T19" fmla="*/ 108 h 309"/>
                <a:gd name="T20" fmla="*/ 207 w 349"/>
                <a:gd name="T21" fmla="*/ 21 h 309"/>
                <a:gd name="T22" fmla="*/ 54 w 349"/>
                <a:gd name="T23" fmla="*/ 5 h 309"/>
                <a:gd name="T24" fmla="*/ 46 w 349"/>
                <a:gd name="T25" fmla="*/ 7 h 309"/>
                <a:gd name="T26" fmla="*/ 42 w 349"/>
                <a:gd name="T27" fmla="*/ 14 h 309"/>
                <a:gd name="T28" fmla="*/ 41 w 349"/>
                <a:gd name="T29" fmla="*/ 123 h 309"/>
                <a:gd name="T30" fmla="*/ 44 w 349"/>
                <a:gd name="T31" fmla="*/ 131 h 309"/>
                <a:gd name="T32" fmla="*/ 50 w 349"/>
                <a:gd name="T33" fmla="*/ 135 h 309"/>
                <a:gd name="T34" fmla="*/ 193 w 349"/>
                <a:gd name="T35" fmla="*/ 136 h 309"/>
                <a:gd name="T36" fmla="*/ 51 w 349"/>
                <a:gd name="T37" fmla="*/ 127 h 309"/>
                <a:gd name="T38" fmla="*/ 212 w 349"/>
                <a:gd name="T39" fmla="*/ 15 h 309"/>
                <a:gd name="T40" fmla="*/ 222 w 349"/>
                <a:gd name="T41" fmla="*/ 108 h 309"/>
                <a:gd name="T42" fmla="*/ 222 w 349"/>
                <a:gd name="T43" fmla="*/ 14 h 309"/>
                <a:gd name="T44" fmla="*/ 218 w 349"/>
                <a:gd name="T45" fmla="*/ 7 h 309"/>
                <a:gd name="T46" fmla="*/ 210 w 349"/>
                <a:gd name="T47" fmla="*/ 5 h 309"/>
                <a:gd name="T48" fmla="*/ 54 w 349"/>
                <a:gd name="T49" fmla="*/ 0 h 309"/>
                <a:gd name="T50" fmla="*/ 219 w 349"/>
                <a:gd name="T51" fmla="*/ 2 h 309"/>
                <a:gd name="T52" fmla="*/ 229 w 349"/>
                <a:gd name="T53" fmla="*/ 18 h 309"/>
                <a:gd name="T54" fmla="*/ 291 w 349"/>
                <a:gd name="T55" fmla="*/ 108 h 309"/>
                <a:gd name="T56" fmla="*/ 349 w 349"/>
                <a:gd name="T57" fmla="*/ 309 h 309"/>
                <a:gd name="T58" fmla="*/ 193 w 349"/>
                <a:gd name="T59" fmla="*/ 188 h 309"/>
                <a:gd name="T60" fmla="*/ 37 w 349"/>
                <a:gd name="T61" fmla="*/ 148 h 309"/>
                <a:gd name="T62" fmla="*/ 193 w 349"/>
                <a:gd name="T63" fmla="*/ 142 h 309"/>
                <a:gd name="T64" fmla="*/ 44 w 349"/>
                <a:gd name="T65" fmla="*/ 140 h 309"/>
                <a:gd name="T66" fmla="*/ 35 w 349"/>
                <a:gd name="T67" fmla="*/ 123 h 309"/>
                <a:gd name="T68" fmla="*/ 38 w 349"/>
                <a:gd name="T69" fmla="*/ 8 h 309"/>
                <a:gd name="T70" fmla="*/ 54 w 349"/>
                <a:gd name="T71" fmla="*/ 0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49" h="309">
                  <a:moveTo>
                    <a:pt x="40" y="154"/>
                  </a:moveTo>
                  <a:lnTo>
                    <a:pt x="13" y="182"/>
                  </a:lnTo>
                  <a:lnTo>
                    <a:pt x="193" y="182"/>
                  </a:lnTo>
                  <a:lnTo>
                    <a:pt x="193" y="154"/>
                  </a:lnTo>
                  <a:lnTo>
                    <a:pt x="40" y="154"/>
                  </a:lnTo>
                  <a:close/>
                  <a:moveTo>
                    <a:pt x="292" y="118"/>
                  </a:moveTo>
                  <a:lnTo>
                    <a:pt x="292" y="166"/>
                  </a:lnTo>
                  <a:lnTo>
                    <a:pt x="338" y="166"/>
                  </a:lnTo>
                  <a:lnTo>
                    <a:pt x="292" y="118"/>
                  </a:lnTo>
                  <a:close/>
                  <a:moveTo>
                    <a:pt x="198" y="114"/>
                  </a:moveTo>
                  <a:lnTo>
                    <a:pt x="198" y="303"/>
                  </a:lnTo>
                  <a:lnTo>
                    <a:pt x="343" y="303"/>
                  </a:lnTo>
                  <a:lnTo>
                    <a:pt x="343" y="171"/>
                  </a:lnTo>
                  <a:lnTo>
                    <a:pt x="286" y="171"/>
                  </a:lnTo>
                  <a:lnTo>
                    <a:pt x="286" y="114"/>
                  </a:lnTo>
                  <a:lnTo>
                    <a:pt x="198" y="114"/>
                  </a:lnTo>
                  <a:close/>
                  <a:moveTo>
                    <a:pt x="57" y="21"/>
                  </a:moveTo>
                  <a:lnTo>
                    <a:pt x="57" y="120"/>
                  </a:lnTo>
                  <a:lnTo>
                    <a:pt x="193" y="120"/>
                  </a:lnTo>
                  <a:lnTo>
                    <a:pt x="193" y="108"/>
                  </a:lnTo>
                  <a:lnTo>
                    <a:pt x="207" y="108"/>
                  </a:lnTo>
                  <a:lnTo>
                    <a:pt x="207" y="21"/>
                  </a:lnTo>
                  <a:lnTo>
                    <a:pt x="57" y="21"/>
                  </a:lnTo>
                  <a:close/>
                  <a:moveTo>
                    <a:pt x="54" y="5"/>
                  </a:moveTo>
                  <a:lnTo>
                    <a:pt x="50" y="6"/>
                  </a:lnTo>
                  <a:lnTo>
                    <a:pt x="46" y="7"/>
                  </a:lnTo>
                  <a:lnTo>
                    <a:pt x="44" y="10"/>
                  </a:lnTo>
                  <a:lnTo>
                    <a:pt x="42" y="14"/>
                  </a:lnTo>
                  <a:lnTo>
                    <a:pt x="41" y="18"/>
                  </a:lnTo>
                  <a:lnTo>
                    <a:pt x="41" y="123"/>
                  </a:lnTo>
                  <a:lnTo>
                    <a:pt x="42" y="128"/>
                  </a:lnTo>
                  <a:lnTo>
                    <a:pt x="44" y="131"/>
                  </a:lnTo>
                  <a:lnTo>
                    <a:pt x="46" y="133"/>
                  </a:lnTo>
                  <a:lnTo>
                    <a:pt x="50" y="135"/>
                  </a:lnTo>
                  <a:lnTo>
                    <a:pt x="54" y="136"/>
                  </a:lnTo>
                  <a:lnTo>
                    <a:pt x="193" y="136"/>
                  </a:lnTo>
                  <a:lnTo>
                    <a:pt x="193" y="127"/>
                  </a:lnTo>
                  <a:lnTo>
                    <a:pt x="51" y="127"/>
                  </a:lnTo>
                  <a:lnTo>
                    <a:pt x="51" y="15"/>
                  </a:lnTo>
                  <a:lnTo>
                    <a:pt x="212" y="15"/>
                  </a:lnTo>
                  <a:lnTo>
                    <a:pt x="212" y="108"/>
                  </a:lnTo>
                  <a:lnTo>
                    <a:pt x="222" y="108"/>
                  </a:lnTo>
                  <a:lnTo>
                    <a:pt x="222" y="18"/>
                  </a:lnTo>
                  <a:lnTo>
                    <a:pt x="222" y="14"/>
                  </a:lnTo>
                  <a:lnTo>
                    <a:pt x="220" y="10"/>
                  </a:lnTo>
                  <a:lnTo>
                    <a:pt x="218" y="7"/>
                  </a:lnTo>
                  <a:lnTo>
                    <a:pt x="214" y="6"/>
                  </a:lnTo>
                  <a:lnTo>
                    <a:pt x="210" y="5"/>
                  </a:lnTo>
                  <a:lnTo>
                    <a:pt x="54" y="5"/>
                  </a:lnTo>
                  <a:close/>
                  <a:moveTo>
                    <a:pt x="54" y="0"/>
                  </a:moveTo>
                  <a:lnTo>
                    <a:pt x="210" y="0"/>
                  </a:lnTo>
                  <a:lnTo>
                    <a:pt x="219" y="2"/>
                  </a:lnTo>
                  <a:lnTo>
                    <a:pt x="227" y="8"/>
                  </a:lnTo>
                  <a:lnTo>
                    <a:pt x="229" y="18"/>
                  </a:lnTo>
                  <a:lnTo>
                    <a:pt x="229" y="108"/>
                  </a:lnTo>
                  <a:lnTo>
                    <a:pt x="291" y="108"/>
                  </a:lnTo>
                  <a:lnTo>
                    <a:pt x="349" y="167"/>
                  </a:lnTo>
                  <a:lnTo>
                    <a:pt x="349" y="309"/>
                  </a:lnTo>
                  <a:lnTo>
                    <a:pt x="193" y="309"/>
                  </a:lnTo>
                  <a:lnTo>
                    <a:pt x="193" y="188"/>
                  </a:lnTo>
                  <a:lnTo>
                    <a:pt x="0" y="188"/>
                  </a:lnTo>
                  <a:lnTo>
                    <a:pt x="37" y="148"/>
                  </a:lnTo>
                  <a:lnTo>
                    <a:pt x="193" y="148"/>
                  </a:lnTo>
                  <a:lnTo>
                    <a:pt x="193" y="142"/>
                  </a:lnTo>
                  <a:lnTo>
                    <a:pt x="54" y="142"/>
                  </a:lnTo>
                  <a:lnTo>
                    <a:pt x="44" y="140"/>
                  </a:lnTo>
                  <a:lnTo>
                    <a:pt x="38" y="133"/>
                  </a:lnTo>
                  <a:lnTo>
                    <a:pt x="35" y="123"/>
                  </a:lnTo>
                  <a:lnTo>
                    <a:pt x="35" y="18"/>
                  </a:lnTo>
                  <a:lnTo>
                    <a:pt x="38" y="8"/>
                  </a:lnTo>
                  <a:lnTo>
                    <a:pt x="44" y="2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75288" tIns="37643" rIns="75288" bIns="37643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 sz="1515">
                <a:cs typeface="+mn-ea"/>
                <a:sym typeface="+mn-lt"/>
              </a:endParaRPr>
            </a:p>
          </p:txBody>
        </p:sp>
        <p:sp>
          <p:nvSpPr>
            <p:cNvPr id="202" name="Freeform 150"/>
            <p:cNvSpPr/>
            <p:nvPr/>
          </p:nvSpPr>
          <p:spPr bwMode="auto">
            <a:xfrm>
              <a:off x="7296151" y="4713288"/>
              <a:ext cx="161925" cy="138113"/>
            </a:xfrm>
            <a:custGeom>
              <a:avLst/>
              <a:gdLst>
                <a:gd name="T0" fmla="*/ 1 w 102"/>
                <a:gd name="T1" fmla="*/ 0 h 87"/>
                <a:gd name="T2" fmla="*/ 24 w 102"/>
                <a:gd name="T3" fmla="*/ 8 h 87"/>
                <a:gd name="T4" fmla="*/ 44 w 102"/>
                <a:gd name="T5" fmla="*/ 19 h 87"/>
                <a:gd name="T6" fmla="*/ 63 w 102"/>
                <a:gd name="T7" fmla="*/ 34 h 87"/>
                <a:gd name="T8" fmla="*/ 78 w 102"/>
                <a:gd name="T9" fmla="*/ 51 h 87"/>
                <a:gd name="T10" fmla="*/ 90 w 102"/>
                <a:gd name="T11" fmla="*/ 73 h 87"/>
                <a:gd name="T12" fmla="*/ 97 w 102"/>
                <a:gd name="T13" fmla="*/ 37 h 87"/>
                <a:gd name="T14" fmla="*/ 102 w 102"/>
                <a:gd name="T15" fmla="*/ 38 h 87"/>
                <a:gd name="T16" fmla="*/ 93 w 102"/>
                <a:gd name="T17" fmla="*/ 87 h 87"/>
                <a:gd name="T18" fmla="*/ 47 w 102"/>
                <a:gd name="T19" fmla="*/ 67 h 87"/>
                <a:gd name="T20" fmla="*/ 50 w 102"/>
                <a:gd name="T21" fmla="*/ 61 h 87"/>
                <a:gd name="T22" fmla="*/ 86 w 102"/>
                <a:gd name="T23" fmla="*/ 78 h 87"/>
                <a:gd name="T24" fmla="*/ 74 w 102"/>
                <a:gd name="T25" fmla="*/ 57 h 87"/>
                <a:gd name="T26" fmla="*/ 60 w 102"/>
                <a:gd name="T27" fmla="*/ 40 h 87"/>
                <a:gd name="T28" fmla="*/ 42 w 102"/>
                <a:gd name="T29" fmla="*/ 24 h 87"/>
                <a:gd name="T30" fmla="*/ 23 w 102"/>
                <a:gd name="T31" fmla="*/ 13 h 87"/>
                <a:gd name="T32" fmla="*/ 0 w 102"/>
                <a:gd name="T33" fmla="*/ 6 h 87"/>
                <a:gd name="T34" fmla="*/ 1 w 102"/>
                <a:gd name="T35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2" h="87">
                  <a:moveTo>
                    <a:pt x="1" y="0"/>
                  </a:moveTo>
                  <a:lnTo>
                    <a:pt x="24" y="8"/>
                  </a:lnTo>
                  <a:lnTo>
                    <a:pt x="44" y="19"/>
                  </a:lnTo>
                  <a:lnTo>
                    <a:pt x="63" y="34"/>
                  </a:lnTo>
                  <a:lnTo>
                    <a:pt x="78" y="51"/>
                  </a:lnTo>
                  <a:lnTo>
                    <a:pt x="90" y="73"/>
                  </a:lnTo>
                  <a:lnTo>
                    <a:pt x="97" y="37"/>
                  </a:lnTo>
                  <a:lnTo>
                    <a:pt x="102" y="38"/>
                  </a:lnTo>
                  <a:lnTo>
                    <a:pt x="93" y="87"/>
                  </a:lnTo>
                  <a:lnTo>
                    <a:pt x="47" y="67"/>
                  </a:lnTo>
                  <a:lnTo>
                    <a:pt x="50" y="61"/>
                  </a:lnTo>
                  <a:lnTo>
                    <a:pt x="86" y="78"/>
                  </a:lnTo>
                  <a:lnTo>
                    <a:pt x="74" y="57"/>
                  </a:lnTo>
                  <a:lnTo>
                    <a:pt x="60" y="40"/>
                  </a:lnTo>
                  <a:lnTo>
                    <a:pt x="42" y="24"/>
                  </a:lnTo>
                  <a:lnTo>
                    <a:pt x="23" y="13"/>
                  </a:lnTo>
                  <a:lnTo>
                    <a:pt x="0" y="6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75288" tIns="37643" rIns="75288" bIns="37643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 sz="1515">
                <a:cs typeface="+mn-ea"/>
                <a:sym typeface="+mn-lt"/>
              </a:endParaRPr>
            </a:p>
          </p:txBody>
        </p:sp>
        <p:sp>
          <p:nvSpPr>
            <p:cNvPr id="203" name="Freeform 151"/>
            <p:cNvSpPr/>
            <p:nvPr/>
          </p:nvSpPr>
          <p:spPr bwMode="auto">
            <a:xfrm>
              <a:off x="7050088" y="5016501"/>
              <a:ext cx="133350" cy="114300"/>
            </a:xfrm>
            <a:custGeom>
              <a:avLst/>
              <a:gdLst>
                <a:gd name="T0" fmla="*/ 2 w 84"/>
                <a:gd name="T1" fmla="*/ 0 h 72"/>
                <a:gd name="T2" fmla="*/ 50 w 84"/>
                <a:gd name="T3" fmla="*/ 14 h 72"/>
                <a:gd name="T4" fmla="*/ 49 w 84"/>
                <a:gd name="T5" fmla="*/ 19 h 72"/>
                <a:gd name="T6" fmla="*/ 11 w 84"/>
                <a:gd name="T7" fmla="*/ 8 h 72"/>
                <a:gd name="T8" fmla="*/ 25 w 84"/>
                <a:gd name="T9" fmla="*/ 28 h 72"/>
                <a:gd name="T10" fmla="*/ 42 w 84"/>
                <a:gd name="T11" fmla="*/ 45 h 72"/>
                <a:gd name="T12" fmla="*/ 62 w 84"/>
                <a:gd name="T13" fmla="*/ 57 h 72"/>
                <a:gd name="T14" fmla="*/ 84 w 84"/>
                <a:gd name="T15" fmla="*/ 66 h 72"/>
                <a:gd name="T16" fmla="*/ 82 w 84"/>
                <a:gd name="T17" fmla="*/ 72 h 72"/>
                <a:gd name="T18" fmla="*/ 59 w 84"/>
                <a:gd name="T19" fmla="*/ 64 h 72"/>
                <a:gd name="T20" fmla="*/ 39 w 84"/>
                <a:gd name="T21" fmla="*/ 51 h 72"/>
                <a:gd name="T22" fmla="*/ 21 w 84"/>
                <a:gd name="T23" fmla="*/ 34 h 72"/>
                <a:gd name="T24" fmla="*/ 7 w 84"/>
                <a:gd name="T25" fmla="*/ 15 h 72"/>
                <a:gd name="T26" fmla="*/ 5 w 84"/>
                <a:gd name="T27" fmla="*/ 51 h 72"/>
                <a:gd name="T28" fmla="*/ 0 w 84"/>
                <a:gd name="T29" fmla="*/ 51 h 72"/>
                <a:gd name="T30" fmla="*/ 2 w 84"/>
                <a:gd name="T31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" h="72">
                  <a:moveTo>
                    <a:pt x="2" y="0"/>
                  </a:moveTo>
                  <a:lnTo>
                    <a:pt x="50" y="14"/>
                  </a:lnTo>
                  <a:lnTo>
                    <a:pt x="49" y="19"/>
                  </a:lnTo>
                  <a:lnTo>
                    <a:pt x="11" y="8"/>
                  </a:lnTo>
                  <a:lnTo>
                    <a:pt x="25" y="28"/>
                  </a:lnTo>
                  <a:lnTo>
                    <a:pt x="42" y="45"/>
                  </a:lnTo>
                  <a:lnTo>
                    <a:pt x="62" y="57"/>
                  </a:lnTo>
                  <a:lnTo>
                    <a:pt x="84" y="66"/>
                  </a:lnTo>
                  <a:lnTo>
                    <a:pt x="82" y="72"/>
                  </a:lnTo>
                  <a:lnTo>
                    <a:pt x="59" y="64"/>
                  </a:lnTo>
                  <a:lnTo>
                    <a:pt x="39" y="51"/>
                  </a:lnTo>
                  <a:lnTo>
                    <a:pt x="21" y="34"/>
                  </a:lnTo>
                  <a:lnTo>
                    <a:pt x="7" y="15"/>
                  </a:lnTo>
                  <a:lnTo>
                    <a:pt x="5" y="51"/>
                  </a:lnTo>
                  <a:lnTo>
                    <a:pt x="0" y="51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75288" tIns="37643" rIns="75288" bIns="37643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 sz="1515"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799550" y="1834889"/>
            <a:ext cx="542118" cy="1604839"/>
            <a:chOff x="6966525" y="1680422"/>
            <a:chExt cx="658423" cy="1949140"/>
          </a:xfrm>
          <a:solidFill>
            <a:schemeClr val="accent3"/>
          </a:solidFill>
        </p:grpSpPr>
        <p:sp>
          <p:nvSpPr>
            <p:cNvPr id="200" name="Freeform 107"/>
            <p:cNvSpPr/>
            <p:nvPr/>
          </p:nvSpPr>
          <p:spPr bwMode="auto">
            <a:xfrm>
              <a:off x="6966525" y="1680422"/>
              <a:ext cx="658423" cy="1949140"/>
            </a:xfrm>
            <a:custGeom>
              <a:avLst/>
              <a:gdLst>
                <a:gd name="T0" fmla="*/ 0 w 378"/>
                <a:gd name="T1" fmla="*/ 0 h 1119"/>
                <a:gd name="T2" fmla="*/ 260 w 378"/>
                <a:gd name="T3" fmla="*/ 37 h 1119"/>
                <a:gd name="T4" fmla="*/ 285 w 378"/>
                <a:gd name="T5" fmla="*/ 42 h 1119"/>
                <a:gd name="T6" fmla="*/ 306 w 378"/>
                <a:gd name="T7" fmla="*/ 50 h 1119"/>
                <a:gd name="T8" fmla="*/ 327 w 378"/>
                <a:gd name="T9" fmla="*/ 60 h 1119"/>
                <a:gd name="T10" fmla="*/ 344 w 378"/>
                <a:gd name="T11" fmla="*/ 72 h 1119"/>
                <a:gd name="T12" fmla="*/ 358 w 378"/>
                <a:gd name="T13" fmla="*/ 86 h 1119"/>
                <a:gd name="T14" fmla="*/ 369 w 378"/>
                <a:gd name="T15" fmla="*/ 101 h 1119"/>
                <a:gd name="T16" fmla="*/ 376 w 378"/>
                <a:gd name="T17" fmla="*/ 119 h 1119"/>
                <a:gd name="T18" fmla="*/ 378 w 378"/>
                <a:gd name="T19" fmla="*/ 140 h 1119"/>
                <a:gd name="T20" fmla="*/ 378 w 378"/>
                <a:gd name="T21" fmla="*/ 968 h 1119"/>
                <a:gd name="T22" fmla="*/ 376 w 378"/>
                <a:gd name="T23" fmla="*/ 988 h 1119"/>
                <a:gd name="T24" fmla="*/ 369 w 378"/>
                <a:gd name="T25" fmla="*/ 1007 h 1119"/>
                <a:gd name="T26" fmla="*/ 359 w 378"/>
                <a:gd name="T27" fmla="*/ 1022 h 1119"/>
                <a:gd name="T28" fmla="*/ 345 w 378"/>
                <a:gd name="T29" fmla="*/ 1036 h 1119"/>
                <a:gd name="T30" fmla="*/ 328 w 378"/>
                <a:gd name="T31" fmla="*/ 1048 h 1119"/>
                <a:gd name="T32" fmla="*/ 307 w 378"/>
                <a:gd name="T33" fmla="*/ 1058 h 1119"/>
                <a:gd name="T34" fmla="*/ 285 w 378"/>
                <a:gd name="T35" fmla="*/ 1066 h 1119"/>
                <a:gd name="T36" fmla="*/ 260 w 378"/>
                <a:gd name="T37" fmla="*/ 1071 h 1119"/>
                <a:gd name="T38" fmla="*/ 0 w 378"/>
                <a:gd name="T39" fmla="*/ 1119 h 1119"/>
                <a:gd name="T40" fmla="*/ 0 w 378"/>
                <a:gd name="T41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8" h="1119">
                  <a:moveTo>
                    <a:pt x="0" y="0"/>
                  </a:moveTo>
                  <a:lnTo>
                    <a:pt x="260" y="37"/>
                  </a:lnTo>
                  <a:lnTo>
                    <a:pt x="285" y="42"/>
                  </a:lnTo>
                  <a:lnTo>
                    <a:pt x="306" y="50"/>
                  </a:lnTo>
                  <a:lnTo>
                    <a:pt x="327" y="60"/>
                  </a:lnTo>
                  <a:lnTo>
                    <a:pt x="344" y="72"/>
                  </a:lnTo>
                  <a:lnTo>
                    <a:pt x="358" y="86"/>
                  </a:lnTo>
                  <a:lnTo>
                    <a:pt x="369" y="101"/>
                  </a:lnTo>
                  <a:lnTo>
                    <a:pt x="376" y="119"/>
                  </a:lnTo>
                  <a:lnTo>
                    <a:pt x="378" y="140"/>
                  </a:lnTo>
                  <a:lnTo>
                    <a:pt x="378" y="968"/>
                  </a:lnTo>
                  <a:lnTo>
                    <a:pt x="376" y="988"/>
                  </a:lnTo>
                  <a:lnTo>
                    <a:pt x="369" y="1007"/>
                  </a:lnTo>
                  <a:lnTo>
                    <a:pt x="359" y="1022"/>
                  </a:lnTo>
                  <a:lnTo>
                    <a:pt x="345" y="1036"/>
                  </a:lnTo>
                  <a:lnTo>
                    <a:pt x="328" y="1048"/>
                  </a:lnTo>
                  <a:lnTo>
                    <a:pt x="307" y="1058"/>
                  </a:lnTo>
                  <a:lnTo>
                    <a:pt x="285" y="1066"/>
                  </a:lnTo>
                  <a:lnTo>
                    <a:pt x="260" y="1071"/>
                  </a:lnTo>
                  <a:lnTo>
                    <a:pt x="0" y="1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  <a:effectLst>
              <a:outerShdw blurRad="2540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5288" tIns="37643" rIns="75288" bIns="37643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 sz="1515">
                <a:cs typeface="+mn-ea"/>
                <a:sym typeface="+mn-lt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7095423" y="2482548"/>
              <a:ext cx="214247" cy="344888"/>
              <a:chOff x="6694371" y="3162328"/>
              <a:chExt cx="214247" cy="344888"/>
            </a:xfrm>
            <a:grpFill/>
          </p:grpSpPr>
          <p:sp>
            <p:nvSpPr>
              <p:cNvPr id="204" name="Freeform 159"/>
              <p:cNvSpPr/>
              <p:nvPr/>
            </p:nvSpPr>
            <p:spPr bwMode="auto">
              <a:xfrm>
                <a:off x="6694371" y="3228519"/>
                <a:ext cx="198572" cy="278697"/>
              </a:xfrm>
              <a:custGeom>
                <a:avLst/>
                <a:gdLst>
                  <a:gd name="T0" fmla="*/ 64 w 114"/>
                  <a:gd name="T1" fmla="*/ 0 h 160"/>
                  <a:gd name="T2" fmla="*/ 71 w 114"/>
                  <a:gd name="T3" fmla="*/ 4 h 160"/>
                  <a:gd name="T4" fmla="*/ 89 w 114"/>
                  <a:gd name="T5" fmla="*/ 29 h 160"/>
                  <a:gd name="T6" fmla="*/ 103 w 114"/>
                  <a:gd name="T7" fmla="*/ 15 h 160"/>
                  <a:gd name="T8" fmla="*/ 105 w 114"/>
                  <a:gd name="T9" fmla="*/ 15 h 160"/>
                  <a:gd name="T10" fmla="*/ 109 w 114"/>
                  <a:gd name="T11" fmla="*/ 15 h 160"/>
                  <a:gd name="T12" fmla="*/ 112 w 114"/>
                  <a:gd name="T13" fmla="*/ 17 h 160"/>
                  <a:gd name="T14" fmla="*/ 114 w 114"/>
                  <a:gd name="T15" fmla="*/ 22 h 160"/>
                  <a:gd name="T16" fmla="*/ 112 w 114"/>
                  <a:gd name="T17" fmla="*/ 27 h 160"/>
                  <a:gd name="T18" fmla="*/ 92 w 114"/>
                  <a:gd name="T19" fmla="*/ 46 h 160"/>
                  <a:gd name="T20" fmla="*/ 91 w 114"/>
                  <a:gd name="T21" fmla="*/ 47 h 160"/>
                  <a:gd name="T22" fmla="*/ 86 w 114"/>
                  <a:gd name="T23" fmla="*/ 47 h 160"/>
                  <a:gd name="T24" fmla="*/ 81 w 114"/>
                  <a:gd name="T25" fmla="*/ 45 h 160"/>
                  <a:gd name="T26" fmla="*/ 72 w 114"/>
                  <a:gd name="T27" fmla="*/ 68 h 160"/>
                  <a:gd name="T28" fmla="*/ 69 w 114"/>
                  <a:gd name="T29" fmla="*/ 73 h 160"/>
                  <a:gd name="T30" fmla="*/ 68 w 114"/>
                  <a:gd name="T31" fmla="*/ 155 h 160"/>
                  <a:gd name="T32" fmla="*/ 64 w 114"/>
                  <a:gd name="T33" fmla="*/ 159 h 160"/>
                  <a:gd name="T34" fmla="*/ 57 w 114"/>
                  <a:gd name="T35" fmla="*/ 159 h 160"/>
                  <a:gd name="T36" fmla="*/ 53 w 114"/>
                  <a:gd name="T37" fmla="*/ 155 h 160"/>
                  <a:gd name="T38" fmla="*/ 52 w 114"/>
                  <a:gd name="T39" fmla="*/ 78 h 160"/>
                  <a:gd name="T40" fmla="*/ 46 w 114"/>
                  <a:gd name="T41" fmla="*/ 151 h 160"/>
                  <a:gd name="T42" fmla="*/ 43 w 114"/>
                  <a:gd name="T43" fmla="*/ 157 h 160"/>
                  <a:gd name="T44" fmla="*/ 37 w 114"/>
                  <a:gd name="T45" fmla="*/ 160 h 160"/>
                  <a:gd name="T46" fmla="*/ 31 w 114"/>
                  <a:gd name="T47" fmla="*/ 157 h 160"/>
                  <a:gd name="T48" fmla="*/ 28 w 114"/>
                  <a:gd name="T49" fmla="*/ 151 h 160"/>
                  <a:gd name="T50" fmla="*/ 27 w 114"/>
                  <a:gd name="T51" fmla="*/ 71 h 160"/>
                  <a:gd name="T52" fmla="*/ 26 w 114"/>
                  <a:gd name="T53" fmla="*/ 47 h 160"/>
                  <a:gd name="T54" fmla="*/ 13 w 114"/>
                  <a:gd name="T55" fmla="*/ 80 h 160"/>
                  <a:gd name="T56" fmla="*/ 8 w 114"/>
                  <a:gd name="T57" fmla="*/ 82 h 160"/>
                  <a:gd name="T58" fmla="*/ 2 w 114"/>
                  <a:gd name="T59" fmla="*/ 80 h 160"/>
                  <a:gd name="T60" fmla="*/ 0 w 114"/>
                  <a:gd name="T61" fmla="*/ 74 h 160"/>
                  <a:gd name="T62" fmla="*/ 25 w 114"/>
                  <a:gd name="T63" fmla="*/ 8 h 160"/>
                  <a:gd name="T64" fmla="*/ 26 w 114"/>
                  <a:gd name="T65" fmla="*/ 5 h 160"/>
                  <a:gd name="T66" fmla="*/ 29 w 114"/>
                  <a:gd name="T67" fmla="*/ 2 h 160"/>
                  <a:gd name="T68" fmla="*/ 34 w 114"/>
                  <a:gd name="T69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14" h="160">
                    <a:moveTo>
                      <a:pt x="34" y="0"/>
                    </a:moveTo>
                    <a:lnTo>
                      <a:pt x="64" y="0"/>
                    </a:lnTo>
                    <a:lnTo>
                      <a:pt x="67" y="2"/>
                    </a:lnTo>
                    <a:lnTo>
                      <a:pt x="71" y="4"/>
                    </a:lnTo>
                    <a:lnTo>
                      <a:pt x="72" y="5"/>
                    </a:lnTo>
                    <a:lnTo>
                      <a:pt x="89" y="29"/>
                    </a:lnTo>
                    <a:lnTo>
                      <a:pt x="101" y="16"/>
                    </a:lnTo>
                    <a:lnTo>
                      <a:pt x="103" y="15"/>
                    </a:lnTo>
                    <a:lnTo>
                      <a:pt x="104" y="15"/>
                    </a:lnTo>
                    <a:lnTo>
                      <a:pt x="105" y="15"/>
                    </a:lnTo>
                    <a:lnTo>
                      <a:pt x="106" y="14"/>
                    </a:lnTo>
                    <a:lnTo>
                      <a:pt x="109" y="15"/>
                    </a:lnTo>
                    <a:lnTo>
                      <a:pt x="111" y="15"/>
                    </a:lnTo>
                    <a:lnTo>
                      <a:pt x="112" y="17"/>
                    </a:lnTo>
                    <a:lnTo>
                      <a:pt x="114" y="19"/>
                    </a:lnTo>
                    <a:lnTo>
                      <a:pt x="114" y="22"/>
                    </a:lnTo>
                    <a:lnTo>
                      <a:pt x="113" y="24"/>
                    </a:lnTo>
                    <a:lnTo>
                      <a:pt x="112" y="27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1" y="47"/>
                    </a:lnTo>
                    <a:lnTo>
                      <a:pt x="89" y="47"/>
                    </a:lnTo>
                    <a:lnTo>
                      <a:pt x="86" y="47"/>
                    </a:lnTo>
                    <a:lnTo>
                      <a:pt x="84" y="46"/>
                    </a:lnTo>
                    <a:lnTo>
                      <a:pt x="81" y="45"/>
                    </a:lnTo>
                    <a:lnTo>
                      <a:pt x="73" y="32"/>
                    </a:lnTo>
                    <a:lnTo>
                      <a:pt x="72" y="68"/>
                    </a:lnTo>
                    <a:lnTo>
                      <a:pt x="71" y="71"/>
                    </a:lnTo>
                    <a:lnTo>
                      <a:pt x="69" y="73"/>
                    </a:lnTo>
                    <a:lnTo>
                      <a:pt x="69" y="151"/>
                    </a:lnTo>
                    <a:lnTo>
                      <a:pt x="68" y="155"/>
                    </a:lnTo>
                    <a:lnTo>
                      <a:pt x="67" y="157"/>
                    </a:lnTo>
                    <a:lnTo>
                      <a:pt x="64" y="159"/>
                    </a:lnTo>
                    <a:lnTo>
                      <a:pt x="61" y="160"/>
                    </a:lnTo>
                    <a:lnTo>
                      <a:pt x="57" y="159"/>
                    </a:lnTo>
                    <a:lnTo>
                      <a:pt x="55" y="157"/>
                    </a:lnTo>
                    <a:lnTo>
                      <a:pt x="53" y="155"/>
                    </a:lnTo>
                    <a:lnTo>
                      <a:pt x="52" y="151"/>
                    </a:lnTo>
                    <a:lnTo>
                      <a:pt x="52" y="78"/>
                    </a:lnTo>
                    <a:lnTo>
                      <a:pt x="46" y="78"/>
                    </a:lnTo>
                    <a:lnTo>
                      <a:pt x="46" y="151"/>
                    </a:lnTo>
                    <a:lnTo>
                      <a:pt x="44" y="155"/>
                    </a:lnTo>
                    <a:lnTo>
                      <a:pt x="43" y="157"/>
                    </a:lnTo>
                    <a:lnTo>
                      <a:pt x="40" y="159"/>
                    </a:lnTo>
                    <a:lnTo>
                      <a:pt x="37" y="160"/>
                    </a:lnTo>
                    <a:lnTo>
                      <a:pt x="34" y="159"/>
                    </a:lnTo>
                    <a:lnTo>
                      <a:pt x="31" y="157"/>
                    </a:lnTo>
                    <a:lnTo>
                      <a:pt x="29" y="155"/>
                    </a:lnTo>
                    <a:lnTo>
                      <a:pt x="28" y="151"/>
                    </a:lnTo>
                    <a:lnTo>
                      <a:pt x="28" y="73"/>
                    </a:lnTo>
                    <a:lnTo>
                      <a:pt x="27" y="71"/>
                    </a:lnTo>
                    <a:lnTo>
                      <a:pt x="26" y="68"/>
                    </a:lnTo>
                    <a:lnTo>
                      <a:pt x="26" y="47"/>
                    </a:lnTo>
                    <a:lnTo>
                      <a:pt x="14" y="78"/>
                    </a:lnTo>
                    <a:lnTo>
                      <a:pt x="13" y="80"/>
                    </a:lnTo>
                    <a:lnTo>
                      <a:pt x="11" y="82"/>
                    </a:lnTo>
                    <a:lnTo>
                      <a:pt x="8" y="82"/>
                    </a:lnTo>
                    <a:lnTo>
                      <a:pt x="4" y="82"/>
                    </a:lnTo>
                    <a:lnTo>
                      <a:pt x="2" y="80"/>
                    </a:lnTo>
                    <a:lnTo>
                      <a:pt x="1" y="78"/>
                    </a:lnTo>
                    <a:lnTo>
                      <a:pt x="0" y="74"/>
                    </a:lnTo>
                    <a:lnTo>
                      <a:pt x="0" y="72"/>
                    </a:lnTo>
                    <a:lnTo>
                      <a:pt x="25" y="8"/>
                    </a:lnTo>
                    <a:lnTo>
                      <a:pt x="25" y="7"/>
                    </a:lnTo>
                    <a:lnTo>
                      <a:pt x="26" y="5"/>
                    </a:lnTo>
                    <a:lnTo>
                      <a:pt x="27" y="3"/>
                    </a:lnTo>
                    <a:lnTo>
                      <a:pt x="29" y="2"/>
                    </a:lnTo>
                    <a:lnTo>
                      <a:pt x="31" y="2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39A3C3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75288" tIns="37643" rIns="75288" bIns="3764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515">
                  <a:cs typeface="+mn-ea"/>
                  <a:sym typeface="+mn-lt"/>
                </a:endParaRPr>
              </a:p>
            </p:txBody>
          </p:sp>
          <p:sp>
            <p:nvSpPr>
              <p:cNvPr id="205" name="Freeform 160"/>
              <p:cNvSpPr/>
              <p:nvPr/>
            </p:nvSpPr>
            <p:spPr bwMode="auto">
              <a:xfrm>
                <a:off x="6746626" y="3162328"/>
                <a:ext cx="64449" cy="62707"/>
              </a:xfrm>
              <a:custGeom>
                <a:avLst/>
                <a:gdLst>
                  <a:gd name="T0" fmla="*/ 19 w 37"/>
                  <a:gd name="T1" fmla="*/ 0 h 36"/>
                  <a:gd name="T2" fmla="*/ 29 w 37"/>
                  <a:gd name="T3" fmla="*/ 3 h 36"/>
                  <a:gd name="T4" fmla="*/ 35 w 37"/>
                  <a:gd name="T5" fmla="*/ 9 h 36"/>
                  <a:gd name="T6" fmla="*/ 37 w 37"/>
                  <a:gd name="T7" fmla="*/ 18 h 36"/>
                  <a:gd name="T8" fmla="*/ 35 w 37"/>
                  <a:gd name="T9" fmla="*/ 28 h 36"/>
                  <a:gd name="T10" fmla="*/ 29 w 37"/>
                  <a:gd name="T11" fmla="*/ 34 h 36"/>
                  <a:gd name="T12" fmla="*/ 19 w 37"/>
                  <a:gd name="T13" fmla="*/ 36 h 36"/>
                  <a:gd name="T14" fmla="*/ 10 w 37"/>
                  <a:gd name="T15" fmla="*/ 34 h 36"/>
                  <a:gd name="T16" fmla="*/ 4 w 37"/>
                  <a:gd name="T17" fmla="*/ 28 h 36"/>
                  <a:gd name="T18" fmla="*/ 0 w 37"/>
                  <a:gd name="T19" fmla="*/ 18 h 36"/>
                  <a:gd name="T20" fmla="*/ 4 w 37"/>
                  <a:gd name="T21" fmla="*/ 9 h 36"/>
                  <a:gd name="T22" fmla="*/ 10 w 37"/>
                  <a:gd name="T23" fmla="*/ 3 h 36"/>
                  <a:gd name="T24" fmla="*/ 19 w 37"/>
                  <a:gd name="T2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36">
                    <a:moveTo>
                      <a:pt x="19" y="0"/>
                    </a:moveTo>
                    <a:lnTo>
                      <a:pt x="29" y="3"/>
                    </a:lnTo>
                    <a:lnTo>
                      <a:pt x="35" y="9"/>
                    </a:lnTo>
                    <a:lnTo>
                      <a:pt x="37" y="18"/>
                    </a:lnTo>
                    <a:lnTo>
                      <a:pt x="35" y="28"/>
                    </a:lnTo>
                    <a:lnTo>
                      <a:pt x="29" y="34"/>
                    </a:lnTo>
                    <a:lnTo>
                      <a:pt x="19" y="36"/>
                    </a:lnTo>
                    <a:lnTo>
                      <a:pt x="10" y="34"/>
                    </a:lnTo>
                    <a:lnTo>
                      <a:pt x="4" y="28"/>
                    </a:lnTo>
                    <a:lnTo>
                      <a:pt x="0" y="18"/>
                    </a:lnTo>
                    <a:lnTo>
                      <a:pt x="4" y="9"/>
                    </a:lnTo>
                    <a:lnTo>
                      <a:pt x="10" y="3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5288" tIns="37643" rIns="75288" bIns="3764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515">
                  <a:cs typeface="+mn-ea"/>
                  <a:sym typeface="+mn-lt"/>
                </a:endParaRPr>
              </a:p>
            </p:txBody>
          </p:sp>
          <p:sp>
            <p:nvSpPr>
              <p:cNvPr id="206" name="Freeform 161"/>
              <p:cNvSpPr>
                <a:spLocks noEditPoints="1"/>
              </p:cNvSpPr>
              <p:nvPr/>
            </p:nvSpPr>
            <p:spPr bwMode="auto">
              <a:xfrm>
                <a:off x="6852879" y="3169296"/>
                <a:ext cx="55739" cy="76642"/>
              </a:xfrm>
              <a:custGeom>
                <a:avLst/>
                <a:gdLst>
                  <a:gd name="T0" fmla="*/ 12 w 32"/>
                  <a:gd name="T1" fmla="*/ 4 h 44"/>
                  <a:gd name="T2" fmla="*/ 7 w 32"/>
                  <a:gd name="T3" fmla="*/ 8 h 44"/>
                  <a:gd name="T4" fmla="*/ 6 w 32"/>
                  <a:gd name="T5" fmla="*/ 15 h 44"/>
                  <a:gd name="T6" fmla="*/ 8 w 32"/>
                  <a:gd name="T7" fmla="*/ 21 h 44"/>
                  <a:gd name="T8" fmla="*/ 11 w 32"/>
                  <a:gd name="T9" fmla="*/ 27 h 44"/>
                  <a:gd name="T10" fmla="*/ 14 w 32"/>
                  <a:gd name="T11" fmla="*/ 30 h 44"/>
                  <a:gd name="T12" fmla="*/ 13 w 32"/>
                  <a:gd name="T13" fmla="*/ 24 h 44"/>
                  <a:gd name="T14" fmla="*/ 13 w 32"/>
                  <a:gd name="T15" fmla="*/ 19 h 44"/>
                  <a:gd name="T16" fmla="*/ 15 w 32"/>
                  <a:gd name="T17" fmla="*/ 19 h 44"/>
                  <a:gd name="T18" fmla="*/ 18 w 32"/>
                  <a:gd name="T19" fmla="*/ 19 h 44"/>
                  <a:gd name="T20" fmla="*/ 20 w 32"/>
                  <a:gd name="T21" fmla="*/ 20 h 44"/>
                  <a:gd name="T22" fmla="*/ 18 w 32"/>
                  <a:gd name="T23" fmla="*/ 27 h 44"/>
                  <a:gd name="T24" fmla="*/ 21 w 32"/>
                  <a:gd name="T25" fmla="*/ 30 h 44"/>
                  <a:gd name="T26" fmla="*/ 23 w 32"/>
                  <a:gd name="T27" fmla="*/ 24 h 44"/>
                  <a:gd name="T28" fmla="*/ 26 w 32"/>
                  <a:gd name="T29" fmla="*/ 18 h 44"/>
                  <a:gd name="T30" fmla="*/ 26 w 32"/>
                  <a:gd name="T31" fmla="*/ 11 h 44"/>
                  <a:gd name="T32" fmla="*/ 22 w 32"/>
                  <a:gd name="T33" fmla="*/ 6 h 44"/>
                  <a:gd name="T34" fmla="*/ 16 w 32"/>
                  <a:gd name="T35" fmla="*/ 4 h 44"/>
                  <a:gd name="T36" fmla="*/ 21 w 32"/>
                  <a:gd name="T37" fmla="*/ 0 h 44"/>
                  <a:gd name="T38" fmla="*/ 28 w 32"/>
                  <a:gd name="T39" fmla="*/ 5 h 44"/>
                  <a:gd name="T40" fmla="*/ 32 w 32"/>
                  <a:gd name="T41" fmla="*/ 15 h 44"/>
                  <a:gd name="T42" fmla="*/ 27 w 32"/>
                  <a:gd name="T43" fmla="*/ 25 h 44"/>
                  <a:gd name="T44" fmla="*/ 25 w 32"/>
                  <a:gd name="T45" fmla="*/ 29 h 44"/>
                  <a:gd name="T46" fmla="*/ 24 w 32"/>
                  <a:gd name="T47" fmla="*/ 40 h 44"/>
                  <a:gd name="T48" fmla="*/ 23 w 32"/>
                  <a:gd name="T49" fmla="*/ 43 h 44"/>
                  <a:gd name="T50" fmla="*/ 19 w 32"/>
                  <a:gd name="T51" fmla="*/ 43 h 44"/>
                  <a:gd name="T52" fmla="*/ 16 w 32"/>
                  <a:gd name="T53" fmla="*/ 44 h 44"/>
                  <a:gd name="T54" fmla="*/ 13 w 32"/>
                  <a:gd name="T55" fmla="*/ 43 h 44"/>
                  <a:gd name="T56" fmla="*/ 9 w 32"/>
                  <a:gd name="T57" fmla="*/ 43 h 44"/>
                  <a:gd name="T58" fmla="*/ 8 w 32"/>
                  <a:gd name="T59" fmla="*/ 40 h 44"/>
                  <a:gd name="T60" fmla="*/ 7 w 32"/>
                  <a:gd name="T61" fmla="*/ 29 h 44"/>
                  <a:gd name="T62" fmla="*/ 4 w 32"/>
                  <a:gd name="T63" fmla="*/ 25 h 44"/>
                  <a:gd name="T64" fmla="*/ 0 w 32"/>
                  <a:gd name="T65" fmla="*/ 15 h 44"/>
                  <a:gd name="T66" fmla="*/ 3 w 32"/>
                  <a:gd name="T67" fmla="*/ 5 h 44"/>
                  <a:gd name="T68" fmla="*/ 11 w 32"/>
                  <a:gd name="T6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2" h="44">
                    <a:moveTo>
                      <a:pt x="16" y="4"/>
                    </a:moveTo>
                    <a:lnTo>
                      <a:pt x="12" y="4"/>
                    </a:lnTo>
                    <a:lnTo>
                      <a:pt x="10" y="6"/>
                    </a:lnTo>
                    <a:lnTo>
                      <a:pt x="7" y="8"/>
                    </a:lnTo>
                    <a:lnTo>
                      <a:pt x="6" y="11"/>
                    </a:lnTo>
                    <a:lnTo>
                      <a:pt x="6" y="15"/>
                    </a:lnTo>
                    <a:lnTo>
                      <a:pt x="6" y="18"/>
                    </a:lnTo>
                    <a:lnTo>
                      <a:pt x="8" y="21"/>
                    </a:lnTo>
                    <a:lnTo>
                      <a:pt x="9" y="24"/>
                    </a:lnTo>
                    <a:lnTo>
                      <a:pt x="11" y="27"/>
                    </a:lnTo>
                    <a:lnTo>
                      <a:pt x="12" y="30"/>
                    </a:lnTo>
                    <a:lnTo>
                      <a:pt x="14" y="30"/>
                    </a:lnTo>
                    <a:lnTo>
                      <a:pt x="14" y="27"/>
                    </a:lnTo>
                    <a:lnTo>
                      <a:pt x="13" y="24"/>
                    </a:lnTo>
                    <a:lnTo>
                      <a:pt x="12" y="20"/>
                    </a:lnTo>
                    <a:lnTo>
                      <a:pt x="13" y="19"/>
                    </a:lnTo>
                    <a:lnTo>
                      <a:pt x="14" y="19"/>
                    </a:lnTo>
                    <a:lnTo>
                      <a:pt x="15" y="19"/>
                    </a:lnTo>
                    <a:lnTo>
                      <a:pt x="16" y="19"/>
                    </a:lnTo>
                    <a:lnTo>
                      <a:pt x="18" y="19"/>
                    </a:lnTo>
                    <a:lnTo>
                      <a:pt x="19" y="19"/>
                    </a:lnTo>
                    <a:lnTo>
                      <a:pt x="20" y="20"/>
                    </a:lnTo>
                    <a:lnTo>
                      <a:pt x="19" y="24"/>
                    </a:lnTo>
                    <a:lnTo>
                      <a:pt x="18" y="27"/>
                    </a:lnTo>
                    <a:lnTo>
                      <a:pt x="18" y="30"/>
                    </a:lnTo>
                    <a:lnTo>
                      <a:pt x="21" y="30"/>
                    </a:lnTo>
                    <a:lnTo>
                      <a:pt x="21" y="27"/>
                    </a:lnTo>
                    <a:lnTo>
                      <a:pt x="23" y="24"/>
                    </a:lnTo>
                    <a:lnTo>
                      <a:pt x="24" y="21"/>
                    </a:lnTo>
                    <a:lnTo>
                      <a:pt x="26" y="18"/>
                    </a:lnTo>
                    <a:lnTo>
                      <a:pt x="27" y="15"/>
                    </a:lnTo>
                    <a:lnTo>
                      <a:pt x="26" y="11"/>
                    </a:lnTo>
                    <a:lnTo>
                      <a:pt x="25" y="8"/>
                    </a:lnTo>
                    <a:lnTo>
                      <a:pt x="22" y="6"/>
                    </a:lnTo>
                    <a:lnTo>
                      <a:pt x="20" y="4"/>
                    </a:lnTo>
                    <a:lnTo>
                      <a:pt x="16" y="4"/>
                    </a:lnTo>
                    <a:close/>
                    <a:moveTo>
                      <a:pt x="16" y="0"/>
                    </a:moveTo>
                    <a:lnTo>
                      <a:pt x="21" y="0"/>
                    </a:lnTo>
                    <a:lnTo>
                      <a:pt x="25" y="2"/>
                    </a:lnTo>
                    <a:lnTo>
                      <a:pt x="28" y="5"/>
                    </a:lnTo>
                    <a:lnTo>
                      <a:pt x="31" y="9"/>
                    </a:lnTo>
                    <a:lnTo>
                      <a:pt x="32" y="15"/>
                    </a:lnTo>
                    <a:lnTo>
                      <a:pt x="31" y="19"/>
                    </a:lnTo>
                    <a:lnTo>
                      <a:pt x="27" y="25"/>
                    </a:lnTo>
                    <a:lnTo>
                      <a:pt x="26" y="27"/>
                    </a:lnTo>
                    <a:lnTo>
                      <a:pt x="25" y="29"/>
                    </a:lnTo>
                    <a:lnTo>
                      <a:pt x="24" y="31"/>
                    </a:lnTo>
                    <a:lnTo>
                      <a:pt x="24" y="40"/>
                    </a:lnTo>
                    <a:lnTo>
                      <a:pt x="24" y="42"/>
                    </a:lnTo>
                    <a:lnTo>
                      <a:pt x="23" y="43"/>
                    </a:lnTo>
                    <a:lnTo>
                      <a:pt x="21" y="43"/>
                    </a:lnTo>
                    <a:lnTo>
                      <a:pt x="19" y="43"/>
                    </a:lnTo>
                    <a:lnTo>
                      <a:pt x="18" y="44"/>
                    </a:lnTo>
                    <a:lnTo>
                      <a:pt x="16" y="44"/>
                    </a:lnTo>
                    <a:lnTo>
                      <a:pt x="14" y="44"/>
                    </a:lnTo>
                    <a:lnTo>
                      <a:pt x="13" y="43"/>
                    </a:lnTo>
                    <a:lnTo>
                      <a:pt x="11" y="43"/>
                    </a:lnTo>
                    <a:lnTo>
                      <a:pt x="9" y="43"/>
                    </a:lnTo>
                    <a:lnTo>
                      <a:pt x="8" y="42"/>
                    </a:lnTo>
                    <a:lnTo>
                      <a:pt x="8" y="40"/>
                    </a:lnTo>
                    <a:lnTo>
                      <a:pt x="8" y="31"/>
                    </a:lnTo>
                    <a:lnTo>
                      <a:pt x="7" y="29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1" y="19"/>
                    </a:lnTo>
                    <a:lnTo>
                      <a:pt x="0" y="15"/>
                    </a:lnTo>
                    <a:lnTo>
                      <a:pt x="1" y="9"/>
                    </a:lnTo>
                    <a:lnTo>
                      <a:pt x="3" y="5"/>
                    </a:lnTo>
                    <a:lnTo>
                      <a:pt x="7" y="2"/>
                    </a:lnTo>
                    <a:lnTo>
                      <a:pt x="11" y="0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5288" tIns="37643" rIns="75288" bIns="3764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515">
                  <a:cs typeface="+mn-ea"/>
                  <a:sym typeface="+mn-lt"/>
                </a:endParaRPr>
              </a:p>
            </p:txBody>
          </p:sp>
        </p:grpSp>
      </p:grpSp>
      <p:sp>
        <p:nvSpPr>
          <p:cNvPr id="47" name="TextBox 23"/>
          <p:cNvSpPr txBox="1"/>
          <p:nvPr/>
        </p:nvSpPr>
        <p:spPr>
          <a:xfrm>
            <a:off x="1112520" y="5233947"/>
            <a:ext cx="2499107" cy="656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Please replace text, click add relevant headline</a:t>
            </a:r>
            <a:endParaRPr lang="en-GB" altLang="zh-CN" sz="16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8" name="TextBox 24"/>
          <p:cNvSpPr txBox="1"/>
          <p:nvPr/>
        </p:nvSpPr>
        <p:spPr>
          <a:xfrm>
            <a:off x="1525037" y="4680228"/>
            <a:ext cx="1593706" cy="4277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9" name="TextBox 23"/>
          <p:cNvSpPr txBox="1"/>
          <p:nvPr/>
        </p:nvSpPr>
        <p:spPr>
          <a:xfrm>
            <a:off x="3739710" y="5233947"/>
            <a:ext cx="2533321" cy="656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6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sym typeface="+mn-lt"/>
              </a:rPr>
              <a:t>Please replace text, click add relevant headline</a:t>
            </a:r>
            <a:endParaRPr lang="en-GB" altLang="zh-CN" dirty="0">
              <a:latin typeface="+mn-lt"/>
              <a:ea typeface="+mn-ea"/>
              <a:sym typeface="+mn-lt"/>
            </a:endParaRPr>
          </a:p>
        </p:txBody>
      </p:sp>
      <p:sp>
        <p:nvSpPr>
          <p:cNvPr id="50" name="TextBox 24"/>
          <p:cNvSpPr txBox="1"/>
          <p:nvPr/>
        </p:nvSpPr>
        <p:spPr>
          <a:xfrm>
            <a:off x="4061283" y="4680228"/>
            <a:ext cx="1593706" cy="4277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1" name="TextBox 23"/>
          <p:cNvSpPr txBox="1"/>
          <p:nvPr/>
        </p:nvSpPr>
        <p:spPr>
          <a:xfrm>
            <a:off x="6597529" y="5233947"/>
            <a:ext cx="2024828" cy="656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6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sym typeface="+mn-lt"/>
              </a:rPr>
              <a:t>Please replace text, click add relevant</a:t>
            </a:r>
            <a:endParaRPr lang="en-GB" altLang="zh-CN" dirty="0">
              <a:latin typeface="+mn-lt"/>
              <a:ea typeface="+mn-ea"/>
              <a:sym typeface="+mn-lt"/>
            </a:endParaRPr>
          </a:p>
        </p:txBody>
      </p:sp>
      <p:sp>
        <p:nvSpPr>
          <p:cNvPr id="52" name="TextBox 24"/>
          <p:cNvSpPr txBox="1"/>
          <p:nvPr/>
        </p:nvSpPr>
        <p:spPr>
          <a:xfrm>
            <a:off x="6597529" y="4680228"/>
            <a:ext cx="1593706" cy="4277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3" name="TextBox 23"/>
          <p:cNvSpPr txBox="1"/>
          <p:nvPr/>
        </p:nvSpPr>
        <p:spPr>
          <a:xfrm>
            <a:off x="9010983" y="5233947"/>
            <a:ext cx="2024828" cy="656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6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sym typeface="+mn-lt"/>
              </a:rPr>
              <a:t>Please replace text, click add relevant</a:t>
            </a:r>
            <a:endParaRPr lang="en-GB" altLang="zh-CN" dirty="0">
              <a:latin typeface="+mn-lt"/>
              <a:ea typeface="+mn-ea"/>
              <a:sym typeface="+mn-lt"/>
            </a:endParaRPr>
          </a:p>
        </p:txBody>
      </p:sp>
      <p:sp>
        <p:nvSpPr>
          <p:cNvPr id="54" name="TextBox 24"/>
          <p:cNvSpPr txBox="1"/>
          <p:nvPr/>
        </p:nvSpPr>
        <p:spPr>
          <a:xfrm>
            <a:off x="9133776" y="4680228"/>
            <a:ext cx="1593706" cy="4277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 animBg="1"/>
      <p:bldP spid="188" grpId="0" animBg="1"/>
      <p:bldP spid="169" grpId="0" animBg="1"/>
      <p:bldP spid="199" grpId="0" animBg="1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MH_Other_1"/>
          <p:cNvSpPr>
            <a:spLocks noChangeArrowheads="1"/>
          </p:cNvSpPr>
          <p:nvPr/>
        </p:nvSpPr>
        <p:spPr bwMode="auto">
          <a:xfrm>
            <a:off x="2823527" y="2799661"/>
            <a:ext cx="2409561" cy="2411147"/>
          </a:xfrm>
          <a:prstGeom prst="ellipse">
            <a:avLst/>
          </a:prstGeom>
          <a:noFill/>
          <a:ln w="6350">
            <a:solidFill>
              <a:schemeClr val="bg1">
                <a:lumMod val="6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160" tIns="46985" rIns="90160" bIns="46985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endParaRPr lang="en-US" altLang="zh-CN" sz="1325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771" name="MH_Title_1"/>
          <p:cNvSpPr>
            <a:spLocks noChangeArrowheads="1"/>
          </p:cNvSpPr>
          <p:nvPr/>
        </p:nvSpPr>
        <p:spPr bwMode="auto">
          <a:xfrm>
            <a:off x="4671173" y="3545703"/>
            <a:ext cx="1033351" cy="1031762"/>
          </a:xfrm>
          <a:prstGeom prst="ellipse">
            <a:avLst/>
          </a:prstGeom>
          <a:solidFill>
            <a:schemeClr val="accent2"/>
          </a:solidFill>
          <a:ln w="381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en-US" altLang="zh-CN" sz="1600" b="1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Add </a:t>
            </a:r>
          </a:p>
          <a:p>
            <a:pPr algn="ctr" eaLnBrk="1" latinLnBrk="1" hangingPunct="1">
              <a:lnSpc>
                <a:spcPct val="120000"/>
              </a:lnSpc>
            </a:pPr>
            <a:r>
              <a:rPr lang="en-US" altLang="zh-CN" sz="1600" b="1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title</a:t>
            </a:r>
            <a:endParaRPr lang="zh-CN" altLang="en-US" sz="1600" b="1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772" name="MH_SubTitle_3"/>
          <p:cNvSpPr>
            <a:spLocks noChangeArrowheads="1"/>
          </p:cNvSpPr>
          <p:nvPr/>
        </p:nvSpPr>
        <p:spPr bwMode="auto">
          <a:xfrm>
            <a:off x="2501299" y="3724278"/>
            <a:ext cx="674613" cy="674614"/>
          </a:xfrm>
          <a:prstGeom prst="ellipse">
            <a:avLst/>
          </a:prstGeom>
          <a:solidFill>
            <a:srgbClr val="FFC000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latinLnBrk="1">
              <a:lnSpc>
                <a:spcPct val="120000"/>
              </a:lnSpc>
            </a:pPr>
            <a:r>
              <a:rPr lang="en-US" altLang="zh-CN" sz="1600" b="1" dirty="0">
                <a:solidFill>
                  <a:srgbClr val="FFFFFF"/>
                </a:solidFill>
                <a:cs typeface="+mn-ea"/>
                <a:sym typeface="+mn-lt"/>
              </a:rPr>
              <a:t>text</a:t>
            </a:r>
            <a:endParaRPr lang="zh-CN" altLang="en-US" sz="1600" b="1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773" name="MH_SubTitle_1"/>
          <p:cNvSpPr>
            <a:spLocks noChangeArrowheads="1"/>
          </p:cNvSpPr>
          <p:nvPr/>
        </p:nvSpPr>
        <p:spPr bwMode="auto">
          <a:xfrm>
            <a:off x="3691795" y="2463148"/>
            <a:ext cx="673026" cy="674613"/>
          </a:xfrm>
          <a:prstGeom prst="ellipse">
            <a:avLst/>
          </a:prstGeom>
          <a:solidFill>
            <a:srgbClr val="00A69C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en-US" altLang="zh-CN" sz="1600" b="1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text</a:t>
            </a:r>
            <a:endParaRPr lang="zh-CN" altLang="en-US" sz="1600" b="1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774" name="MH_SubTitle_5"/>
          <p:cNvSpPr>
            <a:spLocks noChangeArrowheads="1"/>
          </p:cNvSpPr>
          <p:nvPr/>
        </p:nvSpPr>
        <p:spPr bwMode="auto">
          <a:xfrm>
            <a:off x="3587029" y="4769531"/>
            <a:ext cx="674613" cy="674614"/>
          </a:xfrm>
          <a:prstGeom prst="ellipse">
            <a:avLst/>
          </a:prstGeom>
          <a:solidFill>
            <a:srgbClr val="00A69C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latinLnBrk="1">
              <a:lnSpc>
                <a:spcPct val="120000"/>
              </a:lnSpc>
            </a:pPr>
            <a:r>
              <a:rPr lang="en-US" altLang="zh-CN" sz="1600" b="1" dirty="0">
                <a:solidFill>
                  <a:srgbClr val="FFFFFF"/>
                </a:solidFill>
                <a:cs typeface="+mn-ea"/>
                <a:sym typeface="+mn-lt"/>
              </a:rPr>
              <a:t>text</a:t>
            </a:r>
            <a:endParaRPr lang="zh-CN" altLang="en-US" sz="1600" b="1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775" name="MH_Other_2"/>
          <p:cNvSpPr>
            <a:spLocks noChangeArrowheads="1"/>
          </p:cNvSpPr>
          <p:nvPr/>
        </p:nvSpPr>
        <p:spPr bwMode="auto">
          <a:xfrm flipH="1">
            <a:off x="6852160" y="2799661"/>
            <a:ext cx="2411148" cy="2411147"/>
          </a:xfrm>
          <a:prstGeom prst="ellipse">
            <a:avLst/>
          </a:prstGeom>
          <a:noFill/>
          <a:ln w="6350">
            <a:solidFill>
              <a:schemeClr val="bg1">
                <a:lumMod val="6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160" tIns="46985" rIns="90160" bIns="46985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endParaRPr lang="en-US" altLang="zh-CN" sz="1325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776" name="MH_Title_2"/>
          <p:cNvSpPr>
            <a:spLocks noChangeArrowheads="1"/>
          </p:cNvSpPr>
          <p:nvPr/>
        </p:nvSpPr>
        <p:spPr bwMode="auto">
          <a:xfrm flipH="1">
            <a:off x="6382310" y="3545703"/>
            <a:ext cx="1031762" cy="1031762"/>
          </a:xfrm>
          <a:prstGeom prst="ellipse">
            <a:avLst/>
          </a:prstGeom>
          <a:solidFill>
            <a:srgbClr val="EC1C24"/>
          </a:solidFill>
          <a:ln w="381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en-US" altLang="zh-CN" sz="1600" b="1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Add </a:t>
            </a:r>
          </a:p>
          <a:p>
            <a:pPr algn="ctr" eaLnBrk="1" latinLnBrk="1" hangingPunct="1">
              <a:lnSpc>
                <a:spcPct val="120000"/>
              </a:lnSpc>
            </a:pPr>
            <a:r>
              <a:rPr lang="en-US" altLang="zh-CN" sz="1600" b="1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title </a:t>
            </a:r>
          </a:p>
        </p:txBody>
      </p:sp>
      <p:sp>
        <p:nvSpPr>
          <p:cNvPr id="32777" name="MH_SubTitle_4"/>
          <p:cNvSpPr>
            <a:spLocks noChangeArrowheads="1"/>
          </p:cNvSpPr>
          <p:nvPr/>
        </p:nvSpPr>
        <p:spPr bwMode="auto">
          <a:xfrm flipH="1">
            <a:off x="8910921" y="3724278"/>
            <a:ext cx="673026" cy="674614"/>
          </a:xfrm>
          <a:prstGeom prst="ellipse">
            <a:avLst/>
          </a:prstGeom>
          <a:solidFill>
            <a:srgbClr val="FFC000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latinLnBrk="1">
              <a:lnSpc>
                <a:spcPct val="120000"/>
              </a:lnSpc>
            </a:pPr>
            <a:r>
              <a:rPr lang="en-US" altLang="zh-CN" sz="1600" b="1" dirty="0">
                <a:solidFill>
                  <a:srgbClr val="FFFFFF"/>
                </a:solidFill>
                <a:cs typeface="+mn-ea"/>
                <a:sym typeface="+mn-lt"/>
              </a:rPr>
              <a:t>text</a:t>
            </a:r>
            <a:endParaRPr lang="zh-CN" altLang="en-US" sz="1600" b="1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778" name="MH_SubTitle_2"/>
          <p:cNvSpPr>
            <a:spLocks noChangeArrowheads="1"/>
          </p:cNvSpPr>
          <p:nvPr/>
        </p:nvSpPr>
        <p:spPr bwMode="auto">
          <a:xfrm flipH="1">
            <a:off x="7720427" y="2463148"/>
            <a:ext cx="674613" cy="674613"/>
          </a:xfrm>
          <a:prstGeom prst="ellipse">
            <a:avLst/>
          </a:prstGeom>
          <a:solidFill>
            <a:srgbClr val="00A69C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latinLnBrk="1">
              <a:lnSpc>
                <a:spcPct val="120000"/>
              </a:lnSpc>
            </a:pPr>
            <a:r>
              <a:rPr lang="en-US" altLang="zh-CN" sz="1600" b="1" dirty="0">
                <a:solidFill>
                  <a:srgbClr val="FFFFFF"/>
                </a:solidFill>
                <a:cs typeface="+mn-ea"/>
                <a:sym typeface="+mn-lt"/>
              </a:rPr>
              <a:t>text</a:t>
            </a:r>
            <a:endParaRPr lang="zh-CN" altLang="en-US" sz="1600" b="1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779" name="MH_SubTitle_6"/>
          <p:cNvSpPr>
            <a:spLocks noChangeArrowheads="1"/>
          </p:cNvSpPr>
          <p:nvPr/>
        </p:nvSpPr>
        <p:spPr bwMode="auto">
          <a:xfrm flipH="1">
            <a:off x="7825191" y="4769531"/>
            <a:ext cx="673026" cy="674614"/>
          </a:xfrm>
          <a:prstGeom prst="ellipse">
            <a:avLst/>
          </a:prstGeom>
          <a:solidFill>
            <a:srgbClr val="00A69C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latinLnBrk="1">
              <a:lnSpc>
                <a:spcPct val="120000"/>
              </a:lnSpc>
            </a:pPr>
            <a:r>
              <a:rPr lang="en-US" altLang="zh-CN" sz="1600" b="1" dirty="0">
                <a:solidFill>
                  <a:srgbClr val="FFFFFF"/>
                </a:solidFill>
                <a:cs typeface="+mn-ea"/>
                <a:sym typeface="+mn-lt"/>
              </a:rPr>
              <a:t>text</a:t>
            </a:r>
            <a:endParaRPr lang="zh-CN" altLang="en-US" sz="1600" b="1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782" name="MH_Other_3"/>
          <p:cNvSpPr/>
          <p:nvPr/>
        </p:nvSpPr>
        <p:spPr bwMode="auto">
          <a:xfrm rot="-2644669">
            <a:off x="4942607" y="3159982"/>
            <a:ext cx="2217493" cy="2217495"/>
          </a:xfrm>
          <a:custGeom>
            <a:avLst/>
            <a:gdLst>
              <a:gd name="T0" fmla="*/ 1108868 w 2217737"/>
              <a:gd name="T1" fmla="*/ 0 h 2217738"/>
              <a:gd name="T2" fmla="*/ 2217737 w 2217737"/>
              <a:gd name="T3" fmla="*/ 1108869 h 2217738"/>
              <a:gd name="T4" fmla="*/ 1108869 w 2217737"/>
              <a:gd name="T5" fmla="*/ 1108869 h 2217738"/>
              <a:gd name="T6" fmla="*/ 1108868 w 2217737"/>
              <a:gd name="T7" fmla="*/ 0 h 2217738"/>
              <a:gd name="T8" fmla="*/ 1108868 w 2217737"/>
              <a:gd name="T9" fmla="*/ 0 h 2217738"/>
              <a:gd name="T10" fmla="*/ 2217737 w 2217737"/>
              <a:gd name="T11" fmla="*/ 1108869 h 22177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217737" h="2217738" stroke="0">
                <a:moveTo>
                  <a:pt x="1108868" y="0"/>
                </a:moveTo>
                <a:cubicBezTo>
                  <a:pt x="1721279" y="0"/>
                  <a:pt x="2217737" y="496458"/>
                  <a:pt x="2217737" y="1108869"/>
                </a:cubicBezTo>
                <a:lnTo>
                  <a:pt x="1108869" y="1108869"/>
                </a:lnTo>
                <a:cubicBezTo>
                  <a:pt x="1108869" y="739246"/>
                  <a:pt x="1108868" y="369623"/>
                  <a:pt x="1108868" y="0"/>
                </a:cubicBezTo>
                <a:close/>
              </a:path>
              <a:path w="2217737" h="2217738" fill="none">
                <a:moveTo>
                  <a:pt x="1108868" y="0"/>
                </a:moveTo>
                <a:cubicBezTo>
                  <a:pt x="1721279" y="0"/>
                  <a:pt x="2217737" y="496458"/>
                  <a:pt x="2217737" y="1108869"/>
                </a:cubicBezTo>
              </a:path>
            </a:pathLst>
          </a:custGeom>
          <a:noFill/>
          <a:ln w="9525" cap="flat" cmpd="sng">
            <a:solidFill>
              <a:schemeClr val="bg1">
                <a:lumMod val="65000"/>
              </a:schemeClr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lnSpc>
                <a:spcPct val="120000"/>
              </a:lnSpc>
            </a:pPr>
            <a:endParaRPr lang="zh-CN" altLang="en-US" sz="1325">
              <a:cs typeface="+mn-ea"/>
              <a:sym typeface="+mn-lt"/>
            </a:endParaRPr>
          </a:p>
        </p:txBody>
      </p:sp>
      <p:sp>
        <p:nvSpPr>
          <p:cNvPr id="32783" name="MH_Other_4"/>
          <p:cNvSpPr/>
          <p:nvPr/>
        </p:nvSpPr>
        <p:spPr bwMode="auto">
          <a:xfrm rot="-2644669" flipH="1" flipV="1">
            <a:off x="4926735" y="2744103"/>
            <a:ext cx="2219081" cy="2217495"/>
          </a:xfrm>
          <a:custGeom>
            <a:avLst/>
            <a:gdLst>
              <a:gd name="T0" fmla="*/ 1109662 w 2219325"/>
              <a:gd name="T1" fmla="*/ 0 h 2217738"/>
              <a:gd name="T2" fmla="*/ 2219325 w 2219325"/>
              <a:gd name="T3" fmla="*/ 1108869 h 2217738"/>
              <a:gd name="T4" fmla="*/ 1109663 w 2219325"/>
              <a:gd name="T5" fmla="*/ 1108869 h 2217738"/>
              <a:gd name="T6" fmla="*/ 1109662 w 2219325"/>
              <a:gd name="T7" fmla="*/ 0 h 2217738"/>
              <a:gd name="T8" fmla="*/ 1109662 w 2219325"/>
              <a:gd name="T9" fmla="*/ 0 h 2217738"/>
              <a:gd name="T10" fmla="*/ 2219325 w 2219325"/>
              <a:gd name="T11" fmla="*/ 1108869 h 22177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219325" h="2217738" stroke="0">
                <a:moveTo>
                  <a:pt x="1109662" y="0"/>
                </a:moveTo>
                <a:cubicBezTo>
                  <a:pt x="1722512" y="0"/>
                  <a:pt x="2219325" y="496458"/>
                  <a:pt x="2219325" y="1108869"/>
                </a:cubicBezTo>
                <a:lnTo>
                  <a:pt x="1109663" y="1108869"/>
                </a:lnTo>
                <a:cubicBezTo>
                  <a:pt x="1109663" y="739246"/>
                  <a:pt x="1109662" y="369623"/>
                  <a:pt x="1109662" y="0"/>
                </a:cubicBezTo>
                <a:close/>
              </a:path>
              <a:path w="2219325" h="2217738" fill="none">
                <a:moveTo>
                  <a:pt x="1109662" y="0"/>
                </a:moveTo>
                <a:cubicBezTo>
                  <a:pt x="1722512" y="0"/>
                  <a:pt x="2219325" y="496458"/>
                  <a:pt x="2219325" y="1108869"/>
                </a:cubicBezTo>
              </a:path>
            </a:pathLst>
          </a:custGeom>
          <a:noFill/>
          <a:ln w="6350" cap="flat" cmpd="sng">
            <a:solidFill>
              <a:schemeClr val="bg1">
                <a:lumMod val="65000"/>
              </a:schemeClr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lnSpc>
                <a:spcPct val="120000"/>
              </a:lnSpc>
            </a:pPr>
            <a:endParaRPr lang="zh-CN" altLang="en-US" sz="1325">
              <a:cs typeface="+mn-ea"/>
              <a:sym typeface="+mn-lt"/>
            </a:endParaRPr>
          </a:p>
        </p:txBody>
      </p:sp>
      <p:sp>
        <p:nvSpPr>
          <p:cNvPr id="16" name="TextBox 23"/>
          <p:cNvSpPr txBox="1"/>
          <p:nvPr/>
        </p:nvSpPr>
        <p:spPr>
          <a:xfrm>
            <a:off x="4464608" y="5467770"/>
            <a:ext cx="2698192" cy="5637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en-GB" altLang="zh-CN" sz="16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TextBox 24"/>
          <p:cNvSpPr txBox="1"/>
          <p:nvPr/>
        </p:nvSpPr>
        <p:spPr>
          <a:xfrm>
            <a:off x="4464608" y="5079081"/>
            <a:ext cx="1409040" cy="3354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TextBox 23"/>
          <p:cNvSpPr txBox="1"/>
          <p:nvPr/>
        </p:nvSpPr>
        <p:spPr>
          <a:xfrm>
            <a:off x="8592889" y="5467770"/>
            <a:ext cx="2310638" cy="5637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en-GB" altLang="zh-CN" sz="16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TextBox 24"/>
          <p:cNvSpPr txBox="1"/>
          <p:nvPr/>
        </p:nvSpPr>
        <p:spPr>
          <a:xfrm>
            <a:off x="8592888" y="5079081"/>
            <a:ext cx="1409040" cy="3354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TextBox 23"/>
          <p:cNvSpPr txBox="1"/>
          <p:nvPr/>
        </p:nvSpPr>
        <p:spPr>
          <a:xfrm>
            <a:off x="1423441" y="2041297"/>
            <a:ext cx="2237789" cy="8592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en-GB" altLang="zh-CN" sz="16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TextBox 24"/>
          <p:cNvSpPr txBox="1"/>
          <p:nvPr/>
        </p:nvSpPr>
        <p:spPr>
          <a:xfrm>
            <a:off x="1423441" y="1652606"/>
            <a:ext cx="1409040" cy="3354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TextBox 23"/>
          <p:cNvSpPr txBox="1"/>
          <p:nvPr/>
        </p:nvSpPr>
        <p:spPr>
          <a:xfrm>
            <a:off x="5551721" y="2041297"/>
            <a:ext cx="2237789" cy="8592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en-GB" altLang="zh-CN" sz="16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TextBox 24"/>
          <p:cNvSpPr txBox="1"/>
          <p:nvPr/>
        </p:nvSpPr>
        <p:spPr>
          <a:xfrm>
            <a:off x="5551721" y="1652606"/>
            <a:ext cx="1409040" cy="3354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500"/>
                            </p:stCondLst>
                            <p:childTnLst>
                              <p:par>
                                <p:cTn id="9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000"/>
                            </p:stCondLst>
                            <p:childTnLst>
                              <p:par>
                                <p:cTn id="10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nimBg="1"/>
      <p:bldP spid="32771" grpId="0" animBg="1"/>
      <p:bldP spid="32772" grpId="0" animBg="1"/>
      <p:bldP spid="32773" grpId="0" animBg="1"/>
      <p:bldP spid="32774" grpId="0" animBg="1"/>
      <p:bldP spid="32775" grpId="0" animBg="1"/>
      <p:bldP spid="32776" grpId="0" animBg="1"/>
      <p:bldP spid="32777" grpId="0" animBg="1"/>
      <p:bldP spid="32778" grpId="0" animBg="1"/>
      <p:bldP spid="32779" grpId="0" animBg="1"/>
      <p:bldP spid="32782" grpId="0" animBg="1"/>
      <p:bldP spid="32783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5803900" y="2321004"/>
            <a:ext cx="40767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cs typeface="+mn-ea"/>
                <a:sym typeface="+mn-lt"/>
              </a:rPr>
              <a:t>PART 03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457700" y="3556000"/>
            <a:ext cx="6070600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4800" b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Add title text here</a:t>
            </a:r>
            <a:endParaRPr lang="zh-CN" altLang="en-US" dirty="0"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457700" y="4513997"/>
            <a:ext cx="61772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75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9"/>
          <p:cNvGrpSpPr/>
          <p:nvPr/>
        </p:nvGrpSpPr>
        <p:grpSpPr>
          <a:xfrm>
            <a:off x="8572851" y="4654474"/>
            <a:ext cx="2527467" cy="884403"/>
            <a:chOff x="7154104" y="3206176"/>
            <a:chExt cx="1895600" cy="663302"/>
          </a:xfrm>
        </p:grpSpPr>
        <p:sp>
          <p:nvSpPr>
            <p:cNvPr id="181" name="TextBox 180"/>
            <p:cNvSpPr txBox="1"/>
            <p:nvPr/>
          </p:nvSpPr>
          <p:spPr>
            <a:xfrm>
              <a:off x="7154104" y="3453980"/>
              <a:ext cx="1895600" cy="4154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1219200">
                <a:spcBef>
                  <a:spcPct val="20000"/>
                </a:spcBef>
                <a:defRPr/>
              </a:pPr>
              <a:r>
                <a:rPr lang="en-US" altLang="zh-CN" dirty="0">
                  <a:solidFill>
                    <a:prstClr val="black">
                      <a:lumMod val="95000"/>
                      <a:lumOff val="5000"/>
                    </a:prst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en-US" sz="1335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7154104" y="3206176"/>
              <a:ext cx="1205859" cy="21525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865" b="1" dirty="0">
                  <a:solidFill>
                    <a:srgbClr val="EC6128"/>
                  </a:solidFill>
                  <a:cs typeface="+mn-ea"/>
                  <a:sym typeface="+mn-lt"/>
                </a:rPr>
                <a:t>Keyword Here</a:t>
              </a:r>
            </a:p>
          </p:txBody>
        </p:sp>
      </p:grpSp>
      <p:grpSp>
        <p:nvGrpSpPr>
          <p:cNvPr id="4" name="Group 57"/>
          <p:cNvGrpSpPr/>
          <p:nvPr/>
        </p:nvGrpSpPr>
        <p:grpSpPr>
          <a:xfrm>
            <a:off x="636745" y="3156377"/>
            <a:ext cx="2996119" cy="884403"/>
            <a:chOff x="-267404" y="3168889"/>
            <a:chExt cx="2247089" cy="663302"/>
          </a:xfrm>
        </p:grpSpPr>
        <p:sp>
          <p:nvSpPr>
            <p:cNvPr id="184" name="TextBox 183"/>
            <p:cNvSpPr txBox="1"/>
            <p:nvPr/>
          </p:nvSpPr>
          <p:spPr>
            <a:xfrm>
              <a:off x="-267404" y="3416693"/>
              <a:ext cx="2247089" cy="4154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1219200">
                <a:spcBef>
                  <a:spcPct val="20000"/>
                </a:spcBef>
                <a:defRPr/>
              </a:pPr>
              <a:r>
                <a:rPr lang="en-US" altLang="zh-CN" dirty="0">
                  <a:solidFill>
                    <a:prstClr val="black">
                      <a:lumMod val="95000"/>
                      <a:lumOff val="5000"/>
                    </a:prst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en-US" sz="1335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773826" y="3168889"/>
              <a:ext cx="1205859" cy="21525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1865" b="1" dirty="0">
                  <a:solidFill>
                    <a:srgbClr val="00A69C"/>
                  </a:solidFill>
                  <a:cs typeface="+mn-ea"/>
                  <a:sym typeface="+mn-lt"/>
                </a:rPr>
                <a:t>Keyword Here</a:t>
              </a:r>
            </a:p>
          </p:txBody>
        </p:sp>
      </p:grpSp>
      <p:grpSp>
        <p:nvGrpSpPr>
          <p:cNvPr id="5" name="Group 58"/>
          <p:cNvGrpSpPr/>
          <p:nvPr/>
        </p:nvGrpSpPr>
        <p:grpSpPr>
          <a:xfrm>
            <a:off x="8483997" y="1457985"/>
            <a:ext cx="3034927" cy="884403"/>
            <a:chOff x="7174424" y="1352592"/>
            <a:chExt cx="2276195" cy="663302"/>
          </a:xfrm>
        </p:grpSpPr>
        <p:sp>
          <p:nvSpPr>
            <p:cNvPr id="187" name="TextBox 186"/>
            <p:cNvSpPr txBox="1"/>
            <p:nvPr/>
          </p:nvSpPr>
          <p:spPr>
            <a:xfrm>
              <a:off x="7174424" y="1600396"/>
              <a:ext cx="2276195" cy="4154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1219200">
                <a:spcBef>
                  <a:spcPct val="20000"/>
                </a:spcBef>
                <a:defRPr/>
              </a:pPr>
              <a:r>
                <a:rPr lang="en-US" altLang="zh-CN" dirty="0">
                  <a:solidFill>
                    <a:prstClr val="black">
                      <a:lumMod val="95000"/>
                      <a:lumOff val="5000"/>
                    </a:prst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en-US" sz="1335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7174424" y="1352592"/>
              <a:ext cx="1205859" cy="21525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865" b="1" dirty="0">
                  <a:solidFill>
                    <a:srgbClr val="A90203"/>
                  </a:solidFill>
                  <a:cs typeface="+mn-ea"/>
                  <a:sym typeface="+mn-lt"/>
                </a:rPr>
                <a:t>Keyword Here</a:t>
              </a:r>
            </a:p>
          </p:txBody>
        </p:sp>
      </p:grpSp>
      <p:grpSp>
        <p:nvGrpSpPr>
          <p:cNvPr id="7" name="Group 56"/>
          <p:cNvGrpSpPr/>
          <p:nvPr/>
        </p:nvGrpSpPr>
        <p:grpSpPr>
          <a:xfrm>
            <a:off x="713553" y="1422272"/>
            <a:ext cx="3034928" cy="884403"/>
            <a:chOff x="-296510" y="1363501"/>
            <a:chExt cx="2276196" cy="663302"/>
          </a:xfrm>
        </p:grpSpPr>
        <p:sp>
          <p:nvSpPr>
            <p:cNvPr id="190" name="TextBox 189"/>
            <p:cNvSpPr txBox="1"/>
            <p:nvPr/>
          </p:nvSpPr>
          <p:spPr>
            <a:xfrm>
              <a:off x="-296510" y="1611305"/>
              <a:ext cx="2276196" cy="4154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1219200">
                <a:spcBef>
                  <a:spcPct val="20000"/>
                </a:spcBef>
                <a:defRPr/>
              </a:pPr>
              <a:r>
                <a:rPr lang="en-US" altLang="zh-CN" dirty="0">
                  <a:solidFill>
                    <a:prstClr val="black">
                      <a:lumMod val="95000"/>
                      <a:lumOff val="5000"/>
                    </a:prst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en-US" sz="1335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773827" y="1363501"/>
              <a:ext cx="1205859" cy="21525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1865" b="1" dirty="0">
                  <a:solidFill>
                    <a:schemeClr val="accent2"/>
                  </a:solidFill>
                  <a:cs typeface="+mn-ea"/>
                  <a:sym typeface="+mn-lt"/>
                </a:rPr>
                <a:t>Keyword Here</a:t>
              </a:r>
            </a:p>
          </p:txBody>
        </p:sp>
      </p:grpSp>
      <p:grpSp>
        <p:nvGrpSpPr>
          <p:cNvPr id="8" name="Group 56"/>
          <p:cNvGrpSpPr/>
          <p:nvPr/>
        </p:nvGrpSpPr>
        <p:grpSpPr>
          <a:xfrm>
            <a:off x="713553" y="4982665"/>
            <a:ext cx="3034928" cy="884403"/>
            <a:chOff x="-296510" y="1363501"/>
            <a:chExt cx="2276196" cy="663302"/>
          </a:xfrm>
        </p:grpSpPr>
        <p:sp>
          <p:nvSpPr>
            <p:cNvPr id="193" name="TextBox 192"/>
            <p:cNvSpPr txBox="1"/>
            <p:nvPr/>
          </p:nvSpPr>
          <p:spPr>
            <a:xfrm>
              <a:off x="-296510" y="1611305"/>
              <a:ext cx="2276196" cy="4154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1219200">
                <a:spcBef>
                  <a:spcPct val="20000"/>
                </a:spcBef>
                <a:defRPr/>
              </a:pPr>
              <a:r>
                <a:rPr lang="en-US" altLang="zh-CN" dirty="0">
                  <a:solidFill>
                    <a:prstClr val="black">
                      <a:lumMod val="95000"/>
                      <a:lumOff val="5000"/>
                    </a:prst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en-US" sz="1335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773827" y="1363501"/>
              <a:ext cx="1205859" cy="21525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1865" b="1" dirty="0">
                  <a:solidFill>
                    <a:srgbClr val="EC1C24"/>
                  </a:solidFill>
                  <a:cs typeface="+mn-ea"/>
                  <a:sym typeface="+mn-lt"/>
                </a:rPr>
                <a:t>Keyword Here</a:t>
              </a:r>
            </a:p>
          </p:txBody>
        </p:sp>
      </p:grpSp>
      <p:grpSp>
        <p:nvGrpSpPr>
          <p:cNvPr id="9" name="Group 58"/>
          <p:cNvGrpSpPr/>
          <p:nvPr/>
        </p:nvGrpSpPr>
        <p:grpSpPr>
          <a:xfrm>
            <a:off x="8701725" y="3161609"/>
            <a:ext cx="3034927" cy="884403"/>
            <a:chOff x="7174424" y="1352592"/>
            <a:chExt cx="2276195" cy="663302"/>
          </a:xfrm>
        </p:grpSpPr>
        <p:sp>
          <p:nvSpPr>
            <p:cNvPr id="196" name="TextBox 195"/>
            <p:cNvSpPr txBox="1"/>
            <p:nvPr/>
          </p:nvSpPr>
          <p:spPr>
            <a:xfrm>
              <a:off x="7174424" y="1600396"/>
              <a:ext cx="2276195" cy="4154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1219200">
                <a:spcBef>
                  <a:spcPct val="20000"/>
                </a:spcBef>
                <a:defRPr/>
              </a:pPr>
              <a:r>
                <a:rPr lang="en-US" altLang="zh-CN" dirty="0">
                  <a:solidFill>
                    <a:prstClr val="black">
                      <a:lumMod val="95000"/>
                      <a:lumOff val="5000"/>
                    </a:prst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en-US" sz="1335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7" name="Rectangle 196"/>
            <p:cNvSpPr/>
            <p:nvPr/>
          </p:nvSpPr>
          <p:spPr>
            <a:xfrm>
              <a:off x="7174424" y="1352592"/>
              <a:ext cx="1205859" cy="21525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865" b="1" dirty="0">
                  <a:solidFill>
                    <a:schemeClr val="accent4"/>
                  </a:solidFill>
                  <a:cs typeface="+mn-ea"/>
                  <a:sym typeface="+mn-lt"/>
                </a:rPr>
                <a:t>Keyword Here</a:t>
              </a:r>
            </a:p>
          </p:txBody>
        </p:sp>
      </p:grpSp>
      <p:grpSp>
        <p:nvGrpSpPr>
          <p:cNvPr id="17" name="Group 73"/>
          <p:cNvGrpSpPr/>
          <p:nvPr/>
        </p:nvGrpSpPr>
        <p:grpSpPr>
          <a:xfrm>
            <a:off x="3939545" y="1865396"/>
            <a:ext cx="1240451" cy="288800"/>
            <a:chOff x="2901397" y="1460250"/>
            <a:chExt cx="930338" cy="220268"/>
          </a:xfrm>
        </p:grpSpPr>
        <p:cxnSp>
          <p:nvCxnSpPr>
            <p:cNvPr id="70" name="Straight Connector 69"/>
            <p:cNvCxnSpPr/>
            <p:nvPr/>
          </p:nvCxnSpPr>
          <p:spPr>
            <a:xfrm flipH="1" flipV="1">
              <a:off x="3592681" y="1460250"/>
              <a:ext cx="239054" cy="220268"/>
            </a:xfrm>
            <a:prstGeom prst="line">
              <a:avLst/>
            </a:prstGeom>
            <a:ln w="19050" cap="rnd">
              <a:solidFill>
                <a:schemeClr val="accent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H="1">
              <a:off x="2901397" y="1461496"/>
              <a:ext cx="691284" cy="0"/>
            </a:xfrm>
            <a:prstGeom prst="line">
              <a:avLst/>
            </a:prstGeom>
            <a:ln w="19050" cap="rnd">
              <a:solidFill>
                <a:schemeClr val="accent2"/>
              </a:solidFill>
              <a:prstDash val="solid"/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74"/>
          <p:cNvGrpSpPr/>
          <p:nvPr/>
        </p:nvGrpSpPr>
        <p:grpSpPr>
          <a:xfrm flipH="1">
            <a:off x="7067290" y="1859047"/>
            <a:ext cx="1243625" cy="295149"/>
            <a:chOff x="2899016" y="1459156"/>
            <a:chExt cx="932719" cy="221362"/>
          </a:xfrm>
        </p:grpSpPr>
        <p:cxnSp>
          <p:nvCxnSpPr>
            <p:cNvPr id="76" name="Straight Connector 75"/>
            <p:cNvCxnSpPr/>
            <p:nvPr/>
          </p:nvCxnSpPr>
          <p:spPr>
            <a:xfrm flipH="1" flipV="1">
              <a:off x="3592681" y="1460250"/>
              <a:ext cx="239054" cy="220268"/>
            </a:xfrm>
            <a:prstGeom prst="line">
              <a:avLst/>
            </a:prstGeom>
            <a:ln w="19050" cap="rnd">
              <a:solidFill>
                <a:srgbClr val="A90203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H="1">
              <a:off x="2899016" y="1459156"/>
              <a:ext cx="691284" cy="0"/>
            </a:xfrm>
            <a:prstGeom prst="line">
              <a:avLst/>
            </a:prstGeom>
            <a:ln w="19050" cap="rnd">
              <a:solidFill>
                <a:srgbClr val="A90203"/>
              </a:solidFill>
              <a:prstDash val="solid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81"/>
          <p:cNvGrpSpPr/>
          <p:nvPr/>
        </p:nvGrpSpPr>
        <p:grpSpPr>
          <a:xfrm flipV="1">
            <a:off x="3936372" y="5153566"/>
            <a:ext cx="1243625" cy="288800"/>
            <a:chOff x="2899016" y="1460250"/>
            <a:chExt cx="932719" cy="220268"/>
          </a:xfrm>
        </p:grpSpPr>
        <p:cxnSp>
          <p:nvCxnSpPr>
            <p:cNvPr id="83" name="Straight Connector 82"/>
            <p:cNvCxnSpPr/>
            <p:nvPr/>
          </p:nvCxnSpPr>
          <p:spPr>
            <a:xfrm flipH="1" flipV="1">
              <a:off x="3592681" y="1460250"/>
              <a:ext cx="239054" cy="220268"/>
            </a:xfrm>
            <a:prstGeom prst="line">
              <a:avLst/>
            </a:prstGeom>
            <a:ln w="19050" cap="rnd">
              <a:solidFill>
                <a:srgbClr val="EC1C2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flipH="1">
              <a:off x="2899016" y="1461496"/>
              <a:ext cx="691284" cy="0"/>
            </a:xfrm>
            <a:prstGeom prst="line">
              <a:avLst/>
            </a:prstGeom>
            <a:ln w="19050" cap="rnd">
              <a:solidFill>
                <a:srgbClr val="EC1C24"/>
              </a:solidFill>
              <a:prstDash val="solid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84"/>
          <p:cNvGrpSpPr/>
          <p:nvPr/>
        </p:nvGrpSpPr>
        <p:grpSpPr>
          <a:xfrm flipH="1" flipV="1">
            <a:off x="7067289" y="5199476"/>
            <a:ext cx="1240451" cy="295149"/>
            <a:chOff x="2901397" y="1459156"/>
            <a:chExt cx="930338" cy="221362"/>
          </a:xfrm>
        </p:grpSpPr>
        <p:cxnSp>
          <p:nvCxnSpPr>
            <p:cNvPr id="86" name="Straight Connector 85"/>
            <p:cNvCxnSpPr/>
            <p:nvPr/>
          </p:nvCxnSpPr>
          <p:spPr>
            <a:xfrm flipH="1" flipV="1">
              <a:off x="3592681" y="1460250"/>
              <a:ext cx="239054" cy="220268"/>
            </a:xfrm>
            <a:prstGeom prst="line">
              <a:avLst/>
            </a:prstGeom>
            <a:ln w="19050" cap="rnd">
              <a:solidFill>
                <a:srgbClr val="EC6128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H="1">
              <a:off x="2901397" y="1459156"/>
              <a:ext cx="691284" cy="0"/>
            </a:xfrm>
            <a:prstGeom prst="line">
              <a:avLst/>
            </a:prstGeom>
            <a:ln w="19050" cap="rnd">
              <a:solidFill>
                <a:srgbClr val="EC6128"/>
              </a:solidFill>
              <a:prstDash val="solid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8" name="Straight Connector 87"/>
          <p:cNvCxnSpPr/>
          <p:nvPr/>
        </p:nvCxnSpPr>
        <p:spPr>
          <a:xfrm flipH="1">
            <a:off x="3761182" y="3649742"/>
            <a:ext cx="614169" cy="0"/>
          </a:xfrm>
          <a:prstGeom prst="line">
            <a:avLst/>
          </a:prstGeom>
          <a:ln w="19050" cap="rnd">
            <a:solidFill>
              <a:srgbClr val="00A69C"/>
            </a:solidFill>
            <a:prstDash val="solid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H="1">
            <a:off x="7958682" y="3649742"/>
            <a:ext cx="614169" cy="0"/>
          </a:xfrm>
          <a:prstGeom prst="line">
            <a:avLst/>
          </a:prstGeom>
          <a:ln w="19050" cap="rnd">
            <a:solidFill>
              <a:schemeClr val="accent4"/>
            </a:solidFill>
            <a:prstDash val="solid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9" name="Group 98"/>
          <p:cNvGrpSpPr/>
          <p:nvPr/>
        </p:nvGrpSpPr>
        <p:grpSpPr>
          <a:xfrm>
            <a:off x="6225693" y="1865394"/>
            <a:ext cx="1488968" cy="1354496"/>
            <a:chOff x="4616008" y="1463917"/>
            <a:chExt cx="1116726" cy="1015872"/>
          </a:xfrm>
        </p:grpSpPr>
        <p:sp>
          <p:nvSpPr>
            <p:cNvPr id="43" name="Freeform 59"/>
            <p:cNvSpPr/>
            <p:nvPr/>
          </p:nvSpPr>
          <p:spPr bwMode="auto">
            <a:xfrm>
              <a:off x="4616008" y="1463917"/>
              <a:ext cx="1116726" cy="1015872"/>
            </a:xfrm>
            <a:custGeom>
              <a:avLst/>
              <a:gdLst/>
              <a:ahLst/>
              <a:cxnLst>
                <a:cxn ang="0">
                  <a:pos x="174" y="281"/>
                </a:cxn>
                <a:cxn ang="0">
                  <a:pos x="305" y="204"/>
                </a:cxn>
                <a:cxn ang="0">
                  <a:pos x="280" y="133"/>
                </a:cxn>
                <a:cxn ang="0">
                  <a:pos x="49" y="9"/>
                </a:cxn>
                <a:cxn ang="0">
                  <a:pos x="1" y="33"/>
                </a:cxn>
                <a:cxn ang="0">
                  <a:pos x="3" y="194"/>
                </a:cxn>
                <a:cxn ang="0">
                  <a:pos x="23" y="226"/>
                </a:cxn>
                <a:cxn ang="0">
                  <a:pos x="110" y="271"/>
                </a:cxn>
                <a:cxn ang="0">
                  <a:pos x="174" y="281"/>
                </a:cxn>
              </a:cxnLst>
              <a:rect l="0" t="0" r="r" b="b"/>
              <a:pathLst>
                <a:path w="335" h="304">
                  <a:moveTo>
                    <a:pt x="174" y="281"/>
                  </a:moveTo>
                  <a:cubicBezTo>
                    <a:pt x="195" y="268"/>
                    <a:pt x="305" y="204"/>
                    <a:pt x="305" y="204"/>
                  </a:cubicBezTo>
                  <a:cubicBezTo>
                    <a:pt x="305" y="204"/>
                    <a:pt x="335" y="192"/>
                    <a:pt x="280" y="133"/>
                  </a:cubicBezTo>
                  <a:cubicBezTo>
                    <a:pt x="225" y="76"/>
                    <a:pt x="149" y="24"/>
                    <a:pt x="49" y="9"/>
                  </a:cubicBezTo>
                  <a:cubicBezTo>
                    <a:pt x="36" y="7"/>
                    <a:pt x="0" y="0"/>
                    <a:pt x="1" y="33"/>
                  </a:cubicBezTo>
                  <a:cubicBezTo>
                    <a:pt x="2" y="65"/>
                    <a:pt x="3" y="194"/>
                    <a:pt x="3" y="194"/>
                  </a:cubicBezTo>
                  <a:cubicBezTo>
                    <a:pt x="3" y="194"/>
                    <a:pt x="3" y="219"/>
                    <a:pt x="23" y="226"/>
                  </a:cubicBezTo>
                  <a:cubicBezTo>
                    <a:pt x="43" y="233"/>
                    <a:pt x="85" y="249"/>
                    <a:pt x="110" y="271"/>
                  </a:cubicBezTo>
                  <a:cubicBezTo>
                    <a:pt x="133" y="292"/>
                    <a:pt x="138" y="304"/>
                    <a:pt x="174" y="281"/>
                  </a:cubicBezTo>
                </a:path>
              </a:pathLst>
            </a:custGeom>
            <a:solidFill>
              <a:srgbClr val="A90203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 dirty="0">
                <a:cs typeface="+mn-ea"/>
                <a:sym typeface="+mn-lt"/>
              </a:endParaRPr>
            </a:p>
          </p:txBody>
        </p:sp>
        <p:grpSp>
          <p:nvGrpSpPr>
            <p:cNvPr id="58" name="Group 57"/>
            <p:cNvGrpSpPr/>
            <p:nvPr/>
          </p:nvGrpSpPr>
          <p:grpSpPr>
            <a:xfrm>
              <a:off x="4743404" y="1718036"/>
              <a:ext cx="535010" cy="517313"/>
              <a:chOff x="5659438" y="2249488"/>
              <a:chExt cx="623887" cy="603250"/>
            </a:xfrm>
            <a:solidFill>
              <a:schemeClr val="accent3">
                <a:lumMod val="50000"/>
              </a:schemeClr>
            </a:solidFill>
          </p:grpSpPr>
          <p:sp>
            <p:nvSpPr>
              <p:cNvPr id="59" name="Freeform 67"/>
              <p:cNvSpPr>
                <a:spLocks noEditPoints="1"/>
              </p:cNvSpPr>
              <p:nvPr/>
            </p:nvSpPr>
            <p:spPr bwMode="auto">
              <a:xfrm>
                <a:off x="5988050" y="2249488"/>
                <a:ext cx="295275" cy="585788"/>
              </a:xfrm>
              <a:custGeom>
                <a:avLst/>
                <a:gdLst/>
                <a:ahLst/>
                <a:cxnLst>
                  <a:cxn ang="0">
                    <a:pos x="0" y="148"/>
                  </a:cxn>
                  <a:cxn ang="0">
                    <a:pos x="0" y="50"/>
                  </a:cxn>
                  <a:cxn ang="0">
                    <a:pos x="51" y="0"/>
                  </a:cxn>
                  <a:cxn ang="0">
                    <a:pos x="101" y="50"/>
                  </a:cxn>
                  <a:cxn ang="0">
                    <a:pos x="101" y="148"/>
                  </a:cxn>
                  <a:cxn ang="0">
                    <a:pos x="51" y="199"/>
                  </a:cxn>
                  <a:cxn ang="0">
                    <a:pos x="0" y="148"/>
                  </a:cxn>
                  <a:cxn ang="0">
                    <a:pos x="9" y="50"/>
                  </a:cxn>
                  <a:cxn ang="0">
                    <a:pos x="9" y="148"/>
                  </a:cxn>
                  <a:cxn ang="0">
                    <a:pos x="51" y="190"/>
                  </a:cxn>
                  <a:cxn ang="0">
                    <a:pos x="92" y="148"/>
                  </a:cxn>
                  <a:cxn ang="0">
                    <a:pos x="92" y="50"/>
                  </a:cxn>
                  <a:cxn ang="0">
                    <a:pos x="51" y="9"/>
                  </a:cxn>
                  <a:cxn ang="0">
                    <a:pos x="9" y="50"/>
                  </a:cxn>
                </a:cxnLst>
                <a:rect l="0" t="0" r="r" b="b"/>
                <a:pathLst>
                  <a:path w="101" h="199">
                    <a:moveTo>
                      <a:pt x="0" y="148"/>
                    </a:moveTo>
                    <a:cubicBezTo>
                      <a:pt x="0" y="50"/>
                      <a:pt x="0" y="50"/>
                      <a:pt x="0" y="50"/>
                    </a:cubicBezTo>
                    <a:cubicBezTo>
                      <a:pt x="0" y="23"/>
                      <a:pt x="23" y="0"/>
                      <a:pt x="51" y="0"/>
                    </a:cubicBezTo>
                    <a:cubicBezTo>
                      <a:pt x="78" y="0"/>
                      <a:pt x="101" y="23"/>
                      <a:pt x="101" y="50"/>
                    </a:cubicBezTo>
                    <a:cubicBezTo>
                      <a:pt x="101" y="148"/>
                      <a:pt x="101" y="148"/>
                      <a:pt x="101" y="148"/>
                    </a:cubicBezTo>
                    <a:cubicBezTo>
                      <a:pt x="101" y="176"/>
                      <a:pt x="78" y="199"/>
                      <a:pt x="51" y="199"/>
                    </a:cubicBezTo>
                    <a:cubicBezTo>
                      <a:pt x="23" y="199"/>
                      <a:pt x="0" y="176"/>
                      <a:pt x="0" y="148"/>
                    </a:cubicBezTo>
                    <a:moveTo>
                      <a:pt x="9" y="50"/>
                    </a:moveTo>
                    <a:cubicBezTo>
                      <a:pt x="9" y="148"/>
                      <a:pt x="9" y="148"/>
                      <a:pt x="9" y="148"/>
                    </a:cubicBezTo>
                    <a:cubicBezTo>
                      <a:pt x="9" y="171"/>
                      <a:pt x="28" y="190"/>
                      <a:pt x="51" y="190"/>
                    </a:cubicBezTo>
                    <a:cubicBezTo>
                      <a:pt x="74" y="190"/>
                      <a:pt x="92" y="171"/>
                      <a:pt x="92" y="148"/>
                    </a:cubicBezTo>
                    <a:cubicBezTo>
                      <a:pt x="92" y="50"/>
                      <a:pt x="92" y="50"/>
                      <a:pt x="92" y="50"/>
                    </a:cubicBezTo>
                    <a:cubicBezTo>
                      <a:pt x="92" y="27"/>
                      <a:pt x="74" y="9"/>
                      <a:pt x="51" y="9"/>
                    </a:cubicBezTo>
                    <a:cubicBezTo>
                      <a:pt x="28" y="9"/>
                      <a:pt x="9" y="27"/>
                      <a:pt x="9" y="50"/>
                    </a:cubicBez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cs typeface="+mn-ea"/>
                  <a:sym typeface="+mn-lt"/>
                </a:endParaRPr>
              </a:p>
            </p:txBody>
          </p:sp>
          <p:sp>
            <p:nvSpPr>
              <p:cNvPr id="62" name="Freeform 68"/>
              <p:cNvSpPr/>
              <p:nvPr/>
            </p:nvSpPr>
            <p:spPr bwMode="auto">
              <a:xfrm>
                <a:off x="6027738" y="2559050"/>
                <a:ext cx="214313" cy="222250"/>
              </a:xfrm>
              <a:custGeom>
                <a:avLst/>
                <a:gdLst/>
                <a:ahLst/>
                <a:cxnLst>
                  <a:cxn ang="0">
                    <a:pos x="73" y="0"/>
                  </a:cxn>
                  <a:cxn ang="0">
                    <a:pos x="73" y="39"/>
                  </a:cxn>
                  <a:cxn ang="0">
                    <a:pos x="37" y="76"/>
                  </a:cxn>
                  <a:cxn ang="0">
                    <a:pos x="0" y="39"/>
                  </a:cxn>
                  <a:cxn ang="0">
                    <a:pos x="0" y="0"/>
                  </a:cxn>
                  <a:cxn ang="0">
                    <a:pos x="73" y="0"/>
                  </a:cxn>
                </a:cxnLst>
                <a:rect l="0" t="0" r="r" b="b"/>
                <a:pathLst>
                  <a:path w="73" h="76">
                    <a:moveTo>
                      <a:pt x="73" y="0"/>
                    </a:moveTo>
                    <a:cubicBezTo>
                      <a:pt x="73" y="39"/>
                      <a:pt x="73" y="39"/>
                      <a:pt x="73" y="39"/>
                    </a:cubicBezTo>
                    <a:cubicBezTo>
                      <a:pt x="73" y="59"/>
                      <a:pt x="57" y="76"/>
                      <a:pt x="37" y="76"/>
                    </a:cubicBezTo>
                    <a:cubicBezTo>
                      <a:pt x="16" y="76"/>
                      <a:pt x="0" y="59"/>
                      <a:pt x="0" y="39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73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cs typeface="+mn-ea"/>
                  <a:sym typeface="+mn-lt"/>
                </a:endParaRPr>
              </a:p>
            </p:txBody>
          </p:sp>
          <p:sp>
            <p:nvSpPr>
              <p:cNvPr id="65" name="Freeform 69"/>
              <p:cNvSpPr/>
              <p:nvPr/>
            </p:nvSpPr>
            <p:spPr bwMode="auto">
              <a:xfrm>
                <a:off x="5708650" y="2543175"/>
                <a:ext cx="252413" cy="258763"/>
              </a:xfrm>
              <a:custGeom>
                <a:avLst/>
                <a:gdLst/>
                <a:ahLst/>
                <a:cxnLst>
                  <a:cxn ang="0">
                    <a:pos x="86" y="34"/>
                  </a:cxn>
                  <a:cxn ang="0">
                    <a:pos x="68" y="66"/>
                  </a:cxn>
                  <a:cxn ang="0">
                    <a:pos x="22" y="78"/>
                  </a:cxn>
                  <a:cxn ang="0">
                    <a:pos x="9" y="32"/>
                  </a:cxn>
                  <a:cxn ang="0">
                    <a:pos x="27" y="0"/>
                  </a:cxn>
                  <a:cxn ang="0">
                    <a:pos x="86" y="34"/>
                  </a:cxn>
                </a:cxnLst>
                <a:rect l="0" t="0" r="r" b="b"/>
                <a:pathLst>
                  <a:path w="86" h="88">
                    <a:moveTo>
                      <a:pt x="86" y="34"/>
                    </a:moveTo>
                    <a:cubicBezTo>
                      <a:pt x="68" y="66"/>
                      <a:pt x="68" y="66"/>
                      <a:pt x="68" y="66"/>
                    </a:cubicBezTo>
                    <a:cubicBezTo>
                      <a:pt x="59" y="82"/>
                      <a:pt x="38" y="88"/>
                      <a:pt x="22" y="78"/>
                    </a:cubicBezTo>
                    <a:cubicBezTo>
                      <a:pt x="5" y="69"/>
                      <a:pt x="0" y="48"/>
                      <a:pt x="9" y="32"/>
                    </a:cubicBezTo>
                    <a:cubicBezTo>
                      <a:pt x="27" y="0"/>
                      <a:pt x="27" y="0"/>
                      <a:pt x="27" y="0"/>
                    </a:cubicBezTo>
                    <a:lnTo>
                      <a:pt x="86" y="3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cs typeface="+mn-ea"/>
                  <a:sym typeface="+mn-lt"/>
                </a:endParaRPr>
              </a:p>
            </p:txBody>
          </p:sp>
          <p:sp>
            <p:nvSpPr>
              <p:cNvPr id="66" name="Freeform 70"/>
              <p:cNvSpPr/>
              <p:nvPr/>
            </p:nvSpPr>
            <p:spPr bwMode="auto">
              <a:xfrm>
                <a:off x="5659438" y="2320925"/>
                <a:ext cx="312738" cy="531813"/>
              </a:xfrm>
              <a:custGeom>
                <a:avLst/>
                <a:gdLst/>
                <a:ahLst/>
                <a:cxnLst>
                  <a:cxn ang="0">
                    <a:pos x="13" y="104"/>
                  </a:cxn>
                  <a:cxn ang="0">
                    <a:pos x="59" y="26"/>
                  </a:cxn>
                  <a:cxn ang="0">
                    <a:pos x="107" y="3"/>
                  </a:cxn>
                  <a:cxn ang="0">
                    <a:pos x="107" y="12"/>
                  </a:cxn>
                  <a:cxn ang="0">
                    <a:pos x="66" y="30"/>
                  </a:cxn>
                  <a:cxn ang="0">
                    <a:pos x="20" y="109"/>
                  </a:cxn>
                  <a:cxn ang="0">
                    <a:pos x="35" y="161"/>
                  </a:cxn>
                  <a:cxn ang="0">
                    <a:pos x="87" y="147"/>
                  </a:cxn>
                  <a:cxn ang="0">
                    <a:pos x="107" y="114"/>
                  </a:cxn>
                  <a:cxn ang="0">
                    <a:pos x="107" y="130"/>
                  </a:cxn>
                  <a:cxn ang="0">
                    <a:pos x="95" y="151"/>
                  </a:cxn>
                  <a:cxn ang="0">
                    <a:pos x="30" y="169"/>
                  </a:cxn>
                  <a:cxn ang="0">
                    <a:pos x="13" y="104"/>
                  </a:cxn>
                </a:cxnLst>
                <a:rect l="0" t="0" r="r" b="b"/>
                <a:pathLst>
                  <a:path w="107" h="181">
                    <a:moveTo>
                      <a:pt x="13" y="104"/>
                    </a:moveTo>
                    <a:cubicBezTo>
                      <a:pt x="59" y="26"/>
                      <a:pt x="59" y="26"/>
                      <a:pt x="59" y="26"/>
                    </a:cubicBezTo>
                    <a:cubicBezTo>
                      <a:pt x="69" y="9"/>
                      <a:pt x="88" y="0"/>
                      <a:pt x="107" y="3"/>
                    </a:cubicBezTo>
                    <a:cubicBezTo>
                      <a:pt x="107" y="12"/>
                      <a:pt x="107" y="12"/>
                      <a:pt x="107" y="12"/>
                    </a:cubicBezTo>
                    <a:cubicBezTo>
                      <a:pt x="91" y="8"/>
                      <a:pt x="74" y="15"/>
                      <a:pt x="66" y="30"/>
                    </a:cubicBezTo>
                    <a:cubicBezTo>
                      <a:pt x="20" y="109"/>
                      <a:pt x="20" y="109"/>
                      <a:pt x="20" y="109"/>
                    </a:cubicBezTo>
                    <a:cubicBezTo>
                      <a:pt x="10" y="127"/>
                      <a:pt x="16" y="151"/>
                      <a:pt x="35" y="161"/>
                    </a:cubicBezTo>
                    <a:cubicBezTo>
                      <a:pt x="53" y="172"/>
                      <a:pt x="77" y="166"/>
                      <a:pt x="87" y="147"/>
                    </a:cubicBezTo>
                    <a:cubicBezTo>
                      <a:pt x="107" y="114"/>
                      <a:pt x="107" y="114"/>
                      <a:pt x="107" y="114"/>
                    </a:cubicBezTo>
                    <a:cubicBezTo>
                      <a:pt x="107" y="130"/>
                      <a:pt x="107" y="130"/>
                      <a:pt x="107" y="130"/>
                    </a:cubicBezTo>
                    <a:cubicBezTo>
                      <a:pt x="95" y="151"/>
                      <a:pt x="95" y="151"/>
                      <a:pt x="95" y="151"/>
                    </a:cubicBezTo>
                    <a:cubicBezTo>
                      <a:pt x="82" y="174"/>
                      <a:pt x="53" y="181"/>
                      <a:pt x="30" y="169"/>
                    </a:cubicBezTo>
                    <a:cubicBezTo>
                      <a:pt x="8" y="156"/>
                      <a:pt x="0" y="127"/>
                      <a:pt x="13" y="104"/>
                    </a:cubicBez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01" name="Group 100"/>
          <p:cNvGrpSpPr/>
          <p:nvPr/>
        </p:nvGrpSpPr>
        <p:grpSpPr>
          <a:xfrm>
            <a:off x="4362651" y="2799361"/>
            <a:ext cx="1092888" cy="1716347"/>
            <a:chOff x="3218726" y="2164392"/>
            <a:chExt cx="819666" cy="1287260"/>
          </a:xfrm>
        </p:grpSpPr>
        <p:sp>
          <p:nvSpPr>
            <p:cNvPr id="46" name="Freeform 62"/>
            <p:cNvSpPr/>
            <p:nvPr/>
          </p:nvSpPr>
          <p:spPr bwMode="auto">
            <a:xfrm>
              <a:off x="3218726" y="2164392"/>
              <a:ext cx="819666" cy="1287260"/>
            </a:xfrm>
            <a:custGeom>
              <a:avLst/>
              <a:gdLst/>
              <a:ahLst/>
              <a:cxnLst>
                <a:cxn ang="0">
                  <a:pos x="209" y="93"/>
                </a:cxn>
                <a:cxn ang="0">
                  <a:pos x="75" y="20"/>
                </a:cxn>
                <a:cxn ang="0">
                  <a:pos x="27" y="77"/>
                </a:cxn>
                <a:cxn ang="0">
                  <a:pos x="38" y="338"/>
                </a:cxn>
                <a:cxn ang="0">
                  <a:pos x="83" y="368"/>
                </a:cxn>
                <a:cxn ang="0">
                  <a:pos x="221" y="284"/>
                </a:cxn>
                <a:cxn ang="0">
                  <a:pos x="238" y="250"/>
                </a:cxn>
                <a:cxn ang="0">
                  <a:pos x="232" y="152"/>
                </a:cxn>
                <a:cxn ang="0">
                  <a:pos x="209" y="93"/>
                </a:cxn>
              </a:cxnLst>
              <a:rect l="0" t="0" r="r" b="b"/>
              <a:pathLst>
                <a:path w="246" h="385">
                  <a:moveTo>
                    <a:pt x="209" y="93"/>
                  </a:moveTo>
                  <a:cubicBezTo>
                    <a:pt x="187" y="81"/>
                    <a:pt x="75" y="20"/>
                    <a:pt x="75" y="20"/>
                  </a:cubicBezTo>
                  <a:cubicBezTo>
                    <a:pt x="75" y="20"/>
                    <a:pt x="49" y="0"/>
                    <a:pt x="27" y="77"/>
                  </a:cubicBezTo>
                  <a:cubicBezTo>
                    <a:pt x="6" y="153"/>
                    <a:pt x="0" y="245"/>
                    <a:pt x="38" y="338"/>
                  </a:cubicBezTo>
                  <a:cubicBezTo>
                    <a:pt x="43" y="350"/>
                    <a:pt x="56" y="385"/>
                    <a:pt x="83" y="368"/>
                  </a:cubicBezTo>
                  <a:cubicBezTo>
                    <a:pt x="110" y="351"/>
                    <a:pt x="221" y="284"/>
                    <a:pt x="221" y="284"/>
                  </a:cubicBezTo>
                  <a:cubicBezTo>
                    <a:pt x="221" y="284"/>
                    <a:pt x="242" y="271"/>
                    <a:pt x="238" y="250"/>
                  </a:cubicBezTo>
                  <a:cubicBezTo>
                    <a:pt x="234" y="229"/>
                    <a:pt x="226" y="186"/>
                    <a:pt x="232" y="152"/>
                  </a:cubicBezTo>
                  <a:cubicBezTo>
                    <a:pt x="238" y="122"/>
                    <a:pt x="246" y="112"/>
                    <a:pt x="209" y="93"/>
                  </a:cubicBezTo>
                </a:path>
              </a:pathLst>
            </a:custGeom>
            <a:solidFill>
              <a:srgbClr val="00A69C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cs typeface="+mn-ea"/>
                <a:sym typeface="+mn-lt"/>
              </a:endParaRPr>
            </a:p>
          </p:txBody>
        </p:sp>
        <p:sp>
          <p:nvSpPr>
            <p:cNvPr id="67" name="Freeform 74"/>
            <p:cNvSpPr>
              <a:spLocks noEditPoints="1"/>
            </p:cNvSpPr>
            <p:nvPr/>
          </p:nvSpPr>
          <p:spPr bwMode="auto">
            <a:xfrm>
              <a:off x="3392943" y="2597627"/>
              <a:ext cx="471233" cy="420791"/>
            </a:xfrm>
            <a:custGeom>
              <a:avLst/>
              <a:gdLst/>
              <a:ahLst/>
              <a:cxnLst>
                <a:cxn ang="0">
                  <a:pos x="176" y="29"/>
                </a:cxn>
                <a:cxn ang="0">
                  <a:pos x="120" y="29"/>
                </a:cxn>
                <a:cxn ang="0">
                  <a:pos x="120" y="0"/>
                </a:cxn>
                <a:cxn ang="0">
                  <a:pos x="114" y="0"/>
                </a:cxn>
                <a:cxn ang="0">
                  <a:pos x="110" y="0"/>
                </a:cxn>
                <a:cxn ang="0">
                  <a:pos x="81" y="0"/>
                </a:cxn>
                <a:cxn ang="0">
                  <a:pos x="71" y="0"/>
                </a:cxn>
                <a:cxn ang="0">
                  <a:pos x="71" y="10"/>
                </a:cxn>
                <a:cxn ang="0">
                  <a:pos x="71" y="29"/>
                </a:cxn>
                <a:cxn ang="0">
                  <a:pos x="15" y="29"/>
                </a:cxn>
                <a:cxn ang="0">
                  <a:pos x="0" y="44"/>
                </a:cxn>
                <a:cxn ang="0">
                  <a:pos x="0" y="156"/>
                </a:cxn>
                <a:cxn ang="0">
                  <a:pos x="15" y="171"/>
                </a:cxn>
                <a:cxn ang="0">
                  <a:pos x="176" y="171"/>
                </a:cxn>
                <a:cxn ang="0">
                  <a:pos x="192" y="156"/>
                </a:cxn>
                <a:cxn ang="0">
                  <a:pos x="192" y="44"/>
                </a:cxn>
                <a:cxn ang="0">
                  <a:pos x="176" y="29"/>
                </a:cxn>
                <a:cxn ang="0">
                  <a:pos x="81" y="10"/>
                </a:cxn>
                <a:cxn ang="0">
                  <a:pos x="110" y="10"/>
                </a:cxn>
                <a:cxn ang="0">
                  <a:pos x="110" y="29"/>
                </a:cxn>
                <a:cxn ang="0">
                  <a:pos x="81" y="29"/>
                </a:cxn>
                <a:cxn ang="0">
                  <a:pos x="81" y="10"/>
                </a:cxn>
                <a:cxn ang="0">
                  <a:pos x="134" y="107"/>
                </a:cxn>
                <a:cxn ang="0">
                  <a:pos x="127" y="115"/>
                </a:cxn>
                <a:cxn ang="0">
                  <a:pos x="111" y="115"/>
                </a:cxn>
                <a:cxn ang="0">
                  <a:pos x="111" y="130"/>
                </a:cxn>
                <a:cxn ang="0">
                  <a:pos x="103" y="138"/>
                </a:cxn>
                <a:cxn ang="0">
                  <a:pos x="88" y="138"/>
                </a:cxn>
                <a:cxn ang="0">
                  <a:pos x="80" y="130"/>
                </a:cxn>
                <a:cxn ang="0">
                  <a:pos x="80" y="115"/>
                </a:cxn>
                <a:cxn ang="0">
                  <a:pos x="65" y="115"/>
                </a:cxn>
                <a:cxn ang="0">
                  <a:pos x="57" y="107"/>
                </a:cxn>
                <a:cxn ang="0">
                  <a:pos x="57" y="92"/>
                </a:cxn>
                <a:cxn ang="0">
                  <a:pos x="65" y="84"/>
                </a:cxn>
                <a:cxn ang="0">
                  <a:pos x="80" y="84"/>
                </a:cxn>
                <a:cxn ang="0">
                  <a:pos x="80" y="68"/>
                </a:cxn>
                <a:cxn ang="0">
                  <a:pos x="88" y="61"/>
                </a:cxn>
                <a:cxn ang="0">
                  <a:pos x="103" y="61"/>
                </a:cxn>
                <a:cxn ang="0">
                  <a:pos x="111" y="68"/>
                </a:cxn>
                <a:cxn ang="0">
                  <a:pos x="111" y="84"/>
                </a:cxn>
                <a:cxn ang="0">
                  <a:pos x="127" y="84"/>
                </a:cxn>
                <a:cxn ang="0">
                  <a:pos x="134" y="92"/>
                </a:cxn>
                <a:cxn ang="0">
                  <a:pos x="134" y="107"/>
                </a:cxn>
              </a:cxnLst>
              <a:rect l="0" t="0" r="r" b="b"/>
              <a:pathLst>
                <a:path w="192" h="171">
                  <a:moveTo>
                    <a:pt x="176" y="29"/>
                  </a:moveTo>
                  <a:cubicBezTo>
                    <a:pt x="120" y="29"/>
                    <a:pt x="120" y="29"/>
                    <a:pt x="120" y="29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71" y="29"/>
                    <a:pt x="71" y="29"/>
                    <a:pt x="71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7" y="29"/>
                    <a:pt x="0" y="36"/>
                    <a:pt x="0" y="44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0" y="164"/>
                    <a:pt x="7" y="171"/>
                    <a:pt x="15" y="171"/>
                  </a:cubicBezTo>
                  <a:cubicBezTo>
                    <a:pt x="176" y="171"/>
                    <a:pt x="176" y="171"/>
                    <a:pt x="176" y="171"/>
                  </a:cubicBezTo>
                  <a:cubicBezTo>
                    <a:pt x="185" y="171"/>
                    <a:pt x="192" y="164"/>
                    <a:pt x="192" y="156"/>
                  </a:cubicBezTo>
                  <a:cubicBezTo>
                    <a:pt x="192" y="44"/>
                    <a:pt x="192" y="44"/>
                    <a:pt x="192" y="44"/>
                  </a:cubicBezTo>
                  <a:cubicBezTo>
                    <a:pt x="192" y="36"/>
                    <a:pt x="185" y="29"/>
                    <a:pt x="176" y="29"/>
                  </a:cubicBezTo>
                  <a:moveTo>
                    <a:pt x="81" y="10"/>
                  </a:moveTo>
                  <a:cubicBezTo>
                    <a:pt x="110" y="10"/>
                    <a:pt x="110" y="10"/>
                    <a:pt x="110" y="10"/>
                  </a:cubicBezTo>
                  <a:cubicBezTo>
                    <a:pt x="110" y="29"/>
                    <a:pt x="110" y="29"/>
                    <a:pt x="110" y="29"/>
                  </a:cubicBezTo>
                  <a:cubicBezTo>
                    <a:pt x="81" y="29"/>
                    <a:pt x="81" y="29"/>
                    <a:pt x="81" y="29"/>
                  </a:cubicBezTo>
                  <a:lnTo>
                    <a:pt x="81" y="10"/>
                  </a:lnTo>
                  <a:close/>
                  <a:moveTo>
                    <a:pt x="134" y="107"/>
                  </a:moveTo>
                  <a:cubicBezTo>
                    <a:pt x="134" y="111"/>
                    <a:pt x="131" y="115"/>
                    <a:pt x="127" y="115"/>
                  </a:cubicBezTo>
                  <a:cubicBezTo>
                    <a:pt x="111" y="115"/>
                    <a:pt x="111" y="115"/>
                    <a:pt x="111" y="115"/>
                  </a:cubicBezTo>
                  <a:cubicBezTo>
                    <a:pt x="111" y="130"/>
                    <a:pt x="111" y="130"/>
                    <a:pt x="111" y="130"/>
                  </a:cubicBezTo>
                  <a:cubicBezTo>
                    <a:pt x="111" y="135"/>
                    <a:pt x="108" y="138"/>
                    <a:pt x="103" y="138"/>
                  </a:cubicBezTo>
                  <a:cubicBezTo>
                    <a:pt x="88" y="138"/>
                    <a:pt x="88" y="138"/>
                    <a:pt x="88" y="138"/>
                  </a:cubicBezTo>
                  <a:cubicBezTo>
                    <a:pt x="84" y="138"/>
                    <a:pt x="80" y="135"/>
                    <a:pt x="80" y="130"/>
                  </a:cubicBezTo>
                  <a:cubicBezTo>
                    <a:pt x="80" y="115"/>
                    <a:pt x="80" y="115"/>
                    <a:pt x="80" y="115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0" y="115"/>
                    <a:pt x="57" y="111"/>
                    <a:pt x="57" y="107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7" y="88"/>
                    <a:pt x="60" y="84"/>
                    <a:pt x="65" y="84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80" y="68"/>
                    <a:pt x="80" y="68"/>
                    <a:pt x="80" y="68"/>
                  </a:cubicBezTo>
                  <a:cubicBezTo>
                    <a:pt x="80" y="64"/>
                    <a:pt x="84" y="61"/>
                    <a:pt x="88" y="61"/>
                  </a:cubicBezTo>
                  <a:cubicBezTo>
                    <a:pt x="103" y="61"/>
                    <a:pt x="103" y="61"/>
                    <a:pt x="103" y="61"/>
                  </a:cubicBezTo>
                  <a:cubicBezTo>
                    <a:pt x="108" y="61"/>
                    <a:pt x="111" y="64"/>
                    <a:pt x="111" y="68"/>
                  </a:cubicBezTo>
                  <a:cubicBezTo>
                    <a:pt x="111" y="84"/>
                    <a:pt x="111" y="84"/>
                    <a:pt x="111" y="84"/>
                  </a:cubicBezTo>
                  <a:cubicBezTo>
                    <a:pt x="127" y="84"/>
                    <a:pt x="127" y="84"/>
                    <a:pt x="127" y="84"/>
                  </a:cubicBezTo>
                  <a:cubicBezTo>
                    <a:pt x="131" y="84"/>
                    <a:pt x="134" y="88"/>
                    <a:pt x="134" y="92"/>
                  </a:cubicBezTo>
                  <a:lnTo>
                    <a:pt x="134" y="10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cs typeface="+mn-ea"/>
                <a:sym typeface="+mn-lt"/>
              </a:endParaRP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4638929" y="1860506"/>
            <a:ext cx="1488968" cy="1332492"/>
            <a:chOff x="3425935" y="1460250"/>
            <a:chExt cx="1116726" cy="999369"/>
          </a:xfrm>
        </p:grpSpPr>
        <p:sp>
          <p:nvSpPr>
            <p:cNvPr id="48" name="Freeform 64"/>
            <p:cNvSpPr/>
            <p:nvPr/>
          </p:nvSpPr>
          <p:spPr bwMode="auto">
            <a:xfrm>
              <a:off x="3425935" y="1460250"/>
              <a:ext cx="1116726" cy="999369"/>
            </a:xfrm>
            <a:custGeom>
              <a:avLst/>
              <a:gdLst/>
              <a:ahLst/>
              <a:cxnLst>
                <a:cxn ang="0">
                  <a:pos x="330" y="184"/>
                </a:cxn>
                <a:cxn ang="0">
                  <a:pos x="330" y="32"/>
                </a:cxn>
                <a:cxn ang="0">
                  <a:pos x="257" y="18"/>
                </a:cxn>
                <a:cxn ang="0">
                  <a:pos x="33" y="152"/>
                </a:cxn>
                <a:cxn ang="0">
                  <a:pos x="28" y="206"/>
                </a:cxn>
                <a:cxn ang="0">
                  <a:pos x="168" y="287"/>
                </a:cxn>
                <a:cxn ang="0">
                  <a:pos x="206" y="286"/>
                </a:cxn>
                <a:cxn ang="0">
                  <a:pos x="289" y="233"/>
                </a:cxn>
                <a:cxn ang="0">
                  <a:pos x="330" y="184"/>
                </a:cxn>
              </a:cxnLst>
              <a:rect l="0" t="0" r="r" b="b"/>
              <a:pathLst>
                <a:path w="335" h="299">
                  <a:moveTo>
                    <a:pt x="330" y="184"/>
                  </a:moveTo>
                  <a:cubicBezTo>
                    <a:pt x="330" y="159"/>
                    <a:pt x="330" y="32"/>
                    <a:pt x="330" y="32"/>
                  </a:cubicBezTo>
                  <a:cubicBezTo>
                    <a:pt x="330" y="32"/>
                    <a:pt x="335" y="0"/>
                    <a:pt x="257" y="18"/>
                  </a:cubicBezTo>
                  <a:cubicBezTo>
                    <a:pt x="180" y="35"/>
                    <a:pt x="96" y="74"/>
                    <a:pt x="33" y="152"/>
                  </a:cubicBezTo>
                  <a:cubicBezTo>
                    <a:pt x="25" y="163"/>
                    <a:pt x="0" y="190"/>
                    <a:pt x="28" y="206"/>
                  </a:cubicBezTo>
                  <a:cubicBezTo>
                    <a:pt x="57" y="222"/>
                    <a:pt x="168" y="287"/>
                    <a:pt x="168" y="287"/>
                  </a:cubicBezTo>
                  <a:cubicBezTo>
                    <a:pt x="168" y="287"/>
                    <a:pt x="189" y="299"/>
                    <a:pt x="206" y="286"/>
                  </a:cubicBezTo>
                  <a:cubicBezTo>
                    <a:pt x="222" y="272"/>
                    <a:pt x="257" y="244"/>
                    <a:pt x="289" y="233"/>
                  </a:cubicBezTo>
                  <a:cubicBezTo>
                    <a:pt x="319" y="224"/>
                    <a:pt x="331" y="226"/>
                    <a:pt x="330" y="184"/>
                  </a:cubicBezTo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cs typeface="+mn-ea"/>
                <a:sym typeface="+mn-lt"/>
              </a:endParaRPr>
            </a:p>
          </p:txBody>
        </p:sp>
        <p:sp>
          <p:nvSpPr>
            <p:cNvPr id="68" name="Freeform 121"/>
            <p:cNvSpPr>
              <a:spLocks noEditPoints="1"/>
            </p:cNvSpPr>
            <p:nvPr/>
          </p:nvSpPr>
          <p:spPr bwMode="auto">
            <a:xfrm>
              <a:off x="3823326" y="1680519"/>
              <a:ext cx="484906" cy="557590"/>
            </a:xfrm>
            <a:custGeom>
              <a:avLst/>
              <a:gdLst/>
              <a:ahLst/>
              <a:cxnLst>
                <a:cxn ang="0">
                  <a:pos x="227" y="284"/>
                </a:cxn>
                <a:cxn ang="0">
                  <a:pos x="214" y="284"/>
                </a:cxn>
                <a:cxn ang="0">
                  <a:pos x="264" y="189"/>
                </a:cxn>
                <a:cxn ang="0">
                  <a:pos x="179" y="80"/>
                </a:cxn>
                <a:cxn ang="0">
                  <a:pos x="200" y="39"/>
                </a:cxn>
                <a:cxn ang="0">
                  <a:pos x="196" y="26"/>
                </a:cxn>
                <a:cxn ang="0">
                  <a:pos x="145" y="2"/>
                </a:cxn>
                <a:cxn ang="0">
                  <a:pos x="138" y="1"/>
                </a:cxn>
                <a:cxn ang="0">
                  <a:pos x="132" y="7"/>
                </a:cxn>
                <a:cxn ang="0">
                  <a:pos x="72" y="121"/>
                </a:cxn>
                <a:cxn ang="0">
                  <a:pos x="80" y="147"/>
                </a:cxn>
                <a:cxn ang="0">
                  <a:pos x="72" y="164"/>
                </a:cxn>
                <a:cxn ang="0">
                  <a:pos x="106" y="180"/>
                </a:cxn>
                <a:cxn ang="0">
                  <a:pos x="114" y="164"/>
                </a:cxn>
                <a:cxn ang="0">
                  <a:pos x="114" y="164"/>
                </a:cxn>
                <a:cxn ang="0">
                  <a:pos x="140" y="154"/>
                </a:cxn>
                <a:cxn ang="0">
                  <a:pos x="161" y="115"/>
                </a:cxn>
                <a:cxn ang="0">
                  <a:pos x="227" y="189"/>
                </a:cxn>
                <a:cxn ang="0">
                  <a:pos x="151" y="265"/>
                </a:cxn>
                <a:cxn ang="0">
                  <a:pos x="95" y="246"/>
                </a:cxn>
                <a:cxn ang="0">
                  <a:pos x="95" y="237"/>
                </a:cxn>
                <a:cxn ang="0">
                  <a:pos x="104" y="227"/>
                </a:cxn>
                <a:cxn ang="0">
                  <a:pos x="151" y="227"/>
                </a:cxn>
                <a:cxn ang="0">
                  <a:pos x="151" y="208"/>
                </a:cxn>
                <a:cxn ang="0">
                  <a:pos x="79" y="208"/>
                </a:cxn>
                <a:cxn ang="0">
                  <a:pos x="40" y="208"/>
                </a:cxn>
                <a:cxn ang="0">
                  <a:pos x="0" y="208"/>
                </a:cxn>
                <a:cxn ang="0">
                  <a:pos x="0" y="227"/>
                </a:cxn>
                <a:cxn ang="0">
                  <a:pos x="45" y="227"/>
                </a:cxn>
                <a:cxn ang="0">
                  <a:pos x="48" y="227"/>
                </a:cxn>
                <a:cxn ang="0">
                  <a:pos x="57" y="237"/>
                </a:cxn>
                <a:cxn ang="0">
                  <a:pos x="57" y="246"/>
                </a:cxn>
                <a:cxn ang="0">
                  <a:pos x="57" y="284"/>
                </a:cxn>
                <a:cxn ang="0">
                  <a:pos x="19" y="303"/>
                </a:cxn>
                <a:cxn ang="0">
                  <a:pos x="264" y="303"/>
                </a:cxn>
                <a:cxn ang="0">
                  <a:pos x="227" y="284"/>
                </a:cxn>
                <a:cxn ang="0">
                  <a:pos x="161" y="26"/>
                </a:cxn>
                <a:cxn ang="0">
                  <a:pos x="155" y="32"/>
                </a:cxn>
                <a:cxn ang="0">
                  <a:pos x="111" y="114"/>
                </a:cxn>
                <a:cxn ang="0">
                  <a:pos x="95" y="106"/>
                </a:cxn>
                <a:cxn ang="0">
                  <a:pos x="96" y="102"/>
                </a:cxn>
                <a:cxn ang="0">
                  <a:pos x="137" y="25"/>
                </a:cxn>
                <a:cxn ang="0">
                  <a:pos x="143" y="20"/>
                </a:cxn>
                <a:cxn ang="0">
                  <a:pos x="150" y="21"/>
                </a:cxn>
                <a:cxn ang="0">
                  <a:pos x="161" y="26"/>
                </a:cxn>
                <a:cxn ang="0">
                  <a:pos x="161" y="26"/>
                </a:cxn>
              </a:cxnLst>
              <a:rect l="0" t="0" r="r" b="b"/>
              <a:pathLst>
                <a:path w="264" h="303">
                  <a:moveTo>
                    <a:pt x="227" y="284"/>
                  </a:moveTo>
                  <a:cubicBezTo>
                    <a:pt x="214" y="284"/>
                    <a:pt x="214" y="284"/>
                    <a:pt x="214" y="284"/>
                  </a:cubicBezTo>
                  <a:cubicBezTo>
                    <a:pt x="244" y="263"/>
                    <a:pt x="264" y="229"/>
                    <a:pt x="264" y="189"/>
                  </a:cubicBezTo>
                  <a:cubicBezTo>
                    <a:pt x="264" y="136"/>
                    <a:pt x="228" y="92"/>
                    <a:pt x="179" y="80"/>
                  </a:cubicBezTo>
                  <a:cubicBezTo>
                    <a:pt x="200" y="39"/>
                    <a:pt x="200" y="39"/>
                    <a:pt x="200" y="39"/>
                  </a:cubicBezTo>
                  <a:cubicBezTo>
                    <a:pt x="203" y="34"/>
                    <a:pt x="201" y="29"/>
                    <a:pt x="196" y="26"/>
                  </a:cubicBezTo>
                  <a:cubicBezTo>
                    <a:pt x="145" y="2"/>
                    <a:pt x="145" y="2"/>
                    <a:pt x="145" y="2"/>
                  </a:cubicBezTo>
                  <a:cubicBezTo>
                    <a:pt x="143" y="1"/>
                    <a:pt x="140" y="0"/>
                    <a:pt x="138" y="1"/>
                  </a:cubicBezTo>
                  <a:cubicBezTo>
                    <a:pt x="136" y="2"/>
                    <a:pt x="134" y="4"/>
                    <a:pt x="132" y="7"/>
                  </a:cubicBezTo>
                  <a:cubicBezTo>
                    <a:pt x="72" y="121"/>
                    <a:pt x="72" y="121"/>
                    <a:pt x="72" y="121"/>
                  </a:cubicBezTo>
                  <a:cubicBezTo>
                    <a:pt x="67" y="131"/>
                    <a:pt x="71" y="143"/>
                    <a:pt x="80" y="147"/>
                  </a:cubicBezTo>
                  <a:cubicBezTo>
                    <a:pt x="72" y="164"/>
                    <a:pt x="72" y="164"/>
                    <a:pt x="72" y="164"/>
                  </a:cubicBezTo>
                  <a:cubicBezTo>
                    <a:pt x="106" y="180"/>
                    <a:pt x="106" y="180"/>
                    <a:pt x="106" y="180"/>
                  </a:cubicBezTo>
                  <a:cubicBezTo>
                    <a:pt x="114" y="164"/>
                    <a:pt x="114" y="164"/>
                    <a:pt x="114" y="164"/>
                  </a:cubicBezTo>
                  <a:cubicBezTo>
                    <a:pt x="114" y="164"/>
                    <a:pt x="114" y="164"/>
                    <a:pt x="114" y="164"/>
                  </a:cubicBezTo>
                  <a:cubicBezTo>
                    <a:pt x="124" y="168"/>
                    <a:pt x="135" y="164"/>
                    <a:pt x="140" y="154"/>
                  </a:cubicBezTo>
                  <a:cubicBezTo>
                    <a:pt x="161" y="115"/>
                    <a:pt x="161" y="115"/>
                    <a:pt x="161" y="115"/>
                  </a:cubicBezTo>
                  <a:cubicBezTo>
                    <a:pt x="198" y="119"/>
                    <a:pt x="227" y="151"/>
                    <a:pt x="227" y="189"/>
                  </a:cubicBezTo>
                  <a:cubicBezTo>
                    <a:pt x="227" y="231"/>
                    <a:pt x="193" y="265"/>
                    <a:pt x="151" y="265"/>
                  </a:cubicBezTo>
                  <a:cubicBezTo>
                    <a:pt x="132" y="265"/>
                    <a:pt x="108" y="258"/>
                    <a:pt x="95" y="246"/>
                  </a:cubicBezTo>
                  <a:cubicBezTo>
                    <a:pt x="95" y="237"/>
                    <a:pt x="95" y="237"/>
                    <a:pt x="95" y="237"/>
                  </a:cubicBezTo>
                  <a:cubicBezTo>
                    <a:pt x="95" y="231"/>
                    <a:pt x="99" y="227"/>
                    <a:pt x="104" y="227"/>
                  </a:cubicBezTo>
                  <a:cubicBezTo>
                    <a:pt x="151" y="227"/>
                    <a:pt x="151" y="227"/>
                    <a:pt x="151" y="227"/>
                  </a:cubicBezTo>
                  <a:cubicBezTo>
                    <a:pt x="151" y="208"/>
                    <a:pt x="151" y="208"/>
                    <a:pt x="151" y="208"/>
                  </a:cubicBezTo>
                  <a:cubicBezTo>
                    <a:pt x="79" y="208"/>
                    <a:pt x="79" y="208"/>
                    <a:pt x="79" y="208"/>
                  </a:cubicBezTo>
                  <a:cubicBezTo>
                    <a:pt x="40" y="208"/>
                    <a:pt x="40" y="208"/>
                    <a:pt x="40" y="208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45" y="227"/>
                    <a:pt x="45" y="227"/>
                    <a:pt x="45" y="227"/>
                  </a:cubicBezTo>
                  <a:cubicBezTo>
                    <a:pt x="48" y="227"/>
                    <a:pt x="48" y="227"/>
                    <a:pt x="48" y="227"/>
                  </a:cubicBezTo>
                  <a:cubicBezTo>
                    <a:pt x="53" y="227"/>
                    <a:pt x="57" y="231"/>
                    <a:pt x="57" y="237"/>
                  </a:cubicBezTo>
                  <a:cubicBezTo>
                    <a:pt x="57" y="246"/>
                    <a:pt x="57" y="246"/>
                    <a:pt x="57" y="246"/>
                  </a:cubicBezTo>
                  <a:cubicBezTo>
                    <a:pt x="57" y="284"/>
                    <a:pt x="57" y="284"/>
                    <a:pt x="57" y="284"/>
                  </a:cubicBezTo>
                  <a:cubicBezTo>
                    <a:pt x="36" y="284"/>
                    <a:pt x="19" y="282"/>
                    <a:pt x="19" y="303"/>
                  </a:cubicBezTo>
                  <a:cubicBezTo>
                    <a:pt x="264" y="303"/>
                    <a:pt x="264" y="303"/>
                    <a:pt x="264" y="303"/>
                  </a:cubicBezTo>
                  <a:cubicBezTo>
                    <a:pt x="264" y="282"/>
                    <a:pt x="248" y="284"/>
                    <a:pt x="227" y="284"/>
                  </a:cubicBezTo>
                  <a:close/>
                  <a:moveTo>
                    <a:pt x="161" y="26"/>
                  </a:moveTo>
                  <a:cubicBezTo>
                    <a:pt x="158" y="27"/>
                    <a:pt x="156" y="29"/>
                    <a:pt x="155" y="32"/>
                  </a:cubicBezTo>
                  <a:cubicBezTo>
                    <a:pt x="111" y="114"/>
                    <a:pt x="111" y="114"/>
                    <a:pt x="111" y="114"/>
                  </a:cubicBezTo>
                  <a:cubicBezTo>
                    <a:pt x="95" y="106"/>
                    <a:pt x="95" y="106"/>
                    <a:pt x="95" y="106"/>
                  </a:cubicBezTo>
                  <a:cubicBezTo>
                    <a:pt x="95" y="105"/>
                    <a:pt x="95" y="103"/>
                    <a:pt x="96" y="102"/>
                  </a:cubicBezTo>
                  <a:cubicBezTo>
                    <a:pt x="137" y="25"/>
                    <a:pt x="137" y="25"/>
                    <a:pt x="137" y="25"/>
                  </a:cubicBezTo>
                  <a:cubicBezTo>
                    <a:pt x="138" y="23"/>
                    <a:pt x="140" y="21"/>
                    <a:pt x="143" y="20"/>
                  </a:cubicBezTo>
                  <a:cubicBezTo>
                    <a:pt x="145" y="19"/>
                    <a:pt x="148" y="19"/>
                    <a:pt x="150" y="21"/>
                  </a:cubicBezTo>
                  <a:cubicBezTo>
                    <a:pt x="161" y="26"/>
                    <a:pt x="161" y="26"/>
                    <a:pt x="161" y="26"/>
                  </a:cubicBezTo>
                  <a:cubicBezTo>
                    <a:pt x="161" y="26"/>
                    <a:pt x="161" y="26"/>
                    <a:pt x="161" y="2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cs typeface="+mn-ea"/>
                <a:sym typeface="+mn-lt"/>
              </a:endParaRP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4624260" y="4109850"/>
            <a:ext cx="1493859" cy="1344716"/>
            <a:chOff x="3414933" y="3147258"/>
            <a:chExt cx="1120394" cy="1008537"/>
          </a:xfrm>
        </p:grpSpPr>
        <p:sp>
          <p:nvSpPr>
            <p:cNvPr id="45" name="Freeform 61"/>
            <p:cNvSpPr/>
            <p:nvPr/>
          </p:nvSpPr>
          <p:spPr bwMode="auto">
            <a:xfrm>
              <a:off x="3414933" y="3147258"/>
              <a:ext cx="1120394" cy="1008537"/>
            </a:xfrm>
            <a:custGeom>
              <a:avLst/>
              <a:gdLst/>
              <a:ahLst/>
              <a:cxnLst>
                <a:cxn ang="0">
                  <a:pos x="161" y="22"/>
                </a:cxn>
                <a:cxn ang="0">
                  <a:pos x="31" y="100"/>
                </a:cxn>
                <a:cxn ang="0">
                  <a:pos x="56" y="171"/>
                </a:cxn>
                <a:cxn ang="0">
                  <a:pos x="287" y="293"/>
                </a:cxn>
                <a:cxn ang="0">
                  <a:pos x="335" y="270"/>
                </a:cxn>
                <a:cxn ang="0">
                  <a:pos x="332" y="108"/>
                </a:cxn>
                <a:cxn ang="0">
                  <a:pos x="312" y="77"/>
                </a:cxn>
                <a:cxn ang="0">
                  <a:pos x="224" y="32"/>
                </a:cxn>
                <a:cxn ang="0">
                  <a:pos x="161" y="22"/>
                </a:cxn>
              </a:cxnLst>
              <a:rect l="0" t="0" r="r" b="b"/>
              <a:pathLst>
                <a:path w="336" h="302">
                  <a:moveTo>
                    <a:pt x="161" y="22"/>
                  </a:moveTo>
                  <a:cubicBezTo>
                    <a:pt x="140" y="35"/>
                    <a:pt x="31" y="100"/>
                    <a:pt x="31" y="100"/>
                  </a:cubicBezTo>
                  <a:cubicBezTo>
                    <a:pt x="31" y="100"/>
                    <a:pt x="0" y="113"/>
                    <a:pt x="56" y="171"/>
                  </a:cubicBezTo>
                  <a:cubicBezTo>
                    <a:pt x="111" y="228"/>
                    <a:pt x="187" y="280"/>
                    <a:pt x="287" y="293"/>
                  </a:cubicBezTo>
                  <a:cubicBezTo>
                    <a:pt x="300" y="295"/>
                    <a:pt x="336" y="302"/>
                    <a:pt x="335" y="270"/>
                  </a:cubicBezTo>
                  <a:cubicBezTo>
                    <a:pt x="334" y="237"/>
                    <a:pt x="332" y="108"/>
                    <a:pt x="332" y="108"/>
                  </a:cubicBezTo>
                  <a:cubicBezTo>
                    <a:pt x="332" y="108"/>
                    <a:pt x="332" y="84"/>
                    <a:pt x="312" y="77"/>
                  </a:cubicBezTo>
                  <a:cubicBezTo>
                    <a:pt x="292" y="70"/>
                    <a:pt x="250" y="54"/>
                    <a:pt x="224" y="32"/>
                  </a:cubicBezTo>
                  <a:cubicBezTo>
                    <a:pt x="201" y="12"/>
                    <a:pt x="196" y="0"/>
                    <a:pt x="161" y="22"/>
                  </a:cubicBezTo>
                </a:path>
              </a:pathLst>
            </a:custGeom>
            <a:solidFill>
              <a:srgbClr val="EC1C24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cs typeface="+mn-ea"/>
                <a:sym typeface="+mn-lt"/>
              </a:endParaRPr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3786015" y="3459473"/>
              <a:ext cx="580546" cy="365363"/>
              <a:chOff x="3871913" y="3771900"/>
              <a:chExt cx="411163" cy="258763"/>
            </a:xfrm>
            <a:solidFill>
              <a:schemeClr val="accent6">
                <a:lumMod val="50000"/>
              </a:schemeClr>
            </a:solidFill>
          </p:grpSpPr>
          <p:sp>
            <p:nvSpPr>
              <p:cNvPr id="72" name="Freeform 92"/>
              <p:cNvSpPr>
                <a:spLocks noEditPoints="1"/>
              </p:cNvSpPr>
              <p:nvPr/>
            </p:nvSpPr>
            <p:spPr bwMode="auto">
              <a:xfrm>
                <a:off x="3871913" y="3771900"/>
                <a:ext cx="411163" cy="231775"/>
              </a:xfrm>
              <a:custGeom>
                <a:avLst/>
                <a:gdLst/>
                <a:ahLst/>
                <a:cxnLst>
                  <a:cxn ang="0">
                    <a:pos x="128" y="7"/>
                  </a:cxn>
                  <a:cxn ang="0">
                    <a:pos x="53" y="7"/>
                  </a:cxn>
                  <a:cxn ang="0">
                    <a:pos x="53" y="7"/>
                  </a:cxn>
                  <a:cxn ang="0">
                    <a:pos x="46" y="0"/>
                  </a:cxn>
                  <a:cxn ang="0">
                    <a:pos x="39" y="7"/>
                  </a:cxn>
                  <a:cxn ang="0">
                    <a:pos x="39" y="7"/>
                  </a:cxn>
                  <a:cxn ang="0">
                    <a:pos x="34" y="7"/>
                  </a:cxn>
                  <a:cxn ang="0">
                    <a:pos x="7" y="29"/>
                  </a:cxn>
                  <a:cxn ang="0">
                    <a:pos x="0" y="59"/>
                  </a:cxn>
                  <a:cxn ang="0">
                    <a:pos x="15" y="79"/>
                  </a:cxn>
                  <a:cxn ang="0">
                    <a:pos x="15" y="77"/>
                  </a:cxn>
                  <a:cxn ang="0">
                    <a:pos x="30" y="61"/>
                  </a:cxn>
                  <a:cxn ang="0">
                    <a:pos x="46" y="77"/>
                  </a:cxn>
                  <a:cxn ang="0">
                    <a:pos x="45" y="80"/>
                  </a:cxn>
                  <a:cxn ang="0">
                    <a:pos x="93" y="80"/>
                  </a:cxn>
                  <a:cxn ang="0">
                    <a:pos x="92" y="77"/>
                  </a:cxn>
                  <a:cxn ang="0">
                    <a:pos x="108" y="61"/>
                  </a:cxn>
                  <a:cxn ang="0">
                    <a:pos x="123" y="77"/>
                  </a:cxn>
                  <a:cxn ang="0">
                    <a:pos x="123" y="80"/>
                  </a:cxn>
                  <a:cxn ang="0">
                    <a:pos x="142" y="59"/>
                  </a:cxn>
                  <a:cxn ang="0">
                    <a:pos x="142" y="29"/>
                  </a:cxn>
                  <a:cxn ang="0">
                    <a:pos x="128" y="7"/>
                  </a:cxn>
                  <a:cxn ang="0">
                    <a:pos x="45" y="40"/>
                  </a:cxn>
                  <a:cxn ang="0">
                    <a:pos x="16" y="40"/>
                  </a:cxn>
                  <a:cxn ang="0">
                    <a:pos x="19" y="25"/>
                  </a:cxn>
                  <a:cxn ang="0">
                    <a:pos x="20" y="22"/>
                  </a:cxn>
                  <a:cxn ang="0">
                    <a:pos x="30" y="16"/>
                  </a:cxn>
                  <a:cxn ang="0">
                    <a:pos x="45" y="16"/>
                  </a:cxn>
                  <a:cxn ang="0">
                    <a:pos x="45" y="40"/>
                  </a:cxn>
                  <a:cxn ang="0">
                    <a:pos x="104" y="46"/>
                  </a:cxn>
                  <a:cxn ang="0">
                    <a:pos x="91" y="46"/>
                  </a:cxn>
                  <a:cxn ang="0">
                    <a:pos x="91" y="60"/>
                  </a:cxn>
                  <a:cxn ang="0">
                    <a:pos x="78" y="60"/>
                  </a:cxn>
                  <a:cxn ang="0">
                    <a:pos x="78" y="46"/>
                  </a:cxn>
                  <a:cxn ang="0">
                    <a:pos x="65" y="46"/>
                  </a:cxn>
                  <a:cxn ang="0">
                    <a:pos x="65" y="33"/>
                  </a:cxn>
                  <a:cxn ang="0">
                    <a:pos x="78" y="33"/>
                  </a:cxn>
                  <a:cxn ang="0">
                    <a:pos x="78" y="20"/>
                  </a:cxn>
                  <a:cxn ang="0">
                    <a:pos x="91" y="20"/>
                  </a:cxn>
                  <a:cxn ang="0">
                    <a:pos x="91" y="33"/>
                  </a:cxn>
                  <a:cxn ang="0">
                    <a:pos x="104" y="33"/>
                  </a:cxn>
                  <a:cxn ang="0">
                    <a:pos x="104" y="46"/>
                  </a:cxn>
                  <a:cxn ang="0">
                    <a:pos x="104" y="46"/>
                  </a:cxn>
                  <a:cxn ang="0">
                    <a:pos x="104" y="46"/>
                  </a:cxn>
                </a:cxnLst>
                <a:rect l="0" t="0" r="r" b="b"/>
                <a:pathLst>
                  <a:path w="142" h="80">
                    <a:moveTo>
                      <a:pt x="128" y="7"/>
                    </a:moveTo>
                    <a:cubicBezTo>
                      <a:pt x="53" y="7"/>
                      <a:pt x="53" y="7"/>
                      <a:pt x="53" y="7"/>
                    </a:cubicBezTo>
                    <a:cubicBezTo>
                      <a:pt x="53" y="7"/>
                      <a:pt x="53" y="7"/>
                      <a:pt x="53" y="7"/>
                    </a:cubicBezTo>
                    <a:cubicBezTo>
                      <a:pt x="53" y="3"/>
                      <a:pt x="50" y="0"/>
                      <a:pt x="46" y="0"/>
                    </a:cubicBezTo>
                    <a:cubicBezTo>
                      <a:pt x="42" y="0"/>
                      <a:pt x="39" y="3"/>
                      <a:pt x="39" y="7"/>
                    </a:cubicBezTo>
                    <a:cubicBezTo>
                      <a:pt x="39" y="7"/>
                      <a:pt x="39" y="7"/>
                      <a:pt x="39" y="7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22" y="7"/>
                      <a:pt x="12" y="13"/>
                      <a:pt x="7" y="29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68"/>
                      <a:pt x="6" y="76"/>
                      <a:pt x="15" y="79"/>
                    </a:cubicBezTo>
                    <a:cubicBezTo>
                      <a:pt x="15" y="78"/>
                      <a:pt x="15" y="77"/>
                      <a:pt x="15" y="77"/>
                    </a:cubicBezTo>
                    <a:cubicBezTo>
                      <a:pt x="15" y="68"/>
                      <a:pt x="22" y="61"/>
                      <a:pt x="30" y="61"/>
                    </a:cubicBezTo>
                    <a:cubicBezTo>
                      <a:pt x="39" y="61"/>
                      <a:pt x="46" y="68"/>
                      <a:pt x="46" y="77"/>
                    </a:cubicBezTo>
                    <a:cubicBezTo>
                      <a:pt x="46" y="78"/>
                      <a:pt x="46" y="79"/>
                      <a:pt x="45" y="80"/>
                    </a:cubicBezTo>
                    <a:cubicBezTo>
                      <a:pt x="93" y="80"/>
                      <a:pt x="93" y="80"/>
                      <a:pt x="93" y="80"/>
                    </a:cubicBezTo>
                    <a:cubicBezTo>
                      <a:pt x="92" y="79"/>
                      <a:pt x="92" y="78"/>
                      <a:pt x="92" y="77"/>
                    </a:cubicBezTo>
                    <a:cubicBezTo>
                      <a:pt x="92" y="68"/>
                      <a:pt x="99" y="61"/>
                      <a:pt x="108" y="61"/>
                    </a:cubicBezTo>
                    <a:cubicBezTo>
                      <a:pt x="116" y="61"/>
                      <a:pt x="123" y="68"/>
                      <a:pt x="123" y="77"/>
                    </a:cubicBezTo>
                    <a:cubicBezTo>
                      <a:pt x="123" y="78"/>
                      <a:pt x="123" y="79"/>
                      <a:pt x="123" y="80"/>
                    </a:cubicBezTo>
                    <a:cubicBezTo>
                      <a:pt x="134" y="79"/>
                      <a:pt x="142" y="70"/>
                      <a:pt x="142" y="59"/>
                    </a:cubicBezTo>
                    <a:cubicBezTo>
                      <a:pt x="142" y="29"/>
                      <a:pt x="142" y="29"/>
                      <a:pt x="142" y="29"/>
                    </a:cubicBezTo>
                    <a:cubicBezTo>
                      <a:pt x="142" y="17"/>
                      <a:pt x="140" y="7"/>
                      <a:pt x="128" y="7"/>
                    </a:cubicBezTo>
                    <a:close/>
                    <a:moveTo>
                      <a:pt x="45" y="40"/>
                    </a:moveTo>
                    <a:cubicBezTo>
                      <a:pt x="16" y="40"/>
                      <a:pt x="16" y="40"/>
                      <a:pt x="16" y="40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20" y="25"/>
                      <a:pt x="20" y="24"/>
                      <a:pt x="20" y="22"/>
                    </a:cubicBezTo>
                    <a:cubicBezTo>
                      <a:pt x="22" y="15"/>
                      <a:pt x="30" y="16"/>
                      <a:pt x="30" y="16"/>
                    </a:cubicBezTo>
                    <a:cubicBezTo>
                      <a:pt x="45" y="16"/>
                      <a:pt x="45" y="16"/>
                      <a:pt x="45" y="16"/>
                    </a:cubicBezTo>
                    <a:lnTo>
                      <a:pt x="45" y="40"/>
                    </a:lnTo>
                    <a:close/>
                    <a:moveTo>
                      <a:pt x="104" y="46"/>
                    </a:moveTo>
                    <a:cubicBezTo>
                      <a:pt x="91" y="46"/>
                      <a:pt x="91" y="46"/>
                      <a:pt x="91" y="46"/>
                    </a:cubicBezTo>
                    <a:cubicBezTo>
                      <a:pt x="91" y="60"/>
                      <a:pt x="91" y="60"/>
                      <a:pt x="91" y="60"/>
                    </a:cubicBezTo>
                    <a:cubicBezTo>
                      <a:pt x="78" y="60"/>
                      <a:pt x="78" y="60"/>
                      <a:pt x="78" y="60"/>
                    </a:cubicBezTo>
                    <a:cubicBezTo>
                      <a:pt x="78" y="46"/>
                      <a:pt x="78" y="46"/>
                      <a:pt x="78" y="46"/>
                    </a:cubicBezTo>
                    <a:cubicBezTo>
                      <a:pt x="65" y="46"/>
                      <a:pt x="65" y="46"/>
                      <a:pt x="65" y="46"/>
                    </a:cubicBezTo>
                    <a:cubicBezTo>
                      <a:pt x="65" y="33"/>
                      <a:pt x="65" y="33"/>
                      <a:pt x="65" y="33"/>
                    </a:cubicBezTo>
                    <a:cubicBezTo>
                      <a:pt x="78" y="33"/>
                      <a:pt x="78" y="33"/>
                      <a:pt x="78" y="33"/>
                    </a:cubicBezTo>
                    <a:cubicBezTo>
                      <a:pt x="78" y="20"/>
                      <a:pt x="78" y="20"/>
                      <a:pt x="78" y="20"/>
                    </a:cubicBezTo>
                    <a:cubicBezTo>
                      <a:pt x="91" y="20"/>
                      <a:pt x="91" y="20"/>
                      <a:pt x="91" y="20"/>
                    </a:cubicBezTo>
                    <a:cubicBezTo>
                      <a:pt x="91" y="33"/>
                      <a:pt x="91" y="33"/>
                      <a:pt x="91" y="33"/>
                    </a:cubicBezTo>
                    <a:cubicBezTo>
                      <a:pt x="104" y="33"/>
                      <a:pt x="104" y="33"/>
                      <a:pt x="104" y="33"/>
                    </a:cubicBezTo>
                    <a:lnTo>
                      <a:pt x="104" y="46"/>
                    </a:lnTo>
                    <a:close/>
                    <a:moveTo>
                      <a:pt x="104" y="46"/>
                    </a:moveTo>
                    <a:cubicBezTo>
                      <a:pt x="104" y="46"/>
                      <a:pt x="104" y="46"/>
                      <a:pt x="104" y="46"/>
                    </a:cubicBez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cs typeface="+mn-ea"/>
                  <a:sym typeface="+mn-lt"/>
                </a:endParaRPr>
              </a:p>
            </p:txBody>
          </p:sp>
          <p:sp>
            <p:nvSpPr>
              <p:cNvPr id="74" name="Freeform 93"/>
              <p:cNvSpPr>
                <a:spLocks noEditPoints="1"/>
              </p:cNvSpPr>
              <p:nvPr/>
            </p:nvSpPr>
            <p:spPr bwMode="auto">
              <a:xfrm>
                <a:off x="3924300" y="3960813"/>
                <a:ext cx="69850" cy="69850"/>
              </a:xfrm>
              <a:custGeom>
                <a:avLst/>
                <a:gdLst/>
                <a:ahLst/>
                <a:cxnLst>
                  <a:cxn ang="0">
                    <a:pos x="24" y="12"/>
                  </a:cxn>
                  <a:cxn ang="0">
                    <a:pos x="12" y="24"/>
                  </a:cxn>
                  <a:cxn ang="0">
                    <a:pos x="0" y="12"/>
                  </a:cxn>
                  <a:cxn ang="0">
                    <a:pos x="12" y="0"/>
                  </a:cxn>
                  <a:cxn ang="0">
                    <a:pos x="24" y="12"/>
                  </a:cxn>
                  <a:cxn ang="0">
                    <a:pos x="24" y="12"/>
                  </a:cxn>
                  <a:cxn ang="0">
                    <a:pos x="24" y="12"/>
                  </a:cxn>
                </a:cxnLst>
                <a:rect l="0" t="0" r="r" b="b"/>
                <a:pathLst>
                  <a:path w="24" h="24">
                    <a:moveTo>
                      <a:pt x="24" y="12"/>
                    </a:moveTo>
                    <a:cubicBezTo>
                      <a:pt x="24" y="19"/>
                      <a:pt x="19" y="24"/>
                      <a:pt x="12" y="24"/>
                    </a:cubicBezTo>
                    <a:cubicBezTo>
                      <a:pt x="5" y="24"/>
                      <a:pt x="0" y="19"/>
                      <a:pt x="0" y="12"/>
                    </a:cubicBezTo>
                    <a:cubicBezTo>
                      <a:pt x="0" y="5"/>
                      <a:pt x="5" y="0"/>
                      <a:pt x="12" y="0"/>
                    </a:cubicBezTo>
                    <a:cubicBezTo>
                      <a:pt x="19" y="0"/>
                      <a:pt x="24" y="5"/>
                      <a:pt x="24" y="12"/>
                    </a:cubicBezTo>
                    <a:close/>
                    <a:moveTo>
                      <a:pt x="24" y="12"/>
                    </a:moveTo>
                    <a:cubicBezTo>
                      <a:pt x="24" y="12"/>
                      <a:pt x="24" y="12"/>
                      <a:pt x="24" y="12"/>
                    </a:cubicBez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cs typeface="+mn-ea"/>
                  <a:sym typeface="+mn-lt"/>
                </a:endParaRPr>
              </a:p>
            </p:txBody>
          </p:sp>
          <p:sp>
            <p:nvSpPr>
              <p:cNvPr id="75" name="Freeform 94"/>
              <p:cNvSpPr>
                <a:spLocks noEditPoints="1"/>
              </p:cNvSpPr>
              <p:nvPr/>
            </p:nvSpPr>
            <p:spPr bwMode="auto">
              <a:xfrm>
                <a:off x="4149725" y="3960813"/>
                <a:ext cx="73025" cy="69850"/>
              </a:xfrm>
              <a:custGeom>
                <a:avLst/>
                <a:gdLst/>
                <a:ahLst/>
                <a:cxnLst>
                  <a:cxn ang="0">
                    <a:pos x="25" y="12"/>
                  </a:cxn>
                  <a:cxn ang="0">
                    <a:pos x="12" y="24"/>
                  </a:cxn>
                  <a:cxn ang="0">
                    <a:pos x="0" y="12"/>
                  </a:cxn>
                  <a:cxn ang="0">
                    <a:pos x="12" y="0"/>
                  </a:cxn>
                  <a:cxn ang="0">
                    <a:pos x="25" y="12"/>
                  </a:cxn>
                  <a:cxn ang="0">
                    <a:pos x="25" y="12"/>
                  </a:cxn>
                  <a:cxn ang="0">
                    <a:pos x="25" y="12"/>
                  </a:cxn>
                </a:cxnLst>
                <a:rect l="0" t="0" r="r" b="b"/>
                <a:pathLst>
                  <a:path w="25" h="24">
                    <a:moveTo>
                      <a:pt x="25" y="12"/>
                    </a:moveTo>
                    <a:cubicBezTo>
                      <a:pt x="25" y="19"/>
                      <a:pt x="19" y="24"/>
                      <a:pt x="12" y="24"/>
                    </a:cubicBezTo>
                    <a:cubicBezTo>
                      <a:pt x="6" y="24"/>
                      <a:pt x="0" y="19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9" y="0"/>
                      <a:pt x="25" y="5"/>
                      <a:pt x="25" y="12"/>
                    </a:cubicBezTo>
                    <a:close/>
                    <a:moveTo>
                      <a:pt x="25" y="12"/>
                    </a:moveTo>
                    <a:cubicBezTo>
                      <a:pt x="25" y="12"/>
                      <a:pt x="25" y="12"/>
                      <a:pt x="25" y="12"/>
                    </a:cubicBez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03" name="Group 102"/>
          <p:cNvGrpSpPr/>
          <p:nvPr/>
        </p:nvGrpSpPr>
        <p:grpSpPr>
          <a:xfrm>
            <a:off x="6215914" y="4126962"/>
            <a:ext cx="1476743" cy="1354496"/>
            <a:chOff x="4608673" y="3160093"/>
            <a:chExt cx="1107557" cy="1015872"/>
          </a:xfrm>
        </p:grpSpPr>
        <p:sp>
          <p:nvSpPr>
            <p:cNvPr id="44" name="Freeform 60"/>
            <p:cNvSpPr/>
            <p:nvPr/>
          </p:nvSpPr>
          <p:spPr bwMode="auto">
            <a:xfrm>
              <a:off x="4608673" y="3160093"/>
              <a:ext cx="1107557" cy="1015872"/>
            </a:xfrm>
            <a:custGeom>
              <a:avLst/>
              <a:gdLst/>
              <a:ahLst/>
              <a:cxnLst>
                <a:cxn ang="0">
                  <a:pos x="2" y="120"/>
                </a:cxn>
                <a:cxn ang="0">
                  <a:pos x="7" y="272"/>
                </a:cxn>
                <a:cxn ang="0">
                  <a:pos x="81" y="284"/>
                </a:cxn>
                <a:cxn ang="0">
                  <a:pos x="300" y="141"/>
                </a:cxn>
                <a:cxn ang="0">
                  <a:pos x="303" y="88"/>
                </a:cxn>
                <a:cxn ang="0">
                  <a:pos x="160" y="12"/>
                </a:cxn>
                <a:cxn ang="0">
                  <a:pos x="123" y="14"/>
                </a:cxn>
                <a:cxn ang="0">
                  <a:pos x="41" y="69"/>
                </a:cxn>
                <a:cxn ang="0">
                  <a:pos x="2" y="120"/>
                </a:cxn>
              </a:cxnLst>
              <a:rect l="0" t="0" r="r" b="b"/>
              <a:pathLst>
                <a:path w="332" h="304">
                  <a:moveTo>
                    <a:pt x="2" y="120"/>
                  </a:moveTo>
                  <a:cubicBezTo>
                    <a:pt x="3" y="145"/>
                    <a:pt x="7" y="272"/>
                    <a:pt x="7" y="272"/>
                  </a:cubicBezTo>
                  <a:cubicBezTo>
                    <a:pt x="7" y="272"/>
                    <a:pt x="4" y="304"/>
                    <a:pt x="81" y="284"/>
                  </a:cubicBezTo>
                  <a:cubicBezTo>
                    <a:pt x="158" y="264"/>
                    <a:pt x="240" y="222"/>
                    <a:pt x="300" y="141"/>
                  </a:cubicBezTo>
                  <a:cubicBezTo>
                    <a:pt x="308" y="131"/>
                    <a:pt x="332" y="102"/>
                    <a:pt x="303" y="88"/>
                  </a:cubicBezTo>
                  <a:cubicBezTo>
                    <a:pt x="274" y="73"/>
                    <a:pt x="160" y="12"/>
                    <a:pt x="160" y="12"/>
                  </a:cubicBezTo>
                  <a:cubicBezTo>
                    <a:pt x="160" y="12"/>
                    <a:pt x="139" y="0"/>
                    <a:pt x="123" y="14"/>
                  </a:cubicBezTo>
                  <a:cubicBezTo>
                    <a:pt x="107" y="29"/>
                    <a:pt x="73" y="58"/>
                    <a:pt x="41" y="69"/>
                  </a:cubicBezTo>
                  <a:cubicBezTo>
                    <a:pt x="12" y="80"/>
                    <a:pt x="0" y="78"/>
                    <a:pt x="2" y="120"/>
                  </a:cubicBezTo>
                </a:path>
              </a:pathLst>
            </a:custGeom>
            <a:solidFill>
              <a:srgbClr val="EC6128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cs typeface="+mn-ea"/>
                <a:sym typeface="+mn-lt"/>
              </a:endParaRPr>
            </a:p>
          </p:txBody>
        </p:sp>
        <p:grpSp>
          <p:nvGrpSpPr>
            <p:cNvPr id="79" name="Group 78"/>
            <p:cNvGrpSpPr/>
            <p:nvPr/>
          </p:nvGrpSpPr>
          <p:grpSpPr>
            <a:xfrm>
              <a:off x="4888721" y="3416805"/>
              <a:ext cx="336006" cy="470573"/>
              <a:chOff x="4938713" y="2352675"/>
              <a:chExt cx="646113" cy="904875"/>
            </a:xfrm>
            <a:solidFill>
              <a:schemeClr val="accent5">
                <a:lumMod val="50000"/>
              </a:schemeClr>
            </a:solidFill>
          </p:grpSpPr>
          <p:sp>
            <p:nvSpPr>
              <p:cNvPr id="80" name="Freeform 111"/>
              <p:cNvSpPr>
                <a:spLocks noEditPoints="1"/>
              </p:cNvSpPr>
              <p:nvPr/>
            </p:nvSpPr>
            <p:spPr bwMode="auto">
              <a:xfrm>
                <a:off x="4938713" y="2352675"/>
                <a:ext cx="646113" cy="904875"/>
              </a:xfrm>
              <a:custGeom>
                <a:avLst/>
                <a:gdLst/>
                <a:ahLst/>
                <a:cxnLst>
                  <a:cxn ang="0">
                    <a:pos x="209" y="53"/>
                  </a:cxn>
                  <a:cxn ang="0">
                    <a:pos x="188" y="53"/>
                  </a:cxn>
                  <a:cxn ang="0">
                    <a:pos x="188" y="24"/>
                  </a:cxn>
                  <a:cxn ang="0">
                    <a:pos x="174" y="10"/>
                  </a:cxn>
                  <a:cxn ang="0">
                    <a:pos x="130" y="10"/>
                  </a:cxn>
                  <a:cxn ang="0">
                    <a:pos x="130" y="6"/>
                  </a:cxn>
                  <a:cxn ang="0">
                    <a:pos x="123" y="0"/>
                  </a:cxn>
                  <a:cxn ang="0">
                    <a:pos x="65" y="0"/>
                  </a:cxn>
                  <a:cxn ang="0">
                    <a:pos x="59" y="6"/>
                  </a:cxn>
                  <a:cxn ang="0">
                    <a:pos x="59" y="10"/>
                  </a:cxn>
                  <a:cxn ang="0">
                    <a:pos x="14" y="10"/>
                  </a:cxn>
                  <a:cxn ang="0">
                    <a:pos x="0" y="24"/>
                  </a:cxn>
                  <a:cxn ang="0">
                    <a:pos x="0" y="254"/>
                  </a:cxn>
                  <a:cxn ang="0">
                    <a:pos x="14" y="268"/>
                  </a:cxn>
                  <a:cxn ang="0">
                    <a:pos x="35" y="268"/>
                  </a:cxn>
                  <a:cxn ang="0">
                    <a:pos x="35" y="298"/>
                  </a:cxn>
                  <a:cxn ang="0">
                    <a:pos x="49" y="312"/>
                  </a:cxn>
                  <a:cxn ang="0">
                    <a:pos x="209" y="312"/>
                  </a:cxn>
                  <a:cxn ang="0">
                    <a:pos x="223" y="298"/>
                  </a:cxn>
                  <a:cxn ang="0">
                    <a:pos x="223" y="67"/>
                  </a:cxn>
                  <a:cxn ang="0">
                    <a:pos x="209" y="53"/>
                  </a:cxn>
                  <a:cxn ang="0">
                    <a:pos x="35" y="67"/>
                  </a:cxn>
                  <a:cxn ang="0">
                    <a:pos x="35" y="253"/>
                  </a:cxn>
                  <a:cxn ang="0">
                    <a:pos x="15" y="253"/>
                  </a:cxn>
                  <a:cxn ang="0">
                    <a:pos x="15" y="25"/>
                  </a:cxn>
                  <a:cxn ang="0">
                    <a:pos x="59" y="25"/>
                  </a:cxn>
                  <a:cxn ang="0">
                    <a:pos x="59" y="27"/>
                  </a:cxn>
                  <a:cxn ang="0">
                    <a:pos x="65" y="33"/>
                  </a:cxn>
                  <a:cxn ang="0">
                    <a:pos x="123" y="33"/>
                  </a:cxn>
                  <a:cxn ang="0">
                    <a:pos x="130" y="27"/>
                  </a:cxn>
                  <a:cxn ang="0">
                    <a:pos x="130" y="25"/>
                  </a:cxn>
                  <a:cxn ang="0">
                    <a:pos x="173" y="25"/>
                  </a:cxn>
                  <a:cxn ang="0">
                    <a:pos x="173" y="53"/>
                  </a:cxn>
                  <a:cxn ang="0">
                    <a:pos x="164" y="53"/>
                  </a:cxn>
                  <a:cxn ang="0">
                    <a:pos x="164" y="50"/>
                  </a:cxn>
                  <a:cxn ang="0">
                    <a:pos x="158" y="44"/>
                  </a:cxn>
                  <a:cxn ang="0">
                    <a:pos x="100" y="44"/>
                  </a:cxn>
                  <a:cxn ang="0">
                    <a:pos x="93" y="50"/>
                  </a:cxn>
                  <a:cxn ang="0">
                    <a:pos x="93" y="53"/>
                  </a:cxn>
                  <a:cxn ang="0">
                    <a:pos x="49" y="53"/>
                  </a:cxn>
                  <a:cxn ang="0">
                    <a:pos x="35" y="67"/>
                  </a:cxn>
                  <a:cxn ang="0">
                    <a:pos x="208" y="296"/>
                  </a:cxn>
                  <a:cxn ang="0">
                    <a:pos x="50" y="296"/>
                  </a:cxn>
                  <a:cxn ang="0">
                    <a:pos x="50" y="69"/>
                  </a:cxn>
                  <a:cxn ang="0">
                    <a:pos x="93" y="69"/>
                  </a:cxn>
                  <a:cxn ang="0">
                    <a:pos x="93" y="70"/>
                  </a:cxn>
                  <a:cxn ang="0">
                    <a:pos x="100" y="77"/>
                  </a:cxn>
                  <a:cxn ang="0">
                    <a:pos x="158" y="77"/>
                  </a:cxn>
                  <a:cxn ang="0">
                    <a:pos x="164" y="70"/>
                  </a:cxn>
                  <a:cxn ang="0">
                    <a:pos x="164" y="69"/>
                  </a:cxn>
                  <a:cxn ang="0">
                    <a:pos x="208" y="69"/>
                  </a:cxn>
                  <a:cxn ang="0">
                    <a:pos x="208" y="296"/>
                  </a:cxn>
                  <a:cxn ang="0">
                    <a:pos x="208" y="296"/>
                  </a:cxn>
                  <a:cxn ang="0">
                    <a:pos x="208" y="296"/>
                  </a:cxn>
                </a:cxnLst>
                <a:rect l="0" t="0" r="r" b="b"/>
                <a:pathLst>
                  <a:path w="223" h="312">
                    <a:moveTo>
                      <a:pt x="209" y="53"/>
                    </a:moveTo>
                    <a:cubicBezTo>
                      <a:pt x="188" y="53"/>
                      <a:pt x="188" y="53"/>
                      <a:pt x="188" y="53"/>
                    </a:cubicBezTo>
                    <a:cubicBezTo>
                      <a:pt x="188" y="24"/>
                      <a:pt x="188" y="24"/>
                      <a:pt x="188" y="24"/>
                    </a:cubicBezTo>
                    <a:cubicBezTo>
                      <a:pt x="188" y="16"/>
                      <a:pt x="182" y="10"/>
                      <a:pt x="174" y="10"/>
                    </a:cubicBezTo>
                    <a:cubicBezTo>
                      <a:pt x="130" y="10"/>
                      <a:pt x="130" y="10"/>
                      <a:pt x="130" y="10"/>
                    </a:cubicBezTo>
                    <a:cubicBezTo>
                      <a:pt x="130" y="6"/>
                      <a:pt x="130" y="6"/>
                      <a:pt x="130" y="6"/>
                    </a:cubicBezTo>
                    <a:cubicBezTo>
                      <a:pt x="130" y="3"/>
                      <a:pt x="127" y="0"/>
                      <a:pt x="123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1" y="0"/>
                      <a:pt x="59" y="3"/>
                      <a:pt x="59" y="6"/>
                    </a:cubicBezTo>
                    <a:cubicBezTo>
                      <a:pt x="59" y="10"/>
                      <a:pt x="59" y="10"/>
                      <a:pt x="59" y="10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6" y="10"/>
                      <a:pt x="0" y="16"/>
                      <a:pt x="0" y="24"/>
                    </a:cubicBezTo>
                    <a:cubicBezTo>
                      <a:pt x="0" y="254"/>
                      <a:pt x="0" y="254"/>
                      <a:pt x="0" y="254"/>
                    </a:cubicBezTo>
                    <a:cubicBezTo>
                      <a:pt x="0" y="262"/>
                      <a:pt x="6" y="268"/>
                      <a:pt x="14" y="268"/>
                    </a:cubicBezTo>
                    <a:cubicBezTo>
                      <a:pt x="35" y="268"/>
                      <a:pt x="35" y="268"/>
                      <a:pt x="35" y="268"/>
                    </a:cubicBezTo>
                    <a:cubicBezTo>
                      <a:pt x="35" y="298"/>
                      <a:pt x="35" y="298"/>
                      <a:pt x="35" y="298"/>
                    </a:cubicBezTo>
                    <a:cubicBezTo>
                      <a:pt x="35" y="306"/>
                      <a:pt x="41" y="312"/>
                      <a:pt x="49" y="312"/>
                    </a:cubicBezTo>
                    <a:cubicBezTo>
                      <a:pt x="209" y="312"/>
                      <a:pt x="209" y="312"/>
                      <a:pt x="209" y="312"/>
                    </a:cubicBezTo>
                    <a:cubicBezTo>
                      <a:pt x="217" y="312"/>
                      <a:pt x="223" y="306"/>
                      <a:pt x="223" y="298"/>
                    </a:cubicBezTo>
                    <a:cubicBezTo>
                      <a:pt x="223" y="67"/>
                      <a:pt x="223" y="67"/>
                      <a:pt x="223" y="67"/>
                    </a:cubicBezTo>
                    <a:cubicBezTo>
                      <a:pt x="223" y="59"/>
                      <a:pt x="217" y="53"/>
                      <a:pt x="209" y="53"/>
                    </a:cubicBezTo>
                    <a:close/>
                    <a:moveTo>
                      <a:pt x="35" y="67"/>
                    </a:moveTo>
                    <a:cubicBezTo>
                      <a:pt x="35" y="253"/>
                      <a:pt x="35" y="253"/>
                      <a:pt x="35" y="253"/>
                    </a:cubicBezTo>
                    <a:cubicBezTo>
                      <a:pt x="15" y="253"/>
                      <a:pt x="15" y="253"/>
                      <a:pt x="15" y="253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59" y="25"/>
                      <a:pt x="59" y="25"/>
                      <a:pt x="59" y="25"/>
                    </a:cubicBezTo>
                    <a:cubicBezTo>
                      <a:pt x="59" y="27"/>
                      <a:pt x="59" y="27"/>
                      <a:pt x="59" y="27"/>
                    </a:cubicBezTo>
                    <a:cubicBezTo>
                      <a:pt x="59" y="30"/>
                      <a:pt x="61" y="33"/>
                      <a:pt x="65" y="33"/>
                    </a:cubicBezTo>
                    <a:cubicBezTo>
                      <a:pt x="123" y="33"/>
                      <a:pt x="123" y="33"/>
                      <a:pt x="123" y="33"/>
                    </a:cubicBezTo>
                    <a:cubicBezTo>
                      <a:pt x="127" y="33"/>
                      <a:pt x="130" y="30"/>
                      <a:pt x="130" y="27"/>
                    </a:cubicBezTo>
                    <a:cubicBezTo>
                      <a:pt x="130" y="25"/>
                      <a:pt x="130" y="25"/>
                      <a:pt x="130" y="25"/>
                    </a:cubicBezTo>
                    <a:cubicBezTo>
                      <a:pt x="173" y="25"/>
                      <a:pt x="173" y="25"/>
                      <a:pt x="173" y="25"/>
                    </a:cubicBezTo>
                    <a:cubicBezTo>
                      <a:pt x="173" y="53"/>
                      <a:pt x="173" y="53"/>
                      <a:pt x="173" y="53"/>
                    </a:cubicBezTo>
                    <a:cubicBezTo>
                      <a:pt x="164" y="53"/>
                      <a:pt x="164" y="53"/>
                      <a:pt x="164" y="53"/>
                    </a:cubicBezTo>
                    <a:cubicBezTo>
                      <a:pt x="164" y="50"/>
                      <a:pt x="164" y="50"/>
                      <a:pt x="164" y="50"/>
                    </a:cubicBezTo>
                    <a:cubicBezTo>
                      <a:pt x="164" y="46"/>
                      <a:pt x="162" y="44"/>
                      <a:pt x="158" y="44"/>
                    </a:cubicBezTo>
                    <a:cubicBezTo>
                      <a:pt x="100" y="44"/>
                      <a:pt x="100" y="44"/>
                      <a:pt x="100" y="44"/>
                    </a:cubicBezTo>
                    <a:cubicBezTo>
                      <a:pt x="96" y="44"/>
                      <a:pt x="93" y="46"/>
                      <a:pt x="93" y="50"/>
                    </a:cubicBezTo>
                    <a:cubicBezTo>
                      <a:pt x="93" y="53"/>
                      <a:pt x="93" y="53"/>
                      <a:pt x="93" y="53"/>
                    </a:cubicBezTo>
                    <a:cubicBezTo>
                      <a:pt x="49" y="53"/>
                      <a:pt x="49" y="53"/>
                      <a:pt x="49" y="53"/>
                    </a:cubicBezTo>
                    <a:cubicBezTo>
                      <a:pt x="41" y="53"/>
                      <a:pt x="35" y="59"/>
                      <a:pt x="35" y="67"/>
                    </a:cubicBezTo>
                    <a:close/>
                    <a:moveTo>
                      <a:pt x="208" y="296"/>
                    </a:moveTo>
                    <a:cubicBezTo>
                      <a:pt x="50" y="296"/>
                      <a:pt x="50" y="296"/>
                      <a:pt x="50" y="296"/>
                    </a:cubicBezTo>
                    <a:cubicBezTo>
                      <a:pt x="50" y="69"/>
                      <a:pt x="50" y="69"/>
                      <a:pt x="50" y="69"/>
                    </a:cubicBezTo>
                    <a:cubicBezTo>
                      <a:pt x="93" y="69"/>
                      <a:pt x="93" y="69"/>
                      <a:pt x="93" y="69"/>
                    </a:cubicBezTo>
                    <a:cubicBezTo>
                      <a:pt x="93" y="70"/>
                      <a:pt x="93" y="70"/>
                      <a:pt x="93" y="70"/>
                    </a:cubicBezTo>
                    <a:cubicBezTo>
                      <a:pt x="93" y="74"/>
                      <a:pt x="96" y="77"/>
                      <a:pt x="100" y="77"/>
                    </a:cubicBezTo>
                    <a:cubicBezTo>
                      <a:pt x="158" y="77"/>
                      <a:pt x="158" y="77"/>
                      <a:pt x="158" y="77"/>
                    </a:cubicBezTo>
                    <a:cubicBezTo>
                      <a:pt x="162" y="77"/>
                      <a:pt x="164" y="74"/>
                      <a:pt x="164" y="70"/>
                    </a:cubicBezTo>
                    <a:cubicBezTo>
                      <a:pt x="164" y="69"/>
                      <a:pt x="164" y="69"/>
                      <a:pt x="164" y="69"/>
                    </a:cubicBezTo>
                    <a:cubicBezTo>
                      <a:pt x="208" y="69"/>
                      <a:pt x="208" y="69"/>
                      <a:pt x="208" y="69"/>
                    </a:cubicBezTo>
                    <a:cubicBezTo>
                      <a:pt x="208" y="296"/>
                      <a:pt x="208" y="296"/>
                      <a:pt x="208" y="296"/>
                    </a:cubicBezTo>
                    <a:close/>
                    <a:moveTo>
                      <a:pt x="208" y="296"/>
                    </a:moveTo>
                    <a:cubicBezTo>
                      <a:pt x="208" y="296"/>
                      <a:pt x="208" y="296"/>
                      <a:pt x="208" y="296"/>
                    </a:cubicBez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cs typeface="+mn-ea"/>
                  <a:sym typeface="+mn-lt"/>
                </a:endParaRPr>
              </a:p>
            </p:txBody>
          </p:sp>
          <p:sp>
            <p:nvSpPr>
              <p:cNvPr id="81" name="Rectangle 112"/>
              <p:cNvSpPr>
                <a:spLocks noChangeArrowheads="1"/>
              </p:cNvSpPr>
              <p:nvPr/>
            </p:nvSpPr>
            <p:spPr bwMode="auto">
              <a:xfrm>
                <a:off x="5156200" y="2906713"/>
                <a:ext cx="312738" cy="6350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cs typeface="+mn-ea"/>
                  <a:sym typeface="+mn-lt"/>
                </a:endParaRPr>
              </a:p>
            </p:txBody>
          </p:sp>
          <p:sp>
            <p:nvSpPr>
              <p:cNvPr id="82" name="Rectangle 113"/>
              <p:cNvSpPr>
                <a:spLocks noChangeArrowheads="1"/>
              </p:cNvSpPr>
              <p:nvPr/>
            </p:nvSpPr>
            <p:spPr bwMode="auto">
              <a:xfrm>
                <a:off x="5156200" y="3036888"/>
                <a:ext cx="312738" cy="6350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cs typeface="+mn-ea"/>
                  <a:sym typeface="+mn-lt"/>
                </a:endParaRPr>
              </a:p>
            </p:txBody>
          </p:sp>
          <p:sp>
            <p:nvSpPr>
              <p:cNvPr id="85" name="Freeform 114"/>
              <p:cNvSpPr>
                <a:spLocks noEditPoints="1"/>
              </p:cNvSpPr>
              <p:nvPr/>
            </p:nvSpPr>
            <p:spPr bwMode="auto">
              <a:xfrm>
                <a:off x="5213350" y="2643188"/>
                <a:ext cx="196850" cy="196850"/>
              </a:xfrm>
              <a:custGeom>
                <a:avLst/>
                <a:gdLst/>
                <a:ahLst/>
                <a:cxnLst>
                  <a:cxn ang="0">
                    <a:pos x="44" y="124"/>
                  </a:cxn>
                  <a:cxn ang="0">
                    <a:pos x="81" y="124"/>
                  </a:cxn>
                  <a:cxn ang="0">
                    <a:pos x="81" y="78"/>
                  </a:cxn>
                  <a:cxn ang="0">
                    <a:pos x="124" y="78"/>
                  </a:cxn>
                  <a:cxn ang="0">
                    <a:pos x="124" y="44"/>
                  </a:cxn>
                  <a:cxn ang="0">
                    <a:pos x="81" y="44"/>
                  </a:cxn>
                  <a:cxn ang="0">
                    <a:pos x="81" y="0"/>
                  </a:cxn>
                  <a:cxn ang="0">
                    <a:pos x="44" y="0"/>
                  </a:cxn>
                  <a:cxn ang="0">
                    <a:pos x="44" y="44"/>
                  </a:cxn>
                  <a:cxn ang="0">
                    <a:pos x="0" y="44"/>
                  </a:cxn>
                  <a:cxn ang="0">
                    <a:pos x="0" y="78"/>
                  </a:cxn>
                  <a:cxn ang="0">
                    <a:pos x="44" y="78"/>
                  </a:cxn>
                  <a:cxn ang="0">
                    <a:pos x="44" y="124"/>
                  </a:cxn>
                  <a:cxn ang="0">
                    <a:pos x="44" y="124"/>
                  </a:cxn>
                  <a:cxn ang="0">
                    <a:pos x="44" y="124"/>
                  </a:cxn>
                </a:cxnLst>
                <a:rect l="0" t="0" r="r" b="b"/>
                <a:pathLst>
                  <a:path w="124" h="124">
                    <a:moveTo>
                      <a:pt x="44" y="124"/>
                    </a:moveTo>
                    <a:lnTo>
                      <a:pt x="81" y="124"/>
                    </a:lnTo>
                    <a:lnTo>
                      <a:pt x="81" y="78"/>
                    </a:lnTo>
                    <a:lnTo>
                      <a:pt x="124" y="78"/>
                    </a:lnTo>
                    <a:lnTo>
                      <a:pt x="124" y="44"/>
                    </a:lnTo>
                    <a:lnTo>
                      <a:pt x="81" y="44"/>
                    </a:lnTo>
                    <a:lnTo>
                      <a:pt x="81" y="0"/>
                    </a:lnTo>
                    <a:lnTo>
                      <a:pt x="44" y="0"/>
                    </a:lnTo>
                    <a:lnTo>
                      <a:pt x="44" y="44"/>
                    </a:lnTo>
                    <a:lnTo>
                      <a:pt x="0" y="44"/>
                    </a:lnTo>
                    <a:lnTo>
                      <a:pt x="0" y="78"/>
                    </a:lnTo>
                    <a:lnTo>
                      <a:pt x="44" y="78"/>
                    </a:lnTo>
                    <a:lnTo>
                      <a:pt x="44" y="124"/>
                    </a:lnTo>
                    <a:close/>
                    <a:moveTo>
                      <a:pt x="44" y="124"/>
                    </a:moveTo>
                    <a:lnTo>
                      <a:pt x="44" y="12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cs typeface="+mn-ea"/>
                  <a:sym typeface="+mn-lt"/>
                </a:endParaRPr>
              </a:p>
            </p:txBody>
          </p:sp>
          <p:sp>
            <p:nvSpPr>
              <p:cNvPr id="89" name="Freeform 115"/>
              <p:cNvSpPr>
                <a:spLocks noEditPoints="1"/>
              </p:cNvSpPr>
              <p:nvPr/>
            </p:nvSpPr>
            <p:spPr bwMode="auto">
              <a:xfrm>
                <a:off x="5213350" y="2643188"/>
                <a:ext cx="196850" cy="196850"/>
              </a:xfrm>
              <a:custGeom>
                <a:avLst/>
                <a:gdLst/>
                <a:ahLst/>
                <a:cxnLst>
                  <a:cxn ang="0">
                    <a:pos x="44" y="124"/>
                  </a:cxn>
                  <a:cxn ang="0">
                    <a:pos x="81" y="124"/>
                  </a:cxn>
                  <a:cxn ang="0">
                    <a:pos x="81" y="78"/>
                  </a:cxn>
                  <a:cxn ang="0">
                    <a:pos x="124" y="78"/>
                  </a:cxn>
                  <a:cxn ang="0">
                    <a:pos x="124" y="44"/>
                  </a:cxn>
                  <a:cxn ang="0">
                    <a:pos x="81" y="44"/>
                  </a:cxn>
                  <a:cxn ang="0">
                    <a:pos x="81" y="0"/>
                  </a:cxn>
                  <a:cxn ang="0">
                    <a:pos x="44" y="0"/>
                  </a:cxn>
                  <a:cxn ang="0">
                    <a:pos x="44" y="44"/>
                  </a:cxn>
                  <a:cxn ang="0">
                    <a:pos x="0" y="44"/>
                  </a:cxn>
                  <a:cxn ang="0">
                    <a:pos x="0" y="78"/>
                  </a:cxn>
                  <a:cxn ang="0">
                    <a:pos x="44" y="78"/>
                  </a:cxn>
                  <a:cxn ang="0">
                    <a:pos x="44" y="124"/>
                  </a:cxn>
                  <a:cxn ang="0">
                    <a:pos x="44" y="124"/>
                  </a:cxn>
                  <a:cxn ang="0">
                    <a:pos x="44" y="124"/>
                  </a:cxn>
                </a:cxnLst>
                <a:rect l="0" t="0" r="r" b="b"/>
                <a:pathLst>
                  <a:path w="124" h="124">
                    <a:moveTo>
                      <a:pt x="44" y="124"/>
                    </a:moveTo>
                    <a:lnTo>
                      <a:pt x="81" y="124"/>
                    </a:lnTo>
                    <a:lnTo>
                      <a:pt x="81" y="78"/>
                    </a:lnTo>
                    <a:lnTo>
                      <a:pt x="124" y="78"/>
                    </a:lnTo>
                    <a:lnTo>
                      <a:pt x="124" y="44"/>
                    </a:lnTo>
                    <a:lnTo>
                      <a:pt x="81" y="44"/>
                    </a:lnTo>
                    <a:lnTo>
                      <a:pt x="81" y="0"/>
                    </a:lnTo>
                    <a:lnTo>
                      <a:pt x="44" y="0"/>
                    </a:lnTo>
                    <a:lnTo>
                      <a:pt x="44" y="44"/>
                    </a:lnTo>
                    <a:lnTo>
                      <a:pt x="0" y="44"/>
                    </a:lnTo>
                    <a:lnTo>
                      <a:pt x="0" y="78"/>
                    </a:lnTo>
                    <a:lnTo>
                      <a:pt x="44" y="78"/>
                    </a:lnTo>
                    <a:lnTo>
                      <a:pt x="44" y="124"/>
                    </a:lnTo>
                    <a:moveTo>
                      <a:pt x="44" y="124"/>
                    </a:moveTo>
                    <a:lnTo>
                      <a:pt x="44" y="124"/>
                    </a:ln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04" name="Group 103"/>
          <p:cNvGrpSpPr/>
          <p:nvPr/>
        </p:nvGrpSpPr>
        <p:grpSpPr>
          <a:xfrm>
            <a:off x="6878493" y="2796916"/>
            <a:ext cx="1092888" cy="1713903"/>
            <a:chOff x="5105608" y="2162558"/>
            <a:chExt cx="819666" cy="1285427"/>
          </a:xfrm>
        </p:grpSpPr>
        <p:sp>
          <p:nvSpPr>
            <p:cNvPr id="42" name="Freeform 58"/>
            <p:cNvSpPr/>
            <p:nvPr/>
          </p:nvSpPr>
          <p:spPr bwMode="auto">
            <a:xfrm>
              <a:off x="5105608" y="2162558"/>
              <a:ext cx="819666" cy="1285427"/>
            </a:xfrm>
            <a:custGeom>
              <a:avLst/>
              <a:gdLst/>
              <a:ahLst/>
              <a:cxnLst>
                <a:cxn ang="0">
                  <a:pos x="38" y="293"/>
                </a:cxn>
                <a:cxn ang="0">
                  <a:pos x="171" y="365"/>
                </a:cxn>
                <a:cxn ang="0">
                  <a:pos x="219" y="308"/>
                </a:cxn>
                <a:cxn ang="0">
                  <a:pos x="208" y="47"/>
                </a:cxn>
                <a:cxn ang="0">
                  <a:pos x="163" y="17"/>
                </a:cxn>
                <a:cxn ang="0">
                  <a:pos x="26" y="101"/>
                </a:cxn>
                <a:cxn ang="0">
                  <a:pos x="8" y="135"/>
                </a:cxn>
                <a:cxn ang="0">
                  <a:pos x="14" y="233"/>
                </a:cxn>
                <a:cxn ang="0">
                  <a:pos x="38" y="293"/>
                </a:cxn>
              </a:cxnLst>
              <a:rect l="0" t="0" r="r" b="b"/>
              <a:pathLst>
                <a:path w="246" h="385">
                  <a:moveTo>
                    <a:pt x="38" y="293"/>
                  </a:moveTo>
                  <a:cubicBezTo>
                    <a:pt x="60" y="304"/>
                    <a:pt x="171" y="365"/>
                    <a:pt x="171" y="365"/>
                  </a:cubicBezTo>
                  <a:cubicBezTo>
                    <a:pt x="171" y="365"/>
                    <a:pt x="197" y="385"/>
                    <a:pt x="219" y="308"/>
                  </a:cubicBezTo>
                  <a:cubicBezTo>
                    <a:pt x="241" y="232"/>
                    <a:pt x="246" y="140"/>
                    <a:pt x="208" y="47"/>
                  </a:cubicBezTo>
                  <a:cubicBezTo>
                    <a:pt x="203" y="35"/>
                    <a:pt x="191" y="0"/>
                    <a:pt x="163" y="17"/>
                  </a:cubicBezTo>
                  <a:cubicBezTo>
                    <a:pt x="136" y="35"/>
                    <a:pt x="26" y="101"/>
                    <a:pt x="26" y="101"/>
                  </a:cubicBezTo>
                  <a:cubicBezTo>
                    <a:pt x="26" y="101"/>
                    <a:pt x="4" y="114"/>
                    <a:pt x="8" y="135"/>
                  </a:cubicBezTo>
                  <a:cubicBezTo>
                    <a:pt x="13" y="156"/>
                    <a:pt x="21" y="200"/>
                    <a:pt x="14" y="233"/>
                  </a:cubicBezTo>
                  <a:cubicBezTo>
                    <a:pt x="8" y="263"/>
                    <a:pt x="0" y="273"/>
                    <a:pt x="38" y="293"/>
                  </a:cubicBezTo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cs typeface="+mn-ea"/>
                <a:sym typeface="+mn-lt"/>
              </a:endParaRPr>
            </a:p>
          </p:txBody>
        </p:sp>
        <p:grpSp>
          <p:nvGrpSpPr>
            <p:cNvPr id="91" name="Group 90"/>
            <p:cNvGrpSpPr/>
            <p:nvPr/>
          </p:nvGrpSpPr>
          <p:grpSpPr>
            <a:xfrm>
              <a:off x="5287939" y="2561768"/>
              <a:ext cx="473076" cy="457200"/>
              <a:chOff x="8048625" y="3005138"/>
              <a:chExt cx="473076" cy="457200"/>
            </a:xfrm>
            <a:solidFill>
              <a:schemeClr val="accent4">
                <a:lumMod val="50000"/>
              </a:schemeClr>
            </a:solidFill>
          </p:grpSpPr>
          <p:sp>
            <p:nvSpPr>
              <p:cNvPr id="92" name="Freeform 81"/>
              <p:cNvSpPr>
                <a:spLocks noEditPoints="1"/>
              </p:cNvSpPr>
              <p:nvPr/>
            </p:nvSpPr>
            <p:spPr bwMode="auto">
              <a:xfrm>
                <a:off x="8148638" y="3338513"/>
                <a:ext cx="373063" cy="123825"/>
              </a:xfrm>
              <a:custGeom>
                <a:avLst/>
                <a:gdLst/>
                <a:ahLst/>
                <a:cxnLst>
                  <a:cxn ang="0">
                    <a:pos x="128" y="2"/>
                  </a:cxn>
                  <a:cxn ang="0">
                    <a:pos x="65" y="24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16"/>
                  </a:cxn>
                  <a:cxn ang="0">
                    <a:pos x="65" y="43"/>
                  </a:cxn>
                  <a:cxn ang="0">
                    <a:pos x="129" y="16"/>
                  </a:cxn>
                  <a:cxn ang="0">
                    <a:pos x="129" y="2"/>
                  </a:cxn>
                  <a:cxn ang="0">
                    <a:pos x="128" y="2"/>
                  </a:cxn>
                  <a:cxn ang="0">
                    <a:pos x="128" y="2"/>
                  </a:cxn>
                  <a:cxn ang="0">
                    <a:pos x="128" y="2"/>
                  </a:cxn>
                </a:cxnLst>
                <a:rect l="0" t="0" r="r" b="b"/>
                <a:pathLst>
                  <a:path w="129" h="43">
                    <a:moveTo>
                      <a:pt x="128" y="2"/>
                    </a:moveTo>
                    <a:cubicBezTo>
                      <a:pt x="124" y="15"/>
                      <a:pt x="96" y="24"/>
                      <a:pt x="65" y="24"/>
                    </a:cubicBezTo>
                    <a:cubicBezTo>
                      <a:pt x="34" y="24"/>
                      <a:pt x="6" y="15"/>
                      <a:pt x="1" y="2"/>
                    </a:cubicBezTo>
                    <a:cubicBezTo>
                      <a:pt x="0" y="0"/>
                      <a:pt x="0" y="0"/>
                      <a:pt x="0" y="2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31"/>
                      <a:pt x="31" y="43"/>
                      <a:pt x="65" y="43"/>
                    </a:cubicBezTo>
                    <a:cubicBezTo>
                      <a:pt x="99" y="43"/>
                      <a:pt x="129" y="31"/>
                      <a:pt x="129" y="16"/>
                    </a:cubicBezTo>
                    <a:cubicBezTo>
                      <a:pt x="129" y="2"/>
                      <a:pt x="129" y="2"/>
                      <a:pt x="129" y="2"/>
                    </a:cubicBezTo>
                    <a:cubicBezTo>
                      <a:pt x="129" y="0"/>
                      <a:pt x="129" y="0"/>
                      <a:pt x="128" y="2"/>
                    </a:cubicBezTo>
                    <a:close/>
                    <a:moveTo>
                      <a:pt x="128" y="2"/>
                    </a:moveTo>
                    <a:cubicBezTo>
                      <a:pt x="128" y="2"/>
                      <a:pt x="128" y="2"/>
                      <a:pt x="128" y="2"/>
                    </a:cubicBez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cs typeface="+mn-ea"/>
                  <a:sym typeface="+mn-lt"/>
                </a:endParaRPr>
              </a:p>
            </p:txBody>
          </p:sp>
          <p:sp>
            <p:nvSpPr>
              <p:cNvPr id="93" name="Freeform 82"/>
              <p:cNvSpPr>
                <a:spLocks noEditPoints="1"/>
              </p:cNvSpPr>
              <p:nvPr/>
            </p:nvSpPr>
            <p:spPr bwMode="auto">
              <a:xfrm>
                <a:off x="8229600" y="3268663"/>
                <a:ext cx="290513" cy="127000"/>
              </a:xfrm>
              <a:custGeom>
                <a:avLst/>
                <a:gdLst/>
                <a:ahLst/>
                <a:cxnLst>
                  <a:cxn ang="0">
                    <a:pos x="2" y="40"/>
                  </a:cxn>
                  <a:cxn ang="0">
                    <a:pos x="37" y="44"/>
                  </a:cxn>
                  <a:cxn ang="0">
                    <a:pos x="100" y="18"/>
                  </a:cxn>
                  <a:cxn ang="0">
                    <a:pos x="86" y="1"/>
                  </a:cxn>
                  <a:cxn ang="0">
                    <a:pos x="79" y="1"/>
                  </a:cxn>
                  <a:cxn ang="0">
                    <a:pos x="2" y="37"/>
                  </a:cxn>
                  <a:cxn ang="0">
                    <a:pos x="2" y="40"/>
                  </a:cxn>
                  <a:cxn ang="0">
                    <a:pos x="2" y="40"/>
                  </a:cxn>
                  <a:cxn ang="0">
                    <a:pos x="2" y="40"/>
                  </a:cxn>
                </a:cxnLst>
                <a:rect l="0" t="0" r="r" b="b"/>
                <a:pathLst>
                  <a:path w="100" h="44">
                    <a:moveTo>
                      <a:pt x="2" y="40"/>
                    </a:moveTo>
                    <a:cubicBezTo>
                      <a:pt x="12" y="43"/>
                      <a:pt x="24" y="44"/>
                      <a:pt x="37" y="44"/>
                    </a:cubicBezTo>
                    <a:cubicBezTo>
                      <a:pt x="72" y="44"/>
                      <a:pt x="100" y="32"/>
                      <a:pt x="100" y="18"/>
                    </a:cubicBezTo>
                    <a:cubicBezTo>
                      <a:pt x="100" y="11"/>
                      <a:pt x="95" y="6"/>
                      <a:pt x="86" y="1"/>
                    </a:cubicBezTo>
                    <a:cubicBezTo>
                      <a:pt x="84" y="0"/>
                      <a:pt x="81" y="0"/>
                      <a:pt x="79" y="1"/>
                    </a:cubicBezTo>
                    <a:cubicBezTo>
                      <a:pt x="2" y="37"/>
                      <a:pt x="2" y="37"/>
                      <a:pt x="2" y="37"/>
                    </a:cubicBezTo>
                    <a:cubicBezTo>
                      <a:pt x="0" y="38"/>
                      <a:pt x="0" y="39"/>
                      <a:pt x="2" y="40"/>
                    </a:cubicBezTo>
                    <a:close/>
                    <a:moveTo>
                      <a:pt x="2" y="40"/>
                    </a:moveTo>
                    <a:cubicBezTo>
                      <a:pt x="2" y="40"/>
                      <a:pt x="2" y="40"/>
                      <a:pt x="2" y="40"/>
                    </a:cubicBez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cs typeface="+mn-ea"/>
                  <a:sym typeface="+mn-lt"/>
                </a:endParaRPr>
              </a:p>
            </p:txBody>
          </p:sp>
          <p:sp>
            <p:nvSpPr>
              <p:cNvPr id="94" name="Freeform 83"/>
              <p:cNvSpPr>
                <a:spLocks noEditPoints="1"/>
              </p:cNvSpPr>
              <p:nvPr/>
            </p:nvSpPr>
            <p:spPr bwMode="auto">
              <a:xfrm>
                <a:off x="8151813" y="3241675"/>
                <a:ext cx="284163" cy="125413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12" y="42"/>
                  </a:cxn>
                  <a:cxn ang="0">
                    <a:pos x="19" y="42"/>
                  </a:cxn>
                  <a:cxn ang="0">
                    <a:pos x="96" y="7"/>
                  </a:cxn>
                  <a:cxn ang="0">
                    <a:pos x="96" y="4"/>
                  </a:cxn>
                  <a:cxn ang="0">
                    <a:pos x="64" y="0"/>
                  </a:cxn>
                  <a:cxn ang="0">
                    <a:pos x="0" y="27"/>
                  </a:cxn>
                  <a:cxn ang="0">
                    <a:pos x="0" y="27"/>
                  </a:cxn>
                  <a:cxn ang="0">
                    <a:pos x="0" y="27"/>
                  </a:cxn>
                </a:cxnLst>
                <a:rect l="0" t="0" r="r" b="b"/>
                <a:pathLst>
                  <a:path w="98" h="43">
                    <a:moveTo>
                      <a:pt x="0" y="27"/>
                    </a:moveTo>
                    <a:cubicBezTo>
                      <a:pt x="0" y="32"/>
                      <a:pt x="5" y="38"/>
                      <a:pt x="12" y="42"/>
                    </a:cubicBezTo>
                    <a:cubicBezTo>
                      <a:pt x="14" y="43"/>
                      <a:pt x="17" y="43"/>
                      <a:pt x="19" y="42"/>
                    </a:cubicBezTo>
                    <a:cubicBezTo>
                      <a:pt x="96" y="7"/>
                      <a:pt x="96" y="7"/>
                      <a:pt x="96" y="7"/>
                    </a:cubicBezTo>
                    <a:cubicBezTo>
                      <a:pt x="98" y="6"/>
                      <a:pt x="98" y="4"/>
                      <a:pt x="96" y="4"/>
                    </a:cubicBezTo>
                    <a:cubicBezTo>
                      <a:pt x="86" y="2"/>
                      <a:pt x="75" y="0"/>
                      <a:pt x="64" y="0"/>
                    </a:cubicBezTo>
                    <a:cubicBezTo>
                      <a:pt x="29" y="0"/>
                      <a:pt x="0" y="12"/>
                      <a:pt x="0" y="27"/>
                    </a:cubicBezTo>
                    <a:close/>
                    <a:moveTo>
                      <a:pt x="0" y="27"/>
                    </a:moveTo>
                    <a:cubicBezTo>
                      <a:pt x="0" y="27"/>
                      <a:pt x="0" y="27"/>
                      <a:pt x="0" y="27"/>
                    </a:cubicBez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cs typeface="+mn-ea"/>
                  <a:sym typeface="+mn-lt"/>
                </a:endParaRPr>
              </a:p>
            </p:txBody>
          </p:sp>
          <p:sp>
            <p:nvSpPr>
              <p:cNvPr id="95" name="Freeform 84"/>
              <p:cNvSpPr>
                <a:spLocks noEditPoints="1"/>
              </p:cNvSpPr>
              <p:nvPr/>
            </p:nvSpPr>
            <p:spPr bwMode="auto">
              <a:xfrm>
                <a:off x="8228013" y="3005138"/>
                <a:ext cx="155575" cy="236538"/>
              </a:xfrm>
              <a:custGeom>
                <a:avLst/>
                <a:gdLst/>
                <a:ahLst/>
                <a:cxnLst>
                  <a:cxn ang="0">
                    <a:pos x="3" y="81"/>
                  </a:cxn>
                  <a:cxn ang="0">
                    <a:pos x="41" y="77"/>
                  </a:cxn>
                  <a:cxn ang="0">
                    <a:pos x="48" y="77"/>
                  </a:cxn>
                  <a:cxn ang="0">
                    <a:pos x="52" y="74"/>
                  </a:cxn>
                  <a:cxn ang="0">
                    <a:pos x="54" y="58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0" y="79"/>
                  </a:cxn>
                  <a:cxn ang="0">
                    <a:pos x="3" y="81"/>
                  </a:cxn>
                  <a:cxn ang="0">
                    <a:pos x="3" y="81"/>
                  </a:cxn>
                  <a:cxn ang="0">
                    <a:pos x="3" y="81"/>
                  </a:cxn>
                </a:cxnLst>
                <a:rect l="0" t="0" r="r" b="b"/>
                <a:pathLst>
                  <a:path w="54" h="82">
                    <a:moveTo>
                      <a:pt x="3" y="81"/>
                    </a:moveTo>
                    <a:cubicBezTo>
                      <a:pt x="14" y="79"/>
                      <a:pt x="27" y="77"/>
                      <a:pt x="41" y="77"/>
                    </a:cubicBezTo>
                    <a:cubicBezTo>
                      <a:pt x="43" y="77"/>
                      <a:pt x="46" y="77"/>
                      <a:pt x="48" y="77"/>
                    </a:cubicBezTo>
                    <a:cubicBezTo>
                      <a:pt x="50" y="77"/>
                      <a:pt x="51" y="76"/>
                      <a:pt x="52" y="74"/>
                    </a:cubicBezTo>
                    <a:cubicBezTo>
                      <a:pt x="54" y="69"/>
                      <a:pt x="54" y="64"/>
                      <a:pt x="54" y="58"/>
                    </a:cubicBezTo>
                    <a:cubicBezTo>
                      <a:pt x="54" y="28"/>
                      <a:pt x="32" y="4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81"/>
                      <a:pt x="1" y="82"/>
                      <a:pt x="3" y="81"/>
                    </a:cubicBezTo>
                    <a:close/>
                    <a:moveTo>
                      <a:pt x="3" y="81"/>
                    </a:moveTo>
                    <a:cubicBezTo>
                      <a:pt x="3" y="81"/>
                      <a:pt x="3" y="81"/>
                      <a:pt x="3" y="81"/>
                    </a:cubicBez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cs typeface="+mn-ea"/>
                  <a:sym typeface="+mn-lt"/>
                </a:endParaRPr>
              </a:p>
            </p:txBody>
          </p:sp>
          <p:sp>
            <p:nvSpPr>
              <p:cNvPr id="96" name="Freeform 85"/>
              <p:cNvSpPr>
                <a:spLocks noEditPoints="1"/>
              </p:cNvSpPr>
              <p:nvPr/>
            </p:nvSpPr>
            <p:spPr bwMode="auto">
              <a:xfrm>
                <a:off x="8048625" y="3005138"/>
                <a:ext cx="155575" cy="312738"/>
              </a:xfrm>
              <a:custGeom>
                <a:avLst/>
                <a:gdLst/>
                <a:ahLst/>
                <a:cxnLst>
                  <a:cxn ang="0">
                    <a:pos x="51" y="86"/>
                  </a:cxn>
                  <a:cxn ang="0">
                    <a:pos x="54" y="81"/>
                  </a:cxn>
                  <a:cxn ang="0">
                    <a:pos x="54" y="4"/>
                  </a:cxn>
                  <a:cxn ang="0">
                    <a:pos x="51" y="0"/>
                  </a:cxn>
                  <a:cxn ang="0">
                    <a:pos x="0" y="58"/>
                  </a:cxn>
                  <a:cxn ang="0">
                    <a:pos x="27" y="107"/>
                  </a:cxn>
                  <a:cxn ang="0">
                    <a:pos x="29" y="108"/>
                  </a:cxn>
                  <a:cxn ang="0">
                    <a:pos x="29" y="108"/>
                  </a:cxn>
                  <a:cxn ang="0">
                    <a:pos x="51" y="86"/>
                  </a:cxn>
                  <a:cxn ang="0">
                    <a:pos x="51" y="86"/>
                  </a:cxn>
                  <a:cxn ang="0">
                    <a:pos x="51" y="86"/>
                  </a:cxn>
                </a:cxnLst>
                <a:rect l="0" t="0" r="r" b="b"/>
                <a:pathLst>
                  <a:path w="54" h="108">
                    <a:moveTo>
                      <a:pt x="51" y="86"/>
                    </a:moveTo>
                    <a:cubicBezTo>
                      <a:pt x="53" y="85"/>
                      <a:pt x="54" y="83"/>
                      <a:pt x="54" y="81"/>
                    </a:cubicBezTo>
                    <a:cubicBezTo>
                      <a:pt x="54" y="4"/>
                      <a:pt x="54" y="4"/>
                      <a:pt x="54" y="4"/>
                    </a:cubicBezTo>
                    <a:cubicBezTo>
                      <a:pt x="54" y="2"/>
                      <a:pt x="53" y="0"/>
                      <a:pt x="51" y="0"/>
                    </a:cubicBezTo>
                    <a:cubicBezTo>
                      <a:pt x="22" y="4"/>
                      <a:pt x="0" y="28"/>
                      <a:pt x="0" y="58"/>
                    </a:cubicBezTo>
                    <a:cubicBezTo>
                      <a:pt x="0" y="78"/>
                      <a:pt x="11" y="96"/>
                      <a:pt x="27" y="107"/>
                    </a:cubicBezTo>
                    <a:cubicBezTo>
                      <a:pt x="28" y="108"/>
                      <a:pt x="29" y="108"/>
                      <a:pt x="29" y="108"/>
                    </a:cubicBezTo>
                    <a:cubicBezTo>
                      <a:pt x="29" y="108"/>
                      <a:pt x="29" y="108"/>
                      <a:pt x="29" y="108"/>
                    </a:cubicBezTo>
                    <a:cubicBezTo>
                      <a:pt x="29" y="99"/>
                      <a:pt x="38" y="91"/>
                      <a:pt x="51" y="86"/>
                    </a:cubicBezTo>
                    <a:close/>
                    <a:moveTo>
                      <a:pt x="51" y="86"/>
                    </a:moveTo>
                    <a:cubicBezTo>
                      <a:pt x="51" y="86"/>
                      <a:pt x="51" y="86"/>
                      <a:pt x="51" y="86"/>
                    </a:cubicBez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cs typeface="+mn-ea"/>
                  <a:sym typeface="+mn-lt"/>
                </a:endParaRPr>
              </a:p>
            </p:txBody>
          </p:sp>
        </p:grpSp>
      </p:grpSp>
      <p:sp>
        <p:nvSpPr>
          <p:cNvPr id="97" name="Freeform 110"/>
          <p:cNvSpPr>
            <a:spLocks noEditPoints="1"/>
          </p:cNvSpPr>
          <p:nvPr/>
        </p:nvSpPr>
        <p:spPr bwMode="auto">
          <a:xfrm>
            <a:off x="5687223" y="3304895"/>
            <a:ext cx="952252" cy="652085"/>
          </a:xfrm>
          <a:custGeom>
            <a:avLst/>
            <a:gdLst/>
            <a:ahLst/>
            <a:cxnLst>
              <a:cxn ang="0">
                <a:pos x="286" y="182"/>
              </a:cxn>
              <a:cxn ang="0">
                <a:pos x="276" y="47"/>
              </a:cxn>
              <a:cxn ang="0">
                <a:pos x="216" y="179"/>
              </a:cxn>
              <a:cxn ang="0">
                <a:pos x="208" y="185"/>
              </a:cxn>
              <a:cxn ang="0">
                <a:pos x="209" y="11"/>
              </a:cxn>
              <a:cxn ang="0">
                <a:pos x="105" y="0"/>
              </a:cxn>
              <a:cxn ang="0">
                <a:pos x="94" y="182"/>
              </a:cxn>
              <a:cxn ang="0">
                <a:pos x="88" y="185"/>
              </a:cxn>
              <a:cxn ang="0">
                <a:pos x="87" y="47"/>
              </a:cxn>
              <a:cxn ang="0">
                <a:pos x="18" y="57"/>
              </a:cxn>
              <a:cxn ang="0">
                <a:pos x="19" y="185"/>
              </a:cxn>
              <a:cxn ang="0">
                <a:pos x="0" y="207"/>
              </a:cxn>
              <a:cxn ang="0">
                <a:pos x="303" y="185"/>
              </a:cxn>
              <a:cxn ang="0">
                <a:pos x="50" y="142"/>
              </a:cxn>
              <a:cxn ang="0">
                <a:pos x="35" y="126"/>
              </a:cxn>
              <a:cxn ang="0">
                <a:pos x="50" y="142"/>
              </a:cxn>
              <a:cxn ang="0">
                <a:pos x="35" y="115"/>
              </a:cxn>
              <a:cxn ang="0">
                <a:pos x="50" y="99"/>
              </a:cxn>
              <a:cxn ang="0">
                <a:pos x="50" y="89"/>
              </a:cxn>
              <a:cxn ang="0">
                <a:pos x="35" y="73"/>
              </a:cxn>
              <a:cxn ang="0">
                <a:pos x="50" y="89"/>
              </a:cxn>
              <a:cxn ang="0">
                <a:pos x="59" y="142"/>
              </a:cxn>
              <a:cxn ang="0">
                <a:pos x="74" y="126"/>
              </a:cxn>
              <a:cxn ang="0">
                <a:pos x="74" y="115"/>
              </a:cxn>
              <a:cxn ang="0">
                <a:pos x="59" y="99"/>
              </a:cxn>
              <a:cxn ang="0">
                <a:pos x="74" y="115"/>
              </a:cxn>
              <a:cxn ang="0">
                <a:pos x="59" y="89"/>
              </a:cxn>
              <a:cxn ang="0">
                <a:pos x="74" y="73"/>
              </a:cxn>
              <a:cxn ang="0">
                <a:pos x="175" y="184"/>
              </a:cxn>
              <a:cxn ang="0">
                <a:pos x="130" y="128"/>
              </a:cxn>
              <a:cxn ang="0">
                <a:pos x="175" y="184"/>
              </a:cxn>
              <a:cxn ang="0">
                <a:pos x="114" y="43"/>
              </a:cxn>
              <a:cxn ang="0">
                <a:pos x="189" y="43"/>
              </a:cxn>
              <a:cxn ang="0">
                <a:pos x="249" y="142"/>
              </a:cxn>
              <a:cxn ang="0">
                <a:pos x="233" y="126"/>
              </a:cxn>
              <a:cxn ang="0">
                <a:pos x="249" y="142"/>
              </a:cxn>
              <a:cxn ang="0">
                <a:pos x="233" y="115"/>
              </a:cxn>
              <a:cxn ang="0">
                <a:pos x="249" y="99"/>
              </a:cxn>
              <a:cxn ang="0">
                <a:pos x="249" y="89"/>
              </a:cxn>
              <a:cxn ang="0">
                <a:pos x="233" y="73"/>
              </a:cxn>
              <a:cxn ang="0">
                <a:pos x="249" y="89"/>
              </a:cxn>
              <a:cxn ang="0">
                <a:pos x="257" y="142"/>
              </a:cxn>
              <a:cxn ang="0">
                <a:pos x="272" y="126"/>
              </a:cxn>
              <a:cxn ang="0">
                <a:pos x="272" y="115"/>
              </a:cxn>
              <a:cxn ang="0">
                <a:pos x="257" y="99"/>
              </a:cxn>
              <a:cxn ang="0">
                <a:pos x="272" y="115"/>
              </a:cxn>
              <a:cxn ang="0">
                <a:pos x="257" y="89"/>
              </a:cxn>
              <a:cxn ang="0">
                <a:pos x="272" y="73"/>
              </a:cxn>
              <a:cxn ang="0">
                <a:pos x="161" y="33"/>
              </a:cxn>
              <a:cxn ang="0">
                <a:pos x="175" y="52"/>
              </a:cxn>
              <a:cxn ang="0">
                <a:pos x="161" y="66"/>
              </a:cxn>
              <a:cxn ang="0">
                <a:pos x="142" y="52"/>
              </a:cxn>
              <a:cxn ang="0">
                <a:pos x="128" y="33"/>
              </a:cxn>
              <a:cxn ang="0">
                <a:pos x="142" y="19"/>
              </a:cxn>
              <a:cxn ang="0">
                <a:pos x="161" y="33"/>
              </a:cxn>
              <a:cxn ang="0">
                <a:pos x="161" y="33"/>
              </a:cxn>
            </a:cxnLst>
            <a:rect l="0" t="0" r="r" b="b"/>
            <a:pathLst>
              <a:path w="303" h="207">
                <a:moveTo>
                  <a:pt x="286" y="185"/>
                </a:moveTo>
                <a:cubicBezTo>
                  <a:pt x="286" y="184"/>
                  <a:pt x="286" y="183"/>
                  <a:pt x="286" y="182"/>
                </a:cubicBezTo>
                <a:cubicBezTo>
                  <a:pt x="286" y="57"/>
                  <a:pt x="286" y="57"/>
                  <a:pt x="286" y="57"/>
                </a:cubicBezTo>
                <a:cubicBezTo>
                  <a:pt x="286" y="51"/>
                  <a:pt x="282" y="47"/>
                  <a:pt x="276" y="47"/>
                </a:cubicBezTo>
                <a:cubicBezTo>
                  <a:pt x="216" y="47"/>
                  <a:pt x="216" y="47"/>
                  <a:pt x="216" y="47"/>
                </a:cubicBezTo>
                <a:cubicBezTo>
                  <a:pt x="216" y="179"/>
                  <a:pt x="216" y="179"/>
                  <a:pt x="216" y="179"/>
                </a:cubicBezTo>
                <a:cubicBezTo>
                  <a:pt x="216" y="181"/>
                  <a:pt x="216" y="183"/>
                  <a:pt x="215" y="185"/>
                </a:cubicBezTo>
                <a:cubicBezTo>
                  <a:pt x="208" y="185"/>
                  <a:pt x="208" y="185"/>
                  <a:pt x="208" y="185"/>
                </a:cubicBezTo>
                <a:cubicBezTo>
                  <a:pt x="209" y="184"/>
                  <a:pt x="209" y="183"/>
                  <a:pt x="209" y="182"/>
                </a:cubicBezTo>
                <a:cubicBezTo>
                  <a:pt x="209" y="11"/>
                  <a:pt x="209" y="11"/>
                  <a:pt x="209" y="11"/>
                </a:cubicBezTo>
                <a:cubicBezTo>
                  <a:pt x="209" y="5"/>
                  <a:pt x="204" y="0"/>
                  <a:pt x="198" y="0"/>
                </a:cubicBezTo>
                <a:cubicBezTo>
                  <a:pt x="105" y="0"/>
                  <a:pt x="105" y="0"/>
                  <a:pt x="105" y="0"/>
                </a:cubicBezTo>
                <a:cubicBezTo>
                  <a:pt x="99" y="0"/>
                  <a:pt x="94" y="5"/>
                  <a:pt x="94" y="11"/>
                </a:cubicBezTo>
                <a:cubicBezTo>
                  <a:pt x="94" y="182"/>
                  <a:pt x="94" y="182"/>
                  <a:pt x="94" y="182"/>
                </a:cubicBezTo>
                <a:cubicBezTo>
                  <a:pt x="94" y="183"/>
                  <a:pt x="94" y="184"/>
                  <a:pt x="95" y="185"/>
                </a:cubicBezTo>
                <a:cubicBezTo>
                  <a:pt x="88" y="185"/>
                  <a:pt x="88" y="185"/>
                  <a:pt x="88" y="185"/>
                </a:cubicBezTo>
                <a:cubicBezTo>
                  <a:pt x="87" y="183"/>
                  <a:pt x="87" y="181"/>
                  <a:pt x="87" y="179"/>
                </a:cubicBezTo>
                <a:cubicBezTo>
                  <a:pt x="87" y="47"/>
                  <a:pt x="87" y="47"/>
                  <a:pt x="87" y="47"/>
                </a:cubicBezTo>
                <a:cubicBezTo>
                  <a:pt x="29" y="47"/>
                  <a:pt x="29" y="47"/>
                  <a:pt x="29" y="47"/>
                </a:cubicBezTo>
                <a:cubicBezTo>
                  <a:pt x="23" y="47"/>
                  <a:pt x="18" y="51"/>
                  <a:pt x="18" y="57"/>
                </a:cubicBezTo>
                <a:cubicBezTo>
                  <a:pt x="18" y="182"/>
                  <a:pt x="18" y="182"/>
                  <a:pt x="18" y="182"/>
                </a:cubicBezTo>
                <a:cubicBezTo>
                  <a:pt x="18" y="183"/>
                  <a:pt x="18" y="184"/>
                  <a:pt x="19" y="185"/>
                </a:cubicBezTo>
                <a:cubicBezTo>
                  <a:pt x="0" y="185"/>
                  <a:pt x="0" y="185"/>
                  <a:pt x="0" y="185"/>
                </a:cubicBezTo>
                <a:cubicBezTo>
                  <a:pt x="0" y="207"/>
                  <a:pt x="0" y="207"/>
                  <a:pt x="0" y="207"/>
                </a:cubicBezTo>
                <a:cubicBezTo>
                  <a:pt x="303" y="207"/>
                  <a:pt x="303" y="207"/>
                  <a:pt x="303" y="207"/>
                </a:cubicBezTo>
                <a:cubicBezTo>
                  <a:pt x="303" y="185"/>
                  <a:pt x="303" y="185"/>
                  <a:pt x="303" y="185"/>
                </a:cubicBezTo>
                <a:lnTo>
                  <a:pt x="286" y="185"/>
                </a:lnTo>
                <a:close/>
                <a:moveTo>
                  <a:pt x="50" y="142"/>
                </a:moveTo>
                <a:cubicBezTo>
                  <a:pt x="35" y="142"/>
                  <a:pt x="35" y="142"/>
                  <a:pt x="35" y="142"/>
                </a:cubicBezTo>
                <a:cubicBezTo>
                  <a:pt x="35" y="126"/>
                  <a:pt x="35" y="126"/>
                  <a:pt x="35" y="126"/>
                </a:cubicBezTo>
                <a:cubicBezTo>
                  <a:pt x="50" y="126"/>
                  <a:pt x="50" y="126"/>
                  <a:pt x="50" y="126"/>
                </a:cubicBezTo>
                <a:lnTo>
                  <a:pt x="50" y="142"/>
                </a:lnTo>
                <a:close/>
                <a:moveTo>
                  <a:pt x="50" y="115"/>
                </a:moveTo>
                <a:cubicBezTo>
                  <a:pt x="35" y="115"/>
                  <a:pt x="35" y="115"/>
                  <a:pt x="35" y="115"/>
                </a:cubicBezTo>
                <a:cubicBezTo>
                  <a:pt x="35" y="99"/>
                  <a:pt x="35" y="99"/>
                  <a:pt x="35" y="99"/>
                </a:cubicBezTo>
                <a:cubicBezTo>
                  <a:pt x="50" y="99"/>
                  <a:pt x="50" y="99"/>
                  <a:pt x="50" y="99"/>
                </a:cubicBezTo>
                <a:lnTo>
                  <a:pt x="50" y="115"/>
                </a:lnTo>
                <a:close/>
                <a:moveTo>
                  <a:pt x="50" y="89"/>
                </a:moveTo>
                <a:cubicBezTo>
                  <a:pt x="35" y="89"/>
                  <a:pt x="35" y="89"/>
                  <a:pt x="35" y="89"/>
                </a:cubicBezTo>
                <a:cubicBezTo>
                  <a:pt x="35" y="73"/>
                  <a:pt x="35" y="73"/>
                  <a:pt x="35" y="73"/>
                </a:cubicBezTo>
                <a:cubicBezTo>
                  <a:pt x="50" y="73"/>
                  <a:pt x="50" y="73"/>
                  <a:pt x="50" y="73"/>
                </a:cubicBezTo>
                <a:lnTo>
                  <a:pt x="50" y="89"/>
                </a:lnTo>
                <a:close/>
                <a:moveTo>
                  <a:pt x="74" y="142"/>
                </a:moveTo>
                <a:cubicBezTo>
                  <a:pt x="59" y="142"/>
                  <a:pt x="59" y="142"/>
                  <a:pt x="59" y="142"/>
                </a:cubicBezTo>
                <a:cubicBezTo>
                  <a:pt x="59" y="126"/>
                  <a:pt x="59" y="126"/>
                  <a:pt x="59" y="126"/>
                </a:cubicBezTo>
                <a:cubicBezTo>
                  <a:pt x="74" y="126"/>
                  <a:pt x="74" y="126"/>
                  <a:pt x="74" y="126"/>
                </a:cubicBezTo>
                <a:lnTo>
                  <a:pt x="74" y="142"/>
                </a:lnTo>
                <a:close/>
                <a:moveTo>
                  <a:pt x="74" y="115"/>
                </a:moveTo>
                <a:cubicBezTo>
                  <a:pt x="59" y="115"/>
                  <a:pt x="59" y="115"/>
                  <a:pt x="59" y="115"/>
                </a:cubicBezTo>
                <a:cubicBezTo>
                  <a:pt x="59" y="99"/>
                  <a:pt x="59" y="99"/>
                  <a:pt x="59" y="99"/>
                </a:cubicBezTo>
                <a:cubicBezTo>
                  <a:pt x="74" y="99"/>
                  <a:pt x="74" y="99"/>
                  <a:pt x="74" y="99"/>
                </a:cubicBezTo>
                <a:lnTo>
                  <a:pt x="74" y="115"/>
                </a:lnTo>
                <a:close/>
                <a:moveTo>
                  <a:pt x="74" y="89"/>
                </a:moveTo>
                <a:cubicBezTo>
                  <a:pt x="59" y="89"/>
                  <a:pt x="59" y="89"/>
                  <a:pt x="59" y="89"/>
                </a:cubicBezTo>
                <a:cubicBezTo>
                  <a:pt x="59" y="73"/>
                  <a:pt x="59" y="73"/>
                  <a:pt x="59" y="73"/>
                </a:cubicBezTo>
                <a:cubicBezTo>
                  <a:pt x="74" y="73"/>
                  <a:pt x="74" y="73"/>
                  <a:pt x="74" y="73"/>
                </a:cubicBezTo>
                <a:lnTo>
                  <a:pt x="74" y="89"/>
                </a:lnTo>
                <a:close/>
                <a:moveTo>
                  <a:pt x="175" y="184"/>
                </a:moveTo>
                <a:cubicBezTo>
                  <a:pt x="130" y="184"/>
                  <a:pt x="130" y="184"/>
                  <a:pt x="130" y="184"/>
                </a:cubicBezTo>
                <a:cubicBezTo>
                  <a:pt x="130" y="128"/>
                  <a:pt x="130" y="128"/>
                  <a:pt x="130" y="128"/>
                </a:cubicBezTo>
                <a:cubicBezTo>
                  <a:pt x="175" y="128"/>
                  <a:pt x="175" y="128"/>
                  <a:pt x="175" y="128"/>
                </a:cubicBezTo>
                <a:lnTo>
                  <a:pt x="175" y="184"/>
                </a:lnTo>
                <a:close/>
                <a:moveTo>
                  <a:pt x="152" y="80"/>
                </a:moveTo>
                <a:cubicBezTo>
                  <a:pt x="131" y="80"/>
                  <a:pt x="114" y="63"/>
                  <a:pt x="114" y="43"/>
                </a:cubicBezTo>
                <a:cubicBezTo>
                  <a:pt x="114" y="22"/>
                  <a:pt x="131" y="5"/>
                  <a:pt x="152" y="5"/>
                </a:cubicBezTo>
                <a:cubicBezTo>
                  <a:pt x="172" y="5"/>
                  <a:pt x="189" y="22"/>
                  <a:pt x="189" y="43"/>
                </a:cubicBezTo>
                <a:cubicBezTo>
                  <a:pt x="189" y="63"/>
                  <a:pt x="172" y="80"/>
                  <a:pt x="152" y="80"/>
                </a:cubicBezTo>
                <a:close/>
                <a:moveTo>
                  <a:pt x="249" y="142"/>
                </a:moveTo>
                <a:cubicBezTo>
                  <a:pt x="233" y="142"/>
                  <a:pt x="233" y="142"/>
                  <a:pt x="233" y="142"/>
                </a:cubicBezTo>
                <a:cubicBezTo>
                  <a:pt x="233" y="126"/>
                  <a:pt x="233" y="126"/>
                  <a:pt x="233" y="126"/>
                </a:cubicBezTo>
                <a:cubicBezTo>
                  <a:pt x="249" y="126"/>
                  <a:pt x="249" y="126"/>
                  <a:pt x="249" y="126"/>
                </a:cubicBezTo>
                <a:lnTo>
                  <a:pt x="249" y="142"/>
                </a:lnTo>
                <a:close/>
                <a:moveTo>
                  <a:pt x="249" y="115"/>
                </a:moveTo>
                <a:cubicBezTo>
                  <a:pt x="233" y="115"/>
                  <a:pt x="233" y="115"/>
                  <a:pt x="233" y="115"/>
                </a:cubicBezTo>
                <a:cubicBezTo>
                  <a:pt x="233" y="99"/>
                  <a:pt x="233" y="99"/>
                  <a:pt x="233" y="99"/>
                </a:cubicBezTo>
                <a:cubicBezTo>
                  <a:pt x="249" y="99"/>
                  <a:pt x="249" y="99"/>
                  <a:pt x="249" y="99"/>
                </a:cubicBezTo>
                <a:lnTo>
                  <a:pt x="249" y="115"/>
                </a:lnTo>
                <a:close/>
                <a:moveTo>
                  <a:pt x="249" y="89"/>
                </a:moveTo>
                <a:cubicBezTo>
                  <a:pt x="233" y="89"/>
                  <a:pt x="233" y="89"/>
                  <a:pt x="233" y="89"/>
                </a:cubicBezTo>
                <a:cubicBezTo>
                  <a:pt x="233" y="73"/>
                  <a:pt x="233" y="73"/>
                  <a:pt x="233" y="73"/>
                </a:cubicBezTo>
                <a:cubicBezTo>
                  <a:pt x="249" y="73"/>
                  <a:pt x="249" y="73"/>
                  <a:pt x="249" y="73"/>
                </a:cubicBezTo>
                <a:lnTo>
                  <a:pt x="249" y="89"/>
                </a:lnTo>
                <a:close/>
                <a:moveTo>
                  <a:pt x="272" y="142"/>
                </a:moveTo>
                <a:cubicBezTo>
                  <a:pt x="257" y="142"/>
                  <a:pt x="257" y="142"/>
                  <a:pt x="257" y="142"/>
                </a:cubicBezTo>
                <a:cubicBezTo>
                  <a:pt x="257" y="126"/>
                  <a:pt x="257" y="126"/>
                  <a:pt x="257" y="126"/>
                </a:cubicBezTo>
                <a:cubicBezTo>
                  <a:pt x="272" y="126"/>
                  <a:pt x="272" y="126"/>
                  <a:pt x="272" y="126"/>
                </a:cubicBezTo>
                <a:lnTo>
                  <a:pt x="272" y="142"/>
                </a:lnTo>
                <a:close/>
                <a:moveTo>
                  <a:pt x="272" y="115"/>
                </a:moveTo>
                <a:cubicBezTo>
                  <a:pt x="257" y="115"/>
                  <a:pt x="257" y="115"/>
                  <a:pt x="257" y="115"/>
                </a:cubicBezTo>
                <a:cubicBezTo>
                  <a:pt x="257" y="99"/>
                  <a:pt x="257" y="99"/>
                  <a:pt x="257" y="99"/>
                </a:cubicBezTo>
                <a:cubicBezTo>
                  <a:pt x="272" y="99"/>
                  <a:pt x="272" y="99"/>
                  <a:pt x="272" y="99"/>
                </a:cubicBezTo>
                <a:lnTo>
                  <a:pt x="272" y="115"/>
                </a:lnTo>
                <a:close/>
                <a:moveTo>
                  <a:pt x="272" y="89"/>
                </a:moveTo>
                <a:cubicBezTo>
                  <a:pt x="257" y="89"/>
                  <a:pt x="257" y="89"/>
                  <a:pt x="257" y="89"/>
                </a:cubicBezTo>
                <a:cubicBezTo>
                  <a:pt x="257" y="73"/>
                  <a:pt x="257" y="73"/>
                  <a:pt x="257" y="73"/>
                </a:cubicBezTo>
                <a:cubicBezTo>
                  <a:pt x="272" y="73"/>
                  <a:pt x="272" y="73"/>
                  <a:pt x="272" y="73"/>
                </a:cubicBezTo>
                <a:lnTo>
                  <a:pt x="272" y="89"/>
                </a:lnTo>
                <a:close/>
                <a:moveTo>
                  <a:pt x="161" y="33"/>
                </a:moveTo>
                <a:cubicBezTo>
                  <a:pt x="175" y="33"/>
                  <a:pt x="175" y="33"/>
                  <a:pt x="175" y="33"/>
                </a:cubicBezTo>
                <a:cubicBezTo>
                  <a:pt x="175" y="52"/>
                  <a:pt x="175" y="52"/>
                  <a:pt x="175" y="52"/>
                </a:cubicBezTo>
                <a:cubicBezTo>
                  <a:pt x="161" y="52"/>
                  <a:pt x="161" y="52"/>
                  <a:pt x="161" y="52"/>
                </a:cubicBezTo>
                <a:cubicBezTo>
                  <a:pt x="161" y="66"/>
                  <a:pt x="161" y="66"/>
                  <a:pt x="161" y="66"/>
                </a:cubicBezTo>
                <a:cubicBezTo>
                  <a:pt x="142" y="66"/>
                  <a:pt x="142" y="66"/>
                  <a:pt x="142" y="66"/>
                </a:cubicBezTo>
                <a:cubicBezTo>
                  <a:pt x="142" y="52"/>
                  <a:pt x="142" y="52"/>
                  <a:pt x="142" y="52"/>
                </a:cubicBezTo>
                <a:cubicBezTo>
                  <a:pt x="128" y="52"/>
                  <a:pt x="128" y="52"/>
                  <a:pt x="128" y="52"/>
                </a:cubicBezTo>
                <a:cubicBezTo>
                  <a:pt x="128" y="33"/>
                  <a:pt x="128" y="33"/>
                  <a:pt x="128" y="33"/>
                </a:cubicBezTo>
                <a:cubicBezTo>
                  <a:pt x="142" y="33"/>
                  <a:pt x="142" y="33"/>
                  <a:pt x="142" y="33"/>
                </a:cubicBezTo>
                <a:cubicBezTo>
                  <a:pt x="142" y="19"/>
                  <a:pt x="142" y="19"/>
                  <a:pt x="142" y="19"/>
                </a:cubicBezTo>
                <a:cubicBezTo>
                  <a:pt x="161" y="19"/>
                  <a:pt x="161" y="19"/>
                  <a:pt x="161" y="19"/>
                </a:cubicBezTo>
                <a:lnTo>
                  <a:pt x="161" y="33"/>
                </a:lnTo>
                <a:close/>
                <a:moveTo>
                  <a:pt x="161" y="33"/>
                </a:moveTo>
                <a:cubicBezTo>
                  <a:pt x="161" y="33"/>
                  <a:pt x="161" y="33"/>
                  <a:pt x="161" y="33"/>
                </a:cubicBezTo>
              </a:path>
            </a:pathLst>
          </a:custGeom>
          <a:solidFill>
            <a:schemeClr val="bg1">
              <a:lumMod val="65000"/>
            </a:schemeClr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00"/>
                            </p:stCondLst>
                            <p:childTnLst>
                              <p:par>
                                <p:cTn id="6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0"/>
                            </p:stCondLst>
                            <p:childTnLst>
                              <p:par>
                                <p:cTn id="7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500"/>
                            </p:stCondLst>
                            <p:childTnLst>
                              <p:par>
                                <p:cTn id="8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000"/>
                            </p:stCondLst>
                            <p:childTnLst>
                              <p:par>
                                <p:cTn id="9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val 2"/>
          <p:cNvSpPr>
            <a:spLocks noChangeArrowheads="1"/>
          </p:cNvSpPr>
          <p:nvPr/>
        </p:nvSpPr>
        <p:spPr bwMode="auto">
          <a:xfrm>
            <a:off x="5575300" y="1988610"/>
            <a:ext cx="1024466" cy="1022349"/>
          </a:xfrm>
          <a:prstGeom prst="ellipse">
            <a:avLst/>
          </a:prstGeom>
          <a:solidFill>
            <a:srgbClr val="EC1C24"/>
          </a:solidFill>
          <a:ln>
            <a:noFill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 sz="1705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435" name="Oval 3"/>
          <p:cNvSpPr>
            <a:spLocks noChangeArrowheads="1"/>
          </p:cNvSpPr>
          <p:nvPr/>
        </p:nvSpPr>
        <p:spPr bwMode="auto">
          <a:xfrm>
            <a:off x="5712885" y="3427943"/>
            <a:ext cx="766234" cy="766234"/>
          </a:xfrm>
          <a:prstGeom prst="ellipse">
            <a:avLst/>
          </a:prstGeom>
          <a:solidFill>
            <a:srgbClr val="F6921E"/>
          </a:solidFill>
          <a:ln w="9525" cmpd="sng">
            <a:noFill/>
            <a:round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 sz="1705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436" name="Oval 4"/>
          <p:cNvSpPr>
            <a:spLocks noChangeArrowheads="1"/>
          </p:cNvSpPr>
          <p:nvPr/>
        </p:nvSpPr>
        <p:spPr bwMode="auto">
          <a:xfrm>
            <a:off x="6883401" y="3296710"/>
            <a:ext cx="1022350" cy="102234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 sz="1705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437" name="Oval 5"/>
          <p:cNvSpPr>
            <a:spLocks noChangeArrowheads="1"/>
          </p:cNvSpPr>
          <p:nvPr/>
        </p:nvSpPr>
        <p:spPr bwMode="auto">
          <a:xfrm>
            <a:off x="4269318" y="3296710"/>
            <a:ext cx="1022349" cy="1022349"/>
          </a:xfrm>
          <a:prstGeom prst="ellipse">
            <a:avLst/>
          </a:prstGeom>
          <a:solidFill>
            <a:srgbClr val="00A69C"/>
          </a:solidFill>
          <a:ln>
            <a:noFill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 sz="1705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438" name="Oval 6"/>
          <p:cNvSpPr>
            <a:spLocks noChangeArrowheads="1"/>
          </p:cNvSpPr>
          <p:nvPr/>
        </p:nvSpPr>
        <p:spPr bwMode="auto">
          <a:xfrm>
            <a:off x="5575300" y="4602692"/>
            <a:ext cx="1024466" cy="1024466"/>
          </a:xfrm>
          <a:prstGeom prst="ellipse">
            <a:avLst/>
          </a:prstGeom>
          <a:solidFill>
            <a:srgbClr val="A90203"/>
          </a:solidFill>
          <a:ln>
            <a:noFill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 sz="1705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439" name="Freeform 7"/>
          <p:cNvSpPr/>
          <p:nvPr/>
        </p:nvSpPr>
        <p:spPr bwMode="auto">
          <a:xfrm>
            <a:off x="3765552" y="2102910"/>
            <a:ext cx="1638300" cy="444500"/>
          </a:xfrm>
          <a:custGeom>
            <a:avLst/>
            <a:gdLst>
              <a:gd name="T0" fmla="*/ 774 w 774"/>
              <a:gd name="T1" fmla="*/ 210 h 210"/>
              <a:gd name="T2" fmla="*/ 389 w 774"/>
              <a:gd name="T3" fmla="*/ 210 h 210"/>
              <a:gd name="T4" fmla="*/ 389 w 774"/>
              <a:gd name="T5" fmla="*/ 0 h 210"/>
              <a:gd name="T6" fmla="*/ 0 w 774"/>
              <a:gd name="T7" fmla="*/ 0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74" h="210">
                <a:moveTo>
                  <a:pt x="774" y="210"/>
                </a:moveTo>
                <a:lnTo>
                  <a:pt x="389" y="210"/>
                </a:lnTo>
                <a:lnTo>
                  <a:pt x="389" y="0"/>
                </a:ln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bg1">
                <a:lumMod val="65000"/>
              </a:schemeClr>
            </a:solidFill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 sz="1705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440" name="Freeform 8"/>
          <p:cNvSpPr/>
          <p:nvPr/>
        </p:nvSpPr>
        <p:spPr bwMode="auto">
          <a:xfrm>
            <a:off x="7427385" y="2102911"/>
            <a:ext cx="757767" cy="1020233"/>
          </a:xfrm>
          <a:custGeom>
            <a:avLst/>
            <a:gdLst>
              <a:gd name="T0" fmla="*/ 0 w 358"/>
              <a:gd name="T1" fmla="*/ 482 h 482"/>
              <a:gd name="T2" fmla="*/ 0 w 358"/>
              <a:gd name="T3" fmla="*/ 0 h 482"/>
              <a:gd name="T4" fmla="*/ 358 w 358"/>
              <a:gd name="T5" fmla="*/ 0 h 4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58" h="482">
                <a:moveTo>
                  <a:pt x="0" y="482"/>
                </a:moveTo>
                <a:lnTo>
                  <a:pt x="0" y="0"/>
                </a:lnTo>
                <a:lnTo>
                  <a:pt x="358" y="0"/>
                </a:lnTo>
              </a:path>
            </a:pathLst>
          </a:custGeom>
          <a:noFill/>
          <a:ln w="9525" cap="flat" cmpd="sng">
            <a:solidFill>
              <a:schemeClr val="bg1">
                <a:lumMod val="65000"/>
              </a:schemeClr>
            </a:solidFill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 sz="1705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441" name="Freeform 9"/>
          <p:cNvSpPr/>
          <p:nvPr/>
        </p:nvSpPr>
        <p:spPr bwMode="auto">
          <a:xfrm>
            <a:off x="6771218" y="4697943"/>
            <a:ext cx="1352549" cy="444500"/>
          </a:xfrm>
          <a:custGeom>
            <a:avLst/>
            <a:gdLst>
              <a:gd name="T0" fmla="*/ 0 w 639"/>
              <a:gd name="T1" fmla="*/ 210 h 210"/>
              <a:gd name="T2" fmla="*/ 318 w 639"/>
              <a:gd name="T3" fmla="*/ 210 h 210"/>
              <a:gd name="T4" fmla="*/ 318 w 639"/>
              <a:gd name="T5" fmla="*/ 0 h 210"/>
              <a:gd name="T6" fmla="*/ 639 w 639"/>
              <a:gd name="T7" fmla="*/ 0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9" h="210">
                <a:moveTo>
                  <a:pt x="0" y="210"/>
                </a:moveTo>
                <a:lnTo>
                  <a:pt x="318" y="210"/>
                </a:lnTo>
                <a:lnTo>
                  <a:pt x="318" y="0"/>
                </a:lnTo>
                <a:lnTo>
                  <a:pt x="639" y="0"/>
                </a:lnTo>
              </a:path>
            </a:pathLst>
          </a:custGeom>
          <a:noFill/>
          <a:ln w="9525" cap="flat" cmpd="sng">
            <a:solidFill>
              <a:schemeClr val="bg1">
                <a:lumMod val="65000"/>
              </a:schemeClr>
            </a:solidFill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 sz="1705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442" name="Freeform 10"/>
          <p:cNvSpPr/>
          <p:nvPr/>
        </p:nvSpPr>
        <p:spPr bwMode="auto">
          <a:xfrm>
            <a:off x="3765551" y="4418542"/>
            <a:ext cx="1013882" cy="294216"/>
          </a:xfrm>
          <a:custGeom>
            <a:avLst/>
            <a:gdLst>
              <a:gd name="T0" fmla="*/ 479 w 479"/>
              <a:gd name="T1" fmla="*/ 0 h 139"/>
              <a:gd name="T2" fmla="*/ 479 w 479"/>
              <a:gd name="T3" fmla="*/ 139 h 139"/>
              <a:gd name="T4" fmla="*/ 0 w 479"/>
              <a:gd name="T5" fmla="*/ 139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79" h="139">
                <a:moveTo>
                  <a:pt x="479" y="0"/>
                </a:moveTo>
                <a:lnTo>
                  <a:pt x="479" y="139"/>
                </a:lnTo>
                <a:lnTo>
                  <a:pt x="0" y="139"/>
                </a:lnTo>
              </a:path>
            </a:pathLst>
          </a:custGeom>
          <a:noFill/>
          <a:ln w="9525" cap="flat" cmpd="sng">
            <a:solidFill>
              <a:schemeClr val="bg1">
                <a:lumMod val="65000"/>
              </a:schemeClr>
            </a:solidFill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 sz="1705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443" name="Freeform 11"/>
          <p:cNvSpPr/>
          <p:nvPr/>
        </p:nvSpPr>
        <p:spPr bwMode="auto">
          <a:xfrm>
            <a:off x="6673851" y="3722160"/>
            <a:ext cx="91016" cy="182033"/>
          </a:xfrm>
          <a:custGeom>
            <a:avLst/>
            <a:gdLst>
              <a:gd name="T0" fmla="*/ 0 w 43"/>
              <a:gd name="T1" fmla="*/ 0 h 86"/>
              <a:gd name="T2" fmla="*/ 43 w 43"/>
              <a:gd name="T3" fmla="*/ 43 h 86"/>
              <a:gd name="T4" fmla="*/ 0 w 43"/>
              <a:gd name="T5" fmla="*/ 86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" h="86">
                <a:moveTo>
                  <a:pt x="0" y="0"/>
                </a:moveTo>
                <a:lnTo>
                  <a:pt x="43" y="43"/>
                </a:lnTo>
                <a:lnTo>
                  <a:pt x="0" y="86"/>
                </a:lnTo>
              </a:path>
            </a:pathLst>
          </a:custGeom>
          <a:noFill/>
          <a:ln w="12700" cap="flat" cmpd="sng">
            <a:solidFill>
              <a:schemeClr val="bg1">
                <a:lumMod val="6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66C6C2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 sz="1705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444" name="Freeform 12"/>
          <p:cNvSpPr/>
          <p:nvPr/>
        </p:nvSpPr>
        <p:spPr bwMode="auto">
          <a:xfrm>
            <a:off x="5410201" y="3722160"/>
            <a:ext cx="91017" cy="182033"/>
          </a:xfrm>
          <a:custGeom>
            <a:avLst/>
            <a:gdLst>
              <a:gd name="T0" fmla="*/ 43 w 43"/>
              <a:gd name="T1" fmla="*/ 86 h 86"/>
              <a:gd name="T2" fmla="*/ 0 w 43"/>
              <a:gd name="T3" fmla="*/ 43 h 86"/>
              <a:gd name="T4" fmla="*/ 43 w 43"/>
              <a:gd name="T5" fmla="*/ 0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" h="86">
                <a:moveTo>
                  <a:pt x="43" y="86"/>
                </a:moveTo>
                <a:lnTo>
                  <a:pt x="0" y="43"/>
                </a:lnTo>
                <a:lnTo>
                  <a:pt x="43" y="0"/>
                </a:lnTo>
              </a:path>
            </a:pathLst>
          </a:custGeom>
          <a:noFill/>
          <a:ln w="12700" cap="flat" cmpd="sng">
            <a:solidFill>
              <a:schemeClr val="bg1">
                <a:lumMod val="6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66C6C2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 sz="1705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445" name="Freeform 13"/>
          <p:cNvSpPr/>
          <p:nvPr/>
        </p:nvSpPr>
        <p:spPr bwMode="auto">
          <a:xfrm>
            <a:off x="5996518" y="4399493"/>
            <a:ext cx="182033" cy="91017"/>
          </a:xfrm>
          <a:custGeom>
            <a:avLst/>
            <a:gdLst>
              <a:gd name="T0" fmla="*/ 86 w 86"/>
              <a:gd name="T1" fmla="*/ 0 h 43"/>
              <a:gd name="T2" fmla="*/ 43 w 86"/>
              <a:gd name="T3" fmla="*/ 43 h 43"/>
              <a:gd name="T4" fmla="*/ 0 w 86"/>
              <a:gd name="T5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6" h="43">
                <a:moveTo>
                  <a:pt x="86" y="0"/>
                </a:moveTo>
                <a:lnTo>
                  <a:pt x="43" y="43"/>
                </a:ln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chemeClr val="bg1">
                <a:lumMod val="6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66C6C2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 sz="1705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446" name="Freeform 14"/>
          <p:cNvSpPr/>
          <p:nvPr/>
        </p:nvSpPr>
        <p:spPr bwMode="auto">
          <a:xfrm>
            <a:off x="5996518" y="3135843"/>
            <a:ext cx="182033" cy="91016"/>
          </a:xfrm>
          <a:custGeom>
            <a:avLst/>
            <a:gdLst>
              <a:gd name="T0" fmla="*/ 0 w 86"/>
              <a:gd name="T1" fmla="*/ 43 h 43"/>
              <a:gd name="T2" fmla="*/ 43 w 86"/>
              <a:gd name="T3" fmla="*/ 0 h 43"/>
              <a:gd name="T4" fmla="*/ 86 w 86"/>
              <a:gd name="T5" fmla="*/ 43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6" h="43">
                <a:moveTo>
                  <a:pt x="0" y="43"/>
                </a:moveTo>
                <a:lnTo>
                  <a:pt x="43" y="0"/>
                </a:lnTo>
                <a:lnTo>
                  <a:pt x="86" y="43"/>
                </a:lnTo>
              </a:path>
            </a:pathLst>
          </a:custGeom>
          <a:noFill/>
          <a:ln w="12700" cap="flat" cmpd="sng">
            <a:solidFill>
              <a:schemeClr val="bg1">
                <a:lumMod val="6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66C6C2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 sz="1705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447" name="Rectangle 15"/>
          <p:cNvSpPr>
            <a:spLocks noChangeArrowheads="1"/>
          </p:cNvSpPr>
          <p:nvPr/>
        </p:nvSpPr>
        <p:spPr bwMode="auto">
          <a:xfrm>
            <a:off x="8375652" y="2001310"/>
            <a:ext cx="2756636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Add title text</a:t>
            </a:r>
          </a:p>
          <a:p>
            <a:pPr lvl="0" defTabSz="1219200">
              <a:spcBef>
                <a:spcPct val="20000"/>
              </a:spcBef>
              <a:defRPr/>
            </a:pPr>
            <a:r>
              <a:rPr lang="en-US" altLang="zh-CN" dirty="0">
                <a:solidFill>
                  <a:prstClr val="black">
                    <a:lumMod val="95000"/>
                    <a:lumOff val="5000"/>
                  </a:prstClr>
                </a:solidFill>
                <a:cs typeface="+mn-ea"/>
                <a:sym typeface="+mn-lt"/>
              </a:rPr>
              <a:t>Click here to add content, content to match the title. </a:t>
            </a:r>
            <a:endParaRPr lang="en-US" altLang="zh-CN" sz="1335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8448" name="Rectangle 16"/>
          <p:cNvSpPr>
            <a:spLocks noChangeArrowheads="1"/>
          </p:cNvSpPr>
          <p:nvPr/>
        </p:nvSpPr>
        <p:spPr bwMode="auto">
          <a:xfrm>
            <a:off x="8375652" y="4589992"/>
            <a:ext cx="2862962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Add title text</a:t>
            </a:r>
          </a:p>
          <a:p>
            <a:pPr lvl="0" defTabSz="1219200">
              <a:spcBef>
                <a:spcPct val="20000"/>
              </a:spcBef>
              <a:defRPr/>
            </a:pPr>
            <a:r>
              <a:rPr lang="en-US" altLang="zh-CN" dirty="0">
                <a:solidFill>
                  <a:prstClr val="black">
                    <a:lumMod val="95000"/>
                    <a:lumOff val="5000"/>
                  </a:prstClr>
                </a:solidFill>
                <a:cs typeface="+mn-ea"/>
                <a:sym typeface="+mn-lt"/>
              </a:rPr>
              <a:t>Click here to add content, content to match the title. </a:t>
            </a:r>
            <a:endParaRPr lang="en-US" altLang="zh-CN" sz="1335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8449" name="Rectangle 17"/>
          <p:cNvSpPr>
            <a:spLocks noChangeArrowheads="1"/>
          </p:cNvSpPr>
          <p:nvPr/>
        </p:nvSpPr>
        <p:spPr bwMode="auto">
          <a:xfrm>
            <a:off x="882502" y="4589992"/>
            <a:ext cx="2681966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Add title text</a:t>
            </a:r>
          </a:p>
          <a:p>
            <a:pPr lvl="0" defTabSz="1219200">
              <a:spcBef>
                <a:spcPct val="20000"/>
              </a:spcBef>
              <a:defRPr/>
            </a:pPr>
            <a:r>
              <a:rPr lang="en-US" altLang="zh-CN" dirty="0">
                <a:solidFill>
                  <a:prstClr val="black">
                    <a:lumMod val="95000"/>
                    <a:lumOff val="5000"/>
                  </a:prstClr>
                </a:solidFill>
                <a:cs typeface="+mn-ea"/>
                <a:sym typeface="+mn-lt"/>
              </a:rPr>
              <a:t>Click here to add content, content to match the title. </a:t>
            </a:r>
            <a:endParaRPr lang="en-US" altLang="zh-CN" sz="1335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8450" name="Rectangle 18"/>
          <p:cNvSpPr>
            <a:spLocks noChangeArrowheads="1"/>
          </p:cNvSpPr>
          <p:nvPr/>
        </p:nvSpPr>
        <p:spPr bwMode="auto">
          <a:xfrm>
            <a:off x="882502" y="1997076"/>
            <a:ext cx="2681966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Add title text</a:t>
            </a:r>
          </a:p>
          <a:p>
            <a:pPr lvl="0" defTabSz="1219200">
              <a:spcBef>
                <a:spcPct val="20000"/>
              </a:spcBef>
              <a:defRPr/>
            </a:pPr>
            <a:r>
              <a:rPr lang="en-US" altLang="zh-CN" dirty="0">
                <a:solidFill>
                  <a:prstClr val="black">
                    <a:lumMod val="95000"/>
                    <a:lumOff val="5000"/>
                  </a:prstClr>
                </a:solidFill>
                <a:cs typeface="+mn-ea"/>
                <a:sym typeface="+mn-lt"/>
              </a:rPr>
              <a:t>Click here to add content, content to match the title. </a:t>
            </a:r>
            <a:endParaRPr lang="en-US" altLang="zh-CN" sz="1335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8451" name="Freeform 19"/>
          <p:cNvSpPr>
            <a:spLocks noEditPoints="1"/>
          </p:cNvSpPr>
          <p:nvPr/>
        </p:nvSpPr>
        <p:spPr bwMode="auto">
          <a:xfrm>
            <a:off x="5916084" y="2320925"/>
            <a:ext cx="372533" cy="381000"/>
          </a:xfrm>
          <a:custGeom>
            <a:avLst/>
            <a:gdLst>
              <a:gd name="T0" fmla="*/ 130 w 136"/>
              <a:gd name="T1" fmla="*/ 33 h 140"/>
              <a:gd name="T2" fmla="*/ 100 w 136"/>
              <a:gd name="T3" fmla="*/ 33 h 140"/>
              <a:gd name="T4" fmla="*/ 100 w 136"/>
              <a:gd name="T5" fmla="*/ 6 h 140"/>
              <a:gd name="T6" fmla="*/ 94 w 136"/>
              <a:gd name="T7" fmla="*/ 0 h 140"/>
              <a:gd name="T8" fmla="*/ 6 w 136"/>
              <a:gd name="T9" fmla="*/ 0 h 140"/>
              <a:gd name="T10" fmla="*/ 0 w 136"/>
              <a:gd name="T11" fmla="*/ 6 h 140"/>
              <a:gd name="T12" fmla="*/ 0 w 136"/>
              <a:gd name="T13" fmla="*/ 35 h 140"/>
              <a:gd name="T14" fmla="*/ 0 w 136"/>
              <a:gd name="T15" fmla="*/ 104 h 140"/>
              <a:gd name="T16" fmla="*/ 0 w 136"/>
              <a:gd name="T17" fmla="*/ 134 h 140"/>
              <a:gd name="T18" fmla="*/ 6 w 136"/>
              <a:gd name="T19" fmla="*/ 140 h 140"/>
              <a:gd name="T20" fmla="*/ 94 w 136"/>
              <a:gd name="T21" fmla="*/ 140 h 140"/>
              <a:gd name="T22" fmla="*/ 130 w 136"/>
              <a:gd name="T23" fmla="*/ 140 h 140"/>
              <a:gd name="T24" fmla="*/ 136 w 136"/>
              <a:gd name="T25" fmla="*/ 134 h 140"/>
              <a:gd name="T26" fmla="*/ 136 w 136"/>
              <a:gd name="T27" fmla="*/ 39 h 140"/>
              <a:gd name="T28" fmla="*/ 130 w 136"/>
              <a:gd name="T29" fmla="*/ 33 h 140"/>
              <a:gd name="T30" fmla="*/ 88 w 136"/>
              <a:gd name="T31" fmla="*/ 128 h 140"/>
              <a:gd name="T32" fmla="*/ 72 w 136"/>
              <a:gd name="T33" fmla="*/ 128 h 140"/>
              <a:gd name="T34" fmla="*/ 72 w 136"/>
              <a:gd name="T35" fmla="*/ 110 h 140"/>
              <a:gd name="T36" fmla="*/ 88 w 136"/>
              <a:gd name="T37" fmla="*/ 110 h 140"/>
              <a:gd name="T38" fmla="*/ 88 w 136"/>
              <a:gd name="T39" fmla="*/ 128 h 140"/>
              <a:gd name="T40" fmla="*/ 60 w 136"/>
              <a:gd name="T41" fmla="*/ 110 h 140"/>
              <a:gd name="T42" fmla="*/ 60 w 136"/>
              <a:gd name="T43" fmla="*/ 128 h 140"/>
              <a:gd name="T44" fmla="*/ 39 w 136"/>
              <a:gd name="T45" fmla="*/ 128 h 140"/>
              <a:gd name="T46" fmla="*/ 39 w 136"/>
              <a:gd name="T47" fmla="*/ 110 h 140"/>
              <a:gd name="T48" fmla="*/ 60 w 136"/>
              <a:gd name="T49" fmla="*/ 110 h 140"/>
              <a:gd name="T50" fmla="*/ 12 w 136"/>
              <a:gd name="T51" fmla="*/ 98 h 140"/>
              <a:gd name="T52" fmla="*/ 12 w 136"/>
              <a:gd name="T53" fmla="*/ 41 h 140"/>
              <a:gd name="T54" fmla="*/ 88 w 136"/>
              <a:gd name="T55" fmla="*/ 41 h 140"/>
              <a:gd name="T56" fmla="*/ 88 w 136"/>
              <a:gd name="T57" fmla="*/ 98 h 140"/>
              <a:gd name="T58" fmla="*/ 12 w 136"/>
              <a:gd name="T59" fmla="*/ 98 h 140"/>
              <a:gd name="T60" fmla="*/ 39 w 136"/>
              <a:gd name="T61" fmla="*/ 29 h 140"/>
              <a:gd name="T62" fmla="*/ 39 w 136"/>
              <a:gd name="T63" fmla="*/ 12 h 140"/>
              <a:gd name="T64" fmla="*/ 60 w 136"/>
              <a:gd name="T65" fmla="*/ 12 h 140"/>
              <a:gd name="T66" fmla="*/ 60 w 136"/>
              <a:gd name="T67" fmla="*/ 29 h 140"/>
              <a:gd name="T68" fmla="*/ 39 w 136"/>
              <a:gd name="T69" fmla="*/ 29 h 140"/>
              <a:gd name="T70" fmla="*/ 88 w 136"/>
              <a:gd name="T71" fmla="*/ 29 h 140"/>
              <a:gd name="T72" fmla="*/ 72 w 136"/>
              <a:gd name="T73" fmla="*/ 29 h 140"/>
              <a:gd name="T74" fmla="*/ 72 w 136"/>
              <a:gd name="T75" fmla="*/ 12 h 140"/>
              <a:gd name="T76" fmla="*/ 88 w 136"/>
              <a:gd name="T77" fmla="*/ 12 h 140"/>
              <a:gd name="T78" fmla="*/ 88 w 136"/>
              <a:gd name="T79" fmla="*/ 29 h 140"/>
              <a:gd name="T80" fmla="*/ 12 w 136"/>
              <a:gd name="T81" fmla="*/ 12 h 140"/>
              <a:gd name="T82" fmla="*/ 27 w 136"/>
              <a:gd name="T83" fmla="*/ 12 h 140"/>
              <a:gd name="T84" fmla="*/ 27 w 136"/>
              <a:gd name="T85" fmla="*/ 29 h 140"/>
              <a:gd name="T86" fmla="*/ 12 w 136"/>
              <a:gd name="T87" fmla="*/ 29 h 140"/>
              <a:gd name="T88" fmla="*/ 12 w 136"/>
              <a:gd name="T89" fmla="*/ 12 h 140"/>
              <a:gd name="T90" fmla="*/ 12 w 136"/>
              <a:gd name="T91" fmla="*/ 110 h 140"/>
              <a:gd name="T92" fmla="*/ 27 w 136"/>
              <a:gd name="T93" fmla="*/ 110 h 140"/>
              <a:gd name="T94" fmla="*/ 27 w 136"/>
              <a:gd name="T95" fmla="*/ 128 h 140"/>
              <a:gd name="T96" fmla="*/ 12 w 136"/>
              <a:gd name="T97" fmla="*/ 128 h 140"/>
              <a:gd name="T98" fmla="*/ 12 w 136"/>
              <a:gd name="T99" fmla="*/ 110 h 140"/>
              <a:gd name="T100" fmla="*/ 124 w 136"/>
              <a:gd name="T101" fmla="*/ 128 h 140"/>
              <a:gd name="T102" fmla="*/ 100 w 136"/>
              <a:gd name="T103" fmla="*/ 128 h 140"/>
              <a:gd name="T104" fmla="*/ 100 w 136"/>
              <a:gd name="T105" fmla="*/ 104 h 140"/>
              <a:gd name="T106" fmla="*/ 100 w 136"/>
              <a:gd name="T107" fmla="*/ 45 h 140"/>
              <a:gd name="T108" fmla="*/ 124 w 136"/>
              <a:gd name="T109" fmla="*/ 45 h 140"/>
              <a:gd name="T110" fmla="*/ 124 w 136"/>
              <a:gd name="T111" fmla="*/ 128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36" h="140">
                <a:moveTo>
                  <a:pt x="130" y="33"/>
                </a:moveTo>
                <a:cubicBezTo>
                  <a:pt x="100" y="33"/>
                  <a:pt x="100" y="33"/>
                  <a:pt x="100" y="33"/>
                </a:cubicBezTo>
                <a:cubicBezTo>
                  <a:pt x="100" y="6"/>
                  <a:pt x="100" y="6"/>
                  <a:pt x="100" y="6"/>
                </a:cubicBezTo>
                <a:cubicBezTo>
                  <a:pt x="100" y="2"/>
                  <a:pt x="97" y="0"/>
                  <a:pt x="94" y="0"/>
                </a:cubicBezTo>
                <a:cubicBezTo>
                  <a:pt x="6" y="0"/>
                  <a:pt x="6" y="0"/>
                  <a:pt x="6" y="0"/>
                </a:cubicBezTo>
                <a:cubicBezTo>
                  <a:pt x="2" y="0"/>
                  <a:pt x="0" y="2"/>
                  <a:pt x="0" y="6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104"/>
                  <a:pt x="0" y="104"/>
                  <a:pt x="0" y="104"/>
                </a:cubicBezTo>
                <a:cubicBezTo>
                  <a:pt x="0" y="134"/>
                  <a:pt x="0" y="134"/>
                  <a:pt x="0" y="134"/>
                </a:cubicBezTo>
                <a:cubicBezTo>
                  <a:pt x="0" y="137"/>
                  <a:pt x="2" y="140"/>
                  <a:pt x="6" y="140"/>
                </a:cubicBezTo>
                <a:cubicBezTo>
                  <a:pt x="94" y="140"/>
                  <a:pt x="94" y="140"/>
                  <a:pt x="94" y="140"/>
                </a:cubicBezTo>
                <a:cubicBezTo>
                  <a:pt x="130" y="140"/>
                  <a:pt x="130" y="140"/>
                  <a:pt x="130" y="140"/>
                </a:cubicBezTo>
                <a:cubicBezTo>
                  <a:pt x="134" y="140"/>
                  <a:pt x="136" y="137"/>
                  <a:pt x="136" y="134"/>
                </a:cubicBezTo>
                <a:cubicBezTo>
                  <a:pt x="136" y="39"/>
                  <a:pt x="136" y="39"/>
                  <a:pt x="136" y="39"/>
                </a:cubicBezTo>
                <a:cubicBezTo>
                  <a:pt x="136" y="36"/>
                  <a:pt x="134" y="33"/>
                  <a:pt x="130" y="33"/>
                </a:cubicBezTo>
                <a:close/>
                <a:moveTo>
                  <a:pt x="88" y="128"/>
                </a:moveTo>
                <a:cubicBezTo>
                  <a:pt x="72" y="128"/>
                  <a:pt x="72" y="128"/>
                  <a:pt x="72" y="128"/>
                </a:cubicBezTo>
                <a:cubicBezTo>
                  <a:pt x="72" y="110"/>
                  <a:pt x="72" y="110"/>
                  <a:pt x="72" y="110"/>
                </a:cubicBezTo>
                <a:cubicBezTo>
                  <a:pt x="88" y="110"/>
                  <a:pt x="88" y="110"/>
                  <a:pt x="88" y="110"/>
                </a:cubicBezTo>
                <a:lnTo>
                  <a:pt x="88" y="128"/>
                </a:lnTo>
                <a:close/>
                <a:moveTo>
                  <a:pt x="60" y="110"/>
                </a:moveTo>
                <a:cubicBezTo>
                  <a:pt x="60" y="128"/>
                  <a:pt x="60" y="128"/>
                  <a:pt x="60" y="128"/>
                </a:cubicBezTo>
                <a:cubicBezTo>
                  <a:pt x="39" y="128"/>
                  <a:pt x="39" y="128"/>
                  <a:pt x="39" y="128"/>
                </a:cubicBezTo>
                <a:cubicBezTo>
                  <a:pt x="39" y="110"/>
                  <a:pt x="39" y="110"/>
                  <a:pt x="39" y="110"/>
                </a:cubicBezTo>
                <a:lnTo>
                  <a:pt x="60" y="110"/>
                </a:lnTo>
                <a:close/>
                <a:moveTo>
                  <a:pt x="12" y="98"/>
                </a:moveTo>
                <a:cubicBezTo>
                  <a:pt x="12" y="41"/>
                  <a:pt x="12" y="41"/>
                  <a:pt x="12" y="41"/>
                </a:cubicBezTo>
                <a:cubicBezTo>
                  <a:pt x="88" y="41"/>
                  <a:pt x="88" y="41"/>
                  <a:pt x="88" y="41"/>
                </a:cubicBezTo>
                <a:cubicBezTo>
                  <a:pt x="88" y="98"/>
                  <a:pt x="88" y="98"/>
                  <a:pt x="88" y="98"/>
                </a:cubicBezTo>
                <a:lnTo>
                  <a:pt x="12" y="98"/>
                </a:lnTo>
                <a:close/>
                <a:moveTo>
                  <a:pt x="39" y="29"/>
                </a:moveTo>
                <a:cubicBezTo>
                  <a:pt x="39" y="12"/>
                  <a:pt x="39" y="12"/>
                  <a:pt x="39" y="12"/>
                </a:cubicBezTo>
                <a:cubicBezTo>
                  <a:pt x="60" y="12"/>
                  <a:pt x="60" y="12"/>
                  <a:pt x="60" y="12"/>
                </a:cubicBezTo>
                <a:cubicBezTo>
                  <a:pt x="60" y="29"/>
                  <a:pt x="60" y="29"/>
                  <a:pt x="60" y="29"/>
                </a:cubicBezTo>
                <a:lnTo>
                  <a:pt x="39" y="29"/>
                </a:lnTo>
                <a:close/>
                <a:moveTo>
                  <a:pt x="88" y="29"/>
                </a:moveTo>
                <a:cubicBezTo>
                  <a:pt x="72" y="29"/>
                  <a:pt x="72" y="29"/>
                  <a:pt x="72" y="29"/>
                </a:cubicBezTo>
                <a:cubicBezTo>
                  <a:pt x="72" y="12"/>
                  <a:pt x="72" y="12"/>
                  <a:pt x="72" y="12"/>
                </a:cubicBezTo>
                <a:cubicBezTo>
                  <a:pt x="88" y="12"/>
                  <a:pt x="88" y="12"/>
                  <a:pt x="88" y="12"/>
                </a:cubicBezTo>
                <a:lnTo>
                  <a:pt x="88" y="29"/>
                </a:lnTo>
                <a:close/>
                <a:moveTo>
                  <a:pt x="12" y="12"/>
                </a:moveTo>
                <a:cubicBezTo>
                  <a:pt x="27" y="12"/>
                  <a:pt x="27" y="12"/>
                  <a:pt x="27" y="12"/>
                </a:cubicBezTo>
                <a:cubicBezTo>
                  <a:pt x="27" y="29"/>
                  <a:pt x="27" y="29"/>
                  <a:pt x="27" y="29"/>
                </a:cubicBezTo>
                <a:cubicBezTo>
                  <a:pt x="12" y="29"/>
                  <a:pt x="12" y="29"/>
                  <a:pt x="12" y="29"/>
                </a:cubicBezTo>
                <a:lnTo>
                  <a:pt x="12" y="12"/>
                </a:lnTo>
                <a:close/>
                <a:moveTo>
                  <a:pt x="12" y="110"/>
                </a:moveTo>
                <a:cubicBezTo>
                  <a:pt x="27" y="110"/>
                  <a:pt x="27" y="110"/>
                  <a:pt x="27" y="110"/>
                </a:cubicBezTo>
                <a:cubicBezTo>
                  <a:pt x="27" y="128"/>
                  <a:pt x="27" y="128"/>
                  <a:pt x="27" y="128"/>
                </a:cubicBezTo>
                <a:cubicBezTo>
                  <a:pt x="12" y="128"/>
                  <a:pt x="12" y="128"/>
                  <a:pt x="12" y="128"/>
                </a:cubicBezTo>
                <a:lnTo>
                  <a:pt x="12" y="110"/>
                </a:lnTo>
                <a:close/>
                <a:moveTo>
                  <a:pt x="124" y="128"/>
                </a:moveTo>
                <a:cubicBezTo>
                  <a:pt x="100" y="128"/>
                  <a:pt x="100" y="128"/>
                  <a:pt x="100" y="128"/>
                </a:cubicBezTo>
                <a:cubicBezTo>
                  <a:pt x="100" y="104"/>
                  <a:pt x="100" y="104"/>
                  <a:pt x="100" y="104"/>
                </a:cubicBezTo>
                <a:cubicBezTo>
                  <a:pt x="100" y="45"/>
                  <a:pt x="100" y="45"/>
                  <a:pt x="100" y="45"/>
                </a:cubicBezTo>
                <a:cubicBezTo>
                  <a:pt x="124" y="45"/>
                  <a:pt x="124" y="45"/>
                  <a:pt x="124" y="45"/>
                </a:cubicBezTo>
                <a:lnTo>
                  <a:pt x="124" y="1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 sz="1705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8452" name="Group 20"/>
          <p:cNvGrpSpPr/>
          <p:nvPr/>
        </p:nvGrpSpPr>
        <p:grpSpPr bwMode="auto">
          <a:xfrm>
            <a:off x="4565651" y="3582460"/>
            <a:ext cx="469900" cy="478366"/>
            <a:chOff x="0" y="0"/>
            <a:chExt cx="276" cy="281"/>
          </a:xfrm>
        </p:grpSpPr>
        <p:sp>
          <p:nvSpPr>
            <p:cNvPr id="18453" name="Freeform 21"/>
            <p:cNvSpPr/>
            <p:nvPr/>
          </p:nvSpPr>
          <p:spPr bwMode="auto">
            <a:xfrm>
              <a:off x="0" y="0"/>
              <a:ext cx="276" cy="203"/>
            </a:xfrm>
            <a:custGeom>
              <a:avLst/>
              <a:gdLst>
                <a:gd name="T0" fmla="*/ 106 w 138"/>
                <a:gd name="T1" fmla="*/ 37 h 101"/>
                <a:gd name="T2" fmla="*/ 100 w 138"/>
                <a:gd name="T3" fmla="*/ 38 h 101"/>
                <a:gd name="T4" fmla="*/ 100 w 138"/>
                <a:gd name="T5" fmla="*/ 35 h 101"/>
                <a:gd name="T6" fmla="*/ 66 w 138"/>
                <a:gd name="T7" fmla="*/ 0 h 101"/>
                <a:gd name="T8" fmla="*/ 32 w 138"/>
                <a:gd name="T9" fmla="*/ 29 h 101"/>
                <a:gd name="T10" fmla="*/ 22 w 138"/>
                <a:gd name="T11" fmla="*/ 30 h 101"/>
                <a:gd name="T12" fmla="*/ 22 w 138"/>
                <a:gd name="T13" fmla="*/ 30 h 101"/>
                <a:gd name="T14" fmla="*/ 8 w 138"/>
                <a:gd name="T15" fmla="*/ 51 h 101"/>
                <a:gd name="T16" fmla="*/ 10 w 138"/>
                <a:gd name="T17" fmla="*/ 60 h 101"/>
                <a:gd name="T18" fmla="*/ 0 w 138"/>
                <a:gd name="T19" fmla="*/ 79 h 101"/>
                <a:gd name="T20" fmla="*/ 22 w 138"/>
                <a:gd name="T21" fmla="*/ 101 h 101"/>
                <a:gd name="T22" fmla="*/ 45 w 138"/>
                <a:gd name="T23" fmla="*/ 101 h 101"/>
                <a:gd name="T24" fmla="*/ 51 w 138"/>
                <a:gd name="T25" fmla="*/ 95 h 101"/>
                <a:gd name="T26" fmla="*/ 45 w 138"/>
                <a:gd name="T27" fmla="*/ 89 h 101"/>
                <a:gd name="T28" fmla="*/ 22 w 138"/>
                <a:gd name="T29" fmla="*/ 89 h 101"/>
                <a:gd name="T30" fmla="*/ 12 w 138"/>
                <a:gd name="T31" fmla="*/ 79 h 101"/>
                <a:gd name="T32" fmla="*/ 20 w 138"/>
                <a:gd name="T33" fmla="*/ 69 h 101"/>
                <a:gd name="T34" fmla="*/ 25 w 138"/>
                <a:gd name="T35" fmla="*/ 65 h 101"/>
                <a:gd name="T36" fmla="*/ 23 w 138"/>
                <a:gd name="T37" fmla="*/ 58 h 101"/>
                <a:gd name="T38" fmla="*/ 20 w 138"/>
                <a:gd name="T39" fmla="*/ 51 h 101"/>
                <a:gd name="T40" fmla="*/ 26 w 138"/>
                <a:gd name="T41" fmla="*/ 41 h 101"/>
                <a:gd name="T42" fmla="*/ 26 w 138"/>
                <a:gd name="T43" fmla="*/ 41 h 101"/>
                <a:gd name="T44" fmla="*/ 35 w 138"/>
                <a:gd name="T45" fmla="*/ 42 h 101"/>
                <a:gd name="T46" fmla="*/ 41 w 138"/>
                <a:gd name="T47" fmla="*/ 42 h 101"/>
                <a:gd name="T48" fmla="*/ 43 w 138"/>
                <a:gd name="T49" fmla="*/ 36 h 101"/>
                <a:gd name="T50" fmla="*/ 43 w 138"/>
                <a:gd name="T51" fmla="*/ 35 h 101"/>
                <a:gd name="T52" fmla="*/ 43 w 138"/>
                <a:gd name="T53" fmla="*/ 35 h 101"/>
                <a:gd name="T54" fmla="*/ 66 w 138"/>
                <a:gd name="T55" fmla="*/ 12 h 101"/>
                <a:gd name="T56" fmla="*/ 88 w 138"/>
                <a:gd name="T57" fmla="*/ 35 h 101"/>
                <a:gd name="T58" fmla="*/ 84 w 138"/>
                <a:gd name="T59" fmla="*/ 46 h 101"/>
                <a:gd name="T60" fmla="*/ 86 w 138"/>
                <a:gd name="T61" fmla="*/ 54 h 101"/>
                <a:gd name="T62" fmla="*/ 93 w 138"/>
                <a:gd name="T63" fmla="*/ 54 h 101"/>
                <a:gd name="T64" fmla="*/ 106 w 138"/>
                <a:gd name="T65" fmla="*/ 49 h 101"/>
                <a:gd name="T66" fmla="*/ 126 w 138"/>
                <a:gd name="T67" fmla="*/ 69 h 101"/>
                <a:gd name="T68" fmla="*/ 106 w 138"/>
                <a:gd name="T69" fmla="*/ 89 h 101"/>
                <a:gd name="T70" fmla="*/ 93 w 138"/>
                <a:gd name="T71" fmla="*/ 89 h 101"/>
                <a:gd name="T72" fmla="*/ 87 w 138"/>
                <a:gd name="T73" fmla="*/ 95 h 101"/>
                <a:gd name="T74" fmla="*/ 93 w 138"/>
                <a:gd name="T75" fmla="*/ 101 h 101"/>
                <a:gd name="T76" fmla="*/ 106 w 138"/>
                <a:gd name="T77" fmla="*/ 101 h 101"/>
                <a:gd name="T78" fmla="*/ 138 w 138"/>
                <a:gd name="T79" fmla="*/ 69 h 101"/>
                <a:gd name="T80" fmla="*/ 106 w 138"/>
                <a:gd name="T81" fmla="*/ 3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8" h="101">
                  <a:moveTo>
                    <a:pt x="106" y="37"/>
                  </a:moveTo>
                  <a:cubicBezTo>
                    <a:pt x="104" y="37"/>
                    <a:pt x="102" y="37"/>
                    <a:pt x="100" y="38"/>
                  </a:cubicBezTo>
                  <a:cubicBezTo>
                    <a:pt x="100" y="37"/>
                    <a:pt x="100" y="36"/>
                    <a:pt x="100" y="35"/>
                  </a:cubicBezTo>
                  <a:cubicBezTo>
                    <a:pt x="100" y="16"/>
                    <a:pt x="84" y="0"/>
                    <a:pt x="66" y="0"/>
                  </a:cubicBezTo>
                  <a:cubicBezTo>
                    <a:pt x="49" y="0"/>
                    <a:pt x="35" y="13"/>
                    <a:pt x="32" y="29"/>
                  </a:cubicBezTo>
                  <a:cubicBezTo>
                    <a:pt x="28" y="28"/>
                    <a:pt x="25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13" y="33"/>
                    <a:pt x="8" y="42"/>
                    <a:pt x="8" y="51"/>
                  </a:cubicBezTo>
                  <a:cubicBezTo>
                    <a:pt x="8" y="54"/>
                    <a:pt x="8" y="57"/>
                    <a:pt x="10" y="60"/>
                  </a:cubicBezTo>
                  <a:cubicBezTo>
                    <a:pt x="4" y="64"/>
                    <a:pt x="0" y="71"/>
                    <a:pt x="0" y="79"/>
                  </a:cubicBezTo>
                  <a:cubicBezTo>
                    <a:pt x="0" y="91"/>
                    <a:pt x="10" y="101"/>
                    <a:pt x="22" y="101"/>
                  </a:cubicBezTo>
                  <a:cubicBezTo>
                    <a:pt x="45" y="101"/>
                    <a:pt x="45" y="101"/>
                    <a:pt x="45" y="101"/>
                  </a:cubicBezTo>
                  <a:cubicBezTo>
                    <a:pt x="48" y="101"/>
                    <a:pt x="51" y="98"/>
                    <a:pt x="51" y="95"/>
                  </a:cubicBezTo>
                  <a:cubicBezTo>
                    <a:pt x="51" y="92"/>
                    <a:pt x="48" y="89"/>
                    <a:pt x="45" y="89"/>
                  </a:cubicBezTo>
                  <a:cubicBezTo>
                    <a:pt x="22" y="89"/>
                    <a:pt x="22" y="89"/>
                    <a:pt x="22" y="89"/>
                  </a:cubicBezTo>
                  <a:cubicBezTo>
                    <a:pt x="16" y="89"/>
                    <a:pt x="12" y="84"/>
                    <a:pt x="12" y="79"/>
                  </a:cubicBezTo>
                  <a:cubicBezTo>
                    <a:pt x="12" y="74"/>
                    <a:pt x="16" y="70"/>
                    <a:pt x="20" y="69"/>
                  </a:cubicBezTo>
                  <a:cubicBezTo>
                    <a:pt x="23" y="69"/>
                    <a:pt x="25" y="67"/>
                    <a:pt x="25" y="65"/>
                  </a:cubicBezTo>
                  <a:cubicBezTo>
                    <a:pt x="26" y="62"/>
                    <a:pt x="25" y="60"/>
                    <a:pt x="23" y="58"/>
                  </a:cubicBezTo>
                  <a:cubicBezTo>
                    <a:pt x="21" y="57"/>
                    <a:pt x="20" y="54"/>
                    <a:pt x="20" y="51"/>
                  </a:cubicBezTo>
                  <a:cubicBezTo>
                    <a:pt x="20" y="47"/>
                    <a:pt x="22" y="43"/>
                    <a:pt x="26" y="41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9" y="40"/>
                    <a:pt x="32" y="40"/>
                    <a:pt x="35" y="42"/>
                  </a:cubicBezTo>
                  <a:cubicBezTo>
                    <a:pt x="36" y="43"/>
                    <a:pt x="39" y="43"/>
                    <a:pt x="41" y="42"/>
                  </a:cubicBezTo>
                  <a:cubicBezTo>
                    <a:pt x="43" y="41"/>
                    <a:pt x="44" y="39"/>
                    <a:pt x="43" y="36"/>
                  </a:cubicBezTo>
                  <a:cubicBezTo>
                    <a:pt x="43" y="36"/>
                    <a:pt x="43" y="36"/>
                    <a:pt x="43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22"/>
                    <a:pt x="53" y="12"/>
                    <a:pt x="66" y="12"/>
                  </a:cubicBezTo>
                  <a:cubicBezTo>
                    <a:pt x="78" y="12"/>
                    <a:pt x="88" y="22"/>
                    <a:pt x="88" y="35"/>
                  </a:cubicBezTo>
                  <a:cubicBezTo>
                    <a:pt x="88" y="39"/>
                    <a:pt x="87" y="43"/>
                    <a:pt x="84" y="46"/>
                  </a:cubicBezTo>
                  <a:cubicBezTo>
                    <a:pt x="83" y="49"/>
                    <a:pt x="83" y="52"/>
                    <a:pt x="86" y="54"/>
                  </a:cubicBezTo>
                  <a:cubicBezTo>
                    <a:pt x="88" y="56"/>
                    <a:pt x="91" y="56"/>
                    <a:pt x="93" y="54"/>
                  </a:cubicBezTo>
                  <a:cubicBezTo>
                    <a:pt x="96" y="52"/>
                    <a:pt x="100" y="49"/>
                    <a:pt x="106" y="49"/>
                  </a:cubicBezTo>
                  <a:cubicBezTo>
                    <a:pt x="117" y="49"/>
                    <a:pt x="126" y="58"/>
                    <a:pt x="126" y="69"/>
                  </a:cubicBezTo>
                  <a:cubicBezTo>
                    <a:pt x="126" y="80"/>
                    <a:pt x="117" y="89"/>
                    <a:pt x="106" y="89"/>
                  </a:cubicBezTo>
                  <a:cubicBezTo>
                    <a:pt x="93" y="89"/>
                    <a:pt x="93" y="89"/>
                    <a:pt x="93" y="89"/>
                  </a:cubicBezTo>
                  <a:cubicBezTo>
                    <a:pt x="90" y="89"/>
                    <a:pt x="87" y="92"/>
                    <a:pt x="87" y="95"/>
                  </a:cubicBezTo>
                  <a:cubicBezTo>
                    <a:pt x="87" y="98"/>
                    <a:pt x="90" y="101"/>
                    <a:pt x="93" y="101"/>
                  </a:cubicBezTo>
                  <a:cubicBezTo>
                    <a:pt x="106" y="101"/>
                    <a:pt x="106" y="101"/>
                    <a:pt x="106" y="101"/>
                  </a:cubicBezTo>
                  <a:cubicBezTo>
                    <a:pt x="124" y="101"/>
                    <a:pt x="138" y="87"/>
                    <a:pt x="138" y="69"/>
                  </a:cubicBezTo>
                  <a:cubicBezTo>
                    <a:pt x="138" y="51"/>
                    <a:pt x="124" y="37"/>
                    <a:pt x="106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 sz="1705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454" name="Freeform 22"/>
            <p:cNvSpPr/>
            <p:nvPr/>
          </p:nvSpPr>
          <p:spPr bwMode="auto">
            <a:xfrm>
              <a:off x="84" y="115"/>
              <a:ext cx="108" cy="166"/>
            </a:xfrm>
            <a:custGeom>
              <a:avLst/>
              <a:gdLst>
                <a:gd name="T0" fmla="*/ 43 w 54"/>
                <a:gd name="T1" fmla="*/ 53 h 83"/>
                <a:gd name="T2" fmla="*/ 33 w 54"/>
                <a:gd name="T3" fmla="*/ 63 h 83"/>
                <a:gd name="T4" fmla="*/ 33 w 54"/>
                <a:gd name="T5" fmla="*/ 6 h 83"/>
                <a:gd name="T6" fmla="*/ 27 w 54"/>
                <a:gd name="T7" fmla="*/ 0 h 83"/>
                <a:gd name="T8" fmla="*/ 21 w 54"/>
                <a:gd name="T9" fmla="*/ 6 h 83"/>
                <a:gd name="T10" fmla="*/ 21 w 54"/>
                <a:gd name="T11" fmla="*/ 63 h 83"/>
                <a:gd name="T12" fmla="*/ 11 w 54"/>
                <a:gd name="T13" fmla="*/ 53 h 83"/>
                <a:gd name="T14" fmla="*/ 2 w 54"/>
                <a:gd name="T15" fmla="*/ 53 h 83"/>
                <a:gd name="T16" fmla="*/ 2 w 54"/>
                <a:gd name="T17" fmla="*/ 61 h 83"/>
                <a:gd name="T18" fmla="*/ 23 w 54"/>
                <a:gd name="T19" fmla="*/ 82 h 83"/>
                <a:gd name="T20" fmla="*/ 27 w 54"/>
                <a:gd name="T21" fmla="*/ 83 h 83"/>
                <a:gd name="T22" fmla="*/ 31 w 54"/>
                <a:gd name="T23" fmla="*/ 82 h 83"/>
                <a:gd name="T24" fmla="*/ 52 w 54"/>
                <a:gd name="T25" fmla="*/ 61 h 83"/>
                <a:gd name="T26" fmla="*/ 52 w 54"/>
                <a:gd name="T27" fmla="*/ 53 h 83"/>
                <a:gd name="T28" fmla="*/ 43 w 54"/>
                <a:gd name="T29" fmla="*/ 5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83">
                  <a:moveTo>
                    <a:pt x="43" y="53"/>
                  </a:moveTo>
                  <a:cubicBezTo>
                    <a:pt x="33" y="63"/>
                    <a:pt x="33" y="63"/>
                    <a:pt x="33" y="63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2"/>
                    <a:pt x="30" y="0"/>
                    <a:pt x="27" y="0"/>
                  </a:cubicBezTo>
                  <a:cubicBezTo>
                    <a:pt x="24" y="0"/>
                    <a:pt x="21" y="2"/>
                    <a:pt x="21" y="6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8" y="50"/>
                    <a:pt x="5" y="50"/>
                    <a:pt x="2" y="53"/>
                  </a:cubicBezTo>
                  <a:cubicBezTo>
                    <a:pt x="0" y="55"/>
                    <a:pt x="0" y="59"/>
                    <a:pt x="2" y="61"/>
                  </a:cubicBezTo>
                  <a:cubicBezTo>
                    <a:pt x="23" y="82"/>
                    <a:pt x="23" y="82"/>
                    <a:pt x="23" y="82"/>
                  </a:cubicBezTo>
                  <a:cubicBezTo>
                    <a:pt x="24" y="83"/>
                    <a:pt x="25" y="83"/>
                    <a:pt x="27" y="83"/>
                  </a:cubicBezTo>
                  <a:cubicBezTo>
                    <a:pt x="28" y="83"/>
                    <a:pt x="30" y="83"/>
                    <a:pt x="31" y="82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4" y="59"/>
                    <a:pt x="54" y="55"/>
                    <a:pt x="52" y="53"/>
                  </a:cubicBezTo>
                  <a:cubicBezTo>
                    <a:pt x="49" y="50"/>
                    <a:pt x="45" y="50"/>
                    <a:pt x="43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 sz="1705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8455" name="Freeform 23"/>
          <p:cNvSpPr>
            <a:spLocks noEditPoints="1"/>
          </p:cNvSpPr>
          <p:nvPr/>
        </p:nvSpPr>
        <p:spPr bwMode="auto">
          <a:xfrm>
            <a:off x="5888567" y="4913843"/>
            <a:ext cx="414867" cy="440267"/>
          </a:xfrm>
          <a:custGeom>
            <a:avLst/>
            <a:gdLst>
              <a:gd name="T0" fmla="*/ 111 w 132"/>
              <a:gd name="T1" fmla="*/ 56 h 140"/>
              <a:gd name="T2" fmla="*/ 103 w 132"/>
              <a:gd name="T3" fmla="*/ 56 h 140"/>
              <a:gd name="T4" fmla="*/ 103 w 132"/>
              <a:gd name="T5" fmla="*/ 37 h 140"/>
              <a:gd name="T6" fmla="*/ 66 w 132"/>
              <a:gd name="T7" fmla="*/ 0 h 140"/>
              <a:gd name="T8" fmla="*/ 29 w 132"/>
              <a:gd name="T9" fmla="*/ 37 h 140"/>
              <a:gd name="T10" fmla="*/ 29 w 132"/>
              <a:gd name="T11" fmla="*/ 55 h 140"/>
              <a:gd name="T12" fmla="*/ 21 w 132"/>
              <a:gd name="T13" fmla="*/ 55 h 140"/>
              <a:gd name="T14" fmla="*/ 0 w 132"/>
              <a:gd name="T15" fmla="*/ 76 h 140"/>
              <a:gd name="T16" fmla="*/ 21 w 132"/>
              <a:gd name="T17" fmla="*/ 97 h 140"/>
              <a:gd name="T18" fmla="*/ 41 w 132"/>
              <a:gd name="T19" fmla="*/ 97 h 140"/>
              <a:gd name="T20" fmla="*/ 41 w 132"/>
              <a:gd name="T21" fmla="*/ 57 h 140"/>
              <a:gd name="T22" fmla="*/ 41 w 132"/>
              <a:gd name="T23" fmla="*/ 55 h 140"/>
              <a:gd name="T24" fmla="*/ 41 w 132"/>
              <a:gd name="T25" fmla="*/ 37 h 140"/>
              <a:gd name="T26" fmla="*/ 66 w 132"/>
              <a:gd name="T27" fmla="*/ 12 h 140"/>
              <a:gd name="T28" fmla="*/ 91 w 132"/>
              <a:gd name="T29" fmla="*/ 37 h 140"/>
              <a:gd name="T30" fmla="*/ 91 w 132"/>
              <a:gd name="T31" fmla="*/ 56 h 140"/>
              <a:gd name="T32" fmla="*/ 91 w 132"/>
              <a:gd name="T33" fmla="*/ 59 h 140"/>
              <a:gd name="T34" fmla="*/ 91 w 132"/>
              <a:gd name="T35" fmla="*/ 92 h 140"/>
              <a:gd name="T36" fmla="*/ 91 w 132"/>
              <a:gd name="T37" fmla="*/ 98 h 140"/>
              <a:gd name="T38" fmla="*/ 91 w 132"/>
              <a:gd name="T39" fmla="*/ 109 h 140"/>
              <a:gd name="T40" fmla="*/ 81 w 132"/>
              <a:gd name="T41" fmla="*/ 119 h 140"/>
              <a:gd name="T42" fmla="*/ 79 w 132"/>
              <a:gd name="T43" fmla="*/ 119 h 140"/>
              <a:gd name="T44" fmla="*/ 66 w 132"/>
              <a:gd name="T45" fmla="*/ 110 h 140"/>
              <a:gd name="T46" fmla="*/ 51 w 132"/>
              <a:gd name="T47" fmla="*/ 125 h 140"/>
              <a:gd name="T48" fmla="*/ 66 w 132"/>
              <a:gd name="T49" fmla="*/ 140 h 140"/>
              <a:gd name="T50" fmla="*/ 79 w 132"/>
              <a:gd name="T51" fmla="*/ 131 h 140"/>
              <a:gd name="T52" fmla="*/ 81 w 132"/>
              <a:gd name="T53" fmla="*/ 131 h 140"/>
              <a:gd name="T54" fmla="*/ 103 w 132"/>
              <a:gd name="T55" fmla="*/ 109 h 140"/>
              <a:gd name="T56" fmla="*/ 103 w 132"/>
              <a:gd name="T57" fmla="*/ 98 h 140"/>
              <a:gd name="T58" fmla="*/ 111 w 132"/>
              <a:gd name="T59" fmla="*/ 98 h 140"/>
              <a:gd name="T60" fmla="*/ 132 w 132"/>
              <a:gd name="T61" fmla="*/ 77 h 140"/>
              <a:gd name="T62" fmla="*/ 111 w 132"/>
              <a:gd name="T63" fmla="*/ 56 h 140"/>
              <a:gd name="T64" fmla="*/ 29 w 132"/>
              <a:gd name="T65" fmla="*/ 85 h 140"/>
              <a:gd name="T66" fmla="*/ 21 w 132"/>
              <a:gd name="T67" fmla="*/ 85 h 140"/>
              <a:gd name="T68" fmla="*/ 12 w 132"/>
              <a:gd name="T69" fmla="*/ 76 h 140"/>
              <a:gd name="T70" fmla="*/ 21 w 132"/>
              <a:gd name="T71" fmla="*/ 67 h 140"/>
              <a:gd name="T72" fmla="*/ 29 w 132"/>
              <a:gd name="T73" fmla="*/ 67 h 140"/>
              <a:gd name="T74" fmla="*/ 29 w 132"/>
              <a:gd name="T75" fmla="*/ 85 h 140"/>
              <a:gd name="T76" fmla="*/ 111 w 132"/>
              <a:gd name="T77" fmla="*/ 86 h 140"/>
              <a:gd name="T78" fmla="*/ 103 w 132"/>
              <a:gd name="T79" fmla="*/ 86 h 140"/>
              <a:gd name="T80" fmla="*/ 103 w 132"/>
              <a:gd name="T81" fmla="*/ 68 h 140"/>
              <a:gd name="T82" fmla="*/ 111 w 132"/>
              <a:gd name="T83" fmla="*/ 68 h 140"/>
              <a:gd name="T84" fmla="*/ 120 w 132"/>
              <a:gd name="T85" fmla="*/ 77 h 140"/>
              <a:gd name="T86" fmla="*/ 111 w 132"/>
              <a:gd name="T87" fmla="*/ 86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32" h="140">
                <a:moveTo>
                  <a:pt x="111" y="56"/>
                </a:moveTo>
                <a:cubicBezTo>
                  <a:pt x="103" y="56"/>
                  <a:pt x="103" y="56"/>
                  <a:pt x="103" y="56"/>
                </a:cubicBezTo>
                <a:cubicBezTo>
                  <a:pt x="103" y="37"/>
                  <a:pt x="103" y="37"/>
                  <a:pt x="103" y="37"/>
                </a:cubicBezTo>
                <a:cubicBezTo>
                  <a:pt x="103" y="16"/>
                  <a:pt x="86" y="0"/>
                  <a:pt x="66" y="0"/>
                </a:cubicBezTo>
                <a:cubicBezTo>
                  <a:pt x="46" y="0"/>
                  <a:pt x="29" y="16"/>
                  <a:pt x="29" y="37"/>
                </a:cubicBezTo>
                <a:cubicBezTo>
                  <a:pt x="29" y="55"/>
                  <a:pt x="29" y="55"/>
                  <a:pt x="29" y="55"/>
                </a:cubicBezTo>
                <a:cubicBezTo>
                  <a:pt x="21" y="55"/>
                  <a:pt x="21" y="55"/>
                  <a:pt x="21" y="55"/>
                </a:cubicBezTo>
                <a:cubicBezTo>
                  <a:pt x="9" y="55"/>
                  <a:pt x="0" y="65"/>
                  <a:pt x="0" y="76"/>
                </a:cubicBezTo>
                <a:cubicBezTo>
                  <a:pt x="0" y="88"/>
                  <a:pt x="9" y="97"/>
                  <a:pt x="21" y="97"/>
                </a:cubicBezTo>
                <a:cubicBezTo>
                  <a:pt x="41" y="97"/>
                  <a:pt x="41" y="97"/>
                  <a:pt x="41" y="97"/>
                </a:cubicBezTo>
                <a:cubicBezTo>
                  <a:pt x="41" y="57"/>
                  <a:pt x="41" y="57"/>
                  <a:pt x="41" y="57"/>
                </a:cubicBezTo>
                <a:cubicBezTo>
                  <a:pt x="41" y="55"/>
                  <a:pt x="41" y="55"/>
                  <a:pt x="41" y="55"/>
                </a:cubicBezTo>
                <a:cubicBezTo>
                  <a:pt x="41" y="37"/>
                  <a:pt x="41" y="37"/>
                  <a:pt x="41" y="37"/>
                </a:cubicBezTo>
                <a:cubicBezTo>
                  <a:pt x="41" y="23"/>
                  <a:pt x="52" y="12"/>
                  <a:pt x="66" y="12"/>
                </a:cubicBezTo>
                <a:cubicBezTo>
                  <a:pt x="80" y="12"/>
                  <a:pt x="91" y="23"/>
                  <a:pt x="91" y="37"/>
                </a:cubicBezTo>
                <a:cubicBezTo>
                  <a:pt x="91" y="56"/>
                  <a:pt x="91" y="56"/>
                  <a:pt x="91" y="56"/>
                </a:cubicBezTo>
                <a:cubicBezTo>
                  <a:pt x="91" y="59"/>
                  <a:pt x="91" y="59"/>
                  <a:pt x="91" y="59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98"/>
                  <a:pt x="91" y="98"/>
                  <a:pt x="91" y="98"/>
                </a:cubicBezTo>
                <a:cubicBezTo>
                  <a:pt x="91" y="109"/>
                  <a:pt x="91" y="109"/>
                  <a:pt x="91" y="109"/>
                </a:cubicBezTo>
                <a:cubicBezTo>
                  <a:pt x="91" y="114"/>
                  <a:pt x="86" y="119"/>
                  <a:pt x="81" y="119"/>
                </a:cubicBezTo>
                <a:cubicBezTo>
                  <a:pt x="79" y="119"/>
                  <a:pt x="79" y="119"/>
                  <a:pt x="79" y="119"/>
                </a:cubicBezTo>
                <a:cubicBezTo>
                  <a:pt x="77" y="114"/>
                  <a:pt x="72" y="110"/>
                  <a:pt x="66" y="110"/>
                </a:cubicBezTo>
                <a:cubicBezTo>
                  <a:pt x="58" y="110"/>
                  <a:pt x="51" y="117"/>
                  <a:pt x="51" y="125"/>
                </a:cubicBezTo>
                <a:cubicBezTo>
                  <a:pt x="51" y="133"/>
                  <a:pt x="58" y="140"/>
                  <a:pt x="66" y="140"/>
                </a:cubicBezTo>
                <a:cubicBezTo>
                  <a:pt x="72" y="140"/>
                  <a:pt x="77" y="136"/>
                  <a:pt x="79" y="131"/>
                </a:cubicBezTo>
                <a:cubicBezTo>
                  <a:pt x="81" y="131"/>
                  <a:pt x="81" y="131"/>
                  <a:pt x="81" y="131"/>
                </a:cubicBezTo>
                <a:cubicBezTo>
                  <a:pt x="93" y="131"/>
                  <a:pt x="103" y="121"/>
                  <a:pt x="103" y="109"/>
                </a:cubicBezTo>
                <a:cubicBezTo>
                  <a:pt x="103" y="98"/>
                  <a:pt x="103" y="98"/>
                  <a:pt x="103" y="98"/>
                </a:cubicBezTo>
                <a:cubicBezTo>
                  <a:pt x="111" y="98"/>
                  <a:pt x="111" y="98"/>
                  <a:pt x="111" y="98"/>
                </a:cubicBezTo>
                <a:cubicBezTo>
                  <a:pt x="123" y="98"/>
                  <a:pt x="132" y="89"/>
                  <a:pt x="132" y="77"/>
                </a:cubicBezTo>
                <a:cubicBezTo>
                  <a:pt x="132" y="66"/>
                  <a:pt x="123" y="56"/>
                  <a:pt x="111" y="56"/>
                </a:cubicBezTo>
                <a:close/>
                <a:moveTo>
                  <a:pt x="29" y="85"/>
                </a:moveTo>
                <a:cubicBezTo>
                  <a:pt x="21" y="85"/>
                  <a:pt x="21" y="85"/>
                  <a:pt x="21" y="85"/>
                </a:cubicBezTo>
                <a:cubicBezTo>
                  <a:pt x="16" y="85"/>
                  <a:pt x="12" y="81"/>
                  <a:pt x="12" y="76"/>
                </a:cubicBezTo>
                <a:cubicBezTo>
                  <a:pt x="12" y="71"/>
                  <a:pt x="16" y="67"/>
                  <a:pt x="21" y="67"/>
                </a:cubicBezTo>
                <a:cubicBezTo>
                  <a:pt x="29" y="67"/>
                  <a:pt x="29" y="67"/>
                  <a:pt x="29" y="67"/>
                </a:cubicBezTo>
                <a:lnTo>
                  <a:pt x="29" y="85"/>
                </a:lnTo>
                <a:close/>
                <a:moveTo>
                  <a:pt x="111" y="86"/>
                </a:moveTo>
                <a:cubicBezTo>
                  <a:pt x="103" y="86"/>
                  <a:pt x="103" y="86"/>
                  <a:pt x="103" y="86"/>
                </a:cubicBezTo>
                <a:cubicBezTo>
                  <a:pt x="103" y="68"/>
                  <a:pt x="103" y="68"/>
                  <a:pt x="103" y="68"/>
                </a:cubicBezTo>
                <a:cubicBezTo>
                  <a:pt x="111" y="68"/>
                  <a:pt x="111" y="68"/>
                  <a:pt x="111" y="68"/>
                </a:cubicBezTo>
                <a:cubicBezTo>
                  <a:pt x="116" y="68"/>
                  <a:pt x="120" y="72"/>
                  <a:pt x="120" y="77"/>
                </a:cubicBezTo>
                <a:cubicBezTo>
                  <a:pt x="120" y="82"/>
                  <a:pt x="116" y="86"/>
                  <a:pt x="111" y="8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 sz="1705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8456" name="Group 24"/>
          <p:cNvGrpSpPr/>
          <p:nvPr/>
        </p:nvGrpSpPr>
        <p:grpSpPr bwMode="auto">
          <a:xfrm>
            <a:off x="7198785" y="3616325"/>
            <a:ext cx="410633" cy="351367"/>
            <a:chOff x="0" y="0"/>
            <a:chExt cx="280" cy="240"/>
          </a:xfrm>
        </p:grpSpPr>
        <p:sp>
          <p:nvSpPr>
            <p:cNvPr id="18457" name="Freeform 25"/>
            <p:cNvSpPr>
              <a:spLocks noEditPoints="1"/>
            </p:cNvSpPr>
            <p:nvPr/>
          </p:nvSpPr>
          <p:spPr bwMode="auto">
            <a:xfrm>
              <a:off x="0" y="0"/>
              <a:ext cx="280" cy="240"/>
            </a:xfrm>
            <a:custGeom>
              <a:avLst/>
              <a:gdLst>
                <a:gd name="T0" fmla="*/ 122 w 140"/>
                <a:gd name="T1" fmla="*/ 20 h 120"/>
                <a:gd name="T2" fmla="*/ 100 w 140"/>
                <a:gd name="T3" fmla="*/ 20 h 120"/>
                <a:gd name="T4" fmla="*/ 100 w 140"/>
                <a:gd name="T5" fmla="*/ 18 h 120"/>
                <a:gd name="T6" fmla="*/ 100 w 140"/>
                <a:gd name="T7" fmla="*/ 15 h 120"/>
                <a:gd name="T8" fmla="*/ 85 w 140"/>
                <a:gd name="T9" fmla="*/ 0 h 120"/>
                <a:gd name="T10" fmla="*/ 70 w 140"/>
                <a:gd name="T11" fmla="*/ 0 h 120"/>
                <a:gd name="T12" fmla="*/ 56 w 140"/>
                <a:gd name="T13" fmla="*/ 15 h 120"/>
                <a:gd name="T14" fmla="*/ 56 w 140"/>
                <a:gd name="T15" fmla="*/ 20 h 120"/>
                <a:gd name="T16" fmla="*/ 18 w 140"/>
                <a:gd name="T17" fmla="*/ 20 h 120"/>
                <a:gd name="T18" fmla="*/ 0 w 140"/>
                <a:gd name="T19" fmla="*/ 38 h 120"/>
                <a:gd name="T20" fmla="*/ 0 w 140"/>
                <a:gd name="T21" fmla="*/ 101 h 120"/>
                <a:gd name="T22" fmla="*/ 18 w 140"/>
                <a:gd name="T23" fmla="*/ 120 h 120"/>
                <a:gd name="T24" fmla="*/ 122 w 140"/>
                <a:gd name="T25" fmla="*/ 120 h 120"/>
                <a:gd name="T26" fmla="*/ 140 w 140"/>
                <a:gd name="T27" fmla="*/ 101 h 120"/>
                <a:gd name="T28" fmla="*/ 140 w 140"/>
                <a:gd name="T29" fmla="*/ 38 h 120"/>
                <a:gd name="T30" fmla="*/ 122 w 140"/>
                <a:gd name="T31" fmla="*/ 20 h 120"/>
                <a:gd name="T32" fmla="*/ 12 w 140"/>
                <a:gd name="T33" fmla="*/ 101 h 120"/>
                <a:gd name="T34" fmla="*/ 12 w 140"/>
                <a:gd name="T35" fmla="*/ 38 h 120"/>
                <a:gd name="T36" fmla="*/ 18 w 140"/>
                <a:gd name="T37" fmla="*/ 32 h 120"/>
                <a:gd name="T38" fmla="*/ 33 w 140"/>
                <a:gd name="T39" fmla="*/ 32 h 120"/>
                <a:gd name="T40" fmla="*/ 33 w 140"/>
                <a:gd name="T41" fmla="*/ 108 h 120"/>
                <a:gd name="T42" fmla="*/ 18 w 140"/>
                <a:gd name="T43" fmla="*/ 108 h 120"/>
                <a:gd name="T44" fmla="*/ 12 w 140"/>
                <a:gd name="T45" fmla="*/ 101 h 120"/>
                <a:gd name="T46" fmla="*/ 128 w 140"/>
                <a:gd name="T47" fmla="*/ 101 h 120"/>
                <a:gd name="T48" fmla="*/ 122 w 140"/>
                <a:gd name="T49" fmla="*/ 108 h 120"/>
                <a:gd name="T50" fmla="*/ 45 w 140"/>
                <a:gd name="T51" fmla="*/ 108 h 120"/>
                <a:gd name="T52" fmla="*/ 45 w 140"/>
                <a:gd name="T53" fmla="*/ 32 h 120"/>
                <a:gd name="T54" fmla="*/ 56 w 140"/>
                <a:gd name="T55" fmla="*/ 32 h 120"/>
                <a:gd name="T56" fmla="*/ 99 w 140"/>
                <a:gd name="T57" fmla="*/ 32 h 120"/>
                <a:gd name="T58" fmla="*/ 122 w 140"/>
                <a:gd name="T59" fmla="*/ 32 h 120"/>
                <a:gd name="T60" fmla="*/ 128 w 140"/>
                <a:gd name="T61" fmla="*/ 38 h 120"/>
                <a:gd name="T62" fmla="*/ 128 w 140"/>
                <a:gd name="T63" fmla="*/ 10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0" h="120">
                  <a:moveTo>
                    <a:pt x="122" y="20"/>
                  </a:moveTo>
                  <a:cubicBezTo>
                    <a:pt x="100" y="20"/>
                    <a:pt x="100" y="20"/>
                    <a:pt x="100" y="20"/>
                  </a:cubicBezTo>
                  <a:cubicBezTo>
                    <a:pt x="100" y="18"/>
                    <a:pt x="100" y="18"/>
                    <a:pt x="100" y="18"/>
                  </a:cubicBezTo>
                  <a:cubicBezTo>
                    <a:pt x="100" y="15"/>
                    <a:pt x="100" y="15"/>
                    <a:pt x="100" y="15"/>
                  </a:cubicBezTo>
                  <a:cubicBezTo>
                    <a:pt x="100" y="6"/>
                    <a:pt x="93" y="0"/>
                    <a:pt x="85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62" y="0"/>
                    <a:pt x="56" y="6"/>
                    <a:pt x="56" y="15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8" y="20"/>
                    <a:pt x="0" y="28"/>
                    <a:pt x="0" y="38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12"/>
                    <a:pt x="8" y="120"/>
                    <a:pt x="18" y="120"/>
                  </a:cubicBezTo>
                  <a:cubicBezTo>
                    <a:pt x="122" y="120"/>
                    <a:pt x="122" y="120"/>
                    <a:pt x="122" y="120"/>
                  </a:cubicBezTo>
                  <a:cubicBezTo>
                    <a:pt x="132" y="120"/>
                    <a:pt x="140" y="111"/>
                    <a:pt x="140" y="101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40" y="28"/>
                    <a:pt x="132" y="20"/>
                    <a:pt x="122" y="20"/>
                  </a:cubicBezTo>
                  <a:close/>
                  <a:moveTo>
                    <a:pt x="12" y="101"/>
                  </a:moveTo>
                  <a:cubicBezTo>
                    <a:pt x="12" y="38"/>
                    <a:pt x="12" y="38"/>
                    <a:pt x="12" y="38"/>
                  </a:cubicBezTo>
                  <a:cubicBezTo>
                    <a:pt x="12" y="34"/>
                    <a:pt x="15" y="32"/>
                    <a:pt x="18" y="32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3" y="108"/>
                    <a:pt x="33" y="108"/>
                    <a:pt x="33" y="108"/>
                  </a:cubicBezTo>
                  <a:cubicBezTo>
                    <a:pt x="18" y="108"/>
                    <a:pt x="18" y="108"/>
                    <a:pt x="18" y="108"/>
                  </a:cubicBezTo>
                  <a:cubicBezTo>
                    <a:pt x="14" y="108"/>
                    <a:pt x="12" y="105"/>
                    <a:pt x="12" y="101"/>
                  </a:cubicBezTo>
                  <a:close/>
                  <a:moveTo>
                    <a:pt x="128" y="101"/>
                  </a:moveTo>
                  <a:cubicBezTo>
                    <a:pt x="128" y="105"/>
                    <a:pt x="125" y="108"/>
                    <a:pt x="122" y="108"/>
                  </a:cubicBezTo>
                  <a:cubicBezTo>
                    <a:pt x="45" y="108"/>
                    <a:pt x="45" y="108"/>
                    <a:pt x="45" y="108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122" y="32"/>
                    <a:pt x="122" y="32"/>
                    <a:pt x="122" y="32"/>
                  </a:cubicBezTo>
                  <a:cubicBezTo>
                    <a:pt x="125" y="32"/>
                    <a:pt x="128" y="34"/>
                    <a:pt x="128" y="38"/>
                  </a:cubicBezTo>
                  <a:lnTo>
                    <a:pt x="128" y="1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 sz="1705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458" name="Freeform 26"/>
            <p:cNvSpPr>
              <a:spLocks noEditPoints="1"/>
            </p:cNvSpPr>
            <p:nvPr/>
          </p:nvSpPr>
          <p:spPr bwMode="auto">
            <a:xfrm>
              <a:off x="112" y="100"/>
              <a:ext cx="88" cy="88"/>
            </a:xfrm>
            <a:custGeom>
              <a:avLst/>
              <a:gdLst>
                <a:gd name="T0" fmla="*/ 22 w 44"/>
                <a:gd name="T1" fmla="*/ 0 h 44"/>
                <a:gd name="T2" fmla="*/ 0 w 44"/>
                <a:gd name="T3" fmla="*/ 22 h 44"/>
                <a:gd name="T4" fmla="*/ 22 w 44"/>
                <a:gd name="T5" fmla="*/ 44 h 44"/>
                <a:gd name="T6" fmla="*/ 44 w 44"/>
                <a:gd name="T7" fmla="*/ 22 h 44"/>
                <a:gd name="T8" fmla="*/ 22 w 44"/>
                <a:gd name="T9" fmla="*/ 0 h 44"/>
                <a:gd name="T10" fmla="*/ 22 w 44"/>
                <a:gd name="T11" fmla="*/ 32 h 44"/>
                <a:gd name="T12" fmla="*/ 12 w 44"/>
                <a:gd name="T13" fmla="*/ 22 h 44"/>
                <a:gd name="T14" fmla="*/ 22 w 44"/>
                <a:gd name="T15" fmla="*/ 12 h 44"/>
                <a:gd name="T16" fmla="*/ 32 w 44"/>
                <a:gd name="T17" fmla="*/ 22 h 44"/>
                <a:gd name="T18" fmla="*/ 22 w 44"/>
                <a:gd name="T19" fmla="*/ 3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22" y="32"/>
                  </a:moveTo>
                  <a:cubicBezTo>
                    <a:pt x="16" y="32"/>
                    <a:pt x="12" y="27"/>
                    <a:pt x="12" y="22"/>
                  </a:cubicBezTo>
                  <a:cubicBezTo>
                    <a:pt x="12" y="16"/>
                    <a:pt x="16" y="12"/>
                    <a:pt x="22" y="12"/>
                  </a:cubicBezTo>
                  <a:cubicBezTo>
                    <a:pt x="27" y="12"/>
                    <a:pt x="32" y="16"/>
                    <a:pt x="32" y="22"/>
                  </a:cubicBezTo>
                  <a:cubicBezTo>
                    <a:pt x="32" y="27"/>
                    <a:pt x="27" y="32"/>
                    <a:pt x="22" y="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 sz="1705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8459" name="Freeform 27"/>
          <p:cNvSpPr>
            <a:spLocks noEditPoints="1"/>
          </p:cNvSpPr>
          <p:nvPr/>
        </p:nvSpPr>
        <p:spPr bwMode="auto">
          <a:xfrm>
            <a:off x="5941484" y="3669243"/>
            <a:ext cx="309034" cy="287866"/>
          </a:xfrm>
          <a:custGeom>
            <a:avLst/>
            <a:gdLst>
              <a:gd name="T0" fmla="*/ 138 w 142"/>
              <a:gd name="T1" fmla="*/ 47 h 133"/>
              <a:gd name="T2" fmla="*/ 114 w 142"/>
              <a:gd name="T3" fmla="*/ 30 h 133"/>
              <a:gd name="T4" fmla="*/ 114 w 142"/>
              <a:gd name="T5" fmla="*/ 12 h 133"/>
              <a:gd name="T6" fmla="*/ 108 w 142"/>
              <a:gd name="T7" fmla="*/ 6 h 133"/>
              <a:gd name="T8" fmla="*/ 104 w 142"/>
              <a:gd name="T9" fmla="*/ 6 h 133"/>
              <a:gd name="T10" fmla="*/ 98 w 142"/>
              <a:gd name="T11" fmla="*/ 12 h 133"/>
              <a:gd name="T12" fmla="*/ 98 w 142"/>
              <a:gd name="T13" fmla="*/ 18 h 133"/>
              <a:gd name="T14" fmla="*/ 74 w 142"/>
              <a:gd name="T15" fmla="*/ 2 h 133"/>
              <a:gd name="T16" fmla="*/ 68 w 142"/>
              <a:gd name="T17" fmla="*/ 2 h 133"/>
              <a:gd name="T18" fmla="*/ 4 w 142"/>
              <a:gd name="T19" fmla="*/ 47 h 133"/>
              <a:gd name="T20" fmla="*/ 2 w 142"/>
              <a:gd name="T21" fmla="*/ 56 h 133"/>
              <a:gd name="T22" fmla="*/ 10 w 142"/>
              <a:gd name="T23" fmla="*/ 57 h 133"/>
              <a:gd name="T24" fmla="*/ 17 w 142"/>
              <a:gd name="T25" fmla="*/ 52 h 133"/>
              <a:gd name="T26" fmla="*/ 17 w 142"/>
              <a:gd name="T27" fmla="*/ 123 h 133"/>
              <a:gd name="T28" fmla="*/ 27 w 142"/>
              <a:gd name="T29" fmla="*/ 133 h 133"/>
              <a:gd name="T30" fmla="*/ 115 w 142"/>
              <a:gd name="T31" fmla="*/ 133 h 133"/>
              <a:gd name="T32" fmla="*/ 125 w 142"/>
              <a:gd name="T33" fmla="*/ 123 h 133"/>
              <a:gd name="T34" fmla="*/ 125 w 142"/>
              <a:gd name="T35" fmla="*/ 52 h 133"/>
              <a:gd name="T36" fmla="*/ 132 w 142"/>
              <a:gd name="T37" fmla="*/ 57 h 133"/>
              <a:gd name="T38" fmla="*/ 135 w 142"/>
              <a:gd name="T39" fmla="*/ 58 h 133"/>
              <a:gd name="T40" fmla="*/ 140 w 142"/>
              <a:gd name="T41" fmla="*/ 56 h 133"/>
              <a:gd name="T42" fmla="*/ 138 w 142"/>
              <a:gd name="T43" fmla="*/ 47 h 133"/>
              <a:gd name="T44" fmla="*/ 83 w 142"/>
              <a:gd name="T45" fmla="*/ 121 h 133"/>
              <a:gd name="T46" fmla="*/ 59 w 142"/>
              <a:gd name="T47" fmla="*/ 121 h 133"/>
              <a:gd name="T48" fmla="*/ 59 w 142"/>
              <a:gd name="T49" fmla="*/ 84 h 133"/>
              <a:gd name="T50" fmla="*/ 83 w 142"/>
              <a:gd name="T51" fmla="*/ 84 h 133"/>
              <a:gd name="T52" fmla="*/ 83 w 142"/>
              <a:gd name="T53" fmla="*/ 121 h 133"/>
              <a:gd name="T54" fmla="*/ 113 w 142"/>
              <a:gd name="T55" fmla="*/ 121 h 133"/>
              <a:gd name="T56" fmla="*/ 95 w 142"/>
              <a:gd name="T57" fmla="*/ 121 h 133"/>
              <a:gd name="T58" fmla="*/ 95 w 142"/>
              <a:gd name="T59" fmla="*/ 82 h 133"/>
              <a:gd name="T60" fmla="*/ 85 w 142"/>
              <a:gd name="T61" fmla="*/ 72 h 133"/>
              <a:gd name="T62" fmla="*/ 57 w 142"/>
              <a:gd name="T63" fmla="*/ 72 h 133"/>
              <a:gd name="T64" fmla="*/ 47 w 142"/>
              <a:gd name="T65" fmla="*/ 82 h 133"/>
              <a:gd name="T66" fmla="*/ 47 w 142"/>
              <a:gd name="T67" fmla="*/ 121 h 133"/>
              <a:gd name="T68" fmla="*/ 29 w 142"/>
              <a:gd name="T69" fmla="*/ 121 h 133"/>
              <a:gd name="T70" fmla="*/ 29 w 142"/>
              <a:gd name="T71" fmla="*/ 44 h 133"/>
              <a:gd name="T72" fmla="*/ 71 w 142"/>
              <a:gd name="T73" fmla="*/ 14 h 133"/>
              <a:gd name="T74" fmla="*/ 113 w 142"/>
              <a:gd name="T75" fmla="*/ 44 h 133"/>
              <a:gd name="T76" fmla="*/ 113 w 142"/>
              <a:gd name="T77" fmla="*/ 121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42" h="133">
                <a:moveTo>
                  <a:pt x="138" y="47"/>
                </a:moveTo>
                <a:cubicBezTo>
                  <a:pt x="114" y="30"/>
                  <a:pt x="114" y="30"/>
                  <a:pt x="114" y="30"/>
                </a:cubicBezTo>
                <a:cubicBezTo>
                  <a:pt x="114" y="12"/>
                  <a:pt x="114" y="12"/>
                  <a:pt x="114" y="12"/>
                </a:cubicBezTo>
                <a:cubicBezTo>
                  <a:pt x="114" y="9"/>
                  <a:pt x="111" y="6"/>
                  <a:pt x="108" y="6"/>
                </a:cubicBezTo>
                <a:cubicBezTo>
                  <a:pt x="104" y="6"/>
                  <a:pt x="104" y="6"/>
                  <a:pt x="104" y="6"/>
                </a:cubicBezTo>
                <a:cubicBezTo>
                  <a:pt x="100" y="6"/>
                  <a:pt x="98" y="9"/>
                  <a:pt x="98" y="12"/>
                </a:cubicBezTo>
                <a:cubicBezTo>
                  <a:pt x="98" y="18"/>
                  <a:pt x="98" y="18"/>
                  <a:pt x="98" y="18"/>
                </a:cubicBezTo>
                <a:cubicBezTo>
                  <a:pt x="74" y="2"/>
                  <a:pt x="74" y="2"/>
                  <a:pt x="74" y="2"/>
                </a:cubicBezTo>
                <a:cubicBezTo>
                  <a:pt x="72" y="0"/>
                  <a:pt x="70" y="0"/>
                  <a:pt x="68" y="2"/>
                </a:cubicBezTo>
                <a:cubicBezTo>
                  <a:pt x="4" y="47"/>
                  <a:pt x="4" y="47"/>
                  <a:pt x="4" y="47"/>
                </a:cubicBezTo>
                <a:cubicBezTo>
                  <a:pt x="1" y="49"/>
                  <a:pt x="0" y="53"/>
                  <a:pt x="2" y="56"/>
                </a:cubicBezTo>
                <a:cubicBezTo>
                  <a:pt x="4" y="58"/>
                  <a:pt x="8" y="59"/>
                  <a:pt x="10" y="57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123"/>
                  <a:pt x="17" y="123"/>
                  <a:pt x="17" y="123"/>
                </a:cubicBezTo>
                <a:cubicBezTo>
                  <a:pt x="17" y="129"/>
                  <a:pt x="21" y="133"/>
                  <a:pt x="27" y="133"/>
                </a:cubicBezTo>
                <a:cubicBezTo>
                  <a:pt x="115" y="133"/>
                  <a:pt x="115" y="133"/>
                  <a:pt x="115" y="133"/>
                </a:cubicBezTo>
                <a:cubicBezTo>
                  <a:pt x="121" y="133"/>
                  <a:pt x="125" y="129"/>
                  <a:pt x="125" y="123"/>
                </a:cubicBezTo>
                <a:cubicBezTo>
                  <a:pt x="125" y="52"/>
                  <a:pt x="125" y="52"/>
                  <a:pt x="125" y="52"/>
                </a:cubicBezTo>
                <a:cubicBezTo>
                  <a:pt x="132" y="57"/>
                  <a:pt x="132" y="57"/>
                  <a:pt x="132" y="57"/>
                </a:cubicBezTo>
                <a:cubicBezTo>
                  <a:pt x="133" y="58"/>
                  <a:pt x="134" y="58"/>
                  <a:pt x="135" y="58"/>
                </a:cubicBezTo>
                <a:cubicBezTo>
                  <a:pt x="137" y="58"/>
                  <a:pt x="139" y="57"/>
                  <a:pt x="140" y="56"/>
                </a:cubicBezTo>
                <a:cubicBezTo>
                  <a:pt x="142" y="53"/>
                  <a:pt x="141" y="49"/>
                  <a:pt x="138" y="47"/>
                </a:cubicBezTo>
                <a:close/>
                <a:moveTo>
                  <a:pt x="83" y="121"/>
                </a:moveTo>
                <a:cubicBezTo>
                  <a:pt x="59" y="121"/>
                  <a:pt x="59" y="121"/>
                  <a:pt x="59" y="121"/>
                </a:cubicBezTo>
                <a:cubicBezTo>
                  <a:pt x="59" y="84"/>
                  <a:pt x="59" y="84"/>
                  <a:pt x="59" y="84"/>
                </a:cubicBezTo>
                <a:cubicBezTo>
                  <a:pt x="83" y="84"/>
                  <a:pt x="83" y="84"/>
                  <a:pt x="83" y="84"/>
                </a:cubicBezTo>
                <a:lnTo>
                  <a:pt x="83" y="121"/>
                </a:lnTo>
                <a:close/>
                <a:moveTo>
                  <a:pt x="113" y="121"/>
                </a:moveTo>
                <a:cubicBezTo>
                  <a:pt x="95" y="121"/>
                  <a:pt x="95" y="121"/>
                  <a:pt x="95" y="121"/>
                </a:cubicBezTo>
                <a:cubicBezTo>
                  <a:pt x="95" y="82"/>
                  <a:pt x="95" y="82"/>
                  <a:pt x="95" y="82"/>
                </a:cubicBezTo>
                <a:cubicBezTo>
                  <a:pt x="95" y="76"/>
                  <a:pt x="90" y="72"/>
                  <a:pt x="85" y="72"/>
                </a:cubicBezTo>
                <a:cubicBezTo>
                  <a:pt x="57" y="72"/>
                  <a:pt x="57" y="72"/>
                  <a:pt x="57" y="72"/>
                </a:cubicBezTo>
                <a:cubicBezTo>
                  <a:pt x="52" y="72"/>
                  <a:pt x="47" y="76"/>
                  <a:pt x="47" y="82"/>
                </a:cubicBezTo>
                <a:cubicBezTo>
                  <a:pt x="47" y="121"/>
                  <a:pt x="47" y="121"/>
                  <a:pt x="47" y="121"/>
                </a:cubicBezTo>
                <a:cubicBezTo>
                  <a:pt x="29" y="121"/>
                  <a:pt x="29" y="121"/>
                  <a:pt x="29" y="121"/>
                </a:cubicBezTo>
                <a:cubicBezTo>
                  <a:pt x="29" y="44"/>
                  <a:pt x="29" y="44"/>
                  <a:pt x="29" y="44"/>
                </a:cubicBezTo>
                <a:cubicBezTo>
                  <a:pt x="71" y="14"/>
                  <a:pt x="71" y="14"/>
                  <a:pt x="71" y="14"/>
                </a:cubicBezTo>
                <a:cubicBezTo>
                  <a:pt x="113" y="44"/>
                  <a:pt x="113" y="44"/>
                  <a:pt x="113" y="44"/>
                </a:cubicBezTo>
                <a:lnTo>
                  <a:pt x="113" y="1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 sz="1705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conveyor dir="l"/>
      </p:transition>
    </mc:Choice>
    <mc:Fallback xmlns="">
      <p:transition spd="slow" advClick="0" advTm="500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184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184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184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1843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184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184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184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50" fill="hold"/>
                                            <p:tgtEl>
                                              <p:spTgt spid="1845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grpId="0" nodeType="withEffect" p14:presetBounceEnd="6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1" dur="750" fill="hold"/>
                                            <p:tgtEl>
                                              <p:spTgt spid="184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2" dur="750" fill="hold"/>
                                            <p:tgtEl>
                                              <p:spTgt spid="184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300" fill="hold"/>
                                            <p:tgtEl>
                                              <p:spTgt spid="184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300" fill="hold"/>
                                            <p:tgtEl>
                                              <p:spTgt spid="184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300"/>
                                            <p:tgtEl>
                                              <p:spTgt spid="184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29" dur="150" fill="hold"/>
                                            <p:tgtEl>
                                              <p:spTgt spid="1843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0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300" fill="hold"/>
                                            <p:tgtEl>
                                              <p:spTgt spid="184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300" fill="hold"/>
                                            <p:tgtEl>
                                              <p:spTgt spid="184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300"/>
                                            <p:tgtEl>
                                              <p:spTgt spid="184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36" dur="150" fill="hold"/>
                                            <p:tgtEl>
                                              <p:spTgt spid="1845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grpId="0" nodeType="withEffect" p14:presetBounceEnd="6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9" dur="750" fill="hold"/>
                                            <p:tgtEl>
                                              <p:spTgt spid="184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0" dur="750" fill="hold"/>
                                            <p:tgtEl>
                                              <p:spTgt spid="184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300" fill="hold"/>
                                            <p:tgtEl>
                                              <p:spTgt spid="184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300" fill="hold"/>
                                            <p:tgtEl>
                                              <p:spTgt spid="184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300"/>
                                            <p:tgtEl>
                                              <p:spTgt spid="184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47" dur="150" fill="hold"/>
                                            <p:tgtEl>
                                              <p:spTgt spid="1843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184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300" fill="hold"/>
                                            <p:tgtEl>
                                              <p:spTgt spid="184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300"/>
                                            <p:tgtEl>
                                              <p:spTgt spid="184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6" presetClass="emph" presetSubtype="0" autoRev="1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54" dur="150" fill="hold"/>
                                            <p:tgtEl>
                                              <p:spTgt spid="1845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8" fill="hold" grpId="0" nodeType="withEffect" p14:presetBounceEnd="6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7" dur="750" fill="hold"/>
                                            <p:tgtEl>
                                              <p:spTgt spid="184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8" dur="750" fill="hold"/>
                                            <p:tgtEl>
                                              <p:spTgt spid="184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300" fill="hold"/>
                                            <p:tgtEl>
                                              <p:spTgt spid="184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300" fill="hold"/>
                                            <p:tgtEl>
                                              <p:spTgt spid="184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300"/>
                                            <p:tgtEl>
                                              <p:spTgt spid="184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65" dur="150" fill="hold"/>
                                            <p:tgtEl>
                                              <p:spTgt spid="1843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6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300" fill="hold"/>
                                            <p:tgtEl>
                                              <p:spTgt spid="184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300" fill="hold"/>
                                            <p:tgtEl>
                                              <p:spTgt spid="184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300"/>
                                            <p:tgtEl>
                                              <p:spTgt spid="184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6" presetClass="emph" presetSubtype="0" autoRev="1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72" dur="150" fill="hold"/>
                                            <p:tgtEl>
                                              <p:spTgt spid="1845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2" fill="hold" grpId="0" nodeType="withEffect" p14:presetBounceEnd="6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5" dur="750" fill="hold"/>
                                            <p:tgtEl>
                                              <p:spTgt spid="184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76" dur="750" fill="hold"/>
                                            <p:tgtEl>
                                              <p:spTgt spid="184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300" fill="hold"/>
                                            <p:tgtEl>
                                              <p:spTgt spid="184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300" fill="hold"/>
                                            <p:tgtEl>
                                              <p:spTgt spid="184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1" dur="300"/>
                                            <p:tgtEl>
                                              <p:spTgt spid="184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83" dur="150" fill="hold"/>
                                            <p:tgtEl>
                                              <p:spTgt spid="1843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4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6" dur="300" fill="hold"/>
                                            <p:tgtEl>
                                              <p:spTgt spid="184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300" fill="hold"/>
                                            <p:tgtEl>
                                              <p:spTgt spid="184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8" dur="300"/>
                                            <p:tgtEl>
                                              <p:spTgt spid="184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90" dur="150" fill="hold"/>
                                            <p:tgtEl>
                                              <p:spTgt spid="1845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1" presetID="22" presetClass="entr" presetSubtype="2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3" dur="500"/>
                                            <p:tgtEl>
                                              <p:spTgt spid="184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2" presetClass="entr" presetSubtype="8" fill="hold" grpId="0" nodeType="withEffect" p14:presetBounceEnd="60000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96" dur="750" fill="hold"/>
                                            <p:tgtEl>
                                              <p:spTgt spid="184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97" dur="750" fill="hold"/>
                                            <p:tgtEl>
                                              <p:spTgt spid="184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8" presetID="22" presetClass="entr" presetSubtype="2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0" dur="500"/>
                                            <p:tgtEl>
                                              <p:spTgt spid="184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2" presetClass="entr" presetSubtype="8" fill="hold" grpId="0" nodeType="withEffect" p14:presetBounceEnd="60000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03" dur="750" fill="hold"/>
                                            <p:tgtEl>
                                              <p:spTgt spid="184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04" dur="750" fill="hold"/>
                                            <p:tgtEl>
                                              <p:spTgt spid="184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5" presetID="22" presetClass="entr" presetSubtype="8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7" dur="500"/>
                                            <p:tgtEl>
                                              <p:spTgt spid="184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2" presetClass="entr" presetSubtype="2" fill="hold" grpId="0" nodeType="withEffect" p14:presetBounceEnd="60000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0" dur="750" fill="hold"/>
                                            <p:tgtEl>
                                              <p:spTgt spid="184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11" dur="750" fill="hold"/>
                                            <p:tgtEl>
                                              <p:spTgt spid="184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2" presetID="2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4" dur="500"/>
                                            <p:tgtEl>
                                              <p:spTgt spid="184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5" presetID="2" presetClass="entr" presetSubtype="2" fill="hold" grpId="0" nodeType="withEffect" p14:presetBounceEnd="60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7" dur="750" fill="hold"/>
                                            <p:tgtEl>
                                              <p:spTgt spid="184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18" dur="750" fill="hold"/>
                                            <p:tgtEl>
                                              <p:spTgt spid="184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434" grpId="0" animBg="1"/>
          <p:bldP spid="18434" grpId="1" animBg="1"/>
          <p:bldP spid="18435" grpId="0" animBg="1"/>
          <p:bldP spid="18435" grpId="1" animBg="1"/>
          <p:bldP spid="18436" grpId="0" animBg="1"/>
          <p:bldP spid="18436" grpId="1" animBg="1"/>
          <p:bldP spid="18437" grpId="0" animBg="1"/>
          <p:bldP spid="18437" grpId="1" animBg="1"/>
          <p:bldP spid="18438" grpId="0" animBg="1"/>
          <p:bldP spid="18438" grpId="1" animBg="1"/>
          <p:bldP spid="18439" grpId="0" animBg="1"/>
          <p:bldP spid="18440" grpId="0" animBg="1"/>
          <p:bldP spid="18441" grpId="0" animBg="1"/>
          <p:bldP spid="18442" grpId="0" animBg="1"/>
          <p:bldP spid="18443" grpId="0" animBg="1"/>
          <p:bldP spid="18444" grpId="0" animBg="1"/>
          <p:bldP spid="18445" grpId="0" animBg="1"/>
          <p:bldP spid="18446" grpId="0" animBg="1"/>
          <p:bldP spid="18447" grpId="0"/>
          <p:bldP spid="18448" grpId="0"/>
          <p:bldP spid="18449" grpId="0"/>
          <p:bldP spid="18450" grpId="0"/>
          <p:bldP spid="18451" grpId="0" animBg="1"/>
          <p:bldP spid="18451" grpId="1" animBg="1"/>
          <p:bldP spid="18455" grpId="0" animBg="1"/>
          <p:bldP spid="18455" grpId="1" animBg="1"/>
          <p:bldP spid="18459" grpId="0" animBg="1"/>
          <p:bldP spid="18459" grpId="1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184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184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184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1843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184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184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184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50" fill="hold"/>
                                            <p:tgtEl>
                                              <p:spTgt spid="1845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84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184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300" fill="hold"/>
                                            <p:tgtEl>
                                              <p:spTgt spid="184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300" fill="hold"/>
                                            <p:tgtEl>
                                              <p:spTgt spid="184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300"/>
                                            <p:tgtEl>
                                              <p:spTgt spid="184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29" dur="150" fill="hold"/>
                                            <p:tgtEl>
                                              <p:spTgt spid="1843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0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300" fill="hold"/>
                                            <p:tgtEl>
                                              <p:spTgt spid="184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300" fill="hold"/>
                                            <p:tgtEl>
                                              <p:spTgt spid="184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300"/>
                                            <p:tgtEl>
                                              <p:spTgt spid="184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36" dur="150" fill="hold"/>
                                            <p:tgtEl>
                                              <p:spTgt spid="1845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750" fill="hold"/>
                                            <p:tgtEl>
                                              <p:spTgt spid="184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750" fill="hold"/>
                                            <p:tgtEl>
                                              <p:spTgt spid="184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300" fill="hold"/>
                                            <p:tgtEl>
                                              <p:spTgt spid="184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300" fill="hold"/>
                                            <p:tgtEl>
                                              <p:spTgt spid="184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300"/>
                                            <p:tgtEl>
                                              <p:spTgt spid="184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47" dur="150" fill="hold"/>
                                            <p:tgtEl>
                                              <p:spTgt spid="1843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184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300" fill="hold"/>
                                            <p:tgtEl>
                                              <p:spTgt spid="184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300"/>
                                            <p:tgtEl>
                                              <p:spTgt spid="184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6" presetClass="emph" presetSubtype="0" autoRev="1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54" dur="150" fill="hold"/>
                                            <p:tgtEl>
                                              <p:spTgt spid="1845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750" fill="hold"/>
                                            <p:tgtEl>
                                              <p:spTgt spid="184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750" fill="hold"/>
                                            <p:tgtEl>
                                              <p:spTgt spid="184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300" fill="hold"/>
                                            <p:tgtEl>
                                              <p:spTgt spid="184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300" fill="hold"/>
                                            <p:tgtEl>
                                              <p:spTgt spid="184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300"/>
                                            <p:tgtEl>
                                              <p:spTgt spid="184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65" dur="150" fill="hold"/>
                                            <p:tgtEl>
                                              <p:spTgt spid="1843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6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300" fill="hold"/>
                                            <p:tgtEl>
                                              <p:spTgt spid="184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300" fill="hold"/>
                                            <p:tgtEl>
                                              <p:spTgt spid="184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300"/>
                                            <p:tgtEl>
                                              <p:spTgt spid="184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6" presetClass="emph" presetSubtype="0" autoRev="1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72" dur="150" fill="hold"/>
                                            <p:tgtEl>
                                              <p:spTgt spid="1845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2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750" fill="hold"/>
                                            <p:tgtEl>
                                              <p:spTgt spid="184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750" fill="hold"/>
                                            <p:tgtEl>
                                              <p:spTgt spid="184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300" fill="hold"/>
                                            <p:tgtEl>
                                              <p:spTgt spid="184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300" fill="hold"/>
                                            <p:tgtEl>
                                              <p:spTgt spid="184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1" dur="300"/>
                                            <p:tgtEl>
                                              <p:spTgt spid="184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83" dur="150" fill="hold"/>
                                            <p:tgtEl>
                                              <p:spTgt spid="1843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4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6" dur="300" fill="hold"/>
                                            <p:tgtEl>
                                              <p:spTgt spid="184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300" fill="hold"/>
                                            <p:tgtEl>
                                              <p:spTgt spid="184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8" dur="300"/>
                                            <p:tgtEl>
                                              <p:spTgt spid="184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90" dur="150" fill="hold"/>
                                            <p:tgtEl>
                                              <p:spTgt spid="1845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1" presetID="22" presetClass="entr" presetSubtype="2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3" dur="500"/>
                                            <p:tgtEl>
                                              <p:spTgt spid="184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2" presetClass="entr" presetSubtype="8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6" dur="750" fill="hold"/>
                                            <p:tgtEl>
                                              <p:spTgt spid="184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7" dur="750" fill="hold"/>
                                            <p:tgtEl>
                                              <p:spTgt spid="184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8" presetID="22" presetClass="entr" presetSubtype="2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0" dur="500"/>
                                            <p:tgtEl>
                                              <p:spTgt spid="184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2" presetClass="entr" presetSubtype="8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3" dur="750" fill="hold"/>
                                            <p:tgtEl>
                                              <p:spTgt spid="184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4" dur="750" fill="hold"/>
                                            <p:tgtEl>
                                              <p:spTgt spid="184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5" presetID="22" presetClass="entr" presetSubtype="8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7" dur="500"/>
                                            <p:tgtEl>
                                              <p:spTgt spid="184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2" presetClass="entr" presetSubtype="2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0" dur="750" fill="hold"/>
                                            <p:tgtEl>
                                              <p:spTgt spid="184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1" dur="750" fill="hold"/>
                                            <p:tgtEl>
                                              <p:spTgt spid="184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2" presetID="2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4" dur="500"/>
                                            <p:tgtEl>
                                              <p:spTgt spid="184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5" presetID="2" presetClass="entr" presetSubtype="2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7" dur="750" fill="hold"/>
                                            <p:tgtEl>
                                              <p:spTgt spid="184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8" dur="750" fill="hold"/>
                                            <p:tgtEl>
                                              <p:spTgt spid="184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434" grpId="0" animBg="1"/>
          <p:bldP spid="18434" grpId="1" animBg="1"/>
          <p:bldP spid="18435" grpId="0" animBg="1"/>
          <p:bldP spid="18435" grpId="1" animBg="1"/>
          <p:bldP spid="18436" grpId="0" animBg="1"/>
          <p:bldP spid="18436" grpId="1" animBg="1"/>
          <p:bldP spid="18437" grpId="0" animBg="1"/>
          <p:bldP spid="18437" grpId="1" animBg="1"/>
          <p:bldP spid="18438" grpId="0" animBg="1"/>
          <p:bldP spid="18438" grpId="1" animBg="1"/>
          <p:bldP spid="18439" grpId="0" animBg="1"/>
          <p:bldP spid="18440" grpId="0" animBg="1"/>
          <p:bldP spid="18441" grpId="0" animBg="1"/>
          <p:bldP spid="18442" grpId="0" animBg="1"/>
          <p:bldP spid="18443" grpId="0" animBg="1"/>
          <p:bldP spid="18444" grpId="0" animBg="1"/>
          <p:bldP spid="18445" grpId="0" animBg="1"/>
          <p:bldP spid="18446" grpId="0" animBg="1"/>
          <p:bldP spid="18447" grpId="0"/>
          <p:bldP spid="18448" grpId="0"/>
          <p:bldP spid="18449" grpId="0"/>
          <p:bldP spid="18450" grpId="0"/>
          <p:bldP spid="18451" grpId="0" animBg="1"/>
          <p:bldP spid="18451" grpId="1" animBg="1"/>
          <p:bldP spid="18455" grpId="0" animBg="1"/>
          <p:bldP spid="18455" grpId="1" animBg="1"/>
          <p:bldP spid="18459" grpId="0" animBg="1"/>
          <p:bldP spid="18459" grpId="1" animBg="1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Freeform 24"/>
          <p:cNvSpPr/>
          <p:nvPr/>
        </p:nvSpPr>
        <p:spPr bwMode="auto">
          <a:xfrm rot="5400000">
            <a:off x="2019988" y="2016274"/>
            <a:ext cx="1384076" cy="1877601"/>
          </a:xfrm>
          <a:custGeom>
            <a:avLst/>
            <a:gdLst/>
            <a:ahLst/>
            <a:cxnLst>
              <a:cxn ang="0">
                <a:pos x="452" y="426"/>
              </a:cxn>
              <a:cxn ang="0">
                <a:pos x="478" y="432"/>
              </a:cxn>
              <a:cxn ang="0">
                <a:pos x="500" y="444"/>
              </a:cxn>
              <a:cxn ang="0">
                <a:pos x="524" y="464"/>
              </a:cxn>
              <a:cxn ang="0">
                <a:pos x="530" y="468"/>
              </a:cxn>
              <a:cxn ang="0">
                <a:pos x="586" y="468"/>
              </a:cxn>
              <a:cxn ang="0">
                <a:pos x="590" y="468"/>
              </a:cxn>
              <a:cxn ang="0">
                <a:pos x="594" y="464"/>
              </a:cxn>
              <a:cxn ang="0">
                <a:pos x="594" y="220"/>
              </a:cxn>
              <a:cxn ang="0">
                <a:pos x="594" y="216"/>
              </a:cxn>
              <a:cxn ang="0">
                <a:pos x="590" y="212"/>
              </a:cxn>
              <a:cxn ang="0">
                <a:pos x="346" y="212"/>
              </a:cxn>
              <a:cxn ang="0">
                <a:pos x="338" y="212"/>
              </a:cxn>
              <a:cxn ang="0">
                <a:pos x="338" y="202"/>
              </a:cxn>
              <a:cxn ang="0">
                <a:pos x="338" y="166"/>
              </a:cxn>
              <a:cxn ang="0">
                <a:pos x="344" y="152"/>
              </a:cxn>
              <a:cxn ang="0">
                <a:pos x="350" y="146"/>
              </a:cxn>
              <a:cxn ang="0">
                <a:pos x="370" y="120"/>
              </a:cxn>
              <a:cxn ang="0">
                <a:pos x="380" y="96"/>
              </a:cxn>
              <a:cxn ang="0">
                <a:pos x="382" y="84"/>
              </a:cxn>
              <a:cxn ang="0">
                <a:pos x="376" y="50"/>
              </a:cxn>
              <a:cxn ang="0">
                <a:pos x="358" y="24"/>
              </a:cxn>
              <a:cxn ang="0">
                <a:pos x="330" y="6"/>
              </a:cxn>
              <a:cxn ang="0">
                <a:pos x="298" y="0"/>
              </a:cxn>
              <a:cxn ang="0">
                <a:pos x="280" y="0"/>
              </a:cxn>
              <a:cxn ang="0">
                <a:pos x="250" y="14"/>
              </a:cxn>
              <a:cxn ang="0">
                <a:pos x="228" y="36"/>
              </a:cxn>
              <a:cxn ang="0">
                <a:pos x="214" y="66"/>
              </a:cxn>
              <a:cxn ang="0">
                <a:pos x="212" y="84"/>
              </a:cxn>
              <a:cxn ang="0">
                <a:pos x="218" y="108"/>
              </a:cxn>
              <a:cxn ang="0">
                <a:pos x="232" y="130"/>
              </a:cxn>
              <a:cxn ang="0">
                <a:pos x="250" y="152"/>
              </a:cxn>
              <a:cxn ang="0">
                <a:pos x="254" y="158"/>
              </a:cxn>
              <a:cxn ang="0">
                <a:pos x="256" y="202"/>
              </a:cxn>
              <a:cxn ang="0">
                <a:pos x="256" y="212"/>
              </a:cxn>
              <a:cxn ang="0">
                <a:pos x="248" y="212"/>
              </a:cxn>
              <a:cxn ang="0">
                <a:pos x="8" y="212"/>
              </a:cxn>
              <a:cxn ang="0">
                <a:pos x="2" y="214"/>
              </a:cxn>
              <a:cxn ang="0">
                <a:pos x="0" y="220"/>
              </a:cxn>
              <a:cxn ang="0">
                <a:pos x="0" y="798"/>
              </a:cxn>
              <a:cxn ang="0">
                <a:pos x="2" y="804"/>
              </a:cxn>
              <a:cxn ang="0">
                <a:pos x="8" y="806"/>
              </a:cxn>
              <a:cxn ang="0">
                <a:pos x="586" y="806"/>
              </a:cxn>
              <a:cxn ang="0">
                <a:pos x="592" y="804"/>
              </a:cxn>
              <a:cxn ang="0">
                <a:pos x="594" y="798"/>
              </a:cxn>
              <a:cxn ang="0">
                <a:pos x="594" y="558"/>
              </a:cxn>
              <a:cxn ang="0">
                <a:pos x="592" y="554"/>
              </a:cxn>
              <a:cxn ang="0">
                <a:pos x="586" y="550"/>
              </a:cxn>
              <a:cxn ang="0">
                <a:pos x="538" y="550"/>
              </a:cxn>
              <a:cxn ang="0">
                <a:pos x="524" y="556"/>
              </a:cxn>
              <a:cxn ang="0">
                <a:pos x="518" y="562"/>
              </a:cxn>
              <a:cxn ang="0">
                <a:pos x="490" y="582"/>
              </a:cxn>
              <a:cxn ang="0">
                <a:pos x="466" y="592"/>
              </a:cxn>
              <a:cxn ang="0">
                <a:pos x="452" y="594"/>
              </a:cxn>
              <a:cxn ang="0">
                <a:pos x="418" y="588"/>
              </a:cxn>
              <a:cxn ang="0">
                <a:pos x="390" y="570"/>
              </a:cxn>
              <a:cxn ang="0">
                <a:pos x="370" y="542"/>
              </a:cxn>
              <a:cxn ang="0">
                <a:pos x="364" y="510"/>
              </a:cxn>
              <a:cxn ang="0">
                <a:pos x="366" y="492"/>
              </a:cxn>
              <a:cxn ang="0">
                <a:pos x="380" y="462"/>
              </a:cxn>
              <a:cxn ang="0">
                <a:pos x="404" y="440"/>
              </a:cxn>
              <a:cxn ang="0">
                <a:pos x="434" y="426"/>
              </a:cxn>
              <a:cxn ang="0">
                <a:pos x="452" y="426"/>
              </a:cxn>
            </a:cxnLst>
            <a:rect l="0" t="0" r="r" b="b"/>
            <a:pathLst>
              <a:path w="594" h="806">
                <a:moveTo>
                  <a:pt x="452" y="426"/>
                </a:moveTo>
                <a:lnTo>
                  <a:pt x="452" y="426"/>
                </a:lnTo>
                <a:lnTo>
                  <a:pt x="466" y="426"/>
                </a:lnTo>
                <a:lnTo>
                  <a:pt x="478" y="432"/>
                </a:lnTo>
                <a:lnTo>
                  <a:pt x="490" y="438"/>
                </a:lnTo>
                <a:lnTo>
                  <a:pt x="500" y="444"/>
                </a:lnTo>
                <a:lnTo>
                  <a:pt x="518" y="458"/>
                </a:lnTo>
                <a:lnTo>
                  <a:pt x="524" y="464"/>
                </a:lnTo>
                <a:lnTo>
                  <a:pt x="524" y="464"/>
                </a:lnTo>
                <a:lnTo>
                  <a:pt x="530" y="468"/>
                </a:lnTo>
                <a:lnTo>
                  <a:pt x="538" y="468"/>
                </a:lnTo>
                <a:lnTo>
                  <a:pt x="586" y="468"/>
                </a:lnTo>
                <a:lnTo>
                  <a:pt x="586" y="468"/>
                </a:lnTo>
                <a:lnTo>
                  <a:pt x="590" y="468"/>
                </a:lnTo>
                <a:lnTo>
                  <a:pt x="592" y="466"/>
                </a:lnTo>
                <a:lnTo>
                  <a:pt x="594" y="464"/>
                </a:lnTo>
                <a:lnTo>
                  <a:pt x="594" y="460"/>
                </a:lnTo>
                <a:lnTo>
                  <a:pt x="594" y="220"/>
                </a:lnTo>
                <a:lnTo>
                  <a:pt x="594" y="220"/>
                </a:lnTo>
                <a:lnTo>
                  <a:pt x="594" y="216"/>
                </a:lnTo>
                <a:lnTo>
                  <a:pt x="592" y="214"/>
                </a:lnTo>
                <a:lnTo>
                  <a:pt x="590" y="212"/>
                </a:lnTo>
                <a:lnTo>
                  <a:pt x="586" y="212"/>
                </a:lnTo>
                <a:lnTo>
                  <a:pt x="346" y="212"/>
                </a:lnTo>
                <a:lnTo>
                  <a:pt x="346" y="212"/>
                </a:lnTo>
                <a:lnTo>
                  <a:pt x="338" y="212"/>
                </a:lnTo>
                <a:lnTo>
                  <a:pt x="338" y="212"/>
                </a:lnTo>
                <a:lnTo>
                  <a:pt x="338" y="202"/>
                </a:lnTo>
                <a:lnTo>
                  <a:pt x="338" y="166"/>
                </a:lnTo>
                <a:lnTo>
                  <a:pt x="338" y="166"/>
                </a:lnTo>
                <a:lnTo>
                  <a:pt x="340" y="158"/>
                </a:lnTo>
                <a:lnTo>
                  <a:pt x="344" y="152"/>
                </a:lnTo>
                <a:lnTo>
                  <a:pt x="344" y="152"/>
                </a:lnTo>
                <a:lnTo>
                  <a:pt x="350" y="146"/>
                </a:lnTo>
                <a:lnTo>
                  <a:pt x="364" y="130"/>
                </a:lnTo>
                <a:lnTo>
                  <a:pt x="370" y="120"/>
                </a:lnTo>
                <a:lnTo>
                  <a:pt x="376" y="108"/>
                </a:lnTo>
                <a:lnTo>
                  <a:pt x="380" y="96"/>
                </a:lnTo>
                <a:lnTo>
                  <a:pt x="382" y="84"/>
                </a:lnTo>
                <a:lnTo>
                  <a:pt x="382" y="84"/>
                </a:lnTo>
                <a:lnTo>
                  <a:pt x="380" y="66"/>
                </a:lnTo>
                <a:lnTo>
                  <a:pt x="376" y="50"/>
                </a:lnTo>
                <a:lnTo>
                  <a:pt x="368" y="36"/>
                </a:lnTo>
                <a:lnTo>
                  <a:pt x="358" y="24"/>
                </a:lnTo>
                <a:lnTo>
                  <a:pt x="344" y="14"/>
                </a:lnTo>
                <a:lnTo>
                  <a:pt x="330" y="6"/>
                </a:lnTo>
                <a:lnTo>
                  <a:pt x="314" y="0"/>
                </a:lnTo>
                <a:lnTo>
                  <a:pt x="298" y="0"/>
                </a:lnTo>
                <a:lnTo>
                  <a:pt x="298" y="0"/>
                </a:lnTo>
                <a:lnTo>
                  <a:pt x="280" y="0"/>
                </a:lnTo>
                <a:lnTo>
                  <a:pt x="264" y="6"/>
                </a:lnTo>
                <a:lnTo>
                  <a:pt x="250" y="14"/>
                </a:lnTo>
                <a:lnTo>
                  <a:pt x="238" y="24"/>
                </a:lnTo>
                <a:lnTo>
                  <a:pt x="228" y="36"/>
                </a:lnTo>
                <a:lnTo>
                  <a:pt x="220" y="50"/>
                </a:lnTo>
                <a:lnTo>
                  <a:pt x="214" y="66"/>
                </a:lnTo>
                <a:lnTo>
                  <a:pt x="212" y="84"/>
                </a:lnTo>
                <a:lnTo>
                  <a:pt x="212" y="84"/>
                </a:lnTo>
                <a:lnTo>
                  <a:pt x="214" y="96"/>
                </a:lnTo>
                <a:lnTo>
                  <a:pt x="218" y="108"/>
                </a:lnTo>
                <a:lnTo>
                  <a:pt x="224" y="120"/>
                </a:lnTo>
                <a:lnTo>
                  <a:pt x="232" y="130"/>
                </a:lnTo>
                <a:lnTo>
                  <a:pt x="244" y="146"/>
                </a:lnTo>
                <a:lnTo>
                  <a:pt x="250" y="152"/>
                </a:lnTo>
                <a:lnTo>
                  <a:pt x="250" y="152"/>
                </a:lnTo>
                <a:lnTo>
                  <a:pt x="254" y="158"/>
                </a:lnTo>
                <a:lnTo>
                  <a:pt x="256" y="166"/>
                </a:lnTo>
                <a:lnTo>
                  <a:pt x="256" y="202"/>
                </a:lnTo>
                <a:lnTo>
                  <a:pt x="256" y="202"/>
                </a:lnTo>
                <a:lnTo>
                  <a:pt x="256" y="212"/>
                </a:lnTo>
                <a:lnTo>
                  <a:pt x="256" y="212"/>
                </a:lnTo>
                <a:lnTo>
                  <a:pt x="248" y="212"/>
                </a:lnTo>
                <a:lnTo>
                  <a:pt x="8" y="212"/>
                </a:lnTo>
                <a:lnTo>
                  <a:pt x="8" y="212"/>
                </a:lnTo>
                <a:lnTo>
                  <a:pt x="6" y="212"/>
                </a:lnTo>
                <a:lnTo>
                  <a:pt x="2" y="214"/>
                </a:lnTo>
                <a:lnTo>
                  <a:pt x="0" y="216"/>
                </a:lnTo>
                <a:lnTo>
                  <a:pt x="0" y="220"/>
                </a:lnTo>
                <a:lnTo>
                  <a:pt x="0" y="798"/>
                </a:lnTo>
                <a:lnTo>
                  <a:pt x="0" y="798"/>
                </a:lnTo>
                <a:lnTo>
                  <a:pt x="0" y="802"/>
                </a:lnTo>
                <a:lnTo>
                  <a:pt x="2" y="804"/>
                </a:lnTo>
                <a:lnTo>
                  <a:pt x="6" y="806"/>
                </a:lnTo>
                <a:lnTo>
                  <a:pt x="8" y="806"/>
                </a:lnTo>
                <a:lnTo>
                  <a:pt x="586" y="806"/>
                </a:lnTo>
                <a:lnTo>
                  <a:pt x="586" y="806"/>
                </a:lnTo>
                <a:lnTo>
                  <a:pt x="590" y="806"/>
                </a:lnTo>
                <a:lnTo>
                  <a:pt x="592" y="804"/>
                </a:lnTo>
                <a:lnTo>
                  <a:pt x="594" y="802"/>
                </a:lnTo>
                <a:lnTo>
                  <a:pt x="594" y="798"/>
                </a:lnTo>
                <a:lnTo>
                  <a:pt x="594" y="558"/>
                </a:lnTo>
                <a:lnTo>
                  <a:pt x="594" y="558"/>
                </a:lnTo>
                <a:lnTo>
                  <a:pt x="594" y="556"/>
                </a:lnTo>
                <a:lnTo>
                  <a:pt x="592" y="554"/>
                </a:lnTo>
                <a:lnTo>
                  <a:pt x="590" y="552"/>
                </a:lnTo>
                <a:lnTo>
                  <a:pt x="586" y="550"/>
                </a:lnTo>
                <a:lnTo>
                  <a:pt x="538" y="550"/>
                </a:lnTo>
                <a:lnTo>
                  <a:pt x="538" y="550"/>
                </a:lnTo>
                <a:lnTo>
                  <a:pt x="530" y="552"/>
                </a:lnTo>
                <a:lnTo>
                  <a:pt x="524" y="556"/>
                </a:lnTo>
                <a:lnTo>
                  <a:pt x="524" y="556"/>
                </a:lnTo>
                <a:lnTo>
                  <a:pt x="518" y="562"/>
                </a:lnTo>
                <a:lnTo>
                  <a:pt x="500" y="576"/>
                </a:lnTo>
                <a:lnTo>
                  <a:pt x="490" y="582"/>
                </a:lnTo>
                <a:lnTo>
                  <a:pt x="478" y="588"/>
                </a:lnTo>
                <a:lnTo>
                  <a:pt x="466" y="592"/>
                </a:lnTo>
                <a:lnTo>
                  <a:pt x="452" y="594"/>
                </a:lnTo>
                <a:lnTo>
                  <a:pt x="452" y="594"/>
                </a:lnTo>
                <a:lnTo>
                  <a:pt x="434" y="592"/>
                </a:lnTo>
                <a:lnTo>
                  <a:pt x="418" y="588"/>
                </a:lnTo>
                <a:lnTo>
                  <a:pt x="404" y="580"/>
                </a:lnTo>
                <a:lnTo>
                  <a:pt x="390" y="570"/>
                </a:lnTo>
                <a:lnTo>
                  <a:pt x="380" y="558"/>
                </a:lnTo>
                <a:lnTo>
                  <a:pt x="370" y="542"/>
                </a:lnTo>
                <a:lnTo>
                  <a:pt x="366" y="526"/>
                </a:lnTo>
                <a:lnTo>
                  <a:pt x="364" y="510"/>
                </a:lnTo>
                <a:lnTo>
                  <a:pt x="364" y="510"/>
                </a:lnTo>
                <a:lnTo>
                  <a:pt x="366" y="492"/>
                </a:lnTo>
                <a:lnTo>
                  <a:pt x="370" y="476"/>
                </a:lnTo>
                <a:lnTo>
                  <a:pt x="380" y="462"/>
                </a:lnTo>
                <a:lnTo>
                  <a:pt x="390" y="450"/>
                </a:lnTo>
                <a:lnTo>
                  <a:pt x="404" y="440"/>
                </a:lnTo>
                <a:lnTo>
                  <a:pt x="418" y="432"/>
                </a:lnTo>
                <a:lnTo>
                  <a:pt x="434" y="426"/>
                </a:lnTo>
                <a:lnTo>
                  <a:pt x="452" y="426"/>
                </a:lnTo>
                <a:lnTo>
                  <a:pt x="452" y="426"/>
                </a:lnTo>
                <a:close/>
              </a:path>
            </a:pathLst>
          </a:custGeom>
          <a:solidFill>
            <a:srgbClr val="00A69C"/>
          </a:solidFill>
          <a:ln w="190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just">
              <a:lnSpc>
                <a:spcPct val="120000"/>
              </a:lnSpc>
              <a:defRPr/>
            </a:pPr>
            <a:endParaRPr lang="da-DK" sz="760" kern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3" name="Freeform 24"/>
          <p:cNvSpPr/>
          <p:nvPr/>
        </p:nvSpPr>
        <p:spPr bwMode="auto">
          <a:xfrm rot="5400000">
            <a:off x="4277677" y="2016274"/>
            <a:ext cx="1384076" cy="1877601"/>
          </a:xfrm>
          <a:custGeom>
            <a:avLst/>
            <a:gdLst/>
            <a:ahLst/>
            <a:cxnLst>
              <a:cxn ang="0">
                <a:pos x="452" y="426"/>
              </a:cxn>
              <a:cxn ang="0">
                <a:pos x="478" y="432"/>
              </a:cxn>
              <a:cxn ang="0">
                <a:pos x="500" y="444"/>
              </a:cxn>
              <a:cxn ang="0">
                <a:pos x="524" y="464"/>
              </a:cxn>
              <a:cxn ang="0">
                <a:pos x="530" y="468"/>
              </a:cxn>
              <a:cxn ang="0">
                <a:pos x="586" y="468"/>
              </a:cxn>
              <a:cxn ang="0">
                <a:pos x="590" y="468"/>
              </a:cxn>
              <a:cxn ang="0">
                <a:pos x="594" y="464"/>
              </a:cxn>
              <a:cxn ang="0">
                <a:pos x="594" y="220"/>
              </a:cxn>
              <a:cxn ang="0">
                <a:pos x="594" y="216"/>
              </a:cxn>
              <a:cxn ang="0">
                <a:pos x="590" y="212"/>
              </a:cxn>
              <a:cxn ang="0">
                <a:pos x="346" y="212"/>
              </a:cxn>
              <a:cxn ang="0">
                <a:pos x="338" y="212"/>
              </a:cxn>
              <a:cxn ang="0">
                <a:pos x="338" y="202"/>
              </a:cxn>
              <a:cxn ang="0">
                <a:pos x="338" y="166"/>
              </a:cxn>
              <a:cxn ang="0">
                <a:pos x="344" y="152"/>
              </a:cxn>
              <a:cxn ang="0">
                <a:pos x="350" y="146"/>
              </a:cxn>
              <a:cxn ang="0">
                <a:pos x="370" y="120"/>
              </a:cxn>
              <a:cxn ang="0">
                <a:pos x="380" y="96"/>
              </a:cxn>
              <a:cxn ang="0">
                <a:pos x="382" y="84"/>
              </a:cxn>
              <a:cxn ang="0">
                <a:pos x="376" y="50"/>
              </a:cxn>
              <a:cxn ang="0">
                <a:pos x="358" y="24"/>
              </a:cxn>
              <a:cxn ang="0">
                <a:pos x="330" y="6"/>
              </a:cxn>
              <a:cxn ang="0">
                <a:pos x="298" y="0"/>
              </a:cxn>
              <a:cxn ang="0">
                <a:pos x="280" y="0"/>
              </a:cxn>
              <a:cxn ang="0">
                <a:pos x="250" y="14"/>
              </a:cxn>
              <a:cxn ang="0">
                <a:pos x="228" y="36"/>
              </a:cxn>
              <a:cxn ang="0">
                <a:pos x="214" y="66"/>
              </a:cxn>
              <a:cxn ang="0">
                <a:pos x="212" y="84"/>
              </a:cxn>
              <a:cxn ang="0">
                <a:pos x="218" y="108"/>
              </a:cxn>
              <a:cxn ang="0">
                <a:pos x="232" y="130"/>
              </a:cxn>
              <a:cxn ang="0">
                <a:pos x="250" y="152"/>
              </a:cxn>
              <a:cxn ang="0">
                <a:pos x="254" y="158"/>
              </a:cxn>
              <a:cxn ang="0">
                <a:pos x="256" y="202"/>
              </a:cxn>
              <a:cxn ang="0">
                <a:pos x="256" y="212"/>
              </a:cxn>
              <a:cxn ang="0">
                <a:pos x="248" y="212"/>
              </a:cxn>
              <a:cxn ang="0">
                <a:pos x="8" y="212"/>
              </a:cxn>
              <a:cxn ang="0">
                <a:pos x="2" y="214"/>
              </a:cxn>
              <a:cxn ang="0">
                <a:pos x="0" y="220"/>
              </a:cxn>
              <a:cxn ang="0">
                <a:pos x="0" y="798"/>
              </a:cxn>
              <a:cxn ang="0">
                <a:pos x="2" y="804"/>
              </a:cxn>
              <a:cxn ang="0">
                <a:pos x="8" y="806"/>
              </a:cxn>
              <a:cxn ang="0">
                <a:pos x="586" y="806"/>
              </a:cxn>
              <a:cxn ang="0">
                <a:pos x="592" y="804"/>
              </a:cxn>
              <a:cxn ang="0">
                <a:pos x="594" y="798"/>
              </a:cxn>
              <a:cxn ang="0">
                <a:pos x="594" y="558"/>
              </a:cxn>
              <a:cxn ang="0">
                <a:pos x="592" y="554"/>
              </a:cxn>
              <a:cxn ang="0">
                <a:pos x="586" y="550"/>
              </a:cxn>
              <a:cxn ang="0">
                <a:pos x="538" y="550"/>
              </a:cxn>
              <a:cxn ang="0">
                <a:pos x="524" y="556"/>
              </a:cxn>
              <a:cxn ang="0">
                <a:pos x="518" y="562"/>
              </a:cxn>
              <a:cxn ang="0">
                <a:pos x="490" y="582"/>
              </a:cxn>
              <a:cxn ang="0">
                <a:pos x="466" y="592"/>
              </a:cxn>
              <a:cxn ang="0">
                <a:pos x="452" y="594"/>
              </a:cxn>
              <a:cxn ang="0">
                <a:pos x="418" y="588"/>
              </a:cxn>
              <a:cxn ang="0">
                <a:pos x="390" y="570"/>
              </a:cxn>
              <a:cxn ang="0">
                <a:pos x="370" y="542"/>
              </a:cxn>
              <a:cxn ang="0">
                <a:pos x="364" y="510"/>
              </a:cxn>
              <a:cxn ang="0">
                <a:pos x="366" y="492"/>
              </a:cxn>
              <a:cxn ang="0">
                <a:pos x="380" y="462"/>
              </a:cxn>
              <a:cxn ang="0">
                <a:pos x="404" y="440"/>
              </a:cxn>
              <a:cxn ang="0">
                <a:pos x="434" y="426"/>
              </a:cxn>
              <a:cxn ang="0">
                <a:pos x="452" y="426"/>
              </a:cxn>
            </a:cxnLst>
            <a:rect l="0" t="0" r="r" b="b"/>
            <a:pathLst>
              <a:path w="594" h="806">
                <a:moveTo>
                  <a:pt x="452" y="426"/>
                </a:moveTo>
                <a:lnTo>
                  <a:pt x="452" y="426"/>
                </a:lnTo>
                <a:lnTo>
                  <a:pt x="466" y="426"/>
                </a:lnTo>
                <a:lnTo>
                  <a:pt x="478" y="432"/>
                </a:lnTo>
                <a:lnTo>
                  <a:pt x="490" y="438"/>
                </a:lnTo>
                <a:lnTo>
                  <a:pt x="500" y="444"/>
                </a:lnTo>
                <a:lnTo>
                  <a:pt x="518" y="458"/>
                </a:lnTo>
                <a:lnTo>
                  <a:pt x="524" y="464"/>
                </a:lnTo>
                <a:lnTo>
                  <a:pt x="524" y="464"/>
                </a:lnTo>
                <a:lnTo>
                  <a:pt x="530" y="468"/>
                </a:lnTo>
                <a:lnTo>
                  <a:pt x="538" y="468"/>
                </a:lnTo>
                <a:lnTo>
                  <a:pt x="586" y="468"/>
                </a:lnTo>
                <a:lnTo>
                  <a:pt x="586" y="468"/>
                </a:lnTo>
                <a:lnTo>
                  <a:pt x="590" y="468"/>
                </a:lnTo>
                <a:lnTo>
                  <a:pt x="592" y="466"/>
                </a:lnTo>
                <a:lnTo>
                  <a:pt x="594" y="464"/>
                </a:lnTo>
                <a:lnTo>
                  <a:pt x="594" y="460"/>
                </a:lnTo>
                <a:lnTo>
                  <a:pt x="594" y="220"/>
                </a:lnTo>
                <a:lnTo>
                  <a:pt x="594" y="220"/>
                </a:lnTo>
                <a:lnTo>
                  <a:pt x="594" y="216"/>
                </a:lnTo>
                <a:lnTo>
                  <a:pt x="592" y="214"/>
                </a:lnTo>
                <a:lnTo>
                  <a:pt x="590" y="212"/>
                </a:lnTo>
                <a:lnTo>
                  <a:pt x="586" y="212"/>
                </a:lnTo>
                <a:lnTo>
                  <a:pt x="346" y="212"/>
                </a:lnTo>
                <a:lnTo>
                  <a:pt x="346" y="212"/>
                </a:lnTo>
                <a:lnTo>
                  <a:pt x="338" y="212"/>
                </a:lnTo>
                <a:lnTo>
                  <a:pt x="338" y="212"/>
                </a:lnTo>
                <a:lnTo>
                  <a:pt x="338" y="202"/>
                </a:lnTo>
                <a:lnTo>
                  <a:pt x="338" y="166"/>
                </a:lnTo>
                <a:lnTo>
                  <a:pt x="338" y="166"/>
                </a:lnTo>
                <a:lnTo>
                  <a:pt x="340" y="158"/>
                </a:lnTo>
                <a:lnTo>
                  <a:pt x="344" y="152"/>
                </a:lnTo>
                <a:lnTo>
                  <a:pt x="344" y="152"/>
                </a:lnTo>
                <a:lnTo>
                  <a:pt x="350" y="146"/>
                </a:lnTo>
                <a:lnTo>
                  <a:pt x="364" y="130"/>
                </a:lnTo>
                <a:lnTo>
                  <a:pt x="370" y="120"/>
                </a:lnTo>
                <a:lnTo>
                  <a:pt x="376" y="108"/>
                </a:lnTo>
                <a:lnTo>
                  <a:pt x="380" y="96"/>
                </a:lnTo>
                <a:lnTo>
                  <a:pt x="382" y="84"/>
                </a:lnTo>
                <a:lnTo>
                  <a:pt x="382" y="84"/>
                </a:lnTo>
                <a:lnTo>
                  <a:pt x="380" y="66"/>
                </a:lnTo>
                <a:lnTo>
                  <a:pt x="376" y="50"/>
                </a:lnTo>
                <a:lnTo>
                  <a:pt x="368" y="36"/>
                </a:lnTo>
                <a:lnTo>
                  <a:pt x="358" y="24"/>
                </a:lnTo>
                <a:lnTo>
                  <a:pt x="344" y="14"/>
                </a:lnTo>
                <a:lnTo>
                  <a:pt x="330" y="6"/>
                </a:lnTo>
                <a:lnTo>
                  <a:pt x="314" y="0"/>
                </a:lnTo>
                <a:lnTo>
                  <a:pt x="298" y="0"/>
                </a:lnTo>
                <a:lnTo>
                  <a:pt x="298" y="0"/>
                </a:lnTo>
                <a:lnTo>
                  <a:pt x="280" y="0"/>
                </a:lnTo>
                <a:lnTo>
                  <a:pt x="264" y="6"/>
                </a:lnTo>
                <a:lnTo>
                  <a:pt x="250" y="14"/>
                </a:lnTo>
                <a:lnTo>
                  <a:pt x="238" y="24"/>
                </a:lnTo>
                <a:lnTo>
                  <a:pt x="228" y="36"/>
                </a:lnTo>
                <a:lnTo>
                  <a:pt x="220" y="50"/>
                </a:lnTo>
                <a:lnTo>
                  <a:pt x="214" y="66"/>
                </a:lnTo>
                <a:lnTo>
                  <a:pt x="212" y="84"/>
                </a:lnTo>
                <a:lnTo>
                  <a:pt x="212" y="84"/>
                </a:lnTo>
                <a:lnTo>
                  <a:pt x="214" y="96"/>
                </a:lnTo>
                <a:lnTo>
                  <a:pt x="218" y="108"/>
                </a:lnTo>
                <a:lnTo>
                  <a:pt x="224" y="120"/>
                </a:lnTo>
                <a:lnTo>
                  <a:pt x="232" y="130"/>
                </a:lnTo>
                <a:lnTo>
                  <a:pt x="244" y="146"/>
                </a:lnTo>
                <a:lnTo>
                  <a:pt x="250" y="152"/>
                </a:lnTo>
                <a:lnTo>
                  <a:pt x="250" y="152"/>
                </a:lnTo>
                <a:lnTo>
                  <a:pt x="254" y="158"/>
                </a:lnTo>
                <a:lnTo>
                  <a:pt x="256" y="166"/>
                </a:lnTo>
                <a:lnTo>
                  <a:pt x="256" y="202"/>
                </a:lnTo>
                <a:lnTo>
                  <a:pt x="256" y="202"/>
                </a:lnTo>
                <a:lnTo>
                  <a:pt x="256" y="212"/>
                </a:lnTo>
                <a:lnTo>
                  <a:pt x="256" y="212"/>
                </a:lnTo>
                <a:lnTo>
                  <a:pt x="248" y="212"/>
                </a:lnTo>
                <a:lnTo>
                  <a:pt x="8" y="212"/>
                </a:lnTo>
                <a:lnTo>
                  <a:pt x="8" y="212"/>
                </a:lnTo>
                <a:lnTo>
                  <a:pt x="6" y="212"/>
                </a:lnTo>
                <a:lnTo>
                  <a:pt x="2" y="214"/>
                </a:lnTo>
                <a:lnTo>
                  <a:pt x="0" y="216"/>
                </a:lnTo>
                <a:lnTo>
                  <a:pt x="0" y="220"/>
                </a:lnTo>
                <a:lnTo>
                  <a:pt x="0" y="798"/>
                </a:lnTo>
                <a:lnTo>
                  <a:pt x="0" y="798"/>
                </a:lnTo>
                <a:lnTo>
                  <a:pt x="0" y="802"/>
                </a:lnTo>
                <a:lnTo>
                  <a:pt x="2" y="804"/>
                </a:lnTo>
                <a:lnTo>
                  <a:pt x="6" y="806"/>
                </a:lnTo>
                <a:lnTo>
                  <a:pt x="8" y="806"/>
                </a:lnTo>
                <a:lnTo>
                  <a:pt x="586" y="806"/>
                </a:lnTo>
                <a:lnTo>
                  <a:pt x="586" y="806"/>
                </a:lnTo>
                <a:lnTo>
                  <a:pt x="590" y="806"/>
                </a:lnTo>
                <a:lnTo>
                  <a:pt x="592" y="804"/>
                </a:lnTo>
                <a:lnTo>
                  <a:pt x="594" y="802"/>
                </a:lnTo>
                <a:lnTo>
                  <a:pt x="594" y="798"/>
                </a:lnTo>
                <a:lnTo>
                  <a:pt x="594" y="558"/>
                </a:lnTo>
                <a:lnTo>
                  <a:pt x="594" y="558"/>
                </a:lnTo>
                <a:lnTo>
                  <a:pt x="594" y="556"/>
                </a:lnTo>
                <a:lnTo>
                  <a:pt x="592" y="554"/>
                </a:lnTo>
                <a:lnTo>
                  <a:pt x="590" y="552"/>
                </a:lnTo>
                <a:lnTo>
                  <a:pt x="586" y="550"/>
                </a:lnTo>
                <a:lnTo>
                  <a:pt x="538" y="550"/>
                </a:lnTo>
                <a:lnTo>
                  <a:pt x="538" y="550"/>
                </a:lnTo>
                <a:lnTo>
                  <a:pt x="530" y="552"/>
                </a:lnTo>
                <a:lnTo>
                  <a:pt x="524" y="556"/>
                </a:lnTo>
                <a:lnTo>
                  <a:pt x="524" y="556"/>
                </a:lnTo>
                <a:lnTo>
                  <a:pt x="518" y="562"/>
                </a:lnTo>
                <a:lnTo>
                  <a:pt x="500" y="576"/>
                </a:lnTo>
                <a:lnTo>
                  <a:pt x="490" y="582"/>
                </a:lnTo>
                <a:lnTo>
                  <a:pt x="478" y="588"/>
                </a:lnTo>
                <a:lnTo>
                  <a:pt x="466" y="592"/>
                </a:lnTo>
                <a:lnTo>
                  <a:pt x="452" y="594"/>
                </a:lnTo>
                <a:lnTo>
                  <a:pt x="452" y="594"/>
                </a:lnTo>
                <a:lnTo>
                  <a:pt x="434" y="592"/>
                </a:lnTo>
                <a:lnTo>
                  <a:pt x="418" y="588"/>
                </a:lnTo>
                <a:lnTo>
                  <a:pt x="404" y="580"/>
                </a:lnTo>
                <a:lnTo>
                  <a:pt x="390" y="570"/>
                </a:lnTo>
                <a:lnTo>
                  <a:pt x="380" y="558"/>
                </a:lnTo>
                <a:lnTo>
                  <a:pt x="370" y="542"/>
                </a:lnTo>
                <a:lnTo>
                  <a:pt x="366" y="526"/>
                </a:lnTo>
                <a:lnTo>
                  <a:pt x="364" y="510"/>
                </a:lnTo>
                <a:lnTo>
                  <a:pt x="364" y="510"/>
                </a:lnTo>
                <a:lnTo>
                  <a:pt x="366" y="492"/>
                </a:lnTo>
                <a:lnTo>
                  <a:pt x="370" y="476"/>
                </a:lnTo>
                <a:lnTo>
                  <a:pt x="380" y="462"/>
                </a:lnTo>
                <a:lnTo>
                  <a:pt x="390" y="450"/>
                </a:lnTo>
                <a:lnTo>
                  <a:pt x="404" y="440"/>
                </a:lnTo>
                <a:lnTo>
                  <a:pt x="418" y="432"/>
                </a:lnTo>
                <a:lnTo>
                  <a:pt x="434" y="426"/>
                </a:lnTo>
                <a:lnTo>
                  <a:pt x="452" y="426"/>
                </a:lnTo>
                <a:lnTo>
                  <a:pt x="452" y="426"/>
                </a:lnTo>
                <a:close/>
              </a:path>
            </a:pathLst>
          </a:custGeom>
          <a:solidFill>
            <a:schemeClr val="accent2"/>
          </a:solidFill>
          <a:ln w="190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just">
              <a:lnSpc>
                <a:spcPct val="120000"/>
              </a:lnSpc>
              <a:defRPr/>
            </a:pPr>
            <a:endParaRPr lang="da-DK" sz="760" kern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4" name="Freeform 24"/>
          <p:cNvSpPr/>
          <p:nvPr/>
        </p:nvSpPr>
        <p:spPr bwMode="auto">
          <a:xfrm rot="5400000">
            <a:off x="6535366" y="2016274"/>
            <a:ext cx="1384076" cy="1877601"/>
          </a:xfrm>
          <a:custGeom>
            <a:avLst/>
            <a:gdLst/>
            <a:ahLst/>
            <a:cxnLst>
              <a:cxn ang="0">
                <a:pos x="452" y="426"/>
              </a:cxn>
              <a:cxn ang="0">
                <a:pos x="478" y="432"/>
              </a:cxn>
              <a:cxn ang="0">
                <a:pos x="500" y="444"/>
              </a:cxn>
              <a:cxn ang="0">
                <a:pos x="524" y="464"/>
              </a:cxn>
              <a:cxn ang="0">
                <a:pos x="530" y="468"/>
              </a:cxn>
              <a:cxn ang="0">
                <a:pos x="586" y="468"/>
              </a:cxn>
              <a:cxn ang="0">
                <a:pos x="590" y="468"/>
              </a:cxn>
              <a:cxn ang="0">
                <a:pos x="594" y="464"/>
              </a:cxn>
              <a:cxn ang="0">
                <a:pos x="594" y="220"/>
              </a:cxn>
              <a:cxn ang="0">
                <a:pos x="594" y="216"/>
              </a:cxn>
              <a:cxn ang="0">
                <a:pos x="590" y="212"/>
              </a:cxn>
              <a:cxn ang="0">
                <a:pos x="346" y="212"/>
              </a:cxn>
              <a:cxn ang="0">
                <a:pos x="338" y="212"/>
              </a:cxn>
              <a:cxn ang="0">
                <a:pos x="338" y="202"/>
              </a:cxn>
              <a:cxn ang="0">
                <a:pos x="338" y="166"/>
              </a:cxn>
              <a:cxn ang="0">
                <a:pos x="344" y="152"/>
              </a:cxn>
              <a:cxn ang="0">
                <a:pos x="350" y="146"/>
              </a:cxn>
              <a:cxn ang="0">
                <a:pos x="370" y="120"/>
              </a:cxn>
              <a:cxn ang="0">
                <a:pos x="380" y="96"/>
              </a:cxn>
              <a:cxn ang="0">
                <a:pos x="382" y="84"/>
              </a:cxn>
              <a:cxn ang="0">
                <a:pos x="376" y="50"/>
              </a:cxn>
              <a:cxn ang="0">
                <a:pos x="358" y="24"/>
              </a:cxn>
              <a:cxn ang="0">
                <a:pos x="330" y="6"/>
              </a:cxn>
              <a:cxn ang="0">
                <a:pos x="298" y="0"/>
              </a:cxn>
              <a:cxn ang="0">
                <a:pos x="280" y="0"/>
              </a:cxn>
              <a:cxn ang="0">
                <a:pos x="250" y="14"/>
              </a:cxn>
              <a:cxn ang="0">
                <a:pos x="228" y="36"/>
              </a:cxn>
              <a:cxn ang="0">
                <a:pos x="214" y="66"/>
              </a:cxn>
              <a:cxn ang="0">
                <a:pos x="212" y="84"/>
              </a:cxn>
              <a:cxn ang="0">
                <a:pos x="218" y="108"/>
              </a:cxn>
              <a:cxn ang="0">
                <a:pos x="232" y="130"/>
              </a:cxn>
              <a:cxn ang="0">
                <a:pos x="250" y="152"/>
              </a:cxn>
              <a:cxn ang="0">
                <a:pos x="254" y="158"/>
              </a:cxn>
              <a:cxn ang="0">
                <a:pos x="256" y="202"/>
              </a:cxn>
              <a:cxn ang="0">
                <a:pos x="256" y="212"/>
              </a:cxn>
              <a:cxn ang="0">
                <a:pos x="248" y="212"/>
              </a:cxn>
              <a:cxn ang="0">
                <a:pos x="8" y="212"/>
              </a:cxn>
              <a:cxn ang="0">
                <a:pos x="2" y="214"/>
              </a:cxn>
              <a:cxn ang="0">
                <a:pos x="0" y="220"/>
              </a:cxn>
              <a:cxn ang="0">
                <a:pos x="0" y="798"/>
              </a:cxn>
              <a:cxn ang="0">
                <a:pos x="2" y="804"/>
              </a:cxn>
              <a:cxn ang="0">
                <a:pos x="8" y="806"/>
              </a:cxn>
              <a:cxn ang="0">
                <a:pos x="586" y="806"/>
              </a:cxn>
              <a:cxn ang="0">
                <a:pos x="592" y="804"/>
              </a:cxn>
              <a:cxn ang="0">
                <a:pos x="594" y="798"/>
              </a:cxn>
              <a:cxn ang="0">
                <a:pos x="594" y="558"/>
              </a:cxn>
              <a:cxn ang="0">
                <a:pos x="592" y="554"/>
              </a:cxn>
              <a:cxn ang="0">
                <a:pos x="586" y="550"/>
              </a:cxn>
              <a:cxn ang="0">
                <a:pos x="538" y="550"/>
              </a:cxn>
              <a:cxn ang="0">
                <a:pos x="524" y="556"/>
              </a:cxn>
              <a:cxn ang="0">
                <a:pos x="518" y="562"/>
              </a:cxn>
              <a:cxn ang="0">
                <a:pos x="490" y="582"/>
              </a:cxn>
              <a:cxn ang="0">
                <a:pos x="466" y="592"/>
              </a:cxn>
              <a:cxn ang="0">
                <a:pos x="452" y="594"/>
              </a:cxn>
              <a:cxn ang="0">
                <a:pos x="418" y="588"/>
              </a:cxn>
              <a:cxn ang="0">
                <a:pos x="390" y="570"/>
              </a:cxn>
              <a:cxn ang="0">
                <a:pos x="370" y="542"/>
              </a:cxn>
              <a:cxn ang="0">
                <a:pos x="364" y="510"/>
              </a:cxn>
              <a:cxn ang="0">
                <a:pos x="366" y="492"/>
              </a:cxn>
              <a:cxn ang="0">
                <a:pos x="380" y="462"/>
              </a:cxn>
              <a:cxn ang="0">
                <a:pos x="404" y="440"/>
              </a:cxn>
              <a:cxn ang="0">
                <a:pos x="434" y="426"/>
              </a:cxn>
              <a:cxn ang="0">
                <a:pos x="452" y="426"/>
              </a:cxn>
            </a:cxnLst>
            <a:rect l="0" t="0" r="r" b="b"/>
            <a:pathLst>
              <a:path w="594" h="806">
                <a:moveTo>
                  <a:pt x="452" y="426"/>
                </a:moveTo>
                <a:lnTo>
                  <a:pt x="452" y="426"/>
                </a:lnTo>
                <a:lnTo>
                  <a:pt x="466" y="426"/>
                </a:lnTo>
                <a:lnTo>
                  <a:pt x="478" y="432"/>
                </a:lnTo>
                <a:lnTo>
                  <a:pt x="490" y="438"/>
                </a:lnTo>
                <a:lnTo>
                  <a:pt x="500" y="444"/>
                </a:lnTo>
                <a:lnTo>
                  <a:pt x="518" y="458"/>
                </a:lnTo>
                <a:lnTo>
                  <a:pt x="524" y="464"/>
                </a:lnTo>
                <a:lnTo>
                  <a:pt x="524" y="464"/>
                </a:lnTo>
                <a:lnTo>
                  <a:pt x="530" y="468"/>
                </a:lnTo>
                <a:lnTo>
                  <a:pt x="538" y="468"/>
                </a:lnTo>
                <a:lnTo>
                  <a:pt x="586" y="468"/>
                </a:lnTo>
                <a:lnTo>
                  <a:pt x="586" y="468"/>
                </a:lnTo>
                <a:lnTo>
                  <a:pt x="590" y="468"/>
                </a:lnTo>
                <a:lnTo>
                  <a:pt x="592" y="466"/>
                </a:lnTo>
                <a:lnTo>
                  <a:pt x="594" y="464"/>
                </a:lnTo>
                <a:lnTo>
                  <a:pt x="594" y="460"/>
                </a:lnTo>
                <a:lnTo>
                  <a:pt x="594" y="220"/>
                </a:lnTo>
                <a:lnTo>
                  <a:pt x="594" y="220"/>
                </a:lnTo>
                <a:lnTo>
                  <a:pt x="594" y="216"/>
                </a:lnTo>
                <a:lnTo>
                  <a:pt x="592" y="214"/>
                </a:lnTo>
                <a:lnTo>
                  <a:pt x="590" y="212"/>
                </a:lnTo>
                <a:lnTo>
                  <a:pt x="586" y="212"/>
                </a:lnTo>
                <a:lnTo>
                  <a:pt x="346" y="212"/>
                </a:lnTo>
                <a:lnTo>
                  <a:pt x="346" y="212"/>
                </a:lnTo>
                <a:lnTo>
                  <a:pt x="338" y="212"/>
                </a:lnTo>
                <a:lnTo>
                  <a:pt x="338" y="212"/>
                </a:lnTo>
                <a:lnTo>
                  <a:pt x="338" y="202"/>
                </a:lnTo>
                <a:lnTo>
                  <a:pt x="338" y="166"/>
                </a:lnTo>
                <a:lnTo>
                  <a:pt x="338" y="166"/>
                </a:lnTo>
                <a:lnTo>
                  <a:pt x="340" y="158"/>
                </a:lnTo>
                <a:lnTo>
                  <a:pt x="344" y="152"/>
                </a:lnTo>
                <a:lnTo>
                  <a:pt x="344" y="152"/>
                </a:lnTo>
                <a:lnTo>
                  <a:pt x="350" y="146"/>
                </a:lnTo>
                <a:lnTo>
                  <a:pt x="364" y="130"/>
                </a:lnTo>
                <a:lnTo>
                  <a:pt x="370" y="120"/>
                </a:lnTo>
                <a:lnTo>
                  <a:pt x="376" y="108"/>
                </a:lnTo>
                <a:lnTo>
                  <a:pt x="380" y="96"/>
                </a:lnTo>
                <a:lnTo>
                  <a:pt x="382" y="84"/>
                </a:lnTo>
                <a:lnTo>
                  <a:pt x="382" y="84"/>
                </a:lnTo>
                <a:lnTo>
                  <a:pt x="380" y="66"/>
                </a:lnTo>
                <a:lnTo>
                  <a:pt x="376" y="50"/>
                </a:lnTo>
                <a:lnTo>
                  <a:pt x="368" y="36"/>
                </a:lnTo>
                <a:lnTo>
                  <a:pt x="358" y="24"/>
                </a:lnTo>
                <a:lnTo>
                  <a:pt x="344" y="14"/>
                </a:lnTo>
                <a:lnTo>
                  <a:pt x="330" y="6"/>
                </a:lnTo>
                <a:lnTo>
                  <a:pt x="314" y="0"/>
                </a:lnTo>
                <a:lnTo>
                  <a:pt x="298" y="0"/>
                </a:lnTo>
                <a:lnTo>
                  <a:pt x="298" y="0"/>
                </a:lnTo>
                <a:lnTo>
                  <a:pt x="280" y="0"/>
                </a:lnTo>
                <a:lnTo>
                  <a:pt x="264" y="6"/>
                </a:lnTo>
                <a:lnTo>
                  <a:pt x="250" y="14"/>
                </a:lnTo>
                <a:lnTo>
                  <a:pt x="238" y="24"/>
                </a:lnTo>
                <a:lnTo>
                  <a:pt x="228" y="36"/>
                </a:lnTo>
                <a:lnTo>
                  <a:pt x="220" y="50"/>
                </a:lnTo>
                <a:lnTo>
                  <a:pt x="214" y="66"/>
                </a:lnTo>
                <a:lnTo>
                  <a:pt x="212" y="84"/>
                </a:lnTo>
                <a:lnTo>
                  <a:pt x="212" y="84"/>
                </a:lnTo>
                <a:lnTo>
                  <a:pt x="214" y="96"/>
                </a:lnTo>
                <a:lnTo>
                  <a:pt x="218" y="108"/>
                </a:lnTo>
                <a:lnTo>
                  <a:pt x="224" y="120"/>
                </a:lnTo>
                <a:lnTo>
                  <a:pt x="232" y="130"/>
                </a:lnTo>
                <a:lnTo>
                  <a:pt x="244" y="146"/>
                </a:lnTo>
                <a:lnTo>
                  <a:pt x="250" y="152"/>
                </a:lnTo>
                <a:lnTo>
                  <a:pt x="250" y="152"/>
                </a:lnTo>
                <a:lnTo>
                  <a:pt x="254" y="158"/>
                </a:lnTo>
                <a:lnTo>
                  <a:pt x="256" y="166"/>
                </a:lnTo>
                <a:lnTo>
                  <a:pt x="256" y="202"/>
                </a:lnTo>
                <a:lnTo>
                  <a:pt x="256" y="202"/>
                </a:lnTo>
                <a:lnTo>
                  <a:pt x="256" y="212"/>
                </a:lnTo>
                <a:lnTo>
                  <a:pt x="256" y="212"/>
                </a:lnTo>
                <a:lnTo>
                  <a:pt x="248" y="212"/>
                </a:lnTo>
                <a:lnTo>
                  <a:pt x="8" y="212"/>
                </a:lnTo>
                <a:lnTo>
                  <a:pt x="8" y="212"/>
                </a:lnTo>
                <a:lnTo>
                  <a:pt x="6" y="212"/>
                </a:lnTo>
                <a:lnTo>
                  <a:pt x="2" y="214"/>
                </a:lnTo>
                <a:lnTo>
                  <a:pt x="0" y="216"/>
                </a:lnTo>
                <a:lnTo>
                  <a:pt x="0" y="220"/>
                </a:lnTo>
                <a:lnTo>
                  <a:pt x="0" y="798"/>
                </a:lnTo>
                <a:lnTo>
                  <a:pt x="0" y="798"/>
                </a:lnTo>
                <a:lnTo>
                  <a:pt x="0" y="802"/>
                </a:lnTo>
                <a:lnTo>
                  <a:pt x="2" y="804"/>
                </a:lnTo>
                <a:lnTo>
                  <a:pt x="6" y="806"/>
                </a:lnTo>
                <a:lnTo>
                  <a:pt x="8" y="806"/>
                </a:lnTo>
                <a:lnTo>
                  <a:pt x="586" y="806"/>
                </a:lnTo>
                <a:lnTo>
                  <a:pt x="586" y="806"/>
                </a:lnTo>
                <a:lnTo>
                  <a:pt x="590" y="806"/>
                </a:lnTo>
                <a:lnTo>
                  <a:pt x="592" y="804"/>
                </a:lnTo>
                <a:lnTo>
                  <a:pt x="594" y="802"/>
                </a:lnTo>
                <a:lnTo>
                  <a:pt x="594" y="798"/>
                </a:lnTo>
                <a:lnTo>
                  <a:pt x="594" y="558"/>
                </a:lnTo>
                <a:lnTo>
                  <a:pt x="594" y="558"/>
                </a:lnTo>
                <a:lnTo>
                  <a:pt x="594" y="556"/>
                </a:lnTo>
                <a:lnTo>
                  <a:pt x="592" y="554"/>
                </a:lnTo>
                <a:lnTo>
                  <a:pt x="590" y="552"/>
                </a:lnTo>
                <a:lnTo>
                  <a:pt x="586" y="550"/>
                </a:lnTo>
                <a:lnTo>
                  <a:pt x="538" y="550"/>
                </a:lnTo>
                <a:lnTo>
                  <a:pt x="538" y="550"/>
                </a:lnTo>
                <a:lnTo>
                  <a:pt x="530" y="552"/>
                </a:lnTo>
                <a:lnTo>
                  <a:pt x="524" y="556"/>
                </a:lnTo>
                <a:lnTo>
                  <a:pt x="524" y="556"/>
                </a:lnTo>
                <a:lnTo>
                  <a:pt x="518" y="562"/>
                </a:lnTo>
                <a:lnTo>
                  <a:pt x="500" y="576"/>
                </a:lnTo>
                <a:lnTo>
                  <a:pt x="490" y="582"/>
                </a:lnTo>
                <a:lnTo>
                  <a:pt x="478" y="588"/>
                </a:lnTo>
                <a:lnTo>
                  <a:pt x="466" y="592"/>
                </a:lnTo>
                <a:lnTo>
                  <a:pt x="452" y="594"/>
                </a:lnTo>
                <a:lnTo>
                  <a:pt x="452" y="594"/>
                </a:lnTo>
                <a:lnTo>
                  <a:pt x="434" y="592"/>
                </a:lnTo>
                <a:lnTo>
                  <a:pt x="418" y="588"/>
                </a:lnTo>
                <a:lnTo>
                  <a:pt x="404" y="580"/>
                </a:lnTo>
                <a:lnTo>
                  <a:pt x="390" y="570"/>
                </a:lnTo>
                <a:lnTo>
                  <a:pt x="380" y="558"/>
                </a:lnTo>
                <a:lnTo>
                  <a:pt x="370" y="542"/>
                </a:lnTo>
                <a:lnTo>
                  <a:pt x="366" y="526"/>
                </a:lnTo>
                <a:lnTo>
                  <a:pt x="364" y="510"/>
                </a:lnTo>
                <a:lnTo>
                  <a:pt x="364" y="510"/>
                </a:lnTo>
                <a:lnTo>
                  <a:pt x="366" y="492"/>
                </a:lnTo>
                <a:lnTo>
                  <a:pt x="370" y="476"/>
                </a:lnTo>
                <a:lnTo>
                  <a:pt x="380" y="462"/>
                </a:lnTo>
                <a:lnTo>
                  <a:pt x="390" y="450"/>
                </a:lnTo>
                <a:lnTo>
                  <a:pt x="404" y="440"/>
                </a:lnTo>
                <a:lnTo>
                  <a:pt x="418" y="432"/>
                </a:lnTo>
                <a:lnTo>
                  <a:pt x="434" y="426"/>
                </a:lnTo>
                <a:lnTo>
                  <a:pt x="452" y="426"/>
                </a:lnTo>
                <a:lnTo>
                  <a:pt x="452" y="426"/>
                </a:lnTo>
                <a:close/>
              </a:path>
            </a:pathLst>
          </a:custGeom>
          <a:solidFill>
            <a:srgbClr val="FFC000"/>
          </a:solidFill>
          <a:ln w="190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just">
              <a:lnSpc>
                <a:spcPct val="120000"/>
              </a:lnSpc>
              <a:defRPr/>
            </a:pPr>
            <a:endParaRPr lang="da-DK" sz="760" kern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6" name="Freeform 24"/>
          <p:cNvSpPr/>
          <p:nvPr/>
        </p:nvSpPr>
        <p:spPr bwMode="auto">
          <a:xfrm rot="5400000">
            <a:off x="8793056" y="2016274"/>
            <a:ext cx="1384076" cy="1877601"/>
          </a:xfrm>
          <a:custGeom>
            <a:avLst/>
            <a:gdLst/>
            <a:ahLst/>
            <a:cxnLst>
              <a:cxn ang="0">
                <a:pos x="452" y="426"/>
              </a:cxn>
              <a:cxn ang="0">
                <a:pos x="478" y="432"/>
              </a:cxn>
              <a:cxn ang="0">
                <a:pos x="500" y="444"/>
              </a:cxn>
              <a:cxn ang="0">
                <a:pos x="524" y="464"/>
              </a:cxn>
              <a:cxn ang="0">
                <a:pos x="530" y="468"/>
              </a:cxn>
              <a:cxn ang="0">
                <a:pos x="586" y="468"/>
              </a:cxn>
              <a:cxn ang="0">
                <a:pos x="590" y="468"/>
              </a:cxn>
              <a:cxn ang="0">
                <a:pos x="594" y="464"/>
              </a:cxn>
              <a:cxn ang="0">
                <a:pos x="594" y="220"/>
              </a:cxn>
              <a:cxn ang="0">
                <a:pos x="594" y="216"/>
              </a:cxn>
              <a:cxn ang="0">
                <a:pos x="590" y="212"/>
              </a:cxn>
              <a:cxn ang="0">
                <a:pos x="346" y="212"/>
              </a:cxn>
              <a:cxn ang="0">
                <a:pos x="338" y="212"/>
              </a:cxn>
              <a:cxn ang="0">
                <a:pos x="338" y="202"/>
              </a:cxn>
              <a:cxn ang="0">
                <a:pos x="338" y="166"/>
              </a:cxn>
              <a:cxn ang="0">
                <a:pos x="344" y="152"/>
              </a:cxn>
              <a:cxn ang="0">
                <a:pos x="350" y="146"/>
              </a:cxn>
              <a:cxn ang="0">
                <a:pos x="370" y="120"/>
              </a:cxn>
              <a:cxn ang="0">
                <a:pos x="380" y="96"/>
              </a:cxn>
              <a:cxn ang="0">
                <a:pos x="382" y="84"/>
              </a:cxn>
              <a:cxn ang="0">
                <a:pos x="376" y="50"/>
              </a:cxn>
              <a:cxn ang="0">
                <a:pos x="358" y="24"/>
              </a:cxn>
              <a:cxn ang="0">
                <a:pos x="330" y="6"/>
              </a:cxn>
              <a:cxn ang="0">
                <a:pos x="298" y="0"/>
              </a:cxn>
              <a:cxn ang="0">
                <a:pos x="280" y="0"/>
              </a:cxn>
              <a:cxn ang="0">
                <a:pos x="250" y="14"/>
              </a:cxn>
              <a:cxn ang="0">
                <a:pos x="228" y="36"/>
              </a:cxn>
              <a:cxn ang="0">
                <a:pos x="214" y="66"/>
              </a:cxn>
              <a:cxn ang="0">
                <a:pos x="212" y="84"/>
              </a:cxn>
              <a:cxn ang="0">
                <a:pos x="218" y="108"/>
              </a:cxn>
              <a:cxn ang="0">
                <a:pos x="232" y="130"/>
              </a:cxn>
              <a:cxn ang="0">
                <a:pos x="250" y="152"/>
              </a:cxn>
              <a:cxn ang="0">
                <a:pos x="254" y="158"/>
              </a:cxn>
              <a:cxn ang="0">
                <a:pos x="256" y="202"/>
              </a:cxn>
              <a:cxn ang="0">
                <a:pos x="256" y="212"/>
              </a:cxn>
              <a:cxn ang="0">
                <a:pos x="248" y="212"/>
              </a:cxn>
              <a:cxn ang="0">
                <a:pos x="8" y="212"/>
              </a:cxn>
              <a:cxn ang="0">
                <a:pos x="2" y="214"/>
              </a:cxn>
              <a:cxn ang="0">
                <a:pos x="0" y="220"/>
              </a:cxn>
              <a:cxn ang="0">
                <a:pos x="0" y="798"/>
              </a:cxn>
              <a:cxn ang="0">
                <a:pos x="2" y="804"/>
              </a:cxn>
              <a:cxn ang="0">
                <a:pos x="8" y="806"/>
              </a:cxn>
              <a:cxn ang="0">
                <a:pos x="586" y="806"/>
              </a:cxn>
              <a:cxn ang="0">
                <a:pos x="592" y="804"/>
              </a:cxn>
              <a:cxn ang="0">
                <a:pos x="594" y="798"/>
              </a:cxn>
              <a:cxn ang="0">
                <a:pos x="594" y="558"/>
              </a:cxn>
              <a:cxn ang="0">
                <a:pos x="592" y="554"/>
              </a:cxn>
              <a:cxn ang="0">
                <a:pos x="586" y="550"/>
              </a:cxn>
              <a:cxn ang="0">
                <a:pos x="538" y="550"/>
              </a:cxn>
              <a:cxn ang="0">
                <a:pos x="524" y="556"/>
              </a:cxn>
              <a:cxn ang="0">
                <a:pos x="518" y="562"/>
              </a:cxn>
              <a:cxn ang="0">
                <a:pos x="490" y="582"/>
              </a:cxn>
              <a:cxn ang="0">
                <a:pos x="466" y="592"/>
              </a:cxn>
              <a:cxn ang="0">
                <a:pos x="452" y="594"/>
              </a:cxn>
              <a:cxn ang="0">
                <a:pos x="418" y="588"/>
              </a:cxn>
              <a:cxn ang="0">
                <a:pos x="390" y="570"/>
              </a:cxn>
              <a:cxn ang="0">
                <a:pos x="370" y="542"/>
              </a:cxn>
              <a:cxn ang="0">
                <a:pos x="364" y="510"/>
              </a:cxn>
              <a:cxn ang="0">
                <a:pos x="366" y="492"/>
              </a:cxn>
              <a:cxn ang="0">
                <a:pos x="380" y="462"/>
              </a:cxn>
              <a:cxn ang="0">
                <a:pos x="404" y="440"/>
              </a:cxn>
              <a:cxn ang="0">
                <a:pos x="434" y="426"/>
              </a:cxn>
              <a:cxn ang="0">
                <a:pos x="452" y="426"/>
              </a:cxn>
            </a:cxnLst>
            <a:rect l="0" t="0" r="r" b="b"/>
            <a:pathLst>
              <a:path w="594" h="806">
                <a:moveTo>
                  <a:pt x="452" y="426"/>
                </a:moveTo>
                <a:lnTo>
                  <a:pt x="452" y="426"/>
                </a:lnTo>
                <a:lnTo>
                  <a:pt x="466" y="426"/>
                </a:lnTo>
                <a:lnTo>
                  <a:pt x="478" y="432"/>
                </a:lnTo>
                <a:lnTo>
                  <a:pt x="490" y="438"/>
                </a:lnTo>
                <a:lnTo>
                  <a:pt x="500" y="444"/>
                </a:lnTo>
                <a:lnTo>
                  <a:pt x="518" y="458"/>
                </a:lnTo>
                <a:lnTo>
                  <a:pt x="524" y="464"/>
                </a:lnTo>
                <a:lnTo>
                  <a:pt x="524" y="464"/>
                </a:lnTo>
                <a:lnTo>
                  <a:pt x="530" y="468"/>
                </a:lnTo>
                <a:lnTo>
                  <a:pt x="538" y="468"/>
                </a:lnTo>
                <a:lnTo>
                  <a:pt x="586" y="468"/>
                </a:lnTo>
                <a:lnTo>
                  <a:pt x="586" y="468"/>
                </a:lnTo>
                <a:lnTo>
                  <a:pt x="590" y="468"/>
                </a:lnTo>
                <a:lnTo>
                  <a:pt x="592" y="466"/>
                </a:lnTo>
                <a:lnTo>
                  <a:pt x="594" y="464"/>
                </a:lnTo>
                <a:lnTo>
                  <a:pt x="594" y="460"/>
                </a:lnTo>
                <a:lnTo>
                  <a:pt x="594" y="220"/>
                </a:lnTo>
                <a:lnTo>
                  <a:pt x="594" y="220"/>
                </a:lnTo>
                <a:lnTo>
                  <a:pt x="594" y="216"/>
                </a:lnTo>
                <a:lnTo>
                  <a:pt x="592" y="214"/>
                </a:lnTo>
                <a:lnTo>
                  <a:pt x="590" y="212"/>
                </a:lnTo>
                <a:lnTo>
                  <a:pt x="586" y="212"/>
                </a:lnTo>
                <a:lnTo>
                  <a:pt x="346" y="212"/>
                </a:lnTo>
                <a:lnTo>
                  <a:pt x="346" y="212"/>
                </a:lnTo>
                <a:lnTo>
                  <a:pt x="338" y="212"/>
                </a:lnTo>
                <a:lnTo>
                  <a:pt x="338" y="212"/>
                </a:lnTo>
                <a:lnTo>
                  <a:pt x="338" y="202"/>
                </a:lnTo>
                <a:lnTo>
                  <a:pt x="338" y="166"/>
                </a:lnTo>
                <a:lnTo>
                  <a:pt x="338" y="166"/>
                </a:lnTo>
                <a:lnTo>
                  <a:pt x="340" y="158"/>
                </a:lnTo>
                <a:lnTo>
                  <a:pt x="344" y="152"/>
                </a:lnTo>
                <a:lnTo>
                  <a:pt x="344" y="152"/>
                </a:lnTo>
                <a:lnTo>
                  <a:pt x="350" y="146"/>
                </a:lnTo>
                <a:lnTo>
                  <a:pt x="364" y="130"/>
                </a:lnTo>
                <a:lnTo>
                  <a:pt x="370" y="120"/>
                </a:lnTo>
                <a:lnTo>
                  <a:pt x="376" y="108"/>
                </a:lnTo>
                <a:lnTo>
                  <a:pt x="380" y="96"/>
                </a:lnTo>
                <a:lnTo>
                  <a:pt x="382" y="84"/>
                </a:lnTo>
                <a:lnTo>
                  <a:pt x="382" y="84"/>
                </a:lnTo>
                <a:lnTo>
                  <a:pt x="380" y="66"/>
                </a:lnTo>
                <a:lnTo>
                  <a:pt x="376" y="50"/>
                </a:lnTo>
                <a:lnTo>
                  <a:pt x="368" y="36"/>
                </a:lnTo>
                <a:lnTo>
                  <a:pt x="358" y="24"/>
                </a:lnTo>
                <a:lnTo>
                  <a:pt x="344" y="14"/>
                </a:lnTo>
                <a:lnTo>
                  <a:pt x="330" y="6"/>
                </a:lnTo>
                <a:lnTo>
                  <a:pt x="314" y="0"/>
                </a:lnTo>
                <a:lnTo>
                  <a:pt x="298" y="0"/>
                </a:lnTo>
                <a:lnTo>
                  <a:pt x="298" y="0"/>
                </a:lnTo>
                <a:lnTo>
                  <a:pt x="280" y="0"/>
                </a:lnTo>
                <a:lnTo>
                  <a:pt x="264" y="6"/>
                </a:lnTo>
                <a:lnTo>
                  <a:pt x="250" y="14"/>
                </a:lnTo>
                <a:lnTo>
                  <a:pt x="238" y="24"/>
                </a:lnTo>
                <a:lnTo>
                  <a:pt x="228" y="36"/>
                </a:lnTo>
                <a:lnTo>
                  <a:pt x="220" y="50"/>
                </a:lnTo>
                <a:lnTo>
                  <a:pt x="214" y="66"/>
                </a:lnTo>
                <a:lnTo>
                  <a:pt x="212" y="84"/>
                </a:lnTo>
                <a:lnTo>
                  <a:pt x="212" y="84"/>
                </a:lnTo>
                <a:lnTo>
                  <a:pt x="214" y="96"/>
                </a:lnTo>
                <a:lnTo>
                  <a:pt x="218" y="108"/>
                </a:lnTo>
                <a:lnTo>
                  <a:pt x="224" y="120"/>
                </a:lnTo>
                <a:lnTo>
                  <a:pt x="232" y="130"/>
                </a:lnTo>
                <a:lnTo>
                  <a:pt x="244" y="146"/>
                </a:lnTo>
                <a:lnTo>
                  <a:pt x="250" y="152"/>
                </a:lnTo>
                <a:lnTo>
                  <a:pt x="250" y="152"/>
                </a:lnTo>
                <a:lnTo>
                  <a:pt x="254" y="158"/>
                </a:lnTo>
                <a:lnTo>
                  <a:pt x="256" y="166"/>
                </a:lnTo>
                <a:lnTo>
                  <a:pt x="256" y="202"/>
                </a:lnTo>
                <a:lnTo>
                  <a:pt x="256" y="202"/>
                </a:lnTo>
                <a:lnTo>
                  <a:pt x="256" y="212"/>
                </a:lnTo>
                <a:lnTo>
                  <a:pt x="256" y="212"/>
                </a:lnTo>
                <a:lnTo>
                  <a:pt x="248" y="212"/>
                </a:lnTo>
                <a:lnTo>
                  <a:pt x="8" y="212"/>
                </a:lnTo>
                <a:lnTo>
                  <a:pt x="8" y="212"/>
                </a:lnTo>
                <a:lnTo>
                  <a:pt x="6" y="212"/>
                </a:lnTo>
                <a:lnTo>
                  <a:pt x="2" y="214"/>
                </a:lnTo>
                <a:lnTo>
                  <a:pt x="0" y="216"/>
                </a:lnTo>
                <a:lnTo>
                  <a:pt x="0" y="220"/>
                </a:lnTo>
                <a:lnTo>
                  <a:pt x="0" y="798"/>
                </a:lnTo>
                <a:lnTo>
                  <a:pt x="0" y="798"/>
                </a:lnTo>
                <a:lnTo>
                  <a:pt x="0" y="802"/>
                </a:lnTo>
                <a:lnTo>
                  <a:pt x="2" y="804"/>
                </a:lnTo>
                <a:lnTo>
                  <a:pt x="6" y="806"/>
                </a:lnTo>
                <a:lnTo>
                  <a:pt x="8" y="806"/>
                </a:lnTo>
                <a:lnTo>
                  <a:pt x="586" y="806"/>
                </a:lnTo>
                <a:lnTo>
                  <a:pt x="586" y="806"/>
                </a:lnTo>
                <a:lnTo>
                  <a:pt x="590" y="806"/>
                </a:lnTo>
                <a:lnTo>
                  <a:pt x="592" y="804"/>
                </a:lnTo>
                <a:lnTo>
                  <a:pt x="594" y="802"/>
                </a:lnTo>
                <a:lnTo>
                  <a:pt x="594" y="798"/>
                </a:lnTo>
                <a:lnTo>
                  <a:pt x="594" y="558"/>
                </a:lnTo>
                <a:lnTo>
                  <a:pt x="594" y="558"/>
                </a:lnTo>
                <a:lnTo>
                  <a:pt x="594" y="556"/>
                </a:lnTo>
                <a:lnTo>
                  <a:pt x="592" y="554"/>
                </a:lnTo>
                <a:lnTo>
                  <a:pt x="590" y="552"/>
                </a:lnTo>
                <a:lnTo>
                  <a:pt x="586" y="550"/>
                </a:lnTo>
                <a:lnTo>
                  <a:pt x="538" y="550"/>
                </a:lnTo>
                <a:lnTo>
                  <a:pt x="538" y="550"/>
                </a:lnTo>
                <a:lnTo>
                  <a:pt x="530" y="552"/>
                </a:lnTo>
                <a:lnTo>
                  <a:pt x="524" y="556"/>
                </a:lnTo>
                <a:lnTo>
                  <a:pt x="524" y="556"/>
                </a:lnTo>
                <a:lnTo>
                  <a:pt x="518" y="562"/>
                </a:lnTo>
                <a:lnTo>
                  <a:pt x="500" y="576"/>
                </a:lnTo>
                <a:lnTo>
                  <a:pt x="490" y="582"/>
                </a:lnTo>
                <a:lnTo>
                  <a:pt x="478" y="588"/>
                </a:lnTo>
                <a:lnTo>
                  <a:pt x="466" y="592"/>
                </a:lnTo>
                <a:lnTo>
                  <a:pt x="452" y="594"/>
                </a:lnTo>
                <a:lnTo>
                  <a:pt x="452" y="594"/>
                </a:lnTo>
                <a:lnTo>
                  <a:pt x="434" y="592"/>
                </a:lnTo>
                <a:lnTo>
                  <a:pt x="418" y="588"/>
                </a:lnTo>
                <a:lnTo>
                  <a:pt x="404" y="580"/>
                </a:lnTo>
                <a:lnTo>
                  <a:pt x="390" y="570"/>
                </a:lnTo>
                <a:lnTo>
                  <a:pt x="380" y="558"/>
                </a:lnTo>
                <a:lnTo>
                  <a:pt x="370" y="542"/>
                </a:lnTo>
                <a:lnTo>
                  <a:pt x="366" y="526"/>
                </a:lnTo>
                <a:lnTo>
                  <a:pt x="364" y="510"/>
                </a:lnTo>
                <a:lnTo>
                  <a:pt x="364" y="510"/>
                </a:lnTo>
                <a:lnTo>
                  <a:pt x="366" y="492"/>
                </a:lnTo>
                <a:lnTo>
                  <a:pt x="370" y="476"/>
                </a:lnTo>
                <a:lnTo>
                  <a:pt x="380" y="462"/>
                </a:lnTo>
                <a:lnTo>
                  <a:pt x="390" y="450"/>
                </a:lnTo>
                <a:lnTo>
                  <a:pt x="404" y="440"/>
                </a:lnTo>
                <a:lnTo>
                  <a:pt x="418" y="432"/>
                </a:lnTo>
                <a:lnTo>
                  <a:pt x="434" y="426"/>
                </a:lnTo>
                <a:lnTo>
                  <a:pt x="452" y="426"/>
                </a:lnTo>
                <a:lnTo>
                  <a:pt x="452" y="426"/>
                </a:lnTo>
                <a:close/>
              </a:path>
            </a:pathLst>
          </a:custGeom>
          <a:solidFill>
            <a:srgbClr val="EC1C24"/>
          </a:solidFill>
          <a:ln w="190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just">
              <a:lnSpc>
                <a:spcPct val="120000"/>
              </a:lnSpc>
              <a:defRPr/>
            </a:pPr>
            <a:endParaRPr lang="da-DK" sz="760" kern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29" name="Group 128"/>
          <p:cNvGrpSpPr/>
          <p:nvPr/>
        </p:nvGrpSpPr>
        <p:grpSpPr>
          <a:xfrm>
            <a:off x="2157487" y="2399409"/>
            <a:ext cx="593976" cy="593976"/>
            <a:chOff x="1316879" y="4254550"/>
            <a:chExt cx="684000" cy="684000"/>
          </a:xfrm>
        </p:grpSpPr>
        <p:sp>
          <p:nvSpPr>
            <p:cNvPr id="117" name="Freeform 49"/>
            <p:cNvSpPr>
              <a:spLocks noChangeAspect="1" noEditPoints="1"/>
            </p:cNvSpPr>
            <p:nvPr/>
          </p:nvSpPr>
          <p:spPr bwMode="auto">
            <a:xfrm>
              <a:off x="1467830" y="4412272"/>
              <a:ext cx="407999" cy="347492"/>
            </a:xfrm>
            <a:custGeom>
              <a:avLst/>
              <a:gdLst>
                <a:gd name="T0" fmla="*/ 182 w 400"/>
                <a:gd name="T1" fmla="*/ 180 h 340"/>
                <a:gd name="T2" fmla="*/ 218 w 400"/>
                <a:gd name="T3" fmla="*/ 180 h 340"/>
                <a:gd name="T4" fmla="*/ 218 w 400"/>
                <a:gd name="T5" fmla="*/ 220 h 340"/>
                <a:gd name="T6" fmla="*/ 400 w 400"/>
                <a:gd name="T7" fmla="*/ 220 h 340"/>
                <a:gd name="T8" fmla="*/ 396 w 400"/>
                <a:gd name="T9" fmla="*/ 103 h 340"/>
                <a:gd name="T10" fmla="*/ 356 w 400"/>
                <a:gd name="T11" fmla="*/ 60 h 340"/>
                <a:gd name="T12" fmla="*/ 292 w 400"/>
                <a:gd name="T13" fmla="*/ 60 h 340"/>
                <a:gd name="T14" fmla="*/ 268 w 400"/>
                <a:gd name="T15" fmla="*/ 15 h 340"/>
                <a:gd name="T16" fmla="*/ 244 w 400"/>
                <a:gd name="T17" fmla="*/ 0 h 340"/>
                <a:gd name="T18" fmla="*/ 155 w 400"/>
                <a:gd name="T19" fmla="*/ 0 h 340"/>
                <a:gd name="T20" fmla="*/ 132 w 400"/>
                <a:gd name="T21" fmla="*/ 15 h 340"/>
                <a:gd name="T22" fmla="*/ 108 w 400"/>
                <a:gd name="T23" fmla="*/ 60 h 340"/>
                <a:gd name="T24" fmla="*/ 44 w 400"/>
                <a:gd name="T25" fmla="*/ 60 h 340"/>
                <a:gd name="T26" fmla="*/ 4 w 400"/>
                <a:gd name="T27" fmla="*/ 103 h 340"/>
                <a:gd name="T28" fmla="*/ 0 w 400"/>
                <a:gd name="T29" fmla="*/ 220 h 340"/>
                <a:gd name="T30" fmla="*/ 182 w 400"/>
                <a:gd name="T31" fmla="*/ 220 h 340"/>
                <a:gd name="T32" fmla="*/ 182 w 400"/>
                <a:gd name="T33" fmla="*/ 180 h 340"/>
                <a:gd name="T34" fmla="*/ 153 w 400"/>
                <a:gd name="T35" fmla="*/ 38 h 340"/>
                <a:gd name="T36" fmla="*/ 169 w 400"/>
                <a:gd name="T37" fmla="*/ 28 h 340"/>
                <a:gd name="T38" fmla="*/ 230 w 400"/>
                <a:gd name="T39" fmla="*/ 28 h 340"/>
                <a:gd name="T40" fmla="*/ 247 w 400"/>
                <a:gd name="T41" fmla="*/ 38 h 340"/>
                <a:gd name="T42" fmla="*/ 258 w 400"/>
                <a:gd name="T43" fmla="*/ 60 h 340"/>
                <a:gd name="T44" fmla="*/ 141 w 400"/>
                <a:gd name="T45" fmla="*/ 60 h 340"/>
                <a:gd name="T46" fmla="*/ 153 w 400"/>
                <a:gd name="T47" fmla="*/ 38 h 340"/>
                <a:gd name="T48" fmla="*/ 218 w 400"/>
                <a:gd name="T49" fmla="*/ 280 h 340"/>
                <a:gd name="T50" fmla="*/ 182 w 400"/>
                <a:gd name="T51" fmla="*/ 280 h 340"/>
                <a:gd name="T52" fmla="*/ 182 w 400"/>
                <a:gd name="T53" fmla="*/ 240 h 340"/>
                <a:gd name="T54" fmla="*/ 10 w 400"/>
                <a:gd name="T55" fmla="*/ 240 h 340"/>
                <a:gd name="T56" fmla="*/ 14 w 400"/>
                <a:gd name="T57" fmla="*/ 306 h 340"/>
                <a:gd name="T58" fmla="*/ 50 w 400"/>
                <a:gd name="T59" fmla="*/ 340 h 340"/>
                <a:gd name="T60" fmla="*/ 350 w 400"/>
                <a:gd name="T61" fmla="*/ 340 h 340"/>
                <a:gd name="T62" fmla="*/ 386 w 400"/>
                <a:gd name="T63" fmla="*/ 306 h 340"/>
                <a:gd name="T64" fmla="*/ 390 w 400"/>
                <a:gd name="T65" fmla="*/ 240 h 340"/>
                <a:gd name="T66" fmla="*/ 218 w 400"/>
                <a:gd name="T67" fmla="*/ 240 h 340"/>
                <a:gd name="T68" fmla="*/ 218 w 400"/>
                <a:gd name="T69" fmla="*/ 28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0" h="340">
                  <a:moveTo>
                    <a:pt x="182" y="180"/>
                  </a:moveTo>
                  <a:cubicBezTo>
                    <a:pt x="218" y="180"/>
                    <a:pt x="218" y="180"/>
                    <a:pt x="218" y="180"/>
                  </a:cubicBezTo>
                  <a:cubicBezTo>
                    <a:pt x="218" y="220"/>
                    <a:pt x="218" y="220"/>
                    <a:pt x="218" y="220"/>
                  </a:cubicBezTo>
                  <a:cubicBezTo>
                    <a:pt x="400" y="220"/>
                    <a:pt x="400" y="220"/>
                    <a:pt x="400" y="220"/>
                  </a:cubicBezTo>
                  <a:cubicBezTo>
                    <a:pt x="400" y="220"/>
                    <a:pt x="397" y="131"/>
                    <a:pt x="396" y="103"/>
                  </a:cubicBezTo>
                  <a:cubicBezTo>
                    <a:pt x="395" y="76"/>
                    <a:pt x="385" y="60"/>
                    <a:pt x="356" y="60"/>
                  </a:cubicBezTo>
                  <a:cubicBezTo>
                    <a:pt x="292" y="60"/>
                    <a:pt x="292" y="60"/>
                    <a:pt x="292" y="60"/>
                  </a:cubicBezTo>
                  <a:cubicBezTo>
                    <a:pt x="282" y="41"/>
                    <a:pt x="271" y="21"/>
                    <a:pt x="268" y="15"/>
                  </a:cubicBezTo>
                  <a:cubicBezTo>
                    <a:pt x="261" y="2"/>
                    <a:pt x="259" y="0"/>
                    <a:pt x="244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41" y="0"/>
                    <a:pt x="138" y="2"/>
                    <a:pt x="132" y="15"/>
                  </a:cubicBezTo>
                  <a:cubicBezTo>
                    <a:pt x="129" y="21"/>
                    <a:pt x="118" y="41"/>
                    <a:pt x="108" y="60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14" y="60"/>
                    <a:pt x="5" y="76"/>
                    <a:pt x="4" y="103"/>
                  </a:cubicBezTo>
                  <a:cubicBezTo>
                    <a:pt x="3" y="129"/>
                    <a:pt x="0" y="220"/>
                    <a:pt x="0" y="220"/>
                  </a:cubicBezTo>
                  <a:cubicBezTo>
                    <a:pt x="182" y="220"/>
                    <a:pt x="182" y="220"/>
                    <a:pt x="182" y="220"/>
                  </a:cubicBezTo>
                  <a:lnTo>
                    <a:pt x="182" y="180"/>
                  </a:lnTo>
                  <a:close/>
                  <a:moveTo>
                    <a:pt x="153" y="38"/>
                  </a:moveTo>
                  <a:cubicBezTo>
                    <a:pt x="157" y="30"/>
                    <a:pt x="159" y="28"/>
                    <a:pt x="169" y="28"/>
                  </a:cubicBezTo>
                  <a:cubicBezTo>
                    <a:pt x="230" y="28"/>
                    <a:pt x="230" y="28"/>
                    <a:pt x="230" y="28"/>
                  </a:cubicBezTo>
                  <a:cubicBezTo>
                    <a:pt x="241" y="28"/>
                    <a:pt x="242" y="30"/>
                    <a:pt x="247" y="38"/>
                  </a:cubicBezTo>
                  <a:cubicBezTo>
                    <a:pt x="248" y="41"/>
                    <a:pt x="253" y="50"/>
                    <a:pt x="258" y="60"/>
                  </a:cubicBezTo>
                  <a:cubicBezTo>
                    <a:pt x="141" y="60"/>
                    <a:pt x="141" y="60"/>
                    <a:pt x="141" y="60"/>
                  </a:cubicBezTo>
                  <a:cubicBezTo>
                    <a:pt x="146" y="50"/>
                    <a:pt x="151" y="41"/>
                    <a:pt x="153" y="38"/>
                  </a:cubicBezTo>
                  <a:close/>
                  <a:moveTo>
                    <a:pt x="218" y="280"/>
                  </a:moveTo>
                  <a:cubicBezTo>
                    <a:pt x="182" y="280"/>
                    <a:pt x="182" y="280"/>
                    <a:pt x="182" y="280"/>
                  </a:cubicBezTo>
                  <a:cubicBezTo>
                    <a:pt x="182" y="240"/>
                    <a:pt x="182" y="240"/>
                    <a:pt x="182" y="240"/>
                  </a:cubicBezTo>
                  <a:cubicBezTo>
                    <a:pt x="10" y="240"/>
                    <a:pt x="10" y="240"/>
                    <a:pt x="10" y="240"/>
                  </a:cubicBezTo>
                  <a:cubicBezTo>
                    <a:pt x="10" y="240"/>
                    <a:pt x="12" y="276"/>
                    <a:pt x="14" y="306"/>
                  </a:cubicBezTo>
                  <a:cubicBezTo>
                    <a:pt x="14" y="319"/>
                    <a:pt x="18" y="340"/>
                    <a:pt x="50" y="340"/>
                  </a:cubicBezTo>
                  <a:cubicBezTo>
                    <a:pt x="350" y="340"/>
                    <a:pt x="350" y="340"/>
                    <a:pt x="350" y="340"/>
                  </a:cubicBezTo>
                  <a:cubicBezTo>
                    <a:pt x="381" y="340"/>
                    <a:pt x="385" y="319"/>
                    <a:pt x="386" y="306"/>
                  </a:cubicBezTo>
                  <a:cubicBezTo>
                    <a:pt x="388" y="275"/>
                    <a:pt x="390" y="240"/>
                    <a:pt x="390" y="240"/>
                  </a:cubicBezTo>
                  <a:cubicBezTo>
                    <a:pt x="218" y="240"/>
                    <a:pt x="218" y="240"/>
                    <a:pt x="218" y="240"/>
                  </a:cubicBezTo>
                  <a:lnTo>
                    <a:pt x="218" y="280"/>
                  </a:ln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txBody>
            <a:bodyPr vert="horz" wrap="square" lIns="79406" tIns="39703" rIns="79406" bIns="39703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760" dirty="0">
                <a:cs typeface="+mn-ea"/>
                <a:sym typeface="+mn-lt"/>
              </a:endParaRPr>
            </a:p>
          </p:txBody>
        </p:sp>
        <p:sp>
          <p:nvSpPr>
            <p:cNvPr id="125" name="Oval 124"/>
            <p:cNvSpPr/>
            <p:nvPr/>
          </p:nvSpPr>
          <p:spPr>
            <a:xfrm>
              <a:off x="1316879" y="4254550"/>
              <a:ext cx="684000" cy="684000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760">
                <a:cs typeface="+mn-ea"/>
                <a:sym typeface="+mn-lt"/>
              </a:endParaRPr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4416639" y="2399409"/>
            <a:ext cx="593976" cy="593976"/>
            <a:chOff x="3401741" y="4254550"/>
            <a:chExt cx="684000" cy="684000"/>
          </a:xfrm>
        </p:grpSpPr>
        <p:sp>
          <p:nvSpPr>
            <p:cNvPr id="120" name="Freeform 31"/>
            <p:cNvSpPr>
              <a:spLocks noChangeAspect="1" noEditPoints="1"/>
            </p:cNvSpPr>
            <p:nvPr/>
          </p:nvSpPr>
          <p:spPr bwMode="auto">
            <a:xfrm>
              <a:off x="3577110" y="4366532"/>
              <a:ext cx="333262" cy="468000"/>
            </a:xfrm>
            <a:custGeom>
              <a:avLst/>
              <a:gdLst>
                <a:gd name="T0" fmla="*/ 90 w 293"/>
                <a:gd name="T1" fmla="*/ 383 h 400"/>
                <a:gd name="T2" fmla="*/ 147 w 293"/>
                <a:gd name="T3" fmla="*/ 400 h 400"/>
                <a:gd name="T4" fmla="*/ 203 w 293"/>
                <a:gd name="T5" fmla="*/ 383 h 400"/>
                <a:gd name="T6" fmla="*/ 203 w 293"/>
                <a:gd name="T7" fmla="*/ 342 h 400"/>
                <a:gd name="T8" fmla="*/ 90 w 293"/>
                <a:gd name="T9" fmla="*/ 342 h 400"/>
                <a:gd name="T10" fmla="*/ 90 w 293"/>
                <a:gd name="T11" fmla="*/ 383 h 400"/>
                <a:gd name="T12" fmla="*/ 201 w 293"/>
                <a:gd name="T13" fmla="*/ 318 h 400"/>
                <a:gd name="T14" fmla="*/ 286 w 293"/>
                <a:gd name="T15" fmla="*/ 116 h 400"/>
                <a:gd name="T16" fmla="*/ 147 w 293"/>
                <a:gd name="T17" fmla="*/ 0 h 400"/>
                <a:gd name="T18" fmla="*/ 7 w 293"/>
                <a:gd name="T19" fmla="*/ 116 h 400"/>
                <a:gd name="T20" fmla="*/ 93 w 293"/>
                <a:gd name="T21" fmla="*/ 318 h 400"/>
                <a:gd name="T22" fmla="*/ 201 w 293"/>
                <a:gd name="T23" fmla="*/ 318 h 400"/>
                <a:gd name="T24" fmla="*/ 50 w 293"/>
                <a:gd name="T25" fmla="*/ 119 h 400"/>
                <a:gd name="T26" fmla="*/ 147 w 293"/>
                <a:gd name="T27" fmla="*/ 41 h 400"/>
                <a:gd name="T28" fmla="*/ 244 w 293"/>
                <a:gd name="T29" fmla="*/ 119 h 400"/>
                <a:gd name="T30" fmla="*/ 208 w 293"/>
                <a:gd name="T31" fmla="*/ 198 h 400"/>
                <a:gd name="T32" fmla="*/ 163 w 293"/>
                <a:gd name="T33" fmla="*/ 283 h 400"/>
                <a:gd name="T34" fmla="*/ 130 w 293"/>
                <a:gd name="T35" fmla="*/ 283 h 400"/>
                <a:gd name="T36" fmla="*/ 86 w 293"/>
                <a:gd name="T37" fmla="*/ 198 h 400"/>
                <a:gd name="T38" fmla="*/ 50 w 293"/>
                <a:gd name="T39" fmla="*/ 119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3" h="400">
                  <a:moveTo>
                    <a:pt x="90" y="383"/>
                  </a:moveTo>
                  <a:cubicBezTo>
                    <a:pt x="106" y="393"/>
                    <a:pt x="125" y="400"/>
                    <a:pt x="147" y="400"/>
                  </a:cubicBezTo>
                  <a:cubicBezTo>
                    <a:pt x="169" y="400"/>
                    <a:pt x="187" y="393"/>
                    <a:pt x="203" y="383"/>
                  </a:cubicBezTo>
                  <a:cubicBezTo>
                    <a:pt x="203" y="342"/>
                    <a:pt x="203" y="342"/>
                    <a:pt x="203" y="342"/>
                  </a:cubicBezTo>
                  <a:cubicBezTo>
                    <a:pt x="90" y="342"/>
                    <a:pt x="90" y="342"/>
                    <a:pt x="90" y="342"/>
                  </a:cubicBezTo>
                  <a:lnTo>
                    <a:pt x="90" y="383"/>
                  </a:lnTo>
                  <a:close/>
                  <a:moveTo>
                    <a:pt x="201" y="318"/>
                  </a:moveTo>
                  <a:cubicBezTo>
                    <a:pt x="201" y="231"/>
                    <a:pt x="293" y="203"/>
                    <a:pt x="286" y="116"/>
                  </a:cubicBezTo>
                  <a:cubicBezTo>
                    <a:pt x="282" y="61"/>
                    <a:pt x="245" y="0"/>
                    <a:pt x="147" y="0"/>
                  </a:cubicBezTo>
                  <a:cubicBezTo>
                    <a:pt x="49" y="0"/>
                    <a:pt x="12" y="61"/>
                    <a:pt x="7" y="116"/>
                  </a:cubicBezTo>
                  <a:cubicBezTo>
                    <a:pt x="0" y="203"/>
                    <a:pt x="93" y="231"/>
                    <a:pt x="93" y="318"/>
                  </a:cubicBezTo>
                  <a:lnTo>
                    <a:pt x="201" y="318"/>
                  </a:lnTo>
                  <a:close/>
                  <a:moveTo>
                    <a:pt x="50" y="119"/>
                  </a:moveTo>
                  <a:cubicBezTo>
                    <a:pt x="54" y="67"/>
                    <a:pt x="89" y="41"/>
                    <a:pt x="147" y="41"/>
                  </a:cubicBezTo>
                  <a:cubicBezTo>
                    <a:pt x="204" y="41"/>
                    <a:pt x="240" y="67"/>
                    <a:pt x="244" y="119"/>
                  </a:cubicBezTo>
                  <a:cubicBezTo>
                    <a:pt x="246" y="148"/>
                    <a:pt x="230" y="167"/>
                    <a:pt x="208" y="198"/>
                  </a:cubicBezTo>
                  <a:cubicBezTo>
                    <a:pt x="192" y="221"/>
                    <a:pt x="172" y="248"/>
                    <a:pt x="163" y="283"/>
                  </a:cubicBezTo>
                  <a:cubicBezTo>
                    <a:pt x="130" y="283"/>
                    <a:pt x="130" y="283"/>
                    <a:pt x="130" y="283"/>
                  </a:cubicBezTo>
                  <a:cubicBezTo>
                    <a:pt x="121" y="248"/>
                    <a:pt x="102" y="221"/>
                    <a:pt x="86" y="198"/>
                  </a:cubicBezTo>
                  <a:cubicBezTo>
                    <a:pt x="64" y="167"/>
                    <a:pt x="47" y="148"/>
                    <a:pt x="50" y="119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txBody>
            <a:bodyPr vert="horz" wrap="square" lIns="79406" tIns="39703" rIns="79406" bIns="39703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76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6" name="Oval 125"/>
            <p:cNvSpPr/>
            <p:nvPr/>
          </p:nvSpPr>
          <p:spPr>
            <a:xfrm>
              <a:off x="3401741" y="4254550"/>
              <a:ext cx="684000" cy="6840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760">
                <a:cs typeface="+mn-ea"/>
                <a:sym typeface="+mn-lt"/>
              </a:endParaRPr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6675790" y="2399409"/>
            <a:ext cx="593976" cy="593976"/>
            <a:chOff x="6006611" y="4240036"/>
            <a:chExt cx="684000" cy="684000"/>
          </a:xfrm>
        </p:grpSpPr>
        <p:sp>
          <p:nvSpPr>
            <p:cNvPr id="119" name="Freeform 44"/>
            <p:cNvSpPr>
              <a:spLocks noChangeAspect="1" noEditPoints="1"/>
            </p:cNvSpPr>
            <p:nvPr/>
          </p:nvSpPr>
          <p:spPr bwMode="auto">
            <a:xfrm>
              <a:off x="6132322" y="4366036"/>
              <a:ext cx="432579" cy="432000"/>
            </a:xfrm>
            <a:custGeom>
              <a:avLst/>
              <a:gdLst>
                <a:gd name="T0" fmla="*/ 287 w 316"/>
                <a:gd name="T1" fmla="*/ 29 h 316"/>
                <a:gd name="T2" fmla="*/ 236 w 316"/>
                <a:gd name="T3" fmla="*/ 4 h 316"/>
                <a:gd name="T4" fmla="*/ 135 w 316"/>
                <a:gd name="T5" fmla="*/ 105 h 316"/>
                <a:gd name="T6" fmla="*/ 20 w 316"/>
                <a:gd name="T7" fmla="*/ 221 h 316"/>
                <a:gd name="T8" fmla="*/ 0 w 316"/>
                <a:gd name="T9" fmla="*/ 316 h 316"/>
                <a:gd name="T10" fmla="*/ 95 w 316"/>
                <a:gd name="T11" fmla="*/ 296 h 316"/>
                <a:gd name="T12" fmla="*/ 210 w 316"/>
                <a:gd name="T13" fmla="*/ 180 h 316"/>
                <a:gd name="T14" fmla="*/ 312 w 316"/>
                <a:gd name="T15" fmla="*/ 79 h 316"/>
                <a:gd name="T16" fmla="*/ 287 w 316"/>
                <a:gd name="T17" fmla="*/ 29 h 316"/>
                <a:gd name="T18" fmla="*/ 89 w 316"/>
                <a:gd name="T19" fmla="*/ 284 h 316"/>
                <a:gd name="T20" fmla="*/ 57 w 316"/>
                <a:gd name="T21" fmla="*/ 291 h 316"/>
                <a:gd name="T22" fmla="*/ 43 w 316"/>
                <a:gd name="T23" fmla="*/ 273 h 316"/>
                <a:gd name="T24" fmla="*/ 24 w 316"/>
                <a:gd name="T25" fmla="*/ 259 h 316"/>
                <a:gd name="T26" fmla="*/ 31 w 316"/>
                <a:gd name="T27" fmla="*/ 226 h 316"/>
                <a:gd name="T28" fmla="*/ 41 w 316"/>
                <a:gd name="T29" fmla="*/ 217 h 316"/>
                <a:gd name="T30" fmla="*/ 78 w 316"/>
                <a:gd name="T31" fmla="*/ 237 h 316"/>
                <a:gd name="T32" fmla="*/ 99 w 316"/>
                <a:gd name="T33" fmla="*/ 275 h 316"/>
                <a:gd name="T34" fmla="*/ 89 w 316"/>
                <a:gd name="T35" fmla="*/ 284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6" h="316">
                  <a:moveTo>
                    <a:pt x="287" y="29"/>
                  </a:moveTo>
                  <a:cubicBezTo>
                    <a:pt x="258" y="0"/>
                    <a:pt x="236" y="4"/>
                    <a:pt x="236" y="4"/>
                  </a:cubicBezTo>
                  <a:cubicBezTo>
                    <a:pt x="135" y="105"/>
                    <a:pt x="135" y="105"/>
                    <a:pt x="135" y="105"/>
                  </a:cubicBezTo>
                  <a:cubicBezTo>
                    <a:pt x="20" y="221"/>
                    <a:pt x="20" y="221"/>
                    <a:pt x="20" y="221"/>
                  </a:cubicBezTo>
                  <a:cubicBezTo>
                    <a:pt x="0" y="316"/>
                    <a:pt x="0" y="316"/>
                    <a:pt x="0" y="316"/>
                  </a:cubicBezTo>
                  <a:cubicBezTo>
                    <a:pt x="95" y="296"/>
                    <a:pt x="95" y="296"/>
                    <a:pt x="95" y="296"/>
                  </a:cubicBezTo>
                  <a:cubicBezTo>
                    <a:pt x="210" y="180"/>
                    <a:pt x="210" y="180"/>
                    <a:pt x="210" y="180"/>
                  </a:cubicBezTo>
                  <a:cubicBezTo>
                    <a:pt x="312" y="79"/>
                    <a:pt x="312" y="79"/>
                    <a:pt x="312" y="79"/>
                  </a:cubicBezTo>
                  <a:cubicBezTo>
                    <a:pt x="312" y="79"/>
                    <a:pt x="316" y="58"/>
                    <a:pt x="287" y="29"/>
                  </a:cubicBezTo>
                  <a:close/>
                  <a:moveTo>
                    <a:pt x="89" y="284"/>
                  </a:moveTo>
                  <a:cubicBezTo>
                    <a:pt x="57" y="291"/>
                    <a:pt x="57" y="291"/>
                    <a:pt x="57" y="291"/>
                  </a:cubicBezTo>
                  <a:cubicBezTo>
                    <a:pt x="54" y="285"/>
                    <a:pt x="50" y="280"/>
                    <a:pt x="43" y="273"/>
                  </a:cubicBezTo>
                  <a:cubicBezTo>
                    <a:pt x="36" y="266"/>
                    <a:pt x="30" y="262"/>
                    <a:pt x="24" y="259"/>
                  </a:cubicBezTo>
                  <a:cubicBezTo>
                    <a:pt x="31" y="226"/>
                    <a:pt x="31" y="226"/>
                    <a:pt x="31" y="226"/>
                  </a:cubicBezTo>
                  <a:cubicBezTo>
                    <a:pt x="41" y="217"/>
                    <a:pt x="41" y="217"/>
                    <a:pt x="41" y="217"/>
                  </a:cubicBezTo>
                  <a:cubicBezTo>
                    <a:pt x="41" y="217"/>
                    <a:pt x="58" y="217"/>
                    <a:pt x="78" y="237"/>
                  </a:cubicBezTo>
                  <a:cubicBezTo>
                    <a:pt x="98" y="257"/>
                    <a:pt x="99" y="275"/>
                    <a:pt x="99" y="275"/>
                  </a:cubicBezTo>
                  <a:lnTo>
                    <a:pt x="89" y="284"/>
                  </a:ln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txBody>
            <a:bodyPr vert="horz" wrap="square" lIns="79406" tIns="39703" rIns="79406" bIns="39703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760" dirty="0">
                <a:cs typeface="+mn-ea"/>
                <a:sym typeface="+mn-lt"/>
              </a:endParaRPr>
            </a:p>
          </p:txBody>
        </p:sp>
        <p:sp>
          <p:nvSpPr>
            <p:cNvPr id="127" name="Oval 126"/>
            <p:cNvSpPr/>
            <p:nvPr/>
          </p:nvSpPr>
          <p:spPr>
            <a:xfrm>
              <a:off x="6006611" y="4240036"/>
              <a:ext cx="684000" cy="6840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760">
                <a:cs typeface="+mn-ea"/>
                <a:sym typeface="+mn-lt"/>
              </a:endParaRPr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8928025" y="2399409"/>
            <a:ext cx="593976" cy="593976"/>
            <a:chOff x="8794034" y="4283578"/>
            <a:chExt cx="684000" cy="684000"/>
          </a:xfrm>
        </p:grpSpPr>
        <p:sp>
          <p:nvSpPr>
            <p:cNvPr id="118" name="Freeform 36"/>
            <p:cNvSpPr>
              <a:spLocks noChangeAspect="1" noEditPoints="1"/>
            </p:cNvSpPr>
            <p:nvPr/>
          </p:nvSpPr>
          <p:spPr bwMode="auto">
            <a:xfrm>
              <a:off x="8879066" y="4481578"/>
              <a:ext cx="513936" cy="288000"/>
            </a:xfrm>
            <a:custGeom>
              <a:avLst/>
              <a:gdLst>
                <a:gd name="T0" fmla="*/ 200 w 400"/>
                <a:gd name="T1" fmla="*/ 0 h 224"/>
                <a:gd name="T2" fmla="*/ 0 w 400"/>
                <a:gd name="T3" fmla="*/ 112 h 224"/>
                <a:gd name="T4" fmla="*/ 200 w 400"/>
                <a:gd name="T5" fmla="*/ 224 h 224"/>
                <a:gd name="T6" fmla="*/ 400 w 400"/>
                <a:gd name="T7" fmla="*/ 112 h 224"/>
                <a:gd name="T8" fmla="*/ 200 w 400"/>
                <a:gd name="T9" fmla="*/ 0 h 224"/>
                <a:gd name="T10" fmla="*/ 200 w 400"/>
                <a:gd name="T11" fmla="*/ 198 h 224"/>
                <a:gd name="T12" fmla="*/ 111 w 400"/>
                <a:gd name="T13" fmla="*/ 112 h 224"/>
                <a:gd name="T14" fmla="*/ 200 w 400"/>
                <a:gd name="T15" fmla="*/ 26 h 224"/>
                <a:gd name="T16" fmla="*/ 289 w 400"/>
                <a:gd name="T17" fmla="*/ 112 h 224"/>
                <a:gd name="T18" fmla="*/ 200 w 400"/>
                <a:gd name="T19" fmla="*/ 198 h 224"/>
                <a:gd name="T20" fmla="*/ 200 w 400"/>
                <a:gd name="T21" fmla="*/ 112 h 224"/>
                <a:gd name="T22" fmla="*/ 200 w 400"/>
                <a:gd name="T23" fmla="*/ 69 h 224"/>
                <a:gd name="T24" fmla="*/ 155 w 400"/>
                <a:gd name="T25" fmla="*/ 112 h 224"/>
                <a:gd name="T26" fmla="*/ 200 w 400"/>
                <a:gd name="T27" fmla="*/ 155 h 224"/>
                <a:gd name="T28" fmla="*/ 244 w 400"/>
                <a:gd name="T29" fmla="*/ 112 h 224"/>
                <a:gd name="T30" fmla="*/ 200 w 400"/>
                <a:gd name="T31" fmla="*/ 11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0" h="224">
                  <a:moveTo>
                    <a:pt x="200" y="0"/>
                  </a:moveTo>
                  <a:cubicBezTo>
                    <a:pt x="69" y="0"/>
                    <a:pt x="0" y="97"/>
                    <a:pt x="0" y="112"/>
                  </a:cubicBezTo>
                  <a:cubicBezTo>
                    <a:pt x="0" y="127"/>
                    <a:pt x="69" y="224"/>
                    <a:pt x="200" y="224"/>
                  </a:cubicBezTo>
                  <a:cubicBezTo>
                    <a:pt x="331" y="224"/>
                    <a:pt x="400" y="127"/>
                    <a:pt x="400" y="112"/>
                  </a:cubicBezTo>
                  <a:cubicBezTo>
                    <a:pt x="400" y="97"/>
                    <a:pt x="331" y="0"/>
                    <a:pt x="200" y="0"/>
                  </a:cubicBezTo>
                  <a:close/>
                  <a:moveTo>
                    <a:pt x="200" y="198"/>
                  </a:moveTo>
                  <a:cubicBezTo>
                    <a:pt x="151" y="198"/>
                    <a:pt x="111" y="159"/>
                    <a:pt x="111" y="112"/>
                  </a:cubicBezTo>
                  <a:cubicBezTo>
                    <a:pt x="111" y="64"/>
                    <a:pt x="151" y="26"/>
                    <a:pt x="200" y="26"/>
                  </a:cubicBezTo>
                  <a:cubicBezTo>
                    <a:pt x="249" y="26"/>
                    <a:pt x="289" y="64"/>
                    <a:pt x="289" y="112"/>
                  </a:cubicBezTo>
                  <a:cubicBezTo>
                    <a:pt x="289" y="159"/>
                    <a:pt x="249" y="198"/>
                    <a:pt x="200" y="198"/>
                  </a:cubicBezTo>
                  <a:close/>
                  <a:moveTo>
                    <a:pt x="200" y="112"/>
                  </a:moveTo>
                  <a:cubicBezTo>
                    <a:pt x="192" y="103"/>
                    <a:pt x="213" y="69"/>
                    <a:pt x="200" y="69"/>
                  </a:cubicBezTo>
                  <a:cubicBezTo>
                    <a:pt x="175" y="69"/>
                    <a:pt x="155" y="88"/>
                    <a:pt x="155" y="112"/>
                  </a:cubicBezTo>
                  <a:cubicBezTo>
                    <a:pt x="155" y="136"/>
                    <a:pt x="175" y="155"/>
                    <a:pt x="200" y="155"/>
                  </a:cubicBezTo>
                  <a:cubicBezTo>
                    <a:pt x="224" y="155"/>
                    <a:pt x="244" y="136"/>
                    <a:pt x="244" y="112"/>
                  </a:cubicBezTo>
                  <a:cubicBezTo>
                    <a:pt x="244" y="101"/>
                    <a:pt x="207" y="119"/>
                    <a:pt x="200" y="112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txBody>
            <a:bodyPr vert="horz" wrap="square" lIns="79406" tIns="39703" rIns="79406" bIns="39703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760" dirty="0">
                <a:cs typeface="+mn-ea"/>
                <a:sym typeface="+mn-lt"/>
              </a:endParaRPr>
            </a:p>
          </p:txBody>
        </p:sp>
        <p:sp>
          <p:nvSpPr>
            <p:cNvPr id="128" name="Oval 127"/>
            <p:cNvSpPr/>
            <p:nvPr/>
          </p:nvSpPr>
          <p:spPr>
            <a:xfrm>
              <a:off x="8794034" y="4283578"/>
              <a:ext cx="684000" cy="6840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760">
                <a:cs typeface="+mn-ea"/>
                <a:sym typeface="+mn-lt"/>
              </a:endParaRPr>
            </a:p>
          </p:txBody>
        </p:sp>
      </p:grpSp>
      <p:sp>
        <p:nvSpPr>
          <p:cNvPr id="22" name="Content Placeholder 2"/>
          <p:cNvSpPr txBox="1"/>
          <p:nvPr/>
        </p:nvSpPr>
        <p:spPr>
          <a:xfrm>
            <a:off x="1601128" y="3829206"/>
            <a:ext cx="2169678" cy="33541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Add title text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Content Placeholder 2"/>
          <p:cNvSpPr txBox="1"/>
          <p:nvPr/>
        </p:nvSpPr>
        <p:spPr>
          <a:xfrm>
            <a:off x="1189117" y="4327996"/>
            <a:ext cx="2133600" cy="129907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8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Click here to add content, content to match the title. modify the</a:t>
            </a:r>
            <a:endParaRPr lang="en-US" sz="1800" b="1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Content Placeholder 2"/>
          <p:cNvSpPr txBox="1"/>
          <p:nvPr/>
        </p:nvSpPr>
        <p:spPr>
          <a:xfrm>
            <a:off x="3919643" y="3829206"/>
            <a:ext cx="2169678" cy="33541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Add title text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Content Placeholder 2"/>
          <p:cNvSpPr txBox="1"/>
          <p:nvPr/>
        </p:nvSpPr>
        <p:spPr>
          <a:xfrm>
            <a:off x="3600043" y="4320458"/>
            <a:ext cx="2137710" cy="129907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8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Click here to add content, content to match the title. modify the</a:t>
            </a:r>
            <a:endParaRPr lang="en-US" sz="1800" b="1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Content Placeholder 2"/>
          <p:cNvSpPr txBox="1"/>
          <p:nvPr/>
        </p:nvSpPr>
        <p:spPr>
          <a:xfrm>
            <a:off x="6178403" y="3829206"/>
            <a:ext cx="2169678" cy="33541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Add title text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Content Placeholder 2"/>
          <p:cNvSpPr txBox="1"/>
          <p:nvPr/>
        </p:nvSpPr>
        <p:spPr>
          <a:xfrm>
            <a:off x="6015079" y="4339604"/>
            <a:ext cx="2168615" cy="129907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8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Click here to add content, content to match the title. modify the</a:t>
            </a:r>
            <a:endParaRPr lang="en-US" sz="1800" b="1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Content Placeholder 2"/>
          <p:cNvSpPr txBox="1"/>
          <p:nvPr/>
        </p:nvSpPr>
        <p:spPr>
          <a:xfrm>
            <a:off x="8437162" y="3829206"/>
            <a:ext cx="2169678" cy="33541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Add title text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Content Placeholder 2"/>
          <p:cNvSpPr txBox="1"/>
          <p:nvPr/>
        </p:nvSpPr>
        <p:spPr>
          <a:xfrm>
            <a:off x="8461020" y="4339604"/>
            <a:ext cx="2280483" cy="129907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8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Click here to add content, content to match the title. modify the</a:t>
            </a:r>
            <a:endParaRPr lang="en-US" sz="1800" b="1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1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3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/>
      <p:bldP spid="113" grpId="0" animBg="1"/>
      <p:bldP spid="114" grpId="0" animBg="1"/>
      <p:bldP spid="116" grpId="0" animBg="1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5773418" y="1832636"/>
            <a:ext cx="656206" cy="656206"/>
            <a:chOff x="6369311" y="2040370"/>
            <a:chExt cx="755703" cy="755703"/>
          </a:xfrm>
        </p:grpSpPr>
        <p:sp>
          <p:nvSpPr>
            <p:cNvPr id="8" name="Oval 7"/>
            <p:cNvSpPr/>
            <p:nvPr/>
          </p:nvSpPr>
          <p:spPr>
            <a:xfrm>
              <a:off x="6369311" y="2040370"/>
              <a:ext cx="755703" cy="75570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515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417456" y="2208372"/>
              <a:ext cx="659412" cy="3989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515" b="1" dirty="0">
                  <a:solidFill>
                    <a:schemeClr val="bg1"/>
                  </a:solidFill>
                  <a:cs typeface="+mn-ea"/>
                  <a:sym typeface="+mn-lt"/>
                </a:rPr>
                <a:t>93%</a:t>
              </a:r>
              <a:endParaRPr lang="en-GB" sz="1515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773418" y="2659365"/>
            <a:ext cx="656206" cy="656206"/>
            <a:chOff x="6369311" y="2992454"/>
            <a:chExt cx="755703" cy="755703"/>
          </a:xfrm>
        </p:grpSpPr>
        <p:sp>
          <p:nvSpPr>
            <p:cNvPr id="9" name="Oval 8"/>
            <p:cNvSpPr/>
            <p:nvPr/>
          </p:nvSpPr>
          <p:spPr>
            <a:xfrm>
              <a:off x="6369311" y="2992454"/>
              <a:ext cx="755703" cy="75570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515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417456" y="3160455"/>
              <a:ext cx="659412" cy="3989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515" b="1">
                  <a:solidFill>
                    <a:schemeClr val="bg1"/>
                  </a:solidFill>
                  <a:cs typeface="+mn-ea"/>
                  <a:sym typeface="+mn-lt"/>
                </a:rPr>
                <a:t>82%</a:t>
              </a:r>
              <a:endParaRPr lang="en-GB" sz="1515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5773418" y="3486095"/>
            <a:ext cx="656206" cy="656206"/>
            <a:chOff x="6369310" y="3944537"/>
            <a:chExt cx="755703" cy="755703"/>
          </a:xfrm>
        </p:grpSpPr>
        <p:sp>
          <p:nvSpPr>
            <p:cNvPr id="11" name="Oval 10"/>
            <p:cNvSpPr/>
            <p:nvPr/>
          </p:nvSpPr>
          <p:spPr>
            <a:xfrm>
              <a:off x="6369310" y="3944537"/>
              <a:ext cx="755703" cy="755703"/>
            </a:xfrm>
            <a:prstGeom prst="ellipse">
              <a:avLst/>
            </a:prstGeom>
            <a:solidFill>
              <a:srgbClr val="00A6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515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417455" y="4114593"/>
              <a:ext cx="659412" cy="3989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515" b="1">
                  <a:solidFill>
                    <a:schemeClr val="bg1"/>
                  </a:solidFill>
                  <a:cs typeface="+mn-ea"/>
                  <a:sym typeface="+mn-lt"/>
                </a:rPr>
                <a:t>70%</a:t>
              </a:r>
              <a:endParaRPr lang="en-GB" sz="1515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773418" y="4316389"/>
            <a:ext cx="656206" cy="656206"/>
            <a:chOff x="6369311" y="4900725"/>
            <a:chExt cx="755703" cy="755703"/>
          </a:xfrm>
        </p:grpSpPr>
        <p:sp>
          <p:nvSpPr>
            <p:cNvPr id="10" name="Oval 9"/>
            <p:cNvSpPr/>
            <p:nvPr/>
          </p:nvSpPr>
          <p:spPr>
            <a:xfrm>
              <a:off x="6369311" y="4900725"/>
              <a:ext cx="755703" cy="755703"/>
            </a:xfrm>
            <a:prstGeom prst="ellipse">
              <a:avLst/>
            </a:prstGeom>
            <a:solidFill>
              <a:srgbClr val="EC1C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515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417456" y="5068727"/>
              <a:ext cx="659412" cy="3989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515" b="1" dirty="0">
                  <a:solidFill>
                    <a:schemeClr val="bg1"/>
                  </a:solidFill>
                  <a:cs typeface="+mn-ea"/>
                  <a:sym typeface="+mn-lt"/>
                </a:rPr>
                <a:t>68%</a:t>
              </a:r>
              <a:endParaRPr lang="en-GB" sz="1515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621897" y="2667091"/>
            <a:ext cx="2887295" cy="3348875"/>
            <a:chOff x="7346437" y="3001349"/>
            <a:chExt cx="3325083" cy="3856651"/>
          </a:xfrm>
        </p:grpSpPr>
        <p:sp>
          <p:nvSpPr>
            <p:cNvPr id="6" name="Freeform 5"/>
            <p:cNvSpPr/>
            <p:nvPr/>
          </p:nvSpPr>
          <p:spPr>
            <a:xfrm rot="16200000">
              <a:off x="7080653" y="3267133"/>
              <a:ext cx="3856651" cy="3325083"/>
            </a:xfrm>
            <a:custGeom>
              <a:avLst/>
              <a:gdLst>
                <a:gd name="connsiteX0" fmla="*/ 4242316 w 4242316"/>
                <a:gd name="connsiteY0" fmla="*/ 562708 h 3657591"/>
                <a:gd name="connsiteX1" fmla="*/ 4117817 w 4242316"/>
                <a:gd name="connsiteY1" fmla="*/ 562708 h 3657591"/>
                <a:gd name="connsiteX2" fmla="*/ 4117817 w 4242316"/>
                <a:gd name="connsiteY2" fmla="*/ 3094883 h 3657591"/>
                <a:gd name="connsiteX3" fmla="*/ 3555109 w 4242316"/>
                <a:gd name="connsiteY3" fmla="*/ 3657591 h 3657591"/>
                <a:gd name="connsiteX4" fmla="*/ 0 w 4242316"/>
                <a:gd name="connsiteY4" fmla="*/ 3657591 h 3657591"/>
                <a:gd name="connsiteX5" fmla="*/ 0 w 4242316"/>
                <a:gd name="connsiteY5" fmla="*/ 3094883 h 3657591"/>
                <a:gd name="connsiteX6" fmla="*/ 3555109 w 4242316"/>
                <a:gd name="connsiteY6" fmla="*/ 3094883 h 3657591"/>
                <a:gd name="connsiteX7" fmla="*/ 3555109 w 4242316"/>
                <a:gd name="connsiteY7" fmla="*/ 562708 h 3657591"/>
                <a:gd name="connsiteX8" fmla="*/ 3430609 w 4242316"/>
                <a:gd name="connsiteY8" fmla="*/ 562708 h 3657591"/>
                <a:gd name="connsiteX9" fmla="*/ 3836463 w 4242316"/>
                <a:gd name="connsiteY9" fmla="*/ 0 h 3657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42316" h="3657591">
                  <a:moveTo>
                    <a:pt x="4242316" y="562708"/>
                  </a:moveTo>
                  <a:lnTo>
                    <a:pt x="4117817" y="562708"/>
                  </a:lnTo>
                  <a:lnTo>
                    <a:pt x="4117817" y="3094883"/>
                  </a:lnTo>
                  <a:lnTo>
                    <a:pt x="3555109" y="3657591"/>
                  </a:lnTo>
                  <a:lnTo>
                    <a:pt x="0" y="3657591"/>
                  </a:lnTo>
                  <a:lnTo>
                    <a:pt x="0" y="3094883"/>
                  </a:lnTo>
                  <a:lnTo>
                    <a:pt x="3555109" y="3094883"/>
                  </a:lnTo>
                  <a:lnTo>
                    <a:pt x="3555109" y="562708"/>
                  </a:lnTo>
                  <a:lnTo>
                    <a:pt x="3430609" y="562708"/>
                  </a:lnTo>
                  <a:lnTo>
                    <a:pt x="383646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855">
                <a:cs typeface="+mn-ea"/>
                <a:sym typeface="+mn-lt"/>
              </a:endParaRPr>
            </a:p>
          </p:txBody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8114763" y="3219375"/>
              <a:ext cx="352166" cy="301858"/>
            </a:xfrm>
            <a:custGeom>
              <a:avLst/>
              <a:gdLst>
                <a:gd name="T0" fmla="*/ 4 w 94"/>
                <a:gd name="T1" fmla="*/ 19 h 81"/>
                <a:gd name="T2" fmla="*/ 46 w 94"/>
                <a:gd name="T3" fmla="*/ 19 h 81"/>
                <a:gd name="T4" fmla="*/ 50 w 94"/>
                <a:gd name="T5" fmla="*/ 16 h 81"/>
                <a:gd name="T6" fmla="*/ 73 w 94"/>
                <a:gd name="T7" fmla="*/ 0 h 81"/>
                <a:gd name="T8" fmla="*/ 73 w 94"/>
                <a:gd name="T9" fmla="*/ 33 h 81"/>
                <a:gd name="T10" fmla="*/ 73 w 94"/>
                <a:gd name="T11" fmla="*/ 66 h 81"/>
                <a:gd name="T12" fmla="*/ 50 w 94"/>
                <a:gd name="T13" fmla="*/ 49 h 81"/>
                <a:gd name="T14" fmla="*/ 46 w 94"/>
                <a:gd name="T15" fmla="*/ 47 h 81"/>
                <a:gd name="T16" fmla="*/ 33 w 94"/>
                <a:gd name="T17" fmla="*/ 47 h 81"/>
                <a:gd name="T18" fmla="*/ 40 w 94"/>
                <a:gd name="T19" fmla="*/ 70 h 81"/>
                <a:gd name="T20" fmla="*/ 45 w 94"/>
                <a:gd name="T21" fmla="*/ 70 h 81"/>
                <a:gd name="T22" fmla="*/ 45 w 94"/>
                <a:gd name="T23" fmla="*/ 81 h 81"/>
                <a:gd name="T24" fmla="*/ 43 w 94"/>
                <a:gd name="T25" fmla="*/ 81 h 81"/>
                <a:gd name="T26" fmla="*/ 21 w 94"/>
                <a:gd name="T27" fmla="*/ 81 h 81"/>
                <a:gd name="T28" fmla="*/ 11 w 94"/>
                <a:gd name="T29" fmla="*/ 47 h 81"/>
                <a:gd name="T30" fmla="*/ 4 w 94"/>
                <a:gd name="T31" fmla="*/ 47 h 81"/>
                <a:gd name="T32" fmla="*/ 4 w 94"/>
                <a:gd name="T33" fmla="*/ 19 h 81"/>
                <a:gd name="T34" fmla="*/ 87 w 94"/>
                <a:gd name="T35" fmla="*/ 23 h 81"/>
                <a:gd name="T36" fmla="*/ 94 w 94"/>
                <a:gd name="T37" fmla="*/ 33 h 81"/>
                <a:gd name="T38" fmla="*/ 87 w 94"/>
                <a:gd name="T39" fmla="*/ 43 h 81"/>
                <a:gd name="T40" fmla="*/ 87 w 94"/>
                <a:gd name="T41" fmla="*/ 66 h 81"/>
                <a:gd name="T42" fmla="*/ 78 w 94"/>
                <a:gd name="T43" fmla="*/ 66 h 81"/>
                <a:gd name="T44" fmla="*/ 78 w 94"/>
                <a:gd name="T45" fmla="*/ 0 h 81"/>
                <a:gd name="T46" fmla="*/ 87 w 94"/>
                <a:gd name="T47" fmla="*/ 0 h 81"/>
                <a:gd name="T48" fmla="*/ 87 w 94"/>
                <a:gd name="T49" fmla="*/ 23 h 81"/>
                <a:gd name="T50" fmla="*/ 46 w 94"/>
                <a:gd name="T51" fmla="*/ 49 h 81"/>
                <a:gd name="T52" fmla="*/ 37 w 94"/>
                <a:gd name="T53" fmla="*/ 49 h 81"/>
                <a:gd name="T54" fmla="*/ 40 w 94"/>
                <a:gd name="T55" fmla="*/ 61 h 81"/>
                <a:gd name="T56" fmla="*/ 43 w 94"/>
                <a:gd name="T57" fmla="*/ 61 h 81"/>
                <a:gd name="T58" fmla="*/ 43 w 94"/>
                <a:gd name="T59" fmla="*/ 57 h 81"/>
                <a:gd name="T60" fmla="*/ 46 w 94"/>
                <a:gd name="T61" fmla="*/ 4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4" h="81">
                  <a:moveTo>
                    <a:pt x="4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7"/>
                    <a:pt x="0" y="28"/>
                    <a:pt x="4" y="19"/>
                  </a:cubicBezTo>
                  <a:close/>
                  <a:moveTo>
                    <a:pt x="87" y="23"/>
                  </a:moveTo>
                  <a:cubicBezTo>
                    <a:pt x="91" y="24"/>
                    <a:pt x="94" y="28"/>
                    <a:pt x="94" y="33"/>
                  </a:cubicBezTo>
                  <a:cubicBezTo>
                    <a:pt x="94" y="38"/>
                    <a:pt x="91" y="42"/>
                    <a:pt x="87" y="43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23"/>
                    <a:pt x="87" y="23"/>
                    <a:pt x="87" y="23"/>
                  </a:cubicBezTo>
                  <a:close/>
                  <a:moveTo>
                    <a:pt x="46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7"/>
                    <a:pt x="43" y="57"/>
                    <a:pt x="43" y="57"/>
                  </a:cubicBezTo>
                  <a:lnTo>
                    <a:pt x="46" y="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79401" tIns="39701" rIns="79401" bIns="39701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855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621893" y="3497697"/>
            <a:ext cx="2276524" cy="2518266"/>
            <a:chOff x="7346434" y="3957897"/>
            <a:chExt cx="2621703" cy="2900101"/>
          </a:xfrm>
        </p:grpSpPr>
        <p:sp>
          <p:nvSpPr>
            <p:cNvPr id="5" name="Freeform 4"/>
            <p:cNvSpPr/>
            <p:nvPr/>
          </p:nvSpPr>
          <p:spPr>
            <a:xfrm rot="16200000">
              <a:off x="7207235" y="4097096"/>
              <a:ext cx="2900101" cy="2621703"/>
            </a:xfrm>
            <a:custGeom>
              <a:avLst/>
              <a:gdLst>
                <a:gd name="connsiteX0" fmla="*/ 2496508 w 3190111"/>
                <a:gd name="connsiteY0" fmla="*/ 2321164 h 2883873"/>
                <a:gd name="connsiteX1" fmla="*/ 2496508 w 3190111"/>
                <a:gd name="connsiteY1" fmla="*/ 2883872 h 2883873"/>
                <a:gd name="connsiteX2" fmla="*/ 0 w 3190111"/>
                <a:gd name="connsiteY2" fmla="*/ 2883872 h 2883873"/>
                <a:gd name="connsiteX3" fmla="*/ 0 w 3190111"/>
                <a:gd name="connsiteY3" fmla="*/ 2321164 h 2883873"/>
                <a:gd name="connsiteX4" fmla="*/ 3190111 w 3190111"/>
                <a:gd name="connsiteY4" fmla="*/ 562708 h 2883873"/>
                <a:gd name="connsiteX5" fmla="*/ 3062414 w 3190111"/>
                <a:gd name="connsiteY5" fmla="*/ 562708 h 2883873"/>
                <a:gd name="connsiteX6" fmla="*/ 3062414 w 3190111"/>
                <a:gd name="connsiteY6" fmla="*/ 2321165 h 2883873"/>
                <a:gd name="connsiteX7" fmla="*/ 3065612 w 3190111"/>
                <a:gd name="connsiteY7" fmla="*/ 2321165 h 2883873"/>
                <a:gd name="connsiteX8" fmla="*/ 2499706 w 3190111"/>
                <a:gd name="connsiteY8" fmla="*/ 2883873 h 2883873"/>
                <a:gd name="connsiteX9" fmla="*/ 2499706 w 3190111"/>
                <a:gd name="connsiteY9" fmla="*/ 2321165 h 2883873"/>
                <a:gd name="connsiteX10" fmla="*/ 2499706 w 3190111"/>
                <a:gd name="connsiteY10" fmla="*/ 562708 h 2883873"/>
                <a:gd name="connsiteX11" fmla="*/ 2378404 w 3190111"/>
                <a:gd name="connsiteY11" fmla="*/ 562708 h 2883873"/>
                <a:gd name="connsiteX12" fmla="*/ 2784258 w 3190111"/>
                <a:gd name="connsiteY12" fmla="*/ 0 h 2883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90111" h="2883873">
                  <a:moveTo>
                    <a:pt x="2496508" y="2321164"/>
                  </a:moveTo>
                  <a:lnTo>
                    <a:pt x="2496508" y="2883872"/>
                  </a:lnTo>
                  <a:lnTo>
                    <a:pt x="0" y="2883872"/>
                  </a:lnTo>
                  <a:lnTo>
                    <a:pt x="0" y="2321164"/>
                  </a:lnTo>
                  <a:close/>
                  <a:moveTo>
                    <a:pt x="3190111" y="562708"/>
                  </a:moveTo>
                  <a:lnTo>
                    <a:pt x="3062414" y="562708"/>
                  </a:lnTo>
                  <a:lnTo>
                    <a:pt x="3062414" y="2321165"/>
                  </a:lnTo>
                  <a:lnTo>
                    <a:pt x="3065612" y="2321165"/>
                  </a:lnTo>
                  <a:lnTo>
                    <a:pt x="2499706" y="2883873"/>
                  </a:lnTo>
                  <a:lnTo>
                    <a:pt x="2499706" y="2321165"/>
                  </a:lnTo>
                  <a:lnTo>
                    <a:pt x="2499706" y="562708"/>
                  </a:lnTo>
                  <a:lnTo>
                    <a:pt x="2378404" y="562708"/>
                  </a:lnTo>
                  <a:lnTo>
                    <a:pt x="2784258" y="0"/>
                  </a:lnTo>
                  <a:close/>
                </a:path>
              </a:pathLst>
            </a:custGeom>
            <a:solidFill>
              <a:srgbClr val="00A6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855">
                <a:cs typeface="+mn-ea"/>
                <a:sym typeface="+mn-lt"/>
              </a:endParaRPr>
            </a:p>
          </p:txBody>
        </p:sp>
        <p:sp>
          <p:nvSpPr>
            <p:cNvPr id="17" name="Freeform 16"/>
            <p:cNvSpPr>
              <a:spLocks noEditPoints="1"/>
            </p:cNvSpPr>
            <p:nvPr/>
          </p:nvSpPr>
          <p:spPr bwMode="auto">
            <a:xfrm>
              <a:off x="8101752" y="4176428"/>
              <a:ext cx="378190" cy="338289"/>
            </a:xfrm>
            <a:custGeom>
              <a:avLst/>
              <a:gdLst>
                <a:gd name="T0" fmla="*/ 36 w 101"/>
                <a:gd name="T1" fmla="*/ 77 h 90"/>
                <a:gd name="T2" fmla="*/ 39 w 101"/>
                <a:gd name="T3" fmla="*/ 80 h 90"/>
                <a:gd name="T4" fmla="*/ 42 w 101"/>
                <a:gd name="T5" fmla="*/ 80 h 90"/>
                <a:gd name="T6" fmla="*/ 44 w 101"/>
                <a:gd name="T7" fmla="*/ 79 h 90"/>
                <a:gd name="T8" fmla="*/ 46 w 101"/>
                <a:gd name="T9" fmla="*/ 75 h 90"/>
                <a:gd name="T10" fmla="*/ 46 w 101"/>
                <a:gd name="T11" fmla="*/ 75 h 90"/>
                <a:gd name="T12" fmla="*/ 46 w 101"/>
                <a:gd name="T13" fmla="*/ 47 h 90"/>
                <a:gd name="T14" fmla="*/ 30 w 101"/>
                <a:gd name="T15" fmla="*/ 52 h 90"/>
                <a:gd name="T16" fmla="*/ 0 w 101"/>
                <a:gd name="T17" fmla="*/ 52 h 90"/>
                <a:gd name="T18" fmla="*/ 44 w 101"/>
                <a:gd name="T19" fmla="*/ 6 h 90"/>
                <a:gd name="T20" fmla="*/ 46 w 101"/>
                <a:gd name="T21" fmla="*/ 0 h 90"/>
                <a:gd name="T22" fmla="*/ 55 w 101"/>
                <a:gd name="T23" fmla="*/ 0 h 90"/>
                <a:gd name="T24" fmla="*/ 57 w 101"/>
                <a:gd name="T25" fmla="*/ 6 h 90"/>
                <a:gd name="T26" fmla="*/ 101 w 101"/>
                <a:gd name="T27" fmla="*/ 52 h 90"/>
                <a:gd name="T28" fmla="*/ 72 w 101"/>
                <a:gd name="T29" fmla="*/ 52 h 90"/>
                <a:gd name="T30" fmla="*/ 56 w 101"/>
                <a:gd name="T31" fmla="*/ 47 h 90"/>
                <a:gd name="T32" fmla="*/ 56 w 101"/>
                <a:gd name="T33" fmla="*/ 75 h 90"/>
                <a:gd name="T34" fmla="*/ 56 w 101"/>
                <a:gd name="T35" fmla="*/ 75 h 90"/>
                <a:gd name="T36" fmla="*/ 50 w 101"/>
                <a:gd name="T37" fmla="*/ 88 h 90"/>
                <a:gd name="T38" fmla="*/ 43 w 101"/>
                <a:gd name="T39" fmla="*/ 90 h 90"/>
                <a:gd name="T40" fmla="*/ 36 w 101"/>
                <a:gd name="T41" fmla="*/ 89 h 90"/>
                <a:gd name="T42" fmla="*/ 26 w 101"/>
                <a:gd name="T43" fmla="*/ 79 h 90"/>
                <a:gd name="T44" fmla="*/ 36 w 101"/>
                <a:gd name="T45" fmla="*/ 77 h 90"/>
                <a:gd name="T46" fmla="*/ 72 w 101"/>
                <a:gd name="T47" fmla="*/ 43 h 90"/>
                <a:gd name="T48" fmla="*/ 80 w 101"/>
                <a:gd name="T49" fmla="*/ 41 h 90"/>
                <a:gd name="T50" fmla="*/ 57 w 101"/>
                <a:gd name="T51" fmla="*/ 13 h 90"/>
                <a:gd name="T52" fmla="*/ 72 w 101"/>
                <a:gd name="T53" fmla="*/ 43 h 90"/>
                <a:gd name="T54" fmla="*/ 10 w 101"/>
                <a:gd name="T55" fmla="*/ 40 h 90"/>
                <a:gd name="T56" fmla="*/ 20 w 101"/>
                <a:gd name="T57" fmla="*/ 39 h 90"/>
                <a:gd name="T58" fmla="*/ 33 w 101"/>
                <a:gd name="T59" fmla="*/ 16 h 90"/>
                <a:gd name="T60" fmla="*/ 10 w 101"/>
                <a:gd name="T61" fmla="*/ 4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1" h="90">
                  <a:moveTo>
                    <a:pt x="36" y="77"/>
                  </a:moveTo>
                  <a:cubicBezTo>
                    <a:pt x="36" y="78"/>
                    <a:pt x="37" y="79"/>
                    <a:pt x="39" y="80"/>
                  </a:cubicBezTo>
                  <a:cubicBezTo>
                    <a:pt x="40" y="80"/>
                    <a:pt x="41" y="80"/>
                    <a:pt x="42" y="80"/>
                  </a:cubicBezTo>
                  <a:cubicBezTo>
                    <a:pt x="43" y="80"/>
                    <a:pt x="43" y="79"/>
                    <a:pt x="44" y="79"/>
                  </a:cubicBezTo>
                  <a:cubicBezTo>
                    <a:pt x="45" y="78"/>
                    <a:pt x="46" y="77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9" y="47"/>
                    <a:pt x="34" y="49"/>
                    <a:pt x="30" y="52"/>
                  </a:cubicBezTo>
                  <a:cubicBezTo>
                    <a:pt x="19" y="47"/>
                    <a:pt x="9" y="47"/>
                    <a:pt x="0" y="52"/>
                  </a:cubicBezTo>
                  <a:cubicBezTo>
                    <a:pt x="2" y="26"/>
                    <a:pt x="16" y="9"/>
                    <a:pt x="44" y="6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85" y="9"/>
                    <a:pt x="99" y="26"/>
                    <a:pt x="101" y="52"/>
                  </a:cubicBezTo>
                  <a:cubicBezTo>
                    <a:pt x="92" y="47"/>
                    <a:pt x="83" y="47"/>
                    <a:pt x="72" y="52"/>
                  </a:cubicBezTo>
                  <a:cubicBezTo>
                    <a:pt x="67" y="49"/>
                    <a:pt x="63" y="47"/>
                    <a:pt x="56" y="47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56" y="81"/>
                    <a:pt x="54" y="85"/>
                    <a:pt x="50" y="88"/>
                  </a:cubicBezTo>
                  <a:cubicBezTo>
                    <a:pt x="48" y="89"/>
                    <a:pt x="45" y="90"/>
                    <a:pt x="43" y="90"/>
                  </a:cubicBezTo>
                  <a:cubicBezTo>
                    <a:pt x="40" y="90"/>
                    <a:pt x="38" y="90"/>
                    <a:pt x="36" y="89"/>
                  </a:cubicBezTo>
                  <a:cubicBezTo>
                    <a:pt x="31" y="88"/>
                    <a:pt x="27" y="84"/>
                    <a:pt x="26" y="79"/>
                  </a:cubicBezTo>
                  <a:cubicBezTo>
                    <a:pt x="36" y="77"/>
                    <a:pt x="36" y="77"/>
                    <a:pt x="36" y="77"/>
                  </a:cubicBezTo>
                  <a:close/>
                  <a:moveTo>
                    <a:pt x="72" y="43"/>
                  </a:moveTo>
                  <a:cubicBezTo>
                    <a:pt x="75" y="42"/>
                    <a:pt x="77" y="41"/>
                    <a:pt x="80" y="41"/>
                  </a:cubicBezTo>
                  <a:cubicBezTo>
                    <a:pt x="78" y="23"/>
                    <a:pt x="69" y="16"/>
                    <a:pt x="57" y="13"/>
                  </a:cubicBezTo>
                  <a:cubicBezTo>
                    <a:pt x="67" y="20"/>
                    <a:pt x="73" y="29"/>
                    <a:pt x="72" y="43"/>
                  </a:cubicBezTo>
                  <a:close/>
                  <a:moveTo>
                    <a:pt x="10" y="40"/>
                  </a:moveTo>
                  <a:cubicBezTo>
                    <a:pt x="14" y="40"/>
                    <a:pt x="17" y="40"/>
                    <a:pt x="20" y="39"/>
                  </a:cubicBezTo>
                  <a:cubicBezTo>
                    <a:pt x="25" y="31"/>
                    <a:pt x="29" y="23"/>
                    <a:pt x="33" y="16"/>
                  </a:cubicBezTo>
                  <a:cubicBezTo>
                    <a:pt x="20" y="19"/>
                    <a:pt x="13" y="27"/>
                    <a:pt x="10" y="4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79401" tIns="39701" rIns="79401" bIns="39701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855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621896" y="1840360"/>
            <a:ext cx="3498066" cy="4175606"/>
            <a:chOff x="7346438" y="2049265"/>
            <a:chExt cx="4028463" cy="4808735"/>
          </a:xfrm>
        </p:grpSpPr>
        <p:sp>
          <p:nvSpPr>
            <p:cNvPr id="7" name="Freeform 6"/>
            <p:cNvSpPr/>
            <p:nvPr/>
          </p:nvSpPr>
          <p:spPr>
            <a:xfrm rot="16200000">
              <a:off x="6956302" y="2439401"/>
              <a:ext cx="4808735" cy="4028463"/>
            </a:xfrm>
            <a:custGeom>
              <a:avLst/>
              <a:gdLst>
                <a:gd name="connsiteX0" fmla="*/ 5289608 w 5289608"/>
                <a:gd name="connsiteY0" fmla="*/ 562708 h 4431309"/>
                <a:gd name="connsiteX1" fmla="*/ 5165108 w 5289608"/>
                <a:gd name="connsiteY1" fmla="*/ 562708 h 4431309"/>
                <a:gd name="connsiteX2" fmla="*/ 5165108 w 5289608"/>
                <a:gd name="connsiteY2" fmla="*/ 3868601 h 4431309"/>
                <a:gd name="connsiteX3" fmla="*/ 4602401 w 5289608"/>
                <a:gd name="connsiteY3" fmla="*/ 4431309 h 4431309"/>
                <a:gd name="connsiteX4" fmla="*/ 0 w 5289608"/>
                <a:gd name="connsiteY4" fmla="*/ 4431309 h 4431309"/>
                <a:gd name="connsiteX5" fmla="*/ 0 w 5289608"/>
                <a:gd name="connsiteY5" fmla="*/ 3868601 h 4431309"/>
                <a:gd name="connsiteX6" fmla="*/ 4602401 w 5289608"/>
                <a:gd name="connsiteY6" fmla="*/ 3868601 h 4431309"/>
                <a:gd name="connsiteX7" fmla="*/ 4602401 w 5289608"/>
                <a:gd name="connsiteY7" fmla="*/ 562708 h 4431309"/>
                <a:gd name="connsiteX8" fmla="*/ 4477901 w 5289608"/>
                <a:gd name="connsiteY8" fmla="*/ 562708 h 4431309"/>
                <a:gd name="connsiteX9" fmla="*/ 4883755 w 5289608"/>
                <a:gd name="connsiteY9" fmla="*/ 0 h 4431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89608" h="4431309">
                  <a:moveTo>
                    <a:pt x="5289608" y="562708"/>
                  </a:moveTo>
                  <a:lnTo>
                    <a:pt x="5165108" y="562708"/>
                  </a:lnTo>
                  <a:lnTo>
                    <a:pt x="5165108" y="3868601"/>
                  </a:lnTo>
                  <a:lnTo>
                    <a:pt x="4602401" y="4431309"/>
                  </a:lnTo>
                  <a:lnTo>
                    <a:pt x="0" y="4431309"/>
                  </a:lnTo>
                  <a:lnTo>
                    <a:pt x="0" y="3868601"/>
                  </a:lnTo>
                  <a:lnTo>
                    <a:pt x="4602401" y="3868601"/>
                  </a:lnTo>
                  <a:lnTo>
                    <a:pt x="4602401" y="562708"/>
                  </a:lnTo>
                  <a:lnTo>
                    <a:pt x="4477901" y="562708"/>
                  </a:lnTo>
                  <a:lnTo>
                    <a:pt x="4883755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855" dirty="0">
                <a:cs typeface="+mn-ea"/>
                <a:sym typeface="+mn-lt"/>
              </a:endParaRPr>
            </a:p>
          </p:txBody>
        </p:sp>
        <p:sp>
          <p:nvSpPr>
            <p:cNvPr id="18" name="Freeform 17"/>
            <p:cNvSpPr>
              <a:spLocks noEditPoints="1"/>
            </p:cNvSpPr>
            <p:nvPr/>
          </p:nvSpPr>
          <p:spPr bwMode="auto">
            <a:xfrm>
              <a:off x="8120836" y="2231727"/>
              <a:ext cx="369515" cy="372985"/>
            </a:xfrm>
            <a:custGeom>
              <a:avLst/>
              <a:gdLst>
                <a:gd name="T0" fmla="*/ 49 w 99"/>
                <a:gd name="T1" fmla="*/ 0 h 100"/>
                <a:gd name="T2" fmla="*/ 99 w 99"/>
                <a:gd name="T3" fmla="*/ 50 h 100"/>
                <a:gd name="T4" fmla="*/ 49 w 99"/>
                <a:gd name="T5" fmla="*/ 100 h 100"/>
                <a:gd name="T6" fmla="*/ 0 w 99"/>
                <a:gd name="T7" fmla="*/ 50 h 100"/>
                <a:gd name="T8" fmla="*/ 49 w 99"/>
                <a:gd name="T9" fmla="*/ 0 h 100"/>
                <a:gd name="T10" fmla="*/ 45 w 99"/>
                <a:gd name="T11" fmla="*/ 15 h 100"/>
                <a:gd name="T12" fmla="*/ 45 w 99"/>
                <a:gd name="T13" fmla="*/ 44 h 100"/>
                <a:gd name="T14" fmla="*/ 54 w 99"/>
                <a:gd name="T15" fmla="*/ 44 h 100"/>
                <a:gd name="T16" fmla="*/ 54 w 99"/>
                <a:gd name="T17" fmla="*/ 15 h 100"/>
                <a:gd name="T18" fmla="*/ 45 w 99"/>
                <a:gd name="T19" fmla="*/ 15 h 100"/>
                <a:gd name="T20" fmla="*/ 67 w 99"/>
                <a:gd name="T21" fmla="*/ 24 h 100"/>
                <a:gd name="T22" fmla="*/ 61 w 99"/>
                <a:gd name="T23" fmla="*/ 32 h 100"/>
                <a:gd name="T24" fmla="*/ 64 w 99"/>
                <a:gd name="T25" fmla="*/ 35 h 100"/>
                <a:gd name="T26" fmla="*/ 70 w 99"/>
                <a:gd name="T27" fmla="*/ 50 h 100"/>
                <a:gd name="T28" fmla="*/ 64 w 99"/>
                <a:gd name="T29" fmla="*/ 65 h 100"/>
                <a:gd name="T30" fmla="*/ 49 w 99"/>
                <a:gd name="T31" fmla="*/ 71 h 100"/>
                <a:gd name="T32" fmla="*/ 35 w 99"/>
                <a:gd name="T33" fmla="*/ 65 h 100"/>
                <a:gd name="T34" fmla="*/ 28 w 99"/>
                <a:gd name="T35" fmla="*/ 50 h 100"/>
                <a:gd name="T36" fmla="*/ 35 w 99"/>
                <a:gd name="T37" fmla="*/ 35 h 100"/>
                <a:gd name="T38" fmla="*/ 37 w 99"/>
                <a:gd name="T39" fmla="*/ 32 h 100"/>
                <a:gd name="T40" fmla="*/ 31 w 99"/>
                <a:gd name="T41" fmla="*/ 24 h 100"/>
                <a:gd name="T42" fmla="*/ 27 w 99"/>
                <a:gd name="T43" fmla="*/ 28 h 100"/>
                <a:gd name="T44" fmla="*/ 18 w 99"/>
                <a:gd name="T45" fmla="*/ 50 h 100"/>
                <a:gd name="T46" fmla="*/ 27 w 99"/>
                <a:gd name="T47" fmla="*/ 72 h 100"/>
                <a:gd name="T48" fmla="*/ 49 w 99"/>
                <a:gd name="T49" fmla="*/ 81 h 100"/>
                <a:gd name="T50" fmla="*/ 72 w 99"/>
                <a:gd name="T51" fmla="*/ 72 h 100"/>
                <a:gd name="T52" fmla="*/ 81 w 99"/>
                <a:gd name="T53" fmla="*/ 50 h 100"/>
                <a:gd name="T54" fmla="*/ 72 w 99"/>
                <a:gd name="T55" fmla="*/ 28 h 100"/>
                <a:gd name="T56" fmla="*/ 67 w 99"/>
                <a:gd name="T57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9" h="100">
                  <a:moveTo>
                    <a:pt x="49" y="0"/>
                  </a:moveTo>
                  <a:cubicBezTo>
                    <a:pt x="77" y="0"/>
                    <a:pt x="99" y="22"/>
                    <a:pt x="99" y="50"/>
                  </a:cubicBezTo>
                  <a:cubicBezTo>
                    <a:pt x="99" y="77"/>
                    <a:pt x="77" y="100"/>
                    <a:pt x="49" y="100"/>
                  </a:cubicBezTo>
                  <a:cubicBezTo>
                    <a:pt x="22" y="100"/>
                    <a:pt x="0" y="77"/>
                    <a:pt x="0" y="50"/>
                  </a:cubicBezTo>
                  <a:cubicBezTo>
                    <a:pt x="0" y="22"/>
                    <a:pt x="22" y="0"/>
                    <a:pt x="49" y="0"/>
                  </a:cubicBezTo>
                  <a:close/>
                  <a:moveTo>
                    <a:pt x="45" y="15"/>
                  </a:moveTo>
                  <a:cubicBezTo>
                    <a:pt x="45" y="44"/>
                    <a:pt x="45" y="44"/>
                    <a:pt x="45" y="44"/>
                  </a:cubicBezTo>
                  <a:cubicBezTo>
                    <a:pt x="54" y="44"/>
                    <a:pt x="54" y="44"/>
                    <a:pt x="54" y="44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45" y="15"/>
                    <a:pt x="45" y="15"/>
                    <a:pt x="45" y="15"/>
                  </a:cubicBezTo>
                  <a:close/>
                  <a:moveTo>
                    <a:pt x="67" y="24"/>
                  </a:moveTo>
                  <a:cubicBezTo>
                    <a:pt x="61" y="32"/>
                    <a:pt x="61" y="32"/>
                    <a:pt x="61" y="32"/>
                  </a:cubicBezTo>
                  <a:cubicBezTo>
                    <a:pt x="62" y="33"/>
                    <a:pt x="63" y="34"/>
                    <a:pt x="64" y="35"/>
                  </a:cubicBezTo>
                  <a:cubicBezTo>
                    <a:pt x="68" y="39"/>
                    <a:pt x="70" y="44"/>
                    <a:pt x="70" y="50"/>
                  </a:cubicBezTo>
                  <a:cubicBezTo>
                    <a:pt x="70" y="55"/>
                    <a:pt x="68" y="61"/>
                    <a:pt x="64" y="65"/>
                  </a:cubicBezTo>
                  <a:cubicBezTo>
                    <a:pt x="60" y="68"/>
                    <a:pt x="55" y="71"/>
                    <a:pt x="49" y="71"/>
                  </a:cubicBezTo>
                  <a:cubicBezTo>
                    <a:pt x="44" y="71"/>
                    <a:pt x="38" y="68"/>
                    <a:pt x="35" y="65"/>
                  </a:cubicBezTo>
                  <a:cubicBezTo>
                    <a:pt x="31" y="61"/>
                    <a:pt x="28" y="55"/>
                    <a:pt x="28" y="50"/>
                  </a:cubicBezTo>
                  <a:cubicBezTo>
                    <a:pt x="28" y="44"/>
                    <a:pt x="31" y="39"/>
                    <a:pt x="35" y="35"/>
                  </a:cubicBezTo>
                  <a:cubicBezTo>
                    <a:pt x="35" y="34"/>
                    <a:pt x="36" y="33"/>
                    <a:pt x="37" y="32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0" y="25"/>
                    <a:pt x="29" y="26"/>
                    <a:pt x="27" y="28"/>
                  </a:cubicBezTo>
                  <a:cubicBezTo>
                    <a:pt x="22" y="33"/>
                    <a:pt x="18" y="41"/>
                    <a:pt x="18" y="50"/>
                  </a:cubicBezTo>
                  <a:cubicBezTo>
                    <a:pt x="18" y="58"/>
                    <a:pt x="22" y="66"/>
                    <a:pt x="27" y="72"/>
                  </a:cubicBezTo>
                  <a:cubicBezTo>
                    <a:pt x="33" y="77"/>
                    <a:pt x="41" y="81"/>
                    <a:pt x="49" y="81"/>
                  </a:cubicBezTo>
                  <a:cubicBezTo>
                    <a:pt x="58" y="81"/>
                    <a:pt x="66" y="77"/>
                    <a:pt x="72" y="72"/>
                  </a:cubicBezTo>
                  <a:cubicBezTo>
                    <a:pt x="77" y="66"/>
                    <a:pt x="81" y="58"/>
                    <a:pt x="81" y="50"/>
                  </a:cubicBezTo>
                  <a:cubicBezTo>
                    <a:pt x="81" y="41"/>
                    <a:pt x="77" y="33"/>
                    <a:pt x="72" y="28"/>
                  </a:cubicBezTo>
                  <a:cubicBezTo>
                    <a:pt x="70" y="26"/>
                    <a:pt x="69" y="25"/>
                    <a:pt x="67" y="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79401" tIns="39701" rIns="79401" bIns="39701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855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621894" y="4324114"/>
            <a:ext cx="1665749" cy="1691850"/>
            <a:chOff x="7346434" y="4909620"/>
            <a:chExt cx="1918320" cy="1948378"/>
          </a:xfrm>
        </p:grpSpPr>
        <p:sp>
          <p:nvSpPr>
            <p:cNvPr id="4" name="Freeform 3"/>
            <p:cNvSpPr/>
            <p:nvPr/>
          </p:nvSpPr>
          <p:spPr>
            <a:xfrm rot="16200000">
              <a:off x="7331405" y="4924649"/>
              <a:ext cx="1948378" cy="1918320"/>
            </a:xfrm>
            <a:custGeom>
              <a:avLst/>
              <a:gdLst>
                <a:gd name="connsiteX0" fmla="*/ 2143216 w 2143216"/>
                <a:gd name="connsiteY0" fmla="*/ 562708 h 2110152"/>
                <a:gd name="connsiteX1" fmla="*/ 2018715 w 2143216"/>
                <a:gd name="connsiteY1" fmla="*/ 562708 h 2110152"/>
                <a:gd name="connsiteX2" fmla="*/ 2018715 w 2143216"/>
                <a:gd name="connsiteY2" fmla="*/ 1547444 h 2110152"/>
                <a:gd name="connsiteX3" fmla="*/ 1456007 w 2143216"/>
                <a:gd name="connsiteY3" fmla="*/ 2110152 h 2110152"/>
                <a:gd name="connsiteX4" fmla="*/ 1456007 w 2143216"/>
                <a:gd name="connsiteY4" fmla="*/ 2110151 h 2110152"/>
                <a:gd name="connsiteX5" fmla="*/ 0 w 2143216"/>
                <a:gd name="connsiteY5" fmla="*/ 2110151 h 2110152"/>
                <a:gd name="connsiteX6" fmla="*/ 0 w 2143216"/>
                <a:gd name="connsiteY6" fmla="*/ 1547443 h 2110152"/>
                <a:gd name="connsiteX7" fmla="*/ 1456007 w 2143216"/>
                <a:gd name="connsiteY7" fmla="*/ 1547443 h 2110152"/>
                <a:gd name="connsiteX8" fmla="*/ 1456007 w 2143216"/>
                <a:gd name="connsiteY8" fmla="*/ 562708 h 2110152"/>
                <a:gd name="connsiteX9" fmla="*/ 1331509 w 2143216"/>
                <a:gd name="connsiteY9" fmla="*/ 562708 h 2110152"/>
                <a:gd name="connsiteX10" fmla="*/ 1737363 w 2143216"/>
                <a:gd name="connsiteY10" fmla="*/ 0 h 2110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43216" h="2110152">
                  <a:moveTo>
                    <a:pt x="2143216" y="562708"/>
                  </a:moveTo>
                  <a:lnTo>
                    <a:pt x="2018715" y="562708"/>
                  </a:lnTo>
                  <a:lnTo>
                    <a:pt x="2018715" y="1547444"/>
                  </a:lnTo>
                  <a:lnTo>
                    <a:pt x="1456007" y="2110152"/>
                  </a:lnTo>
                  <a:lnTo>
                    <a:pt x="1456007" y="2110151"/>
                  </a:lnTo>
                  <a:lnTo>
                    <a:pt x="0" y="2110151"/>
                  </a:lnTo>
                  <a:lnTo>
                    <a:pt x="0" y="1547443"/>
                  </a:lnTo>
                  <a:lnTo>
                    <a:pt x="1456007" y="1547443"/>
                  </a:lnTo>
                  <a:lnTo>
                    <a:pt x="1456007" y="562708"/>
                  </a:lnTo>
                  <a:lnTo>
                    <a:pt x="1331509" y="562708"/>
                  </a:lnTo>
                  <a:lnTo>
                    <a:pt x="1737363" y="0"/>
                  </a:lnTo>
                  <a:close/>
                </a:path>
              </a:pathLst>
            </a:custGeom>
            <a:solidFill>
              <a:srgbClr val="EC1C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855">
                <a:cs typeface="+mn-ea"/>
                <a:sym typeface="+mn-lt"/>
              </a:endParaRPr>
            </a:p>
          </p:txBody>
        </p:sp>
        <p:sp>
          <p:nvSpPr>
            <p:cNvPr id="19" name="Freeform 18"/>
            <p:cNvSpPr>
              <a:spLocks noEditPoints="1"/>
            </p:cNvSpPr>
            <p:nvPr/>
          </p:nvSpPr>
          <p:spPr bwMode="auto">
            <a:xfrm>
              <a:off x="8091344" y="5076469"/>
              <a:ext cx="399007" cy="404213"/>
            </a:xfrm>
            <a:custGeom>
              <a:avLst/>
              <a:gdLst>
                <a:gd name="T0" fmla="*/ 94 w 107"/>
                <a:gd name="T1" fmla="*/ 30 h 108"/>
                <a:gd name="T2" fmla="*/ 77 w 107"/>
                <a:gd name="T3" fmla="*/ 95 h 108"/>
                <a:gd name="T4" fmla="*/ 13 w 107"/>
                <a:gd name="T5" fmla="*/ 77 h 108"/>
                <a:gd name="T6" fmla="*/ 30 w 107"/>
                <a:gd name="T7" fmla="*/ 13 h 108"/>
                <a:gd name="T8" fmla="*/ 94 w 107"/>
                <a:gd name="T9" fmla="*/ 30 h 108"/>
                <a:gd name="T10" fmla="*/ 68 w 107"/>
                <a:gd name="T11" fmla="*/ 46 h 108"/>
                <a:gd name="T12" fmla="*/ 68 w 107"/>
                <a:gd name="T13" fmla="*/ 46 h 108"/>
                <a:gd name="T14" fmla="*/ 58 w 107"/>
                <a:gd name="T15" fmla="*/ 38 h 108"/>
                <a:gd name="T16" fmla="*/ 45 w 107"/>
                <a:gd name="T17" fmla="*/ 40 h 108"/>
                <a:gd name="T18" fmla="*/ 45 w 107"/>
                <a:gd name="T19" fmla="*/ 40 h 108"/>
                <a:gd name="T20" fmla="*/ 38 w 107"/>
                <a:gd name="T21" fmla="*/ 50 h 108"/>
                <a:gd name="T22" fmla="*/ 39 w 107"/>
                <a:gd name="T23" fmla="*/ 62 h 108"/>
                <a:gd name="T24" fmla="*/ 39 w 107"/>
                <a:gd name="T25" fmla="*/ 62 h 108"/>
                <a:gd name="T26" fmla="*/ 49 w 107"/>
                <a:gd name="T27" fmla="*/ 69 h 108"/>
                <a:gd name="T28" fmla="*/ 62 w 107"/>
                <a:gd name="T29" fmla="*/ 68 h 108"/>
                <a:gd name="T30" fmla="*/ 62 w 107"/>
                <a:gd name="T31" fmla="*/ 68 h 108"/>
                <a:gd name="T32" fmla="*/ 69 w 107"/>
                <a:gd name="T33" fmla="*/ 58 h 108"/>
                <a:gd name="T34" fmla="*/ 68 w 107"/>
                <a:gd name="T35" fmla="*/ 46 h 108"/>
                <a:gd name="T36" fmla="*/ 63 w 107"/>
                <a:gd name="T37" fmla="*/ 56 h 108"/>
                <a:gd name="T38" fmla="*/ 62 w 107"/>
                <a:gd name="T39" fmla="*/ 49 h 108"/>
                <a:gd name="T40" fmla="*/ 62 w 107"/>
                <a:gd name="T41" fmla="*/ 49 h 108"/>
                <a:gd name="T42" fmla="*/ 56 w 107"/>
                <a:gd name="T43" fmla="*/ 44 h 108"/>
                <a:gd name="T44" fmla="*/ 48 w 107"/>
                <a:gd name="T45" fmla="*/ 45 h 108"/>
                <a:gd name="T46" fmla="*/ 48 w 107"/>
                <a:gd name="T47" fmla="*/ 45 h 108"/>
                <a:gd name="T48" fmla="*/ 44 w 107"/>
                <a:gd name="T49" fmla="*/ 51 h 108"/>
                <a:gd name="T50" fmla="*/ 45 w 107"/>
                <a:gd name="T51" fmla="*/ 59 h 108"/>
                <a:gd name="T52" fmla="*/ 45 w 107"/>
                <a:gd name="T53" fmla="*/ 59 h 108"/>
                <a:gd name="T54" fmla="*/ 51 w 107"/>
                <a:gd name="T55" fmla="*/ 64 h 108"/>
                <a:gd name="T56" fmla="*/ 59 w 107"/>
                <a:gd name="T57" fmla="*/ 63 h 108"/>
                <a:gd name="T58" fmla="*/ 59 w 107"/>
                <a:gd name="T59" fmla="*/ 63 h 108"/>
                <a:gd name="T60" fmla="*/ 63 w 107"/>
                <a:gd name="T61" fmla="*/ 56 h 108"/>
                <a:gd name="T62" fmla="*/ 29 w 107"/>
                <a:gd name="T63" fmla="*/ 24 h 108"/>
                <a:gd name="T64" fmla="*/ 17 w 107"/>
                <a:gd name="T65" fmla="*/ 65 h 108"/>
                <a:gd name="T66" fmla="*/ 25 w 107"/>
                <a:gd name="T67" fmla="*/ 63 h 108"/>
                <a:gd name="T68" fmla="*/ 29 w 107"/>
                <a:gd name="T69" fmla="*/ 24 h 108"/>
                <a:gd name="T70" fmla="*/ 69 w 107"/>
                <a:gd name="T71" fmla="*/ 37 h 108"/>
                <a:gd name="T72" fmla="*/ 73 w 107"/>
                <a:gd name="T73" fmla="*/ 42 h 108"/>
                <a:gd name="T74" fmla="*/ 74 w 107"/>
                <a:gd name="T75" fmla="*/ 45 h 108"/>
                <a:gd name="T76" fmla="*/ 91 w 107"/>
                <a:gd name="T77" fmla="*/ 38 h 108"/>
                <a:gd name="T78" fmla="*/ 89 w 107"/>
                <a:gd name="T79" fmla="*/ 33 h 108"/>
                <a:gd name="T80" fmla="*/ 82 w 107"/>
                <a:gd name="T81" fmla="*/ 25 h 108"/>
                <a:gd name="T82" fmla="*/ 69 w 107"/>
                <a:gd name="T83" fmla="*/ 37 h 108"/>
                <a:gd name="T84" fmla="*/ 92 w 107"/>
                <a:gd name="T85" fmla="*/ 43 h 108"/>
                <a:gd name="T86" fmla="*/ 75 w 107"/>
                <a:gd name="T87" fmla="*/ 47 h 108"/>
                <a:gd name="T88" fmla="*/ 76 w 107"/>
                <a:gd name="T89" fmla="*/ 53 h 108"/>
                <a:gd name="T90" fmla="*/ 93 w 107"/>
                <a:gd name="T91" fmla="*/ 54 h 108"/>
                <a:gd name="T92" fmla="*/ 92 w 107"/>
                <a:gd name="T93" fmla="*/ 43 h 108"/>
                <a:gd name="T94" fmla="*/ 70 w 107"/>
                <a:gd name="T95" fmla="*/ 44 h 108"/>
                <a:gd name="T96" fmla="*/ 44 w 107"/>
                <a:gd name="T97" fmla="*/ 37 h 108"/>
                <a:gd name="T98" fmla="*/ 37 w 107"/>
                <a:gd name="T99" fmla="*/ 63 h 108"/>
                <a:gd name="T100" fmla="*/ 63 w 107"/>
                <a:gd name="T101" fmla="*/ 70 h 108"/>
                <a:gd name="T102" fmla="*/ 70 w 107"/>
                <a:gd name="T103" fmla="*/ 4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7" h="108">
                  <a:moveTo>
                    <a:pt x="94" y="30"/>
                  </a:moveTo>
                  <a:cubicBezTo>
                    <a:pt x="107" y="53"/>
                    <a:pt x="100" y="82"/>
                    <a:pt x="77" y="95"/>
                  </a:cubicBezTo>
                  <a:cubicBezTo>
                    <a:pt x="54" y="108"/>
                    <a:pt x="26" y="100"/>
                    <a:pt x="13" y="77"/>
                  </a:cubicBezTo>
                  <a:cubicBezTo>
                    <a:pt x="0" y="55"/>
                    <a:pt x="7" y="26"/>
                    <a:pt x="30" y="13"/>
                  </a:cubicBezTo>
                  <a:cubicBezTo>
                    <a:pt x="52" y="0"/>
                    <a:pt x="81" y="8"/>
                    <a:pt x="94" y="30"/>
                  </a:cubicBezTo>
                  <a:close/>
                  <a:moveTo>
                    <a:pt x="68" y="46"/>
                  </a:moveTo>
                  <a:cubicBezTo>
                    <a:pt x="68" y="46"/>
                    <a:pt x="68" y="46"/>
                    <a:pt x="68" y="46"/>
                  </a:cubicBezTo>
                  <a:cubicBezTo>
                    <a:pt x="65" y="42"/>
                    <a:pt x="62" y="39"/>
                    <a:pt x="58" y="38"/>
                  </a:cubicBezTo>
                  <a:cubicBezTo>
                    <a:pt x="54" y="37"/>
                    <a:pt x="49" y="37"/>
                    <a:pt x="45" y="40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1" y="42"/>
                    <a:pt x="39" y="46"/>
                    <a:pt x="38" y="50"/>
                  </a:cubicBezTo>
                  <a:cubicBezTo>
                    <a:pt x="37" y="54"/>
                    <a:pt x="37" y="58"/>
                    <a:pt x="39" y="62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42" y="66"/>
                    <a:pt x="45" y="68"/>
                    <a:pt x="49" y="69"/>
                  </a:cubicBezTo>
                  <a:cubicBezTo>
                    <a:pt x="53" y="71"/>
                    <a:pt x="58" y="70"/>
                    <a:pt x="62" y="68"/>
                  </a:cubicBezTo>
                  <a:cubicBezTo>
                    <a:pt x="62" y="68"/>
                    <a:pt x="62" y="68"/>
                    <a:pt x="62" y="68"/>
                  </a:cubicBezTo>
                  <a:cubicBezTo>
                    <a:pt x="65" y="66"/>
                    <a:pt x="68" y="62"/>
                    <a:pt x="69" y="58"/>
                  </a:cubicBezTo>
                  <a:cubicBezTo>
                    <a:pt x="70" y="54"/>
                    <a:pt x="70" y="50"/>
                    <a:pt x="68" y="46"/>
                  </a:cubicBezTo>
                  <a:close/>
                  <a:moveTo>
                    <a:pt x="63" y="56"/>
                  </a:moveTo>
                  <a:cubicBezTo>
                    <a:pt x="64" y="54"/>
                    <a:pt x="64" y="51"/>
                    <a:pt x="62" y="49"/>
                  </a:cubicBezTo>
                  <a:cubicBezTo>
                    <a:pt x="62" y="49"/>
                    <a:pt x="62" y="49"/>
                    <a:pt x="62" y="49"/>
                  </a:cubicBezTo>
                  <a:cubicBezTo>
                    <a:pt x="61" y="46"/>
                    <a:pt x="59" y="45"/>
                    <a:pt x="56" y="44"/>
                  </a:cubicBezTo>
                  <a:cubicBezTo>
                    <a:pt x="54" y="43"/>
                    <a:pt x="51" y="44"/>
                    <a:pt x="48" y="45"/>
                  </a:cubicBezTo>
                  <a:cubicBezTo>
                    <a:pt x="48" y="45"/>
                    <a:pt x="48" y="45"/>
                    <a:pt x="48" y="45"/>
                  </a:cubicBezTo>
                  <a:cubicBezTo>
                    <a:pt x="46" y="46"/>
                    <a:pt x="44" y="49"/>
                    <a:pt x="44" y="51"/>
                  </a:cubicBezTo>
                  <a:cubicBezTo>
                    <a:pt x="43" y="54"/>
                    <a:pt x="43" y="56"/>
                    <a:pt x="45" y="59"/>
                  </a:cubicBezTo>
                  <a:cubicBezTo>
                    <a:pt x="45" y="59"/>
                    <a:pt x="45" y="59"/>
                    <a:pt x="45" y="59"/>
                  </a:cubicBezTo>
                  <a:cubicBezTo>
                    <a:pt x="46" y="61"/>
                    <a:pt x="48" y="63"/>
                    <a:pt x="51" y="64"/>
                  </a:cubicBezTo>
                  <a:cubicBezTo>
                    <a:pt x="53" y="64"/>
                    <a:pt x="56" y="64"/>
                    <a:pt x="59" y="63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61" y="61"/>
                    <a:pt x="63" y="59"/>
                    <a:pt x="63" y="56"/>
                  </a:cubicBezTo>
                  <a:close/>
                  <a:moveTo>
                    <a:pt x="29" y="24"/>
                  </a:moveTo>
                  <a:cubicBezTo>
                    <a:pt x="16" y="36"/>
                    <a:pt x="14" y="50"/>
                    <a:pt x="17" y="65"/>
                  </a:cubicBezTo>
                  <a:cubicBezTo>
                    <a:pt x="20" y="64"/>
                    <a:pt x="23" y="64"/>
                    <a:pt x="25" y="63"/>
                  </a:cubicBezTo>
                  <a:cubicBezTo>
                    <a:pt x="21" y="49"/>
                    <a:pt x="22" y="36"/>
                    <a:pt x="29" y="24"/>
                  </a:cubicBezTo>
                  <a:close/>
                  <a:moveTo>
                    <a:pt x="69" y="37"/>
                  </a:moveTo>
                  <a:cubicBezTo>
                    <a:pt x="70" y="38"/>
                    <a:pt x="72" y="40"/>
                    <a:pt x="73" y="42"/>
                  </a:cubicBezTo>
                  <a:cubicBezTo>
                    <a:pt x="74" y="43"/>
                    <a:pt x="74" y="44"/>
                    <a:pt x="74" y="45"/>
                  </a:cubicBezTo>
                  <a:cubicBezTo>
                    <a:pt x="91" y="38"/>
                    <a:pt x="91" y="38"/>
                    <a:pt x="91" y="38"/>
                  </a:cubicBezTo>
                  <a:cubicBezTo>
                    <a:pt x="90" y="36"/>
                    <a:pt x="89" y="35"/>
                    <a:pt x="89" y="33"/>
                  </a:cubicBezTo>
                  <a:cubicBezTo>
                    <a:pt x="87" y="30"/>
                    <a:pt x="85" y="28"/>
                    <a:pt x="82" y="25"/>
                  </a:cubicBezTo>
                  <a:cubicBezTo>
                    <a:pt x="69" y="37"/>
                    <a:pt x="69" y="37"/>
                    <a:pt x="69" y="37"/>
                  </a:cubicBezTo>
                  <a:close/>
                  <a:moveTo>
                    <a:pt x="92" y="43"/>
                  </a:moveTo>
                  <a:cubicBezTo>
                    <a:pt x="75" y="47"/>
                    <a:pt x="75" y="47"/>
                    <a:pt x="75" y="47"/>
                  </a:cubicBezTo>
                  <a:cubicBezTo>
                    <a:pt x="76" y="49"/>
                    <a:pt x="76" y="51"/>
                    <a:pt x="76" y="53"/>
                  </a:cubicBezTo>
                  <a:cubicBezTo>
                    <a:pt x="93" y="54"/>
                    <a:pt x="93" y="54"/>
                    <a:pt x="93" y="54"/>
                  </a:cubicBezTo>
                  <a:cubicBezTo>
                    <a:pt x="94" y="50"/>
                    <a:pt x="93" y="46"/>
                    <a:pt x="92" y="43"/>
                  </a:cubicBezTo>
                  <a:close/>
                  <a:moveTo>
                    <a:pt x="70" y="44"/>
                  </a:moveTo>
                  <a:cubicBezTo>
                    <a:pt x="65" y="35"/>
                    <a:pt x="53" y="32"/>
                    <a:pt x="44" y="37"/>
                  </a:cubicBezTo>
                  <a:cubicBezTo>
                    <a:pt x="35" y="42"/>
                    <a:pt x="32" y="54"/>
                    <a:pt x="37" y="63"/>
                  </a:cubicBezTo>
                  <a:cubicBezTo>
                    <a:pt x="42" y="72"/>
                    <a:pt x="54" y="76"/>
                    <a:pt x="63" y="70"/>
                  </a:cubicBezTo>
                  <a:cubicBezTo>
                    <a:pt x="72" y="65"/>
                    <a:pt x="75" y="53"/>
                    <a:pt x="70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79401" tIns="39701" rIns="79401" bIns="39701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855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190411" y="1998798"/>
            <a:ext cx="398037" cy="298720"/>
            <a:chOff x="789999" y="2242985"/>
            <a:chExt cx="504229" cy="378415"/>
          </a:xfrm>
        </p:grpSpPr>
        <p:sp>
          <p:nvSpPr>
            <p:cNvPr id="21" name="Rectangle 20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855">
                <a:cs typeface="+mn-ea"/>
                <a:sym typeface="+mn-lt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855">
                <a:cs typeface="+mn-ea"/>
                <a:sym typeface="+mn-lt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2683606" y="1845248"/>
            <a:ext cx="2869787" cy="656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en-GB" altLang="zh-CN" sz="16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190411" y="2908202"/>
            <a:ext cx="398037" cy="298720"/>
            <a:chOff x="789999" y="2242985"/>
            <a:chExt cx="504229" cy="378415"/>
          </a:xfrm>
        </p:grpSpPr>
        <p:sp>
          <p:nvSpPr>
            <p:cNvPr id="25" name="Rectangle 24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855">
                <a:cs typeface="+mn-ea"/>
                <a:sym typeface="+mn-lt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855">
                <a:cs typeface="+mn-ea"/>
                <a:sym typeface="+mn-lt"/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2683606" y="2754650"/>
            <a:ext cx="2869787" cy="951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Click here to add content, content to match the title. modify the</a:t>
            </a:r>
            <a:endParaRPr lang="en-GB" altLang="zh-CN" sz="16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2190411" y="3839750"/>
            <a:ext cx="398037" cy="298720"/>
            <a:chOff x="789999" y="2242985"/>
            <a:chExt cx="504229" cy="378415"/>
          </a:xfrm>
        </p:grpSpPr>
        <p:sp>
          <p:nvSpPr>
            <p:cNvPr id="29" name="Rectangle 28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855">
                <a:cs typeface="+mn-ea"/>
                <a:sym typeface="+mn-lt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rgbClr val="00A6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855">
                <a:cs typeface="+mn-ea"/>
                <a:sym typeface="+mn-lt"/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2683606" y="3686199"/>
            <a:ext cx="2869787" cy="951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Click here to add content, content to match the title. modify the</a:t>
            </a:r>
            <a:endParaRPr lang="en-GB" altLang="zh-CN" sz="16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2190411" y="4730929"/>
            <a:ext cx="398037" cy="298720"/>
            <a:chOff x="789999" y="2242985"/>
            <a:chExt cx="504229" cy="378415"/>
          </a:xfrm>
        </p:grpSpPr>
        <p:sp>
          <p:nvSpPr>
            <p:cNvPr id="33" name="Rectangle 32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855">
                <a:cs typeface="+mn-ea"/>
                <a:sym typeface="+mn-lt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rgbClr val="EC1C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855">
                <a:cs typeface="+mn-ea"/>
                <a:sym typeface="+mn-lt"/>
              </a:endParaRPr>
            </a:p>
          </p:txBody>
        </p:sp>
      </p:grpSp>
      <p:sp>
        <p:nvSpPr>
          <p:cNvPr id="35" name="Rectangle 34"/>
          <p:cNvSpPr/>
          <p:nvPr/>
        </p:nvSpPr>
        <p:spPr>
          <a:xfrm>
            <a:off x="2683606" y="4577378"/>
            <a:ext cx="2869787" cy="951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Click here to add content, content to match the title. modify the</a:t>
            </a:r>
            <a:endParaRPr lang="en-GB" altLang="zh-CN" sz="16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/>
      <p:bldP spid="31" grpId="0"/>
      <p:bldP spid="3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7"/>
          <p:cNvGrpSpPr/>
          <p:nvPr/>
        </p:nvGrpSpPr>
        <p:grpSpPr>
          <a:xfrm>
            <a:off x="6059488" y="1633367"/>
            <a:ext cx="5143536" cy="814806"/>
            <a:chOff x="4500562" y="1643056"/>
            <a:chExt cx="3857652" cy="611104"/>
          </a:xfrm>
        </p:grpSpPr>
        <p:sp>
          <p:nvSpPr>
            <p:cNvPr id="5" name="Rectangle 14"/>
            <p:cNvSpPr/>
            <p:nvPr/>
          </p:nvSpPr>
          <p:spPr>
            <a:xfrm>
              <a:off x="4500562" y="1643056"/>
              <a:ext cx="2114666" cy="3462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Teamwork Strategy</a:t>
              </a:r>
            </a:p>
          </p:txBody>
        </p:sp>
        <p:sp>
          <p:nvSpPr>
            <p:cNvPr id="6" name="Rectangle 15"/>
            <p:cNvSpPr/>
            <p:nvPr/>
          </p:nvSpPr>
          <p:spPr>
            <a:xfrm>
              <a:off x="4500562" y="2000245"/>
              <a:ext cx="3857652" cy="2539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600" dirty="0">
                  <a:solidFill>
                    <a:prstClr val="black">
                      <a:lumMod val="95000"/>
                      <a:lumOff val="5000"/>
                    </a:prst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ms-MY" sz="16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7" name="Freeform 26"/>
          <p:cNvSpPr/>
          <p:nvPr/>
        </p:nvSpPr>
        <p:spPr bwMode="auto">
          <a:xfrm>
            <a:off x="6277496" y="3238040"/>
            <a:ext cx="152691" cy="158355"/>
          </a:xfrm>
          <a:custGeom>
            <a:avLst/>
            <a:gdLst>
              <a:gd name="T0" fmla="*/ 103 w 274"/>
              <a:gd name="T1" fmla="*/ 284 h 284"/>
              <a:gd name="T2" fmla="*/ 80 w 274"/>
              <a:gd name="T3" fmla="*/ 273 h 284"/>
              <a:gd name="T4" fmla="*/ 9 w 274"/>
              <a:gd name="T5" fmla="*/ 178 h 284"/>
              <a:gd name="T6" fmla="*/ 14 w 274"/>
              <a:gd name="T7" fmla="*/ 139 h 284"/>
              <a:gd name="T8" fmla="*/ 53 w 274"/>
              <a:gd name="T9" fmla="*/ 145 h 284"/>
              <a:gd name="T10" fmla="*/ 100 w 274"/>
              <a:gd name="T11" fmla="*/ 207 h 284"/>
              <a:gd name="T12" fmla="*/ 219 w 274"/>
              <a:gd name="T13" fmla="*/ 17 h 284"/>
              <a:gd name="T14" fmla="*/ 257 w 274"/>
              <a:gd name="T15" fmla="*/ 8 h 284"/>
              <a:gd name="T16" fmla="*/ 266 w 274"/>
              <a:gd name="T17" fmla="*/ 47 h 284"/>
              <a:gd name="T18" fmla="*/ 126 w 274"/>
              <a:gd name="T19" fmla="*/ 271 h 284"/>
              <a:gd name="T20" fmla="*/ 104 w 274"/>
              <a:gd name="T21" fmla="*/ 284 h 284"/>
              <a:gd name="T22" fmla="*/ 103 w 274"/>
              <a:gd name="T23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4" h="284">
                <a:moveTo>
                  <a:pt x="103" y="284"/>
                </a:moveTo>
                <a:cubicBezTo>
                  <a:pt x="94" y="284"/>
                  <a:pt x="86" y="280"/>
                  <a:pt x="80" y="273"/>
                </a:cubicBezTo>
                <a:cubicBezTo>
                  <a:pt x="9" y="178"/>
                  <a:pt x="9" y="178"/>
                  <a:pt x="9" y="178"/>
                </a:cubicBezTo>
                <a:cubicBezTo>
                  <a:pt x="0" y="166"/>
                  <a:pt x="2" y="149"/>
                  <a:pt x="14" y="139"/>
                </a:cubicBezTo>
                <a:cubicBezTo>
                  <a:pt x="27" y="130"/>
                  <a:pt x="44" y="133"/>
                  <a:pt x="53" y="145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219" y="17"/>
                  <a:pt x="219" y="17"/>
                  <a:pt x="219" y="17"/>
                </a:cubicBezTo>
                <a:cubicBezTo>
                  <a:pt x="227" y="4"/>
                  <a:pt x="244" y="0"/>
                  <a:pt x="257" y="8"/>
                </a:cubicBezTo>
                <a:cubicBezTo>
                  <a:pt x="270" y="16"/>
                  <a:pt x="274" y="33"/>
                  <a:pt x="266" y="47"/>
                </a:cubicBezTo>
                <a:cubicBezTo>
                  <a:pt x="126" y="271"/>
                  <a:pt x="126" y="271"/>
                  <a:pt x="126" y="271"/>
                </a:cubicBezTo>
                <a:cubicBezTo>
                  <a:pt x="121" y="279"/>
                  <a:pt x="113" y="283"/>
                  <a:pt x="104" y="284"/>
                </a:cubicBezTo>
                <a:cubicBezTo>
                  <a:pt x="104" y="284"/>
                  <a:pt x="103" y="284"/>
                  <a:pt x="103" y="2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200" dirty="0">
              <a:cs typeface="+mn-ea"/>
              <a:sym typeface="+mn-lt"/>
            </a:endParaRPr>
          </a:p>
        </p:txBody>
      </p:sp>
      <p:grpSp>
        <p:nvGrpSpPr>
          <p:cNvPr id="8" name="Group 98"/>
          <p:cNvGrpSpPr/>
          <p:nvPr/>
        </p:nvGrpSpPr>
        <p:grpSpPr>
          <a:xfrm>
            <a:off x="571461" y="1809739"/>
            <a:ext cx="4042235" cy="4042235"/>
            <a:chOff x="428596" y="1357304"/>
            <a:chExt cx="3031676" cy="3031676"/>
          </a:xfrm>
        </p:grpSpPr>
        <p:sp>
          <p:nvSpPr>
            <p:cNvPr id="9" name="Oval 7"/>
            <p:cNvSpPr/>
            <p:nvPr/>
          </p:nvSpPr>
          <p:spPr>
            <a:xfrm>
              <a:off x="428596" y="1357304"/>
              <a:ext cx="3031676" cy="303167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cs typeface="+mn-ea"/>
                <a:sym typeface="+mn-lt"/>
              </a:endParaRPr>
            </a:p>
          </p:txBody>
        </p:sp>
        <p:sp>
          <p:nvSpPr>
            <p:cNvPr id="10" name="Rectangle 18"/>
            <p:cNvSpPr/>
            <p:nvPr/>
          </p:nvSpPr>
          <p:spPr>
            <a:xfrm>
              <a:off x="928662" y="1714494"/>
              <a:ext cx="1124346" cy="43858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Idea..?</a:t>
              </a:r>
            </a:p>
          </p:txBody>
        </p:sp>
        <p:grpSp>
          <p:nvGrpSpPr>
            <p:cNvPr id="11" name="Group 19"/>
            <p:cNvGrpSpPr/>
            <p:nvPr/>
          </p:nvGrpSpPr>
          <p:grpSpPr>
            <a:xfrm>
              <a:off x="543090" y="2405823"/>
              <a:ext cx="2329721" cy="1766692"/>
              <a:chOff x="543090" y="2405823"/>
              <a:chExt cx="2329721" cy="1766692"/>
            </a:xfrm>
          </p:grpSpPr>
          <p:sp>
            <p:nvSpPr>
              <p:cNvPr id="12" name="Freeform 7"/>
              <p:cNvSpPr/>
              <p:nvPr/>
            </p:nvSpPr>
            <p:spPr bwMode="auto">
              <a:xfrm rot="1800000">
                <a:off x="1513918" y="2733611"/>
                <a:ext cx="25758" cy="24587"/>
              </a:xfrm>
              <a:custGeom>
                <a:avLst/>
                <a:gdLst/>
                <a:ahLst/>
                <a:cxnLst>
                  <a:cxn ang="0">
                    <a:pos x="0" y="44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19" y="7"/>
                  </a:cxn>
                  <a:cxn ang="0">
                    <a:pos x="31" y="11"/>
                  </a:cxn>
                  <a:cxn ang="0">
                    <a:pos x="38" y="14"/>
                  </a:cxn>
                  <a:cxn ang="0">
                    <a:pos x="43" y="14"/>
                  </a:cxn>
                  <a:cxn ang="0">
                    <a:pos x="43" y="14"/>
                  </a:cxn>
                  <a:cxn ang="0">
                    <a:pos x="0" y="44"/>
                  </a:cxn>
                  <a:cxn ang="0">
                    <a:pos x="0" y="44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7" y="0"/>
                    </a:lnTo>
                    <a:lnTo>
                      <a:pt x="7" y="0"/>
                    </a:lnTo>
                    <a:lnTo>
                      <a:pt x="19" y="7"/>
                    </a:lnTo>
                    <a:lnTo>
                      <a:pt x="31" y="11"/>
                    </a:lnTo>
                    <a:lnTo>
                      <a:pt x="38" y="14"/>
                    </a:lnTo>
                    <a:lnTo>
                      <a:pt x="43" y="14"/>
                    </a:lnTo>
                    <a:lnTo>
                      <a:pt x="43" y="14"/>
                    </a:lnTo>
                    <a:lnTo>
                      <a:pt x="0" y="44"/>
                    </a:lnTo>
                    <a:lnTo>
                      <a:pt x="0" y="44"/>
                    </a:lnTo>
                    <a:close/>
                  </a:path>
                </a:pathLst>
              </a:custGeom>
              <a:noFill/>
              <a:ln w="1">
                <a:solidFill>
                  <a:srgbClr val="000000"/>
                </a:solidFill>
                <a:prstDash val="solid"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>
                  <a:cs typeface="+mn-ea"/>
                  <a:sym typeface="+mn-lt"/>
                </a:endParaRPr>
              </a:p>
            </p:txBody>
          </p:sp>
          <p:sp>
            <p:nvSpPr>
              <p:cNvPr id="13" name="Freeform 8"/>
              <p:cNvSpPr/>
              <p:nvPr/>
            </p:nvSpPr>
            <p:spPr bwMode="auto">
              <a:xfrm rot="1800000">
                <a:off x="695193" y="2407120"/>
                <a:ext cx="899178" cy="909715"/>
              </a:xfrm>
              <a:custGeom>
                <a:avLst/>
                <a:gdLst/>
                <a:ahLst/>
                <a:cxnLst>
                  <a:cxn ang="0">
                    <a:pos x="436" y="1512"/>
                  </a:cxn>
                  <a:cxn ang="0">
                    <a:pos x="500" y="1451"/>
                  </a:cxn>
                  <a:cxn ang="0">
                    <a:pos x="553" y="1387"/>
                  </a:cxn>
                  <a:cxn ang="0">
                    <a:pos x="604" y="1324"/>
                  </a:cxn>
                  <a:cxn ang="0">
                    <a:pos x="699" y="1217"/>
                  </a:cxn>
                  <a:cxn ang="0">
                    <a:pos x="894" y="1018"/>
                  </a:cxn>
                  <a:cxn ang="0">
                    <a:pos x="955" y="948"/>
                  </a:cxn>
                  <a:cxn ang="0">
                    <a:pos x="987" y="884"/>
                  </a:cxn>
                  <a:cxn ang="0">
                    <a:pos x="1018" y="787"/>
                  </a:cxn>
                  <a:cxn ang="0">
                    <a:pos x="1026" y="804"/>
                  </a:cxn>
                  <a:cxn ang="0">
                    <a:pos x="1047" y="823"/>
                  </a:cxn>
                  <a:cxn ang="0">
                    <a:pos x="1067" y="824"/>
                  </a:cxn>
                  <a:cxn ang="0">
                    <a:pos x="1083" y="819"/>
                  </a:cxn>
                  <a:cxn ang="0">
                    <a:pos x="1106" y="800"/>
                  </a:cxn>
                  <a:cxn ang="0">
                    <a:pos x="1134" y="757"/>
                  </a:cxn>
                  <a:cxn ang="0">
                    <a:pos x="1147" y="715"/>
                  </a:cxn>
                  <a:cxn ang="0">
                    <a:pos x="1168" y="725"/>
                  </a:cxn>
                  <a:cxn ang="0">
                    <a:pos x="1201" y="729"/>
                  </a:cxn>
                  <a:cxn ang="0">
                    <a:pos x="1220" y="722"/>
                  </a:cxn>
                  <a:cxn ang="0">
                    <a:pos x="1232" y="710"/>
                  </a:cxn>
                  <a:cxn ang="0">
                    <a:pos x="1248" y="668"/>
                  </a:cxn>
                  <a:cxn ang="0">
                    <a:pos x="1262" y="571"/>
                  </a:cxn>
                  <a:cxn ang="0">
                    <a:pos x="1304" y="519"/>
                  </a:cxn>
                  <a:cxn ang="0">
                    <a:pos x="1387" y="447"/>
                  </a:cxn>
                  <a:cxn ang="0">
                    <a:pos x="1446" y="384"/>
                  </a:cxn>
                  <a:cxn ang="0">
                    <a:pos x="1462" y="361"/>
                  </a:cxn>
                  <a:cxn ang="0">
                    <a:pos x="1500" y="350"/>
                  </a:cxn>
                  <a:cxn ang="0">
                    <a:pos x="1526" y="335"/>
                  </a:cxn>
                  <a:cxn ang="0">
                    <a:pos x="1537" y="317"/>
                  </a:cxn>
                  <a:cxn ang="0">
                    <a:pos x="1536" y="302"/>
                  </a:cxn>
                  <a:cxn ang="0">
                    <a:pos x="1525" y="278"/>
                  </a:cxn>
                  <a:cxn ang="0">
                    <a:pos x="1461" y="216"/>
                  </a:cxn>
                  <a:cxn ang="0">
                    <a:pos x="1429" y="189"/>
                  </a:cxn>
                  <a:cxn ang="0">
                    <a:pos x="1379" y="148"/>
                  </a:cxn>
                  <a:cxn ang="0">
                    <a:pos x="1308" y="109"/>
                  </a:cxn>
                  <a:cxn ang="0">
                    <a:pos x="1251" y="84"/>
                  </a:cxn>
                  <a:cxn ang="0">
                    <a:pos x="1136" y="30"/>
                  </a:cxn>
                  <a:cxn ang="0">
                    <a:pos x="1081" y="4"/>
                  </a:cxn>
                  <a:cxn ang="0">
                    <a:pos x="1055" y="0"/>
                  </a:cxn>
                  <a:cxn ang="0">
                    <a:pos x="1008" y="9"/>
                  </a:cxn>
                  <a:cxn ang="0">
                    <a:pos x="815" y="67"/>
                  </a:cxn>
                  <a:cxn ang="0">
                    <a:pos x="747" y="83"/>
                  </a:cxn>
                  <a:cxn ang="0">
                    <a:pos x="568" y="127"/>
                  </a:cxn>
                  <a:cxn ang="0">
                    <a:pos x="525" y="147"/>
                  </a:cxn>
                  <a:cxn ang="0">
                    <a:pos x="492" y="182"/>
                  </a:cxn>
                  <a:cxn ang="0">
                    <a:pos x="463" y="230"/>
                  </a:cxn>
                  <a:cxn ang="0">
                    <a:pos x="442" y="316"/>
                  </a:cxn>
                  <a:cxn ang="0">
                    <a:pos x="409" y="512"/>
                  </a:cxn>
                  <a:cxn ang="0">
                    <a:pos x="356" y="770"/>
                  </a:cxn>
                  <a:cxn ang="0">
                    <a:pos x="326" y="877"/>
                  </a:cxn>
                  <a:cxn ang="0">
                    <a:pos x="305" y="933"/>
                  </a:cxn>
                  <a:cxn ang="0">
                    <a:pos x="263" y="1016"/>
                  </a:cxn>
                  <a:cxn ang="0">
                    <a:pos x="150" y="1200"/>
                  </a:cxn>
                  <a:cxn ang="0">
                    <a:pos x="44" y="1553"/>
                  </a:cxn>
                </a:cxnLst>
                <a:rect l="0" t="0" r="r" b="b"/>
                <a:pathLst>
                  <a:path w="1537" h="1553">
                    <a:moveTo>
                      <a:pt x="388" y="1553"/>
                    </a:moveTo>
                    <a:lnTo>
                      <a:pt x="388" y="1553"/>
                    </a:lnTo>
                    <a:lnTo>
                      <a:pt x="436" y="1512"/>
                    </a:lnTo>
                    <a:lnTo>
                      <a:pt x="459" y="1492"/>
                    </a:lnTo>
                    <a:lnTo>
                      <a:pt x="481" y="1472"/>
                    </a:lnTo>
                    <a:lnTo>
                      <a:pt x="500" y="1451"/>
                    </a:lnTo>
                    <a:lnTo>
                      <a:pt x="519" y="1431"/>
                    </a:lnTo>
                    <a:lnTo>
                      <a:pt x="537" y="1409"/>
                    </a:lnTo>
                    <a:lnTo>
                      <a:pt x="553" y="1387"/>
                    </a:lnTo>
                    <a:lnTo>
                      <a:pt x="553" y="1387"/>
                    </a:lnTo>
                    <a:lnTo>
                      <a:pt x="579" y="1354"/>
                    </a:lnTo>
                    <a:lnTo>
                      <a:pt x="604" y="1324"/>
                    </a:lnTo>
                    <a:lnTo>
                      <a:pt x="628" y="1296"/>
                    </a:lnTo>
                    <a:lnTo>
                      <a:pt x="651" y="1268"/>
                    </a:lnTo>
                    <a:lnTo>
                      <a:pt x="699" y="1217"/>
                    </a:lnTo>
                    <a:lnTo>
                      <a:pt x="747" y="1169"/>
                    </a:lnTo>
                    <a:lnTo>
                      <a:pt x="844" y="1072"/>
                    </a:lnTo>
                    <a:lnTo>
                      <a:pt x="894" y="1018"/>
                    </a:lnTo>
                    <a:lnTo>
                      <a:pt x="947" y="958"/>
                    </a:lnTo>
                    <a:lnTo>
                      <a:pt x="947" y="958"/>
                    </a:lnTo>
                    <a:lnTo>
                      <a:pt x="955" y="948"/>
                    </a:lnTo>
                    <a:lnTo>
                      <a:pt x="962" y="939"/>
                    </a:lnTo>
                    <a:lnTo>
                      <a:pt x="974" y="913"/>
                    </a:lnTo>
                    <a:lnTo>
                      <a:pt x="987" y="884"/>
                    </a:lnTo>
                    <a:lnTo>
                      <a:pt x="997" y="857"/>
                    </a:lnTo>
                    <a:lnTo>
                      <a:pt x="1012" y="808"/>
                    </a:lnTo>
                    <a:lnTo>
                      <a:pt x="1018" y="787"/>
                    </a:lnTo>
                    <a:lnTo>
                      <a:pt x="1018" y="787"/>
                    </a:lnTo>
                    <a:lnTo>
                      <a:pt x="1022" y="796"/>
                    </a:lnTo>
                    <a:lnTo>
                      <a:pt x="1026" y="804"/>
                    </a:lnTo>
                    <a:lnTo>
                      <a:pt x="1033" y="812"/>
                    </a:lnTo>
                    <a:lnTo>
                      <a:pt x="1042" y="820"/>
                    </a:lnTo>
                    <a:lnTo>
                      <a:pt x="1047" y="823"/>
                    </a:lnTo>
                    <a:lnTo>
                      <a:pt x="1053" y="824"/>
                    </a:lnTo>
                    <a:lnTo>
                      <a:pt x="1060" y="824"/>
                    </a:lnTo>
                    <a:lnTo>
                      <a:pt x="1067" y="824"/>
                    </a:lnTo>
                    <a:lnTo>
                      <a:pt x="1075" y="822"/>
                    </a:lnTo>
                    <a:lnTo>
                      <a:pt x="1083" y="819"/>
                    </a:lnTo>
                    <a:lnTo>
                      <a:pt x="1083" y="819"/>
                    </a:lnTo>
                    <a:lnTo>
                      <a:pt x="1092" y="813"/>
                    </a:lnTo>
                    <a:lnTo>
                      <a:pt x="1100" y="807"/>
                    </a:lnTo>
                    <a:lnTo>
                      <a:pt x="1106" y="800"/>
                    </a:lnTo>
                    <a:lnTo>
                      <a:pt x="1113" y="792"/>
                    </a:lnTo>
                    <a:lnTo>
                      <a:pt x="1124" y="775"/>
                    </a:lnTo>
                    <a:lnTo>
                      <a:pt x="1134" y="757"/>
                    </a:lnTo>
                    <a:lnTo>
                      <a:pt x="1139" y="741"/>
                    </a:lnTo>
                    <a:lnTo>
                      <a:pt x="1145" y="729"/>
                    </a:lnTo>
                    <a:lnTo>
                      <a:pt x="1147" y="715"/>
                    </a:lnTo>
                    <a:lnTo>
                      <a:pt x="1147" y="715"/>
                    </a:lnTo>
                    <a:lnTo>
                      <a:pt x="1157" y="721"/>
                    </a:lnTo>
                    <a:lnTo>
                      <a:pt x="1168" y="725"/>
                    </a:lnTo>
                    <a:lnTo>
                      <a:pt x="1180" y="729"/>
                    </a:lnTo>
                    <a:lnTo>
                      <a:pt x="1194" y="730"/>
                    </a:lnTo>
                    <a:lnTo>
                      <a:pt x="1201" y="729"/>
                    </a:lnTo>
                    <a:lnTo>
                      <a:pt x="1207" y="727"/>
                    </a:lnTo>
                    <a:lnTo>
                      <a:pt x="1214" y="726"/>
                    </a:lnTo>
                    <a:lnTo>
                      <a:pt x="1220" y="722"/>
                    </a:lnTo>
                    <a:lnTo>
                      <a:pt x="1226" y="717"/>
                    </a:lnTo>
                    <a:lnTo>
                      <a:pt x="1232" y="710"/>
                    </a:lnTo>
                    <a:lnTo>
                      <a:pt x="1232" y="710"/>
                    </a:lnTo>
                    <a:lnTo>
                      <a:pt x="1236" y="700"/>
                    </a:lnTo>
                    <a:lnTo>
                      <a:pt x="1240" y="691"/>
                    </a:lnTo>
                    <a:lnTo>
                      <a:pt x="1248" y="668"/>
                    </a:lnTo>
                    <a:lnTo>
                      <a:pt x="1254" y="642"/>
                    </a:lnTo>
                    <a:lnTo>
                      <a:pt x="1258" y="616"/>
                    </a:lnTo>
                    <a:lnTo>
                      <a:pt x="1262" y="571"/>
                    </a:lnTo>
                    <a:lnTo>
                      <a:pt x="1263" y="553"/>
                    </a:lnTo>
                    <a:lnTo>
                      <a:pt x="1263" y="553"/>
                    </a:lnTo>
                    <a:lnTo>
                      <a:pt x="1304" y="519"/>
                    </a:lnTo>
                    <a:lnTo>
                      <a:pt x="1344" y="486"/>
                    </a:lnTo>
                    <a:lnTo>
                      <a:pt x="1387" y="447"/>
                    </a:lnTo>
                    <a:lnTo>
                      <a:pt x="1387" y="447"/>
                    </a:lnTo>
                    <a:lnTo>
                      <a:pt x="1406" y="428"/>
                    </a:lnTo>
                    <a:lnTo>
                      <a:pt x="1423" y="411"/>
                    </a:lnTo>
                    <a:lnTo>
                      <a:pt x="1446" y="384"/>
                    </a:lnTo>
                    <a:lnTo>
                      <a:pt x="1458" y="366"/>
                    </a:lnTo>
                    <a:lnTo>
                      <a:pt x="1462" y="361"/>
                    </a:lnTo>
                    <a:lnTo>
                      <a:pt x="1462" y="361"/>
                    </a:lnTo>
                    <a:lnTo>
                      <a:pt x="1474" y="358"/>
                    </a:lnTo>
                    <a:lnTo>
                      <a:pt x="1487" y="355"/>
                    </a:lnTo>
                    <a:lnTo>
                      <a:pt x="1500" y="350"/>
                    </a:lnTo>
                    <a:lnTo>
                      <a:pt x="1514" y="343"/>
                    </a:lnTo>
                    <a:lnTo>
                      <a:pt x="1521" y="339"/>
                    </a:lnTo>
                    <a:lnTo>
                      <a:pt x="1526" y="335"/>
                    </a:lnTo>
                    <a:lnTo>
                      <a:pt x="1530" y="330"/>
                    </a:lnTo>
                    <a:lnTo>
                      <a:pt x="1534" y="323"/>
                    </a:lnTo>
                    <a:lnTo>
                      <a:pt x="1537" y="317"/>
                    </a:lnTo>
                    <a:lnTo>
                      <a:pt x="1537" y="309"/>
                    </a:lnTo>
                    <a:lnTo>
                      <a:pt x="1537" y="309"/>
                    </a:lnTo>
                    <a:lnTo>
                      <a:pt x="1536" y="302"/>
                    </a:lnTo>
                    <a:lnTo>
                      <a:pt x="1534" y="294"/>
                    </a:lnTo>
                    <a:lnTo>
                      <a:pt x="1530" y="286"/>
                    </a:lnTo>
                    <a:lnTo>
                      <a:pt x="1525" y="278"/>
                    </a:lnTo>
                    <a:lnTo>
                      <a:pt x="1513" y="263"/>
                    </a:lnTo>
                    <a:lnTo>
                      <a:pt x="1496" y="246"/>
                    </a:lnTo>
                    <a:lnTo>
                      <a:pt x="1461" y="216"/>
                    </a:lnTo>
                    <a:lnTo>
                      <a:pt x="1444" y="203"/>
                    </a:lnTo>
                    <a:lnTo>
                      <a:pt x="1429" y="189"/>
                    </a:lnTo>
                    <a:lnTo>
                      <a:pt x="1429" y="189"/>
                    </a:lnTo>
                    <a:lnTo>
                      <a:pt x="1416" y="176"/>
                    </a:lnTo>
                    <a:lnTo>
                      <a:pt x="1398" y="162"/>
                    </a:lnTo>
                    <a:lnTo>
                      <a:pt x="1379" y="148"/>
                    </a:lnTo>
                    <a:lnTo>
                      <a:pt x="1357" y="135"/>
                    </a:lnTo>
                    <a:lnTo>
                      <a:pt x="1334" y="121"/>
                    </a:lnTo>
                    <a:lnTo>
                      <a:pt x="1308" y="109"/>
                    </a:lnTo>
                    <a:lnTo>
                      <a:pt x="1280" y="97"/>
                    </a:lnTo>
                    <a:lnTo>
                      <a:pt x="1251" y="84"/>
                    </a:lnTo>
                    <a:lnTo>
                      <a:pt x="1251" y="84"/>
                    </a:lnTo>
                    <a:lnTo>
                      <a:pt x="1221" y="72"/>
                    </a:lnTo>
                    <a:lnTo>
                      <a:pt x="1191" y="58"/>
                    </a:lnTo>
                    <a:lnTo>
                      <a:pt x="1136" y="30"/>
                    </a:lnTo>
                    <a:lnTo>
                      <a:pt x="1113" y="18"/>
                    </a:lnTo>
                    <a:lnTo>
                      <a:pt x="1090" y="8"/>
                    </a:lnTo>
                    <a:lnTo>
                      <a:pt x="1081" y="4"/>
                    </a:lnTo>
                    <a:lnTo>
                      <a:pt x="1071" y="1"/>
                    </a:lnTo>
                    <a:lnTo>
                      <a:pt x="1062" y="0"/>
                    </a:lnTo>
                    <a:lnTo>
                      <a:pt x="1055" y="0"/>
                    </a:lnTo>
                    <a:lnTo>
                      <a:pt x="1055" y="0"/>
                    </a:lnTo>
                    <a:lnTo>
                      <a:pt x="1036" y="4"/>
                    </a:lnTo>
                    <a:lnTo>
                      <a:pt x="1008" y="9"/>
                    </a:lnTo>
                    <a:lnTo>
                      <a:pt x="944" y="27"/>
                    </a:lnTo>
                    <a:lnTo>
                      <a:pt x="875" y="47"/>
                    </a:lnTo>
                    <a:lnTo>
                      <a:pt x="815" y="67"/>
                    </a:lnTo>
                    <a:lnTo>
                      <a:pt x="815" y="67"/>
                    </a:lnTo>
                    <a:lnTo>
                      <a:pt x="785" y="75"/>
                    </a:lnTo>
                    <a:lnTo>
                      <a:pt x="747" y="83"/>
                    </a:lnTo>
                    <a:lnTo>
                      <a:pt x="654" y="103"/>
                    </a:lnTo>
                    <a:lnTo>
                      <a:pt x="609" y="114"/>
                    </a:lnTo>
                    <a:lnTo>
                      <a:pt x="568" y="127"/>
                    </a:lnTo>
                    <a:lnTo>
                      <a:pt x="551" y="133"/>
                    </a:lnTo>
                    <a:lnTo>
                      <a:pt x="536" y="140"/>
                    </a:lnTo>
                    <a:lnTo>
                      <a:pt x="525" y="147"/>
                    </a:lnTo>
                    <a:lnTo>
                      <a:pt x="517" y="155"/>
                    </a:lnTo>
                    <a:lnTo>
                      <a:pt x="517" y="155"/>
                    </a:lnTo>
                    <a:lnTo>
                      <a:pt x="492" y="182"/>
                    </a:lnTo>
                    <a:lnTo>
                      <a:pt x="482" y="196"/>
                    </a:lnTo>
                    <a:lnTo>
                      <a:pt x="473" y="211"/>
                    </a:lnTo>
                    <a:lnTo>
                      <a:pt x="463" y="230"/>
                    </a:lnTo>
                    <a:lnTo>
                      <a:pt x="455" y="252"/>
                    </a:lnTo>
                    <a:lnTo>
                      <a:pt x="448" y="281"/>
                    </a:lnTo>
                    <a:lnTo>
                      <a:pt x="442" y="316"/>
                    </a:lnTo>
                    <a:lnTo>
                      <a:pt x="442" y="316"/>
                    </a:lnTo>
                    <a:lnTo>
                      <a:pt x="423" y="433"/>
                    </a:lnTo>
                    <a:lnTo>
                      <a:pt x="409" y="512"/>
                    </a:lnTo>
                    <a:lnTo>
                      <a:pt x="393" y="598"/>
                    </a:lnTo>
                    <a:lnTo>
                      <a:pt x="375" y="685"/>
                    </a:lnTo>
                    <a:lnTo>
                      <a:pt x="356" y="770"/>
                    </a:lnTo>
                    <a:lnTo>
                      <a:pt x="346" y="809"/>
                    </a:lnTo>
                    <a:lnTo>
                      <a:pt x="337" y="845"/>
                    </a:lnTo>
                    <a:lnTo>
                      <a:pt x="326" y="877"/>
                    </a:lnTo>
                    <a:lnTo>
                      <a:pt x="316" y="906"/>
                    </a:lnTo>
                    <a:lnTo>
                      <a:pt x="316" y="906"/>
                    </a:lnTo>
                    <a:lnTo>
                      <a:pt x="305" y="933"/>
                    </a:lnTo>
                    <a:lnTo>
                      <a:pt x="292" y="961"/>
                    </a:lnTo>
                    <a:lnTo>
                      <a:pt x="278" y="988"/>
                    </a:lnTo>
                    <a:lnTo>
                      <a:pt x="263" y="1016"/>
                    </a:lnTo>
                    <a:lnTo>
                      <a:pt x="230" y="1074"/>
                    </a:lnTo>
                    <a:lnTo>
                      <a:pt x="192" y="1135"/>
                    </a:lnTo>
                    <a:lnTo>
                      <a:pt x="150" y="1200"/>
                    </a:lnTo>
                    <a:lnTo>
                      <a:pt x="102" y="1267"/>
                    </a:lnTo>
                    <a:lnTo>
                      <a:pt x="0" y="1416"/>
                    </a:lnTo>
                    <a:lnTo>
                      <a:pt x="44" y="1553"/>
                    </a:lnTo>
                    <a:lnTo>
                      <a:pt x="388" y="1553"/>
                    </a:lnTo>
                    <a:close/>
                  </a:path>
                </a:pathLst>
              </a:custGeom>
              <a:solidFill>
                <a:srgbClr val="BD9079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>
                  <a:cs typeface="+mn-ea"/>
                  <a:sym typeface="+mn-lt"/>
                </a:endParaRPr>
              </a:p>
            </p:txBody>
          </p:sp>
          <p:sp>
            <p:nvSpPr>
              <p:cNvPr id="14" name="Freeform 9"/>
              <p:cNvSpPr/>
              <p:nvPr/>
            </p:nvSpPr>
            <p:spPr bwMode="auto">
              <a:xfrm rot="1800000">
                <a:off x="1286622" y="2846927"/>
                <a:ext cx="144009" cy="158058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0" y="234"/>
                  </a:cxn>
                  <a:cxn ang="0">
                    <a:pos x="4" y="243"/>
                  </a:cxn>
                  <a:cxn ang="0">
                    <a:pos x="8" y="251"/>
                  </a:cxn>
                  <a:cxn ang="0">
                    <a:pos x="15" y="259"/>
                  </a:cxn>
                  <a:cxn ang="0">
                    <a:pos x="24" y="267"/>
                  </a:cxn>
                  <a:cxn ang="0">
                    <a:pos x="29" y="270"/>
                  </a:cxn>
                  <a:cxn ang="0">
                    <a:pos x="35" y="271"/>
                  </a:cxn>
                  <a:cxn ang="0">
                    <a:pos x="42" y="271"/>
                  </a:cxn>
                  <a:cxn ang="0">
                    <a:pos x="49" y="271"/>
                  </a:cxn>
                  <a:cxn ang="0">
                    <a:pos x="57" y="269"/>
                  </a:cxn>
                  <a:cxn ang="0">
                    <a:pos x="65" y="266"/>
                  </a:cxn>
                  <a:cxn ang="0">
                    <a:pos x="65" y="266"/>
                  </a:cxn>
                  <a:cxn ang="0">
                    <a:pos x="74" y="260"/>
                  </a:cxn>
                  <a:cxn ang="0">
                    <a:pos x="82" y="254"/>
                  </a:cxn>
                  <a:cxn ang="0">
                    <a:pos x="88" y="247"/>
                  </a:cxn>
                  <a:cxn ang="0">
                    <a:pos x="95" y="239"/>
                  </a:cxn>
                  <a:cxn ang="0">
                    <a:pos x="106" y="222"/>
                  </a:cxn>
                  <a:cxn ang="0">
                    <a:pos x="116" y="204"/>
                  </a:cxn>
                  <a:cxn ang="0">
                    <a:pos x="121" y="188"/>
                  </a:cxn>
                  <a:cxn ang="0">
                    <a:pos x="127" y="176"/>
                  </a:cxn>
                  <a:cxn ang="0">
                    <a:pos x="129" y="162"/>
                  </a:cxn>
                  <a:cxn ang="0">
                    <a:pos x="129" y="162"/>
                  </a:cxn>
                  <a:cxn ang="0">
                    <a:pos x="139" y="168"/>
                  </a:cxn>
                  <a:cxn ang="0">
                    <a:pos x="150" y="172"/>
                  </a:cxn>
                  <a:cxn ang="0">
                    <a:pos x="162" y="176"/>
                  </a:cxn>
                  <a:cxn ang="0">
                    <a:pos x="176" y="177"/>
                  </a:cxn>
                  <a:cxn ang="0">
                    <a:pos x="183" y="176"/>
                  </a:cxn>
                  <a:cxn ang="0">
                    <a:pos x="189" y="174"/>
                  </a:cxn>
                  <a:cxn ang="0">
                    <a:pos x="196" y="173"/>
                  </a:cxn>
                  <a:cxn ang="0">
                    <a:pos x="202" y="169"/>
                  </a:cxn>
                  <a:cxn ang="0">
                    <a:pos x="208" y="164"/>
                  </a:cxn>
                  <a:cxn ang="0">
                    <a:pos x="214" y="157"/>
                  </a:cxn>
                  <a:cxn ang="0">
                    <a:pos x="214" y="157"/>
                  </a:cxn>
                  <a:cxn ang="0">
                    <a:pos x="218" y="147"/>
                  </a:cxn>
                  <a:cxn ang="0">
                    <a:pos x="222" y="138"/>
                  </a:cxn>
                  <a:cxn ang="0">
                    <a:pos x="230" y="115"/>
                  </a:cxn>
                  <a:cxn ang="0">
                    <a:pos x="236" y="89"/>
                  </a:cxn>
                  <a:cxn ang="0">
                    <a:pos x="240" y="63"/>
                  </a:cxn>
                  <a:cxn ang="0">
                    <a:pos x="244" y="18"/>
                  </a:cxn>
                  <a:cxn ang="0">
                    <a:pos x="245" y="0"/>
                  </a:cxn>
                  <a:cxn ang="0">
                    <a:pos x="245" y="0"/>
                  </a:cxn>
                  <a:cxn ang="0">
                    <a:pos x="192" y="42"/>
                  </a:cxn>
                  <a:cxn ang="0">
                    <a:pos x="158" y="71"/>
                  </a:cxn>
                  <a:cxn ang="0">
                    <a:pos x="121" y="102"/>
                  </a:cxn>
                  <a:cxn ang="0">
                    <a:pos x="84" y="136"/>
                  </a:cxn>
                  <a:cxn ang="0">
                    <a:pos x="50" y="170"/>
                  </a:cxn>
                  <a:cxn ang="0">
                    <a:pos x="35" y="187"/>
                  </a:cxn>
                  <a:cxn ang="0">
                    <a:pos x="22" y="204"/>
                  </a:cxn>
                  <a:cxn ang="0">
                    <a:pos x="9" y="219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245" h="271">
                    <a:moveTo>
                      <a:pt x="0" y="234"/>
                    </a:moveTo>
                    <a:lnTo>
                      <a:pt x="0" y="234"/>
                    </a:lnTo>
                    <a:lnTo>
                      <a:pt x="4" y="243"/>
                    </a:lnTo>
                    <a:lnTo>
                      <a:pt x="8" y="251"/>
                    </a:lnTo>
                    <a:lnTo>
                      <a:pt x="15" y="259"/>
                    </a:lnTo>
                    <a:lnTo>
                      <a:pt x="24" y="267"/>
                    </a:lnTo>
                    <a:lnTo>
                      <a:pt x="29" y="270"/>
                    </a:lnTo>
                    <a:lnTo>
                      <a:pt x="35" y="271"/>
                    </a:lnTo>
                    <a:lnTo>
                      <a:pt x="42" y="271"/>
                    </a:lnTo>
                    <a:lnTo>
                      <a:pt x="49" y="271"/>
                    </a:lnTo>
                    <a:lnTo>
                      <a:pt x="57" y="269"/>
                    </a:lnTo>
                    <a:lnTo>
                      <a:pt x="65" y="266"/>
                    </a:lnTo>
                    <a:lnTo>
                      <a:pt x="65" y="266"/>
                    </a:lnTo>
                    <a:lnTo>
                      <a:pt x="74" y="260"/>
                    </a:lnTo>
                    <a:lnTo>
                      <a:pt x="82" y="254"/>
                    </a:lnTo>
                    <a:lnTo>
                      <a:pt x="88" y="247"/>
                    </a:lnTo>
                    <a:lnTo>
                      <a:pt x="95" y="239"/>
                    </a:lnTo>
                    <a:lnTo>
                      <a:pt x="106" y="222"/>
                    </a:lnTo>
                    <a:lnTo>
                      <a:pt x="116" y="204"/>
                    </a:lnTo>
                    <a:lnTo>
                      <a:pt x="121" y="188"/>
                    </a:lnTo>
                    <a:lnTo>
                      <a:pt x="127" y="176"/>
                    </a:lnTo>
                    <a:lnTo>
                      <a:pt x="129" y="162"/>
                    </a:lnTo>
                    <a:lnTo>
                      <a:pt x="129" y="162"/>
                    </a:lnTo>
                    <a:lnTo>
                      <a:pt x="139" y="168"/>
                    </a:lnTo>
                    <a:lnTo>
                      <a:pt x="150" y="172"/>
                    </a:lnTo>
                    <a:lnTo>
                      <a:pt x="162" y="176"/>
                    </a:lnTo>
                    <a:lnTo>
                      <a:pt x="176" y="177"/>
                    </a:lnTo>
                    <a:lnTo>
                      <a:pt x="183" y="176"/>
                    </a:lnTo>
                    <a:lnTo>
                      <a:pt x="189" y="174"/>
                    </a:lnTo>
                    <a:lnTo>
                      <a:pt x="196" y="173"/>
                    </a:lnTo>
                    <a:lnTo>
                      <a:pt x="202" y="169"/>
                    </a:lnTo>
                    <a:lnTo>
                      <a:pt x="208" y="164"/>
                    </a:lnTo>
                    <a:lnTo>
                      <a:pt x="214" y="157"/>
                    </a:lnTo>
                    <a:lnTo>
                      <a:pt x="214" y="157"/>
                    </a:lnTo>
                    <a:lnTo>
                      <a:pt x="218" y="147"/>
                    </a:lnTo>
                    <a:lnTo>
                      <a:pt x="222" y="138"/>
                    </a:lnTo>
                    <a:lnTo>
                      <a:pt x="230" y="115"/>
                    </a:lnTo>
                    <a:lnTo>
                      <a:pt x="236" y="89"/>
                    </a:lnTo>
                    <a:lnTo>
                      <a:pt x="240" y="63"/>
                    </a:lnTo>
                    <a:lnTo>
                      <a:pt x="244" y="18"/>
                    </a:lnTo>
                    <a:lnTo>
                      <a:pt x="245" y="0"/>
                    </a:lnTo>
                    <a:lnTo>
                      <a:pt x="245" y="0"/>
                    </a:lnTo>
                    <a:lnTo>
                      <a:pt x="192" y="42"/>
                    </a:lnTo>
                    <a:lnTo>
                      <a:pt x="158" y="71"/>
                    </a:lnTo>
                    <a:lnTo>
                      <a:pt x="121" y="102"/>
                    </a:lnTo>
                    <a:lnTo>
                      <a:pt x="84" y="136"/>
                    </a:lnTo>
                    <a:lnTo>
                      <a:pt x="50" y="170"/>
                    </a:lnTo>
                    <a:lnTo>
                      <a:pt x="35" y="187"/>
                    </a:lnTo>
                    <a:lnTo>
                      <a:pt x="22" y="204"/>
                    </a:lnTo>
                    <a:lnTo>
                      <a:pt x="9" y="219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solidFill>
                <a:srgbClr val="AB826D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>
                  <a:cs typeface="+mn-ea"/>
                  <a:sym typeface="+mn-lt"/>
                </a:endParaRPr>
              </a:p>
            </p:txBody>
          </p:sp>
          <p:sp>
            <p:nvSpPr>
              <p:cNvPr id="15" name="Freeform 10"/>
              <p:cNvSpPr/>
              <p:nvPr/>
            </p:nvSpPr>
            <p:spPr bwMode="auto">
              <a:xfrm rot="1800000">
                <a:off x="1175785" y="2591544"/>
                <a:ext cx="457785" cy="270456"/>
              </a:xfrm>
              <a:custGeom>
                <a:avLst/>
                <a:gdLst/>
                <a:ahLst/>
                <a:cxnLst>
                  <a:cxn ang="0">
                    <a:pos x="184" y="449"/>
                  </a:cxn>
                  <a:cxn ang="0">
                    <a:pos x="186" y="435"/>
                  </a:cxn>
                  <a:cxn ang="0">
                    <a:pos x="177" y="424"/>
                  </a:cxn>
                  <a:cxn ang="0">
                    <a:pos x="141" y="414"/>
                  </a:cxn>
                  <a:cxn ang="0">
                    <a:pos x="105" y="415"/>
                  </a:cxn>
                  <a:cxn ang="0">
                    <a:pos x="82" y="410"/>
                  </a:cxn>
                  <a:cxn ang="0">
                    <a:pos x="83" y="403"/>
                  </a:cxn>
                  <a:cxn ang="0">
                    <a:pos x="118" y="388"/>
                  </a:cxn>
                  <a:cxn ang="0">
                    <a:pos x="138" y="385"/>
                  </a:cxn>
                  <a:cxn ang="0">
                    <a:pos x="179" y="392"/>
                  </a:cxn>
                  <a:cxn ang="0">
                    <a:pos x="214" y="399"/>
                  </a:cxn>
                  <a:cxn ang="0">
                    <a:pos x="214" y="394"/>
                  </a:cxn>
                  <a:cxn ang="0">
                    <a:pos x="141" y="332"/>
                  </a:cxn>
                  <a:cxn ang="0">
                    <a:pos x="9" y="218"/>
                  </a:cxn>
                  <a:cxn ang="0">
                    <a:pos x="0" y="206"/>
                  </a:cxn>
                  <a:cxn ang="0">
                    <a:pos x="11" y="210"/>
                  </a:cxn>
                  <a:cxn ang="0">
                    <a:pos x="75" y="249"/>
                  </a:cxn>
                  <a:cxn ang="0">
                    <a:pos x="115" y="270"/>
                  </a:cxn>
                  <a:cxn ang="0">
                    <a:pos x="143" y="271"/>
                  </a:cxn>
                  <a:cxn ang="0">
                    <a:pos x="172" y="255"/>
                  </a:cxn>
                  <a:cxn ang="0">
                    <a:pos x="188" y="236"/>
                  </a:cxn>
                  <a:cxn ang="0">
                    <a:pos x="198" y="208"/>
                  </a:cxn>
                  <a:cxn ang="0">
                    <a:pos x="197" y="181"/>
                  </a:cxn>
                  <a:cxn ang="0">
                    <a:pos x="177" y="148"/>
                  </a:cxn>
                  <a:cxn ang="0">
                    <a:pos x="150" y="121"/>
                  </a:cxn>
                  <a:cxn ang="0">
                    <a:pos x="131" y="102"/>
                  </a:cxn>
                  <a:cxn ang="0">
                    <a:pos x="135" y="99"/>
                  </a:cxn>
                  <a:cxn ang="0">
                    <a:pos x="188" y="116"/>
                  </a:cxn>
                  <a:cxn ang="0">
                    <a:pos x="209" y="121"/>
                  </a:cxn>
                  <a:cxn ang="0">
                    <a:pos x="280" y="120"/>
                  </a:cxn>
                  <a:cxn ang="0">
                    <a:pos x="346" y="103"/>
                  </a:cxn>
                  <a:cxn ang="0">
                    <a:pos x="370" y="92"/>
                  </a:cxn>
                  <a:cxn ang="0">
                    <a:pos x="385" y="72"/>
                  </a:cxn>
                  <a:cxn ang="0">
                    <a:pos x="400" y="18"/>
                  </a:cxn>
                  <a:cxn ang="0">
                    <a:pos x="406" y="0"/>
                  </a:cxn>
                  <a:cxn ang="0">
                    <a:pos x="410" y="5"/>
                  </a:cxn>
                  <a:cxn ang="0">
                    <a:pos x="424" y="42"/>
                  </a:cxn>
                  <a:cxn ang="0">
                    <a:pos x="443" y="67"/>
                  </a:cxn>
                  <a:cxn ang="0">
                    <a:pos x="468" y="79"/>
                  </a:cxn>
                  <a:cxn ang="0">
                    <a:pos x="549" y="101"/>
                  </a:cxn>
                  <a:cxn ang="0">
                    <a:pos x="577" y="103"/>
                  </a:cxn>
                  <a:cxn ang="0">
                    <a:pos x="604" y="98"/>
                  </a:cxn>
                  <a:cxn ang="0">
                    <a:pos x="627" y="69"/>
                  </a:cxn>
                  <a:cxn ang="0">
                    <a:pos x="634" y="62"/>
                  </a:cxn>
                  <a:cxn ang="0">
                    <a:pos x="630" y="88"/>
                  </a:cxn>
                  <a:cxn ang="0">
                    <a:pos x="633" y="98"/>
                  </a:cxn>
                  <a:cxn ang="0">
                    <a:pos x="646" y="97"/>
                  </a:cxn>
                  <a:cxn ang="0">
                    <a:pos x="679" y="86"/>
                  </a:cxn>
                  <a:cxn ang="0">
                    <a:pos x="782" y="65"/>
                  </a:cxn>
                  <a:cxn ang="0">
                    <a:pos x="742" y="80"/>
                  </a:cxn>
                  <a:cxn ang="0">
                    <a:pos x="657" y="118"/>
                  </a:cxn>
                  <a:cxn ang="0">
                    <a:pos x="509" y="218"/>
                  </a:cxn>
                  <a:cxn ang="0">
                    <a:pos x="461" y="256"/>
                  </a:cxn>
                  <a:cxn ang="0">
                    <a:pos x="365" y="336"/>
                  </a:cxn>
                  <a:cxn ang="0">
                    <a:pos x="325" y="365"/>
                  </a:cxn>
                  <a:cxn ang="0">
                    <a:pos x="239" y="417"/>
                  </a:cxn>
                  <a:cxn ang="0">
                    <a:pos x="180" y="462"/>
                  </a:cxn>
                </a:cxnLst>
                <a:rect l="0" t="0" r="r" b="b"/>
                <a:pathLst>
                  <a:path w="782" h="462">
                    <a:moveTo>
                      <a:pt x="180" y="462"/>
                    </a:moveTo>
                    <a:lnTo>
                      <a:pt x="180" y="462"/>
                    </a:lnTo>
                    <a:lnTo>
                      <a:pt x="184" y="449"/>
                    </a:lnTo>
                    <a:lnTo>
                      <a:pt x="186" y="444"/>
                    </a:lnTo>
                    <a:lnTo>
                      <a:pt x="186" y="439"/>
                    </a:lnTo>
                    <a:lnTo>
                      <a:pt x="186" y="435"/>
                    </a:lnTo>
                    <a:lnTo>
                      <a:pt x="184" y="430"/>
                    </a:lnTo>
                    <a:lnTo>
                      <a:pt x="182" y="426"/>
                    </a:lnTo>
                    <a:lnTo>
                      <a:pt x="177" y="424"/>
                    </a:lnTo>
                    <a:lnTo>
                      <a:pt x="169" y="418"/>
                    </a:lnTo>
                    <a:lnTo>
                      <a:pt x="157" y="415"/>
                    </a:lnTo>
                    <a:lnTo>
                      <a:pt x="141" y="414"/>
                    </a:lnTo>
                    <a:lnTo>
                      <a:pt x="123" y="414"/>
                    </a:lnTo>
                    <a:lnTo>
                      <a:pt x="123" y="414"/>
                    </a:lnTo>
                    <a:lnTo>
                      <a:pt x="105" y="415"/>
                    </a:lnTo>
                    <a:lnTo>
                      <a:pt x="92" y="414"/>
                    </a:lnTo>
                    <a:lnTo>
                      <a:pt x="85" y="411"/>
                    </a:lnTo>
                    <a:lnTo>
                      <a:pt x="82" y="410"/>
                    </a:lnTo>
                    <a:lnTo>
                      <a:pt x="82" y="407"/>
                    </a:lnTo>
                    <a:lnTo>
                      <a:pt x="82" y="406"/>
                    </a:lnTo>
                    <a:lnTo>
                      <a:pt x="83" y="403"/>
                    </a:lnTo>
                    <a:lnTo>
                      <a:pt x="90" y="398"/>
                    </a:lnTo>
                    <a:lnTo>
                      <a:pt x="103" y="394"/>
                    </a:lnTo>
                    <a:lnTo>
                      <a:pt x="118" y="388"/>
                    </a:lnTo>
                    <a:lnTo>
                      <a:pt x="118" y="388"/>
                    </a:lnTo>
                    <a:lnTo>
                      <a:pt x="127" y="387"/>
                    </a:lnTo>
                    <a:lnTo>
                      <a:pt x="138" y="385"/>
                    </a:lnTo>
                    <a:lnTo>
                      <a:pt x="149" y="387"/>
                    </a:lnTo>
                    <a:lnTo>
                      <a:pt x="158" y="388"/>
                    </a:lnTo>
                    <a:lnTo>
                      <a:pt x="179" y="392"/>
                    </a:lnTo>
                    <a:lnTo>
                      <a:pt x="197" y="396"/>
                    </a:lnTo>
                    <a:lnTo>
                      <a:pt x="210" y="399"/>
                    </a:lnTo>
                    <a:lnTo>
                      <a:pt x="214" y="399"/>
                    </a:lnTo>
                    <a:lnTo>
                      <a:pt x="217" y="399"/>
                    </a:lnTo>
                    <a:lnTo>
                      <a:pt x="217" y="398"/>
                    </a:lnTo>
                    <a:lnTo>
                      <a:pt x="214" y="394"/>
                    </a:lnTo>
                    <a:lnTo>
                      <a:pt x="201" y="381"/>
                    </a:lnTo>
                    <a:lnTo>
                      <a:pt x="201" y="381"/>
                    </a:lnTo>
                    <a:lnTo>
                      <a:pt x="141" y="332"/>
                    </a:lnTo>
                    <a:lnTo>
                      <a:pt x="64" y="268"/>
                    </a:lnTo>
                    <a:lnTo>
                      <a:pt x="32" y="240"/>
                    </a:lnTo>
                    <a:lnTo>
                      <a:pt x="9" y="218"/>
                    </a:lnTo>
                    <a:lnTo>
                      <a:pt x="2" y="211"/>
                    </a:lnTo>
                    <a:lnTo>
                      <a:pt x="0" y="207"/>
                    </a:lnTo>
                    <a:lnTo>
                      <a:pt x="0" y="206"/>
                    </a:lnTo>
                    <a:lnTo>
                      <a:pt x="3" y="206"/>
                    </a:lnTo>
                    <a:lnTo>
                      <a:pt x="11" y="210"/>
                    </a:lnTo>
                    <a:lnTo>
                      <a:pt x="11" y="210"/>
                    </a:lnTo>
                    <a:lnTo>
                      <a:pt x="33" y="222"/>
                    </a:lnTo>
                    <a:lnTo>
                      <a:pt x="55" y="236"/>
                    </a:lnTo>
                    <a:lnTo>
                      <a:pt x="75" y="249"/>
                    </a:lnTo>
                    <a:lnTo>
                      <a:pt x="94" y="261"/>
                    </a:lnTo>
                    <a:lnTo>
                      <a:pt x="105" y="266"/>
                    </a:lnTo>
                    <a:lnTo>
                      <a:pt x="115" y="270"/>
                    </a:lnTo>
                    <a:lnTo>
                      <a:pt x="124" y="271"/>
                    </a:lnTo>
                    <a:lnTo>
                      <a:pt x="134" y="272"/>
                    </a:lnTo>
                    <a:lnTo>
                      <a:pt x="143" y="271"/>
                    </a:lnTo>
                    <a:lnTo>
                      <a:pt x="153" y="267"/>
                    </a:lnTo>
                    <a:lnTo>
                      <a:pt x="162" y="261"/>
                    </a:lnTo>
                    <a:lnTo>
                      <a:pt x="172" y="255"/>
                    </a:lnTo>
                    <a:lnTo>
                      <a:pt x="172" y="255"/>
                    </a:lnTo>
                    <a:lnTo>
                      <a:pt x="182" y="245"/>
                    </a:lnTo>
                    <a:lnTo>
                      <a:pt x="188" y="236"/>
                    </a:lnTo>
                    <a:lnTo>
                      <a:pt x="194" y="226"/>
                    </a:lnTo>
                    <a:lnTo>
                      <a:pt x="197" y="218"/>
                    </a:lnTo>
                    <a:lnTo>
                      <a:pt x="198" y="208"/>
                    </a:lnTo>
                    <a:lnTo>
                      <a:pt x="199" y="199"/>
                    </a:lnTo>
                    <a:lnTo>
                      <a:pt x="198" y="191"/>
                    </a:lnTo>
                    <a:lnTo>
                      <a:pt x="197" y="181"/>
                    </a:lnTo>
                    <a:lnTo>
                      <a:pt x="192" y="173"/>
                    </a:lnTo>
                    <a:lnTo>
                      <a:pt x="188" y="165"/>
                    </a:lnTo>
                    <a:lnTo>
                      <a:pt x="177" y="148"/>
                    </a:lnTo>
                    <a:lnTo>
                      <a:pt x="165" y="133"/>
                    </a:lnTo>
                    <a:lnTo>
                      <a:pt x="150" y="121"/>
                    </a:lnTo>
                    <a:lnTo>
                      <a:pt x="150" y="121"/>
                    </a:lnTo>
                    <a:lnTo>
                      <a:pt x="138" y="110"/>
                    </a:lnTo>
                    <a:lnTo>
                      <a:pt x="131" y="103"/>
                    </a:lnTo>
                    <a:lnTo>
                      <a:pt x="131" y="102"/>
                    </a:lnTo>
                    <a:lnTo>
                      <a:pt x="131" y="101"/>
                    </a:lnTo>
                    <a:lnTo>
                      <a:pt x="132" y="99"/>
                    </a:lnTo>
                    <a:lnTo>
                      <a:pt x="135" y="99"/>
                    </a:lnTo>
                    <a:lnTo>
                      <a:pt x="143" y="101"/>
                    </a:lnTo>
                    <a:lnTo>
                      <a:pt x="156" y="103"/>
                    </a:lnTo>
                    <a:lnTo>
                      <a:pt x="188" y="116"/>
                    </a:lnTo>
                    <a:lnTo>
                      <a:pt x="188" y="116"/>
                    </a:lnTo>
                    <a:lnTo>
                      <a:pt x="198" y="118"/>
                    </a:lnTo>
                    <a:lnTo>
                      <a:pt x="209" y="121"/>
                    </a:lnTo>
                    <a:lnTo>
                      <a:pt x="231" y="124"/>
                    </a:lnTo>
                    <a:lnTo>
                      <a:pt x="255" y="122"/>
                    </a:lnTo>
                    <a:lnTo>
                      <a:pt x="280" y="120"/>
                    </a:lnTo>
                    <a:lnTo>
                      <a:pt x="304" y="116"/>
                    </a:lnTo>
                    <a:lnTo>
                      <a:pt x="326" y="110"/>
                    </a:lnTo>
                    <a:lnTo>
                      <a:pt x="346" y="103"/>
                    </a:lnTo>
                    <a:lnTo>
                      <a:pt x="363" y="97"/>
                    </a:lnTo>
                    <a:lnTo>
                      <a:pt x="363" y="97"/>
                    </a:lnTo>
                    <a:lnTo>
                      <a:pt x="370" y="92"/>
                    </a:lnTo>
                    <a:lnTo>
                      <a:pt x="375" y="87"/>
                    </a:lnTo>
                    <a:lnTo>
                      <a:pt x="380" y="80"/>
                    </a:lnTo>
                    <a:lnTo>
                      <a:pt x="385" y="72"/>
                    </a:lnTo>
                    <a:lnTo>
                      <a:pt x="390" y="53"/>
                    </a:lnTo>
                    <a:lnTo>
                      <a:pt x="395" y="34"/>
                    </a:lnTo>
                    <a:lnTo>
                      <a:pt x="400" y="18"/>
                    </a:lnTo>
                    <a:lnTo>
                      <a:pt x="402" y="5"/>
                    </a:lnTo>
                    <a:lnTo>
                      <a:pt x="404" y="3"/>
                    </a:lnTo>
                    <a:lnTo>
                      <a:pt x="406" y="0"/>
                    </a:lnTo>
                    <a:lnTo>
                      <a:pt x="408" y="1"/>
                    </a:lnTo>
                    <a:lnTo>
                      <a:pt x="410" y="5"/>
                    </a:lnTo>
                    <a:lnTo>
                      <a:pt x="410" y="5"/>
                    </a:lnTo>
                    <a:lnTo>
                      <a:pt x="415" y="15"/>
                    </a:lnTo>
                    <a:lnTo>
                      <a:pt x="419" y="24"/>
                    </a:lnTo>
                    <a:lnTo>
                      <a:pt x="424" y="42"/>
                    </a:lnTo>
                    <a:lnTo>
                      <a:pt x="428" y="52"/>
                    </a:lnTo>
                    <a:lnTo>
                      <a:pt x="435" y="60"/>
                    </a:lnTo>
                    <a:lnTo>
                      <a:pt x="443" y="67"/>
                    </a:lnTo>
                    <a:lnTo>
                      <a:pt x="454" y="73"/>
                    </a:lnTo>
                    <a:lnTo>
                      <a:pt x="454" y="73"/>
                    </a:lnTo>
                    <a:lnTo>
                      <a:pt x="468" y="79"/>
                    </a:lnTo>
                    <a:lnTo>
                      <a:pt x="483" y="84"/>
                    </a:lnTo>
                    <a:lnTo>
                      <a:pt x="517" y="94"/>
                    </a:lnTo>
                    <a:lnTo>
                      <a:pt x="549" y="101"/>
                    </a:lnTo>
                    <a:lnTo>
                      <a:pt x="563" y="102"/>
                    </a:lnTo>
                    <a:lnTo>
                      <a:pt x="577" y="103"/>
                    </a:lnTo>
                    <a:lnTo>
                      <a:pt x="577" y="103"/>
                    </a:lnTo>
                    <a:lnTo>
                      <a:pt x="593" y="102"/>
                    </a:lnTo>
                    <a:lnTo>
                      <a:pt x="600" y="101"/>
                    </a:lnTo>
                    <a:lnTo>
                      <a:pt x="604" y="98"/>
                    </a:lnTo>
                    <a:lnTo>
                      <a:pt x="609" y="94"/>
                    </a:lnTo>
                    <a:lnTo>
                      <a:pt x="613" y="88"/>
                    </a:lnTo>
                    <a:lnTo>
                      <a:pt x="627" y="69"/>
                    </a:lnTo>
                    <a:lnTo>
                      <a:pt x="627" y="69"/>
                    </a:lnTo>
                    <a:lnTo>
                      <a:pt x="633" y="62"/>
                    </a:lnTo>
                    <a:lnTo>
                      <a:pt x="634" y="62"/>
                    </a:lnTo>
                    <a:lnTo>
                      <a:pt x="634" y="64"/>
                    </a:lnTo>
                    <a:lnTo>
                      <a:pt x="631" y="79"/>
                    </a:lnTo>
                    <a:lnTo>
                      <a:pt x="630" y="88"/>
                    </a:lnTo>
                    <a:lnTo>
                      <a:pt x="630" y="92"/>
                    </a:lnTo>
                    <a:lnTo>
                      <a:pt x="631" y="95"/>
                    </a:lnTo>
                    <a:lnTo>
                      <a:pt x="633" y="98"/>
                    </a:lnTo>
                    <a:lnTo>
                      <a:pt x="635" y="99"/>
                    </a:lnTo>
                    <a:lnTo>
                      <a:pt x="641" y="99"/>
                    </a:lnTo>
                    <a:lnTo>
                      <a:pt x="646" y="97"/>
                    </a:lnTo>
                    <a:lnTo>
                      <a:pt x="646" y="97"/>
                    </a:lnTo>
                    <a:lnTo>
                      <a:pt x="663" y="91"/>
                    </a:lnTo>
                    <a:lnTo>
                      <a:pt x="679" y="86"/>
                    </a:lnTo>
                    <a:lnTo>
                      <a:pt x="716" y="76"/>
                    </a:lnTo>
                    <a:lnTo>
                      <a:pt x="752" y="69"/>
                    </a:lnTo>
                    <a:lnTo>
                      <a:pt x="782" y="65"/>
                    </a:lnTo>
                    <a:lnTo>
                      <a:pt x="782" y="65"/>
                    </a:lnTo>
                    <a:lnTo>
                      <a:pt x="763" y="72"/>
                    </a:lnTo>
                    <a:lnTo>
                      <a:pt x="742" y="80"/>
                    </a:lnTo>
                    <a:lnTo>
                      <a:pt x="718" y="90"/>
                    </a:lnTo>
                    <a:lnTo>
                      <a:pt x="690" y="102"/>
                    </a:lnTo>
                    <a:lnTo>
                      <a:pt x="657" y="118"/>
                    </a:lnTo>
                    <a:lnTo>
                      <a:pt x="616" y="143"/>
                    </a:lnTo>
                    <a:lnTo>
                      <a:pt x="567" y="176"/>
                    </a:lnTo>
                    <a:lnTo>
                      <a:pt x="509" y="218"/>
                    </a:lnTo>
                    <a:lnTo>
                      <a:pt x="509" y="218"/>
                    </a:lnTo>
                    <a:lnTo>
                      <a:pt x="484" y="237"/>
                    </a:lnTo>
                    <a:lnTo>
                      <a:pt x="461" y="256"/>
                    </a:lnTo>
                    <a:lnTo>
                      <a:pt x="419" y="291"/>
                    </a:lnTo>
                    <a:lnTo>
                      <a:pt x="382" y="323"/>
                    </a:lnTo>
                    <a:lnTo>
                      <a:pt x="365" y="336"/>
                    </a:lnTo>
                    <a:lnTo>
                      <a:pt x="349" y="349"/>
                    </a:lnTo>
                    <a:lnTo>
                      <a:pt x="349" y="349"/>
                    </a:lnTo>
                    <a:lnTo>
                      <a:pt x="325" y="365"/>
                    </a:lnTo>
                    <a:lnTo>
                      <a:pt x="301" y="380"/>
                    </a:lnTo>
                    <a:lnTo>
                      <a:pt x="259" y="405"/>
                    </a:lnTo>
                    <a:lnTo>
                      <a:pt x="239" y="417"/>
                    </a:lnTo>
                    <a:lnTo>
                      <a:pt x="220" y="430"/>
                    </a:lnTo>
                    <a:lnTo>
                      <a:pt x="199" y="445"/>
                    </a:lnTo>
                    <a:lnTo>
                      <a:pt x="180" y="462"/>
                    </a:lnTo>
                    <a:lnTo>
                      <a:pt x="180" y="462"/>
                    </a:lnTo>
                    <a:close/>
                  </a:path>
                </a:pathLst>
              </a:custGeom>
              <a:solidFill>
                <a:srgbClr val="8C6A58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>
                  <a:cs typeface="+mn-ea"/>
                  <a:sym typeface="+mn-lt"/>
                </a:endParaRPr>
              </a:p>
            </p:txBody>
          </p:sp>
          <p:sp>
            <p:nvSpPr>
              <p:cNvPr id="16" name="Freeform 12"/>
              <p:cNvSpPr/>
              <p:nvPr/>
            </p:nvSpPr>
            <p:spPr bwMode="auto">
              <a:xfrm rot="1800000">
                <a:off x="1405169" y="2895940"/>
                <a:ext cx="28099" cy="77273"/>
              </a:xfrm>
              <a:custGeom>
                <a:avLst/>
                <a:gdLst/>
                <a:ahLst/>
                <a:cxnLst>
                  <a:cxn ang="0">
                    <a:pos x="12" y="133"/>
                  </a:cxn>
                  <a:cxn ang="0">
                    <a:pos x="12" y="133"/>
                  </a:cxn>
                  <a:cxn ang="0">
                    <a:pos x="19" y="126"/>
                  </a:cxn>
                  <a:cxn ang="0">
                    <a:pos x="19" y="126"/>
                  </a:cxn>
                  <a:cxn ang="0">
                    <a:pos x="24" y="113"/>
                  </a:cxn>
                  <a:cxn ang="0">
                    <a:pos x="30" y="100"/>
                  </a:cxn>
                  <a:cxn ang="0">
                    <a:pos x="35" y="84"/>
                  </a:cxn>
                  <a:cxn ang="0">
                    <a:pos x="38" y="67"/>
                  </a:cxn>
                  <a:cxn ang="0">
                    <a:pos x="45" y="33"/>
                  </a:cxn>
                  <a:cxn ang="0">
                    <a:pos x="47" y="2"/>
                  </a:cxn>
                  <a:cxn ang="0">
                    <a:pos x="47" y="2"/>
                  </a:cxn>
                  <a:cxn ang="0">
                    <a:pos x="41" y="0"/>
                  </a:cxn>
                  <a:cxn ang="0">
                    <a:pos x="34" y="0"/>
                  </a:cxn>
                  <a:cxn ang="0">
                    <a:pos x="30" y="3"/>
                  </a:cxn>
                  <a:cxn ang="0">
                    <a:pos x="24" y="6"/>
                  </a:cxn>
                  <a:cxn ang="0">
                    <a:pos x="20" y="9"/>
                  </a:cxn>
                  <a:cxn ang="0">
                    <a:pos x="17" y="14"/>
                  </a:cxn>
                  <a:cxn ang="0">
                    <a:pos x="12" y="24"/>
                  </a:cxn>
                  <a:cxn ang="0">
                    <a:pos x="8" y="34"/>
                  </a:cxn>
                  <a:cxn ang="0">
                    <a:pos x="5" y="45"/>
                  </a:cxn>
                  <a:cxn ang="0">
                    <a:pos x="2" y="55"/>
                  </a:cxn>
                  <a:cxn ang="0">
                    <a:pos x="1" y="62"/>
                  </a:cxn>
                  <a:cxn ang="0">
                    <a:pos x="1" y="62"/>
                  </a:cxn>
                  <a:cxn ang="0">
                    <a:pos x="0" y="67"/>
                  </a:cxn>
                  <a:cxn ang="0">
                    <a:pos x="0" y="74"/>
                  </a:cxn>
                  <a:cxn ang="0">
                    <a:pos x="1" y="92"/>
                  </a:cxn>
                  <a:cxn ang="0">
                    <a:pos x="7" y="113"/>
                  </a:cxn>
                  <a:cxn ang="0">
                    <a:pos x="12" y="133"/>
                  </a:cxn>
                  <a:cxn ang="0">
                    <a:pos x="12" y="133"/>
                  </a:cxn>
                </a:cxnLst>
                <a:rect l="0" t="0" r="r" b="b"/>
                <a:pathLst>
                  <a:path w="47" h="133">
                    <a:moveTo>
                      <a:pt x="12" y="133"/>
                    </a:moveTo>
                    <a:lnTo>
                      <a:pt x="12" y="133"/>
                    </a:lnTo>
                    <a:lnTo>
                      <a:pt x="19" y="126"/>
                    </a:lnTo>
                    <a:lnTo>
                      <a:pt x="19" y="126"/>
                    </a:lnTo>
                    <a:lnTo>
                      <a:pt x="24" y="113"/>
                    </a:lnTo>
                    <a:lnTo>
                      <a:pt x="30" y="100"/>
                    </a:lnTo>
                    <a:lnTo>
                      <a:pt x="35" y="84"/>
                    </a:lnTo>
                    <a:lnTo>
                      <a:pt x="38" y="67"/>
                    </a:lnTo>
                    <a:lnTo>
                      <a:pt x="45" y="33"/>
                    </a:lnTo>
                    <a:lnTo>
                      <a:pt x="47" y="2"/>
                    </a:lnTo>
                    <a:lnTo>
                      <a:pt x="47" y="2"/>
                    </a:lnTo>
                    <a:lnTo>
                      <a:pt x="41" y="0"/>
                    </a:lnTo>
                    <a:lnTo>
                      <a:pt x="34" y="0"/>
                    </a:lnTo>
                    <a:lnTo>
                      <a:pt x="30" y="3"/>
                    </a:lnTo>
                    <a:lnTo>
                      <a:pt x="24" y="6"/>
                    </a:lnTo>
                    <a:lnTo>
                      <a:pt x="20" y="9"/>
                    </a:lnTo>
                    <a:lnTo>
                      <a:pt x="17" y="14"/>
                    </a:lnTo>
                    <a:lnTo>
                      <a:pt x="12" y="24"/>
                    </a:lnTo>
                    <a:lnTo>
                      <a:pt x="8" y="34"/>
                    </a:lnTo>
                    <a:lnTo>
                      <a:pt x="5" y="45"/>
                    </a:lnTo>
                    <a:lnTo>
                      <a:pt x="2" y="55"/>
                    </a:lnTo>
                    <a:lnTo>
                      <a:pt x="1" y="62"/>
                    </a:lnTo>
                    <a:lnTo>
                      <a:pt x="1" y="62"/>
                    </a:lnTo>
                    <a:lnTo>
                      <a:pt x="0" y="67"/>
                    </a:lnTo>
                    <a:lnTo>
                      <a:pt x="0" y="74"/>
                    </a:lnTo>
                    <a:lnTo>
                      <a:pt x="1" y="92"/>
                    </a:lnTo>
                    <a:lnTo>
                      <a:pt x="7" y="113"/>
                    </a:lnTo>
                    <a:lnTo>
                      <a:pt x="12" y="133"/>
                    </a:lnTo>
                    <a:lnTo>
                      <a:pt x="12" y="133"/>
                    </a:lnTo>
                    <a:close/>
                  </a:path>
                </a:pathLst>
              </a:custGeom>
              <a:solidFill>
                <a:srgbClr val="BD9079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>
                  <a:cs typeface="+mn-ea"/>
                  <a:sym typeface="+mn-lt"/>
                </a:endParaRPr>
              </a:p>
            </p:txBody>
          </p:sp>
          <p:sp>
            <p:nvSpPr>
              <p:cNvPr id="17" name="Freeform 13"/>
              <p:cNvSpPr/>
              <p:nvPr/>
            </p:nvSpPr>
            <p:spPr bwMode="auto">
              <a:xfrm rot="1800000">
                <a:off x="1300390" y="2919061"/>
                <a:ext cx="43320" cy="70248"/>
              </a:xfrm>
              <a:custGeom>
                <a:avLst/>
                <a:gdLst/>
                <a:ahLst/>
                <a:cxnLst>
                  <a:cxn ang="0">
                    <a:pos x="1" y="120"/>
                  </a:cxn>
                  <a:cxn ang="0">
                    <a:pos x="1" y="120"/>
                  </a:cxn>
                  <a:cxn ang="0">
                    <a:pos x="9" y="117"/>
                  </a:cxn>
                  <a:cxn ang="0">
                    <a:pos x="9" y="117"/>
                  </a:cxn>
                  <a:cxn ang="0">
                    <a:pos x="16" y="111"/>
                  </a:cxn>
                  <a:cxn ang="0">
                    <a:pos x="23" y="107"/>
                  </a:cxn>
                  <a:cxn ang="0">
                    <a:pos x="35" y="95"/>
                  </a:cxn>
                  <a:cxn ang="0">
                    <a:pos x="45" y="81"/>
                  </a:cxn>
                  <a:cxn ang="0">
                    <a:pos x="54" y="66"/>
                  </a:cxn>
                  <a:cxn ang="0">
                    <a:pos x="61" y="51"/>
                  </a:cxn>
                  <a:cxn ang="0">
                    <a:pos x="67" y="39"/>
                  </a:cxn>
                  <a:cxn ang="0">
                    <a:pos x="72" y="19"/>
                  </a:cxn>
                  <a:cxn ang="0">
                    <a:pos x="72" y="19"/>
                  </a:cxn>
                  <a:cxn ang="0">
                    <a:pos x="64" y="10"/>
                  </a:cxn>
                  <a:cxn ang="0">
                    <a:pos x="54" y="1"/>
                  </a:cxn>
                  <a:cxn ang="0">
                    <a:pos x="54" y="1"/>
                  </a:cxn>
                  <a:cxn ang="0">
                    <a:pos x="52" y="0"/>
                  </a:cxn>
                  <a:cxn ang="0">
                    <a:pos x="49" y="0"/>
                  </a:cxn>
                  <a:cxn ang="0">
                    <a:pos x="46" y="1"/>
                  </a:cxn>
                  <a:cxn ang="0">
                    <a:pos x="43" y="2"/>
                  </a:cxn>
                  <a:cxn ang="0">
                    <a:pos x="37" y="9"/>
                  </a:cxn>
                  <a:cxn ang="0">
                    <a:pos x="30" y="19"/>
                  </a:cxn>
                  <a:cxn ang="0">
                    <a:pos x="18" y="38"/>
                  </a:cxn>
                  <a:cxn ang="0">
                    <a:pos x="8" y="54"/>
                  </a:cxn>
                  <a:cxn ang="0">
                    <a:pos x="8" y="54"/>
                  </a:cxn>
                  <a:cxn ang="0">
                    <a:pos x="5" y="60"/>
                  </a:cxn>
                  <a:cxn ang="0">
                    <a:pos x="4" y="66"/>
                  </a:cxn>
                  <a:cxn ang="0">
                    <a:pos x="1" y="83"/>
                  </a:cxn>
                  <a:cxn ang="0">
                    <a:pos x="0" y="102"/>
                  </a:cxn>
                  <a:cxn ang="0">
                    <a:pos x="1" y="120"/>
                  </a:cxn>
                  <a:cxn ang="0">
                    <a:pos x="1" y="120"/>
                  </a:cxn>
                </a:cxnLst>
                <a:rect l="0" t="0" r="r" b="b"/>
                <a:pathLst>
                  <a:path w="72" h="120">
                    <a:moveTo>
                      <a:pt x="1" y="120"/>
                    </a:moveTo>
                    <a:lnTo>
                      <a:pt x="1" y="120"/>
                    </a:lnTo>
                    <a:lnTo>
                      <a:pt x="9" y="117"/>
                    </a:lnTo>
                    <a:lnTo>
                      <a:pt x="9" y="117"/>
                    </a:lnTo>
                    <a:lnTo>
                      <a:pt x="16" y="111"/>
                    </a:lnTo>
                    <a:lnTo>
                      <a:pt x="23" y="107"/>
                    </a:lnTo>
                    <a:lnTo>
                      <a:pt x="35" y="95"/>
                    </a:lnTo>
                    <a:lnTo>
                      <a:pt x="45" y="81"/>
                    </a:lnTo>
                    <a:lnTo>
                      <a:pt x="54" y="66"/>
                    </a:lnTo>
                    <a:lnTo>
                      <a:pt x="61" y="51"/>
                    </a:lnTo>
                    <a:lnTo>
                      <a:pt x="67" y="39"/>
                    </a:lnTo>
                    <a:lnTo>
                      <a:pt x="72" y="19"/>
                    </a:lnTo>
                    <a:lnTo>
                      <a:pt x="72" y="19"/>
                    </a:lnTo>
                    <a:lnTo>
                      <a:pt x="64" y="10"/>
                    </a:lnTo>
                    <a:lnTo>
                      <a:pt x="54" y="1"/>
                    </a:lnTo>
                    <a:lnTo>
                      <a:pt x="54" y="1"/>
                    </a:lnTo>
                    <a:lnTo>
                      <a:pt x="52" y="0"/>
                    </a:lnTo>
                    <a:lnTo>
                      <a:pt x="49" y="0"/>
                    </a:lnTo>
                    <a:lnTo>
                      <a:pt x="46" y="1"/>
                    </a:lnTo>
                    <a:lnTo>
                      <a:pt x="43" y="2"/>
                    </a:lnTo>
                    <a:lnTo>
                      <a:pt x="37" y="9"/>
                    </a:lnTo>
                    <a:lnTo>
                      <a:pt x="30" y="19"/>
                    </a:lnTo>
                    <a:lnTo>
                      <a:pt x="18" y="38"/>
                    </a:lnTo>
                    <a:lnTo>
                      <a:pt x="8" y="54"/>
                    </a:lnTo>
                    <a:lnTo>
                      <a:pt x="8" y="54"/>
                    </a:lnTo>
                    <a:lnTo>
                      <a:pt x="5" y="60"/>
                    </a:lnTo>
                    <a:lnTo>
                      <a:pt x="4" y="66"/>
                    </a:lnTo>
                    <a:lnTo>
                      <a:pt x="1" y="83"/>
                    </a:lnTo>
                    <a:lnTo>
                      <a:pt x="0" y="102"/>
                    </a:lnTo>
                    <a:lnTo>
                      <a:pt x="1" y="120"/>
                    </a:lnTo>
                    <a:lnTo>
                      <a:pt x="1" y="120"/>
                    </a:lnTo>
                    <a:close/>
                  </a:path>
                </a:pathLst>
              </a:custGeom>
              <a:solidFill>
                <a:srgbClr val="BD9079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>
                  <a:cs typeface="+mn-ea"/>
                  <a:sym typeface="+mn-lt"/>
                </a:endParaRPr>
              </a:p>
            </p:txBody>
          </p:sp>
          <p:sp>
            <p:nvSpPr>
              <p:cNvPr id="18" name="Freeform 14"/>
              <p:cNvSpPr/>
              <p:nvPr/>
            </p:nvSpPr>
            <p:spPr bwMode="auto">
              <a:xfrm rot="1800000">
                <a:off x="708419" y="2405823"/>
                <a:ext cx="763365" cy="881616"/>
              </a:xfrm>
              <a:custGeom>
                <a:avLst/>
                <a:gdLst/>
                <a:ahLst/>
                <a:cxnLst>
                  <a:cxn ang="0">
                    <a:pos x="423" y="1374"/>
                  </a:cxn>
                  <a:cxn ang="0">
                    <a:pos x="543" y="1238"/>
                  </a:cxn>
                  <a:cxn ang="0">
                    <a:pos x="747" y="1005"/>
                  </a:cxn>
                  <a:cxn ang="0">
                    <a:pos x="831" y="874"/>
                  </a:cxn>
                  <a:cxn ang="0">
                    <a:pos x="950" y="672"/>
                  </a:cxn>
                  <a:cxn ang="0">
                    <a:pos x="1028" y="591"/>
                  </a:cxn>
                  <a:cxn ang="0">
                    <a:pos x="1119" y="526"/>
                  </a:cxn>
                  <a:cxn ang="0">
                    <a:pos x="1168" y="482"/>
                  </a:cxn>
                  <a:cxn ang="0">
                    <a:pos x="1158" y="453"/>
                  </a:cxn>
                  <a:cxn ang="0">
                    <a:pos x="1120" y="416"/>
                  </a:cxn>
                  <a:cxn ang="0">
                    <a:pos x="1078" y="409"/>
                  </a:cxn>
                  <a:cxn ang="0">
                    <a:pos x="1021" y="438"/>
                  </a:cxn>
                  <a:cxn ang="0">
                    <a:pos x="910" y="521"/>
                  </a:cxn>
                  <a:cxn ang="0">
                    <a:pos x="834" y="555"/>
                  </a:cxn>
                  <a:cxn ang="0">
                    <a:pos x="781" y="547"/>
                  </a:cxn>
                  <a:cxn ang="0">
                    <a:pos x="735" y="507"/>
                  </a:cxn>
                  <a:cxn ang="0">
                    <a:pos x="680" y="502"/>
                  </a:cxn>
                  <a:cxn ang="0">
                    <a:pos x="673" y="484"/>
                  </a:cxn>
                  <a:cxn ang="0">
                    <a:pos x="702" y="432"/>
                  </a:cxn>
                  <a:cxn ang="0">
                    <a:pos x="679" y="392"/>
                  </a:cxn>
                  <a:cxn ang="0">
                    <a:pos x="597" y="273"/>
                  </a:cxn>
                  <a:cxn ang="0">
                    <a:pos x="590" y="239"/>
                  </a:cxn>
                  <a:cxn ang="0">
                    <a:pos x="612" y="238"/>
                  </a:cxn>
                  <a:cxn ang="0">
                    <a:pos x="709" y="281"/>
                  </a:cxn>
                  <a:cxn ang="0">
                    <a:pos x="737" y="269"/>
                  </a:cxn>
                  <a:cxn ang="0">
                    <a:pos x="746" y="234"/>
                  </a:cxn>
                  <a:cxn ang="0">
                    <a:pos x="729" y="152"/>
                  </a:cxn>
                  <a:cxn ang="0">
                    <a:pos x="754" y="144"/>
                  </a:cxn>
                  <a:cxn ang="0">
                    <a:pos x="842" y="163"/>
                  </a:cxn>
                  <a:cxn ang="0">
                    <a:pos x="917" y="144"/>
                  </a:cxn>
                  <a:cxn ang="0">
                    <a:pos x="988" y="84"/>
                  </a:cxn>
                  <a:cxn ang="0">
                    <a:pos x="1029" y="52"/>
                  </a:cxn>
                  <a:cxn ang="0">
                    <a:pos x="1060" y="73"/>
                  </a:cxn>
                  <a:cxn ang="0">
                    <a:pos x="1146" y="120"/>
                  </a:cxn>
                  <a:cxn ang="0">
                    <a:pos x="1201" y="115"/>
                  </a:cxn>
                  <a:cxn ang="0">
                    <a:pos x="1232" y="107"/>
                  </a:cxn>
                  <a:cxn ang="0">
                    <a:pos x="1278" y="131"/>
                  </a:cxn>
                  <a:cxn ang="0">
                    <a:pos x="1299" y="129"/>
                  </a:cxn>
                  <a:cxn ang="0">
                    <a:pos x="1291" y="108"/>
                  </a:cxn>
                  <a:cxn ang="0">
                    <a:pos x="1165" y="43"/>
                  </a:cxn>
                  <a:cxn ang="0">
                    <a:pos x="1101" y="11"/>
                  </a:cxn>
                  <a:cxn ang="0">
                    <a:pos x="1018" y="0"/>
                  </a:cxn>
                  <a:cxn ang="0">
                    <a:pos x="894" y="22"/>
                  </a:cxn>
                  <a:cxn ang="0">
                    <a:pos x="631" y="97"/>
                  </a:cxn>
                  <a:cxn ang="0">
                    <a:pos x="513" y="152"/>
                  </a:cxn>
                  <a:cxn ang="0">
                    <a:pos x="492" y="183"/>
                  </a:cxn>
                  <a:cxn ang="0">
                    <a:pos x="491" y="257"/>
                  </a:cxn>
                  <a:cxn ang="0">
                    <a:pos x="446" y="490"/>
                  </a:cxn>
                  <a:cxn ang="0">
                    <a:pos x="378" y="732"/>
                  </a:cxn>
                  <a:cxn ang="0">
                    <a:pos x="333" y="879"/>
                  </a:cxn>
                  <a:cxn ang="0">
                    <a:pos x="115" y="1254"/>
                  </a:cxn>
                </a:cxnLst>
                <a:rect l="0" t="0" r="r" b="b"/>
                <a:pathLst>
                  <a:path w="1304" h="1506">
                    <a:moveTo>
                      <a:pt x="303" y="1506"/>
                    </a:moveTo>
                    <a:lnTo>
                      <a:pt x="303" y="1506"/>
                    </a:lnTo>
                    <a:lnTo>
                      <a:pt x="345" y="1461"/>
                    </a:lnTo>
                    <a:lnTo>
                      <a:pt x="386" y="1418"/>
                    </a:lnTo>
                    <a:lnTo>
                      <a:pt x="423" y="1374"/>
                    </a:lnTo>
                    <a:lnTo>
                      <a:pt x="458" y="1332"/>
                    </a:lnTo>
                    <a:lnTo>
                      <a:pt x="458" y="1332"/>
                    </a:lnTo>
                    <a:lnTo>
                      <a:pt x="476" y="1310"/>
                    </a:lnTo>
                    <a:lnTo>
                      <a:pt x="496" y="1287"/>
                    </a:lnTo>
                    <a:lnTo>
                      <a:pt x="543" y="1238"/>
                    </a:lnTo>
                    <a:lnTo>
                      <a:pt x="592" y="1185"/>
                    </a:lnTo>
                    <a:lnTo>
                      <a:pt x="645" y="1127"/>
                    </a:lnTo>
                    <a:lnTo>
                      <a:pt x="698" y="1067"/>
                    </a:lnTo>
                    <a:lnTo>
                      <a:pt x="722" y="1036"/>
                    </a:lnTo>
                    <a:lnTo>
                      <a:pt x="747" y="1005"/>
                    </a:lnTo>
                    <a:lnTo>
                      <a:pt x="771" y="972"/>
                    </a:lnTo>
                    <a:lnTo>
                      <a:pt x="793" y="939"/>
                    </a:lnTo>
                    <a:lnTo>
                      <a:pt x="814" y="907"/>
                    </a:lnTo>
                    <a:lnTo>
                      <a:pt x="831" y="874"/>
                    </a:lnTo>
                    <a:lnTo>
                      <a:pt x="831" y="874"/>
                    </a:lnTo>
                    <a:lnTo>
                      <a:pt x="863" y="813"/>
                    </a:lnTo>
                    <a:lnTo>
                      <a:pt x="893" y="758"/>
                    </a:lnTo>
                    <a:lnTo>
                      <a:pt x="921" y="712"/>
                    </a:lnTo>
                    <a:lnTo>
                      <a:pt x="936" y="691"/>
                    </a:lnTo>
                    <a:lnTo>
                      <a:pt x="950" y="672"/>
                    </a:lnTo>
                    <a:lnTo>
                      <a:pt x="965" y="653"/>
                    </a:lnTo>
                    <a:lnTo>
                      <a:pt x="979" y="637"/>
                    </a:lnTo>
                    <a:lnTo>
                      <a:pt x="995" y="621"/>
                    </a:lnTo>
                    <a:lnTo>
                      <a:pt x="1010" y="606"/>
                    </a:lnTo>
                    <a:lnTo>
                      <a:pt x="1028" y="591"/>
                    </a:lnTo>
                    <a:lnTo>
                      <a:pt x="1045" y="577"/>
                    </a:lnTo>
                    <a:lnTo>
                      <a:pt x="1064" y="563"/>
                    </a:lnTo>
                    <a:lnTo>
                      <a:pt x="1083" y="550"/>
                    </a:lnTo>
                    <a:lnTo>
                      <a:pt x="1083" y="550"/>
                    </a:lnTo>
                    <a:lnTo>
                      <a:pt x="1119" y="526"/>
                    </a:lnTo>
                    <a:lnTo>
                      <a:pt x="1145" y="509"/>
                    </a:lnTo>
                    <a:lnTo>
                      <a:pt x="1153" y="501"/>
                    </a:lnTo>
                    <a:lnTo>
                      <a:pt x="1160" y="494"/>
                    </a:lnTo>
                    <a:lnTo>
                      <a:pt x="1165" y="487"/>
                    </a:lnTo>
                    <a:lnTo>
                      <a:pt x="1168" y="482"/>
                    </a:lnTo>
                    <a:lnTo>
                      <a:pt x="1169" y="477"/>
                    </a:lnTo>
                    <a:lnTo>
                      <a:pt x="1169" y="472"/>
                    </a:lnTo>
                    <a:lnTo>
                      <a:pt x="1168" y="468"/>
                    </a:lnTo>
                    <a:lnTo>
                      <a:pt x="1167" y="462"/>
                    </a:lnTo>
                    <a:lnTo>
                      <a:pt x="1158" y="453"/>
                    </a:lnTo>
                    <a:lnTo>
                      <a:pt x="1149" y="443"/>
                    </a:lnTo>
                    <a:lnTo>
                      <a:pt x="1149" y="443"/>
                    </a:lnTo>
                    <a:lnTo>
                      <a:pt x="1138" y="431"/>
                    </a:lnTo>
                    <a:lnTo>
                      <a:pt x="1126" y="422"/>
                    </a:lnTo>
                    <a:lnTo>
                      <a:pt x="1120" y="416"/>
                    </a:lnTo>
                    <a:lnTo>
                      <a:pt x="1112" y="413"/>
                    </a:lnTo>
                    <a:lnTo>
                      <a:pt x="1105" y="411"/>
                    </a:lnTo>
                    <a:lnTo>
                      <a:pt x="1097" y="409"/>
                    </a:lnTo>
                    <a:lnTo>
                      <a:pt x="1088" y="408"/>
                    </a:lnTo>
                    <a:lnTo>
                      <a:pt x="1078" y="409"/>
                    </a:lnTo>
                    <a:lnTo>
                      <a:pt x="1069" y="411"/>
                    </a:lnTo>
                    <a:lnTo>
                      <a:pt x="1058" y="415"/>
                    </a:lnTo>
                    <a:lnTo>
                      <a:pt x="1045" y="420"/>
                    </a:lnTo>
                    <a:lnTo>
                      <a:pt x="1033" y="428"/>
                    </a:lnTo>
                    <a:lnTo>
                      <a:pt x="1021" y="438"/>
                    </a:lnTo>
                    <a:lnTo>
                      <a:pt x="1007" y="450"/>
                    </a:lnTo>
                    <a:lnTo>
                      <a:pt x="1007" y="450"/>
                    </a:lnTo>
                    <a:lnTo>
                      <a:pt x="976" y="476"/>
                    </a:lnTo>
                    <a:lnTo>
                      <a:pt x="945" y="499"/>
                    </a:lnTo>
                    <a:lnTo>
                      <a:pt x="910" y="521"/>
                    </a:lnTo>
                    <a:lnTo>
                      <a:pt x="894" y="531"/>
                    </a:lnTo>
                    <a:lnTo>
                      <a:pt x="879" y="539"/>
                    </a:lnTo>
                    <a:lnTo>
                      <a:pt x="863" y="546"/>
                    </a:lnTo>
                    <a:lnTo>
                      <a:pt x="848" y="551"/>
                    </a:lnTo>
                    <a:lnTo>
                      <a:pt x="834" y="555"/>
                    </a:lnTo>
                    <a:lnTo>
                      <a:pt x="821" y="558"/>
                    </a:lnTo>
                    <a:lnTo>
                      <a:pt x="808" y="558"/>
                    </a:lnTo>
                    <a:lnTo>
                      <a:pt x="797" y="556"/>
                    </a:lnTo>
                    <a:lnTo>
                      <a:pt x="789" y="554"/>
                    </a:lnTo>
                    <a:lnTo>
                      <a:pt x="781" y="547"/>
                    </a:lnTo>
                    <a:lnTo>
                      <a:pt x="781" y="547"/>
                    </a:lnTo>
                    <a:lnTo>
                      <a:pt x="759" y="525"/>
                    </a:lnTo>
                    <a:lnTo>
                      <a:pt x="752" y="517"/>
                    </a:lnTo>
                    <a:lnTo>
                      <a:pt x="744" y="512"/>
                    </a:lnTo>
                    <a:lnTo>
                      <a:pt x="735" y="507"/>
                    </a:lnTo>
                    <a:lnTo>
                      <a:pt x="724" y="505"/>
                    </a:lnTo>
                    <a:lnTo>
                      <a:pt x="709" y="503"/>
                    </a:lnTo>
                    <a:lnTo>
                      <a:pt x="690" y="503"/>
                    </a:lnTo>
                    <a:lnTo>
                      <a:pt x="690" y="503"/>
                    </a:lnTo>
                    <a:lnTo>
                      <a:pt x="680" y="502"/>
                    </a:lnTo>
                    <a:lnTo>
                      <a:pt x="673" y="501"/>
                    </a:lnTo>
                    <a:lnTo>
                      <a:pt x="669" y="498"/>
                    </a:lnTo>
                    <a:lnTo>
                      <a:pt x="669" y="494"/>
                    </a:lnTo>
                    <a:lnTo>
                      <a:pt x="671" y="490"/>
                    </a:lnTo>
                    <a:lnTo>
                      <a:pt x="673" y="484"/>
                    </a:lnTo>
                    <a:lnTo>
                      <a:pt x="682" y="471"/>
                    </a:lnTo>
                    <a:lnTo>
                      <a:pt x="691" y="456"/>
                    </a:lnTo>
                    <a:lnTo>
                      <a:pt x="697" y="449"/>
                    </a:lnTo>
                    <a:lnTo>
                      <a:pt x="699" y="441"/>
                    </a:lnTo>
                    <a:lnTo>
                      <a:pt x="702" y="432"/>
                    </a:lnTo>
                    <a:lnTo>
                      <a:pt x="702" y="424"/>
                    </a:lnTo>
                    <a:lnTo>
                      <a:pt x="699" y="417"/>
                    </a:lnTo>
                    <a:lnTo>
                      <a:pt x="695" y="411"/>
                    </a:lnTo>
                    <a:lnTo>
                      <a:pt x="695" y="411"/>
                    </a:lnTo>
                    <a:lnTo>
                      <a:pt x="679" y="392"/>
                    </a:lnTo>
                    <a:lnTo>
                      <a:pt x="658" y="364"/>
                    </a:lnTo>
                    <a:lnTo>
                      <a:pt x="635" y="333"/>
                    </a:lnTo>
                    <a:lnTo>
                      <a:pt x="613" y="302"/>
                    </a:lnTo>
                    <a:lnTo>
                      <a:pt x="604" y="287"/>
                    </a:lnTo>
                    <a:lnTo>
                      <a:pt x="597" y="273"/>
                    </a:lnTo>
                    <a:lnTo>
                      <a:pt x="592" y="261"/>
                    </a:lnTo>
                    <a:lnTo>
                      <a:pt x="589" y="250"/>
                    </a:lnTo>
                    <a:lnTo>
                      <a:pt x="589" y="246"/>
                    </a:lnTo>
                    <a:lnTo>
                      <a:pt x="589" y="242"/>
                    </a:lnTo>
                    <a:lnTo>
                      <a:pt x="590" y="239"/>
                    </a:lnTo>
                    <a:lnTo>
                      <a:pt x="593" y="238"/>
                    </a:lnTo>
                    <a:lnTo>
                      <a:pt x="596" y="236"/>
                    </a:lnTo>
                    <a:lnTo>
                      <a:pt x="600" y="236"/>
                    </a:lnTo>
                    <a:lnTo>
                      <a:pt x="612" y="238"/>
                    </a:lnTo>
                    <a:lnTo>
                      <a:pt x="612" y="238"/>
                    </a:lnTo>
                    <a:lnTo>
                      <a:pt x="637" y="247"/>
                    </a:lnTo>
                    <a:lnTo>
                      <a:pt x="658" y="257"/>
                    </a:lnTo>
                    <a:lnTo>
                      <a:pt x="690" y="274"/>
                    </a:lnTo>
                    <a:lnTo>
                      <a:pt x="703" y="280"/>
                    </a:lnTo>
                    <a:lnTo>
                      <a:pt x="709" y="281"/>
                    </a:lnTo>
                    <a:lnTo>
                      <a:pt x="714" y="281"/>
                    </a:lnTo>
                    <a:lnTo>
                      <a:pt x="720" y="280"/>
                    </a:lnTo>
                    <a:lnTo>
                      <a:pt x="727" y="278"/>
                    </a:lnTo>
                    <a:lnTo>
                      <a:pt x="732" y="274"/>
                    </a:lnTo>
                    <a:lnTo>
                      <a:pt x="737" y="269"/>
                    </a:lnTo>
                    <a:lnTo>
                      <a:pt x="737" y="269"/>
                    </a:lnTo>
                    <a:lnTo>
                      <a:pt x="743" y="262"/>
                    </a:lnTo>
                    <a:lnTo>
                      <a:pt x="746" y="254"/>
                    </a:lnTo>
                    <a:lnTo>
                      <a:pt x="747" y="244"/>
                    </a:lnTo>
                    <a:lnTo>
                      <a:pt x="746" y="234"/>
                    </a:lnTo>
                    <a:lnTo>
                      <a:pt x="740" y="210"/>
                    </a:lnTo>
                    <a:lnTo>
                      <a:pt x="735" y="189"/>
                    </a:lnTo>
                    <a:lnTo>
                      <a:pt x="729" y="167"/>
                    </a:lnTo>
                    <a:lnTo>
                      <a:pt x="728" y="159"/>
                    </a:lnTo>
                    <a:lnTo>
                      <a:pt x="729" y="152"/>
                    </a:lnTo>
                    <a:lnTo>
                      <a:pt x="732" y="146"/>
                    </a:lnTo>
                    <a:lnTo>
                      <a:pt x="733" y="144"/>
                    </a:lnTo>
                    <a:lnTo>
                      <a:pt x="736" y="142"/>
                    </a:lnTo>
                    <a:lnTo>
                      <a:pt x="744" y="141"/>
                    </a:lnTo>
                    <a:lnTo>
                      <a:pt x="754" y="144"/>
                    </a:lnTo>
                    <a:lnTo>
                      <a:pt x="754" y="144"/>
                    </a:lnTo>
                    <a:lnTo>
                      <a:pt x="795" y="154"/>
                    </a:lnTo>
                    <a:lnTo>
                      <a:pt x="811" y="159"/>
                    </a:lnTo>
                    <a:lnTo>
                      <a:pt x="826" y="161"/>
                    </a:lnTo>
                    <a:lnTo>
                      <a:pt x="842" y="163"/>
                    </a:lnTo>
                    <a:lnTo>
                      <a:pt x="859" y="160"/>
                    </a:lnTo>
                    <a:lnTo>
                      <a:pt x="879" y="156"/>
                    </a:lnTo>
                    <a:lnTo>
                      <a:pt x="905" y="149"/>
                    </a:lnTo>
                    <a:lnTo>
                      <a:pt x="905" y="149"/>
                    </a:lnTo>
                    <a:lnTo>
                      <a:pt x="917" y="144"/>
                    </a:lnTo>
                    <a:lnTo>
                      <a:pt x="931" y="138"/>
                    </a:lnTo>
                    <a:lnTo>
                      <a:pt x="942" y="130"/>
                    </a:lnTo>
                    <a:lnTo>
                      <a:pt x="953" y="122"/>
                    </a:lnTo>
                    <a:lnTo>
                      <a:pt x="972" y="103"/>
                    </a:lnTo>
                    <a:lnTo>
                      <a:pt x="988" y="84"/>
                    </a:lnTo>
                    <a:lnTo>
                      <a:pt x="1003" y="69"/>
                    </a:lnTo>
                    <a:lnTo>
                      <a:pt x="1010" y="62"/>
                    </a:lnTo>
                    <a:lnTo>
                      <a:pt x="1017" y="56"/>
                    </a:lnTo>
                    <a:lnTo>
                      <a:pt x="1022" y="54"/>
                    </a:lnTo>
                    <a:lnTo>
                      <a:pt x="1029" y="52"/>
                    </a:lnTo>
                    <a:lnTo>
                      <a:pt x="1034" y="52"/>
                    </a:lnTo>
                    <a:lnTo>
                      <a:pt x="1040" y="56"/>
                    </a:lnTo>
                    <a:lnTo>
                      <a:pt x="1040" y="56"/>
                    </a:lnTo>
                    <a:lnTo>
                      <a:pt x="1051" y="66"/>
                    </a:lnTo>
                    <a:lnTo>
                      <a:pt x="1060" y="73"/>
                    </a:lnTo>
                    <a:lnTo>
                      <a:pt x="1079" y="85"/>
                    </a:lnTo>
                    <a:lnTo>
                      <a:pt x="1103" y="96"/>
                    </a:lnTo>
                    <a:lnTo>
                      <a:pt x="1131" y="112"/>
                    </a:lnTo>
                    <a:lnTo>
                      <a:pt x="1131" y="112"/>
                    </a:lnTo>
                    <a:lnTo>
                      <a:pt x="1146" y="120"/>
                    </a:lnTo>
                    <a:lnTo>
                      <a:pt x="1160" y="124"/>
                    </a:lnTo>
                    <a:lnTo>
                      <a:pt x="1172" y="124"/>
                    </a:lnTo>
                    <a:lnTo>
                      <a:pt x="1182" y="123"/>
                    </a:lnTo>
                    <a:lnTo>
                      <a:pt x="1192" y="119"/>
                    </a:lnTo>
                    <a:lnTo>
                      <a:pt x="1201" y="115"/>
                    </a:lnTo>
                    <a:lnTo>
                      <a:pt x="1210" y="111"/>
                    </a:lnTo>
                    <a:lnTo>
                      <a:pt x="1221" y="108"/>
                    </a:lnTo>
                    <a:lnTo>
                      <a:pt x="1221" y="108"/>
                    </a:lnTo>
                    <a:lnTo>
                      <a:pt x="1227" y="107"/>
                    </a:lnTo>
                    <a:lnTo>
                      <a:pt x="1232" y="107"/>
                    </a:lnTo>
                    <a:lnTo>
                      <a:pt x="1242" y="110"/>
                    </a:lnTo>
                    <a:lnTo>
                      <a:pt x="1250" y="115"/>
                    </a:lnTo>
                    <a:lnTo>
                      <a:pt x="1259" y="122"/>
                    </a:lnTo>
                    <a:lnTo>
                      <a:pt x="1269" y="127"/>
                    </a:lnTo>
                    <a:lnTo>
                      <a:pt x="1278" y="131"/>
                    </a:lnTo>
                    <a:lnTo>
                      <a:pt x="1282" y="133"/>
                    </a:lnTo>
                    <a:lnTo>
                      <a:pt x="1288" y="133"/>
                    </a:lnTo>
                    <a:lnTo>
                      <a:pt x="1293" y="131"/>
                    </a:lnTo>
                    <a:lnTo>
                      <a:pt x="1299" y="129"/>
                    </a:lnTo>
                    <a:lnTo>
                      <a:pt x="1299" y="129"/>
                    </a:lnTo>
                    <a:lnTo>
                      <a:pt x="1303" y="126"/>
                    </a:lnTo>
                    <a:lnTo>
                      <a:pt x="1304" y="122"/>
                    </a:lnTo>
                    <a:lnTo>
                      <a:pt x="1301" y="118"/>
                    </a:lnTo>
                    <a:lnTo>
                      <a:pt x="1297" y="114"/>
                    </a:lnTo>
                    <a:lnTo>
                      <a:pt x="1291" y="108"/>
                    </a:lnTo>
                    <a:lnTo>
                      <a:pt x="1282" y="103"/>
                    </a:lnTo>
                    <a:lnTo>
                      <a:pt x="1261" y="90"/>
                    </a:lnTo>
                    <a:lnTo>
                      <a:pt x="1210" y="66"/>
                    </a:lnTo>
                    <a:lnTo>
                      <a:pt x="1186" y="54"/>
                    </a:lnTo>
                    <a:lnTo>
                      <a:pt x="1165" y="43"/>
                    </a:lnTo>
                    <a:lnTo>
                      <a:pt x="1165" y="43"/>
                    </a:lnTo>
                    <a:lnTo>
                      <a:pt x="1148" y="30"/>
                    </a:lnTo>
                    <a:lnTo>
                      <a:pt x="1126" y="20"/>
                    </a:lnTo>
                    <a:lnTo>
                      <a:pt x="1115" y="15"/>
                    </a:lnTo>
                    <a:lnTo>
                      <a:pt x="1101" y="11"/>
                    </a:lnTo>
                    <a:lnTo>
                      <a:pt x="1088" y="7"/>
                    </a:lnTo>
                    <a:lnTo>
                      <a:pt x="1073" y="5"/>
                    </a:lnTo>
                    <a:lnTo>
                      <a:pt x="1056" y="2"/>
                    </a:lnTo>
                    <a:lnTo>
                      <a:pt x="1037" y="0"/>
                    </a:lnTo>
                    <a:lnTo>
                      <a:pt x="1018" y="0"/>
                    </a:lnTo>
                    <a:lnTo>
                      <a:pt x="998" y="2"/>
                    </a:lnTo>
                    <a:lnTo>
                      <a:pt x="974" y="5"/>
                    </a:lnTo>
                    <a:lnTo>
                      <a:pt x="950" y="9"/>
                    </a:lnTo>
                    <a:lnTo>
                      <a:pt x="923" y="15"/>
                    </a:lnTo>
                    <a:lnTo>
                      <a:pt x="894" y="22"/>
                    </a:lnTo>
                    <a:lnTo>
                      <a:pt x="894" y="22"/>
                    </a:lnTo>
                    <a:lnTo>
                      <a:pt x="830" y="40"/>
                    </a:lnTo>
                    <a:lnTo>
                      <a:pt x="763" y="58"/>
                    </a:lnTo>
                    <a:lnTo>
                      <a:pt x="695" y="77"/>
                    </a:lnTo>
                    <a:lnTo>
                      <a:pt x="631" y="97"/>
                    </a:lnTo>
                    <a:lnTo>
                      <a:pt x="601" y="107"/>
                    </a:lnTo>
                    <a:lnTo>
                      <a:pt x="574" y="118"/>
                    </a:lnTo>
                    <a:lnTo>
                      <a:pt x="551" y="129"/>
                    </a:lnTo>
                    <a:lnTo>
                      <a:pt x="529" y="139"/>
                    </a:lnTo>
                    <a:lnTo>
                      <a:pt x="513" y="152"/>
                    </a:lnTo>
                    <a:lnTo>
                      <a:pt x="506" y="157"/>
                    </a:lnTo>
                    <a:lnTo>
                      <a:pt x="500" y="164"/>
                    </a:lnTo>
                    <a:lnTo>
                      <a:pt x="496" y="169"/>
                    </a:lnTo>
                    <a:lnTo>
                      <a:pt x="494" y="176"/>
                    </a:lnTo>
                    <a:lnTo>
                      <a:pt x="492" y="183"/>
                    </a:lnTo>
                    <a:lnTo>
                      <a:pt x="492" y="190"/>
                    </a:lnTo>
                    <a:lnTo>
                      <a:pt x="492" y="190"/>
                    </a:lnTo>
                    <a:lnTo>
                      <a:pt x="494" y="204"/>
                    </a:lnTo>
                    <a:lnTo>
                      <a:pt x="494" y="220"/>
                    </a:lnTo>
                    <a:lnTo>
                      <a:pt x="491" y="257"/>
                    </a:lnTo>
                    <a:lnTo>
                      <a:pt x="487" y="299"/>
                    </a:lnTo>
                    <a:lnTo>
                      <a:pt x="480" y="344"/>
                    </a:lnTo>
                    <a:lnTo>
                      <a:pt x="470" y="392"/>
                    </a:lnTo>
                    <a:lnTo>
                      <a:pt x="459" y="441"/>
                    </a:lnTo>
                    <a:lnTo>
                      <a:pt x="446" y="490"/>
                    </a:lnTo>
                    <a:lnTo>
                      <a:pt x="431" y="537"/>
                    </a:lnTo>
                    <a:lnTo>
                      <a:pt x="431" y="537"/>
                    </a:lnTo>
                    <a:lnTo>
                      <a:pt x="417" y="584"/>
                    </a:lnTo>
                    <a:lnTo>
                      <a:pt x="404" y="633"/>
                    </a:lnTo>
                    <a:lnTo>
                      <a:pt x="378" y="732"/>
                    </a:lnTo>
                    <a:lnTo>
                      <a:pt x="365" y="777"/>
                    </a:lnTo>
                    <a:lnTo>
                      <a:pt x="355" y="818"/>
                    </a:lnTo>
                    <a:lnTo>
                      <a:pt x="344" y="854"/>
                    </a:lnTo>
                    <a:lnTo>
                      <a:pt x="338" y="869"/>
                    </a:lnTo>
                    <a:lnTo>
                      <a:pt x="333" y="879"/>
                    </a:lnTo>
                    <a:lnTo>
                      <a:pt x="333" y="879"/>
                    </a:lnTo>
                    <a:lnTo>
                      <a:pt x="316" y="911"/>
                    </a:lnTo>
                    <a:lnTo>
                      <a:pt x="291" y="957"/>
                    </a:lnTo>
                    <a:lnTo>
                      <a:pt x="214" y="1087"/>
                    </a:lnTo>
                    <a:lnTo>
                      <a:pt x="115" y="1254"/>
                    </a:lnTo>
                    <a:lnTo>
                      <a:pt x="0" y="1442"/>
                    </a:lnTo>
                    <a:lnTo>
                      <a:pt x="21" y="1506"/>
                    </a:lnTo>
                    <a:lnTo>
                      <a:pt x="303" y="1506"/>
                    </a:lnTo>
                    <a:close/>
                  </a:path>
                </a:pathLst>
              </a:custGeom>
              <a:solidFill>
                <a:srgbClr val="C99E88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>
                  <a:cs typeface="+mn-ea"/>
                  <a:sym typeface="+mn-lt"/>
                </a:endParaRPr>
              </a:p>
            </p:txBody>
          </p:sp>
          <p:sp>
            <p:nvSpPr>
              <p:cNvPr id="19" name="Freeform 15"/>
              <p:cNvSpPr/>
              <p:nvPr/>
            </p:nvSpPr>
            <p:spPr bwMode="auto">
              <a:xfrm rot="1800000">
                <a:off x="1418689" y="2711871"/>
                <a:ext cx="244699" cy="161571"/>
              </a:xfrm>
              <a:custGeom>
                <a:avLst/>
                <a:gdLst/>
                <a:ahLst/>
                <a:cxnLst>
                  <a:cxn ang="0">
                    <a:pos x="0" y="197"/>
                  </a:cxn>
                  <a:cxn ang="0">
                    <a:pos x="0" y="197"/>
                  </a:cxn>
                  <a:cxn ang="0">
                    <a:pos x="48" y="159"/>
                  </a:cxn>
                  <a:cxn ang="0">
                    <a:pos x="102" y="118"/>
                  </a:cxn>
                  <a:cxn ang="0">
                    <a:pos x="129" y="98"/>
                  </a:cxn>
                  <a:cxn ang="0">
                    <a:pos x="158" y="79"/>
                  </a:cxn>
                  <a:cxn ang="0">
                    <a:pos x="187" y="61"/>
                  </a:cxn>
                  <a:cxn ang="0">
                    <a:pos x="215" y="45"/>
                  </a:cxn>
                  <a:cxn ang="0">
                    <a:pos x="244" y="30"/>
                  </a:cxn>
                  <a:cxn ang="0">
                    <a:pos x="270" y="17"/>
                  </a:cxn>
                  <a:cxn ang="0">
                    <a:pos x="296" y="8"/>
                  </a:cxn>
                  <a:cxn ang="0">
                    <a:pos x="320" y="2"/>
                  </a:cxn>
                  <a:cxn ang="0">
                    <a:pos x="333" y="1"/>
                  </a:cxn>
                  <a:cxn ang="0">
                    <a:pos x="343" y="0"/>
                  </a:cxn>
                  <a:cxn ang="0">
                    <a:pos x="353" y="0"/>
                  </a:cxn>
                  <a:cxn ang="0">
                    <a:pos x="364" y="1"/>
                  </a:cxn>
                  <a:cxn ang="0">
                    <a:pos x="372" y="4"/>
                  </a:cxn>
                  <a:cxn ang="0">
                    <a:pos x="382" y="7"/>
                  </a:cxn>
                  <a:cxn ang="0">
                    <a:pos x="388" y="12"/>
                  </a:cxn>
                  <a:cxn ang="0">
                    <a:pos x="397" y="17"/>
                  </a:cxn>
                  <a:cxn ang="0">
                    <a:pos x="397" y="17"/>
                  </a:cxn>
                  <a:cxn ang="0">
                    <a:pos x="402" y="24"/>
                  </a:cxn>
                  <a:cxn ang="0">
                    <a:pos x="407" y="31"/>
                  </a:cxn>
                  <a:cxn ang="0">
                    <a:pos x="412" y="38"/>
                  </a:cxn>
                  <a:cxn ang="0">
                    <a:pos x="414" y="45"/>
                  </a:cxn>
                  <a:cxn ang="0">
                    <a:pos x="417" y="53"/>
                  </a:cxn>
                  <a:cxn ang="0">
                    <a:pos x="418" y="60"/>
                  </a:cxn>
                  <a:cxn ang="0">
                    <a:pos x="420" y="68"/>
                  </a:cxn>
                  <a:cxn ang="0">
                    <a:pos x="418" y="76"/>
                  </a:cxn>
                  <a:cxn ang="0">
                    <a:pos x="416" y="92"/>
                  </a:cxn>
                  <a:cxn ang="0">
                    <a:pos x="410" y="109"/>
                  </a:cxn>
                  <a:cxn ang="0">
                    <a:pos x="402" y="125"/>
                  </a:cxn>
                  <a:cxn ang="0">
                    <a:pos x="391" y="143"/>
                  </a:cxn>
                  <a:cxn ang="0">
                    <a:pos x="380" y="161"/>
                  </a:cxn>
                  <a:cxn ang="0">
                    <a:pos x="367" y="177"/>
                  </a:cxn>
                  <a:cxn ang="0">
                    <a:pos x="352" y="195"/>
                  </a:cxn>
                  <a:cxn ang="0">
                    <a:pos x="335" y="211"/>
                  </a:cxn>
                  <a:cxn ang="0">
                    <a:pos x="304" y="244"/>
                  </a:cxn>
                  <a:cxn ang="0">
                    <a:pos x="271" y="275"/>
                  </a:cxn>
                  <a:cxn ang="0">
                    <a:pos x="271" y="275"/>
                  </a:cxn>
                  <a:cxn ang="0">
                    <a:pos x="264" y="268"/>
                  </a:cxn>
                  <a:cxn ang="0">
                    <a:pos x="256" y="260"/>
                  </a:cxn>
                  <a:cxn ang="0">
                    <a:pos x="247" y="253"/>
                  </a:cxn>
                  <a:cxn ang="0">
                    <a:pos x="238" y="249"/>
                  </a:cxn>
                  <a:cxn ang="0">
                    <a:pos x="238" y="249"/>
                  </a:cxn>
                  <a:cxn ang="0">
                    <a:pos x="213" y="234"/>
                  </a:cxn>
                  <a:cxn ang="0">
                    <a:pos x="187" y="221"/>
                  </a:cxn>
                  <a:cxn ang="0">
                    <a:pos x="158" y="210"/>
                  </a:cxn>
                  <a:cxn ang="0">
                    <a:pos x="128" y="199"/>
                  </a:cxn>
                  <a:cxn ang="0">
                    <a:pos x="113" y="195"/>
                  </a:cxn>
                  <a:cxn ang="0">
                    <a:pos x="98" y="192"/>
                  </a:cxn>
                  <a:cxn ang="0">
                    <a:pos x="82" y="189"/>
                  </a:cxn>
                  <a:cxn ang="0">
                    <a:pos x="67" y="189"/>
                  </a:cxn>
                  <a:cxn ang="0">
                    <a:pos x="50" y="189"/>
                  </a:cxn>
                  <a:cxn ang="0">
                    <a:pos x="34" y="191"/>
                  </a:cxn>
                  <a:cxn ang="0">
                    <a:pos x="16" y="193"/>
                  </a:cxn>
                  <a:cxn ang="0">
                    <a:pos x="0" y="197"/>
                  </a:cxn>
                  <a:cxn ang="0">
                    <a:pos x="0" y="197"/>
                  </a:cxn>
                </a:cxnLst>
                <a:rect l="0" t="0" r="r" b="b"/>
                <a:pathLst>
                  <a:path w="420" h="275">
                    <a:moveTo>
                      <a:pt x="0" y="197"/>
                    </a:moveTo>
                    <a:lnTo>
                      <a:pt x="0" y="197"/>
                    </a:lnTo>
                    <a:lnTo>
                      <a:pt x="48" y="159"/>
                    </a:lnTo>
                    <a:lnTo>
                      <a:pt x="102" y="118"/>
                    </a:lnTo>
                    <a:lnTo>
                      <a:pt x="129" y="98"/>
                    </a:lnTo>
                    <a:lnTo>
                      <a:pt x="158" y="79"/>
                    </a:lnTo>
                    <a:lnTo>
                      <a:pt x="187" y="61"/>
                    </a:lnTo>
                    <a:lnTo>
                      <a:pt x="215" y="45"/>
                    </a:lnTo>
                    <a:lnTo>
                      <a:pt x="244" y="30"/>
                    </a:lnTo>
                    <a:lnTo>
                      <a:pt x="270" y="17"/>
                    </a:lnTo>
                    <a:lnTo>
                      <a:pt x="296" y="8"/>
                    </a:lnTo>
                    <a:lnTo>
                      <a:pt x="320" y="2"/>
                    </a:lnTo>
                    <a:lnTo>
                      <a:pt x="333" y="1"/>
                    </a:lnTo>
                    <a:lnTo>
                      <a:pt x="343" y="0"/>
                    </a:lnTo>
                    <a:lnTo>
                      <a:pt x="353" y="0"/>
                    </a:lnTo>
                    <a:lnTo>
                      <a:pt x="364" y="1"/>
                    </a:lnTo>
                    <a:lnTo>
                      <a:pt x="372" y="4"/>
                    </a:lnTo>
                    <a:lnTo>
                      <a:pt x="382" y="7"/>
                    </a:lnTo>
                    <a:lnTo>
                      <a:pt x="388" y="12"/>
                    </a:lnTo>
                    <a:lnTo>
                      <a:pt x="397" y="17"/>
                    </a:lnTo>
                    <a:lnTo>
                      <a:pt x="397" y="17"/>
                    </a:lnTo>
                    <a:lnTo>
                      <a:pt x="402" y="24"/>
                    </a:lnTo>
                    <a:lnTo>
                      <a:pt x="407" y="31"/>
                    </a:lnTo>
                    <a:lnTo>
                      <a:pt x="412" y="38"/>
                    </a:lnTo>
                    <a:lnTo>
                      <a:pt x="414" y="45"/>
                    </a:lnTo>
                    <a:lnTo>
                      <a:pt x="417" y="53"/>
                    </a:lnTo>
                    <a:lnTo>
                      <a:pt x="418" y="60"/>
                    </a:lnTo>
                    <a:lnTo>
                      <a:pt x="420" y="68"/>
                    </a:lnTo>
                    <a:lnTo>
                      <a:pt x="418" y="76"/>
                    </a:lnTo>
                    <a:lnTo>
                      <a:pt x="416" y="92"/>
                    </a:lnTo>
                    <a:lnTo>
                      <a:pt x="410" y="109"/>
                    </a:lnTo>
                    <a:lnTo>
                      <a:pt x="402" y="125"/>
                    </a:lnTo>
                    <a:lnTo>
                      <a:pt x="391" y="143"/>
                    </a:lnTo>
                    <a:lnTo>
                      <a:pt x="380" y="161"/>
                    </a:lnTo>
                    <a:lnTo>
                      <a:pt x="367" y="177"/>
                    </a:lnTo>
                    <a:lnTo>
                      <a:pt x="352" y="195"/>
                    </a:lnTo>
                    <a:lnTo>
                      <a:pt x="335" y="211"/>
                    </a:lnTo>
                    <a:lnTo>
                      <a:pt x="304" y="244"/>
                    </a:lnTo>
                    <a:lnTo>
                      <a:pt x="271" y="275"/>
                    </a:lnTo>
                    <a:lnTo>
                      <a:pt x="271" y="275"/>
                    </a:lnTo>
                    <a:lnTo>
                      <a:pt x="264" y="268"/>
                    </a:lnTo>
                    <a:lnTo>
                      <a:pt x="256" y="260"/>
                    </a:lnTo>
                    <a:lnTo>
                      <a:pt x="247" y="253"/>
                    </a:lnTo>
                    <a:lnTo>
                      <a:pt x="238" y="249"/>
                    </a:lnTo>
                    <a:lnTo>
                      <a:pt x="238" y="249"/>
                    </a:lnTo>
                    <a:lnTo>
                      <a:pt x="213" y="234"/>
                    </a:lnTo>
                    <a:lnTo>
                      <a:pt x="187" y="221"/>
                    </a:lnTo>
                    <a:lnTo>
                      <a:pt x="158" y="210"/>
                    </a:lnTo>
                    <a:lnTo>
                      <a:pt x="128" y="199"/>
                    </a:lnTo>
                    <a:lnTo>
                      <a:pt x="113" y="195"/>
                    </a:lnTo>
                    <a:lnTo>
                      <a:pt x="98" y="192"/>
                    </a:lnTo>
                    <a:lnTo>
                      <a:pt x="82" y="189"/>
                    </a:lnTo>
                    <a:lnTo>
                      <a:pt x="67" y="189"/>
                    </a:lnTo>
                    <a:lnTo>
                      <a:pt x="50" y="189"/>
                    </a:lnTo>
                    <a:lnTo>
                      <a:pt x="34" y="191"/>
                    </a:lnTo>
                    <a:lnTo>
                      <a:pt x="16" y="193"/>
                    </a:lnTo>
                    <a:lnTo>
                      <a:pt x="0" y="197"/>
                    </a:lnTo>
                    <a:lnTo>
                      <a:pt x="0" y="197"/>
                    </a:lnTo>
                    <a:close/>
                  </a:path>
                </a:pathLst>
              </a:custGeom>
              <a:solidFill>
                <a:srgbClr val="BD9079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>
                  <a:cs typeface="+mn-ea"/>
                  <a:sym typeface="+mn-lt"/>
                </a:endParaRPr>
              </a:p>
            </p:txBody>
          </p:sp>
          <p:sp>
            <p:nvSpPr>
              <p:cNvPr id="20" name="Freeform 16"/>
              <p:cNvSpPr/>
              <p:nvPr/>
            </p:nvSpPr>
            <p:spPr bwMode="auto">
              <a:xfrm rot="1800000">
                <a:off x="1556412" y="2754230"/>
                <a:ext cx="104202" cy="100689"/>
              </a:xfrm>
              <a:custGeom>
                <a:avLst/>
                <a:gdLst/>
                <a:ahLst/>
                <a:cxnLst>
                  <a:cxn ang="0">
                    <a:pos x="38" y="143"/>
                  </a:cxn>
                  <a:cxn ang="0">
                    <a:pos x="38" y="143"/>
                  </a:cxn>
                  <a:cxn ang="0">
                    <a:pos x="21" y="117"/>
                  </a:cxn>
                  <a:cxn ang="0">
                    <a:pos x="13" y="105"/>
                  </a:cxn>
                  <a:cxn ang="0">
                    <a:pos x="6" y="92"/>
                  </a:cxn>
                  <a:cxn ang="0">
                    <a:pos x="2" y="80"/>
                  </a:cxn>
                  <a:cxn ang="0">
                    <a:pos x="0" y="69"/>
                  </a:cxn>
                  <a:cxn ang="0">
                    <a:pos x="2" y="65"/>
                  </a:cxn>
                  <a:cxn ang="0">
                    <a:pos x="3" y="60"/>
                  </a:cxn>
                  <a:cxn ang="0">
                    <a:pos x="6" y="56"/>
                  </a:cxn>
                  <a:cxn ang="0">
                    <a:pos x="10" y="50"/>
                  </a:cxn>
                  <a:cxn ang="0">
                    <a:pos x="10" y="50"/>
                  </a:cxn>
                  <a:cxn ang="0">
                    <a:pos x="21" y="41"/>
                  </a:cxn>
                  <a:cxn ang="0">
                    <a:pos x="36" y="30"/>
                  </a:cxn>
                  <a:cxn ang="0">
                    <a:pos x="53" y="17"/>
                  </a:cxn>
                  <a:cxn ang="0">
                    <a:pos x="74" y="8"/>
                  </a:cxn>
                  <a:cxn ang="0">
                    <a:pos x="85" y="4"/>
                  </a:cxn>
                  <a:cxn ang="0">
                    <a:pos x="96" y="1"/>
                  </a:cxn>
                  <a:cxn ang="0">
                    <a:pos x="107" y="0"/>
                  </a:cxn>
                  <a:cxn ang="0">
                    <a:pos x="117" y="0"/>
                  </a:cxn>
                  <a:cxn ang="0">
                    <a:pos x="128" y="1"/>
                  </a:cxn>
                  <a:cxn ang="0">
                    <a:pos x="138" y="5"/>
                  </a:cxn>
                  <a:cxn ang="0">
                    <a:pos x="149" y="11"/>
                  </a:cxn>
                  <a:cxn ang="0">
                    <a:pos x="158" y="17"/>
                  </a:cxn>
                  <a:cxn ang="0">
                    <a:pos x="158" y="17"/>
                  </a:cxn>
                  <a:cxn ang="0">
                    <a:pos x="167" y="27"/>
                  </a:cxn>
                  <a:cxn ang="0">
                    <a:pos x="172" y="36"/>
                  </a:cxn>
                  <a:cxn ang="0">
                    <a:pos x="176" y="46"/>
                  </a:cxn>
                  <a:cxn ang="0">
                    <a:pos x="179" y="56"/>
                  </a:cxn>
                  <a:cxn ang="0">
                    <a:pos x="179" y="65"/>
                  </a:cxn>
                  <a:cxn ang="0">
                    <a:pos x="177" y="73"/>
                  </a:cxn>
                  <a:cxn ang="0">
                    <a:pos x="176" y="83"/>
                  </a:cxn>
                  <a:cxn ang="0">
                    <a:pos x="172" y="92"/>
                  </a:cxn>
                  <a:cxn ang="0">
                    <a:pos x="168" y="102"/>
                  </a:cxn>
                  <a:cxn ang="0">
                    <a:pos x="161" y="110"/>
                  </a:cxn>
                  <a:cxn ang="0">
                    <a:pos x="149" y="126"/>
                  </a:cxn>
                  <a:cxn ang="0">
                    <a:pos x="132" y="141"/>
                  </a:cxn>
                  <a:cxn ang="0">
                    <a:pos x="117" y="154"/>
                  </a:cxn>
                  <a:cxn ang="0">
                    <a:pos x="117" y="154"/>
                  </a:cxn>
                  <a:cxn ang="0">
                    <a:pos x="103" y="163"/>
                  </a:cxn>
                  <a:cxn ang="0">
                    <a:pos x="90" y="169"/>
                  </a:cxn>
                  <a:cxn ang="0">
                    <a:pos x="81" y="171"/>
                  </a:cxn>
                  <a:cxn ang="0">
                    <a:pos x="71" y="171"/>
                  </a:cxn>
                  <a:cxn ang="0">
                    <a:pos x="64" y="169"/>
                  </a:cxn>
                  <a:cxn ang="0">
                    <a:pos x="56" y="162"/>
                  </a:cxn>
                  <a:cxn ang="0">
                    <a:pos x="48" y="154"/>
                  </a:cxn>
                  <a:cxn ang="0">
                    <a:pos x="38" y="143"/>
                  </a:cxn>
                  <a:cxn ang="0">
                    <a:pos x="38" y="143"/>
                  </a:cxn>
                </a:cxnLst>
                <a:rect l="0" t="0" r="r" b="b"/>
                <a:pathLst>
                  <a:path w="179" h="171">
                    <a:moveTo>
                      <a:pt x="38" y="143"/>
                    </a:moveTo>
                    <a:lnTo>
                      <a:pt x="38" y="143"/>
                    </a:lnTo>
                    <a:lnTo>
                      <a:pt x="21" y="117"/>
                    </a:lnTo>
                    <a:lnTo>
                      <a:pt x="13" y="105"/>
                    </a:lnTo>
                    <a:lnTo>
                      <a:pt x="6" y="92"/>
                    </a:lnTo>
                    <a:lnTo>
                      <a:pt x="2" y="80"/>
                    </a:lnTo>
                    <a:lnTo>
                      <a:pt x="0" y="69"/>
                    </a:lnTo>
                    <a:lnTo>
                      <a:pt x="2" y="65"/>
                    </a:lnTo>
                    <a:lnTo>
                      <a:pt x="3" y="60"/>
                    </a:lnTo>
                    <a:lnTo>
                      <a:pt x="6" y="56"/>
                    </a:lnTo>
                    <a:lnTo>
                      <a:pt x="10" y="50"/>
                    </a:lnTo>
                    <a:lnTo>
                      <a:pt x="10" y="50"/>
                    </a:lnTo>
                    <a:lnTo>
                      <a:pt x="21" y="41"/>
                    </a:lnTo>
                    <a:lnTo>
                      <a:pt x="36" y="30"/>
                    </a:lnTo>
                    <a:lnTo>
                      <a:pt x="53" y="17"/>
                    </a:lnTo>
                    <a:lnTo>
                      <a:pt x="74" y="8"/>
                    </a:lnTo>
                    <a:lnTo>
                      <a:pt x="85" y="4"/>
                    </a:lnTo>
                    <a:lnTo>
                      <a:pt x="96" y="1"/>
                    </a:lnTo>
                    <a:lnTo>
                      <a:pt x="107" y="0"/>
                    </a:lnTo>
                    <a:lnTo>
                      <a:pt x="117" y="0"/>
                    </a:lnTo>
                    <a:lnTo>
                      <a:pt x="128" y="1"/>
                    </a:lnTo>
                    <a:lnTo>
                      <a:pt x="138" y="5"/>
                    </a:lnTo>
                    <a:lnTo>
                      <a:pt x="149" y="11"/>
                    </a:lnTo>
                    <a:lnTo>
                      <a:pt x="158" y="17"/>
                    </a:lnTo>
                    <a:lnTo>
                      <a:pt x="158" y="17"/>
                    </a:lnTo>
                    <a:lnTo>
                      <a:pt x="167" y="27"/>
                    </a:lnTo>
                    <a:lnTo>
                      <a:pt x="172" y="36"/>
                    </a:lnTo>
                    <a:lnTo>
                      <a:pt x="176" y="46"/>
                    </a:lnTo>
                    <a:lnTo>
                      <a:pt x="179" y="56"/>
                    </a:lnTo>
                    <a:lnTo>
                      <a:pt x="179" y="65"/>
                    </a:lnTo>
                    <a:lnTo>
                      <a:pt x="177" y="73"/>
                    </a:lnTo>
                    <a:lnTo>
                      <a:pt x="176" y="83"/>
                    </a:lnTo>
                    <a:lnTo>
                      <a:pt x="172" y="92"/>
                    </a:lnTo>
                    <a:lnTo>
                      <a:pt x="168" y="102"/>
                    </a:lnTo>
                    <a:lnTo>
                      <a:pt x="161" y="110"/>
                    </a:lnTo>
                    <a:lnTo>
                      <a:pt x="149" y="126"/>
                    </a:lnTo>
                    <a:lnTo>
                      <a:pt x="132" y="141"/>
                    </a:lnTo>
                    <a:lnTo>
                      <a:pt x="117" y="154"/>
                    </a:lnTo>
                    <a:lnTo>
                      <a:pt x="117" y="154"/>
                    </a:lnTo>
                    <a:lnTo>
                      <a:pt x="103" y="163"/>
                    </a:lnTo>
                    <a:lnTo>
                      <a:pt x="90" y="169"/>
                    </a:lnTo>
                    <a:lnTo>
                      <a:pt x="81" y="171"/>
                    </a:lnTo>
                    <a:lnTo>
                      <a:pt x="71" y="171"/>
                    </a:lnTo>
                    <a:lnTo>
                      <a:pt x="64" y="169"/>
                    </a:lnTo>
                    <a:lnTo>
                      <a:pt x="56" y="162"/>
                    </a:lnTo>
                    <a:lnTo>
                      <a:pt x="48" y="154"/>
                    </a:lnTo>
                    <a:lnTo>
                      <a:pt x="38" y="143"/>
                    </a:lnTo>
                    <a:lnTo>
                      <a:pt x="38" y="143"/>
                    </a:lnTo>
                    <a:close/>
                  </a:path>
                </a:pathLst>
              </a:custGeom>
              <a:solidFill>
                <a:srgbClr val="DBBCAD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>
                  <a:cs typeface="+mn-ea"/>
                  <a:sym typeface="+mn-lt"/>
                </a:endParaRPr>
              </a:p>
            </p:txBody>
          </p:sp>
          <p:sp>
            <p:nvSpPr>
              <p:cNvPr id="21" name="Freeform 17"/>
              <p:cNvSpPr>
                <a:spLocks noEditPoints="1"/>
              </p:cNvSpPr>
              <p:nvPr/>
            </p:nvSpPr>
            <p:spPr bwMode="auto">
              <a:xfrm rot="1800000">
                <a:off x="1436237" y="2776753"/>
                <a:ext cx="81956" cy="96006"/>
              </a:xfrm>
              <a:custGeom>
                <a:avLst/>
                <a:gdLst/>
                <a:ahLst/>
                <a:cxnLst>
                  <a:cxn ang="0">
                    <a:pos x="62" y="148"/>
                  </a:cxn>
                  <a:cxn ang="0">
                    <a:pos x="62" y="148"/>
                  </a:cxn>
                  <a:cxn ang="0">
                    <a:pos x="73" y="157"/>
                  </a:cxn>
                  <a:cxn ang="0">
                    <a:pos x="83" y="163"/>
                  </a:cxn>
                  <a:cxn ang="0">
                    <a:pos x="83" y="163"/>
                  </a:cxn>
                  <a:cxn ang="0">
                    <a:pos x="62" y="139"/>
                  </a:cxn>
                  <a:cxn ang="0">
                    <a:pos x="62" y="148"/>
                  </a:cxn>
                  <a:cxn ang="0">
                    <a:pos x="62" y="148"/>
                  </a:cxn>
                  <a:cxn ang="0">
                    <a:pos x="62" y="20"/>
                  </a:cxn>
                  <a:cxn ang="0">
                    <a:pos x="62" y="12"/>
                  </a:cxn>
                  <a:cxn ang="0">
                    <a:pos x="62" y="12"/>
                  </a:cxn>
                  <a:cxn ang="0">
                    <a:pos x="75" y="22"/>
                  </a:cxn>
                  <a:cxn ang="0">
                    <a:pos x="87" y="33"/>
                  </a:cxn>
                  <a:cxn ang="0">
                    <a:pos x="98" y="46"/>
                  </a:cxn>
                  <a:cxn ang="0">
                    <a:pos x="109" y="60"/>
                  </a:cxn>
                  <a:cxn ang="0">
                    <a:pos x="118" y="73"/>
                  </a:cxn>
                  <a:cxn ang="0">
                    <a:pos x="126" y="88"/>
                  </a:cxn>
                  <a:cxn ang="0">
                    <a:pos x="133" y="105"/>
                  </a:cxn>
                  <a:cxn ang="0">
                    <a:pos x="139" y="120"/>
                  </a:cxn>
                  <a:cxn ang="0">
                    <a:pos x="139" y="120"/>
                  </a:cxn>
                  <a:cxn ang="0">
                    <a:pos x="100" y="67"/>
                  </a:cxn>
                  <a:cxn ang="0">
                    <a:pos x="81" y="42"/>
                  </a:cxn>
                  <a:cxn ang="0">
                    <a:pos x="62" y="20"/>
                  </a:cxn>
                  <a:cxn ang="0">
                    <a:pos x="62" y="20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4" y="64"/>
                  </a:cxn>
                  <a:cxn ang="0">
                    <a:pos x="9" y="77"/>
                  </a:cxn>
                  <a:cxn ang="0">
                    <a:pos x="16" y="91"/>
                  </a:cxn>
                  <a:cxn ang="0">
                    <a:pos x="24" y="103"/>
                  </a:cxn>
                  <a:cxn ang="0">
                    <a:pos x="34" y="117"/>
                  </a:cxn>
                  <a:cxn ang="0">
                    <a:pos x="43" y="128"/>
                  </a:cxn>
                  <a:cxn ang="0">
                    <a:pos x="53" y="139"/>
                  </a:cxn>
                  <a:cxn ang="0">
                    <a:pos x="62" y="148"/>
                  </a:cxn>
                  <a:cxn ang="0">
                    <a:pos x="62" y="139"/>
                  </a:cxn>
                  <a:cxn ang="0">
                    <a:pos x="62" y="139"/>
                  </a:cxn>
                  <a:cxn ang="0">
                    <a:pos x="30" y="95"/>
                  </a:cxn>
                  <a:cxn ang="0">
                    <a:pos x="13" y="72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62" y="12"/>
                  </a:cxn>
                  <a:cxn ang="0">
                    <a:pos x="62" y="20"/>
                  </a:cxn>
                  <a:cxn ang="0">
                    <a:pos x="62" y="20"/>
                  </a:cxn>
                  <a:cxn ang="0">
                    <a:pos x="43" y="0"/>
                  </a:cxn>
                  <a:cxn ang="0">
                    <a:pos x="43" y="0"/>
                  </a:cxn>
                  <a:cxn ang="0">
                    <a:pos x="53" y="5"/>
                  </a:cxn>
                  <a:cxn ang="0">
                    <a:pos x="62" y="12"/>
                  </a:cxn>
                  <a:cxn ang="0">
                    <a:pos x="62" y="12"/>
                  </a:cxn>
                </a:cxnLst>
                <a:rect l="0" t="0" r="r" b="b"/>
                <a:pathLst>
                  <a:path w="139" h="163">
                    <a:moveTo>
                      <a:pt x="62" y="148"/>
                    </a:moveTo>
                    <a:lnTo>
                      <a:pt x="62" y="148"/>
                    </a:lnTo>
                    <a:lnTo>
                      <a:pt x="73" y="157"/>
                    </a:lnTo>
                    <a:lnTo>
                      <a:pt x="83" y="163"/>
                    </a:lnTo>
                    <a:lnTo>
                      <a:pt x="83" y="163"/>
                    </a:lnTo>
                    <a:lnTo>
                      <a:pt x="62" y="139"/>
                    </a:lnTo>
                    <a:lnTo>
                      <a:pt x="62" y="148"/>
                    </a:lnTo>
                    <a:lnTo>
                      <a:pt x="62" y="148"/>
                    </a:lnTo>
                    <a:close/>
                    <a:moveTo>
                      <a:pt x="62" y="20"/>
                    </a:moveTo>
                    <a:lnTo>
                      <a:pt x="62" y="12"/>
                    </a:lnTo>
                    <a:lnTo>
                      <a:pt x="62" y="12"/>
                    </a:lnTo>
                    <a:lnTo>
                      <a:pt x="75" y="22"/>
                    </a:lnTo>
                    <a:lnTo>
                      <a:pt x="87" y="33"/>
                    </a:lnTo>
                    <a:lnTo>
                      <a:pt x="98" y="46"/>
                    </a:lnTo>
                    <a:lnTo>
                      <a:pt x="109" y="60"/>
                    </a:lnTo>
                    <a:lnTo>
                      <a:pt x="118" y="73"/>
                    </a:lnTo>
                    <a:lnTo>
                      <a:pt x="126" y="88"/>
                    </a:lnTo>
                    <a:lnTo>
                      <a:pt x="133" y="105"/>
                    </a:lnTo>
                    <a:lnTo>
                      <a:pt x="139" y="120"/>
                    </a:lnTo>
                    <a:lnTo>
                      <a:pt x="139" y="120"/>
                    </a:lnTo>
                    <a:lnTo>
                      <a:pt x="100" y="67"/>
                    </a:lnTo>
                    <a:lnTo>
                      <a:pt x="81" y="42"/>
                    </a:lnTo>
                    <a:lnTo>
                      <a:pt x="62" y="20"/>
                    </a:lnTo>
                    <a:lnTo>
                      <a:pt x="62" y="20"/>
                    </a:lnTo>
                    <a:close/>
                    <a:moveTo>
                      <a:pt x="0" y="50"/>
                    </a:moveTo>
                    <a:lnTo>
                      <a:pt x="0" y="50"/>
                    </a:lnTo>
                    <a:lnTo>
                      <a:pt x="4" y="64"/>
                    </a:lnTo>
                    <a:lnTo>
                      <a:pt x="9" y="77"/>
                    </a:lnTo>
                    <a:lnTo>
                      <a:pt x="16" y="91"/>
                    </a:lnTo>
                    <a:lnTo>
                      <a:pt x="24" y="103"/>
                    </a:lnTo>
                    <a:lnTo>
                      <a:pt x="34" y="117"/>
                    </a:lnTo>
                    <a:lnTo>
                      <a:pt x="43" y="128"/>
                    </a:lnTo>
                    <a:lnTo>
                      <a:pt x="53" y="139"/>
                    </a:lnTo>
                    <a:lnTo>
                      <a:pt x="62" y="148"/>
                    </a:lnTo>
                    <a:lnTo>
                      <a:pt x="62" y="139"/>
                    </a:lnTo>
                    <a:lnTo>
                      <a:pt x="62" y="139"/>
                    </a:lnTo>
                    <a:lnTo>
                      <a:pt x="30" y="95"/>
                    </a:lnTo>
                    <a:lnTo>
                      <a:pt x="13" y="72"/>
                    </a:lnTo>
                    <a:lnTo>
                      <a:pt x="0" y="50"/>
                    </a:lnTo>
                    <a:lnTo>
                      <a:pt x="0" y="50"/>
                    </a:lnTo>
                    <a:close/>
                    <a:moveTo>
                      <a:pt x="62" y="12"/>
                    </a:moveTo>
                    <a:lnTo>
                      <a:pt x="62" y="20"/>
                    </a:lnTo>
                    <a:lnTo>
                      <a:pt x="62" y="20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53" y="5"/>
                    </a:lnTo>
                    <a:lnTo>
                      <a:pt x="62" y="12"/>
                    </a:lnTo>
                    <a:lnTo>
                      <a:pt x="62" y="12"/>
                    </a:lnTo>
                    <a:close/>
                  </a:path>
                </a:pathLst>
              </a:custGeom>
              <a:solidFill>
                <a:srgbClr val="AB826D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>
                  <a:cs typeface="+mn-ea"/>
                  <a:sym typeface="+mn-lt"/>
                </a:endParaRPr>
              </a:p>
            </p:txBody>
          </p:sp>
          <p:sp>
            <p:nvSpPr>
              <p:cNvPr id="22" name="Freeform 18"/>
              <p:cNvSpPr/>
              <p:nvPr/>
            </p:nvSpPr>
            <p:spPr bwMode="auto">
              <a:xfrm rot="1800000">
                <a:off x="727012" y="2888206"/>
                <a:ext cx="243527" cy="162742"/>
              </a:xfrm>
              <a:custGeom>
                <a:avLst/>
                <a:gdLst/>
                <a:ahLst/>
                <a:cxnLst>
                  <a:cxn ang="0">
                    <a:pos x="416" y="164"/>
                  </a:cxn>
                  <a:cxn ang="0">
                    <a:pos x="402" y="173"/>
                  </a:cxn>
                  <a:cxn ang="0">
                    <a:pos x="383" y="177"/>
                  </a:cxn>
                  <a:cxn ang="0">
                    <a:pos x="359" y="176"/>
                  </a:cxn>
                  <a:cxn ang="0">
                    <a:pos x="303" y="164"/>
                  </a:cxn>
                  <a:cxn ang="0">
                    <a:pos x="239" y="140"/>
                  </a:cxn>
                  <a:cxn ang="0">
                    <a:pos x="176" y="109"/>
                  </a:cxn>
                  <a:cxn ang="0">
                    <a:pos x="119" y="76"/>
                  </a:cxn>
                  <a:cxn ang="0">
                    <a:pos x="78" y="46"/>
                  </a:cxn>
                  <a:cxn ang="0">
                    <a:pos x="60" y="27"/>
                  </a:cxn>
                  <a:cxn ang="0">
                    <a:pos x="56" y="19"/>
                  </a:cxn>
                  <a:cxn ang="0">
                    <a:pos x="58" y="15"/>
                  </a:cxn>
                  <a:cxn ang="0">
                    <a:pos x="60" y="4"/>
                  </a:cxn>
                  <a:cxn ang="0">
                    <a:pos x="56" y="0"/>
                  </a:cxn>
                  <a:cxn ang="0">
                    <a:pos x="45" y="3"/>
                  </a:cxn>
                  <a:cxn ang="0">
                    <a:pos x="33" y="12"/>
                  </a:cxn>
                  <a:cxn ang="0">
                    <a:pos x="19" y="29"/>
                  </a:cxn>
                  <a:cxn ang="0">
                    <a:pos x="7" y="52"/>
                  </a:cxn>
                  <a:cxn ang="0">
                    <a:pos x="0" y="83"/>
                  </a:cxn>
                  <a:cxn ang="0">
                    <a:pos x="2" y="121"/>
                  </a:cxn>
                  <a:cxn ang="0">
                    <a:pos x="3" y="132"/>
                  </a:cxn>
                  <a:cxn ang="0">
                    <a:pos x="14" y="154"/>
                  </a:cxn>
                  <a:cxn ang="0">
                    <a:pos x="29" y="176"/>
                  </a:cxn>
                  <a:cxn ang="0">
                    <a:pos x="51" y="196"/>
                  </a:cxn>
                  <a:cxn ang="0">
                    <a:pos x="78" y="217"/>
                  </a:cxn>
                  <a:cxn ang="0">
                    <a:pos x="108" y="236"/>
                  </a:cxn>
                  <a:cxn ang="0">
                    <a:pos x="141" y="251"/>
                  </a:cxn>
                  <a:cxn ang="0">
                    <a:pos x="176" y="264"/>
                  </a:cxn>
                  <a:cxn ang="0">
                    <a:pos x="212" y="274"/>
                  </a:cxn>
                  <a:cxn ang="0">
                    <a:pos x="247" y="278"/>
                  </a:cxn>
                  <a:cxn ang="0">
                    <a:pos x="281" y="278"/>
                  </a:cxn>
                  <a:cxn ang="0">
                    <a:pos x="315" y="273"/>
                  </a:cxn>
                  <a:cxn ang="0">
                    <a:pos x="345" y="262"/>
                  </a:cxn>
                  <a:cxn ang="0">
                    <a:pos x="371" y="243"/>
                  </a:cxn>
                  <a:cxn ang="0">
                    <a:pos x="394" y="217"/>
                  </a:cxn>
                  <a:cxn ang="0">
                    <a:pos x="411" y="184"/>
                  </a:cxn>
                  <a:cxn ang="0">
                    <a:pos x="416" y="164"/>
                  </a:cxn>
                </a:cxnLst>
                <a:rect l="0" t="0" r="r" b="b"/>
                <a:pathLst>
                  <a:path w="416" h="279">
                    <a:moveTo>
                      <a:pt x="416" y="164"/>
                    </a:moveTo>
                    <a:lnTo>
                      <a:pt x="416" y="164"/>
                    </a:lnTo>
                    <a:lnTo>
                      <a:pt x="409" y="169"/>
                    </a:lnTo>
                    <a:lnTo>
                      <a:pt x="402" y="173"/>
                    </a:lnTo>
                    <a:lnTo>
                      <a:pt x="393" y="176"/>
                    </a:lnTo>
                    <a:lnTo>
                      <a:pt x="383" y="177"/>
                    </a:lnTo>
                    <a:lnTo>
                      <a:pt x="371" y="177"/>
                    </a:lnTo>
                    <a:lnTo>
                      <a:pt x="359" y="176"/>
                    </a:lnTo>
                    <a:lnTo>
                      <a:pt x="333" y="172"/>
                    </a:lnTo>
                    <a:lnTo>
                      <a:pt x="303" y="164"/>
                    </a:lnTo>
                    <a:lnTo>
                      <a:pt x="272" y="153"/>
                    </a:lnTo>
                    <a:lnTo>
                      <a:pt x="239" y="140"/>
                    </a:lnTo>
                    <a:lnTo>
                      <a:pt x="208" y="125"/>
                    </a:lnTo>
                    <a:lnTo>
                      <a:pt x="176" y="109"/>
                    </a:lnTo>
                    <a:lnTo>
                      <a:pt x="146" y="93"/>
                    </a:lnTo>
                    <a:lnTo>
                      <a:pt x="119" y="76"/>
                    </a:lnTo>
                    <a:lnTo>
                      <a:pt x="96" y="61"/>
                    </a:lnTo>
                    <a:lnTo>
                      <a:pt x="78" y="46"/>
                    </a:lnTo>
                    <a:lnTo>
                      <a:pt x="64" y="34"/>
                    </a:lnTo>
                    <a:lnTo>
                      <a:pt x="60" y="27"/>
                    </a:lnTo>
                    <a:lnTo>
                      <a:pt x="58" y="23"/>
                    </a:lnTo>
                    <a:lnTo>
                      <a:pt x="56" y="19"/>
                    </a:lnTo>
                    <a:lnTo>
                      <a:pt x="58" y="15"/>
                    </a:lnTo>
                    <a:lnTo>
                      <a:pt x="58" y="15"/>
                    </a:lnTo>
                    <a:lnTo>
                      <a:pt x="60" y="8"/>
                    </a:lnTo>
                    <a:lnTo>
                      <a:pt x="60" y="4"/>
                    </a:lnTo>
                    <a:lnTo>
                      <a:pt x="59" y="1"/>
                    </a:lnTo>
                    <a:lnTo>
                      <a:pt x="56" y="0"/>
                    </a:lnTo>
                    <a:lnTo>
                      <a:pt x="51" y="0"/>
                    </a:lnTo>
                    <a:lnTo>
                      <a:pt x="45" y="3"/>
                    </a:lnTo>
                    <a:lnTo>
                      <a:pt x="40" y="7"/>
                    </a:lnTo>
                    <a:lnTo>
                      <a:pt x="33" y="12"/>
                    </a:lnTo>
                    <a:lnTo>
                      <a:pt x="26" y="19"/>
                    </a:lnTo>
                    <a:lnTo>
                      <a:pt x="19" y="29"/>
                    </a:lnTo>
                    <a:lnTo>
                      <a:pt x="13" y="40"/>
                    </a:lnTo>
                    <a:lnTo>
                      <a:pt x="7" y="52"/>
                    </a:lnTo>
                    <a:lnTo>
                      <a:pt x="3" y="67"/>
                    </a:lnTo>
                    <a:lnTo>
                      <a:pt x="0" y="83"/>
                    </a:lnTo>
                    <a:lnTo>
                      <a:pt x="0" y="101"/>
                    </a:lnTo>
                    <a:lnTo>
                      <a:pt x="2" y="121"/>
                    </a:lnTo>
                    <a:lnTo>
                      <a:pt x="2" y="121"/>
                    </a:lnTo>
                    <a:lnTo>
                      <a:pt x="3" y="132"/>
                    </a:lnTo>
                    <a:lnTo>
                      <a:pt x="7" y="143"/>
                    </a:lnTo>
                    <a:lnTo>
                      <a:pt x="14" y="154"/>
                    </a:lnTo>
                    <a:lnTo>
                      <a:pt x="21" y="165"/>
                    </a:lnTo>
                    <a:lnTo>
                      <a:pt x="29" y="176"/>
                    </a:lnTo>
                    <a:lnTo>
                      <a:pt x="40" y="187"/>
                    </a:lnTo>
                    <a:lnTo>
                      <a:pt x="51" y="196"/>
                    </a:lnTo>
                    <a:lnTo>
                      <a:pt x="64" y="207"/>
                    </a:lnTo>
                    <a:lnTo>
                      <a:pt x="78" y="217"/>
                    </a:lnTo>
                    <a:lnTo>
                      <a:pt x="93" y="226"/>
                    </a:lnTo>
                    <a:lnTo>
                      <a:pt x="108" y="236"/>
                    </a:lnTo>
                    <a:lnTo>
                      <a:pt x="124" y="244"/>
                    </a:lnTo>
                    <a:lnTo>
                      <a:pt x="141" y="251"/>
                    </a:lnTo>
                    <a:lnTo>
                      <a:pt x="158" y="258"/>
                    </a:lnTo>
                    <a:lnTo>
                      <a:pt x="176" y="264"/>
                    </a:lnTo>
                    <a:lnTo>
                      <a:pt x="194" y="270"/>
                    </a:lnTo>
                    <a:lnTo>
                      <a:pt x="212" y="274"/>
                    </a:lnTo>
                    <a:lnTo>
                      <a:pt x="229" y="277"/>
                    </a:lnTo>
                    <a:lnTo>
                      <a:pt x="247" y="278"/>
                    </a:lnTo>
                    <a:lnTo>
                      <a:pt x="265" y="279"/>
                    </a:lnTo>
                    <a:lnTo>
                      <a:pt x="281" y="278"/>
                    </a:lnTo>
                    <a:lnTo>
                      <a:pt x="299" y="277"/>
                    </a:lnTo>
                    <a:lnTo>
                      <a:pt x="315" y="273"/>
                    </a:lnTo>
                    <a:lnTo>
                      <a:pt x="330" y="269"/>
                    </a:lnTo>
                    <a:lnTo>
                      <a:pt x="345" y="262"/>
                    </a:lnTo>
                    <a:lnTo>
                      <a:pt x="359" y="254"/>
                    </a:lnTo>
                    <a:lnTo>
                      <a:pt x="371" y="243"/>
                    </a:lnTo>
                    <a:lnTo>
                      <a:pt x="383" y="232"/>
                    </a:lnTo>
                    <a:lnTo>
                      <a:pt x="394" y="217"/>
                    </a:lnTo>
                    <a:lnTo>
                      <a:pt x="402" y="202"/>
                    </a:lnTo>
                    <a:lnTo>
                      <a:pt x="411" y="184"/>
                    </a:lnTo>
                    <a:lnTo>
                      <a:pt x="416" y="164"/>
                    </a:lnTo>
                    <a:lnTo>
                      <a:pt x="416" y="164"/>
                    </a:lnTo>
                    <a:close/>
                  </a:path>
                </a:pathLst>
              </a:custGeom>
              <a:solidFill>
                <a:srgbClr val="BD9079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>
                  <a:cs typeface="+mn-ea"/>
                  <a:sym typeface="+mn-lt"/>
                </a:endParaRPr>
              </a:p>
            </p:txBody>
          </p:sp>
          <p:sp>
            <p:nvSpPr>
              <p:cNvPr id="23" name="Freeform 19"/>
              <p:cNvSpPr/>
              <p:nvPr/>
            </p:nvSpPr>
            <p:spPr bwMode="auto">
              <a:xfrm rot="1800000">
                <a:off x="617512" y="2853263"/>
                <a:ext cx="362950" cy="222453"/>
              </a:xfrm>
              <a:custGeom>
                <a:avLst/>
                <a:gdLst/>
                <a:ahLst/>
                <a:cxnLst>
                  <a:cxn ang="0">
                    <a:pos x="593" y="358"/>
                  </a:cxn>
                  <a:cxn ang="0">
                    <a:pos x="593" y="358"/>
                  </a:cxn>
                  <a:cxn ang="0">
                    <a:pos x="597" y="357"/>
                  </a:cxn>
                  <a:cxn ang="0">
                    <a:pos x="600" y="354"/>
                  </a:cxn>
                  <a:cxn ang="0">
                    <a:pos x="607" y="345"/>
                  </a:cxn>
                  <a:cxn ang="0">
                    <a:pos x="611" y="334"/>
                  </a:cxn>
                  <a:cxn ang="0">
                    <a:pos x="615" y="323"/>
                  </a:cxn>
                  <a:cxn ang="0">
                    <a:pos x="620" y="303"/>
                  </a:cxn>
                  <a:cxn ang="0">
                    <a:pos x="622" y="293"/>
                  </a:cxn>
                  <a:cxn ang="0">
                    <a:pos x="622" y="293"/>
                  </a:cxn>
                  <a:cxn ang="0">
                    <a:pos x="605" y="281"/>
                  </a:cxn>
                  <a:cxn ang="0">
                    <a:pos x="585" y="266"/>
                  </a:cxn>
                  <a:cxn ang="0">
                    <a:pos x="556" y="248"/>
                  </a:cxn>
                  <a:cxn ang="0">
                    <a:pos x="525" y="229"/>
                  </a:cxn>
                  <a:cxn ang="0">
                    <a:pos x="447" y="187"/>
                  </a:cxn>
                  <a:cxn ang="0">
                    <a:pos x="360" y="142"/>
                  </a:cxn>
                  <a:cxn ang="0">
                    <a:pos x="266" y="98"/>
                  </a:cxn>
                  <a:cxn ang="0">
                    <a:pos x="175" y="59"/>
                  </a:cxn>
                  <a:cxn ang="0">
                    <a:pos x="131" y="40"/>
                  </a:cxn>
                  <a:cxn ang="0">
                    <a:pos x="90" y="25"/>
                  </a:cxn>
                  <a:cxn ang="0">
                    <a:pos x="53" y="11"/>
                  </a:cxn>
                  <a:cxn ang="0">
                    <a:pos x="19" y="0"/>
                  </a:cxn>
                  <a:cxn ang="0">
                    <a:pos x="19" y="0"/>
                  </a:cxn>
                  <a:cxn ang="0">
                    <a:pos x="14" y="8"/>
                  </a:cxn>
                  <a:cxn ang="0">
                    <a:pos x="10" y="18"/>
                  </a:cxn>
                  <a:cxn ang="0">
                    <a:pos x="4" y="31"/>
                  </a:cxn>
                  <a:cxn ang="0">
                    <a:pos x="2" y="49"/>
                  </a:cxn>
                  <a:cxn ang="0">
                    <a:pos x="0" y="59"/>
                  </a:cxn>
                  <a:cxn ang="0">
                    <a:pos x="0" y="70"/>
                  </a:cxn>
                  <a:cxn ang="0">
                    <a:pos x="2" y="80"/>
                  </a:cxn>
                  <a:cxn ang="0">
                    <a:pos x="3" y="93"/>
                  </a:cxn>
                  <a:cxn ang="0">
                    <a:pos x="7" y="106"/>
                  </a:cxn>
                  <a:cxn ang="0">
                    <a:pos x="11" y="120"/>
                  </a:cxn>
                  <a:cxn ang="0">
                    <a:pos x="11" y="120"/>
                  </a:cxn>
                  <a:cxn ang="0">
                    <a:pos x="15" y="128"/>
                  </a:cxn>
                  <a:cxn ang="0">
                    <a:pos x="21" y="138"/>
                  </a:cxn>
                  <a:cxn ang="0">
                    <a:pos x="29" y="147"/>
                  </a:cxn>
                  <a:cxn ang="0">
                    <a:pos x="40" y="157"/>
                  </a:cxn>
                  <a:cxn ang="0">
                    <a:pos x="64" y="180"/>
                  </a:cxn>
                  <a:cxn ang="0">
                    <a:pos x="97" y="204"/>
                  </a:cxn>
                  <a:cxn ang="0">
                    <a:pos x="134" y="229"/>
                  </a:cxn>
                  <a:cxn ang="0">
                    <a:pos x="176" y="255"/>
                  </a:cxn>
                  <a:cxn ang="0">
                    <a:pos x="220" y="281"/>
                  </a:cxn>
                  <a:cxn ang="0">
                    <a:pos x="267" y="304"/>
                  </a:cxn>
                  <a:cxn ang="0">
                    <a:pos x="315" y="327"/>
                  </a:cxn>
                  <a:cxn ang="0">
                    <a:pos x="363" y="346"/>
                  </a:cxn>
                  <a:cxn ang="0">
                    <a:pos x="386" y="354"/>
                  </a:cxn>
                  <a:cxn ang="0">
                    <a:pos x="409" y="361"/>
                  </a:cxn>
                  <a:cxn ang="0">
                    <a:pos x="432" y="368"/>
                  </a:cxn>
                  <a:cxn ang="0">
                    <a:pos x="454" y="372"/>
                  </a:cxn>
                  <a:cxn ang="0">
                    <a:pos x="476" y="376"/>
                  </a:cxn>
                  <a:cxn ang="0">
                    <a:pos x="496" y="379"/>
                  </a:cxn>
                  <a:cxn ang="0">
                    <a:pos x="515" y="380"/>
                  </a:cxn>
                  <a:cxn ang="0">
                    <a:pos x="534" y="379"/>
                  </a:cxn>
                  <a:cxn ang="0">
                    <a:pos x="551" y="378"/>
                  </a:cxn>
                  <a:cxn ang="0">
                    <a:pos x="567" y="373"/>
                  </a:cxn>
                  <a:cxn ang="0">
                    <a:pos x="581" y="367"/>
                  </a:cxn>
                  <a:cxn ang="0">
                    <a:pos x="593" y="358"/>
                  </a:cxn>
                  <a:cxn ang="0">
                    <a:pos x="593" y="358"/>
                  </a:cxn>
                </a:cxnLst>
                <a:rect l="0" t="0" r="r" b="b"/>
                <a:pathLst>
                  <a:path w="622" h="380">
                    <a:moveTo>
                      <a:pt x="593" y="358"/>
                    </a:moveTo>
                    <a:lnTo>
                      <a:pt x="593" y="358"/>
                    </a:lnTo>
                    <a:lnTo>
                      <a:pt x="597" y="357"/>
                    </a:lnTo>
                    <a:lnTo>
                      <a:pt x="600" y="354"/>
                    </a:lnTo>
                    <a:lnTo>
                      <a:pt x="607" y="345"/>
                    </a:lnTo>
                    <a:lnTo>
                      <a:pt x="611" y="334"/>
                    </a:lnTo>
                    <a:lnTo>
                      <a:pt x="615" y="323"/>
                    </a:lnTo>
                    <a:lnTo>
                      <a:pt x="620" y="303"/>
                    </a:lnTo>
                    <a:lnTo>
                      <a:pt x="622" y="293"/>
                    </a:lnTo>
                    <a:lnTo>
                      <a:pt x="622" y="293"/>
                    </a:lnTo>
                    <a:lnTo>
                      <a:pt x="605" y="281"/>
                    </a:lnTo>
                    <a:lnTo>
                      <a:pt x="585" y="266"/>
                    </a:lnTo>
                    <a:lnTo>
                      <a:pt x="556" y="248"/>
                    </a:lnTo>
                    <a:lnTo>
                      <a:pt x="525" y="229"/>
                    </a:lnTo>
                    <a:lnTo>
                      <a:pt x="447" y="187"/>
                    </a:lnTo>
                    <a:lnTo>
                      <a:pt x="360" y="142"/>
                    </a:lnTo>
                    <a:lnTo>
                      <a:pt x="266" y="98"/>
                    </a:lnTo>
                    <a:lnTo>
                      <a:pt x="175" y="59"/>
                    </a:lnTo>
                    <a:lnTo>
                      <a:pt x="131" y="40"/>
                    </a:lnTo>
                    <a:lnTo>
                      <a:pt x="90" y="25"/>
                    </a:lnTo>
                    <a:lnTo>
                      <a:pt x="53" y="11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4" y="8"/>
                    </a:lnTo>
                    <a:lnTo>
                      <a:pt x="10" y="18"/>
                    </a:lnTo>
                    <a:lnTo>
                      <a:pt x="4" y="31"/>
                    </a:lnTo>
                    <a:lnTo>
                      <a:pt x="2" y="49"/>
                    </a:lnTo>
                    <a:lnTo>
                      <a:pt x="0" y="59"/>
                    </a:lnTo>
                    <a:lnTo>
                      <a:pt x="0" y="70"/>
                    </a:lnTo>
                    <a:lnTo>
                      <a:pt x="2" y="80"/>
                    </a:lnTo>
                    <a:lnTo>
                      <a:pt x="3" y="93"/>
                    </a:lnTo>
                    <a:lnTo>
                      <a:pt x="7" y="106"/>
                    </a:lnTo>
                    <a:lnTo>
                      <a:pt x="11" y="120"/>
                    </a:lnTo>
                    <a:lnTo>
                      <a:pt x="11" y="120"/>
                    </a:lnTo>
                    <a:lnTo>
                      <a:pt x="15" y="128"/>
                    </a:lnTo>
                    <a:lnTo>
                      <a:pt x="21" y="138"/>
                    </a:lnTo>
                    <a:lnTo>
                      <a:pt x="29" y="147"/>
                    </a:lnTo>
                    <a:lnTo>
                      <a:pt x="40" y="157"/>
                    </a:lnTo>
                    <a:lnTo>
                      <a:pt x="64" y="180"/>
                    </a:lnTo>
                    <a:lnTo>
                      <a:pt x="97" y="204"/>
                    </a:lnTo>
                    <a:lnTo>
                      <a:pt x="134" y="229"/>
                    </a:lnTo>
                    <a:lnTo>
                      <a:pt x="176" y="255"/>
                    </a:lnTo>
                    <a:lnTo>
                      <a:pt x="220" y="281"/>
                    </a:lnTo>
                    <a:lnTo>
                      <a:pt x="267" y="304"/>
                    </a:lnTo>
                    <a:lnTo>
                      <a:pt x="315" y="327"/>
                    </a:lnTo>
                    <a:lnTo>
                      <a:pt x="363" y="346"/>
                    </a:lnTo>
                    <a:lnTo>
                      <a:pt x="386" y="354"/>
                    </a:lnTo>
                    <a:lnTo>
                      <a:pt x="409" y="361"/>
                    </a:lnTo>
                    <a:lnTo>
                      <a:pt x="432" y="368"/>
                    </a:lnTo>
                    <a:lnTo>
                      <a:pt x="454" y="372"/>
                    </a:lnTo>
                    <a:lnTo>
                      <a:pt x="476" y="376"/>
                    </a:lnTo>
                    <a:lnTo>
                      <a:pt x="496" y="379"/>
                    </a:lnTo>
                    <a:lnTo>
                      <a:pt x="515" y="380"/>
                    </a:lnTo>
                    <a:lnTo>
                      <a:pt x="534" y="379"/>
                    </a:lnTo>
                    <a:lnTo>
                      <a:pt x="551" y="378"/>
                    </a:lnTo>
                    <a:lnTo>
                      <a:pt x="567" y="373"/>
                    </a:lnTo>
                    <a:lnTo>
                      <a:pt x="581" y="367"/>
                    </a:lnTo>
                    <a:lnTo>
                      <a:pt x="593" y="358"/>
                    </a:lnTo>
                    <a:lnTo>
                      <a:pt x="593" y="358"/>
                    </a:lnTo>
                    <a:close/>
                  </a:path>
                </a:pathLst>
              </a:custGeom>
              <a:solidFill>
                <a:srgbClr val="DBF4FF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>
                  <a:cs typeface="+mn-ea"/>
                  <a:sym typeface="+mn-lt"/>
                </a:endParaRPr>
              </a:p>
            </p:txBody>
          </p:sp>
          <p:sp>
            <p:nvSpPr>
              <p:cNvPr id="24" name="Freeform 20"/>
              <p:cNvSpPr/>
              <p:nvPr/>
            </p:nvSpPr>
            <p:spPr bwMode="auto">
              <a:xfrm rot="1800000">
                <a:off x="546110" y="2845526"/>
                <a:ext cx="413295" cy="292701"/>
              </a:xfrm>
              <a:custGeom>
                <a:avLst/>
                <a:gdLst/>
                <a:ahLst/>
                <a:cxnLst>
                  <a:cxn ang="0">
                    <a:pos x="635" y="498"/>
                  </a:cxn>
                  <a:cxn ang="0">
                    <a:pos x="635" y="498"/>
                  </a:cxn>
                  <a:cxn ang="0">
                    <a:pos x="659" y="446"/>
                  </a:cxn>
                  <a:cxn ang="0">
                    <a:pos x="679" y="400"/>
                  </a:cxn>
                  <a:cxn ang="0">
                    <a:pos x="692" y="366"/>
                  </a:cxn>
                  <a:cxn ang="0">
                    <a:pos x="703" y="343"/>
                  </a:cxn>
                  <a:cxn ang="0">
                    <a:pos x="703" y="343"/>
                  </a:cxn>
                  <a:cxn ang="0">
                    <a:pos x="704" y="337"/>
                  </a:cxn>
                  <a:cxn ang="0">
                    <a:pos x="706" y="331"/>
                  </a:cxn>
                  <a:cxn ang="0">
                    <a:pos x="704" y="324"/>
                  </a:cxn>
                  <a:cxn ang="0">
                    <a:pos x="702" y="318"/>
                  </a:cxn>
                  <a:cxn ang="0">
                    <a:pos x="698" y="312"/>
                  </a:cxn>
                  <a:cxn ang="0">
                    <a:pos x="692" y="306"/>
                  </a:cxn>
                  <a:cxn ang="0">
                    <a:pos x="676" y="293"/>
                  </a:cxn>
                  <a:cxn ang="0">
                    <a:pos x="654" y="278"/>
                  </a:cxn>
                  <a:cxn ang="0">
                    <a:pos x="627" y="263"/>
                  </a:cxn>
                  <a:cxn ang="0">
                    <a:pos x="560" y="223"/>
                  </a:cxn>
                  <a:cxn ang="0">
                    <a:pos x="560" y="223"/>
                  </a:cxn>
                  <a:cxn ang="0">
                    <a:pos x="512" y="198"/>
                  </a:cxn>
                  <a:cxn ang="0">
                    <a:pos x="448" y="166"/>
                  </a:cxn>
                  <a:cxn ang="0">
                    <a:pos x="375" y="130"/>
                  </a:cxn>
                  <a:cxn ang="0">
                    <a:pos x="300" y="94"/>
                  </a:cxn>
                  <a:cxn ang="0">
                    <a:pos x="162" y="31"/>
                  </a:cxn>
                  <a:cxn ang="0">
                    <a:pos x="114" y="10"/>
                  </a:cxn>
                  <a:cxn ang="0">
                    <a:pos x="87" y="0"/>
                  </a:cxn>
                  <a:cxn ang="0">
                    <a:pos x="87" y="0"/>
                  </a:cxn>
                  <a:cxn ang="0">
                    <a:pos x="0" y="155"/>
                  </a:cxn>
                  <a:cxn ang="0">
                    <a:pos x="0" y="498"/>
                  </a:cxn>
                  <a:cxn ang="0">
                    <a:pos x="635" y="498"/>
                  </a:cxn>
                </a:cxnLst>
                <a:rect l="0" t="0" r="r" b="b"/>
                <a:pathLst>
                  <a:path w="706" h="498">
                    <a:moveTo>
                      <a:pt x="635" y="498"/>
                    </a:moveTo>
                    <a:lnTo>
                      <a:pt x="635" y="498"/>
                    </a:lnTo>
                    <a:lnTo>
                      <a:pt x="659" y="446"/>
                    </a:lnTo>
                    <a:lnTo>
                      <a:pt x="679" y="400"/>
                    </a:lnTo>
                    <a:lnTo>
                      <a:pt x="692" y="366"/>
                    </a:lnTo>
                    <a:lnTo>
                      <a:pt x="703" y="343"/>
                    </a:lnTo>
                    <a:lnTo>
                      <a:pt x="703" y="343"/>
                    </a:lnTo>
                    <a:lnTo>
                      <a:pt x="704" y="337"/>
                    </a:lnTo>
                    <a:lnTo>
                      <a:pt x="706" y="331"/>
                    </a:lnTo>
                    <a:lnTo>
                      <a:pt x="704" y="324"/>
                    </a:lnTo>
                    <a:lnTo>
                      <a:pt x="702" y="318"/>
                    </a:lnTo>
                    <a:lnTo>
                      <a:pt x="698" y="312"/>
                    </a:lnTo>
                    <a:lnTo>
                      <a:pt x="692" y="306"/>
                    </a:lnTo>
                    <a:lnTo>
                      <a:pt x="676" y="293"/>
                    </a:lnTo>
                    <a:lnTo>
                      <a:pt x="654" y="278"/>
                    </a:lnTo>
                    <a:lnTo>
                      <a:pt x="627" y="263"/>
                    </a:lnTo>
                    <a:lnTo>
                      <a:pt x="560" y="223"/>
                    </a:lnTo>
                    <a:lnTo>
                      <a:pt x="560" y="223"/>
                    </a:lnTo>
                    <a:lnTo>
                      <a:pt x="512" y="198"/>
                    </a:lnTo>
                    <a:lnTo>
                      <a:pt x="448" y="166"/>
                    </a:lnTo>
                    <a:lnTo>
                      <a:pt x="375" y="130"/>
                    </a:lnTo>
                    <a:lnTo>
                      <a:pt x="300" y="94"/>
                    </a:lnTo>
                    <a:lnTo>
                      <a:pt x="162" y="31"/>
                    </a:lnTo>
                    <a:lnTo>
                      <a:pt x="114" y="10"/>
                    </a:lnTo>
                    <a:lnTo>
                      <a:pt x="87" y="0"/>
                    </a:lnTo>
                    <a:lnTo>
                      <a:pt x="87" y="0"/>
                    </a:lnTo>
                    <a:lnTo>
                      <a:pt x="0" y="155"/>
                    </a:lnTo>
                    <a:lnTo>
                      <a:pt x="0" y="498"/>
                    </a:lnTo>
                    <a:lnTo>
                      <a:pt x="635" y="498"/>
                    </a:lnTo>
                    <a:close/>
                  </a:path>
                </a:pathLst>
              </a:custGeom>
              <a:solidFill>
                <a:srgbClr val="092224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>
                  <a:cs typeface="+mn-ea"/>
                  <a:sym typeface="+mn-lt"/>
                </a:endParaRPr>
              </a:p>
            </p:txBody>
          </p:sp>
          <p:sp>
            <p:nvSpPr>
              <p:cNvPr id="25" name="Freeform 21"/>
              <p:cNvSpPr/>
              <p:nvPr/>
            </p:nvSpPr>
            <p:spPr bwMode="auto">
              <a:xfrm rot="1800000">
                <a:off x="543090" y="2856799"/>
                <a:ext cx="401587" cy="277480"/>
              </a:xfrm>
              <a:custGeom>
                <a:avLst/>
                <a:gdLst/>
                <a:ahLst/>
                <a:cxnLst>
                  <a:cxn ang="0">
                    <a:pos x="614" y="473"/>
                  </a:cxn>
                  <a:cxn ang="0">
                    <a:pos x="614" y="473"/>
                  </a:cxn>
                  <a:cxn ang="0">
                    <a:pos x="654" y="386"/>
                  </a:cxn>
                  <a:cxn ang="0">
                    <a:pos x="670" y="349"/>
                  </a:cxn>
                  <a:cxn ang="0">
                    <a:pos x="681" y="325"/>
                  </a:cxn>
                  <a:cxn ang="0">
                    <a:pos x="681" y="325"/>
                  </a:cxn>
                  <a:cxn ang="0">
                    <a:pos x="684" y="319"/>
                  </a:cxn>
                  <a:cxn ang="0">
                    <a:pos x="685" y="314"/>
                  </a:cxn>
                  <a:cxn ang="0">
                    <a:pos x="684" y="307"/>
                  </a:cxn>
                  <a:cxn ang="0">
                    <a:pos x="681" y="302"/>
                  </a:cxn>
                  <a:cxn ang="0">
                    <a:pos x="677" y="296"/>
                  </a:cxn>
                  <a:cxn ang="0">
                    <a:pos x="672" y="289"/>
                  </a:cxn>
                  <a:cxn ang="0">
                    <a:pos x="657" y="277"/>
                  </a:cxn>
                  <a:cxn ang="0">
                    <a:pos x="636" y="263"/>
                  </a:cxn>
                  <a:cxn ang="0">
                    <a:pos x="610" y="248"/>
                  </a:cxn>
                  <a:cxn ang="0">
                    <a:pos x="546" y="212"/>
                  </a:cxn>
                  <a:cxn ang="0">
                    <a:pos x="546" y="212"/>
                  </a:cxn>
                  <a:cxn ang="0">
                    <a:pos x="501" y="187"/>
                  </a:cxn>
                  <a:cxn ang="0">
                    <a:pos x="440" y="157"/>
                  </a:cxn>
                  <a:cxn ang="0">
                    <a:pos x="300" y="89"/>
                  </a:cxn>
                  <a:cxn ang="0">
                    <a:pos x="170" y="29"/>
                  </a:cxn>
                  <a:cxn ang="0">
                    <a:pos x="124" y="10"/>
                  </a:cxn>
                  <a:cxn ang="0">
                    <a:pos x="99" y="0"/>
                  </a:cxn>
                  <a:cxn ang="0">
                    <a:pos x="99" y="0"/>
                  </a:cxn>
                  <a:cxn ang="0">
                    <a:pos x="89" y="22"/>
                  </a:cxn>
                  <a:cxn ang="0">
                    <a:pos x="67" y="62"/>
                  </a:cxn>
                  <a:cxn ang="0">
                    <a:pos x="0" y="179"/>
                  </a:cxn>
                  <a:cxn ang="0">
                    <a:pos x="0" y="473"/>
                  </a:cxn>
                  <a:cxn ang="0">
                    <a:pos x="614" y="473"/>
                  </a:cxn>
                </a:cxnLst>
                <a:rect l="0" t="0" r="r" b="b"/>
                <a:pathLst>
                  <a:path w="685" h="473">
                    <a:moveTo>
                      <a:pt x="614" y="473"/>
                    </a:moveTo>
                    <a:lnTo>
                      <a:pt x="614" y="473"/>
                    </a:lnTo>
                    <a:lnTo>
                      <a:pt x="654" y="386"/>
                    </a:lnTo>
                    <a:lnTo>
                      <a:pt x="670" y="349"/>
                    </a:lnTo>
                    <a:lnTo>
                      <a:pt x="681" y="325"/>
                    </a:lnTo>
                    <a:lnTo>
                      <a:pt x="681" y="325"/>
                    </a:lnTo>
                    <a:lnTo>
                      <a:pt x="684" y="319"/>
                    </a:lnTo>
                    <a:lnTo>
                      <a:pt x="685" y="314"/>
                    </a:lnTo>
                    <a:lnTo>
                      <a:pt x="684" y="307"/>
                    </a:lnTo>
                    <a:lnTo>
                      <a:pt x="681" y="302"/>
                    </a:lnTo>
                    <a:lnTo>
                      <a:pt x="677" y="296"/>
                    </a:lnTo>
                    <a:lnTo>
                      <a:pt x="672" y="289"/>
                    </a:lnTo>
                    <a:lnTo>
                      <a:pt x="657" y="277"/>
                    </a:lnTo>
                    <a:lnTo>
                      <a:pt x="636" y="263"/>
                    </a:lnTo>
                    <a:lnTo>
                      <a:pt x="610" y="248"/>
                    </a:lnTo>
                    <a:lnTo>
                      <a:pt x="546" y="212"/>
                    </a:lnTo>
                    <a:lnTo>
                      <a:pt x="546" y="212"/>
                    </a:lnTo>
                    <a:lnTo>
                      <a:pt x="501" y="187"/>
                    </a:lnTo>
                    <a:lnTo>
                      <a:pt x="440" y="157"/>
                    </a:lnTo>
                    <a:lnTo>
                      <a:pt x="300" y="89"/>
                    </a:lnTo>
                    <a:lnTo>
                      <a:pt x="170" y="29"/>
                    </a:lnTo>
                    <a:lnTo>
                      <a:pt x="124" y="10"/>
                    </a:lnTo>
                    <a:lnTo>
                      <a:pt x="99" y="0"/>
                    </a:lnTo>
                    <a:lnTo>
                      <a:pt x="99" y="0"/>
                    </a:lnTo>
                    <a:lnTo>
                      <a:pt x="89" y="22"/>
                    </a:lnTo>
                    <a:lnTo>
                      <a:pt x="67" y="62"/>
                    </a:lnTo>
                    <a:lnTo>
                      <a:pt x="0" y="179"/>
                    </a:lnTo>
                    <a:lnTo>
                      <a:pt x="0" y="473"/>
                    </a:lnTo>
                    <a:lnTo>
                      <a:pt x="614" y="473"/>
                    </a:lnTo>
                    <a:close/>
                  </a:path>
                </a:pathLst>
              </a:custGeom>
              <a:solidFill>
                <a:srgbClr val="0F373B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>
                  <a:cs typeface="+mn-ea"/>
                  <a:sym typeface="+mn-lt"/>
                </a:endParaRPr>
              </a:p>
            </p:txBody>
          </p:sp>
          <p:sp>
            <p:nvSpPr>
              <p:cNvPr id="26" name="Freeform 22"/>
              <p:cNvSpPr/>
              <p:nvPr/>
            </p:nvSpPr>
            <p:spPr bwMode="auto">
              <a:xfrm rot="1800000">
                <a:off x="603886" y="2887704"/>
                <a:ext cx="103031" cy="201378"/>
              </a:xfrm>
              <a:custGeom>
                <a:avLst/>
                <a:gdLst/>
                <a:ahLst/>
                <a:cxnLst>
                  <a:cxn ang="0">
                    <a:pos x="177" y="0"/>
                  </a:cxn>
                  <a:cxn ang="0">
                    <a:pos x="177" y="0"/>
                  </a:cxn>
                  <a:cxn ang="0">
                    <a:pos x="158" y="45"/>
                  </a:cxn>
                  <a:cxn ang="0">
                    <a:pos x="139" y="90"/>
                  </a:cxn>
                  <a:cxn ang="0">
                    <a:pos x="117" y="135"/>
                  </a:cxn>
                  <a:cxn ang="0">
                    <a:pos x="96" y="180"/>
                  </a:cxn>
                  <a:cxn ang="0">
                    <a:pos x="52" y="266"/>
                  </a:cxn>
                  <a:cxn ang="0">
                    <a:pos x="10" y="343"/>
                  </a:cxn>
                  <a:cxn ang="0">
                    <a:pos x="0" y="343"/>
                  </a:cxn>
                  <a:cxn ang="0">
                    <a:pos x="0" y="343"/>
                  </a:cxn>
                  <a:cxn ang="0">
                    <a:pos x="18" y="305"/>
                  </a:cxn>
                  <a:cxn ang="0">
                    <a:pos x="37" y="264"/>
                  </a:cxn>
                  <a:cxn ang="0">
                    <a:pos x="81" y="177"/>
                  </a:cxn>
                  <a:cxn ang="0">
                    <a:pos x="128" y="87"/>
                  </a:cxn>
                  <a:cxn ang="0">
                    <a:pos x="177" y="0"/>
                  </a:cxn>
                  <a:cxn ang="0">
                    <a:pos x="177" y="0"/>
                  </a:cxn>
                </a:cxnLst>
                <a:rect l="0" t="0" r="r" b="b"/>
                <a:pathLst>
                  <a:path w="177" h="343">
                    <a:moveTo>
                      <a:pt x="177" y="0"/>
                    </a:moveTo>
                    <a:lnTo>
                      <a:pt x="177" y="0"/>
                    </a:lnTo>
                    <a:lnTo>
                      <a:pt x="158" y="45"/>
                    </a:lnTo>
                    <a:lnTo>
                      <a:pt x="139" y="90"/>
                    </a:lnTo>
                    <a:lnTo>
                      <a:pt x="117" y="135"/>
                    </a:lnTo>
                    <a:lnTo>
                      <a:pt x="96" y="180"/>
                    </a:lnTo>
                    <a:lnTo>
                      <a:pt x="52" y="266"/>
                    </a:lnTo>
                    <a:lnTo>
                      <a:pt x="10" y="343"/>
                    </a:lnTo>
                    <a:lnTo>
                      <a:pt x="0" y="343"/>
                    </a:lnTo>
                    <a:lnTo>
                      <a:pt x="0" y="343"/>
                    </a:lnTo>
                    <a:lnTo>
                      <a:pt x="18" y="305"/>
                    </a:lnTo>
                    <a:lnTo>
                      <a:pt x="37" y="264"/>
                    </a:lnTo>
                    <a:lnTo>
                      <a:pt x="81" y="177"/>
                    </a:lnTo>
                    <a:lnTo>
                      <a:pt x="128" y="87"/>
                    </a:lnTo>
                    <a:lnTo>
                      <a:pt x="177" y="0"/>
                    </a:lnTo>
                    <a:lnTo>
                      <a:pt x="177" y="0"/>
                    </a:lnTo>
                    <a:close/>
                  </a:path>
                </a:pathLst>
              </a:custGeom>
              <a:solidFill>
                <a:srgbClr val="092224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>
                  <a:cs typeface="+mn-ea"/>
                  <a:sym typeface="+mn-lt"/>
                </a:endParaRPr>
              </a:p>
            </p:txBody>
          </p:sp>
          <p:sp>
            <p:nvSpPr>
              <p:cNvPr id="27" name="Freeform 23"/>
              <p:cNvSpPr>
                <a:spLocks noEditPoints="1"/>
              </p:cNvSpPr>
              <p:nvPr/>
            </p:nvSpPr>
            <p:spPr bwMode="auto">
              <a:xfrm rot="1800000">
                <a:off x="640608" y="3001370"/>
                <a:ext cx="58540" cy="59711"/>
              </a:xfrm>
              <a:custGeom>
                <a:avLst/>
                <a:gdLst/>
                <a:ahLst/>
                <a:cxnLst>
                  <a:cxn ang="0">
                    <a:pos x="79" y="93"/>
                  </a:cxn>
                  <a:cxn ang="0">
                    <a:pos x="93" y="78"/>
                  </a:cxn>
                  <a:cxn ang="0">
                    <a:pos x="99" y="60"/>
                  </a:cxn>
                  <a:cxn ang="0">
                    <a:pos x="101" y="41"/>
                  </a:cxn>
                  <a:cxn ang="0">
                    <a:pos x="93" y="22"/>
                  </a:cxn>
                  <a:cxn ang="0">
                    <a:pos x="88" y="18"/>
                  </a:cxn>
                  <a:cxn ang="0">
                    <a:pos x="73" y="5"/>
                  </a:cxn>
                  <a:cxn ang="0">
                    <a:pos x="50" y="0"/>
                  </a:cxn>
                  <a:cxn ang="0">
                    <a:pos x="50" y="12"/>
                  </a:cxn>
                  <a:cxn ang="0">
                    <a:pos x="68" y="16"/>
                  </a:cxn>
                  <a:cxn ang="0">
                    <a:pos x="83" y="29"/>
                  </a:cxn>
                  <a:cxn ang="0">
                    <a:pos x="86" y="35"/>
                  </a:cxn>
                  <a:cxn ang="0">
                    <a:pos x="88" y="50"/>
                  </a:cxn>
                  <a:cxn ang="0">
                    <a:pos x="86" y="65"/>
                  </a:cxn>
                  <a:cxn ang="0">
                    <a:pos x="78" y="78"/>
                  </a:cxn>
                  <a:cxn ang="0">
                    <a:pos x="72" y="83"/>
                  </a:cxn>
                  <a:cxn ang="0">
                    <a:pos x="61" y="87"/>
                  </a:cxn>
                  <a:cxn ang="0">
                    <a:pos x="50" y="89"/>
                  </a:cxn>
                  <a:cxn ang="0">
                    <a:pos x="50" y="101"/>
                  </a:cxn>
                  <a:cxn ang="0">
                    <a:pos x="65" y="99"/>
                  </a:cxn>
                  <a:cxn ang="0">
                    <a:pos x="79" y="93"/>
                  </a:cxn>
                  <a:cxn ang="0">
                    <a:pos x="50" y="0"/>
                  </a:cxn>
                  <a:cxn ang="0">
                    <a:pos x="44" y="0"/>
                  </a:cxn>
                  <a:cxn ang="0">
                    <a:pos x="29" y="4"/>
                  </a:cxn>
                  <a:cxn ang="0">
                    <a:pos x="23" y="8"/>
                  </a:cxn>
                  <a:cxn ang="0">
                    <a:pos x="8" y="23"/>
                  </a:cxn>
                  <a:cxn ang="0">
                    <a:pos x="1" y="41"/>
                  </a:cxn>
                  <a:cxn ang="0">
                    <a:pos x="1" y="60"/>
                  </a:cxn>
                  <a:cxn ang="0">
                    <a:pos x="8" y="79"/>
                  </a:cxn>
                  <a:cxn ang="0">
                    <a:pos x="12" y="83"/>
                  </a:cxn>
                  <a:cxn ang="0">
                    <a:pos x="27" y="95"/>
                  </a:cxn>
                  <a:cxn ang="0">
                    <a:pos x="50" y="101"/>
                  </a:cxn>
                  <a:cxn ang="0">
                    <a:pos x="50" y="89"/>
                  </a:cxn>
                  <a:cxn ang="0">
                    <a:pos x="33" y="84"/>
                  </a:cxn>
                  <a:cxn ang="0">
                    <a:pos x="19" y="72"/>
                  </a:cxn>
                  <a:cxn ang="0">
                    <a:pos x="15" y="65"/>
                  </a:cxn>
                  <a:cxn ang="0">
                    <a:pos x="12" y="50"/>
                  </a:cxn>
                  <a:cxn ang="0">
                    <a:pos x="15" y="35"/>
                  </a:cxn>
                  <a:cxn ang="0">
                    <a:pos x="23" y="23"/>
                  </a:cxn>
                  <a:cxn ang="0">
                    <a:pos x="29" y="18"/>
                  </a:cxn>
                  <a:cxn ang="0">
                    <a:pos x="39" y="14"/>
                  </a:cxn>
                  <a:cxn ang="0">
                    <a:pos x="50" y="12"/>
                  </a:cxn>
                </a:cxnLst>
                <a:rect l="0" t="0" r="r" b="b"/>
                <a:pathLst>
                  <a:path w="101" h="101">
                    <a:moveTo>
                      <a:pt x="79" y="93"/>
                    </a:moveTo>
                    <a:lnTo>
                      <a:pt x="79" y="93"/>
                    </a:lnTo>
                    <a:lnTo>
                      <a:pt x="87" y="86"/>
                    </a:lnTo>
                    <a:lnTo>
                      <a:pt x="93" y="78"/>
                    </a:lnTo>
                    <a:lnTo>
                      <a:pt x="97" y="69"/>
                    </a:lnTo>
                    <a:lnTo>
                      <a:pt x="99" y="60"/>
                    </a:lnTo>
                    <a:lnTo>
                      <a:pt x="101" y="50"/>
                    </a:lnTo>
                    <a:lnTo>
                      <a:pt x="101" y="41"/>
                    </a:lnTo>
                    <a:lnTo>
                      <a:pt x="97" y="31"/>
                    </a:lnTo>
                    <a:lnTo>
                      <a:pt x="93" y="22"/>
                    </a:lnTo>
                    <a:lnTo>
                      <a:pt x="93" y="22"/>
                    </a:lnTo>
                    <a:lnTo>
                      <a:pt x="88" y="18"/>
                    </a:lnTo>
                    <a:lnTo>
                      <a:pt x="84" y="12"/>
                    </a:lnTo>
                    <a:lnTo>
                      <a:pt x="73" y="5"/>
                    </a:lnTo>
                    <a:lnTo>
                      <a:pt x="63" y="1"/>
                    </a:lnTo>
                    <a:lnTo>
                      <a:pt x="50" y="0"/>
                    </a:lnTo>
                    <a:lnTo>
                      <a:pt x="50" y="12"/>
                    </a:lnTo>
                    <a:lnTo>
                      <a:pt x="50" y="12"/>
                    </a:lnTo>
                    <a:lnTo>
                      <a:pt x="60" y="14"/>
                    </a:lnTo>
                    <a:lnTo>
                      <a:pt x="68" y="16"/>
                    </a:lnTo>
                    <a:lnTo>
                      <a:pt x="76" y="22"/>
                    </a:lnTo>
                    <a:lnTo>
                      <a:pt x="83" y="29"/>
                    </a:lnTo>
                    <a:lnTo>
                      <a:pt x="83" y="29"/>
                    </a:lnTo>
                    <a:lnTo>
                      <a:pt x="86" y="35"/>
                    </a:lnTo>
                    <a:lnTo>
                      <a:pt x="88" y="44"/>
                    </a:lnTo>
                    <a:lnTo>
                      <a:pt x="88" y="50"/>
                    </a:lnTo>
                    <a:lnTo>
                      <a:pt x="88" y="59"/>
                    </a:lnTo>
                    <a:lnTo>
                      <a:pt x="86" y="65"/>
                    </a:lnTo>
                    <a:lnTo>
                      <a:pt x="83" y="72"/>
                    </a:lnTo>
                    <a:lnTo>
                      <a:pt x="78" y="78"/>
                    </a:lnTo>
                    <a:lnTo>
                      <a:pt x="72" y="83"/>
                    </a:lnTo>
                    <a:lnTo>
                      <a:pt x="72" y="83"/>
                    </a:lnTo>
                    <a:lnTo>
                      <a:pt x="67" y="86"/>
                    </a:lnTo>
                    <a:lnTo>
                      <a:pt x="61" y="87"/>
                    </a:lnTo>
                    <a:lnTo>
                      <a:pt x="56" y="89"/>
                    </a:lnTo>
                    <a:lnTo>
                      <a:pt x="50" y="89"/>
                    </a:lnTo>
                    <a:lnTo>
                      <a:pt x="50" y="101"/>
                    </a:lnTo>
                    <a:lnTo>
                      <a:pt x="50" y="101"/>
                    </a:lnTo>
                    <a:lnTo>
                      <a:pt x="57" y="101"/>
                    </a:lnTo>
                    <a:lnTo>
                      <a:pt x="65" y="99"/>
                    </a:lnTo>
                    <a:lnTo>
                      <a:pt x="72" y="97"/>
                    </a:lnTo>
                    <a:lnTo>
                      <a:pt x="79" y="93"/>
                    </a:lnTo>
                    <a:lnTo>
                      <a:pt x="79" y="93"/>
                    </a:lnTo>
                    <a:close/>
                    <a:moveTo>
                      <a:pt x="50" y="0"/>
                    </a:moveTo>
                    <a:lnTo>
                      <a:pt x="50" y="0"/>
                    </a:lnTo>
                    <a:lnTo>
                      <a:pt x="44" y="0"/>
                    </a:lnTo>
                    <a:lnTo>
                      <a:pt x="37" y="3"/>
                    </a:lnTo>
                    <a:lnTo>
                      <a:pt x="29" y="4"/>
                    </a:lnTo>
                    <a:lnTo>
                      <a:pt x="23" y="8"/>
                    </a:lnTo>
                    <a:lnTo>
                      <a:pt x="23" y="8"/>
                    </a:lnTo>
                    <a:lnTo>
                      <a:pt x="15" y="15"/>
                    </a:lnTo>
                    <a:lnTo>
                      <a:pt x="8" y="23"/>
                    </a:lnTo>
                    <a:lnTo>
                      <a:pt x="4" y="31"/>
                    </a:lnTo>
                    <a:lnTo>
                      <a:pt x="1" y="41"/>
                    </a:lnTo>
                    <a:lnTo>
                      <a:pt x="0" y="50"/>
                    </a:lnTo>
                    <a:lnTo>
                      <a:pt x="1" y="60"/>
                    </a:lnTo>
                    <a:lnTo>
                      <a:pt x="4" y="69"/>
                    </a:lnTo>
                    <a:lnTo>
                      <a:pt x="8" y="79"/>
                    </a:lnTo>
                    <a:lnTo>
                      <a:pt x="8" y="79"/>
                    </a:lnTo>
                    <a:lnTo>
                      <a:pt x="12" y="83"/>
                    </a:lnTo>
                    <a:lnTo>
                      <a:pt x="18" y="89"/>
                    </a:lnTo>
                    <a:lnTo>
                      <a:pt x="27" y="95"/>
                    </a:lnTo>
                    <a:lnTo>
                      <a:pt x="38" y="99"/>
                    </a:lnTo>
                    <a:lnTo>
                      <a:pt x="50" y="101"/>
                    </a:lnTo>
                    <a:lnTo>
                      <a:pt x="50" y="89"/>
                    </a:lnTo>
                    <a:lnTo>
                      <a:pt x="50" y="89"/>
                    </a:lnTo>
                    <a:lnTo>
                      <a:pt x="41" y="89"/>
                    </a:lnTo>
                    <a:lnTo>
                      <a:pt x="33" y="84"/>
                    </a:lnTo>
                    <a:lnTo>
                      <a:pt x="24" y="79"/>
                    </a:lnTo>
                    <a:lnTo>
                      <a:pt x="19" y="72"/>
                    </a:lnTo>
                    <a:lnTo>
                      <a:pt x="19" y="72"/>
                    </a:lnTo>
                    <a:lnTo>
                      <a:pt x="15" y="65"/>
                    </a:lnTo>
                    <a:lnTo>
                      <a:pt x="12" y="57"/>
                    </a:lnTo>
                    <a:lnTo>
                      <a:pt x="12" y="50"/>
                    </a:lnTo>
                    <a:lnTo>
                      <a:pt x="12" y="44"/>
                    </a:lnTo>
                    <a:lnTo>
                      <a:pt x="15" y="35"/>
                    </a:lnTo>
                    <a:lnTo>
                      <a:pt x="18" y="29"/>
                    </a:lnTo>
                    <a:lnTo>
                      <a:pt x="23" y="23"/>
                    </a:lnTo>
                    <a:lnTo>
                      <a:pt x="29" y="18"/>
                    </a:lnTo>
                    <a:lnTo>
                      <a:pt x="29" y="18"/>
                    </a:lnTo>
                    <a:lnTo>
                      <a:pt x="34" y="15"/>
                    </a:lnTo>
                    <a:lnTo>
                      <a:pt x="39" y="14"/>
                    </a:lnTo>
                    <a:lnTo>
                      <a:pt x="45" y="12"/>
                    </a:lnTo>
                    <a:lnTo>
                      <a:pt x="50" y="12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92224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>
                  <a:cs typeface="+mn-ea"/>
                  <a:sym typeface="+mn-lt"/>
                </a:endParaRPr>
              </a:p>
            </p:txBody>
          </p:sp>
          <p:sp>
            <p:nvSpPr>
              <p:cNvPr id="28" name="Freeform 24"/>
              <p:cNvSpPr/>
              <p:nvPr/>
            </p:nvSpPr>
            <p:spPr bwMode="auto">
              <a:xfrm rot="1800000">
                <a:off x="664275" y="3034303"/>
                <a:ext cx="11708" cy="11708"/>
              </a:xfrm>
              <a:custGeom>
                <a:avLst/>
                <a:gdLst/>
                <a:ahLst/>
                <a:cxnLst>
                  <a:cxn ang="0">
                    <a:pos x="15" y="18"/>
                  </a:cxn>
                  <a:cxn ang="0">
                    <a:pos x="15" y="18"/>
                  </a:cxn>
                  <a:cxn ang="0">
                    <a:pos x="18" y="15"/>
                  </a:cxn>
                  <a:cxn ang="0">
                    <a:pos x="19" y="12"/>
                  </a:cxn>
                  <a:cxn ang="0">
                    <a:pos x="19" y="8"/>
                  </a:cxn>
                  <a:cxn ang="0">
                    <a:pos x="18" y="4"/>
                  </a:cxn>
                  <a:cxn ang="0">
                    <a:pos x="18" y="4"/>
                  </a:cxn>
                  <a:cxn ang="0">
                    <a:pos x="15" y="1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0" y="12"/>
                  </a:cxn>
                  <a:cxn ang="0">
                    <a:pos x="3" y="15"/>
                  </a:cxn>
                  <a:cxn ang="0">
                    <a:pos x="3" y="15"/>
                  </a:cxn>
                  <a:cxn ang="0">
                    <a:pos x="5" y="18"/>
                  </a:cxn>
                  <a:cxn ang="0">
                    <a:pos x="8" y="19"/>
                  </a:cxn>
                  <a:cxn ang="0">
                    <a:pos x="12" y="19"/>
                  </a:cxn>
                  <a:cxn ang="0">
                    <a:pos x="15" y="18"/>
                  </a:cxn>
                  <a:cxn ang="0">
                    <a:pos x="15" y="18"/>
                  </a:cxn>
                </a:cxnLst>
                <a:rect l="0" t="0" r="r" b="b"/>
                <a:pathLst>
                  <a:path w="19" h="19">
                    <a:moveTo>
                      <a:pt x="15" y="18"/>
                    </a:moveTo>
                    <a:lnTo>
                      <a:pt x="15" y="18"/>
                    </a:lnTo>
                    <a:lnTo>
                      <a:pt x="18" y="15"/>
                    </a:lnTo>
                    <a:lnTo>
                      <a:pt x="19" y="12"/>
                    </a:lnTo>
                    <a:lnTo>
                      <a:pt x="19" y="8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3" y="15"/>
                    </a:lnTo>
                    <a:lnTo>
                      <a:pt x="3" y="15"/>
                    </a:lnTo>
                    <a:lnTo>
                      <a:pt x="5" y="18"/>
                    </a:lnTo>
                    <a:lnTo>
                      <a:pt x="8" y="19"/>
                    </a:lnTo>
                    <a:lnTo>
                      <a:pt x="12" y="19"/>
                    </a:lnTo>
                    <a:lnTo>
                      <a:pt x="15" y="18"/>
                    </a:lnTo>
                    <a:lnTo>
                      <a:pt x="15" y="18"/>
                    </a:lnTo>
                    <a:close/>
                  </a:path>
                </a:pathLst>
              </a:custGeom>
              <a:solidFill>
                <a:srgbClr val="092224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>
                  <a:cs typeface="+mn-ea"/>
                  <a:sym typeface="+mn-lt"/>
                </a:endParaRPr>
              </a:p>
            </p:txBody>
          </p:sp>
          <p:sp>
            <p:nvSpPr>
              <p:cNvPr id="29" name="Freeform 25"/>
              <p:cNvSpPr/>
              <p:nvPr/>
            </p:nvSpPr>
            <p:spPr bwMode="auto">
              <a:xfrm rot="1800000">
                <a:off x="663481" y="3017531"/>
                <a:ext cx="11708" cy="10537"/>
              </a:xfrm>
              <a:custGeom>
                <a:avLst/>
                <a:gdLst/>
                <a:ahLst/>
                <a:cxnLst>
                  <a:cxn ang="0">
                    <a:pos x="15" y="17"/>
                  </a:cxn>
                  <a:cxn ang="0">
                    <a:pos x="15" y="17"/>
                  </a:cxn>
                  <a:cxn ang="0">
                    <a:pos x="17" y="15"/>
                  </a:cxn>
                  <a:cxn ang="0">
                    <a:pos x="19" y="10"/>
                  </a:cxn>
                  <a:cxn ang="0">
                    <a:pos x="19" y="6"/>
                  </a:cxn>
                  <a:cxn ang="0">
                    <a:pos x="17" y="4"/>
                  </a:cxn>
                  <a:cxn ang="0">
                    <a:pos x="17" y="4"/>
                  </a:cxn>
                  <a:cxn ang="0">
                    <a:pos x="15" y="1"/>
                  </a:cxn>
                  <a:cxn ang="0">
                    <a:pos x="11" y="0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1" y="4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1" y="15"/>
                  </a:cxn>
                  <a:cxn ang="0">
                    <a:pos x="1" y="15"/>
                  </a:cxn>
                  <a:cxn ang="0">
                    <a:pos x="4" y="17"/>
                  </a:cxn>
                  <a:cxn ang="0">
                    <a:pos x="8" y="19"/>
                  </a:cxn>
                  <a:cxn ang="0">
                    <a:pos x="11" y="19"/>
                  </a:cxn>
                  <a:cxn ang="0">
                    <a:pos x="15" y="17"/>
                  </a:cxn>
                  <a:cxn ang="0">
                    <a:pos x="15" y="17"/>
                  </a:cxn>
                </a:cxnLst>
                <a:rect l="0" t="0" r="r" b="b"/>
                <a:pathLst>
                  <a:path w="19" h="19">
                    <a:moveTo>
                      <a:pt x="15" y="17"/>
                    </a:moveTo>
                    <a:lnTo>
                      <a:pt x="15" y="17"/>
                    </a:lnTo>
                    <a:lnTo>
                      <a:pt x="17" y="15"/>
                    </a:lnTo>
                    <a:lnTo>
                      <a:pt x="19" y="10"/>
                    </a:lnTo>
                    <a:lnTo>
                      <a:pt x="19" y="6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5" y="1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1" y="15"/>
                    </a:lnTo>
                    <a:lnTo>
                      <a:pt x="1" y="15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1" y="19"/>
                    </a:lnTo>
                    <a:lnTo>
                      <a:pt x="15" y="17"/>
                    </a:lnTo>
                    <a:lnTo>
                      <a:pt x="15" y="17"/>
                    </a:lnTo>
                    <a:close/>
                  </a:path>
                </a:pathLst>
              </a:custGeom>
              <a:solidFill>
                <a:srgbClr val="092224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>
                  <a:cs typeface="+mn-ea"/>
                  <a:sym typeface="+mn-lt"/>
                </a:endParaRPr>
              </a:p>
            </p:txBody>
          </p:sp>
          <p:sp>
            <p:nvSpPr>
              <p:cNvPr id="30" name="Freeform 26"/>
              <p:cNvSpPr/>
              <p:nvPr/>
            </p:nvSpPr>
            <p:spPr bwMode="auto">
              <a:xfrm rot="1800000">
                <a:off x="586810" y="3043192"/>
                <a:ext cx="59711" cy="36295"/>
              </a:xfrm>
              <a:custGeom>
                <a:avLst/>
                <a:gdLst/>
                <a:ahLst/>
                <a:cxnLst>
                  <a:cxn ang="0">
                    <a:pos x="99" y="61"/>
                  </a:cxn>
                  <a:cxn ang="0">
                    <a:pos x="99" y="61"/>
                  </a:cxn>
                  <a:cxn ang="0">
                    <a:pos x="101" y="53"/>
                  </a:cxn>
                  <a:cxn ang="0">
                    <a:pos x="101" y="45"/>
                  </a:cxn>
                  <a:cxn ang="0">
                    <a:pos x="99" y="37"/>
                  </a:cxn>
                  <a:cxn ang="0">
                    <a:pos x="95" y="29"/>
                  </a:cxn>
                  <a:cxn ang="0">
                    <a:pos x="91" y="20"/>
                  </a:cxn>
                  <a:cxn ang="0">
                    <a:pos x="86" y="14"/>
                  </a:cxn>
                  <a:cxn ang="0">
                    <a:pos x="79" y="8"/>
                  </a:cxn>
                  <a:cxn ang="0">
                    <a:pos x="71" y="4"/>
                  </a:cxn>
                  <a:cxn ang="0">
                    <a:pos x="71" y="4"/>
                  </a:cxn>
                  <a:cxn ang="0">
                    <a:pos x="61" y="1"/>
                  </a:cxn>
                  <a:cxn ang="0">
                    <a:pos x="52" y="0"/>
                  </a:cxn>
                  <a:cxn ang="0">
                    <a:pos x="42" y="0"/>
                  </a:cxn>
                  <a:cxn ang="0">
                    <a:pos x="32" y="3"/>
                  </a:cxn>
                  <a:cxn ang="0">
                    <a:pos x="24" y="7"/>
                  </a:cxn>
                  <a:cxn ang="0">
                    <a:pos x="16" y="12"/>
                  </a:cxn>
                  <a:cxn ang="0">
                    <a:pos x="9" y="20"/>
                  </a:cxn>
                  <a:cxn ang="0">
                    <a:pos x="4" y="29"/>
                  </a:cxn>
                  <a:cxn ang="0">
                    <a:pos x="4" y="29"/>
                  </a:cxn>
                  <a:cxn ang="0">
                    <a:pos x="1" y="37"/>
                  </a:cxn>
                  <a:cxn ang="0">
                    <a:pos x="0" y="45"/>
                  </a:cxn>
                  <a:cxn ang="0">
                    <a:pos x="0" y="53"/>
                  </a:cxn>
                  <a:cxn ang="0">
                    <a:pos x="1" y="61"/>
                  </a:cxn>
                  <a:cxn ang="0">
                    <a:pos x="13" y="61"/>
                  </a:cxn>
                  <a:cxn ang="0">
                    <a:pos x="13" y="61"/>
                  </a:cxn>
                  <a:cxn ang="0">
                    <a:pos x="12" y="54"/>
                  </a:cxn>
                  <a:cxn ang="0">
                    <a:pos x="12" y="48"/>
                  </a:cxn>
                  <a:cxn ang="0">
                    <a:pos x="12" y="41"/>
                  </a:cxn>
                  <a:cxn ang="0">
                    <a:pos x="15" y="34"/>
                  </a:cxn>
                  <a:cxn ang="0">
                    <a:pos x="15" y="34"/>
                  </a:cxn>
                  <a:cxn ang="0">
                    <a:pos x="19" y="27"/>
                  </a:cxn>
                  <a:cxn ang="0">
                    <a:pos x="24" y="22"/>
                  </a:cxn>
                  <a:cxn ang="0">
                    <a:pos x="30" y="16"/>
                  </a:cxn>
                  <a:cxn ang="0">
                    <a:pos x="37" y="14"/>
                  </a:cxn>
                  <a:cxn ang="0">
                    <a:pos x="43" y="12"/>
                  </a:cxn>
                  <a:cxn ang="0">
                    <a:pos x="52" y="11"/>
                  </a:cxn>
                  <a:cxn ang="0">
                    <a:pos x="58" y="12"/>
                  </a:cxn>
                  <a:cxn ang="0">
                    <a:pos x="67" y="15"/>
                  </a:cxn>
                  <a:cxn ang="0">
                    <a:pos x="67" y="15"/>
                  </a:cxn>
                  <a:cxn ang="0">
                    <a:pos x="72" y="19"/>
                  </a:cxn>
                  <a:cxn ang="0">
                    <a:pos x="77" y="23"/>
                  </a:cxn>
                  <a:cxn ang="0">
                    <a:pos x="83" y="29"/>
                  </a:cxn>
                  <a:cxn ang="0">
                    <a:pos x="86" y="34"/>
                  </a:cxn>
                  <a:cxn ang="0">
                    <a:pos x="88" y="41"/>
                  </a:cxn>
                  <a:cxn ang="0">
                    <a:pos x="88" y="48"/>
                  </a:cxn>
                  <a:cxn ang="0">
                    <a:pos x="88" y="54"/>
                  </a:cxn>
                  <a:cxn ang="0">
                    <a:pos x="87" y="61"/>
                  </a:cxn>
                  <a:cxn ang="0">
                    <a:pos x="99" y="61"/>
                  </a:cxn>
                </a:cxnLst>
                <a:rect l="0" t="0" r="r" b="b"/>
                <a:pathLst>
                  <a:path w="101" h="61">
                    <a:moveTo>
                      <a:pt x="99" y="61"/>
                    </a:moveTo>
                    <a:lnTo>
                      <a:pt x="99" y="61"/>
                    </a:lnTo>
                    <a:lnTo>
                      <a:pt x="101" y="53"/>
                    </a:lnTo>
                    <a:lnTo>
                      <a:pt x="101" y="45"/>
                    </a:lnTo>
                    <a:lnTo>
                      <a:pt x="99" y="37"/>
                    </a:lnTo>
                    <a:lnTo>
                      <a:pt x="95" y="29"/>
                    </a:lnTo>
                    <a:lnTo>
                      <a:pt x="91" y="20"/>
                    </a:lnTo>
                    <a:lnTo>
                      <a:pt x="86" y="14"/>
                    </a:lnTo>
                    <a:lnTo>
                      <a:pt x="79" y="8"/>
                    </a:lnTo>
                    <a:lnTo>
                      <a:pt x="71" y="4"/>
                    </a:lnTo>
                    <a:lnTo>
                      <a:pt x="71" y="4"/>
                    </a:lnTo>
                    <a:lnTo>
                      <a:pt x="61" y="1"/>
                    </a:lnTo>
                    <a:lnTo>
                      <a:pt x="52" y="0"/>
                    </a:lnTo>
                    <a:lnTo>
                      <a:pt x="42" y="0"/>
                    </a:lnTo>
                    <a:lnTo>
                      <a:pt x="32" y="3"/>
                    </a:lnTo>
                    <a:lnTo>
                      <a:pt x="24" y="7"/>
                    </a:lnTo>
                    <a:lnTo>
                      <a:pt x="16" y="12"/>
                    </a:lnTo>
                    <a:lnTo>
                      <a:pt x="9" y="20"/>
                    </a:lnTo>
                    <a:lnTo>
                      <a:pt x="4" y="29"/>
                    </a:lnTo>
                    <a:lnTo>
                      <a:pt x="4" y="29"/>
                    </a:lnTo>
                    <a:lnTo>
                      <a:pt x="1" y="37"/>
                    </a:lnTo>
                    <a:lnTo>
                      <a:pt x="0" y="45"/>
                    </a:lnTo>
                    <a:lnTo>
                      <a:pt x="0" y="53"/>
                    </a:lnTo>
                    <a:lnTo>
                      <a:pt x="1" y="61"/>
                    </a:lnTo>
                    <a:lnTo>
                      <a:pt x="13" y="61"/>
                    </a:lnTo>
                    <a:lnTo>
                      <a:pt x="13" y="61"/>
                    </a:lnTo>
                    <a:lnTo>
                      <a:pt x="12" y="54"/>
                    </a:lnTo>
                    <a:lnTo>
                      <a:pt x="12" y="48"/>
                    </a:lnTo>
                    <a:lnTo>
                      <a:pt x="12" y="41"/>
                    </a:lnTo>
                    <a:lnTo>
                      <a:pt x="15" y="34"/>
                    </a:lnTo>
                    <a:lnTo>
                      <a:pt x="15" y="34"/>
                    </a:lnTo>
                    <a:lnTo>
                      <a:pt x="19" y="27"/>
                    </a:lnTo>
                    <a:lnTo>
                      <a:pt x="24" y="22"/>
                    </a:lnTo>
                    <a:lnTo>
                      <a:pt x="30" y="16"/>
                    </a:lnTo>
                    <a:lnTo>
                      <a:pt x="37" y="14"/>
                    </a:lnTo>
                    <a:lnTo>
                      <a:pt x="43" y="12"/>
                    </a:lnTo>
                    <a:lnTo>
                      <a:pt x="52" y="11"/>
                    </a:lnTo>
                    <a:lnTo>
                      <a:pt x="58" y="12"/>
                    </a:lnTo>
                    <a:lnTo>
                      <a:pt x="67" y="15"/>
                    </a:lnTo>
                    <a:lnTo>
                      <a:pt x="67" y="15"/>
                    </a:lnTo>
                    <a:lnTo>
                      <a:pt x="72" y="19"/>
                    </a:lnTo>
                    <a:lnTo>
                      <a:pt x="77" y="23"/>
                    </a:lnTo>
                    <a:lnTo>
                      <a:pt x="83" y="29"/>
                    </a:lnTo>
                    <a:lnTo>
                      <a:pt x="86" y="34"/>
                    </a:lnTo>
                    <a:lnTo>
                      <a:pt x="88" y="41"/>
                    </a:lnTo>
                    <a:lnTo>
                      <a:pt x="88" y="48"/>
                    </a:lnTo>
                    <a:lnTo>
                      <a:pt x="88" y="54"/>
                    </a:lnTo>
                    <a:lnTo>
                      <a:pt x="87" y="61"/>
                    </a:lnTo>
                    <a:lnTo>
                      <a:pt x="99" y="61"/>
                    </a:lnTo>
                    <a:close/>
                  </a:path>
                </a:pathLst>
              </a:custGeom>
              <a:solidFill>
                <a:srgbClr val="092224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>
                  <a:cs typeface="+mn-ea"/>
                  <a:sym typeface="+mn-lt"/>
                </a:endParaRPr>
              </a:p>
            </p:txBody>
          </p:sp>
          <p:sp>
            <p:nvSpPr>
              <p:cNvPr id="31" name="Freeform 27"/>
              <p:cNvSpPr/>
              <p:nvPr/>
            </p:nvSpPr>
            <p:spPr bwMode="auto">
              <a:xfrm rot="1800000">
                <a:off x="599360" y="3070638"/>
                <a:ext cx="11708" cy="4683"/>
              </a:xfrm>
              <a:custGeom>
                <a:avLst/>
                <a:gdLst/>
                <a:ahLst/>
                <a:cxnLst>
                  <a:cxn ang="0">
                    <a:pos x="19" y="7"/>
                  </a:cxn>
                  <a:cxn ang="0">
                    <a:pos x="19" y="7"/>
                  </a:cxn>
                  <a:cxn ang="0">
                    <a:pos x="18" y="3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3" y="3"/>
                  </a:cxn>
                  <a:cxn ang="0">
                    <a:pos x="1" y="6"/>
                  </a:cxn>
                  <a:cxn ang="0">
                    <a:pos x="1" y="6"/>
                  </a:cxn>
                  <a:cxn ang="0">
                    <a:pos x="0" y="7"/>
                  </a:cxn>
                  <a:cxn ang="0">
                    <a:pos x="19" y="7"/>
                  </a:cxn>
                </a:cxnLst>
                <a:rect l="0" t="0" r="r" b="b"/>
                <a:pathLst>
                  <a:path w="19" h="7">
                    <a:moveTo>
                      <a:pt x="19" y="7"/>
                    </a:moveTo>
                    <a:lnTo>
                      <a:pt x="19" y="7"/>
                    </a:lnTo>
                    <a:lnTo>
                      <a:pt x="18" y="3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3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0" y="7"/>
                    </a:lnTo>
                    <a:lnTo>
                      <a:pt x="19" y="7"/>
                    </a:lnTo>
                    <a:close/>
                  </a:path>
                </a:pathLst>
              </a:custGeom>
              <a:solidFill>
                <a:srgbClr val="092224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>
                  <a:cs typeface="+mn-ea"/>
                  <a:sym typeface="+mn-lt"/>
                </a:endParaRPr>
              </a:p>
            </p:txBody>
          </p:sp>
          <p:sp>
            <p:nvSpPr>
              <p:cNvPr id="32" name="Freeform 28"/>
              <p:cNvSpPr/>
              <p:nvPr/>
            </p:nvSpPr>
            <p:spPr bwMode="auto">
              <a:xfrm rot="1800000">
                <a:off x="613190" y="3060148"/>
                <a:ext cx="11708" cy="10537"/>
              </a:xfrm>
              <a:custGeom>
                <a:avLst/>
                <a:gdLst/>
                <a:ahLst/>
                <a:cxnLst>
                  <a:cxn ang="0">
                    <a:pos x="6" y="19"/>
                  </a:cxn>
                  <a:cxn ang="0">
                    <a:pos x="6" y="19"/>
                  </a:cxn>
                  <a:cxn ang="0">
                    <a:pos x="9" y="19"/>
                  </a:cxn>
                  <a:cxn ang="0">
                    <a:pos x="13" y="19"/>
                  </a:cxn>
                  <a:cxn ang="0">
                    <a:pos x="15" y="18"/>
                  </a:cxn>
                  <a:cxn ang="0">
                    <a:pos x="18" y="13"/>
                  </a:cxn>
                  <a:cxn ang="0">
                    <a:pos x="18" y="13"/>
                  </a:cxn>
                  <a:cxn ang="0">
                    <a:pos x="20" y="11"/>
                  </a:cxn>
                  <a:cxn ang="0">
                    <a:pos x="18" y="7"/>
                  </a:cxn>
                  <a:cxn ang="0">
                    <a:pos x="17" y="4"/>
                  </a:cxn>
                  <a:cxn ang="0">
                    <a:pos x="14" y="1"/>
                  </a:cxn>
                  <a:cxn ang="0">
                    <a:pos x="14" y="1"/>
                  </a:cxn>
                  <a:cxn ang="0">
                    <a:pos x="10" y="0"/>
                  </a:cxn>
                  <a:cxn ang="0">
                    <a:pos x="6" y="1"/>
                  </a:cxn>
                  <a:cxn ang="0">
                    <a:pos x="3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2" y="16"/>
                  </a:cxn>
                  <a:cxn ang="0">
                    <a:pos x="6" y="19"/>
                  </a:cxn>
                  <a:cxn ang="0">
                    <a:pos x="6" y="19"/>
                  </a:cxn>
                </a:cxnLst>
                <a:rect l="0" t="0" r="r" b="b"/>
                <a:pathLst>
                  <a:path w="20" h="19">
                    <a:moveTo>
                      <a:pt x="6" y="19"/>
                    </a:moveTo>
                    <a:lnTo>
                      <a:pt x="6" y="19"/>
                    </a:lnTo>
                    <a:lnTo>
                      <a:pt x="9" y="19"/>
                    </a:lnTo>
                    <a:lnTo>
                      <a:pt x="13" y="19"/>
                    </a:lnTo>
                    <a:lnTo>
                      <a:pt x="15" y="18"/>
                    </a:lnTo>
                    <a:lnTo>
                      <a:pt x="18" y="13"/>
                    </a:lnTo>
                    <a:lnTo>
                      <a:pt x="18" y="13"/>
                    </a:lnTo>
                    <a:lnTo>
                      <a:pt x="20" y="11"/>
                    </a:lnTo>
                    <a:lnTo>
                      <a:pt x="18" y="7"/>
                    </a:lnTo>
                    <a:lnTo>
                      <a:pt x="17" y="4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2" y="16"/>
                    </a:lnTo>
                    <a:lnTo>
                      <a:pt x="6" y="19"/>
                    </a:lnTo>
                    <a:lnTo>
                      <a:pt x="6" y="19"/>
                    </a:lnTo>
                    <a:close/>
                  </a:path>
                </a:pathLst>
              </a:custGeom>
              <a:solidFill>
                <a:srgbClr val="092224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>
                  <a:cs typeface="+mn-ea"/>
                  <a:sym typeface="+mn-lt"/>
                </a:endParaRPr>
              </a:p>
            </p:txBody>
          </p:sp>
          <p:sp>
            <p:nvSpPr>
              <p:cNvPr id="33" name="Freeform 29"/>
              <p:cNvSpPr>
                <a:spLocks noEditPoints="1"/>
              </p:cNvSpPr>
              <p:nvPr/>
            </p:nvSpPr>
            <p:spPr bwMode="auto">
              <a:xfrm rot="1800000">
                <a:off x="707437" y="2962893"/>
                <a:ext cx="58540" cy="59711"/>
              </a:xfrm>
              <a:custGeom>
                <a:avLst/>
                <a:gdLst/>
                <a:ahLst/>
                <a:cxnLst>
                  <a:cxn ang="0">
                    <a:pos x="51" y="101"/>
                  </a:cxn>
                  <a:cxn ang="0">
                    <a:pos x="74" y="96"/>
                  </a:cxn>
                  <a:cxn ang="0">
                    <a:pos x="92" y="80"/>
                  </a:cxn>
                  <a:cxn ang="0">
                    <a:pos x="97" y="70"/>
                  </a:cxn>
                  <a:cxn ang="0">
                    <a:pos x="101" y="51"/>
                  </a:cxn>
                  <a:cxn ang="0">
                    <a:pos x="98" y="33"/>
                  </a:cxn>
                  <a:cxn ang="0">
                    <a:pos x="88" y="15"/>
                  </a:cxn>
                  <a:cxn ang="0">
                    <a:pos x="81" y="9"/>
                  </a:cxn>
                  <a:cxn ang="0">
                    <a:pos x="66" y="2"/>
                  </a:cxn>
                  <a:cxn ang="0">
                    <a:pos x="51" y="0"/>
                  </a:cxn>
                  <a:cxn ang="0">
                    <a:pos x="51" y="11"/>
                  </a:cxn>
                  <a:cxn ang="0">
                    <a:pos x="63" y="14"/>
                  </a:cxn>
                  <a:cxn ang="0">
                    <a:pos x="74" y="18"/>
                  </a:cxn>
                  <a:cxn ang="0">
                    <a:pos x="79" y="24"/>
                  </a:cxn>
                  <a:cxn ang="0">
                    <a:pos x="88" y="37"/>
                  </a:cxn>
                  <a:cxn ang="0">
                    <a:pos x="89" y="51"/>
                  </a:cxn>
                  <a:cxn ang="0">
                    <a:pos x="86" y="66"/>
                  </a:cxn>
                  <a:cxn ang="0">
                    <a:pos x="82" y="73"/>
                  </a:cxn>
                  <a:cxn ang="0">
                    <a:pos x="68" y="85"/>
                  </a:cxn>
                  <a:cxn ang="0">
                    <a:pos x="51" y="89"/>
                  </a:cxn>
                  <a:cxn ang="0">
                    <a:pos x="22" y="92"/>
                  </a:cxn>
                  <a:cxn ang="0">
                    <a:pos x="29" y="96"/>
                  </a:cxn>
                  <a:cxn ang="0">
                    <a:pos x="44" y="100"/>
                  </a:cxn>
                  <a:cxn ang="0">
                    <a:pos x="51" y="89"/>
                  </a:cxn>
                  <a:cxn ang="0">
                    <a:pos x="45" y="89"/>
                  </a:cxn>
                  <a:cxn ang="0">
                    <a:pos x="34" y="85"/>
                  </a:cxn>
                  <a:cxn ang="0">
                    <a:pos x="29" y="82"/>
                  </a:cxn>
                  <a:cxn ang="0">
                    <a:pos x="18" y="70"/>
                  </a:cxn>
                  <a:cxn ang="0">
                    <a:pos x="13" y="56"/>
                  </a:cxn>
                  <a:cxn ang="0">
                    <a:pos x="13" y="41"/>
                  </a:cxn>
                  <a:cxn ang="0">
                    <a:pos x="19" y="28"/>
                  </a:cxn>
                  <a:cxn ang="0">
                    <a:pos x="26" y="21"/>
                  </a:cxn>
                  <a:cxn ang="0">
                    <a:pos x="43" y="13"/>
                  </a:cxn>
                  <a:cxn ang="0">
                    <a:pos x="51" y="0"/>
                  </a:cxn>
                  <a:cxn ang="0">
                    <a:pos x="40" y="2"/>
                  </a:cxn>
                  <a:cxn ang="0">
                    <a:pos x="18" y="11"/>
                  </a:cxn>
                  <a:cxn ang="0">
                    <a:pos x="10" y="21"/>
                  </a:cxn>
                  <a:cxn ang="0">
                    <a:pos x="2" y="40"/>
                  </a:cxn>
                  <a:cxn ang="0">
                    <a:pos x="2" y="59"/>
                  </a:cxn>
                  <a:cxn ang="0">
                    <a:pos x="8" y="77"/>
                  </a:cxn>
                  <a:cxn ang="0">
                    <a:pos x="22" y="92"/>
                  </a:cxn>
                </a:cxnLst>
                <a:rect l="0" t="0" r="r" b="b"/>
                <a:pathLst>
                  <a:path w="101" h="101">
                    <a:moveTo>
                      <a:pt x="51" y="101"/>
                    </a:moveTo>
                    <a:lnTo>
                      <a:pt x="51" y="101"/>
                    </a:lnTo>
                    <a:lnTo>
                      <a:pt x="63" y="100"/>
                    </a:lnTo>
                    <a:lnTo>
                      <a:pt x="74" y="96"/>
                    </a:lnTo>
                    <a:lnTo>
                      <a:pt x="83" y="89"/>
                    </a:lnTo>
                    <a:lnTo>
                      <a:pt x="92" y="80"/>
                    </a:lnTo>
                    <a:lnTo>
                      <a:pt x="92" y="80"/>
                    </a:lnTo>
                    <a:lnTo>
                      <a:pt x="97" y="70"/>
                    </a:lnTo>
                    <a:lnTo>
                      <a:pt x="100" y="62"/>
                    </a:lnTo>
                    <a:lnTo>
                      <a:pt x="101" y="51"/>
                    </a:lnTo>
                    <a:lnTo>
                      <a:pt x="101" y="41"/>
                    </a:lnTo>
                    <a:lnTo>
                      <a:pt x="98" y="33"/>
                    </a:lnTo>
                    <a:lnTo>
                      <a:pt x="94" y="24"/>
                    </a:lnTo>
                    <a:lnTo>
                      <a:pt x="88" y="15"/>
                    </a:lnTo>
                    <a:lnTo>
                      <a:pt x="81" y="9"/>
                    </a:lnTo>
                    <a:lnTo>
                      <a:pt x="81" y="9"/>
                    </a:lnTo>
                    <a:lnTo>
                      <a:pt x="74" y="5"/>
                    </a:lnTo>
                    <a:lnTo>
                      <a:pt x="66" y="2"/>
                    </a:lnTo>
                    <a:lnTo>
                      <a:pt x="59" y="0"/>
                    </a:lnTo>
                    <a:lnTo>
                      <a:pt x="51" y="0"/>
                    </a:lnTo>
                    <a:lnTo>
                      <a:pt x="51" y="11"/>
                    </a:lnTo>
                    <a:lnTo>
                      <a:pt x="51" y="11"/>
                    </a:lnTo>
                    <a:lnTo>
                      <a:pt x="56" y="13"/>
                    </a:lnTo>
                    <a:lnTo>
                      <a:pt x="63" y="14"/>
                    </a:lnTo>
                    <a:lnTo>
                      <a:pt x="68" y="15"/>
                    </a:lnTo>
                    <a:lnTo>
                      <a:pt x="74" y="18"/>
                    </a:lnTo>
                    <a:lnTo>
                      <a:pt x="74" y="18"/>
                    </a:lnTo>
                    <a:lnTo>
                      <a:pt x="79" y="24"/>
                    </a:lnTo>
                    <a:lnTo>
                      <a:pt x="83" y="30"/>
                    </a:lnTo>
                    <a:lnTo>
                      <a:pt x="88" y="37"/>
                    </a:lnTo>
                    <a:lnTo>
                      <a:pt x="89" y="44"/>
                    </a:lnTo>
                    <a:lnTo>
                      <a:pt x="89" y="51"/>
                    </a:lnTo>
                    <a:lnTo>
                      <a:pt x="89" y="59"/>
                    </a:lnTo>
                    <a:lnTo>
                      <a:pt x="86" y="66"/>
                    </a:lnTo>
                    <a:lnTo>
                      <a:pt x="82" y="73"/>
                    </a:lnTo>
                    <a:lnTo>
                      <a:pt x="82" y="73"/>
                    </a:lnTo>
                    <a:lnTo>
                      <a:pt x="77" y="80"/>
                    </a:lnTo>
                    <a:lnTo>
                      <a:pt x="68" y="85"/>
                    </a:lnTo>
                    <a:lnTo>
                      <a:pt x="60" y="88"/>
                    </a:lnTo>
                    <a:lnTo>
                      <a:pt x="51" y="89"/>
                    </a:lnTo>
                    <a:lnTo>
                      <a:pt x="51" y="101"/>
                    </a:lnTo>
                    <a:close/>
                    <a:moveTo>
                      <a:pt x="22" y="92"/>
                    </a:moveTo>
                    <a:lnTo>
                      <a:pt x="22" y="92"/>
                    </a:lnTo>
                    <a:lnTo>
                      <a:pt x="29" y="96"/>
                    </a:lnTo>
                    <a:lnTo>
                      <a:pt x="36" y="99"/>
                    </a:lnTo>
                    <a:lnTo>
                      <a:pt x="44" y="100"/>
                    </a:lnTo>
                    <a:lnTo>
                      <a:pt x="51" y="101"/>
                    </a:lnTo>
                    <a:lnTo>
                      <a:pt x="51" y="89"/>
                    </a:lnTo>
                    <a:lnTo>
                      <a:pt x="51" y="89"/>
                    </a:lnTo>
                    <a:lnTo>
                      <a:pt x="45" y="89"/>
                    </a:lnTo>
                    <a:lnTo>
                      <a:pt x="40" y="88"/>
                    </a:lnTo>
                    <a:lnTo>
                      <a:pt x="34" y="85"/>
                    </a:lnTo>
                    <a:lnTo>
                      <a:pt x="29" y="82"/>
                    </a:lnTo>
                    <a:lnTo>
                      <a:pt x="29" y="82"/>
                    </a:lnTo>
                    <a:lnTo>
                      <a:pt x="22" y="77"/>
                    </a:lnTo>
                    <a:lnTo>
                      <a:pt x="18" y="70"/>
                    </a:lnTo>
                    <a:lnTo>
                      <a:pt x="15" y="65"/>
                    </a:lnTo>
                    <a:lnTo>
                      <a:pt x="13" y="56"/>
                    </a:lnTo>
                    <a:lnTo>
                      <a:pt x="13" y="50"/>
                    </a:lnTo>
                    <a:lnTo>
                      <a:pt x="13" y="41"/>
                    </a:lnTo>
                    <a:lnTo>
                      <a:pt x="15" y="35"/>
                    </a:lnTo>
                    <a:lnTo>
                      <a:pt x="19" y="28"/>
                    </a:lnTo>
                    <a:lnTo>
                      <a:pt x="19" y="28"/>
                    </a:lnTo>
                    <a:lnTo>
                      <a:pt x="26" y="21"/>
                    </a:lnTo>
                    <a:lnTo>
                      <a:pt x="33" y="15"/>
                    </a:lnTo>
                    <a:lnTo>
                      <a:pt x="43" y="13"/>
                    </a:lnTo>
                    <a:lnTo>
                      <a:pt x="51" y="11"/>
                    </a:lnTo>
                    <a:lnTo>
                      <a:pt x="51" y="0"/>
                    </a:lnTo>
                    <a:lnTo>
                      <a:pt x="51" y="0"/>
                    </a:lnTo>
                    <a:lnTo>
                      <a:pt x="40" y="2"/>
                    </a:lnTo>
                    <a:lnTo>
                      <a:pt x="28" y="5"/>
                    </a:lnTo>
                    <a:lnTo>
                      <a:pt x="18" y="11"/>
                    </a:lnTo>
                    <a:lnTo>
                      <a:pt x="10" y="21"/>
                    </a:lnTo>
                    <a:lnTo>
                      <a:pt x="10" y="21"/>
                    </a:lnTo>
                    <a:lnTo>
                      <a:pt x="4" y="30"/>
                    </a:lnTo>
                    <a:lnTo>
                      <a:pt x="2" y="40"/>
                    </a:lnTo>
                    <a:lnTo>
                      <a:pt x="0" y="50"/>
                    </a:lnTo>
                    <a:lnTo>
                      <a:pt x="2" y="59"/>
                    </a:lnTo>
                    <a:lnTo>
                      <a:pt x="3" y="69"/>
                    </a:lnTo>
                    <a:lnTo>
                      <a:pt x="8" y="77"/>
                    </a:lnTo>
                    <a:lnTo>
                      <a:pt x="14" y="85"/>
                    </a:lnTo>
                    <a:lnTo>
                      <a:pt x="22" y="92"/>
                    </a:lnTo>
                    <a:lnTo>
                      <a:pt x="22" y="92"/>
                    </a:lnTo>
                    <a:close/>
                  </a:path>
                </a:pathLst>
              </a:custGeom>
              <a:solidFill>
                <a:srgbClr val="092224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>
                  <a:cs typeface="+mn-ea"/>
                  <a:sym typeface="+mn-lt"/>
                </a:endParaRPr>
              </a:p>
            </p:txBody>
          </p:sp>
          <p:sp>
            <p:nvSpPr>
              <p:cNvPr id="34" name="Freeform 30"/>
              <p:cNvSpPr/>
              <p:nvPr/>
            </p:nvSpPr>
            <p:spPr bwMode="auto">
              <a:xfrm rot="1800000">
                <a:off x="723284" y="2991222"/>
                <a:ext cx="11708" cy="10537"/>
              </a:xfrm>
              <a:custGeom>
                <a:avLst/>
                <a:gdLst/>
                <a:ahLst/>
                <a:cxnLst>
                  <a:cxn ang="0">
                    <a:pos x="4" y="17"/>
                  </a:cxn>
                  <a:cxn ang="0">
                    <a:pos x="4" y="17"/>
                  </a:cxn>
                  <a:cxn ang="0">
                    <a:pos x="7" y="19"/>
                  </a:cxn>
                  <a:cxn ang="0">
                    <a:pos x="11" y="19"/>
                  </a:cxn>
                  <a:cxn ang="0">
                    <a:pos x="14" y="17"/>
                  </a:cxn>
                  <a:cxn ang="0">
                    <a:pos x="16" y="15"/>
                  </a:cxn>
                  <a:cxn ang="0">
                    <a:pos x="16" y="15"/>
                  </a:cxn>
                  <a:cxn ang="0">
                    <a:pos x="19" y="11"/>
                  </a:cxn>
                  <a:cxn ang="0">
                    <a:pos x="19" y="8"/>
                  </a:cxn>
                  <a:cxn ang="0">
                    <a:pos x="18" y="4"/>
                  </a:cxn>
                  <a:cxn ang="0">
                    <a:pos x="15" y="1"/>
                  </a:cxn>
                  <a:cxn ang="0">
                    <a:pos x="15" y="1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4" y="1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1" y="13"/>
                  </a:cxn>
                  <a:cxn ang="0">
                    <a:pos x="4" y="17"/>
                  </a:cxn>
                  <a:cxn ang="0">
                    <a:pos x="4" y="17"/>
                  </a:cxn>
                </a:cxnLst>
                <a:rect l="0" t="0" r="r" b="b"/>
                <a:pathLst>
                  <a:path w="19" h="19">
                    <a:moveTo>
                      <a:pt x="4" y="17"/>
                    </a:moveTo>
                    <a:lnTo>
                      <a:pt x="4" y="17"/>
                    </a:lnTo>
                    <a:lnTo>
                      <a:pt x="7" y="19"/>
                    </a:lnTo>
                    <a:lnTo>
                      <a:pt x="11" y="19"/>
                    </a:lnTo>
                    <a:lnTo>
                      <a:pt x="14" y="17"/>
                    </a:lnTo>
                    <a:lnTo>
                      <a:pt x="16" y="15"/>
                    </a:lnTo>
                    <a:lnTo>
                      <a:pt x="16" y="15"/>
                    </a:lnTo>
                    <a:lnTo>
                      <a:pt x="19" y="11"/>
                    </a:lnTo>
                    <a:lnTo>
                      <a:pt x="19" y="8"/>
                    </a:lnTo>
                    <a:lnTo>
                      <a:pt x="18" y="4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1" y="13"/>
                    </a:lnTo>
                    <a:lnTo>
                      <a:pt x="4" y="17"/>
                    </a:lnTo>
                    <a:lnTo>
                      <a:pt x="4" y="17"/>
                    </a:lnTo>
                    <a:close/>
                  </a:path>
                </a:pathLst>
              </a:custGeom>
              <a:solidFill>
                <a:srgbClr val="092224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>
                  <a:cs typeface="+mn-ea"/>
                  <a:sym typeface="+mn-lt"/>
                </a:endParaRPr>
              </a:p>
            </p:txBody>
          </p:sp>
          <p:sp>
            <p:nvSpPr>
              <p:cNvPr id="35" name="Freeform 31"/>
              <p:cNvSpPr/>
              <p:nvPr/>
            </p:nvSpPr>
            <p:spPr bwMode="auto">
              <a:xfrm rot="1800000">
                <a:off x="740099" y="2983017"/>
                <a:ext cx="10538" cy="10537"/>
              </a:xfrm>
              <a:custGeom>
                <a:avLst/>
                <a:gdLst/>
                <a:ahLst/>
                <a:cxnLst>
                  <a:cxn ang="0">
                    <a:pos x="4" y="17"/>
                  </a:cxn>
                  <a:cxn ang="0">
                    <a:pos x="4" y="17"/>
                  </a:cxn>
                  <a:cxn ang="0">
                    <a:pos x="7" y="19"/>
                  </a:cxn>
                  <a:cxn ang="0">
                    <a:pos x="11" y="19"/>
                  </a:cxn>
                  <a:cxn ang="0">
                    <a:pos x="13" y="17"/>
                  </a:cxn>
                  <a:cxn ang="0">
                    <a:pos x="16" y="15"/>
                  </a:cxn>
                  <a:cxn ang="0">
                    <a:pos x="16" y="15"/>
                  </a:cxn>
                  <a:cxn ang="0">
                    <a:pos x="19" y="12"/>
                  </a:cxn>
                  <a:cxn ang="0">
                    <a:pos x="19" y="8"/>
                  </a:cxn>
                  <a:cxn ang="0">
                    <a:pos x="17" y="5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1" y="0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0" y="8"/>
                  </a:cxn>
                  <a:cxn ang="0">
                    <a:pos x="0" y="12"/>
                  </a:cxn>
                  <a:cxn ang="0">
                    <a:pos x="1" y="15"/>
                  </a:cxn>
                  <a:cxn ang="0">
                    <a:pos x="4" y="17"/>
                  </a:cxn>
                  <a:cxn ang="0">
                    <a:pos x="4" y="17"/>
                  </a:cxn>
                </a:cxnLst>
                <a:rect l="0" t="0" r="r" b="b"/>
                <a:pathLst>
                  <a:path w="19" h="19">
                    <a:moveTo>
                      <a:pt x="4" y="17"/>
                    </a:moveTo>
                    <a:lnTo>
                      <a:pt x="4" y="17"/>
                    </a:lnTo>
                    <a:lnTo>
                      <a:pt x="7" y="19"/>
                    </a:lnTo>
                    <a:lnTo>
                      <a:pt x="11" y="19"/>
                    </a:lnTo>
                    <a:lnTo>
                      <a:pt x="13" y="17"/>
                    </a:lnTo>
                    <a:lnTo>
                      <a:pt x="16" y="15"/>
                    </a:lnTo>
                    <a:lnTo>
                      <a:pt x="16" y="15"/>
                    </a:lnTo>
                    <a:lnTo>
                      <a:pt x="19" y="12"/>
                    </a:lnTo>
                    <a:lnTo>
                      <a:pt x="19" y="8"/>
                    </a:lnTo>
                    <a:lnTo>
                      <a:pt x="17" y="5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1" y="15"/>
                    </a:lnTo>
                    <a:lnTo>
                      <a:pt x="4" y="17"/>
                    </a:lnTo>
                    <a:lnTo>
                      <a:pt x="4" y="17"/>
                    </a:lnTo>
                    <a:close/>
                  </a:path>
                </a:pathLst>
              </a:custGeom>
              <a:solidFill>
                <a:srgbClr val="092224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>
                  <a:cs typeface="+mn-ea"/>
                  <a:sym typeface="+mn-lt"/>
                </a:endParaRPr>
              </a:p>
            </p:txBody>
          </p:sp>
          <p:sp>
            <p:nvSpPr>
              <p:cNvPr id="36" name="Freeform 33"/>
              <p:cNvSpPr/>
              <p:nvPr/>
            </p:nvSpPr>
            <p:spPr bwMode="auto">
              <a:xfrm rot="1800000">
                <a:off x="1351836" y="2426147"/>
                <a:ext cx="1328864" cy="1030309"/>
              </a:xfrm>
              <a:custGeom>
                <a:avLst/>
                <a:gdLst/>
                <a:ahLst/>
                <a:cxnLst>
                  <a:cxn ang="0">
                    <a:pos x="0" y="1679"/>
                  </a:cxn>
                  <a:cxn ang="0">
                    <a:pos x="0" y="80"/>
                  </a:cxn>
                  <a:cxn ang="0">
                    <a:pos x="0" y="80"/>
                  </a:cxn>
                  <a:cxn ang="0">
                    <a:pos x="1" y="72"/>
                  </a:cxn>
                  <a:cxn ang="0">
                    <a:pos x="2" y="64"/>
                  </a:cxn>
                  <a:cxn ang="0">
                    <a:pos x="6" y="49"/>
                  </a:cxn>
                  <a:cxn ang="0">
                    <a:pos x="15" y="35"/>
                  </a:cxn>
                  <a:cxn ang="0">
                    <a:pos x="24" y="24"/>
                  </a:cxn>
                  <a:cxn ang="0">
                    <a:pos x="35" y="15"/>
                  </a:cxn>
                  <a:cxn ang="0">
                    <a:pos x="49" y="7"/>
                  </a:cxn>
                  <a:cxn ang="0">
                    <a:pos x="64" y="2"/>
                  </a:cxn>
                  <a:cxn ang="0">
                    <a:pos x="72" y="1"/>
                  </a:cxn>
                  <a:cxn ang="0">
                    <a:pos x="80" y="0"/>
                  </a:cxn>
                  <a:cxn ang="0">
                    <a:pos x="2192" y="0"/>
                  </a:cxn>
                  <a:cxn ang="0">
                    <a:pos x="2192" y="0"/>
                  </a:cxn>
                  <a:cxn ang="0">
                    <a:pos x="2200" y="1"/>
                  </a:cxn>
                  <a:cxn ang="0">
                    <a:pos x="2207" y="2"/>
                  </a:cxn>
                  <a:cxn ang="0">
                    <a:pos x="2222" y="7"/>
                  </a:cxn>
                  <a:cxn ang="0">
                    <a:pos x="2236" y="15"/>
                  </a:cxn>
                  <a:cxn ang="0">
                    <a:pos x="2248" y="24"/>
                  </a:cxn>
                  <a:cxn ang="0">
                    <a:pos x="2257" y="35"/>
                  </a:cxn>
                  <a:cxn ang="0">
                    <a:pos x="2266" y="49"/>
                  </a:cxn>
                  <a:cxn ang="0">
                    <a:pos x="2270" y="64"/>
                  </a:cxn>
                  <a:cxn ang="0">
                    <a:pos x="2271" y="72"/>
                  </a:cxn>
                  <a:cxn ang="0">
                    <a:pos x="2271" y="80"/>
                  </a:cxn>
                  <a:cxn ang="0">
                    <a:pos x="2271" y="1679"/>
                  </a:cxn>
                  <a:cxn ang="0">
                    <a:pos x="2271" y="1679"/>
                  </a:cxn>
                  <a:cxn ang="0">
                    <a:pos x="2271" y="1687"/>
                  </a:cxn>
                  <a:cxn ang="0">
                    <a:pos x="2270" y="1695"/>
                  </a:cxn>
                  <a:cxn ang="0">
                    <a:pos x="2266" y="1710"/>
                  </a:cxn>
                  <a:cxn ang="0">
                    <a:pos x="2257" y="1724"/>
                  </a:cxn>
                  <a:cxn ang="0">
                    <a:pos x="2248" y="1734"/>
                  </a:cxn>
                  <a:cxn ang="0">
                    <a:pos x="2236" y="1745"/>
                  </a:cxn>
                  <a:cxn ang="0">
                    <a:pos x="2222" y="1752"/>
                  </a:cxn>
                  <a:cxn ang="0">
                    <a:pos x="2207" y="1756"/>
                  </a:cxn>
                  <a:cxn ang="0">
                    <a:pos x="2200" y="1758"/>
                  </a:cxn>
                  <a:cxn ang="0">
                    <a:pos x="2192" y="1759"/>
                  </a:cxn>
                  <a:cxn ang="0">
                    <a:pos x="80" y="1759"/>
                  </a:cxn>
                  <a:cxn ang="0">
                    <a:pos x="80" y="1759"/>
                  </a:cxn>
                  <a:cxn ang="0">
                    <a:pos x="72" y="1758"/>
                  </a:cxn>
                  <a:cxn ang="0">
                    <a:pos x="64" y="1756"/>
                  </a:cxn>
                  <a:cxn ang="0">
                    <a:pos x="49" y="1752"/>
                  </a:cxn>
                  <a:cxn ang="0">
                    <a:pos x="35" y="1745"/>
                  </a:cxn>
                  <a:cxn ang="0">
                    <a:pos x="24" y="1734"/>
                  </a:cxn>
                  <a:cxn ang="0">
                    <a:pos x="15" y="1724"/>
                  </a:cxn>
                  <a:cxn ang="0">
                    <a:pos x="6" y="1710"/>
                  </a:cxn>
                  <a:cxn ang="0">
                    <a:pos x="2" y="1695"/>
                  </a:cxn>
                  <a:cxn ang="0">
                    <a:pos x="1" y="1687"/>
                  </a:cxn>
                  <a:cxn ang="0">
                    <a:pos x="0" y="1679"/>
                  </a:cxn>
                  <a:cxn ang="0">
                    <a:pos x="0" y="1679"/>
                  </a:cxn>
                </a:cxnLst>
                <a:rect l="0" t="0" r="r" b="b"/>
                <a:pathLst>
                  <a:path w="2271" h="1759">
                    <a:moveTo>
                      <a:pt x="0" y="1679"/>
                    </a:moveTo>
                    <a:lnTo>
                      <a:pt x="0" y="80"/>
                    </a:lnTo>
                    <a:lnTo>
                      <a:pt x="0" y="80"/>
                    </a:lnTo>
                    <a:lnTo>
                      <a:pt x="1" y="72"/>
                    </a:lnTo>
                    <a:lnTo>
                      <a:pt x="2" y="64"/>
                    </a:lnTo>
                    <a:lnTo>
                      <a:pt x="6" y="49"/>
                    </a:lnTo>
                    <a:lnTo>
                      <a:pt x="15" y="35"/>
                    </a:lnTo>
                    <a:lnTo>
                      <a:pt x="24" y="24"/>
                    </a:lnTo>
                    <a:lnTo>
                      <a:pt x="35" y="15"/>
                    </a:lnTo>
                    <a:lnTo>
                      <a:pt x="49" y="7"/>
                    </a:lnTo>
                    <a:lnTo>
                      <a:pt x="64" y="2"/>
                    </a:lnTo>
                    <a:lnTo>
                      <a:pt x="72" y="1"/>
                    </a:lnTo>
                    <a:lnTo>
                      <a:pt x="80" y="0"/>
                    </a:lnTo>
                    <a:lnTo>
                      <a:pt x="2192" y="0"/>
                    </a:lnTo>
                    <a:lnTo>
                      <a:pt x="2192" y="0"/>
                    </a:lnTo>
                    <a:lnTo>
                      <a:pt x="2200" y="1"/>
                    </a:lnTo>
                    <a:lnTo>
                      <a:pt x="2207" y="2"/>
                    </a:lnTo>
                    <a:lnTo>
                      <a:pt x="2222" y="7"/>
                    </a:lnTo>
                    <a:lnTo>
                      <a:pt x="2236" y="15"/>
                    </a:lnTo>
                    <a:lnTo>
                      <a:pt x="2248" y="24"/>
                    </a:lnTo>
                    <a:lnTo>
                      <a:pt x="2257" y="35"/>
                    </a:lnTo>
                    <a:lnTo>
                      <a:pt x="2266" y="49"/>
                    </a:lnTo>
                    <a:lnTo>
                      <a:pt x="2270" y="64"/>
                    </a:lnTo>
                    <a:lnTo>
                      <a:pt x="2271" y="72"/>
                    </a:lnTo>
                    <a:lnTo>
                      <a:pt x="2271" y="80"/>
                    </a:lnTo>
                    <a:lnTo>
                      <a:pt x="2271" y="1679"/>
                    </a:lnTo>
                    <a:lnTo>
                      <a:pt x="2271" y="1679"/>
                    </a:lnTo>
                    <a:lnTo>
                      <a:pt x="2271" y="1687"/>
                    </a:lnTo>
                    <a:lnTo>
                      <a:pt x="2270" y="1695"/>
                    </a:lnTo>
                    <a:lnTo>
                      <a:pt x="2266" y="1710"/>
                    </a:lnTo>
                    <a:lnTo>
                      <a:pt x="2257" y="1724"/>
                    </a:lnTo>
                    <a:lnTo>
                      <a:pt x="2248" y="1734"/>
                    </a:lnTo>
                    <a:lnTo>
                      <a:pt x="2236" y="1745"/>
                    </a:lnTo>
                    <a:lnTo>
                      <a:pt x="2222" y="1752"/>
                    </a:lnTo>
                    <a:lnTo>
                      <a:pt x="2207" y="1756"/>
                    </a:lnTo>
                    <a:lnTo>
                      <a:pt x="2200" y="1758"/>
                    </a:lnTo>
                    <a:lnTo>
                      <a:pt x="2192" y="1759"/>
                    </a:lnTo>
                    <a:lnTo>
                      <a:pt x="80" y="1759"/>
                    </a:lnTo>
                    <a:lnTo>
                      <a:pt x="80" y="1759"/>
                    </a:lnTo>
                    <a:lnTo>
                      <a:pt x="72" y="1758"/>
                    </a:lnTo>
                    <a:lnTo>
                      <a:pt x="64" y="1756"/>
                    </a:lnTo>
                    <a:lnTo>
                      <a:pt x="49" y="1752"/>
                    </a:lnTo>
                    <a:lnTo>
                      <a:pt x="35" y="1745"/>
                    </a:lnTo>
                    <a:lnTo>
                      <a:pt x="24" y="1734"/>
                    </a:lnTo>
                    <a:lnTo>
                      <a:pt x="15" y="1724"/>
                    </a:lnTo>
                    <a:lnTo>
                      <a:pt x="6" y="1710"/>
                    </a:lnTo>
                    <a:lnTo>
                      <a:pt x="2" y="1695"/>
                    </a:lnTo>
                    <a:lnTo>
                      <a:pt x="1" y="1687"/>
                    </a:lnTo>
                    <a:lnTo>
                      <a:pt x="0" y="1679"/>
                    </a:lnTo>
                    <a:lnTo>
                      <a:pt x="0" y="1679"/>
                    </a:lnTo>
                    <a:close/>
                  </a:path>
                </a:pathLst>
              </a:custGeom>
              <a:solidFill>
                <a:srgbClr val="C0BFC7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>
                  <a:cs typeface="+mn-ea"/>
                  <a:sym typeface="+mn-lt"/>
                </a:endParaRPr>
              </a:p>
            </p:txBody>
          </p:sp>
          <p:sp>
            <p:nvSpPr>
              <p:cNvPr id="37" name="Freeform 34"/>
              <p:cNvSpPr/>
              <p:nvPr/>
            </p:nvSpPr>
            <p:spPr bwMode="auto">
              <a:xfrm rot="1800000">
                <a:off x="1359661" y="2435728"/>
                <a:ext cx="1313643" cy="1012746"/>
              </a:xfrm>
              <a:custGeom>
                <a:avLst/>
                <a:gdLst/>
                <a:ahLst/>
                <a:cxnLst>
                  <a:cxn ang="0">
                    <a:pos x="0" y="1664"/>
                  </a:cxn>
                  <a:cxn ang="0">
                    <a:pos x="0" y="65"/>
                  </a:cxn>
                  <a:cxn ang="0">
                    <a:pos x="0" y="65"/>
                  </a:cxn>
                  <a:cxn ang="0">
                    <a:pos x="1" y="52"/>
                  </a:cxn>
                  <a:cxn ang="0">
                    <a:pos x="5" y="39"/>
                  </a:cxn>
                  <a:cxn ang="0">
                    <a:pos x="11" y="28"/>
                  </a:cxn>
                  <a:cxn ang="0">
                    <a:pos x="19" y="19"/>
                  </a:cxn>
                  <a:cxn ang="0">
                    <a:pos x="28" y="11"/>
                  </a:cxn>
                  <a:cxn ang="0">
                    <a:pos x="39" y="5"/>
                  </a:cxn>
                  <a:cxn ang="0">
                    <a:pos x="51" y="1"/>
                  </a:cxn>
                  <a:cxn ang="0">
                    <a:pos x="65" y="0"/>
                  </a:cxn>
                  <a:cxn ang="0">
                    <a:pos x="2177" y="0"/>
                  </a:cxn>
                  <a:cxn ang="0">
                    <a:pos x="2177" y="0"/>
                  </a:cxn>
                  <a:cxn ang="0">
                    <a:pos x="2189" y="1"/>
                  </a:cxn>
                  <a:cxn ang="0">
                    <a:pos x="2201" y="5"/>
                  </a:cxn>
                  <a:cxn ang="0">
                    <a:pos x="2212" y="11"/>
                  </a:cxn>
                  <a:cxn ang="0">
                    <a:pos x="2222" y="19"/>
                  </a:cxn>
                  <a:cxn ang="0">
                    <a:pos x="2230" y="28"/>
                  </a:cxn>
                  <a:cxn ang="0">
                    <a:pos x="2237" y="39"/>
                  </a:cxn>
                  <a:cxn ang="0">
                    <a:pos x="2241" y="52"/>
                  </a:cxn>
                  <a:cxn ang="0">
                    <a:pos x="2242" y="65"/>
                  </a:cxn>
                  <a:cxn ang="0">
                    <a:pos x="2242" y="1664"/>
                  </a:cxn>
                  <a:cxn ang="0">
                    <a:pos x="2242" y="1664"/>
                  </a:cxn>
                  <a:cxn ang="0">
                    <a:pos x="2241" y="1677"/>
                  </a:cxn>
                  <a:cxn ang="0">
                    <a:pos x="2237" y="1689"/>
                  </a:cxn>
                  <a:cxn ang="0">
                    <a:pos x="2230" y="1700"/>
                  </a:cxn>
                  <a:cxn ang="0">
                    <a:pos x="2222" y="1710"/>
                  </a:cxn>
                  <a:cxn ang="0">
                    <a:pos x="2212" y="1718"/>
                  </a:cxn>
                  <a:cxn ang="0">
                    <a:pos x="2201" y="1724"/>
                  </a:cxn>
                  <a:cxn ang="0">
                    <a:pos x="2189" y="1728"/>
                  </a:cxn>
                  <a:cxn ang="0">
                    <a:pos x="2177" y="1729"/>
                  </a:cxn>
                  <a:cxn ang="0">
                    <a:pos x="65" y="1729"/>
                  </a:cxn>
                  <a:cxn ang="0">
                    <a:pos x="65" y="1729"/>
                  </a:cxn>
                  <a:cxn ang="0">
                    <a:pos x="51" y="1728"/>
                  </a:cxn>
                  <a:cxn ang="0">
                    <a:pos x="39" y="1724"/>
                  </a:cxn>
                  <a:cxn ang="0">
                    <a:pos x="28" y="1718"/>
                  </a:cxn>
                  <a:cxn ang="0">
                    <a:pos x="19" y="1710"/>
                  </a:cxn>
                  <a:cxn ang="0">
                    <a:pos x="11" y="1700"/>
                  </a:cxn>
                  <a:cxn ang="0">
                    <a:pos x="5" y="1689"/>
                  </a:cxn>
                  <a:cxn ang="0">
                    <a:pos x="1" y="1677"/>
                  </a:cxn>
                  <a:cxn ang="0">
                    <a:pos x="0" y="1664"/>
                  </a:cxn>
                  <a:cxn ang="0">
                    <a:pos x="0" y="1664"/>
                  </a:cxn>
                </a:cxnLst>
                <a:rect l="0" t="0" r="r" b="b"/>
                <a:pathLst>
                  <a:path w="2242" h="1729">
                    <a:moveTo>
                      <a:pt x="0" y="1664"/>
                    </a:moveTo>
                    <a:lnTo>
                      <a:pt x="0" y="65"/>
                    </a:lnTo>
                    <a:lnTo>
                      <a:pt x="0" y="65"/>
                    </a:lnTo>
                    <a:lnTo>
                      <a:pt x="1" y="52"/>
                    </a:lnTo>
                    <a:lnTo>
                      <a:pt x="5" y="39"/>
                    </a:lnTo>
                    <a:lnTo>
                      <a:pt x="11" y="28"/>
                    </a:lnTo>
                    <a:lnTo>
                      <a:pt x="19" y="19"/>
                    </a:lnTo>
                    <a:lnTo>
                      <a:pt x="28" y="11"/>
                    </a:lnTo>
                    <a:lnTo>
                      <a:pt x="39" y="5"/>
                    </a:lnTo>
                    <a:lnTo>
                      <a:pt x="51" y="1"/>
                    </a:lnTo>
                    <a:lnTo>
                      <a:pt x="65" y="0"/>
                    </a:lnTo>
                    <a:lnTo>
                      <a:pt x="2177" y="0"/>
                    </a:lnTo>
                    <a:lnTo>
                      <a:pt x="2177" y="0"/>
                    </a:lnTo>
                    <a:lnTo>
                      <a:pt x="2189" y="1"/>
                    </a:lnTo>
                    <a:lnTo>
                      <a:pt x="2201" y="5"/>
                    </a:lnTo>
                    <a:lnTo>
                      <a:pt x="2212" y="11"/>
                    </a:lnTo>
                    <a:lnTo>
                      <a:pt x="2222" y="19"/>
                    </a:lnTo>
                    <a:lnTo>
                      <a:pt x="2230" y="28"/>
                    </a:lnTo>
                    <a:lnTo>
                      <a:pt x="2237" y="39"/>
                    </a:lnTo>
                    <a:lnTo>
                      <a:pt x="2241" y="52"/>
                    </a:lnTo>
                    <a:lnTo>
                      <a:pt x="2242" y="65"/>
                    </a:lnTo>
                    <a:lnTo>
                      <a:pt x="2242" y="1664"/>
                    </a:lnTo>
                    <a:lnTo>
                      <a:pt x="2242" y="1664"/>
                    </a:lnTo>
                    <a:lnTo>
                      <a:pt x="2241" y="1677"/>
                    </a:lnTo>
                    <a:lnTo>
                      <a:pt x="2237" y="1689"/>
                    </a:lnTo>
                    <a:lnTo>
                      <a:pt x="2230" y="1700"/>
                    </a:lnTo>
                    <a:lnTo>
                      <a:pt x="2222" y="1710"/>
                    </a:lnTo>
                    <a:lnTo>
                      <a:pt x="2212" y="1718"/>
                    </a:lnTo>
                    <a:lnTo>
                      <a:pt x="2201" y="1724"/>
                    </a:lnTo>
                    <a:lnTo>
                      <a:pt x="2189" y="1728"/>
                    </a:lnTo>
                    <a:lnTo>
                      <a:pt x="2177" y="1729"/>
                    </a:lnTo>
                    <a:lnTo>
                      <a:pt x="65" y="1729"/>
                    </a:lnTo>
                    <a:lnTo>
                      <a:pt x="65" y="1729"/>
                    </a:lnTo>
                    <a:lnTo>
                      <a:pt x="51" y="1728"/>
                    </a:lnTo>
                    <a:lnTo>
                      <a:pt x="39" y="1724"/>
                    </a:lnTo>
                    <a:lnTo>
                      <a:pt x="28" y="1718"/>
                    </a:lnTo>
                    <a:lnTo>
                      <a:pt x="19" y="1710"/>
                    </a:lnTo>
                    <a:lnTo>
                      <a:pt x="11" y="1700"/>
                    </a:lnTo>
                    <a:lnTo>
                      <a:pt x="5" y="1689"/>
                    </a:lnTo>
                    <a:lnTo>
                      <a:pt x="1" y="1677"/>
                    </a:lnTo>
                    <a:lnTo>
                      <a:pt x="0" y="1664"/>
                    </a:lnTo>
                    <a:lnTo>
                      <a:pt x="0" y="1664"/>
                    </a:lnTo>
                    <a:close/>
                  </a:path>
                </a:pathLst>
              </a:custGeom>
              <a:solidFill>
                <a:srgbClr val="706F75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>
                  <a:cs typeface="+mn-ea"/>
                  <a:sym typeface="+mn-lt"/>
                </a:endParaRPr>
              </a:p>
            </p:txBody>
          </p:sp>
          <p:sp>
            <p:nvSpPr>
              <p:cNvPr id="38" name="Freeform 35"/>
              <p:cNvSpPr/>
              <p:nvPr/>
            </p:nvSpPr>
            <p:spPr bwMode="auto">
              <a:xfrm rot="1800000">
                <a:off x="1481074" y="2419321"/>
                <a:ext cx="1130998" cy="576036"/>
              </a:xfrm>
              <a:custGeom>
                <a:avLst/>
                <a:gdLst/>
                <a:ahLst/>
                <a:cxnLst>
                  <a:cxn ang="0">
                    <a:pos x="0" y="984"/>
                  </a:cxn>
                  <a:cxn ang="0">
                    <a:pos x="0" y="65"/>
                  </a:cxn>
                  <a:cxn ang="0">
                    <a:pos x="0" y="65"/>
                  </a:cxn>
                  <a:cxn ang="0">
                    <a:pos x="1" y="52"/>
                  </a:cxn>
                  <a:cxn ang="0">
                    <a:pos x="5" y="39"/>
                  </a:cxn>
                  <a:cxn ang="0">
                    <a:pos x="11" y="28"/>
                  </a:cxn>
                  <a:cxn ang="0">
                    <a:pos x="19" y="19"/>
                  </a:cxn>
                  <a:cxn ang="0">
                    <a:pos x="28" y="11"/>
                  </a:cxn>
                  <a:cxn ang="0">
                    <a:pos x="39" y="5"/>
                  </a:cxn>
                  <a:cxn ang="0">
                    <a:pos x="51" y="1"/>
                  </a:cxn>
                  <a:cxn ang="0">
                    <a:pos x="65" y="0"/>
                  </a:cxn>
                  <a:cxn ang="0">
                    <a:pos x="1930" y="0"/>
                  </a:cxn>
                  <a:cxn ang="0">
                    <a:pos x="0" y="984"/>
                  </a:cxn>
                </a:cxnLst>
                <a:rect l="0" t="0" r="r" b="b"/>
                <a:pathLst>
                  <a:path w="1930" h="984">
                    <a:moveTo>
                      <a:pt x="0" y="984"/>
                    </a:moveTo>
                    <a:lnTo>
                      <a:pt x="0" y="65"/>
                    </a:lnTo>
                    <a:lnTo>
                      <a:pt x="0" y="65"/>
                    </a:lnTo>
                    <a:lnTo>
                      <a:pt x="1" y="52"/>
                    </a:lnTo>
                    <a:lnTo>
                      <a:pt x="5" y="39"/>
                    </a:lnTo>
                    <a:lnTo>
                      <a:pt x="11" y="28"/>
                    </a:lnTo>
                    <a:lnTo>
                      <a:pt x="19" y="19"/>
                    </a:lnTo>
                    <a:lnTo>
                      <a:pt x="28" y="11"/>
                    </a:lnTo>
                    <a:lnTo>
                      <a:pt x="39" y="5"/>
                    </a:lnTo>
                    <a:lnTo>
                      <a:pt x="51" y="1"/>
                    </a:lnTo>
                    <a:lnTo>
                      <a:pt x="65" y="0"/>
                    </a:lnTo>
                    <a:lnTo>
                      <a:pt x="1930" y="0"/>
                    </a:lnTo>
                    <a:lnTo>
                      <a:pt x="0" y="984"/>
                    </a:lnTo>
                    <a:close/>
                  </a:path>
                </a:pathLst>
              </a:custGeom>
              <a:solidFill>
                <a:srgbClr val="C0BFC7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>
                  <a:cs typeface="+mn-ea"/>
                  <a:sym typeface="+mn-lt"/>
                </a:endParaRPr>
              </a:p>
            </p:txBody>
          </p:sp>
          <p:sp>
            <p:nvSpPr>
              <p:cNvPr id="39" name="Freeform 36"/>
              <p:cNvSpPr/>
              <p:nvPr/>
            </p:nvSpPr>
            <p:spPr bwMode="auto">
              <a:xfrm rot="1800000">
                <a:off x="2219910" y="2522582"/>
                <a:ext cx="49174" cy="49174"/>
              </a:xfrm>
              <a:custGeom>
                <a:avLst/>
                <a:gdLst/>
                <a:ahLst/>
                <a:cxnLst>
                  <a:cxn ang="0">
                    <a:pos x="0" y="43"/>
                  </a:cxn>
                  <a:cxn ang="0">
                    <a:pos x="0" y="43"/>
                  </a:cxn>
                  <a:cxn ang="0">
                    <a:pos x="1" y="34"/>
                  </a:cxn>
                  <a:cxn ang="0">
                    <a:pos x="2" y="26"/>
                  </a:cxn>
                  <a:cxn ang="0">
                    <a:pos x="7" y="19"/>
                  </a:cxn>
                  <a:cxn ang="0">
                    <a:pos x="12" y="13"/>
                  </a:cxn>
                  <a:cxn ang="0">
                    <a:pos x="19" y="7"/>
                  </a:cxn>
                  <a:cxn ang="0">
                    <a:pos x="26" y="3"/>
                  </a:cxn>
                  <a:cxn ang="0">
                    <a:pos x="34" y="2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50" y="2"/>
                  </a:cxn>
                  <a:cxn ang="0">
                    <a:pos x="58" y="3"/>
                  </a:cxn>
                  <a:cxn ang="0">
                    <a:pos x="65" y="7"/>
                  </a:cxn>
                  <a:cxn ang="0">
                    <a:pos x="72" y="13"/>
                  </a:cxn>
                  <a:cxn ang="0">
                    <a:pos x="76" y="19"/>
                  </a:cxn>
                  <a:cxn ang="0">
                    <a:pos x="80" y="26"/>
                  </a:cxn>
                  <a:cxn ang="0">
                    <a:pos x="83" y="34"/>
                  </a:cxn>
                  <a:cxn ang="0">
                    <a:pos x="84" y="43"/>
                  </a:cxn>
                  <a:cxn ang="0">
                    <a:pos x="84" y="43"/>
                  </a:cxn>
                  <a:cxn ang="0">
                    <a:pos x="83" y="51"/>
                  </a:cxn>
                  <a:cxn ang="0">
                    <a:pos x="80" y="59"/>
                  </a:cxn>
                  <a:cxn ang="0">
                    <a:pos x="76" y="66"/>
                  </a:cxn>
                  <a:cxn ang="0">
                    <a:pos x="72" y="73"/>
                  </a:cxn>
                  <a:cxn ang="0">
                    <a:pos x="65" y="78"/>
                  </a:cxn>
                  <a:cxn ang="0">
                    <a:pos x="58" y="81"/>
                  </a:cxn>
                  <a:cxn ang="0">
                    <a:pos x="50" y="83"/>
                  </a:cxn>
                  <a:cxn ang="0">
                    <a:pos x="42" y="85"/>
                  </a:cxn>
                  <a:cxn ang="0">
                    <a:pos x="42" y="85"/>
                  </a:cxn>
                  <a:cxn ang="0">
                    <a:pos x="34" y="83"/>
                  </a:cxn>
                  <a:cxn ang="0">
                    <a:pos x="26" y="81"/>
                  </a:cxn>
                  <a:cxn ang="0">
                    <a:pos x="19" y="78"/>
                  </a:cxn>
                  <a:cxn ang="0">
                    <a:pos x="12" y="73"/>
                  </a:cxn>
                  <a:cxn ang="0">
                    <a:pos x="7" y="66"/>
                  </a:cxn>
                  <a:cxn ang="0">
                    <a:pos x="2" y="59"/>
                  </a:cxn>
                  <a:cxn ang="0">
                    <a:pos x="1" y="51"/>
                  </a:cxn>
                  <a:cxn ang="0">
                    <a:pos x="0" y="43"/>
                  </a:cxn>
                  <a:cxn ang="0">
                    <a:pos x="0" y="43"/>
                  </a:cxn>
                </a:cxnLst>
                <a:rect l="0" t="0" r="r" b="b"/>
                <a:pathLst>
                  <a:path w="84" h="85">
                    <a:moveTo>
                      <a:pt x="0" y="43"/>
                    </a:moveTo>
                    <a:lnTo>
                      <a:pt x="0" y="43"/>
                    </a:lnTo>
                    <a:lnTo>
                      <a:pt x="1" y="34"/>
                    </a:lnTo>
                    <a:lnTo>
                      <a:pt x="2" y="26"/>
                    </a:lnTo>
                    <a:lnTo>
                      <a:pt x="7" y="19"/>
                    </a:lnTo>
                    <a:lnTo>
                      <a:pt x="12" y="13"/>
                    </a:lnTo>
                    <a:lnTo>
                      <a:pt x="19" y="7"/>
                    </a:lnTo>
                    <a:lnTo>
                      <a:pt x="26" y="3"/>
                    </a:lnTo>
                    <a:lnTo>
                      <a:pt x="34" y="2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50" y="2"/>
                    </a:lnTo>
                    <a:lnTo>
                      <a:pt x="58" y="3"/>
                    </a:lnTo>
                    <a:lnTo>
                      <a:pt x="65" y="7"/>
                    </a:lnTo>
                    <a:lnTo>
                      <a:pt x="72" y="13"/>
                    </a:lnTo>
                    <a:lnTo>
                      <a:pt x="76" y="19"/>
                    </a:lnTo>
                    <a:lnTo>
                      <a:pt x="80" y="26"/>
                    </a:lnTo>
                    <a:lnTo>
                      <a:pt x="83" y="34"/>
                    </a:lnTo>
                    <a:lnTo>
                      <a:pt x="84" y="43"/>
                    </a:lnTo>
                    <a:lnTo>
                      <a:pt x="84" y="43"/>
                    </a:lnTo>
                    <a:lnTo>
                      <a:pt x="83" y="51"/>
                    </a:lnTo>
                    <a:lnTo>
                      <a:pt x="80" y="59"/>
                    </a:lnTo>
                    <a:lnTo>
                      <a:pt x="76" y="66"/>
                    </a:lnTo>
                    <a:lnTo>
                      <a:pt x="72" y="73"/>
                    </a:lnTo>
                    <a:lnTo>
                      <a:pt x="65" y="78"/>
                    </a:lnTo>
                    <a:lnTo>
                      <a:pt x="58" y="81"/>
                    </a:lnTo>
                    <a:lnTo>
                      <a:pt x="50" y="83"/>
                    </a:lnTo>
                    <a:lnTo>
                      <a:pt x="42" y="85"/>
                    </a:lnTo>
                    <a:lnTo>
                      <a:pt x="42" y="85"/>
                    </a:lnTo>
                    <a:lnTo>
                      <a:pt x="34" y="83"/>
                    </a:lnTo>
                    <a:lnTo>
                      <a:pt x="26" y="81"/>
                    </a:lnTo>
                    <a:lnTo>
                      <a:pt x="19" y="78"/>
                    </a:lnTo>
                    <a:lnTo>
                      <a:pt x="12" y="73"/>
                    </a:lnTo>
                    <a:lnTo>
                      <a:pt x="7" y="66"/>
                    </a:lnTo>
                    <a:lnTo>
                      <a:pt x="2" y="59"/>
                    </a:lnTo>
                    <a:lnTo>
                      <a:pt x="1" y="51"/>
                    </a:lnTo>
                    <a:lnTo>
                      <a:pt x="0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06F75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>
                  <a:cs typeface="+mn-ea"/>
                  <a:sym typeface="+mn-lt"/>
                </a:endParaRPr>
              </a:p>
            </p:txBody>
          </p:sp>
          <p:sp>
            <p:nvSpPr>
              <p:cNvPr id="40" name="Rectangle 37"/>
              <p:cNvSpPr>
                <a:spLocks noChangeArrowheads="1"/>
              </p:cNvSpPr>
              <p:nvPr/>
            </p:nvSpPr>
            <p:spPr bwMode="auto">
              <a:xfrm rot="1800000">
                <a:off x="1476585" y="2531148"/>
                <a:ext cx="1081824" cy="82307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>
                  <a:cs typeface="+mn-ea"/>
                  <a:sym typeface="+mn-lt"/>
                </a:endParaRPr>
              </a:p>
            </p:txBody>
          </p:sp>
          <p:sp>
            <p:nvSpPr>
              <p:cNvPr id="41" name="Freeform 40"/>
              <p:cNvSpPr/>
              <p:nvPr/>
            </p:nvSpPr>
            <p:spPr bwMode="auto">
              <a:xfrm rot="1800000">
                <a:off x="2362395" y="2904623"/>
                <a:ext cx="15221" cy="14050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1" y="0"/>
                  </a:cxn>
                  <a:cxn ang="0">
                    <a:pos x="26" y="1"/>
                  </a:cxn>
                  <a:cxn ang="0">
                    <a:pos x="23" y="23"/>
                  </a:cxn>
                  <a:cxn ang="0">
                    <a:pos x="0" y="21"/>
                  </a:cxn>
                  <a:cxn ang="0">
                    <a:pos x="0" y="21"/>
                  </a:cxn>
                </a:cxnLst>
                <a:rect l="0" t="0" r="r" b="b"/>
                <a:pathLst>
                  <a:path w="26" h="23">
                    <a:moveTo>
                      <a:pt x="0" y="21"/>
                    </a:moveTo>
                    <a:lnTo>
                      <a:pt x="1" y="0"/>
                    </a:lnTo>
                    <a:lnTo>
                      <a:pt x="26" y="1"/>
                    </a:lnTo>
                    <a:lnTo>
                      <a:pt x="23" y="23"/>
                    </a:lnTo>
                    <a:lnTo>
                      <a:pt x="0" y="21"/>
                    </a:lnTo>
                    <a:lnTo>
                      <a:pt x="0" y="21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>
                  <a:cs typeface="+mn-ea"/>
                  <a:sym typeface="+mn-lt"/>
                </a:endParaRPr>
              </a:p>
            </p:txBody>
          </p:sp>
          <p:sp>
            <p:nvSpPr>
              <p:cNvPr id="42" name="Freeform 59"/>
              <p:cNvSpPr/>
              <p:nvPr/>
            </p:nvSpPr>
            <p:spPr bwMode="auto">
              <a:xfrm rot="1800000">
                <a:off x="2039198" y="3019098"/>
                <a:ext cx="833613" cy="1044358"/>
              </a:xfrm>
              <a:custGeom>
                <a:avLst/>
                <a:gdLst/>
                <a:ahLst/>
                <a:cxnLst>
                  <a:cxn ang="0">
                    <a:pos x="1390" y="1529"/>
                  </a:cxn>
                  <a:cxn ang="0">
                    <a:pos x="1360" y="1467"/>
                  </a:cxn>
                  <a:cxn ang="0">
                    <a:pos x="1234" y="1252"/>
                  </a:cxn>
                  <a:cxn ang="0">
                    <a:pos x="1189" y="1120"/>
                  </a:cxn>
                  <a:cxn ang="0">
                    <a:pos x="1127" y="817"/>
                  </a:cxn>
                  <a:cxn ang="0">
                    <a:pos x="1090" y="685"/>
                  </a:cxn>
                  <a:cxn ang="0">
                    <a:pos x="1016" y="550"/>
                  </a:cxn>
                  <a:cxn ang="0">
                    <a:pos x="950" y="474"/>
                  </a:cxn>
                  <a:cxn ang="0">
                    <a:pos x="880" y="407"/>
                  </a:cxn>
                  <a:cxn ang="0">
                    <a:pos x="835" y="391"/>
                  </a:cxn>
                  <a:cxn ang="0">
                    <a:pos x="794" y="409"/>
                  </a:cxn>
                  <a:cxn ang="0">
                    <a:pos x="759" y="444"/>
                  </a:cxn>
                  <a:cxn ang="0">
                    <a:pos x="743" y="437"/>
                  </a:cxn>
                  <a:cxn ang="0">
                    <a:pos x="681" y="383"/>
                  </a:cxn>
                  <a:cxn ang="0">
                    <a:pos x="629" y="362"/>
                  </a:cxn>
                  <a:cxn ang="0">
                    <a:pos x="591" y="368"/>
                  </a:cxn>
                  <a:cxn ang="0">
                    <a:pos x="557" y="388"/>
                  </a:cxn>
                  <a:cxn ang="0">
                    <a:pos x="535" y="424"/>
                  </a:cxn>
                  <a:cxn ang="0">
                    <a:pos x="515" y="405"/>
                  </a:cxn>
                  <a:cxn ang="0">
                    <a:pos x="474" y="368"/>
                  </a:cxn>
                  <a:cxn ang="0">
                    <a:pos x="428" y="358"/>
                  </a:cxn>
                  <a:cxn ang="0">
                    <a:pos x="373" y="376"/>
                  </a:cxn>
                  <a:cxn ang="0">
                    <a:pos x="342" y="407"/>
                  </a:cxn>
                  <a:cxn ang="0">
                    <a:pos x="219" y="208"/>
                  </a:cxn>
                  <a:cxn ang="0">
                    <a:pos x="157" y="93"/>
                  </a:cxn>
                  <a:cxn ang="0">
                    <a:pos x="106" y="16"/>
                  </a:cxn>
                  <a:cxn ang="0">
                    <a:pos x="79" y="0"/>
                  </a:cxn>
                  <a:cxn ang="0">
                    <a:pos x="56" y="3"/>
                  </a:cxn>
                  <a:cxn ang="0">
                    <a:pos x="26" y="20"/>
                  </a:cxn>
                  <a:cxn ang="0">
                    <a:pos x="4" y="54"/>
                  </a:cxn>
                  <a:cxn ang="0">
                    <a:pos x="1" y="109"/>
                  </a:cxn>
                  <a:cxn ang="0">
                    <a:pos x="29" y="184"/>
                  </a:cxn>
                  <a:cxn ang="0">
                    <a:pos x="120" y="391"/>
                  </a:cxn>
                  <a:cxn ang="0">
                    <a:pos x="198" y="575"/>
                  </a:cxn>
                  <a:cxn ang="0">
                    <a:pos x="302" y="802"/>
                  </a:cxn>
                  <a:cxn ang="0">
                    <a:pos x="350" y="943"/>
                  </a:cxn>
                  <a:cxn ang="0">
                    <a:pos x="373" y="1033"/>
                  </a:cxn>
                  <a:cxn ang="0">
                    <a:pos x="368" y="1041"/>
                  </a:cxn>
                  <a:cxn ang="0">
                    <a:pos x="345" y="1030"/>
                  </a:cxn>
                  <a:cxn ang="0">
                    <a:pos x="324" y="997"/>
                  </a:cxn>
                  <a:cxn ang="0">
                    <a:pos x="298" y="931"/>
                  </a:cxn>
                  <a:cxn ang="0">
                    <a:pos x="285" y="913"/>
                  </a:cxn>
                  <a:cxn ang="0">
                    <a:pos x="266" y="853"/>
                  </a:cxn>
                  <a:cxn ang="0">
                    <a:pos x="270" y="781"/>
                  </a:cxn>
                  <a:cxn ang="0">
                    <a:pos x="268" y="755"/>
                  </a:cxn>
                  <a:cxn ang="0">
                    <a:pos x="230" y="680"/>
                  </a:cxn>
                  <a:cxn ang="0">
                    <a:pos x="192" y="643"/>
                  </a:cxn>
                  <a:cxn ang="0">
                    <a:pos x="172" y="639"/>
                  </a:cxn>
                  <a:cxn ang="0">
                    <a:pos x="153" y="649"/>
                  </a:cxn>
                  <a:cxn ang="0">
                    <a:pos x="139" y="695"/>
                  </a:cxn>
                  <a:cxn ang="0">
                    <a:pos x="135" y="766"/>
                  </a:cxn>
                  <a:cxn ang="0">
                    <a:pos x="112" y="835"/>
                  </a:cxn>
                  <a:cxn ang="0">
                    <a:pos x="82" y="907"/>
                  </a:cxn>
                  <a:cxn ang="0">
                    <a:pos x="90" y="958"/>
                  </a:cxn>
                  <a:cxn ang="0">
                    <a:pos x="204" y="1190"/>
                  </a:cxn>
                  <a:cxn ang="0">
                    <a:pos x="233" y="1228"/>
                  </a:cxn>
                  <a:cxn ang="0">
                    <a:pos x="353" y="1324"/>
                  </a:cxn>
                  <a:cxn ang="0">
                    <a:pos x="429" y="1364"/>
                  </a:cxn>
                  <a:cxn ang="0">
                    <a:pos x="621" y="1455"/>
                  </a:cxn>
                  <a:cxn ang="0">
                    <a:pos x="717" y="1517"/>
                  </a:cxn>
                  <a:cxn ang="0">
                    <a:pos x="787" y="1585"/>
                  </a:cxn>
                  <a:cxn ang="0">
                    <a:pos x="914" y="1782"/>
                  </a:cxn>
                </a:cxnLst>
                <a:rect l="0" t="0" r="r" b="b"/>
                <a:pathLst>
                  <a:path w="1424" h="1782">
                    <a:moveTo>
                      <a:pt x="1424" y="1587"/>
                    </a:moveTo>
                    <a:lnTo>
                      <a:pt x="1424" y="1587"/>
                    </a:lnTo>
                    <a:lnTo>
                      <a:pt x="1398" y="1545"/>
                    </a:lnTo>
                    <a:lnTo>
                      <a:pt x="1390" y="1529"/>
                    </a:lnTo>
                    <a:lnTo>
                      <a:pt x="1384" y="1517"/>
                    </a:lnTo>
                    <a:lnTo>
                      <a:pt x="1384" y="1517"/>
                    </a:lnTo>
                    <a:lnTo>
                      <a:pt x="1373" y="1493"/>
                    </a:lnTo>
                    <a:lnTo>
                      <a:pt x="1360" y="1467"/>
                    </a:lnTo>
                    <a:lnTo>
                      <a:pt x="1326" y="1408"/>
                    </a:lnTo>
                    <a:lnTo>
                      <a:pt x="1244" y="1271"/>
                    </a:lnTo>
                    <a:lnTo>
                      <a:pt x="1244" y="1271"/>
                    </a:lnTo>
                    <a:lnTo>
                      <a:pt x="1234" y="1252"/>
                    </a:lnTo>
                    <a:lnTo>
                      <a:pt x="1223" y="1230"/>
                    </a:lnTo>
                    <a:lnTo>
                      <a:pt x="1215" y="1206"/>
                    </a:lnTo>
                    <a:lnTo>
                      <a:pt x="1206" y="1179"/>
                    </a:lnTo>
                    <a:lnTo>
                      <a:pt x="1189" y="1120"/>
                    </a:lnTo>
                    <a:lnTo>
                      <a:pt x="1174" y="1057"/>
                    </a:lnTo>
                    <a:lnTo>
                      <a:pt x="1161" y="992"/>
                    </a:lnTo>
                    <a:lnTo>
                      <a:pt x="1147" y="929"/>
                    </a:lnTo>
                    <a:lnTo>
                      <a:pt x="1127" y="817"/>
                    </a:lnTo>
                    <a:lnTo>
                      <a:pt x="1127" y="817"/>
                    </a:lnTo>
                    <a:lnTo>
                      <a:pt x="1117" y="771"/>
                    </a:lnTo>
                    <a:lnTo>
                      <a:pt x="1105" y="726"/>
                    </a:lnTo>
                    <a:lnTo>
                      <a:pt x="1090" y="685"/>
                    </a:lnTo>
                    <a:lnTo>
                      <a:pt x="1074" y="647"/>
                    </a:lnTo>
                    <a:lnTo>
                      <a:pt x="1056" y="612"/>
                    </a:lnTo>
                    <a:lnTo>
                      <a:pt x="1037" y="579"/>
                    </a:lnTo>
                    <a:lnTo>
                      <a:pt x="1016" y="550"/>
                    </a:lnTo>
                    <a:lnTo>
                      <a:pt x="995" y="526"/>
                    </a:lnTo>
                    <a:lnTo>
                      <a:pt x="995" y="526"/>
                    </a:lnTo>
                    <a:lnTo>
                      <a:pt x="973" y="500"/>
                    </a:lnTo>
                    <a:lnTo>
                      <a:pt x="950" y="474"/>
                    </a:lnTo>
                    <a:lnTo>
                      <a:pt x="926" y="450"/>
                    </a:lnTo>
                    <a:lnTo>
                      <a:pt x="903" y="426"/>
                    </a:lnTo>
                    <a:lnTo>
                      <a:pt x="891" y="417"/>
                    </a:lnTo>
                    <a:lnTo>
                      <a:pt x="880" y="407"/>
                    </a:lnTo>
                    <a:lnTo>
                      <a:pt x="869" y="400"/>
                    </a:lnTo>
                    <a:lnTo>
                      <a:pt x="857" y="395"/>
                    </a:lnTo>
                    <a:lnTo>
                      <a:pt x="846" y="392"/>
                    </a:lnTo>
                    <a:lnTo>
                      <a:pt x="835" y="391"/>
                    </a:lnTo>
                    <a:lnTo>
                      <a:pt x="824" y="394"/>
                    </a:lnTo>
                    <a:lnTo>
                      <a:pt x="813" y="398"/>
                    </a:lnTo>
                    <a:lnTo>
                      <a:pt x="813" y="398"/>
                    </a:lnTo>
                    <a:lnTo>
                      <a:pt x="794" y="409"/>
                    </a:lnTo>
                    <a:lnTo>
                      <a:pt x="781" y="420"/>
                    </a:lnTo>
                    <a:lnTo>
                      <a:pt x="770" y="429"/>
                    </a:lnTo>
                    <a:lnTo>
                      <a:pt x="763" y="437"/>
                    </a:lnTo>
                    <a:lnTo>
                      <a:pt x="759" y="444"/>
                    </a:lnTo>
                    <a:lnTo>
                      <a:pt x="758" y="450"/>
                    </a:lnTo>
                    <a:lnTo>
                      <a:pt x="756" y="454"/>
                    </a:lnTo>
                    <a:lnTo>
                      <a:pt x="756" y="454"/>
                    </a:lnTo>
                    <a:lnTo>
                      <a:pt x="743" y="437"/>
                    </a:lnTo>
                    <a:lnTo>
                      <a:pt x="726" y="420"/>
                    </a:lnTo>
                    <a:lnTo>
                      <a:pt x="706" y="400"/>
                    </a:lnTo>
                    <a:lnTo>
                      <a:pt x="693" y="392"/>
                    </a:lnTo>
                    <a:lnTo>
                      <a:pt x="681" y="383"/>
                    </a:lnTo>
                    <a:lnTo>
                      <a:pt x="669" y="376"/>
                    </a:lnTo>
                    <a:lnTo>
                      <a:pt x="657" y="369"/>
                    </a:lnTo>
                    <a:lnTo>
                      <a:pt x="643" y="365"/>
                    </a:lnTo>
                    <a:lnTo>
                      <a:pt x="629" y="362"/>
                    </a:lnTo>
                    <a:lnTo>
                      <a:pt x="617" y="361"/>
                    </a:lnTo>
                    <a:lnTo>
                      <a:pt x="604" y="364"/>
                    </a:lnTo>
                    <a:lnTo>
                      <a:pt x="604" y="364"/>
                    </a:lnTo>
                    <a:lnTo>
                      <a:pt x="591" y="368"/>
                    </a:lnTo>
                    <a:lnTo>
                      <a:pt x="582" y="373"/>
                    </a:lnTo>
                    <a:lnTo>
                      <a:pt x="572" y="377"/>
                    </a:lnTo>
                    <a:lnTo>
                      <a:pt x="564" y="383"/>
                    </a:lnTo>
                    <a:lnTo>
                      <a:pt x="557" y="388"/>
                    </a:lnTo>
                    <a:lnTo>
                      <a:pt x="552" y="394"/>
                    </a:lnTo>
                    <a:lnTo>
                      <a:pt x="544" y="406"/>
                    </a:lnTo>
                    <a:lnTo>
                      <a:pt x="538" y="415"/>
                    </a:lnTo>
                    <a:lnTo>
                      <a:pt x="535" y="424"/>
                    </a:lnTo>
                    <a:lnTo>
                      <a:pt x="533" y="432"/>
                    </a:lnTo>
                    <a:lnTo>
                      <a:pt x="533" y="432"/>
                    </a:lnTo>
                    <a:lnTo>
                      <a:pt x="525" y="418"/>
                    </a:lnTo>
                    <a:lnTo>
                      <a:pt x="515" y="405"/>
                    </a:lnTo>
                    <a:lnTo>
                      <a:pt x="501" y="388"/>
                    </a:lnTo>
                    <a:lnTo>
                      <a:pt x="493" y="381"/>
                    </a:lnTo>
                    <a:lnTo>
                      <a:pt x="484" y="375"/>
                    </a:lnTo>
                    <a:lnTo>
                      <a:pt x="474" y="368"/>
                    </a:lnTo>
                    <a:lnTo>
                      <a:pt x="465" y="364"/>
                    </a:lnTo>
                    <a:lnTo>
                      <a:pt x="452" y="360"/>
                    </a:lnTo>
                    <a:lnTo>
                      <a:pt x="441" y="357"/>
                    </a:lnTo>
                    <a:lnTo>
                      <a:pt x="428" y="358"/>
                    </a:lnTo>
                    <a:lnTo>
                      <a:pt x="416" y="360"/>
                    </a:lnTo>
                    <a:lnTo>
                      <a:pt x="416" y="360"/>
                    </a:lnTo>
                    <a:lnTo>
                      <a:pt x="391" y="368"/>
                    </a:lnTo>
                    <a:lnTo>
                      <a:pt x="373" y="376"/>
                    </a:lnTo>
                    <a:lnTo>
                      <a:pt x="360" y="386"/>
                    </a:lnTo>
                    <a:lnTo>
                      <a:pt x="351" y="394"/>
                    </a:lnTo>
                    <a:lnTo>
                      <a:pt x="345" y="402"/>
                    </a:lnTo>
                    <a:lnTo>
                      <a:pt x="342" y="407"/>
                    </a:lnTo>
                    <a:lnTo>
                      <a:pt x="341" y="413"/>
                    </a:lnTo>
                    <a:lnTo>
                      <a:pt x="341" y="413"/>
                    </a:lnTo>
                    <a:lnTo>
                      <a:pt x="274" y="302"/>
                    </a:lnTo>
                    <a:lnTo>
                      <a:pt x="219" y="208"/>
                    </a:lnTo>
                    <a:lnTo>
                      <a:pt x="193" y="163"/>
                    </a:lnTo>
                    <a:lnTo>
                      <a:pt x="173" y="124"/>
                    </a:lnTo>
                    <a:lnTo>
                      <a:pt x="173" y="124"/>
                    </a:lnTo>
                    <a:lnTo>
                      <a:pt x="157" y="93"/>
                    </a:lnTo>
                    <a:lnTo>
                      <a:pt x="142" y="65"/>
                    </a:lnTo>
                    <a:lnTo>
                      <a:pt x="127" y="42"/>
                    </a:lnTo>
                    <a:lnTo>
                      <a:pt x="113" y="23"/>
                    </a:lnTo>
                    <a:lnTo>
                      <a:pt x="106" y="16"/>
                    </a:lnTo>
                    <a:lnTo>
                      <a:pt x="99" y="11"/>
                    </a:lnTo>
                    <a:lnTo>
                      <a:pt x="93" y="5"/>
                    </a:lnTo>
                    <a:lnTo>
                      <a:pt x="86" y="3"/>
                    </a:lnTo>
                    <a:lnTo>
                      <a:pt x="79" y="0"/>
                    </a:lnTo>
                    <a:lnTo>
                      <a:pt x="72" y="0"/>
                    </a:lnTo>
                    <a:lnTo>
                      <a:pt x="64" y="0"/>
                    </a:lnTo>
                    <a:lnTo>
                      <a:pt x="56" y="3"/>
                    </a:lnTo>
                    <a:lnTo>
                      <a:pt x="56" y="3"/>
                    </a:lnTo>
                    <a:lnTo>
                      <a:pt x="49" y="5"/>
                    </a:lnTo>
                    <a:lnTo>
                      <a:pt x="41" y="9"/>
                    </a:lnTo>
                    <a:lnTo>
                      <a:pt x="33" y="15"/>
                    </a:lnTo>
                    <a:lnTo>
                      <a:pt x="26" y="20"/>
                    </a:lnTo>
                    <a:lnTo>
                      <a:pt x="19" y="27"/>
                    </a:lnTo>
                    <a:lnTo>
                      <a:pt x="14" y="35"/>
                    </a:lnTo>
                    <a:lnTo>
                      <a:pt x="8" y="45"/>
                    </a:lnTo>
                    <a:lnTo>
                      <a:pt x="4" y="54"/>
                    </a:lnTo>
                    <a:lnTo>
                      <a:pt x="1" y="67"/>
                    </a:lnTo>
                    <a:lnTo>
                      <a:pt x="0" y="79"/>
                    </a:lnTo>
                    <a:lnTo>
                      <a:pt x="0" y="93"/>
                    </a:lnTo>
                    <a:lnTo>
                      <a:pt x="1" y="109"/>
                    </a:lnTo>
                    <a:lnTo>
                      <a:pt x="5" y="125"/>
                    </a:lnTo>
                    <a:lnTo>
                      <a:pt x="11" y="143"/>
                    </a:lnTo>
                    <a:lnTo>
                      <a:pt x="18" y="162"/>
                    </a:lnTo>
                    <a:lnTo>
                      <a:pt x="29" y="184"/>
                    </a:lnTo>
                    <a:lnTo>
                      <a:pt x="29" y="184"/>
                    </a:lnTo>
                    <a:lnTo>
                      <a:pt x="50" y="230"/>
                    </a:lnTo>
                    <a:lnTo>
                      <a:pt x="74" y="282"/>
                    </a:lnTo>
                    <a:lnTo>
                      <a:pt x="120" y="391"/>
                    </a:lnTo>
                    <a:lnTo>
                      <a:pt x="162" y="495"/>
                    </a:lnTo>
                    <a:lnTo>
                      <a:pt x="181" y="538"/>
                    </a:lnTo>
                    <a:lnTo>
                      <a:pt x="198" y="575"/>
                    </a:lnTo>
                    <a:lnTo>
                      <a:pt x="198" y="575"/>
                    </a:lnTo>
                    <a:lnTo>
                      <a:pt x="236" y="653"/>
                    </a:lnTo>
                    <a:lnTo>
                      <a:pt x="257" y="700"/>
                    </a:lnTo>
                    <a:lnTo>
                      <a:pt x="281" y="751"/>
                    </a:lnTo>
                    <a:lnTo>
                      <a:pt x="302" y="802"/>
                    </a:lnTo>
                    <a:lnTo>
                      <a:pt x="322" y="852"/>
                    </a:lnTo>
                    <a:lnTo>
                      <a:pt x="338" y="899"/>
                    </a:lnTo>
                    <a:lnTo>
                      <a:pt x="345" y="922"/>
                    </a:lnTo>
                    <a:lnTo>
                      <a:pt x="350" y="943"/>
                    </a:lnTo>
                    <a:lnTo>
                      <a:pt x="350" y="943"/>
                    </a:lnTo>
                    <a:lnTo>
                      <a:pt x="366" y="1004"/>
                    </a:lnTo>
                    <a:lnTo>
                      <a:pt x="371" y="1022"/>
                    </a:lnTo>
                    <a:lnTo>
                      <a:pt x="373" y="1033"/>
                    </a:lnTo>
                    <a:lnTo>
                      <a:pt x="373" y="1037"/>
                    </a:lnTo>
                    <a:lnTo>
                      <a:pt x="372" y="1040"/>
                    </a:lnTo>
                    <a:lnTo>
                      <a:pt x="371" y="1041"/>
                    </a:lnTo>
                    <a:lnTo>
                      <a:pt x="368" y="1041"/>
                    </a:lnTo>
                    <a:lnTo>
                      <a:pt x="361" y="1038"/>
                    </a:lnTo>
                    <a:lnTo>
                      <a:pt x="351" y="1034"/>
                    </a:lnTo>
                    <a:lnTo>
                      <a:pt x="351" y="1034"/>
                    </a:lnTo>
                    <a:lnTo>
                      <a:pt x="345" y="1030"/>
                    </a:lnTo>
                    <a:lnTo>
                      <a:pt x="339" y="1026"/>
                    </a:lnTo>
                    <a:lnTo>
                      <a:pt x="335" y="1019"/>
                    </a:lnTo>
                    <a:lnTo>
                      <a:pt x="331" y="1014"/>
                    </a:lnTo>
                    <a:lnTo>
                      <a:pt x="324" y="997"/>
                    </a:lnTo>
                    <a:lnTo>
                      <a:pt x="319" y="981"/>
                    </a:lnTo>
                    <a:lnTo>
                      <a:pt x="312" y="963"/>
                    </a:lnTo>
                    <a:lnTo>
                      <a:pt x="307" y="946"/>
                    </a:lnTo>
                    <a:lnTo>
                      <a:pt x="298" y="931"/>
                    </a:lnTo>
                    <a:lnTo>
                      <a:pt x="294" y="924"/>
                    </a:lnTo>
                    <a:lnTo>
                      <a:pt x="290" y="918"/>
                    </a:lnTo>
                    <a:lnTo>
                      <a:pt x="290" y="918"/>
                    </a:lnTo>
                    <a:lnTo>
                      <a:pt x="285" y="913"/>
                    </a:lnTo>
                    <a:lnTo>
                      <a:pt x="281" y="906"/>
                    </a:lnTo>
                    <a:lnTo>
                      <a:pt x="274" y="891"/>
                    </a:lnTo>
                    <a:lnTo>
                      <a:pt x="268" y="872"/>
                    </a:lnTo>
                    <a:lnTo>
                      <a:pt x="266" y="853"/>
                    </a:lnTo>
                    <a:lnTo>
                      <a:pt x="264" y="832"/>
                    </a:lnTo>
                    <a:lnTo>
                      <a:pt x="264" y="812"/>
                    </a:lnTo>
                    <a:lnTo>
                      <a:pt x="266" y="794"/>
                    </a:lnTo>
                    <a:lnTo>
                      <a:pt x="270" y="781"/>
                    </a:lnTo>
                    <a:lnTo>
                      <a:pt x="270" y="781"/>
                    </a:lnTo>
                    <a:lnTo>
                      <a:pt x="271" y="773"/>
                    </a:lnTo>
                    <a:lnTo>
                      <a:pt x="270" y="764"/>
                    </a:lnTo>
                    <a:lnTo>
                      <a:pt x="268" y="755"/>
                    </a:lnTo>
                    <a:lnTo>
                      <a:pt x="266" y="745"/>
                    </a:lnTo>
                    <a:lnTo>
                      <a:pt x="256" y="723"/>
                    </a:lnTo>
                    <a:lnTo>
                      <a:pt x="245" y="700"/>
                    </a:lnTo>
                    <a:lnTo>
                      <a:pt x="230" y="680"/>
                    </a:lnTo>
                    <a:lnTo>
                      <a:pt x="215" y="661"/>
                    </a:lnTo>
                    <a:lnTo>
                      <a:pt x="207" y="654"/>
                    </a:lnTo>
                    <a:lnTo>
                      <a:pt x="199" y="647"/>
                    </a:lnTo>
                    <a:lnTo>
                      <a:pt x="192" y="643"/>
                    </a:lnTo>
                    <a:lnTo>
                      <a:pt x="184" y="640"/>
                    </a:lnTo>
                    <a:lnTo>
                      <a:pt x="184" y="640"/>
                    </a:lnTo>
                    <a:lnTo>
                      <a:pt x="177" y="639"/>
                    </a:lnTo>
                    <a:lnTo>
                      <a:pt x="172" y="639"/>
                    </a:lnTo>
                    <a:lnTo>
                      <a:pt x="166" y="640"/>
                    </a:lnTo>
                    <a:lnTo>
                      <a:pt x="161" y="642"/>
                    </a:lnTo>
                    <a:lnTo>
                      <a:pt x="157" y="644"/>
                    </a:lnTo>
                    <a:lnTo>
                      <a:pt x="153" y="649"/>
                    </a:lnTo>
                    <a:lnTo>
                      <a:pt x="150" y="653"/>
                    </a:lnTo>
                    <a:lnTo>
                      <a:pt x="147" y="659"/>
                    </a:lnTo>
                    <a:lnTo>
                      <a:pt x="142" y="674"/>
                    </a:lnTo>
                    <a:lnTo>
                      <a:pt x="139" y="695"/>
                    </a:lnTo>
                    <a:lnTo>
                      <a:pt x="138" y="719"/>
                    </a:lnTo>
                    <a:lnTo>
                      <a:pt x="136" y="749"/>
                    </a:lnTo>
                    <a:lnTo>
                      <a:pt x="136" y="749"/>
                    </a:lnTo>
                    <a:lnTo>
                      <a:pt x="135" y="766"/>
                    </a:lnTo>
                    <a:lnTo>
                      <a:pt x="132" y="781"/>
                    </a:lnTo>
                    <a:lnTo>
                      <a:pt x="128" y="796"/>
                    </a:lnTo>
                    <a:lnTo>
                      <a:pt x="124" y="809"/>
                    </a:lnTo>
                    <a:lnTo>
                      <a:pt x="112" y="835"/>
                    </a:lnTo>
                    <a:lnTo>
                      <a:pt x="99" y="860"/>
                    </a:lnTo>
                    <a:lnTo>
                      <a:pt x="89" y="884"/>
                    </a:lnTo>
                    <a:lnTo>
                      <a:pt x="84" y="895"/>
                    </a:lnTo>
                    <a:lnTo>
                      <a:pt x="82" y="907"/>
                    </a:lnTo>
                    <a:lnTo>
                      <a:pt x="80" y="920"/>
                    </a:lnTo>
                    <a:lnTo>
                      <a:pt x="82" y="932"/>
                    </a:lnTo>
                    <a:lnTo>
                      <a:pt x="84" y="944"/>
                    </a:lnTo>
                    <a:lnTo>
                      <a:pt x="90" y="958"/>
                    </a:lnTo>
                    <a:lnTo>
                      <a:pt x="90" y="958"/>
                    </a:lnTo>
                    <a:lnTo>
                      <a:pt x="153" y="1085"/>
                    </a:lnTo>
                    <a:lnTo>
                      <a:pt x="183" y="1145"/>
                    </a:lnTo>
                    <a:lnTo>
                      <a:pt x="204" y="1190"/>
                    </a:lnTo>
                    <a:lnTo>
                      <a:pt x="204" y="1190"/>
                    </a:lnTo>
                    <a:lnTo>
                      <a:pt x="208" y="1198"/>
                    </a:lnTo>
                    <a:lnTo>
                      <a:pt x="215" y="1207"/>
                    </a:lnTo>
                    <a:lnTo>
                      <a:pt x="233" y="1228"/>
                    </a:lnTo>
                    <a:lnTo>
                      <a:pt x="257" y="1252"/>
                    </a:lnTo>
                    <a:lnTo>
                      <a:pt x="286" y="1277"/>
                    </a:lnTo>
                    <a:lnTo>
                      <a:pt x="319" y="1301"/>
                    </a:lnTo>
                    <a:lnTo>
                      <a:pt x="353" y="1324"/>
                    </a:lnTo>
                    <a:lnTo>
                      <a:pt x="391" y="1345"/>
                    </a:lnTo>
                    <a:lnTo>
                      <a:pt x="410" y="1354"/>
                    </a:lnTo>
                    <a:lnTo>
                      <a:pt x="429" y="1364"/>
                    </a:lnTo>
                    <a:lnTo>
                      <a:pt x="429" y="1364"/>
                    </a:lnTo>
                    <a:lnTo>
                      <a:pt x="471" y="1382"/>
                    </a:lnTo>
                    <a:lnTo>
                      <a:pt x="519" y="1403"/>
                    </a:lnTo>
                    <a:lnTo>
                      <a:pt x="569" y="1428"/>
                    </a:lnTo>
                    <a:lnTo>
                      <a:pt x="621" y="1455"/>
                    </a:lnTo>
                    <a:lnTo>
                      <a:pt x="646" y="1469"/>
                    </a:lnTo>
                    <a:lnTo>
                      <a:pt x="670" y="1484"/>
                    </a:lnTo>
                    <a:lnTo>
                      <a:pt x="695" y="1500"/>
                    </a:lnTo>
                    <a:lnTo>
                      <a:pt x="717" y="1517"/>
                    </a:lnTo>
                    <a:lnTo>
                      <a:pt x="737" y="1533"/>
                    </a:lnTo>
                    <a:lnTo>
                      <a:pt x="756" y="1549"/>
                    </a:lnTo>
                    <a:lnTo>
                      <a:pt x="772" y="1567"/>
                    </a:lnTo>
                    <a:lnTo>
                      <a:pt x="787" y="1585"/>
                    </a:lnTo>
                    <a:lnTo>
                      <a:pt x="787" y="1585"/>
                    </a:lnTo>
                    <a:lnTo>
                      <a:pt x="809" y="1617"/>
                    </a:lnTo>
                    <a:lnTo>
                      <a:pt x="839" y="1664"/>
                    </a:lnTo>
                    <a:lnTo>
                      <a:pt x="914" y="1782"/>
                    </a:lnTo>
                    <a:lnTo>
                      <a:pt x="1132" y="1782"/>
                    </a:lnTo>
                    <a:lnTo>
                      <a:pt x="1424" y="1587"/>
                    </a:lnTo>
                    <a:close/>
                  </a:path>
                </a:pathLst>
              </a:custGeom>
              <a:solidFill>
                <a:srgbClr val="BD9079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>
                  <a:cs typeface="+mn-ea"/>
                  <a:sym typeface="+mn-lt"/>
                </a:endParaRPr>
              </a:p>
            </p:txBody>
          </p:sp>
          <p:sp>
            <p:nvSpPr>
              <p:cNvPr id="43" name="Freeform 60"/>
              <p:cNvSpPr/>
              <p:nvPr/>
            </p:nvSpPr>
            <p:spPr bwMode="auto">
              <a:xfrm rot="1800000">
                <a:off x="2364382" y="3203650"/>
                <a:ext cx="92494" cy="15103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3" y="41"/>
                  </a:cxn>
                  <a:cxn ang="0">
                    <a:pos x="55" y="105"/>
                  </a:cxn>
                  <a:cxn ang="0">
                    <a:pos x="113" y="221"/>
                  </a:cxn>
                  <a:cxn ang="0">
                    <a:pos x="113" y="221"/>
                  </a:cxn>
                  <a:cxn ang="0">
                    <a:pos x="117" y="227"/>
                  </a:cxn>
                  <a:cxn ang="0">
                    <a:pos x="122" y="234"/>
                  </a:cxn>
                  <a:cxn ang="0">
                    <a:pos x="132" y="245"/>
                  </a:cxn>
                  <a:cxn ang="0">
                    <a:pos x="143" y="253"/>
                  </a:cxn>
                  <a:cxn ang="0">
                    <a:pos x="151" y="257"/>
                  </a:cxn>
                  <a:cxn ang="0">
                    <a:pos x="156" y="257"/>
                  </a:cxn>
                  <a:cxn ang="0">
                    <a:pos x="159" y="257"/>
                  </a:cxn>
                  <a:cxn ang="0">
                    <a:pos x="159" y="256"/>
                  </a:cxn>
                  <a:cxn ang="0">
                    <a:pos x="159" y="253"/>
                  </a:cxn>
                  <a:cxn ang="0">
                    <a:pos x="158" y="250"/>
                  </a:cxn>
                  <a:cxn ang="0">
                    <a:pos x="149" y="242"/>
                  </a:cxn>
                  <a:cxn ang="0">
                    <a:pos x="149" y="242"/>
                  </a:cxn>
                  <a:cxn ang="0">
                    <a:pos x="143" y="237"/>
                  </a:cxn>
                  <a:cxn ang="0">
                    <a:pos x="137" y="227"/>
                  </a:cxn>
                  <a:cxn ang="0">
                    <a:pos x="122" y="206"/>
                  </a:cxn>
                  <a:cxn ang="0">
                    <a:pos x="104" y="177"/>
                  </a:cxn>
                  <a:cxn ang="0">
                    <a:pos x="87" y="144"/>
                  </a:cxn>
                  <a:cxn ang="0">
                    <a:pos x="45" y="71"/>
                  </a:cxn>
                  <a:cxn ang="0">
                    <a:pos x="23" y="34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59" h="257">
                    <a:moveTo>
                      <a:pt x="0" y="0"/>
                    </a:moveTo>
                    <a:lnTo>
                      <a:pt x="0" y="0"/>
                    </a:lnTo>
                    <a:lnTo>
                      <a:pt x="23" y="41"/>
                    </a:lnTo>
                    <a:lnTo>
                      <a:pt x="55" y="105"/>
                    </a:lnTo>
                    <a:lnTo>
                      <a:pt x="113" y="221"/>
                    </a:lnTo>
                    <a:lnTo>
                      <a:pt x="113" y="221"/>
                    </a:lnTo>
                    <a:lnTo>
                      <a:pt x="117" y="227"/>
                    </a:lnTo>
                    <a:lnTo>
                      <a:pt x="122" y="234"/>
                    </a:lnTo>
                    <a:lnTo>
                      <a:pt x="132" y="245"/>
                    </a:lnTo>
                    <a:lnTo>
                      <a:pt x="143" y="253"/>
                    </a:lnTo>
                    <a:lnTo>
                      <a:pt x="151" y="257"/>
                    </a:lnTo>
                    <a:lnTo>
                      <a:pt x="156" y="257"/>
                    </a:lnTo>
                    <a:lnTo>
                      <a:pt x="159" y="257"/>
                    </a:lnTo>
                    <a:lnTo>
                      <a:pt x="159" y="256"/>
                    </a:lnTo>
                    <a:lnTo>
                      <a:pt x="159" y="253"/>
                    </a:lnTo>
                    <a:lnTo>
                      <a:pt x="158" y="250"/>
                    </a:lnTo>
                    <a:lnTo>
                      <a:pt x="149" y="242"/>
                    </a:lnTo>
                    <a:lnTo>
                      <a:pt x="149" y="242"/>
                    </a:lnTo>
                    <a:lnTo>
                      <a:pt x="143" y="237"/>
                    </a:lnTo>
                    <a:lnTo>
                      <a:pt x="137" y="227"/>
                    </a:lnTo>
                    <a:lnTo>
                      <a:pt x="122" y="206"/>
                    </a:lnTo>
                    <a:lnTo>
                      <a:pt x="104" y="177"/>
                    </a:lnTo>
                    <a:lnTo>
                      <a:pt x="87" y="144"/>
                    </a:lnTo>
                    <a:lnTo>
                      <a:pt x="45" y="71"/>
                    </a:lnTo>
                    <a:lnTo>
                      <a:pt x="23" y="3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C6A58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>
                  <a:cs typeface="+mn-ea"/>
                  <a:sym typeface="+mn-lt"/>
                </a:endParaRPr>
              </a:p>
            </p:txBody>
          </p:sp>
          <p:sp>
            <p:nvSpPr>
              <p:cNvPr id="44" name="Freeform 61"/>
              <p:cNvSpPr/>
              <p:nvPr/>
            </p:nvSpPr>
            <p:spPr bwMode="auto">
              <a:xfrm rot="1800000">
                <a:off x="2466190" y="3271270"/>
                <a:ext cx="91323" cy="11239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3" y="42"/>
                  </a:cxn>
                  <a:cxn ang="0">
                    <a:pos x="39" y="69"/>
                  </a:cxn>
                  <a:cxn ang="0">
                    <a:pos x="56" y="97"/>
                  </a:cxn>
                  <a:cxn ang="0">
                    <a:pos x="75" y="124"/>
                  </a:cxn>
                  <a:cxn ang="0">
                    <a:pos x="94" y="148"/>
                  </a:cxn>
                  <a:cxn ang="0">
                    <a:pos x="103" y="159"/>
                  </a:cxn>
                  <a:cxn ang="0">
                    <a:pos x="113" y="169"/>
                  </a:cxn>
                  <a:cxn ang="0">
                    <a:pos x="122" y="176"/>
                  </a:cxn>
                  <a:cxn ang="0">
                    <a:pos x="130" y="182"/>
                  </a:cxn>
                  <a:cxn ang="0">
                    <a:pos x="130" y="182"/>
                  </a:cxn>
                  <a:cxn ang="0">
                    <a:pos x="144" y="188"/>
                  </a:cxn>
                  <a:cxn ang="0">
                    <a:pos x="152" y="191"/>
                  </a:cxn>
                  <a:cxn ang="0">
                    <a:pos x="155" y="191"/>
                  </a:cxn>
                  <a:cxn ang="0">
                    <a:pos x="156" y="188"/>
                  </a:cxn>
                  <a:cxn ang="0">
                    <a:pos x="155" y="187"/>
                  </a:cxn>
                  <a:cxn ang="0">
                    <a:pos x="154" y="182"/>
                  </a:cxn>
                  <a:cxn ang="0">
                    <a:pos x="148" y="173"/>
                  </a:cxn>
                  <a:cxn ang="0">
                    <a:pos x="139" y="162"/>
                  </a:cxn>
                  <a:cxn ang="0">
                    <a:pos x="111" y="132"/>
                  </a:cxn>
                  <a:cxn ang="0">
                    <a:pos x="111" y="132"/>
                  </a:cxn>
                  <a:cxn ang="0">
                    <a:pos x="83" y="102"/>
                  </a:cxn>
                  <a:cxn ang="0">
                    <a:pos x="58" y="7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56" h="191">
                    <a:moveTo>
                      <a:pt x="0" y="0"/>
                    </a:moveTo>
                    <a:lnTo>
                      <a:pt x="0" y="0"/>
                    </a:lnTo>
                    <a:lnTo>
                      <a:pt x="23" y="42"/>
                    </a:lnTo>
                    <a:lnTo>
                      <a:pt x="39" y="69"/>
                    </a:lnTo>
                    <a:lnTo>
                      <a:pt x="56" y="97"/>
                    </a:lnTo>
                    <a:lnTo>
                      <a:pt x="75" y="124"/>
                    </a:lnTo>
                    <a:lnTo>
                      <a:pt x="94" y="148"/>
                    </a:lnTo>
                    <a:lnTo>
                      <a:pt x="103" y="159"/>
                    </a:lnTo>
                    <a:lnTo>
                      <a:pt x="113" y="169"/>
                    </a:lnTo>
                    <a:lnTo>
                      <a:pt x="122" y="176"/>
                    </a:lnTo>
                    <a:lnTo>
                      <a:pt x="130" y="182"/>
                    </a:lnTo>
                    <a:lnTo>
                      <a:pt x="130" y="182"/>
                    </a:lnTo>
                    <a:lnTo>
                      <a:pt x="144" y="188"/>
                    </a:lnTo>
                    <a:lnTo>
                      <a:pt x="152" y="191"/>
                    </a:lnTo>
                    <a:lnTo>
                      <a:pt x="155" y="191"/>
                    </a:lnTo>
                    <a:lnTo>
                      <a:pt x="156" y="188"/>
                    </a:lnTo>
                    <a:lnTo>
                      <a:pt x="155" y="187"/>
                    </a:lnTo>
                    <a:lnTo>
                      <a:pt x="154" y="182"/>
                    </a:lnTo>
                    <a:lnTo>
                      <a:pt x="148" y="173"/>
                    </a:lnTo>
                    <a:lnTo>
                      <a:pt x="139" y="162"/>
                    </a:lnTo>
                    <a:lnTo>
                      <a:pt x="111" y="132"/>
                    </a:lnTo>
                    <a:lnTo>
                      <a:pt x="111" y="132"/>
                    </a:lnTo>
                    <a:lnTo>
                      <a:pt x="83" y="102"/>
                    </a:lnTo>
                    <a:lnTo>
                      <a:pt x="58" y="7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C6A58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>
                  <a:cs typeface="+mn-ea"/>
                  <a:sym typeface="+mn-lt"/>
                </a:endParaRPr>
              </a:p>
            </p:txBody>
          </p:sp>
          <p:sp>
            <p:nvSpPr>
              <p:cNvPr id="45" name="Freeform 62"/>
              <p:cNvSpPr/>
              <p:nvPr/>
            </p:nvSpPr>
            <p:spPr bwMode="auto">
              <a:xfrm rot="1800000">
                <a:off x="2578482" y="3350942"/>
                <a:ext cx="97177" cy="9015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2" y="21"/>
                  </a:cxn>
                  <a:cxn ang="0">
                    <a:pos x="26" y="45"/>
                  </a:cxn>
                  <a:cxn ang="0">
                    <a:pos x="42" y="69"/>
                  </a:cxn>
                  <a:cxn ang="0">
                    <a:pos x="61" y="94"/>
                  </a:cxn>
                  <a:cxn ang="0">
                    <a:pos x="81" y="115"/>
                  </a:cxn>
                  <a:cxn ang="0">
                    <a:pos x="90" y="125"/>
                  </a:cxn>
                  <a:cxn ang="0">
                    <a:pos x="101" y="133"/>
                  </a:cxn>
                  <a:cxn ang="0">
                    <a:pos x="112" y="140"/>
                  </a:cxn>
                  <a:cxn ang="0">
                    <a:pos x="121" y="147"/>
                  </a:cxn>
                  <a:cxn ang="0">
                    <a:pos x="132" y="150"/>
                  </a:cxn>
                  <a:cxn ang="0">
                    <a:pos x="143" y="152"/>
                  </a:cxn>
                  <a:cxn ang="0">
                    <a:pos x="143" y="152"/>
                  </a:cxn>
                  <a:cxn ang="0">
                    <a:pos x="160" y="152"/>
                  </a:cxn>
                  <a:cxn ang="0">
                    <a:pos x="164" y="151"/>
                  </a:cxn>
                  <a:cxn ang="0">
                    <a:pos x="166" y="150"/>
                  </a:cxn>
                  <a:cxn ang="0">
                    <a:pos x="168" y="148"/>
                  </a:cxn>
                  <a:cxn ang="0">
                    <a:pos x="166" y="145"/>
                  </a:cxn>
                  <a:cxn ang="0">
                    <a:pos x="161" y="140"/>
                  </a:cxn>
                  <a:cxn ang="0">
                    <a:pos x="151" y="133"/>
                  </a:cxn>
                  <a:cxn ang="0">
                    <a:pos x="140" y="126"/>
                  </a:cxn>
                  <a:cxn ang="0">
                    <a:pos x="119" y="114"/>
                  </a:cxn>
                  <a:cxn ang="0">
                    <a:pos x="119" y="114"/>
                  </a:cxn>
                  <a:cxn ang="0">
                    <a:pos x="98" y="99"/>
                  </a:cxn>
                  <a:cxn ang="0">
                    <a:pos x="86" y="90"/>
                  </a:cxn>
                  <a:cxn ang="0">
                    <a:pos x="72" y="77"/>
                  </a:cxn>
                  <a:cxn ang="0">
                    <a:pos x="57" y="64"/>
                  </a:cxn>
                  <a:cxn ang="0">
                    <a:pos x="40" y="46"/>
                  </a:cxn>
                  <a:cxn ang="0">
                    <a:pos x="22" y="24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68" h="152">
                    <a:moveTo>
                      <a:pt x="0" y="0"/>
                    </a:moveTo>
                    <a:lnTo>
                      <a:pt x="0" y="0"/>
                    </a:lnTo>
                    <a:lnTo>
                      <a:pt x="12" y="21"/>
                    </a:lnTo>
                    <a:lnTo>
                      <a:pt x="26" y="45"/>
                    </a:lnTo>
                    <a:lnTo>
                      <a:pt x="42" y="69"/>
                    </a:lnTo>
                    <a:lnTo>
                      <a:pt x="61" y="94"/>
                    </a:lnTo>
                    <a:lnTo>
                      <a:pt x="81" y="115"/>
                    </a:lnTo>
                    <a:lnTo>
                      <a:pt x="90" y="125"/>
                    </a:lnTo>
                    <a:lnTo>
                      <a:pt x="101" y="133"/>
                    </a:lnTo>
                    <a:lnTo>
                      <a:pt x="112" y="140"/>
                    </a:lnTo>
                    <a:lnTo>
                      <a:pt x="121" y="147"/>
                    </a:lnTo>
                    <a:lnTo>
                      <a:pt x="132" y="150"/>
                    </a:lnTo>
                    <a:lnTo>
                      <a:pt x="143" y="152"/>
                    </a:lnTo>
                    <a:lnTo>
                      <a:pt x="143" y="152"/>
                    </a:lnTo>
                    <a:lnTo>
                      <a:pt x="160" y="152"/>
                    </a:lnTo>
                    <a:lnTo>
                      <a:pt x="164" y="151"/>
                    </a:lnTo>
                    <a:lnTo>
                      <a:pt x="166" y="150"/>
                    </a:lnTo>
                    <a:lnTo>
                      <a:pt x="168" y="148"/>
                    </a:lnTo>
                    <a:lnTo>
                      <a:pt x="166" y="145"/>
                    </a:lnTo>
                    <a:lnTo>
                      <a:pt x="161" y="140"/>
                    </a:lnTo>
                    <a:lnTo>
                      <a:pt x="151" y="133"/>
                    </a:lnTo>
                    <a:lnTo>
                      <a:pt x="140" y="126"/>
                    </a:lnTo>
                    <a:lnTo>
                      <a:pt x="119" y="114"/>
                    </a:lnTo>
                    <a:lnTo>
                      <a:pt x="119" y="114"/>
                    </a:lnTo>
                    <a:lnTo>
                      <a:pt x="98" y="99"/>
                    </a:lnTo>
                    <a:lnTo>
                      <a:pt x="86" y="90"/>
                    </a:lnTo>
                    <a:lnTo>
                      <a:pt x="72" y="77"/>
                    </a:lnTo>
                    <a:lnTo>
                      <a:pt x="57" y="64"/>
                    </a:lnTo>
                    <a:lnTo>
                      <a:pt x="40" y="46"/>
                    </a:lnTo>
                    <a:lnTo>
                      <a:pt x="22" y="2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C6A58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>
                  <a:cs typeface="+mn-ea"/>
                  <a:sym typeface="+mn-lt"/>
                </a:endParaRPr>
              </a:p>
            </p:txBody>
          </p:sp>
          <p:sp>
            <p:nvSpPr>
              <p:cNvPr id="46" name="Freeform 63"/>
              <p:cNvSpPr/>
              <p:nvPr/>
            </p:nvSpPr>
            <p:spPr bwMode="auto">
              <a:xfrm rot="1800000">
                <a:off x="2342758" y="2894409"/>
                <a:ext cx="60882" cy="67907"/>
              </a:xfrm>
              <a:custGeom>
                <a:avLst/>
                <a:gdLst/>
                <a:ahLst/>
                <a:cxnLst>
                  <a:cxn ang="0">
                    <a:pos x="34" y="6"/>
                  </a:cxn>
                  <a:cxn ang="0">
                    <a:pos x="34" y="6"/>
                  </a:cxn>
                  <a:cxn ang="0">
                    <a:pos x="26" y="10"/>
                  </a:cxn>
                  <a:cxn ang="0">
                    <a:pos x="18" y="14"/>
                  </a:cxn>
                  <a:cxn ang="0">
                    <a:pos x="11" y="21"/>
                  </a:cxn>
                  <a:cxn ang="0">
                    <a:pos x="6" y="26"/>
                  </a:cxn>
                  <a:cxn ang="0">
                    <a:pos x="2" y="34"/>
                  </a:cxn>
                  <a:cxn ang="0">
                    <a:pos x="0" y="42"/>
                  </a:cxn>
                  <a:cxn ang="0">
                    <a:pos x="0" y="52"/>
                  </a:cxn>
                  <a:cxn ang="0">
                    <a:pos x="4" y="61"/>
                  </a:cxn>
                  <a:cxn ang="0">
                    <a:pos x="4" y="61"/>
                  </a:cxn>
                  <a:cxn ang="0">
                    <a:pos x="10" y="72"/>
                  </a:cxn>
                  <a:cxn ang="0">
                    <a:pos x="18" y="83"/>
                  </a:cxn>
                  <a:cxn ang="0">
                    <a:pos x="26" y="94"/>
                  </a:cxn>
                  <a:cxn ang="0">
                    <a:pos x="36" y="102"/>
                  </a:cxn>
                  <a:cxn ang="0">
                    <a:pos x="45" y="111"/>
                  </a:cxn>
                  <a:cxn ang="0">
                    <a:pos x="56" y="115"/>
                  </a:cxn>
                  <a:cxn ang="0">
                    <a:pos x="62" y="116"/>
                  </a:cxn>
                  <a:cxn ang="0">
                    <a:pos x="68" y="116"/>
                  </a:cxn>
                  <a:cxn ang="0">
                    <a:pos x="74" y="116"/>
                  </a:cxn>
                  <a:cxn ang="0">
                    <a:pos x="79" y="115"/>
                  </a:cxn>
                  <a:cxn ang="0">
                    <a:pos x="79" y="115"/>
                  </a:cxn>
                  <a:cxn ang="0">
                    <a:pos x="89" y="109"/>
                  </a:cxn>
                  <a:cxn ang="0">
                    <a:pos x="96" y="102"/>
                  </a:cxn>
                  <a:cxn ang="0">
                    <a:pos x="101" y="94"/>
                  </a:cxn>
                  <a:cxn ang="0">
                    <a:pos x="104" y="85"/>
                  </a:cxn>
                  <a:cxn ang="0">
                    <a:pos x="105" y="74"/>
                  </a:cxn>
                  <a:cxn ang="0">
                    <a:pos x="102" y="63"/>
                  </a:cxn>
                  <a:cxn ang="0">
                    <a:pos x="98" y="51"/>
                  </a:cxn>
                  <a:cxn ang="0">
                    <a:pos x="93" y="37"/>
                  </a:cxn>
                  <a:cxn ang="0">
                    <a:pos x="93" y="37"/>
                  </a:cxn>
                  <a:cxn ang="0">
                    <a:pos x="85" y="26"/>
                  </a:cxn>
                  <a:cxn ang="0">
                    <a:pos x="78" y="16"/>
                  </a:cxn>
                  <a:cxn ang="0">
                    <a:pos x="71" y="8"/>
                  </a:cxn>
                  <a:cxn ang="0">
                    <a:pos x="66" y="4"/>
                  </a:cxn>
                  <a:cxn ang="0">
                    <a:pos x="57" y="2"/>
                  </a:cxn>
                  <a:cxn ang="0">
                    <a:pos x="51" y="0"/>
                  </a:cxn>
                  <a:cxn ang="0">
                    <a:pos x="42" y="2"/>
                  </a:cxn>
                  <a:cxn ang="0">
                    <a:pos x="34" y="6"/>
                  </a:cxn>
                  <a:cxn ang="0">
                    <a:pos x="34" y="6"/>
                  </a:cxn>
                </a:cxnLst>
                <a:rect l="0" t="0" r="r" b="b"/>
                <a:pathLst>
                  <a:path w="105" h="116">
                    <a:moveTo>
                      <a:pt x="34" y="6"/>
                    </a:moveTo>
                    <a:lnTo>
                      <a:pt x="34" y="6"/>
                    </a:lnTo>
                    <a:lnTo>
                      <a:pt x="26" y="10"/>
                    </a:lnTo>
                    <a:lnTo>
                      <a:pt x="18" y="14"/>
                    </a:lnTo>
                    <a:lnTo>
                      <a:pt x="11" y="21"/>
                    </a:lnTo>
                    <a:lnTo>
                      <a:pt x="6" y="26"/>
                    </a:lnTo>
                    <a:lnTo>
                      <a:pt x="2" y="34"/>
                    </a:lnTo>
                    <a:lnTo>
                      <a:pt x="0" y="42"/>
                    </a:lnTo>
                    <a:lnTo>
                      <a:pt x="0" y="52"/>
                    </a:lnTo>
                    <a:lnTo>
                      <a:pt x="4" y="61"/>
                    </a:lnTo>
                    <a:lnTo>
                      <a:pt x="4" y="61"/>
                    </a:lnTo>
                    <a:lnTo>
                      <a:pt x="10" y="72"/>
                    </a:lnTo>
                    <a:lnTo>
                      <a:pt x="18" y="83"/>
                    </a:lnTo>
                    <a:lnTo>
                      <a:pt x="26" y="94"/>
                    </a:lnTo>
                    <a:lnTo>
                      <a:pt x="36" y="102"/>
                    </a:lnTo>
                    <a:lnTo>
                      <a:pt x="45" y="111"/>
                    </a:lnTo>
                    <a:lnTo>
                      <a:pt x="56" y="115"/>
                    </a:lnTo>
                    <a:lnTo>
                      <a:pt x="62" y="116"/>
                    </a:lnTo>
                    <a:lnTo>
                      <a:pt x="68" y="116"/>
                    </a:lnTo>
                    <a:lnTo>
                      <a:pt x="74" y="116"/>
                    </a:lnTo>
                    <a:lnTo>
                      <a:pt x="79" y="115"/>
                    </a:lnTo>
                    <a:lnTo>
                      <a:pt x="79" y="115"/>
                    </a:lnTo>
                    <a:lnTo>
                      <a:pt x="89" y="109"/>
                    </a:lnTo>
                    <a:lnTo>
                      <a:pt x="96" y="102"/>
                    </a:lnTo>
                    <a:lnTo>
                      <a:pt x="101" y="94"/>
                    </a:lnTo>
                    <a:lnTo>
                      <a:pt x="104" y="85"/>
                    </a:lnTo>
                    <a:lnTo>
                      <a:pt x="105" y="74"/>
                    </a:lnTo>
                    <a:lnTo>
                      <a:pt x="102" y="63"/>
                    </a:lnTo>
                    <a:lnTo>
                      <a:pt x="98" y="51"/>
                    </a:lnTo>
                    <a:lnTo>
                      <a:pt x="93" y="37"/>
                    </a:lnTo>
                    <a:lnTo>
                      <a:pt x="93" y="37"/>
                    </a:lnTo>
                    <a:lnTo>
                      <a:pt x="85" y="26"/>
                    </a:lnTo>
                    <a:lnTo>
                      <a:pt x="78" y="16"/>
                    </a:lnTo>
                    <a:lnTo>
                      <a:pt x="71" y="8"/>
                    </a:lnTo>
                    <a:lnTo>
                      <a:pt x="66" y="4"/>
                    </a:lnTo>
                    <a:lnTo>
                      <a:pt x="57" y="2"/>
                    </a:lnTo>
                    <a:lnTo>
                      <a:pt x="51" y="0"/>
                    </a:lnTo>
                    <a:lnTo>
                      <a:pt x="42" y="2"/>
                    </a:lnTo>
                    <a:lnTo>
                      <a:pt x="34" y="6"/>
                    </a:lnTo>
                    <a:lnTo>
                      <a:pt x="34" y="6"/>
                    </a:lnTo>
                    <a:close/>
                  </a:path>
                </a:pathLst>
              </a:custGeom>
              <a:solidFill>
                <a:srgbClr val="DBBCAD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>
                  <a:cs typeface="+mn-ea"/>
                  <a:sym typeface="+mn-lt"/>
                </a:endParaRPr>
              </a:p>
            </p:txBody>
          </p:sp>
          <p:sp>
            <p:nvSpPr>
              <p:cNvPr id="47" name="Freeform 64"/>
              <p:cNvSpPr/>
              <p:nvPr/>
            </p:nvSpPr>
            <p:spPr bwMode="auto">
              <a:xfrm rot="1800000">
                <a:off x="2322323" y="3036316"/>
                <a:ext cx="73761" cy="101860"/>
              </a:xfrm>
              <a:custGeom>
                <a:avLst/>
                <a:gdLst/>
                <a:ahLst/>
                <a:cxnLst>
                  <a:cxn ang="0">
                    <a:pos x="27" y="3"/>
                  </a:cxn>
                  <a:cxn ang="0">
                    <a:pos x="27" y="3"/>
                  </a:cxn>
                  <a:cxn ang="0">
                    <a:pos x="21" y="7"/>
                  </a:cxn>
                  <a:cxn ang="0">
                    <a:pos x="16" y="11"/>
                  </a:cxn>
                  <a:cxn ang="0">
                    <a:pos x="12" y="15"/>
                  </a:cxn>
                  <a:cxn ang="0">
                    <a:pos x="8" y="22"/>
                  </a:cxn>
                  <a:cxn ang="0">
                    <a:pos x="3" y="34"/>
                  </a:cxn>
                  <a:cxn ang="0">
                    <a:pos x="0" y="48"/>
                  </a:cxn>
                  <a:cxn ang="0">
                    <a:pos x="0" y="64"/>
                  </a:cxn>
                  <a:cxn ang="0">
                    <a:pos x="1" y="81"/>
                  </a:cxn>
                  <a:cxn ang="0">
                    <a:pos x="6" y="97"/>
                  </a:cxn>
                  <a:cxn ang="0">
                    <a:pos x="11" y="113"/>
                  </a:cxn>
                  <a:cxn ang="0">
                    <a:pos x="18" y="128"/>
                  </a:cxn>
                  <a:cxn ang="0">
                    <a:pos x="26" y="142"/>
                  </a:cxn>
                  <a:cxn ang="0">
                    <a:pos x="36" y="154"/>
                  </a:cxn>
                  <a:cxn ang="0">
                    <a:pos x="46" y="164"/>
                  </a:cxn>
                  <a:cxn ang="0">
                    <a:pos x="59" y="171"/>
                  </a:cxn>
                  <a:cxn ang="0">
                    <a:pos x="66" y="173"/>
                  </a:cxn>
                  <a:cxn ang="0">
                    <a:pos x="71" y="175"/>
                  </a:cxn>
                  <a:cxn ang="0">
                    <a:pos x="78" y="175"/>
                  </a:cxn>
                  <a:cxn ang="0">
                    <a:pos x="85" y="175"/>
                  </a:cxn>
                  <a:cxn ang="0">
                    <a:pos x="91" y="173"/>
                  </a:cxn>
                  <a:cxn ang="0">
                    <a:pos x="98" y="171"/>
                  </a:cxn>
                  <a:cxn ang="0">
                    <a:pos x="98" y="171"/>
                  </a:cxn>
                  <a:cxn ang="0">
                    <a:pos x="104" y="166"/>
                  </a:cxn>
                  <a:cxn ang="0">
                    <a:pos x="109" y="162"/>
                  </a:cxn>
                  <a:cxn ang="0">
                    <a:pos x="115" y="157"/>
                  </a:cxn>
                  <a:cxn ang="0">
                    <a:pos x="119" y="151"/>
                  </a:cxn>
                  <a:cxn ang="0">
                    <a:pos x="121" y="146"/>
                  </a:cxn>
                  <a:cxn ang="0">
                    <a:pos x="123" y="139"/>
                  </a:cxn>
                  <a:cxn ang="0">
                    <a:pos x="125" y="124"/>
                  </a:cxn>
                  <a:cxn ang="0">
                    <a:pos x="125" y="109"/>
                  </a:cxn>
                  <a:cxn ang="0">
                    <a:pos x="123" y="94"/>
                  </a:cxn>
                  <a:cxn ang="0">
                    <a:pos x="117" y="78"/>
                  </a:cxn>
                  <a:cxn ang="0">
                    <a:pos x="110" y="63"/>
                  </a:cxn>
                  <a:cxn ang="0">
                    <a:pos x="102" y="48"/>
                  </a:cxn>
                  <a:cxn ang="0">
                    <a:pos x="93" y="34"/>
                  </a:cxn>
                  <a:cxn ang="0">
                    <a:pos x="83" y="22"/>
                  </a:cxn>
                  <a:cxn ang="0">
                    <a:pos x="72" y="12"/>
                  </a:cxn>
                  <a:cxn ang="0">
                    <a:pos x="60" y="4"/>
                  </a:cxn>
                  <a:cxn ang="0">
                    <a:pos x="49" y="0"/>
                  </a:cxn>
                  <a:cxn ang="0">
                    <a:pos x="44" y="0"/>
                  </a:cxn>
                  <a:cxn ang="0">
                    <a:pos x="38" y="0"/>
                  </a:cxn>
                  <a:cxn ang="0">
                    <a:pos x="33" y="2"/>
                  </a:cxn>
                  <a:cxn ang="0">
                    <a:pos x="27" y="3"/>
                  </a:cxn>
                  <a:cxn ang="0">
                    <a:pos x="27" y="3"/>
                  </a:cxn>
                </a:cxnLst>
                <a:rect l="0" t="0" r="r" b="b"/>
                <a:pathLst>
                  <a:path w="125" h="175">
                    <a:moveTo>
                      <a:pt x="27" y="3"/>
                    </a:moveTo>
                    <a:lnTo>
                      <a:pt x="27" y="3"/>
                    </a:lnTo>
                    <a:lnTo>
                      <a:pt x="21" y="7"/>
                    </a:lnTo>
                    <a:lnTo>
                      <a:pt x="16" y="11"/>
                    </a:lnTo>
                    <a:lnTo>
                      <a:pt x="12" y="15"/>
                    </a:lnTo>
                    <a:lnTo>
                      <a:pt x="8" y="22"/>
                    </a:lnTo>
                    <a:lnTo>
                      <a:pt x="3" y="34"/>
                    </a:lnTo>
                    <a:lnTo>
                      <a:pt x="0" y="48"/>
                    </a:lnTo>
                    <a:lnTo>
                      <a:pt x="0" y="64"/>
                    </a:lnTo>
                    <a:lnTo>
                      <a:pt x="1" y="81"/>
                    </a:lnTo>
                    <a:lnTo>
                      <a:pt x="6" y="97"/>
                    </a:lnTo>
                    <a:lnTo>
                      <a:pt x="11" y="113"/>
                    </a:lnTo>
                    <a:lnTo>
                      <a:pt x="18" y="128"/>
                    </a:lnTo>
                    <a:lnTo>
                      <a:pt x="26" y="142"/>
                    </a:lnTo>
                    <a:lnTo>
                      <a:pt x="36" y="154"/>
                    </a:lnTo>
                    <a:lnTo>
                      <a:pt x="46" y="164"/>
                    </a:lnTo>
                    <a:lnTo>
                      <a:pt x="59" y="171"/>
                    </a:lnTo>
                    <a:lnTo>
                      <a:pt x="66" y="173"/>
                    </a:lnTo>
                    <a:lnTo>
                      <a:pt x="71" y="175"/>
                    </a:lnTo>
                    <a:lnTo>
                      <a:pt x="78" y="175"/>
                    </a:lnTo>
                    <a:lnTo>
                      <a:pt x="85" y="175"/>
                    </a:lnTo>
                    <a:lnTo>
                      <a:pt x="91" y="173"/>
                    </a:lnTo>
                    <a:lnTo>
                      <a:pt x="98" y="171"/>
                    </a:lnTo>
                    <a:lnTo>
                      <a:pt x="98" y="171"/>
                    </a:lnTo>
                    <a:lnTo>
                      <a:pt x="104" y="166"/>
                    </a:lnTo>
                    <a:lnTo>
                      <a:pt x="109" y="162"/>
                    </a:lnTo>
                    <a:lnTo>
                      <a:pt x="115" y="157"/>
                    </a:lnTo>
                    <a:lnTo>
                      <a:pt x="119" y="151"/>
                    </a:lnTo>
                    <a:lnTo>
                      <a:pt x="121" y="146"/>
                    </a:lnTo>
                    <a:lnTo>
                      <a:pt x="123" y="139"/>
                    </a:lnTo>
                    <a:lnTo>
                      <a:pt x="125" y="124"/>
                    </a:lnTo>
                    <a:lnTo>
                      <a:pt x="125" y="109"/>
                    </a:lnTo>
                    <a:lnTo>
                      <a:pt x="123" y="94"/>
                    </a:lnTo>
                    <a:lnTo>
                      <a:pt x="117" y="78"/>
                    </a:lnTo>
                    <a:lnTo>
                      <a:pt x="110" y="63"/>
                    </a:lnTo>
                    <a:lnTo>
                      <a:pt x="102" y="48"/>
                    </a:lnTo>
                    <a:lnTo>
                      <a:pt x="93" y="34"/>
                    </a:lnTo>
                    <a:lnTo>
                      <a:pt x="83" y="22"/>
                    </a:lnTo>
                    <a:lnTo>
                      <a:pt x="72" y="12"/>
                    </a:lnTo>
                    <a:lnTo>
                      <a:pt x="60" y="4"/>
                    </a:lnTo>
                    <a:lnTo>
                      <a:pt x="49" y="0"/>
                    </a:lnTo>
                    <a:lnTo>
                      <a:pt x="44" y="0"/>
                    </a:lnTo>
                    <a:lnTo>
                      <a:pt x="38" y="0"/>
                    </a:lnTo>
                    <a:lnTo>
                      <a:pt x="33" y="2"/>
                    </a:lnTo>
                    <a:lnTo>
                      <a:pt x="27" y="3"/>
                    </a:lnTo>
                    <a:lnTo>
                      <a:pt x="27" y="3"/>
                    </a:lnTo>
                    <a:close/>
                  </a:path>
                </a:pathLst>
              </a:custGeom>
              <a:solidFill>
                <a:srgbClr val="C99E88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>
                  <a:cs typeface="+mn-ea"/>
                  <a:sym typeface="+mn-lt"/>
                </a:endParaRPr>
              </a:p>
            </p:txBody>
          </p:sp>
          <p:sp>
            <p:nvSpPr>
              <p:cNvPr id="48" name="Freeform 65"/>
              <p:cNvSpPr/>
              <p:nvPr/>
            </p:nvSpPr>
            <p:spPr bwMode="auto">
              <a:xfrm rot="1800000">
                <a:off x="2220239" y="3249078"/>
                <a:ext cx="18733" cy="62052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9" y="0"/>
                  </a:cxn>
                  <a:cxn ang="0">
                    <a:pos x="13" y="6"/>
                  </a:cxn>
                  <a:cxn ang="0">
                    <a:pos x="9" y="14"/>
                  </a:cxn>
                  <a:cxn ang="0">
                    <a:pos x="6" y="24"/>
                  </a:cxn>
                  <a:cxn ang="0">
                    <a:pos x="4" y="36"/>
                  </a:cxn>
                  <a:cxn ang="0">
                    <a:pos x="1" y="66"/>
                  </a:cxn>
                  <a:cxn ang="0">
                    <a:pos x="0" y="105"/>
                  </a:cxn>
                  <a:cxn ang="0">
                    <a:pos x="0" y="105"/>
                  </a:cxn>
                  <a:cxn ang="0">
                    <a:pos x="0" y="107"/>
                  </a:cxn>
                  <a:cxn ang="0">
                    <a:pos x="0" y="107"/>
                  </a:cxn>
                  <a:cxn ang="0">
                    <a:pos x="6" y="101"/>
                  </a:cxn>
                  <a:cxn ang="0">
                    <a:pos x="13" y="96"/>
                  </a:cxn>
                  <a:cxn ang="0">
                    <a:pos x="19" y="89"/>
                  </a:cxn>
                  <a:cxn ang="0">
                    <a:pos x="23" y="81"/>
                  </a:cxn>
                  <a:cxn ang="0">
                    <a:pos x="25" y="73"/>
                  </a:cxn>
                  <a:cxn ang="0">
                    <a:pos x="27" y="64"/>
                  </a:cxn>
                  <a:cxn ang="0">
                    <a:pos x="30" y="47"/>
                  </a:cxn>
                  <a:cxn ang="0">
                    <a:pos x="30" y="47"/>
                  </a:cxn>
                  <a:cxn ang="0">
                    <a:pos x="31" y="32"/>
                  </a:cxn>
                  <a:cxn ang="0">
                    <a:pos x="30" y="19"/>
                  </a:cxn>
                  <a:cxn ang="0">
                    <a:pos x="28" y="14"/>
                  </a:cxn>
                  <a:cxn ang="0">
                    <a:pos x="25" y="9"/>
                  </a:cxn>
                  <a:cxn ang="0">
                    <a:pos x="23" y="5"/>
                  </a:cxn>
                  <a:cxn ang="0">
                    <a:pos x="19" y="0"/>
                  </a:cxn>
                  <a:cxn ang="0">
                    <a:pos x="19" y="0"/>
                  </a:cxn>
                </a:cxnLst>
                <a:rect l="0" t="0" r="r" b="b"/>
                <a:pathLst>
                  <a:path w="31" h="107">
                    <a:moveTo>
                      <a:pt x="19" y="0"/>
                    </a:moveTo>
                    <a:lnTo>
                      <a:pt x="19" y="0"/>
                    </a:lnTo>
                    <a:lnTo>
                      <a:pt x="13" y="6"/>
                    </a:lnTo>
                    <a:lnTo>
                      <a:pt x="9" y="14"/>
                    </a:lnTo>
                    <a:lnTo>
                      <a:pt x="6" y="24"/>
                    </a:lnTo>
                    <a:lnTo>
                      <a:pt x="4" y="36"/>
                    </a:lnTo>
                    <a:lnTo>
                      <a:pt x="1" y="66"/>
                    </a:lnTo>
                    <a:lnTo>
                      <a:pt x="0" y="105"/>
                    </a:lnTo>
                    <a:lnTo>
                      <a:pt x="0" y="105"/>
                    </a:lnTo>
                    <a:lnTo>
                      <a:pt x="0" y="107"/>
                    </a:lnTo>
                    <a:lnTo>
                      <a:pt x="0" y="107"/>
                    </a:lnTo>
                    <a:lnTo>
                      <a:pt x="6" y="101"/>
                    </a:lnTo>
                    <a:lnTo>
                      <a:pt x="13" y="96"/>
                    </a:lnTo>
                    <a:lnTo>
                      <a:pt x="19" y="89"/>
                    </a:lnTo>
                    <a:lnTo>
                      <a:pt x="23" y="81"/>
                    </a:lnTo>
                    <a:lnTo>
                      <a:pt x="25" y="73"/>
                    </a:lnTo>
                    <a:lnTo>
                      <a:pt x="27" y="64"/>
                    </a:lnTo>
                    <a:lnTo>
                      <a:pt x="30" y="47"/>
                    </a:lnTo>
                    <a:lnTo>
                      <a:pt x="30" y="47"/>
                    </a:lnTo>
                    <a:lnTo>
                      <a:pt x="31" y="32"/>
                    </a:lnTo>
                    <a:lnTo>
                      <a:pt x="30" y="19"/>
                    </a:lnTo>
                    <a:lnTo>
                      <a:pt x="28" y="14"/>
                    </a:lnTo>
                    <a:lnTo>
                      <a:pt x="25" y="9"/>
                    </a:lnTo>
                    <a:lnTo>
                      <a:pt x="23" y="5"/>
                    </a:lnTo>
                    <a:lnTo>
                      <a:pt x="19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DBBCAD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>
                  <a:cs typeface="+mn-ea"/>
                  <a:sym typeface="+mn-lt"/>
                </a:endParaRPr>
              </a:p>
            </p:txBody>
          </p:sp>
          <p:sp>
            <p:nvSpPr>
              <p:cNvPr id="49" name="Freeform 66"/>
              <p:cNvSpPr>
                <a:spLocks noEditPoints="1"/>
              </p:cNvSpPr>
              <p:nvPr/>
            </p:nvSpPr>
            <p:spPr bwMode="auto">
              <a:xfrm rot="1800000">
                <a:off x="2309907" y="3154254"/>
                <a:ext cx="72590" cy="63223"/>
              </a:xfrm>
              <a:custGeom>
                <a:avLst/>
                <a:gdLst/>
                <a:ahLst/>
                <a:cxnLst>
                  <a:cxn ang="0">
                    <a:pos x="23" y="106"/>
                  </a:cxn>
                  <a:cxn ang="0">
                    <a:pos x="23" y="106"/>
                  </a:cxn>
                  <a:cxn ang="0">
                    <a:pos x="39" y="104"/>
                  </a:cxn>
                  <a:cxn ang="0">
                    <a:pos x="54" y="101"/>
                  </a:cxn>
                  <a:cxn ang="0">
                    <a:pos x="68" y="97"/>
                  </a:cxn>
                  <a:cxn ang="0">
                    <a:pos x="82" y="91"/>
                  </a:cxn>
                  <a:cxn ang="0">
                    <a:pos x="94" y="84"/>
                  </a:cxn>
                  <a:cxn ang="0">
                    <a:pos x="105" y="78"/>
                  </a:cxn>
                  <a:cxn ang="0">
                    <a:pos x="114" y="69"/>
                  </a:cxn>
                  <a:cxn ang="0">
                    <a:pos x="124" y="61"/>
                  </a:cxn>
                  <a:cxn ang="0">
                    <a:pos x="124" y="61"/>
                  </a:cxn>
                  <a:cxn ang="0">
                    <a:pos x="73" y="86"/>
                  </a:cxn>
                  <a:cxn ang="0">
                    <a:pos x="48" y="97"/>
                  </a:cxn>
                  <a:cxn ang="0">
                    <a:pos x="23" y="106"/>
                  </a:cxn>
                  <a:cxn ang="0">
                    <a:pos x="23" y="106"/>
                  </a:cxn>
                  <a:cxn ang="0">
                    <a:pos x="97" y="0"/>
                  </a:cxn>
                  <a:cxn ang="0">
                    <a:pos x="97" y="0"/>
                  </a:cxn>
                  <a:cxn ang="0">
                    <a:pos x="86" y="0"/>
                  </a:cxn>
                  <a:cxn ang="0">
                    <a:pos x="73" y="3"/>
                  </a:cxn>
                  <a:cxn ang="0">
                    <a:pos x="60" y="8"/>
                  </a:cxn>
                  <a:cxn ang="0">
                    <a:pos x="45" y="16"/>
                  </a:cxn>
                  <a:cxn ang="0">
                    <a:pos x="31" y="26"/>
                  </a:cxn>
                  <a:cxn ang="0">
                    <a:pos x="19" y="37"/>
                  </a:cxn>
                  <a:cxn ang="0">
                    <a:pos x="8" y="48"/>
                  </a:cxn>
                  <a:cxn ang="0">
                    <a:pos x="0" y="61"/>
                  </a:cxn>
                  <a:cxn ang="0">
                    <a:pos x="0" y="61"/>
                  </a:cxn>
                  <a:cxn ang="0">
                    <a:pos x="23" y="42"/>
                  </a:cxn>
                  <a:cxn ang="0">
                    <a:pos x="52" y="24"/>
                  </a:cxn>
                  <a:cxn ang="0">
                    <a:pos x="78" y="9"/>
                  </a:cxn>
                  <a:cxn ang="0">
                    <a:pos x="88" y="4"/>
                  </a:cxn>
                  <a:cxn ang="0">
                    <a:pos x="97" y="0"/>
                  </a:cxn>
                  <a:cxn ang="0">
                    <a:pos x="97" y="0"/>
                  </a:cxn>
                </a:cxnLst>
                <a:rect l="0" t="0" r="r" b="b"/>
                <a:pathLst>
                  <a:path w="124" h="106">
                    <a:moveTo>
                      <a:pt x="23" y="106"/>
                    </a:moveTo>
                    <a:lnTo>
                      <a:pt x="23" y="106"/>
                    </a:lnTo>
                    <a:lnTo>
                      <a:pt x="39" y="104"/>
                    </a:lnTo>
                    <a:lnTo>
                      <a:pt x="54" y="101"/>
                    </a:lnTo>
                    <a:lnTo>
                      <a:pt x="68" y="97"/>
                    </a:lnTo>
                    <a:lnTo>
                      <a:pt x="82" y="91"/>
                    </a:lnTo>
                    <a:lnTo>
                      <a:pt x="94" y="84"/>
                    </a:lnTo>
                    <a:lnTo>
                      <a:pt x="105" y="78"/>
                    </a:lnTo>
                    <a:lnTo>
                      <a:pt x="114" y="69"/>
                    </a:lnTo>
                    <a:lnTo>
                      <a:pt x="124" y="61"/>
                    </a:lnTo>
                    <a:lnTo>
                      <a:pt x="124" y="61"/>
                    </a:lnTo>
                    <a:lnTo>
                      <a:pt x="73" y="86"/>
                    </a:lnTo>
                    <a:lnTo>
                      <a:pt x="48" y="97"/>
                    </a:lnTo>
                    <a:lnTo>
                      <a:pt x="23" y="106"/>
                    </a:lnTo>
                    <a:lnTo>
                      <a:pt x="23" y="106"/>
                    </a:lnTo>
                    <a:close/>
                    <a:moveTo>
                      <a:pt x="97" y="0"/>
                    </a:moveTo>
                    <a:lnTo>
                      <a:pt x="97" y="0"/>
                    </a:lnTo>
                    <a:lnTo>
                      <a:pt x="86" y="0"/>
                    </a:lnTo>
                    <a:lnTo>
                      <a:pt x="73" y="3"/>
                    </a:lnTo>
                    <a:lnTo>
                      <a:pt x="60" y="8"/>
                    </a:lnTo>
                    <a:lnTo>
                      <a:pt x="45" y="16"/>
                    </a:lnTo>
                    <a:lnTo>
                      <a:pt x="31" y="26"/>
                    </a:lnTo>
                    <a:lnTo>
                      <a:pt x="19" y="37"/>
                    </a:lnTo>
                    <a:lnTo>
                      <a:pt x="8" y="48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23" y="42"/>
                    </a:lnTo>
                    <a:lnTo>
                      <a:pt x="52" y="24"/>
                    </a:lnTo>
                    <a:lnTo>
                      <a:pt x="78" y="9"/>
                    </a:lnTo>
                    <a:lnTo>
                      <a:pt x="88" y="4"/>
                    </a:lnTo>
                    <a:lnTo>
                      <a:pt x="97" y="0"/>
                    </a:lnTo>
                    <a:lnTo>
                      <a:pt x="97" y="0"/>
                    </a:lnTo>
                    <a:close/>
                  </a:path>
                </a:pathLst>
              </a:custGeom>
              <a:solidFill>
                <a:srgbClr val="8C6A58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>
                  <a:cs typeface="+mn-ea"/>
                  <a:sym typeface="+mn-lt"/>
                </a:endParaRPr>
              </a:p>
            </p:txBody>
          </p:sp>
          <p:sp>
            <p:nvSpPr>
              <p:cNvPr id="50" name="Freeform 67"/>
              <p:cNvSpPr/>
              <p:nvPr/>
            </p:nvSpPr>
            <p:spPr bwMode="auto">
              <a:xfrm rot="1800000">
                <a:off x="2335637" y="2971136"/>
                <a:ext cx="60882" cy="46832"/>
              </a:xfrm>
              <a:custGeom>
                <a:avLst/>
                <a:gdLst/>
                <a:ahLst/>
                <a:cxnLst>
                  <a:cxn ang="0">
                    <a:pos x="39" y="9"/>
                  </a:cxn>
                  <a:cxn ang="0">
                    <a:pos x="39" y="9"/>
                  </a:cxn>
                  <a:cxn ang="0">
                    <a:pos x="28" y="15"/>
                  </a:cxn>
                  <a:cxn ang="0">
                    <a:pos x="19" y="22"/>
                  </a:cxn>
                  <a:cxn ang="0">
                    <a:pos x="10" y="30"/>
                  </a:cxn>
                  <a:cxn ang="0">
                    <a:pos x="5" y="37"/>
                  </a:cxn>
                  <a:cxn ang="0">
                    <a:pos x="2" y="45"/>
                  </a:cxn>
                  <a:cxn ang="0">
                    <a:pos x="0" y="52"/>
                  </a:cxn>
                  <a:cxn ang="0">
                    <a:pos x="0" y="59"/>
                  </a:cxn>
                  <a:cxn ang="0">
                    <a:pos x="1" y="66"/>
                  </a:cxn>
                  <a:cxn ang="0">
                    <a:pos x="4" y="71"/>
                  </a:cxn>
                  <a:cxn ang="0">
                    <a:pos x="8" y="75"/>
                  </a:cxn>
                  <a:cxn ang="0">
                    <a:pos x="15" y="78"/>
                  </a:cxn>
                  <a:cxn ang="0">
                    <a:pos x="21" y="81"/>
                  </a:cxn>
                  <a:cxn ang="0">
                    <a:pos x="31" y="81"/>
                  </a:cxn>
                  <a:cxn ang="0">
                    <a:pos x="42" y="79"/>
                  </a:cxn>
                  <a:cxn ang="0">
                    <a:pos x="53" y="75"/>
                  </a:cxn>
                  <a:cxn ang="0">
                    <a:pos x="66" y="70"/>
                  </a:cxn>
                  <a:cxn ang="0">
                    <a:pos x="66" y="70"/>
                  </a:cxn>
                  <a:cxn ang="0">
                    <a:pos x="79" y="63"/>
                  </a:cxn>
                  <a:cxn ang="0">
                    <a:pos x="88" y="56"/>
                  </a:cxn>
                  <a:cxn ang="0">
                    <a:pos x="95" y="48"/>
                  </a:cxn>
                  <a:cxn ang="0">
                    <a:pos x="100" y="41"/>
                  </a:cxn>
                  <a:cxn ang="0">
                    <a:pos x="103" y="34"/>
                  </a:cxn>
                  <a:cxn ang="0">
                    <a:pos x="104" y="28"/>
                  </a:cxn>
                  <a:cxn ang="0">
                    <a:pos x="103" y="21"/>
                  </a:cxn>
                  <a:cxn ang="0">
                    <a:pos x="102" y="15"/>
                  </a:cxn>
                  <a:cxn ang="0">
                    <a:pos x="98" y="10"/>
                  </a:cxn>
                  <a:cxn ang="0">
                    <a:pos x="92" y="6"/>
                  </a:cxn>
                  <a:cxn ang="0">
                    <a:pos x="85" y="3"/>
                  </a:cxn>
                  <a:cxn ang="0">
                    <a:pos x="77" y="2"/>
                  </a:cxn>
                  <a:cxn ang="0">
                    <a:pos x="69" y="0"/>
                  </a:cxn>
                  <a:cxn ang="0">
                    <a:pos x="59" y="2"/>
                  </a:cxn>
                  <a:cxn ang="0">
                    <a:pos x="50" y="5"/>
                  </a:cxn>
                  <a:cxn ang="0">
                    <a:pos x="39" y="9"/>
                  </a:cxn>
                  <a:cxn ang="0">
                    <a:pos x="39" y="9"/>
                  </a:cxn>
                </a:cxnLst>
                <a:rect l="0" t="0" r="r" b="b"/>
                <a:pathLst>
                  <a:path w="104" h="81">
                    <a:moveTo>
                      <a:pt x="39" y="9"/>
                    </a:moveTo>
                    <a:lnTo>
                      <a:pt x="39" y="9"/>
                    </a:lnTo>
                    <a:lnTo>
                      <a:pt x="28" y="15"/>
                    </a:lnTo>
                    <a:lnTo>
                      <a:pt x="19" y="22"/>
                    </a:lnTo>
                    <a:lnTo>
                      <a:pt x="10" y="30"/>
                    </a:lnTo>
                    <a:lnTo>
                      <a:pt x="5" y="37"/>
                    </a:lnTo>
                    <a:lnTo>
                      <a:pt x="2" y="45"/>
                    </a:lnTo>
                    <a:lnTo>
                      <a:pt x="0" y="52"/>
                    </a:lnTo>
                    <a:lnTo>
                      <a:pt x="0" y="59"/>
                    </a:lnTo>
                    <a:lnTo>
                      <a:pt x="1" y="66"/>
                    </a:lnTo>
                    <a:lnTo>
                      <a:pt x="4" y="71"/>
                    </a:lnTo>
                    <a:lnTo>
                      <a:pt x="8" y="75"/>
                    </a:lnTo>
                    <a:lnTo>
                      <a:pt x="15" y="78"/>
                    </a:lnTo>
                    <a:lnTo>
                      <a:pt x="21" y="81"/>
                    </a:lnTo>
                    <a:lnTo>
                      <a:pt x="31" y="81"/>
                    </a:lnTo>
                    <a:lnTo>
                      <a:pt x="42" y="79"/>
                    </a:lnTo>
                    <a:lnTo>
                      <a:pt x="53" y="75"/>
                    </a:lnTo>
                    <a:lnTo>
                      <a:pt x="66" y="70"/>
                    </a:lnTo>
                    <a:lnTo>
                      <a:pt x="66" y="70"/>
                    </a:lnTo>
                    <a:lnTo>
                      <a:pt x="79" y="63"/>
                    </a:lnTo>
                    <a:lnTo>
                      <a:pt x="88" y="56"/>
                    </a:lnTo>
                    <a:lnTo>
                      <a:pt x="95" y="48"/>
                    </a:lnTo>
                    <a:lnTo>
                      <a:pt x="100" y="41"/>
                    </a:lnTo>
                    <a:lnTo>
                      <a:pt x="103" y="34"/>
                    </a:lnTo>
                    <a:lnTo>
                      <a:pt x="104" y="28"/>
                    </a:lnTo>
                    <a:lnTo>
                      <a:pt x="103" y="21"/>
                    </a:lnTo>
                    <a:lnTo>
                      <a:pt x="102" y="15"/>
                    </a:lnTo>
                    <a:lnTo>
                      <a:pt x="98" y="10"/>
                    </a:lnTo>
                    <a:lnTo>
                      <a:pt x="92" y="6"/>
                    </a:lnTo>
                    <a:lnTo>
                      <a:pt x="85" y="3"/>
                    </a:lnTo>
                    <a:lnTo>
                      <a:pt x="77" y="2"/>
                    </a:lnTo>
                    <a:lnTo>
                      <a:pt x="69" y="0"/>
                    </a:lnTo>
                    <a:lnTo>
                      <a:pt x="59" y="2"/>
                    </a:lnTo>
                    <a:lnTo>
                      <a:pt x="50" y="5"/>
                    </a:lnTo>
                    <a:lnTo>
                      <a:pt x="39" y="9"/>
                    </a:lnTo>
                    <a:lnTo>
                      <a:pt x="39" y="9"/>
                    </a:lnTo>
                    <a:close/>
                  </a:path>
                </a:pathLst>
              </a:custGeom>
              <a:solidFill>
                <a:srgbClr val="C99E88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>
                  <a:cs typeface="+mn-ea"/>
                  <a:sym typeface="+mn-lt"/>
                </a:endParaRPr>
              </a:p>
            </p:txBody>
          </p:sp>
          <p:sp>
            <p:nvSpPr>
              <p:cNvPr id="51" name="Freeform 68"/>
              <p:cNvSpPr/>
              <p:nvPr/>
            </p:nvSpPr>
            <p:spPr bwMode="auto">
              <a:xfrm rot="1800000">
                <a:off x="2405481" y="3220047"/>
                <a:ext cx="165084" cy="187329"/>
              </a:xfrm>
              <a:custGeom>
                <a:avLst/>
                <a:gdLst/>
                <a:ahLst/>
                <a:cxnLst>
                  <a:cxn ang="0">
                    <a:pos x="8" y="5"/>
                  </a:cxn>
                  <a:cxn ang="0">
                    <a:pos x="8" y="5"/>
                  </a:cxn>
                  <a:cxn ang="0">
                    <a:pos x="5" y="7"/>
                  </a:cxn>
                  <a:cxn ang="0">
                    <a:pos x="2" y="10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1" y="36"/>
                  </a:cxn>
                  <a:cxn ang="0">
                    <a:pos x="4" y="48"/>
                  </a:cxn>
                  <a:cxn ang="0">
                    <a:pos x="7" y="62"/>
                  </a:cxn>
                  <a:cxn ang="0">
                    <a:pos x="17" y="92"/>
                  </a:cxn>
                  <a:cxn ang="0">
                    <a:pos x="31" y="124"/>
                  </a:cxn>
                  <a:cxn ang="0">
                    <a:pos x="46" y="157"/>
                  </a:cxn>
                  <a:cxn ang="0">
                    <a:pos x="73" y="217"/>
                  </a:cxn>
                  <a:cxn ang="0">
                    <a:pos x="73" y="217"/>
                  </a:cxn>
                  <a:cxn ang="0">
                    <a:pos x="76" y="224"/>
                  </a:cxn>
                  <a:cxn ang="0">
                    <a:pos x="81" y="231"/>
                  </a:cxn>
                  <a:cxn ang="0">
                    <a:pos x="92" y="243"/>
                  </a:cxn>
                  <a:cxn ang="0">
                    <a:pos x="107" y="255"/>
                  </a:cxn>
                  <a:cxn ang="0">
                    <a:pos x="124" y="268"/>
                  </a:cxn>
                  <a:cxn ang="0">
                    <a:pos x="143" y="278"/>
                  </a:cxn>
                  <a:cxn ang="0">
                    <a:pos x="163" y="289"/>
                  </a:cxn>
                  <a:cxn ang="0">
                    <a:pos x="184" y="297"/>
                  </a:cxn>
                  <a:cxn ang="0">
                    <a:pos x="203" y="306"/>
                  </a:cxn>
                  <a:cxn ang="0">
                    <a:pos x="222" y="312"/>
                  </a:cxn>
                  <a:cxn ang="0">
                    <a:pos x="239" y="317"/>
                  </a:cxn>
                  <a:cxn ang="0">
                    <a:pos x="254" y="319"/>
                  </a:cxn>
                  <a:cxn ang="0">
                    <a:pos x="267" y="321"/>
                  </a:cxn>
                  <a:cxn ang="0">
                    <a:pos x="276" y="321"/>
                  </a:cxn>
                  <a:cxn ang="0">
                    <a:pos x="279" y="319"/>
                  </a:cxn>
                  <a:cxn ang="0">
                    <a:pos x="280" y="318"/>
                  </a:cxn>
                  <a:cxn ang="0">
                    <a:pos x="282" y="315"/>
                  </a:cxn>
                  <a:cxn ang="0">
                    <a:pos x="280" y="312"/>
                  </a:cxn>
                  <a:cxn ang="0">
                    <a:pos x="275" y="304"/>
                  </a:cxn>
                  <a:cxn ang="0">
                    <a:pos x="275" y="304"/>
                  </a:cxn>
                  <a:cxn ang="0">
                    <a:pos x="257" y="284"/>
                  </a:cxn>
                  <a:cxn ang="0">
                    <a:pos x="241" y="262"/>
                  </a:cxn>
                  <a:cxn ang="0">
                    <a:pos x="208" y="216"/>
                  </a:cxn>
                  <a:cxn ang="0">
                    <a:pos x="178" y="171"/>
                  </a:cxn>
                  <a:cxn ang="0">
                    <a:pos x="163" y="150"/>
                  </a:cxn>
                  <a:cxn ang="0">
                    <a:pos x="148" y="133"/>
                  </a:cxn>
                  <a:cxn ang="0">
                    <a:pos x="148" y="133"/>
                  </a:cxn>
                  <a:cxn ang="0">
                    <a:pos x="133" y="114"/>
                  </a:cxn>
                  <a:cxn ang="0">
                    <a:pos x="117" y="92"/>
                  </a:cxn>
                  <a:cxn ang="0">
                    <a:pos x="101" y="66"/>
                  </a:cxn>
                  <a:cxn ang="0">
                    <a:pos x="83" y="43"/>
                  </a:cxn>
                  <a:cxn ang="0">
                    <a:pos x="73" y="32"/>
                  </a:cxn>
                  <a:cxn ang="0">
                    <a:pos x="65" y="22"/>
                  </a:cxn>
                  <a:cxn ang="0">
                    <a:pos x="56" y="14"/>
                  </a:cxn>
                  <a:cxn ang="0">
                    <a:pos x="46" y="7"/>
                  </a:cxn>
                  <a:cxn ang="0">
                    <a:pos x="36" y="3"/>
                  </a:cxn>
                  <a:cxn ang="0">
                    <a:pos x="27" y="0"/>
                  </a:cxn>
                  <a:cxn ang="0">
                    <a:pos x="17" y="2"/>
                  </a:cxn>
                  <a:cxn ang="0">
                    <a:pos x="8" y="5"/>
                  </a:cxn>
                  <a:cxn ang="0">
                    <a:pos x="8" y="5"/>
                  </a:cxn>
                </a:cxnLst>
                <a:rect l="0" t="0" r="r" b="b"/>
                <a:pathLst>
                  <a:path w="282" h="321">
                    <a:moveTo>
                      <a:pt x="8" y="5"/>
                    </a:moveTo>
                    <a:lnTo>
                      <a:pt x="8" y="5"/>
                    </a:lnTo>
                    <a:lnTo>
                      <a:pt x="5" y="7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1" y="36"/>
                    </a:lnTo>
                    <a:lnTo>
                      <a:pt x="4" y="48"/>
                    </a:lnTo>
                    <a:lnTo>
                      <a:pt x="7" y="62"/>
                    </a:lnTo>
                    <a:lnTo>
                      <a:pt x="17" y="92"/>
                    </a:lnTo>
                    <a:lnTo>
                      <a:pt x="31" y="124"/>
                    </a:lnTo>
                    <a:lnTo>
                      <a:pt x="46" y="157"/>
                    </a:lnTo>
                    <a:lnTo>
                      <a:pt x="73" y="217"/>
                    </a:lnTo>
                    <a:lnTo>
                      <a:pt x="73" y="217"/>
                    </a:lnTo>
                    <a:lnTo>
                      <a:pt x="76" y="224"/>
                    </a:lnTo>
                    <a:lnTo>
                      <a:pt x="81" y="231"/>
                    </a:lnTo>
                    <a:lnTo>
                      <a:pt x="92" y="243"/>
                    </a:lnTo>
                    <a:lnTo>
                      <a:pt x="107" y="255"/>
                    </a:lnTo>
                    <a:lnTo>
                      <a:pt x="124" y="268"/>
                    </a:lnTo>
                    <a:lnTo>
                      <a:pt x="143" y="278"/>
                    </a:lnTo>
                    <a:lnTo>
                      <a:pt x="163" y="289"/>
                    </a:lnTo>
                    <a:lnTo>
                      <a:pt x="184" y="297"/>
                    </a:lnTo>
                    <a:lnTo>
                      <a:pt x="203" y="306"/>
                    </a:lnTo>
                    <a:lnTo>
                      <a:pt x="222" y="312"/>
                    </a:lnTo>
                    <a:lnTo>
                      <a:pt x="239" y="317"/>
                    </a:lnTo>
                    <a:lnTo>
                      <a:pt x="254" y="319"/>
                    </a:lnTo>
                    <a:lnTo>
                      <a:pt x="267" y="321"/>
                    </a:lnTo>
                    <a:lnTo>
                      <a:pt x="276" y="321"/>
                    </a:lnTo>
                    <a:lnTo>
                      <a:pt x="279" y="319"/>
                    </a:lnTo>
                    <a:lnTo>
                      <a:pt x="280" y="318"/>
                    </a:lnTo>
                    <a:lnTo>
                      <a:pt x="282" y="315"/>
                    </a:lnTo>
                    <a:lnTo>
                      <a:pt x="280" y="312"/>
                    </a:lnTo>
                    <a:lnTo>
                      <a:pt x="275" y="304"/>
                    </a:lnTo>
                    <a:lnTo>
                      <a:pt x="275" y="304"/>
                    </a:lnTo>
                    <a:lnTo>
                      <a:pt x="257" y="284"/>
                    </a:lnTo>
                    <a:lnTo>
                      <a:pt x="241" y="262"/>
                    </a:lnTo>
                    <a:lnTo>
                      <a:pt x="208" y="216"/>
                    </a:lnTo>
                    <a:lnTo>
                      <a:pt x="178" y="171"/>
                    </a:lnTo>
                    <a:lnTo>
                      <a:pt x="163" y="150"/>
                    </a:lnTo>
                    <a:lnTo>
                      <a:pt x="148" y="133"/>
                    </a:lnTo>
                    <a:lnTo>
                      <a:pt x="148" y="133"/>
                    </a:lnTo>
                    <a:lnTo>
                      <a:pt x="133" y="114"/>
                    </a:lnTo>
                    <a:lnTo>
                      <a:pt x="117" y="92"/>
                    </a:lnTo>
                    <a:lnTo>
                      <a:pt x="101" y="66"/>
                    </a:lnTo>
                    <a:lnTo>
                      <a:pt x="83" y="43"/>
                    </a:lnTo>
                    <a:lnTo>
                      <a:pt x="73" y="32"/>
                    </a:lnTo>
                    <a:lnTo>
                      <a:pt x="65" y="22"/>
                    </a:lnTo>
                    <a:lnTo>
                      <a:pt x="56" y="14"/>
                    </a:lnTo>
                    <a:lnTo>
                      <a:pt x="46" y="7"/>
                    </a:lnTo>
                    <a:lnTo>
                      <a:pt x="36" y="3"/>
                    </a:lnTo>
                    <a:lnTo>
                      <a:pt x="27" y="0"/>
                    </a:lnTo>
                    <a:lnTo>
                      <a:pt x="17" y="2"/>
                    </a:lnTo>
                    <a:lnTo>
                      <a:pt x="8" y="5"/>
                    </a:lnTo>
                    <a:lnTo>
                      <a:pt x="8" y="5"/>
                    </a:lnTo>
                    <a:close/>
                  </a:path>
                </a:pathLst>
              </a:custGeom>
              <a:solidFill>
                <a:srgbClr val="C99E88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>
                  <a:cs typeface="+mn-ea"/>
                  <a:sym typeface="+mn-lt"/>
                </a:endParaRPr>
              </a:p>
            </p:txBody>
          </p:sp>
          <p:sp>
            <p:nvSpPr>
              <p:cNvPr id="52" name="Freeform 69"/>
              <p:cNvSpPr/>
              <p:nvPr/>
            </p:nvSpPr>
            <p:spPr bwMode="auto">
              <a:xfrm rot="1800000">
                <a:off x="2039448" y="3310925"/>
                <a:ext cx="751657" cy="751657"/>
              </a:xfrm>
              <a:custGeom>
                <a:avLst/>
                <a:gdLst/>
                <a:ahLst/>
                <a:cxnLst>
                  <a:cxn ang="0">
                    <a:pos x="181" y="38"/>
                  </a:cxn>
                  <a:cxn ang="0">
                    <a:pos x="218" y="2"/>
                  </a:cxn>
                  <a:cxn ang="0">
                    <a:pos x="239" y="5"/>
                  </a:cxn>
                  <a:cxn ang="0">
                    <a:pos x="256" y="30"/>
                  </a:cxn>
                  <a:cxn ang="0">
                    <a:pos x="350" y="214"/>
                  </a:cxn>
                  <a:cxn ang="0">
                    <a:pos x="402" y="271"/>
                  </a:cxn>
                  <a:cxn ang="0">
                    <a:pos x="447" y="303"/>
                  </a:cxn>
                  <a:cxn ang="0">
                    <a:pos x="472" y="298"/>
                  </a:cxn>
                  <a:cxn ang="0">
                    <a:pos x="481" y="269"/>
                  </a:cxn>
                  <a:cxn ang="0">
                    <a:pos x="512" y="238"/>
                  </a:cxn>
                  <a:cxn ang="0">
                    <a:pos x="556" y="218"/>
                  </a:cxn>
                  <a:cxn ang="0">
                    <a:pos x="600" y="218"/>
                  </a:cxn>
                  <a:cxn ang="0">
                    <a:pos x="624" y="231"/>
                  </a:cxn>
                  <a:cxn ang="0">
                    <a:pos x="646" y="230"/>
                  </a:cxn>
                  <a:cxn ang="0">
                    <a:pos x="675" y="189"/>
                  </a:cxn>
                  <a:cxn ang="0">
                    <a:pos x="699" y="169"/>
                  </a:cxn>
                  <a:cxn ang="0">
                    <a:pos x="725" y="166"/>
                  </a:cxn>
                  <a:cxn ang="0">
                    <a:pos x="784" y="188"/>
                  </a:cxn>
                  <a:cxn ang="0">
                    <a:pos x="818" y="194"/>
                  </a:cxn>
                  <a:cxn ang="0">
                    <a:pos x="845" y="174"/>
                  </a:cxn>
                  <a:cxn ang="0">
                    <a:pos x="890" y="139"/>
                  </a:cxn>
                  <a:cxn ang="0">
                    <a:pos x="916" y="137"/>
                  </a:cxn>
                  <a:cxn ang="0">
                    <a:pos x="935" y="158"/>
                  </a:cxn>
                  <a:cxn ang="0">
                    <a:pos x="970" y="265"/>
                  </a:cxn>
                  <a:cxn ang="0">
                    <a:pos x="1000" y="422"/>
                  </a:cxn>
                  <a:cxn ang="0">
                    <a:pos x="1015" y="547"/>
                  </a:cxn>
                  <a:cxn ang="0">
                    <a:pos x="1041" y="655"/>
                  </a:cxn>
                  <a:cxn ang="0">
                    <a:pos x="1097" y="760"/>
                  </a:cxn>
                  <a:cxn ang="0">
                    <a:pos x="1203" y="947"/>
                  </a:cxn>
                  <a:cxn ang="0">
                    <a:pos x="1000" y="1283"/>
                  </a:cxn>
                  <a:cxn ang="0">
                    <a:pos x="741" y="1112"/>
                  </a:cxn>
                  <a:cxn ang="0">
                    <a:pos x="670" y="1019"/>
                  </a:cxn>
                  <a:cxn ang="0">
                    <a:pos x="587" y="952"/>
                  </a:cxn>
                  <a:cxn ang="0">
                    <a:pos x="452" y="874"/>
                  </a:cxn>
                  <a:cxn ang="0">
                    <a:pos x="339" y="836"/>
                  </a:cxn>
                  <a:cxn ang="0">
                    <a:pos x="198" y="780"/>
                  </a:cxn>
                  <a:cxn ang="0">
                    <a:pos x="143" y="740"/>
                  </a:cxn>
                  <a:cxn ang="0">
                    <a:pos x="109" y="674"/>
                  </a:cxn>
                  <a:cxn ang="0">
                    <a:pos x="29" y="498"/>
                  </a:cxn>
                  <a:cxn ang="0">
                    <a:pos x="6" y="445"/>
                  </a:cxn>
                  <a:cxn ang="0">
                    <a:pos x="3" y="384"/>
                  </a:cxn>
                  <a:cxn ang="0">
                    <a:pos x="30" y="318"/>
                  </a:cxn>
                  <a:cxn ang="0">
                    <a:pos x="52" y="295"/>
                  </a:cxn>
                  <a:cxn ang="0">
                    <a:pos x="59" y="317"/>
                  </a:cxn>
                  <a:cxn ang="0">
                    <a:pos x="66" y="370"/>
                  </a:cxn>
                  <a:cxn ang="0">
                    <a:pos x="91" y="432"/>
                  </a:cxn>
                  <a:cxn ang="0">
                    <a:pos x="143" y="511"/>
                  </a:cxn>
                  <a:cxn ang="0">
                    <a:pos x="187" y="606"/>
                  </a:cxn>
                  <a:cxn ang="0">
                    <a:pos x="221" y="659"/>
                  </a:cxn>
                  <a:cxn ang="0">
                    <a:pos x="247" y="665"/>
                  </a:cxn>
                  <a:cxn ang="0">
                    <a:pos x="264" y="641"/>
                  </a:cxn>
                  <a:cxn ang="0">
                    <a:pos x="274" y="587"/>
                  </a:cxn>
                  <a:cxn ang="0">
                    <a:pos x="258" y="498"/>
                  </a:cxn>
                  <a:cxn ang="0">
                    <a:pos x="214" y="385"/>
                  </a:cxn>
                  <a:cxn ang="0">
                    <a:pos x="104" y="133"/>
                  </a:cxn>
                  <a:cxn ang="0">
                    <a:pos x="87" y="65"/>
                  </a:cxn>
                  <a:cxn ang="0">
                    <a:pos x="97" y="55"/>
                  </a:cxn>
                  <a:cxn ang="0">
                    <a:pos x="136" y="61"/>
                  </a:cxn>
                  <a:cxn ang="0">
                    <a:pos x="168" y="47"/>
                  </a:cxn>
                </a:cxnLst>
                <a:rect l="0" t="0" r="r" b="b"/>
                <a:pathLst>
                  <a:path w="1285" h="1283">
                    <a:moveTo>
                      <a:pt x="168" y="47"/>
                    </a:moveTo>
                    <a:lnTo>
                      <a:pt x="168" y="47"/>
                    </a:lnTo>
                    <a:lnTo>
                      <a:pt x="175" y="43"/>
                    </a:lnTo>
                    <a:lnTo>
                      <a:pt x="181" y="38"/>
                    </a:lnTo>
                    <a:lnTo>
                      <a:pt x="194" y="26"/>
                    </a:lnTo>
                    <a:lnTo>
                      <a:pt x="203" y="15"/>
                    </a:lnTo>
                    <a:lnTo>
                      <a:pt x="214" y="5"/>
                    </a:lnTo>
                    <a:lnTo>
                      <a:pt x="218" y="2"/>
                    </a:lnTo>
                    <a:lnTo>
                      <a:pt x="224" y="0"/>
                    </a:lnTo>
                    <a:lnTo>
                      <a:pt x="229" y="0"/>
                    </a:lnTo>
                    <a:lnTo>
                      <a:pt x="233" y="1"/>
                    </a:lnTo>
                    <a:lnTo>
                      <a:pt x="239" y="5"/>
                    </a:lnTo>
                    <a:lnTo>
                      <a:pt x="244" y="11"/>
                    </a:lnTo>
                    <a:lnTo>
                      <a:pt x="249" y="19"/>
                    </a:lnTo>
                    <a:lnTo>
                      <a:pt x="256" y="30"/>
                    </a:lnTo>
                    <a:lnTo>
                      <a:pt x="256" y="30"/>
                    </a:lnTo>
                    <a:lnTo>
                      <a:pt x="284" y="87"/>
                    </a:lnTo>
                    <a:lnTo>
                      <a:pt x="313" y="144"/>
                    </a:lnTo>
                    <a:lnTo>
                      <a:pt x="339" y="194"/>
                    </a:lnTo>
                    <a:lnTo>
                      <a:pt x="350" y="214"/>
                    </a:lnTo>
                    <a:lnTo>
                      <a:pt x="360" y="226"/>
                    </a:lnTo>
                    <a:lnTo>
                      <a:pt x="360" y="226"/>
                    </a:lnTo>
                    <a:lnTo>
                      <a:pt x="386" y="253"/>
                    </a:lnTo>
                    <a:lnTo>
                      <a:pt x="402" y="271"/>
                    </a:lnTo>
                    <a:lnTo>
                      <a:pt x="421" y="286"/>
                    </a:lnTo>
                    <a:lnTo>
                      <a:pt x="431" y="293"/>
                    </a:lnTo>
                    <a:lnTo>
                      <a:pt x="439" y="299"/>
                    </a:lnTo>
                    <a:lnTo>
                      <a:pt x="447" y="303"/>
                    </a:lnTo>
                    <a:lnTo>
                      <a:pt x="455" y="305"/>
                    </a:lnTo>
                    <a:lnTo>
                      <a:pt x="462" y="305"/>
                    </a:lnTo>
                    <a:lnTo>
                      <a:pt x="467" y="302"/>
                    </a:lnTo>
                    <a:lnTo>
                      <a:pt x="472" y="298"/>
                    </a:lnTo>
                    <a:lnTo>
                      <a:pt x="474" y="290"/>
                    </a:lnTo>
                    <a:lnTo>
                      <a:pt x="474" y="290"/>
                    </a:lnTo>
                    <a:lnTo>
                      <a:pt x="477" y="279"/>
                    </a:lnTo>
                    <a:lnTo>
                      <a:pt x="481" y="269"/>
                    </a:lnTo>
                    <a:lnTo>
                      <a:pt x="488" y="261"/>
                    </a:lnTo>
                    <a:lnTo>
                      <a:pt x="495" y="253"/>
                    </a:lnTo>
                    <a:lnTo>
                      <a:pt x="503" y="245"/>
                    </a:lnTo>
                    <a:lnTo>
                      <a:pt x="512" y="238"/>
                    </a:lnTo>
                    <a:lnTo>
                      <a:pt x="523" y="231"/>
                    </a:lnTo>
                    <a:lnTo>
                      <a:pt x="534" y="226"/>
                    </a:lnTo>
                    <a:lnTo>
                      <a:pt x="545" y="222"/>
                    </a:lnTo>
                    <a:lnTo>
                      <a:pt x="556" y="218"/>
                    </a:lnTo>
                    <a:lnTo>
                      <a:pt x="567" y="216"/>
                    </a:lnTo>
                    <a:lnTo>
                      <a:pt x="579" y="215"/>
                    </a:lnTo>
                    <a:lnTo>
                      <a:pt x="589" y="215"/>
                    </a:lnTo>
                    <a:lnTo>
                      <a:pt x="600" y="218"/>
                    </a:lnTo>
                    <a:lnTo>
                      <a:pt x="609" y="222"/>
                    </a:lnTo>
                    <a:lnTo>
                      <a:pt x="617" y="226"/>
                    </a:lnTo>
                    <a:lnTo>
                      <a:pt x="617" y="226"/>
                    </a:lnTo>
                    <a:lnTo>
                      <a:pt x="624" y="231"/>
                    </a:lnTo>
                    <a:lnTo>
                      <a:pt x="631" y="234"/>
                    </a:lnTo>
                    <a:lnTo>
                      <a:pt x="636" y="234"/>
                    </a:lnTo>
                    <a:lnTo>
                      <a:pt x="642" y="233"/>
                    </a:lnTo>
                    <a:lnTo>
                      <a:pt x="646" y="230"/>
                    </a:lnTo>
                    <a:lnTo>
                      <a:pt x="650" y="227"/>
                    </a:lnTo>
                    <a:lnTo>
                      <a:pt x="658" y="216"/>
                    </a:lnTo>
                    <a:lnTo>
                      <a:pt x="666" y="203"/>
                    </a:lnTo>
                    <a:lnTo>
                      <a:pt x="675" y="189"/>
                    </a:lnTo>
                    <a:lnTo>
                      <a:pt x="680" y="182"/>
                    </a:lnTo>
                    <a:lnTo>
                      <a:pt x="685" y="177"/>
                    </a:lnTo>
                    <a:lnTo>
                      <a:pt x="692" y="173"/>
                    </a:lnTo>
                    <a:lnTo>
                      <a:pt x="699" y="169"/>
                    </a:lnTo>
                    <a:lnTo>
                      <a:pt x="699" y="169"/>
                    </a:lnTo>
                    <a:lnTo>
                      <a:pt x="707" y="167"/>
                    </a:lnTo>
                    <a:lnTo>
                      <a:pt x="717" y="166"/>
                    </a:lnTo>
                    <a:lnTo>
                      <a:pt x="725" y="166"/>
                    </a:lnTo>
                    <a:lnTo>
                      <a:pt x="733" y="169"/>
                    </a:lnTo>
                    <a:lnTo>
                      <a:pt x="751" y="173"/>
                    </a:lnTo>
                    <a:lnTo>
                      <a:pt x="767" y="179"/>
                    </a:lnTo>
                    <a:lnTo>
                      <a:pt x="784" y="188"/>
                    </a:lnTo>
                    <a:lnTo>
                      <a:pt x="799" y="192"/>
                    </a:lnTo>
                    <a:lnTo>
                      <a:pt x="805" y="194"/>
                    </a:lnTo>
                    <a:lnTo>
                      <a:pt x="812" y="194"/>
                    </a:lnTo>
                    <a:lnTo>
                      <a:pt x="818" y="194"/>
                    </a:lnTo>
                    <a:lnTo>
                      <a:pt x="823" y="192"/>
                    </a:lnTo>
                    <a:lnTo>
                      <a:pt x="823" y="192"/>
                    </a:lnTo>
                    <a:lnTo>
                      <a:pt x="834" y="185"/>
                    </a:lnTo>
                    <a:lnTo>
                      <a:pt x="845" y="174"/>
                    </a:lnTo>
                    <a:lnTo>
                      <a:pt x="857" y="163"/>
                    </a:lnTo>
                    <a:lnTo>
                      <a:pt x="869" y="152"/>
                    </a:lnTo>
                    <a:lnTo>
                      <a:pt x="883" y="143"/>
                    </a:lnTo>
                    <a:lnTo>
                      <a:pt x="890" y="139"/>
                    </a:lnTo>
                    <a:lnTo>
                      <a:pt x="895" y="137"/>
                    </a:lnTo>
                    <a:lnTo>
                      <a:pt x="902" y="136"/>
                    </a:lnTo>
                    <a:lnTo>
                      <a:pt x="909" y="136"/>
                    </a:lnTo>
                    <a:lnTo>
                      <a:pt x="916" y="137"/>
                    </a:lnTo>
                    <a:lnTo>
                      <a:pt x="921" y="141"/>
                    </a:lnTo>
                    <a:lnTo>
                      <a:pt x="921" y="141"/>
                    </a:lnTo>
                    <a:lnTo>
                      <a:pt x="928" y="148"/>
                    </a:lnTo>
                    <a:lnTo>
                      <a:pt x="935" y="158"/>
                    </a:lnTo>
                    <a:lnTo>
                      <a:pt x="940" y="171"/>
                    </a:lnTo>
                    <a:lnTo>
                      <a:pt x="947" y="186"/>
                    </a:lnTo>
                    <a:lnTo>
                      <a:pt x="958" y="223"/>
                    </a:lnTo>
                    <a:lnTo>
                      <a:pt x="970" y="265"/>
                    </a:lnTo>
                    <a:lnTo>
                      <a:pt x="980" y="309"/>
                    </a:lnTo>
                    <a:lnTo>
                      <a:pt x="989" y="353"/>
                    </a:lnTo>
                    <a:lnTo>
                      <a:pt x="1000" y="422"/>
                    </a:lnTo>
                    <a:lnTo>
                      <a:pt x="1000" y="422"/>
                    </a:lnTo>
                    <a:lnTo>
                      <a:pt x="1004" y="449"/>
                    </a:lnTo>
                    <a:lnTo>
                      <a:pt x="1007" y="481"/>
                    </a:lnTo>
                    <a:lnTo>
                      <a:pt x="1010" y="513"/>
                    </a:lnTo>
                    <a:lnTo>
                      <a:pt x="1015" y="547"/>
                    </a:lnTo>
                    <a:lnTo>
                      <a:pt x="1021" y="583"/>
                    </a:lnTo>
                    <a:lnTo>
                      <a:pt x="1029" y="620"/>
                    </a:lnTo>
                    <a:lnTo>
                      <a:pt x="1036" y="637"/>
                    </a:lnTo>
                    <a:lnTo>
                      <a:pt x="1041" y="655"/>
                    </a:lnTo>
                    <a:lnTo>
                      <a:pt x="1049" y="673"/>
                    </a:lnTo>
                    <a:lnTo>
                      <a:pt x="1057" y="691"/>
                    </a:lnTo>
                    <a:lnTo>
                      <a:pt x="1057" y="691"/>
                    </a:lnTo>
                    <a:lnTo>
                      <a:pt x="1097" y="760"/>
                    </a:lnTo>
                    <a:lnTo>
                      <a:pt x="1136" y="828"/>
                    </a:lnTo>
                    <a:lnTo>
                      <a:pt x="1173" y="891"/>
                    </a:lnTo>
                    <a:lnTo>
                      <a:pt x="1190" y="919"/>
                    </a:lnTo>
                    <a:lnTo>
                      <a:pt x="1203" y="947"/>
                    </a:lnTo>
                    <a:lnTo>
                      <a:pt x="1203" y="947"/>
                    </a:lnTo>
                    <a:lnTo>
                      <a:pt x="1233" y="1003"/>
                    </a:lnTo>
                    <a:lnTo>
                      <a:pt x="1285" y="1092"/>
                    </a:lnTo>
                    <a:lnTo>
                      <a:pt x="1000" y="1283"/>
                    </a:lnTo>
                    <a:lnTo>
                      <a:pt x="854" y="1283"/>
                    </a:lnTo>
                    <a:lnTo>
                      <a:pt x="854" y="1283"/>
                    </a:lnTo>
                    <a:lnTo>
                      <a:pt x="794" y="1192"/>
                    </a:lnTo>
                    <a:lnTo>
                      <a:pt x="741" y="1112"/>
                    </a:lnTo>
                    <a:lnTo>
                      <a:pt x="718" y="1079"/>
                    </a:lnTo>
                    <a:lnTo>
                      <a:pt x="699" y="1052"/>
                    </a:lnTo>
                    <a:lnTo>
                      <a:pt x="683" y="1031"/>
                    </a:lnTo>
                    <a:lnTo>
                      <a:pt x="670" y="1019"/>
                    </a:lnTo>
                    <a:lnTo>
                      <a:pt x="670" y="1019"/>
                    </a:lnTo>
                    <a:lnTo>
                      <a:pt x="646" y="997"/>
                    </a:lnTo>
                    <a:lnTo>
                      <a:pt x="617" y="975"/>
                    </a:lnTo>
                    <a:lnTo>
                      <a:pt x="587" y="952"/>
                    </a:lnTo>
                    <a:lnTo>
                      <a:pt x="555" y="930"/>
                    </a:lnTo>
                    <a:lnTo>
                      <a:pt x="522" y="910"/>
                    </a:lnTo>
                    <a:lnTo>
                      <a:pt x="487" y="891"/>
                    </a:lnTo>
                    <a:lnTo>
                      <a:pt x="452" y="874"/>
                    </a:lnTo>
                    <a:lnTo>
                      <a:pt x="435" y="868"/>
                    </a:lnTo>
                    <a:lnTo>
                      <a:pt x="418" y="861"/>
                    </a:lnTo>
                    <a:lnTo>
                      <a:pt x="418" y="861"/>
                    </a:lnTo>
                    <a:lnTo>
                      <a:pt x="339" y="836"/>
                    </a:lnTo>
                    <a:lnTo>
                      <a:pt x="297" y="823"/>
                    </a:lnTo>
                    <a:lnTo>
                      <a:pt x="255" y="806"/>
                    </a:lnTo>
                    <a:lnTo>
                      <a:pt x="215" y="790"/>
                    </a:lnTo>
                    <a:lnTo>
                      <a:pt x="198" y="780"/>
                    </a:lnTo>
                    <a:lnTo>
                      <a:pt x="181" y="771"/>
                    </a:lnTo>
                    <a:lnTo>
                      <a:pt x="166" y="761"/>
                    </a:lnTo>
                    <a:lnTo>
                      <a:pt x="154" y="750"/>
                    </a:lnTo>
                    <a:lnTo>
                      <a:pt x="143" y="740"/>
                    </a:lnTo>
                    <a:lnTo>
                      <a:pt x="135" y="729"/>
                    </a:lnTo>
                    <a:lnTo>
                      <a:pt x="135" y="729"/>
                    </a:lnTo>
                    <a:lnTo>
                      <a:pt x="123" y="703"/>
                    </a:lnTo>
                    <a:lnTo>
                      <a:pt x="109" y="674"/>
                    </a:lnTo>
                    <a:lnTo>
                      <a:pt x="81" y="610"/>
                    </a:lnTo>
                    <a:lnTo>
                      <a:pt x="53" y="547"/>
                    </a:lnTo>
                    <a:lnTo>
                      <a:pt x="40" y="522"/>
                    </a:lnTo>
                    <a:lnTo>
                      <a:pt x="29" y="498"/>
                    </a:lnTo>
                    <a:lnTo>
                      <a:pt x="29" y="498"/>
                    </a:lnTo>
                    <a:lnTo>
                      <a:pt x="19" y="481"/>
                    </a:lnTo>
                    <a:lnTo>
                      <a:pt x="11" y="463"/>
                    </a:lnTo>
                    <a:lnTo>
                      <a:pt x="6" y="445"/>
                    </a:lnTo>
                    <a:lnTo>
                      <a:pt x="1" y="430"/>
                    </a:lnTo>
                    <a:lnTo>
                      <a:pt x="0" y="414"/>
                    </a:lnTo>
                    <a:lnTo>
                      <a:pt x="0" y="399"/>
                    </a:lnTo>
                    <a:lnTo>
                      <a:pt x="3" y="384"/>
                    </a:lnTo>
                    <a:lnTo>
                      <a:pt x="8" y="368"/>
                    </a:lnTo>
                    <a:lnTo>
                      <a:pt x="8" y="368"/>
                    </a:lnTo>
                    <a:lnTo>
                      <a:pt x="23" y="335"/>
                    </a:lnTo>
                    <a:lnTo>
                      <a:pt x="30" y="318"/>
                    </a:lnTo>
                    <a:lnTo>
                      <a:pt x="38" y="306"/>
                    </a:lnTo>
                    <a:lnTo>
                      <a:pt x="45" y="297"/>
                    </a:lnTo>
                    <a:lnTo>
                      <a:pt x="49" y="295"/>
                    </a:lnTo>
                    <a:lnTo>
                      <a:pt x="52" y="295"/>
                    </a:lnTo>
                    <a:lnTo>
                      <a:pt x="55" y="297"/>
                    </a:lnTo>
                    <a:lnTo>
                      <a:pt x="56" y="301"/>
                    </a:lnTo>
                    <a:lnTo>
                      <a:pt x="57" y="308"/>
                    </a:lnTo>
                    <a:lnTo>
                      <a:pt x="59" y="317"/>
                    </a:lnTo>
                    <a:lnTo>
                      <a:pt x="59" y="317"/>
                    </a:lnTo>
                    <a:lnTo>
                      <a:pt x="60" y="336"/>
                    </a:lnTo>
                    <a:lnTo>
                      <a:pt x="63" y="354"/>
                    </a:lnTo>
                    <a:lnTo>
                      <a:pt x="66" y="370"/>
                    </a:lnTo>
                    <a:lnTo>
                      <a:pt x="70" y="385"/>
                    </a:lnTo>
                    <a:lnTo>
                      <a:pt x="75" y="400"/>
                    </a:lnTo>
                    <a:lnTo>
                      <a:pt x="82" y="415"/>
                    </a:lnTo>
                    <a:lnTo>
                      <a:pt x="91" y="432"/>
                    </a:lnTo>
                    <a:lnTo>
                      <a:pt x="104" y="449"/>
                    </a:lnTo>
                    <a:lnTo>
                      <a:pt x="104" y="449"/>
                    </a:lnTo>
                    <a:lnTo>
                      <a:pt x="127" y="483"/>
                    </a:lnTo>
                    <a:lnTo>
                      <a:pt x="143" y="511"/>
                    </a:lnTo>
                    <a:lnTo>
                      <a:pt x="155" y="538"/>
                    </a:lnTo>
                    <a:lnTo>
                      <a:pt x="169" y="568"/>
                    </a:lnTo>
                    <a:lnTo>
                      <a:pt x="169" y="568"/>
                    </a:lnTo>
                    <a:lnTo>
                      <a:pt x="187" y="606"/>
                    </a:lnTo>
                    <a:lnTo>
                      <a:pt x="198" y="628"/>
                    </a:lnTo>
                    <a:lnTo>
                      <a:pt x="209" y="646"/>
                    </a:lnTo>
                    <a:lnTo>
                      <a:pt x="214" y="654"/>
                    </a:lnTo>
                    <a:lnTo>
                      <a:pt x="221" y="659"/>
                    </a:lnTo>
                    <a:lnTo>
                      <a:pt x="228" y="665"/>
                    </a:lnTo>
                    <a:lnTo>
                      <a:pt x="233" y="667"/>
                    </a:lnTo>
                    <a:lnTo>
                      <a:pt x="240" y="667"/>
                    </a:lnTo>
                    <a:lnTo>
                      <a:pt x="247" y="665"/>
                    </a:lnTo>
                    <a:lnTo>
                      <a:pt x="252" y="661"/>
                    </a:lnTo>
                    <a:lnTo>
                      <a:pt x="259" y="652"/>
                    </a:lnTo>
                    <a:lnTo>
                      <a:pt x="259" y="652"/>
                    </a:lnTo>
                    <a:lnTo>
                      <a:pt x="264" y="641"/>
                    </a:lnTo>
                    <a:lnTo>
                      <a:pt x="270" y="631"/>
                    </a:lnTo>
                    <a:lnTo>
                      <a:pt x="273" y="617"/>
                    </a:lnTo>
                    <a:lnTo>
                      <a:pt x="274" y="603"/>
                    </a:lnTo>
                    <a:lnTo>
                      <a:pt x="274" y="587"/>
                    </a:lnTo>
                    <a:lnTo>
                      <a:pt x="273" y="571"/>
                    </a:lnTo>
                    <a:lnTo>
                      <a:pt x="270" y="554"/>
                    </a:lnTo>
                    <a:lnTo>
                      <a:pt x="267" y="537"/>
                    </a:lnTo>
                    <a:lnTo>
                      <a:pt x="258" y="498"/>
                    </a:lnTo>
                    <a:lnTo>
                      <a:pt x="245" y="460"/>
                    </a:lnTo>
                    <a:lnTo>
                      <a:pt x="232" y="422"/>
                    </a:lnTo>
                    <a:lnTo>
                      <a:pt x="214" y="385"/>
                    </a:lnTo>
                    <a:lnTo>
                      <a:pt x="214" y="385"/>
                    </a:lnTo>
                    <a:lnTo>
                      <a:pt x="172" y="293"/>
                    </a:lnTo>
                    <a:lnTo>
                      <a:pt x="146" y="237"/>
                    </a:lnTo>
                    <a:lnTo>
                      <a:pt x="123" y="184"/>
                    </a:lnTo>
                    <a:lnTo>
                      <a:pt x="104" y="133"/>
                    </a:lnTo>
                    <a:lnTo>
                      <a:pt x="97" y="111"/>
                    </a:lnTo>
                    <a:lnTo>
                      <a:pt x="91" y="92"/>
                    </a:lnTo>
                    <a:lnTo>
                      <a:pt x="89" y="77"/>
                    </a:lnTo>
                    <a:lnTo>
                      <a:pt x="87" y="65"/>
                    </a:lnTo>
                    <a:lnTo>
                      <a:pt x="89" y="61"/>
                    </a:lnTo>
                    <a:lnTo>
                      <a:pt x="90" y="57"/>
                    </a:lnTo>
                    <a:lnTo>
                      <a:pt x="93" y="55"/>
                    </a:lnTo>
                    <a:lnTo>
                      <a:pt x="97" y="55"/>
                    </a:lnTo>
                    <a:lnTo>
                      <a:pt x="97" y="55"/>
                    </a:lnTo>
                    <a:lnTo>
                      <a:pt x="109" y="55"/>
                    </a:lnTo>
                    <a:lnTo>
                      <a:pt x="120" y="58"/>
                    </a:lnTo>
                    <a:lnTo>
                      <a:pt x="136" y="61"/>
                    </a:lnTo>
                    <a:lnTo>
                      <a:pt x="143" y="61"/>
                    </a:lnTo>
                    <a:lnTo>
                      <a:pt x="150" y="58"/>
                    </a:lnTo>
                    <a:lnTo>
                      <a:pt x="158" y="54"/>
                    </a:lnTo>
                    <a:lnTo>
                      <a:pt x="168" y="47"/>
                    </a:lnTo>
                    <a:lnTo>
                      <a:pt x="168" y="47"/>
                    </a:lnTo>
                    <a:close/>
                  </a:path>
                </a:pathLst>
              </a:custGeom>
              <a:solidFill>
                <a:srgbClr val="C99E88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>
                  <a:cs typeface="+mn-ea"/>
                  <a:sym typeface="+mn-lt"/>
                </a:endParaRPr>
              </a:p>
            </p:txBody>
          </p:sp>
          <p:sp>
            <p:nvSpPr>
              <p:cNvPr id="53" name="Freeform 70"/>
              <p:cNvSpPr/>
              <p:nvPr/>
            </p:nvSpPr>
            <p:spPr bwMode="auto">
              <a:xfrm rot="1800000">
                <a:off x="2501363" y="3283255"/>
                <a:ext cx="159230" cy="153375"/>
              </a:xfrm>
              <a:custGeom>
                <a:avLst/>
                <a:gdLst/>
                <a:ahLst/>
                <a:cxnLst>
                  <a:cxn ang="0">
                    <a:pos x="16" y="2"/>
                  </a:cxn>
                  <a:cxn ang="0">
                    <a:pos x="16" y="2"/>
                  </a:cxn>
                  <a:cxn ang="0">
                    <a:pos x="9" y="4"/>
                  </a:cxn>
                  <a:cxn ang="0">
                    <a:pos x="5" y="10"/>
                  </a:cxn>
                  <a:cxn ang="0">
                    <a:pos x="1" y="15"/>
                  </a:cxn>
                  <a:cxn ang="0">
                    <a:pos x="0" y="23"/>
                  </a:cxn>
                  <a:cxn ang="0">
                    <a:pos x="0" y="31"/>
                  </a:cxn>
                  <a:cxn ang="0">
                    <a:pos x="0" y="41"/>
                  </a:cxn>
                  <a:cxn ang="0">
                    <a:pos x="1" y="52"/>
                  </a:cxn>
                  <a:cxn ang="0">
                    <a:pos x="4" y="63"/>
                  </a:cxn>
                  <a:cxn ang="0">
                    <a:pos x="14" y="86"/>
                  </a:cxn>
                  <a:cxn ang="0">
                    <a:pos x="26" y="112"/>
                  </a:cxn>
                  <a:cxn ang="0">
                    <a:pos x="41" y="136"/>
                  </a:cxn>
                  <a:cxn ang="0">
                    <a:pos x="50" y="147"/>
                  </a:cxn>
                  <a:cxn ang="0">
                    <a:pos x="60" y="160"/>
                  </a:cxn>
                  <a:cxn ang="0">
                    <a:pos x="60" y="160"/>
                  </a:cxn>
                  <a:cxn ang="0">
                    <a:pos x="79" y="181"/>
                  </a:cxn>
                  <a:cxn ang="0">
                    <a:pos x="99" y="202"/>
                  </a:cxn>
                  <a:cxn ang="0">
                    <a:pos x="121" y="221"/>
                  </a:cxn>
                  <a:cxn ang="0">
                    <a:pos x="142" y="237"/>
                  </a:cxn>
                  <a:cxn ang="0">
                    <a:pos x="163" y="251"/>
                  </a:cxn>
                  <a:cxn ang="0">
                    <a:pos x="173" y="256"/>
                  </a:cxn>
                  <a:cxn ang="0">
                    <a:pos x="182" y="260"/>
                  </a:cxn>
                  <a:cxn ang="0">
                    <a:pos x="192" y="262"/>
                  </a:cxn>
                  <a:cxn ang="0">
                    <a:pos x="202" y="263"/>
                  </a:cxn>
                  <a:cxn ang="0">
                    <a:pos x="210" y="263"/>
                  </a:cxn>
                  <a:cxn ang="0">
                    <a:pos x="218" y="260"/>
                  </a:cxn>
                  <a:cxn ang="0">
                    <a:pos x="218" y="260"/>
                  </a:cxn>
                  <a:cxn ang="0">
                    <a:pos x="248" y="251"/>
                  </a:cxn>
                  <a:cxn ang="0">
                    <a:pos x="260" y="245"/>
                  </a:cxn>
                  <a:cxn ang="0">
                    <a:pos x="264" y="243"/>
                  </a:cxn>
                  <a:cxn ang="0">
                    <a:pos x="268" y="239"/>
                  </a:cxn>
                  <a:cxn ang="0">
                    <a:pos x="270" y="235"/>
                  </a:cxn>
                  <a:cxn ang="0">
                    <a:pos x="271" y="229"/>
                  </a:cxn>
                  <a:cxn ang="0">
                    <a:pos x="270" y="224"/>
                  </a:cxn>
                  <a:cxn ang="0">
                    <a:pos x="266" y="217"/>
                  </a:cxn>
                  <a:cxn ang="0">
                    <a:pos x="262" y="210"/>
                  </a:cxn>
                  <a:cxn ang="0">
                    <a:pos x="253" y="200"/>
                  </a:cxn>
                  <a:cxn ang="0">
                    <a:pos x="232" y="179"/>
                  </a:cxn>
                  <a:cxn ang="0">
                    <a:pos x="232" y="179"/>
                  </a:cxn>
                  <a:cxn ang="0">
                    <a:pos x="203" y="151"/>
                  </a:cxn>
                  <a:cxn ang="0">
                    <a:pos x="173" y="120"/>
                  </a:cxn>
                  <a:cxn ang="0">
                    <a:pos x="142" y="89"/>
                  </a:cxn>
                  <a:cxn ang="0">
                    <a:pos x="110" y="59"/>
                  </a:cxn>
                  <a:cxn ang="0">
                    <a:pos x="80" y="33"/>
                  </a:cxn>
                  <a:cxn ang="0">
                    <a:pos x="67" y="22"/>
                  </a:cxn>
                  <a:cxn ang="0">
                    <a:pos x="54" y="12"/>
                  </a:cxn>
                  <a:cxn ang="0">
                    <a:pos x="42" y="6"/>
                  </a:cxn>
                  <a:cxn ang="0">
                    <a:pos x="33" y="2"/>
                  </a:cxn>
                  <a:cxn ang="0">
                    <a:pos x="23" y="0"/>
                  </a:cxn>
                  <a:cxn ang="0">
                    <a:pos x="19" y="0"/>
                  </a:cxn>
                  <a:cxn ang="0">
                    <a:pos x="16" y="2"/>
                  </a:cxn>
                  <a:cxn ang="0">
                    <a:pos x="16" y="2"/>
                  </a:cxn>
                </a:cxnLst>
                <a:rect l="0" t="0" r="r" b="b"/>
                <a:pathLst>
                  <a:path w="271" h="263">
                    <a:moveTo>
                      <a:pt x="16" y="2"/>
                    </a:moveTo>
                    <a:lnTo>
                      <a:pt x="16" y="2"/>
                    </a:lnTo>
                    <a:lnTo>
                      <a:pt x="9" y="4"/>
                    </a:lnTo>
                    <a:lnTo>
                      <a:pt x="5" y="10"/>
                    </a:lnTo>
                    <a:lnTo>
                      <a:pt x="1" y="15"/>
                    </a:lnTo>
                    <a:lnTo>
                      <a:pt x="0" y="23"/>
                    </a:lnTo>
                    <a:lnTo>
                      <a:pt x="0" y="31"/>
                    </a:lnTo>
                    <a:lnTo>
                      <a:pt x="0" y="41"/>
                    </a:lnTo>
                    <a:lnTo>
                      <a:pt x="1" y="52"/>
                    </a:lnTo>
                    <a:lnTo>
                      <a:pt x="4" y="63"/>
                    </a:lnTo>
                    <a:lnTo>
                      <a:pt x="14" y="86"/>
                    </a:lnTo>
                    <a:lnTo>
                      <a:pt x="26" y="112"/>
                    </a:lnTo>
                    <a:lnTo>
                      <a:pt x="41" y="136"/>
                    </a:lnTo>
                    <a:lnTo>
                      <a:pt x="50" y="147"/>
                    </a:lnTo>
                    <a:lnTo>
                      <a:pt x="60" y="160"/>
                    </a:lnTo>
                    <a:lnTo>
                      <a:pt x="60" y="160"/>
                    </a:lnTo>
                    <a:lnTo>
                      <a:pt x="79" y="181"/>
                    </a:lnTo>
                    <a:lnTo>
                      <a:pt x="99" y="202"/>
                    </a:lnTo>
                    <a:lnTo>
                      <a:pt x="121" y="221"/>
                    </a:lnTo>
                    <a:lnTo>
                      <a:pt x="142" y="237"/>
                    </a:lnTo>
                    <a:lnTo>
                      <a:pt x="163" y="251"/>
                    </a:lnTo>
                    <a:lnTo>
                      <a:pt x="173" y="256"/>
                    </a:lnTo>
                    <a:lnTo>
                      <a:pt x="182" y="260"/>
                    </a:lnTo>
                    <a:lnTo>
                      <a:pt x="192" y="262"/>
                    </a:lnTo>
                    <a:lnTo>
                      <a:pt x="202" y="263"/>
                    </a:lnTo>
                    <a:lnTo>
                      <a:pt x="210" y="263"/>
                    </a:lnTo>
                    <a:lnTo>
                      <a:pt x="218" y="260"/>
                    </a:lnTo>
                    <a:lnTo>
                      <a:pt x="218" y="260"/>
                    </a:lnTo>
                    <a:lnTo>
                      <a:pt x="248" y="251"/>
                    </a:lnTo>
                    <a:lnTo>
                      <a:pt x="260" y="245"/>
                    </a:lnTo>
                    <a:lnTo>
                      <a:pt x="264" y="243"/>
                    </a:lnTo>
                    <a:lnTo>
                      <a:pt x="268" y="239"/>
                    </a:lnTo>
                    <a:lnTo>
                      <a:pt x="270" y="235"/>
                    </a:lnTo>
                    <a:lnTo>
                      <a:pt x="271" y="229"/>
                    </a:lnTo>
                    <a:lnTo>
                      <a:pt x="270" y="224"/>
                    </a:lnTo>
                    <a:lnTo>
                      <a:pt x="266" y="217"/>
                    </a:lnTo>
                    <a:lnTo>
                      <a:pt x="262" y="210"/>
                    </a:lnTo>
                    <a:lnTo>
                      <a:pt x="253" y="200"/>
                    </a:lnTo>
                    <a:lnTo>
                      <a:pt x="232" y="179"/>
                    </a:lnTo>
                    <a:lnTo>
                      <a:pt x="232" y="179"/>
                    </a:lnTo>
                    <a:lnTo>
                      <a:pt x="203" y="151"/>
                    </a:lnTo>
                    <a:lnTo>
                      <a:pt x="173" y="120"/>
                    </a:lnTo>
                    <a:lnTo>
                      <a:pt x="142" y="89"/>
                    </a:lnTo>
                    <a:lnTo>
                      <a:pt x="110" y="59"/>
                    </a:lnTo>
                    <a:lnTo>
                      <a:pt x="80" y="33"/>
                    </a:lnTo>
                    <a:lnTo>
                      <a:pt x="67" y="22"/>
                    </a:lnTo>
                    <a:lnTo>
                      <a:pt x="54" y="12"/>
                    </a:lnTo>
                    <a:lnTo>
                      <a:pt x="42" y="6"/>
                    </a:lnTo>
                    <a:lnTo>
                      <a:pt x="33" y="2"/>
                    </a:lnTo>
                    <a:lnTo>
                      <a:pt x="23" y="0"/>
                    </a:lnTo>
                    <a:lnTo>
                      <a:pt x="19" y="0"/>
                    </a:lnTo>
                    <a:lnTo>
                      <a:pt x="16" y="2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rgbClr val="C99E88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>
                  <a:cs typeface="+mn-ea"/>
                  <a:sym typeface="+mn-lt"/>
                </a:endParaRPr>
              </a:p>
            </p:txBody>
          </p:sp>
          <p:sp>
            <p:nvSpPr>
              <p:cNvPr id="54" name="Freeform 71"/>
              <p:cNvSpPr/>
              <p:nvPr/>
            </p:nvSpPr>
            <p:spPr bwMode="auto">
              <a:xfrm rot="1800000">
                <a:off x="2617654" y="3353311"/>
                <a:ext cx="110056" cy="112397"/>
              </a:xfrm>
              <a:custGeom>
                <a:avLst/>
                <a:gdLst/>
                <a:ahLst/>
                <a:cxnLst>
                  <a:cxn ang="0">
                    <a:pos x="13" y="1"/>
                  </a:cxn>
                  <a:cxn ang="0">
                    <a:pos x="13" y="1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3"/>
                  </a:cxn>
                  <a:cxn ang="0">
                    <a:pos x="0" y="34"/>
                  </a:cxn>
                  <a:cxn ang="0">
                    <a:pos x="0" y="45"/>
                  </a:cxn>
                  <a:cxn ang="0">
                    <a:pos x="2" y="57"/>
                  </a:cxn>
                  <a:cxn ang="0">
                    <a:pos x="5" y="70"/>
                  </a:cxn>
                  <a:cxn ang="0">
                    <a:pos x="9" y="82"/>
                  </a:cxn>
                  <a:cxn ang="0">
                    <a:pos x="15" y="96"/>
                  </a:cxn>
                  <a:cxn ang="0">
                    <a:pos x="21" y="108"/>
                  </a:cxn>
                  <a:cxn ang="0">
                    <a:pos x="30" y="120"/>
                  </a:cxn>
                  <a:cxn ang="0">
                    <a:pos x="38" y="132"/>
                  </a:cxn>
                  <a:cxn ang="0">
                    <a:pos x="47" y="143"/>
                  </a:cxn>
                  <a:cxn ang="0">
                    <a:pos x="57" y="154"/>
                  </a:cxn>
                  <a:cxn ang="0">
                    <a:pos x="68" y="162"/>
                  </a:cxn>
                  <a:cxn ang="0">
                    <a:pos x="79" y="170"/>
                  </a:cxn>
                  <a:cxn ang="0">
                    <a:pos x="79" y="170"/>
                  </a:cxn>
                  <a:cxn ang="0">
                    <a:pos x="90" y="177"/>
                  </a:cxn>
                  <a:cxn ang="0">
                    <a:pos x="102" y="183"/>
                  </a:cxn>
                  <a:cxn ang="0">
                    <a:pos x="113" y="187"/>
                  </a:cxn>
                  <a:cxn ang="0">
                    <a:pos x="125" y="190"/>
                  </a:cxn>
                  <a:cxn ang="0">
                    <a:pos x="136" y="191"/>
                  </a:cxn>
                  <a:cxn ang="0">
                    <a:pos x="147" y="192"/>
                  </a:cxn>
                  <a:cxn ang="0">
                    <a:pos x="156" y="192"/>
                  </a:cxn>
                  <a:cxn ang="0">
                    <a:pos x="166" y="191"/>
                  </a:cxn>
                  <a:cxn ang="0">
                    <a:pos x="174" y="188"/>
                  </a:cxn>
                  <a:cxn ang="0">
                    <a:pos x="179" y="184"/>
                  </a:cxn>
                  <a:cxn ang="0">
                    <a:pos x="185" y="180"/>
                  </a:cxn>
                  <a:cxn ang="0">
                    <a:pos x="188" y="173"/>
                  </a:cxn>
                  <a:cxn ang="0">
                    <a:pos x="188" y="166"/>
                  </a:cxn>
                  <a:cxn ang="0">
                    <a:pos x="186" y="160"/>
                  </a:cxn>
                  <a:cxn ang="0">
                    <a:pos x="182" y="150"/>
                  </a:cxn>
                  <a:cxn ang="0">
                    <a:pos x="177" y="140"/>
                  </a:cxn>
                  <a:cxn ang="0">
                    <a:pos x="177" y="140"/>
                  </a:cxn>
                  <a:cxn ang="0">
                    <a:pos x="158" y="117"/>
                  </a:cxn>
                  <a:cxn ang="0">
                    <a:pos x="136" y="94"/>
                  </a:cxn>
                  <a:cxn ang="0">
                    <a:pos x="111" y="70"/>
                  </a:cxn>
                  <a:cxn ang="0">
                    <a:pos x="87" y="46"/>
                  </a:cxn>
                  <a:cxn ang="0">
                    <a:pos x="64" y="27"/>
                  </a:cxn>
                  <a:cxn ang="0">
                    <a:pos x="42" y="11"/>
                  </a:cxn>
                  <a:cxn ang="0">
                    <a:pos x="32" y="6"/>
                  </a:cxn>
                  <a:cxn ang="0">
                    <a:pos x="24" y="3"/>
                  </a:cxn>
                  <a:cxn ang="0">
                    <a:pos x="17" y="0"/>
                  </a:cxn>
                  <a:cxn ang="0">
                    <a:pos x="13" y="1"/>
                  </a:cxn>
                  <a:cxn ang="0">
                    <a:pos x="13" y="1"/>
                  </a:cxn>
                </a:cxnLst>
                <a:rect l="0" t="0" r="r" b="b"/>
                <a:pathLst>
                  <a:path w="188" h="192">
                    <a:moveTo>
                      <a:pt x="13" y="1"/>
                    </a:moveTo>
                    <a:lnTo>
                      <a:pt x="13" y="1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3"/>
                    </a:lnTo>
                    <a:lnTo>
                      <a:pt x="0" y="34"/>
                    </a:lnTo>
                    <a:lnTo>
                      <a:pt x="0" y="45"/>
                    </a:lnTo>
                    <a:lnTo>
                      <a:pt x="2" y="57"/>
                    </a:lnTo>
                    <a:lnTo>
                      <a:pt x="5" y="70"/>
                    </a:lnTo>
                    <a:lnTo>
                      <a:pt x="9" y="82"/>
                    </a:lnTo>
                    <a:lnTo>
                      <a:pt x="15" y="96"/>
                    </a:lnTo>
                    <a:lnTo>
                      <a:pt x="21" y="108"/>
                    </a:lnTo>
                    <a:lnTo>
                      <a:pt x="30" y="120"/>
                    </a:lnTo>
                    <a:lnTo>
                      <a:pt x="38" y="132"/>
                    </a:lnTo>
                    <a:lnTo>
                      <a:pt x="47" y="143"/>
                    </a:lnTo>
                    <a:lnTo>
                      <a:pt x="57" y="154"/>
                    </a:lnTo>
                    <a:lnTo>
                      <a:pt x="68" y="162"/>
                    </a:lnTo>
                    <a:lnTo>
                      <a:pt x="79" y="170"/>
                    </a:lnTo>
                    <a:lnTo>
                      <a:pt x="79" y="170"/>
                    </a:lnTo>
                    <a:lnTo>
                      <a:pt x="90" y="177"/>
                    </a:lnTo>
                    <a:lnTo>
                      <a:pt x="102" y="183"/>
                    </a:lnTo>
                    <a:lnTo>
                      <a:pt x="113" y="187"/>
                    </a:lnTo>
                    <a:lnTo>
                      <a:pt x="125" y="190"/>
                    </a:lnTo>
                    <a:lnTo>
                      <a:pt x="136" y="191"/>
                    </a:lnTo>
                    <a:lnTo>
                      <a:pt x="147" y="192"/>
                    </a:lnTo>
                    <a:lnTo>
                      <a:pt x="156" y="192"/>
                    </a:lnTo>
                    <a:lnTo>
                      <a:pt x="166" y="191"/>
                    </a:lnTo>
                    <a:lnTo>
                      <a:pt x="174" y="188"/>
                    </a:lnTo>
                    <a:lnTo>
                      <a:pt x="179" y="184"/>
                    </a:lnTo>
                    <a:lnTo>
                      <a:pt x="185" y="180"/>
                    </a:lnTo>
                    <a:lnTo>
                      <a:pt x="188" y="173"/>
                    </a:lnTo>
                    <a:lnTo>
                      <a:pt x="188" y="166"/>
                    </a:lnTo>
                    <a:lnTo>
                      <a:pt x="186" y="160"/>
                    </a:lnTo>
                    <a:lnTo>
                      <a:pt x="182" y="150"/>
                    </a:lnTo>
                    <a:lnTo>
                      <a:pt x="177" y="140"/>
                    </a:lnTo>
                    <a:lnTo>
                      <a:pt x="177" y="140"/>
                    </a:lnTo>
                    <a:lnTo>
                      <a:pt x="158" y="117"/>
                    </a:lnTo>
                    <a:lnTo>
                      <a:pt x="136" y="94"/>
                    </a:lnTo>
                    <a:lnTo>
                      <a:pt x="111" y="70"/>
                    </a:lnTo>
                    <a:lnTo>
                      <a:pt x="87" y="46"/>
                    </a:lnTo>
                    <a:lnTo>
                      <a:pt x="64" y="27"/>
                    </a:lnTo>
                    <a:lnTo>
                      <a:pt x="42" y="11"/>
                    </a:lnTo>
                    <a:lnTo>
                      <a:pt x="32" y="6"/>
                    </a:lnTo>
                    <a:lnTo>
                      <a:pt x="24" y="3"/>
                    </a:lnTo>
                    <a:lnTo>
                      <a:pt x="17" y="0"/>
                    </a:lnTo>
                    <a:lnTo>
                      <a:pt x="13" y="1"/>
                    </a:lnTo>
                    <a:lnTo>
                      <a:pt x="13" y="1"/>
                    </a:lnTo>
                    <a:close/>
                  </a:path>
                </a:pathLst>
              </a:custGeom>
              <a:solidFill>
                <a:srgbClr val="C99E88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>
                  <a:cs typeface="+mn-ea"/>
                  <a:sym typeface="+mn-lt"/>
                </a:endParaRPr>
              </a:p>
            </p:txBody>
          </p:sp>
          <p:sp>
            <p:nvSpPr>
              <p:cNvPr id="55" name="Freeform 72"/>
              <p:cNvSpPr>
                <a:spLocks noEditPoints="1"/>
              </p:cNvSpPr>
              <p:nvPr/>
            </p:nvSpPr>
            <p:spPr bwMode="auto">
              <a:xfrm rot="1800000">
                <a:off x="2171464" y="3387032"/>
                <a:ext cx="90152" cy="142838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0" y="9"/>
                  </a:cxn>
                  <a:cxn ang="0">
                    <a:pos x="11" y="4"/>
                  </a:cxn>
                  <a:cxn ang="0">
                    <a:pos x="21" y="0"/>
                  </a:cxn>
                  <a:cxn ang="0">
                    <a:pos x="30" y="0"/>
                  </a:cxn>
                  <a:cxn ang="0">
                    <a:pos x="39" y="1"/>
                  </a:cxn>
                  <a:cxn ang="0">
                    <a:pos x="45" y="5"/>
                  </a:cxn>
                  <a:cxn ang="0">
                    <a:pos x="52" y="12"/>
                  </a:cxn>
                  <a:cxn ang="0">
                    <a:pos x="58" y="19"/>
                  </a:cxn>
                  <a:cxn ang="0">
                    <a:pos x="63" y="28"/>
                  </a:cxn>
                  <a:cxn ang="0">
                    <a:pos x="63" y="28"/>
                  </a:cxn>
                  <a:cxn ang="0">
                    <a:pos x="51" y="19"/>
                  </a:cxn>
                  <a:cxn ang="0">
                    <a:pos x="44" y="15"/>
                  </a:cxn>
                  <a:cxn ang="0">
                    <a:pos x="37" y="10"/>
                  </a:cxn>
                  <a:cxn ang="0">
                    <a:pos x="29" y="8"/>
                  </a:cxn>
                  <a:cxn ang="0">
                    <a:pos x="21" y="6"/>
                  </a:cxn>
                  <a:cxn ang="0">
                    <a:pos x="11" y="6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133" y="243"/>
                  </a:cxn>
                  <a:cxn ang="0">
                    <a:pos x="133" y="243"/>
                  </a:cxn>
                  <a:cxn ang="0">
                    <a:pos x="145" y="233"/>
                  </a:cxn>
                  <a:cxn ang="0">
                    <a:pos x="149" y="227"/>
                  </a:cxn>
                  <a:cxn ang="0">
                    <a:pos x="152" y="222"/>
                  </a:cxn>
                  <a:cxn ang="0">
                    <a:pos x="154" y="215"/>
                  </a:cxn>
                  <a:cxn ang="0">
                    <a:pos x="156" y="208"/>
                  </a:cxn>
                  <a:cxn ang="0">
                    <a:pos x="156" y="199"/>
                  </a:cxn>
                  <a:cxn ang="0">
                    <a:pos x="154" y="186"/>
                  </a:cxn>
                  <a:cxn ang="0">
                    <a:pos x="154" y="186"/>
                  </a:cxn>
                  <a:cxn ang="0">
                    <a:pos x="149" y="208"/>
                  </a:cxn>
                  <a:cxn ang="0">
                    <a:pos x="143" y="222"/>
                  </a:cxn>
                  <a:cxn ang="0">
                    <a:pos x="139" y="233"/>
                  </a:cxn>
                  <a:cxn ang="0">
                    <a:pos x="133" y="243"/>
                  </a:cxn>
                  <a:cxn ang="0">
                    <a:pos x="133" y="243"/>
                  </a:cxn>
                </a:cxnLst>
                <a:rect l="0" t="0" r="r" b="b"/>
                <a:pathLst>
                  <a:path w="156" h="243">
                    <a:moveTo>
                      <a:pt x="0" y="9"/>
                    </a:moveTo>
                    <a:lnTo>
                      <a:pt x="0" y="9"/>
                    </a:lnTo>
                    <a:lnTo>
                      <a:pt x="11" y="4"/>
                    </a:lnTo>
                    <a:lnTo>
                      <a:pt x="21" y="0"/>
                    </a:lnTo>
                    <a:lnTo>
                      <a:pt x="30" y="0"/>
                    </a:lnTo>
                    <a:lnTo>
                      <a:pt x="39" y="1"/>
                    </a:lnTo>
                    <a:lnTo>
                      <a:pt x="45" y="5"/>
                    </a:lnTo>
                    <a:lnTo>
                      <a:pt x="52" y="12"/>
                    </a:lnTo>
                    <a:lnTo>
                      <a:pt x="58" y="19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51" y="19"/>
                    </a:lnTo>
                    <a:lnTo>
                      <a:pt x="44" y="15"/>
                    </a:lnTo>
                    <a:lnTo>
                      <a:pt x="37" y="10"/>
                    </a:lnTo>
                    <a:lnTo>
                      <a:pt x="29" y="8"/>
                    </a:lnTo>
                    <a:lnTo>
                      <a:pt x="21" y="6"/>
                    </a:lnTo>
                    <a:lnTo>
                      <a:pt x="11" y="6"/>
                    </a:lnTo>
                    <a:lnTo>
                      <a:pt x="0" y="9"/>
                    </a:lnTo>
                    <a:lnTo>
                      <a:pt x="0" y="9"/>
                    </a:lnTo>
                    <a:close/>
                    <a:moveTo>
                      <a:pt x="133" y="243"/>
                    </a:moveTo>
                    <a:lnTo>
                      <a:pt x="133" y="243"/>
                    </a:lnTo>
                    <a:lnTo>
                      <a:pt x="145" y="233"/>
                    </a:lnTo>
                    <a:lnTo>
                      <a:pt x="149" y="227"/>
                    </a:lnTo>
                    <a:lnTo>
                      <a:pt x="152" y="222"/>
                    </a:lnTo>
                    <a:lnTo>
                      <a:pt x="154" y="215"/>
                    </a:lnTo>
                    <a:lnTo>
                      <a:pt x="156" y="208"/>
                    </a:lnTo>
                    <a:lnTo>
                      <a:pt x="156" y="199"/>
                    </a:lnTo>
                    <a:lnTo>
                      <a:pt x="154" y="186"/>
                    </a:lnTo>
                    <a:lnTo>
                      <a:pt x="154" y="186"/>
                    </a:lnTo>
                    <a:lnTo>
                      <a:pt x="149" y="208"/>
                    </a:lnTo>
                    <a:lnTo>
                      <a:pt x="143" y="222"/>
                    </a:lnTo>
                    <a:lnTo>
                      <a:pt x="139" y="233"/>
                    </a:lnTo>
                    <a:lnTo>
                      <a:pt x="133" y="243"/>
                    </a:lnTo>
                    <a:lnTo>
                      <a:pt x="133" y="243"/>
                    </a:lnTo>
                    <a:close/>
                  </a:path>
                </a:pathLst>
              </a:custGeom>
              <a:solidFill>
                <a:srgbClr val="8C6A58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>
                  <a:cs typeface="+mn-ea"/>
                  <a:sym typeface="+mn-lt"/>
                </a:endParaRPr>
              </a:p>
            </p:txBody>
          </p:sp>
          <p:sp>
            <p:nvSpPr>
              <p:cNvPr id="56" name="Freeform 73"/>
              <p:cNvSpPr/>
              <p:nvPr/>
            </p:nvSpPr>
            <p:spPr bwMode="auto">
              <a:xfrm rot="1800000">
                <a:off x="1512747" y="2737980"/>
                <a:ext cx="25758" cy="19903"/>
              </a:xfrm>
              <a:custGeom>
                <a:avLst/>
                <a:gdLst/>
                <a:ahLst/>
                <a:cxnLst>
                  <a:cxn ang="0">
                    <a:pos x="0" y="35"/>
                  </a:cxn>
                  <a:cxn ang="0">
                    <a:pos x="4" y="13"/>
                  </a:cxn>
                  <a:cxn ang="0">
                    <a:pos x="4" y="13"/>
                  </a:cxn>
                  <a:cxn ang="0">
                    <a:pos x="23" y="0"/>
                  </a:cxn>
                  <a:cxn ang="0">
                    <a:pos x="23" y="0"/>
                  </a:cxn>
                  <a:cxn ang="0">
                    <a:pos x="32" y="4"/>
                  </a:cxn>
                  <a:cxn ang="0">
                    <a:pos x="43" y="5"/>
                  </a:cxn>
                  <a:cxn ang="0">
                    <a:pos x="43" y="5"/>
                  </a:cxn>
                  <a:cxn ang="0">
                    <a:pos x="0" y="35"/>
                  </a:cxn>
                  <a:cxn ang="0">
                    <a:pos x="0" y="35"/>
                  </a:cxn>
                </a:cxnLst>
                <a:rect l="0" t="0" r="r" b="b"/>
                <a:pathLst>
                  <a:path w="43" h="35">
                    <a:moveTo>
                      <a:pt x="0" y="35"/>
                    </a:moveTo>
                    <a:lnTo>
                      <a:pt x="4" y="13"/>
                    </a:lnTo>
                    <a:lnTo>
                      <a:pt x="4" y="13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32" y="4"/>
                    </a:lnTo>
                    <a:lnTo>
                      <a:pt x="43" y="5"/>
                    </a:lnTo>
                    <a:lnTo>
                      <a:pt x="43" y="5"/>
                    </a:lnTo>
                    <a:lnTo>
                      <a:pt x="0" y="35"/>
                    </a:lnTo>
                    <a:lnTo>
                      <a:pt x="0" y="35"/>
                    </a:lnTo>
                    <a:close/>
                  </a:path>
                </a:pathLst>
              </a:custGeom>
              <a:noFill/>
              <a:ln w="1">
                <a:solidFill>
                  <a:srgbClr val="000000"/>
                </a:solidFill>
                <a:prstDash val="solid"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>
                  <a:cs typeface="+mn-ea"/>
                  <a:sym typeface="+mn-lt"/>
                </a:endParaRPr>
              </a:p>
            </p:txBody>
          </p:sp>
          <p:sp>
            <p:nvSpPr>
              <p:cNvPr id="57" name="Freeform 74"/>
              <p:cNvSpPr/>
              <p:nvPr/>
            </p:nvSpPr>
            <p:spPr bwMode="auto">
              <a:xfrm rot="1800000">
                <a:off x="1087508" y="2622274"/>
                <a:ext cx="494080" cy="561987"/>
              </a:xfrm>
              <a:custGeom>
                <a:avLst/>
                <a:gdLst/>
                <a:ahLst/>
                <a:cxnLst>
                  <a:cxn ang="0">
                    <a:pos x="95" y="959"/>
                  </a:cxn>
                  <a:cxn ang="0">
                    <a:pos x="120" y="936"/>
                  </a:cxn>
                  <a:cxn ang="0">
                    <a:pos x="147" y="901"/>
                  </a:cxn>
                  <a:cxn ang="0">
                    <a:pos x="180" y="868"/>
                  </a:cxn>
                  <a:cxn ang="0">
                    <a:pos x="249" y="801"/>
                  </a:cxn>
                  <a:cxn ang="0">
                    <a:pos x="279" y="767"/>
                  </a:cxn>
                  <a:cxn ang="0">
                    <a:pos x="291" y="752"/>
                  </a:cxn>
                  <a:cxn ang="0">
                    <a:pos x="301" y="736"/>
                  </a:cxn>
                  <a:cxn ang="0">
                    <a:pos x="323" y="691"/>
                  </a:cxn>
                  <a:cxn ang="0">
                    <a:pos x="324" y="685"/>
                  </a:cxn>
                  <a:cxn ang="0">
                    <a:pos x="333" y="653"/>
                  </a:cxn>
                  <a:cxn ang="0">
                    <a:pos x="344" y="626"/>
                  </a:cxn>
                  <a:cxn ang="0">
                    <a:pos x="354" y="591"/>
                  </a:cxn>
                  <a:cxn ang="0">
                    <a:pos x="357" y="600"/>
                  </a:cxn>
                  <a:cxn ang="0">
                    <a:pos x="376" y="568"/>
                  </a:cxn>
                  <a:cxn ang="0">
                    <a:pos x="433" y="499"/>
                  </a:cxn>
                  <a:cxn ang="0">
                    <a:pos x="441" y="489"/>
                  </a:cxn>
                  <a:cxn ang="0">
                    <a:pos x="494" y="444"/>
                  </a:cxn>
                  <a:cxn ang="0">
                    <a:pos x="599" y="358"/>
                  </a:cxn>
                  <a:cxn ang="0">
                    <a:pos x="599" y="357"/>
                  </a:cxn>
                  <a:cxn ang="0">
                    <a:pos x="680" y="290"/>
                  </a:cxn>
                  <a:cxn ang="0">
                    <a:pos x="723" y="251"/>
                  </a:cxn>
                  <a:cxn ang="0">
                    <a:pos x="759" y="215"/>
                  </a:cxn>
                  <a:cxn ang="0">
                    <a:pos x="794" y="170"/>
                  </a:cxn>
                  <a:cxn ang="0">
                    <a:pos x="798" y="165"/>
                  </a:cxn>
                  <a:cxn ang="0">
                    <a:pos x="808" y="164"/>
                  </a:cxn>
                  <a:cxn ang="0">
                    <a:pos x="827" y="131"/>
                  </a:cxn>
                  <a:cxn ang="0">
                    <a:pos x="839" y="104"/>
                  </a:cxn>
                  <a:cxn ang="0">
                    <a:pos x="843" y="80"/>
                  </a:cxn>
                  <a:cxn ang="0">
                    <a:pos x="842" y="60"/>
                  </a:cxn>
                  <a:cxn ang="0">
                    <a:pos x="825" y="45"/>
                  </a:cxn>
                  <a:cxn ang="0">
                    <a:pos x="775" y="1"/>
                  </a:cxn>
                  <a:cxn ang="0">
                    <a:pos x="760" y="0"/>
                  </a:cxn>
                  <a:cxn ang="0">
                    <a:pos x="730" y="1"/>
                  </a:cxn>
                  <a:cxn ang="0">
                    <a:pos x="699" y="8"/>
                  </a:cxn>
                  <a:cxn ang="0">
                    <a:pos x="666" y="19"/>
                  </a:cxn>
                  <a:cxn ang="0">
                    <a:pos x="614" y="44"/>
                  </a:cxn>
                  <a:cxn ang="0">
                    <a:pos x="545" y="85"/>
                  </a:cxn>
                  <a:cxn ang="0">
                    <a:pos x="477" y="135"/>
                  </a:cxn>
                  <a:cxn ang="0">
                    <a:pos x="413" y="188"/>
                  </a:cxn>
                  <a:cxn ang="0">
                    <a:pos x="329" y="264"/>
                  </a:cxn>
                  <a:cxn ang="0">
                    <a:pos x="287" y="308"/>
                  </a:cxn>
                  <a:cxn ang="0">
                    <a:pos x="212" y="352"/>
                  </a:cxn>
                  <a:cxn ang="0">
                    <a:pos x="150" y="399"/>
                  </a:cxn>
                  <a:cxn ang="0">
                    <a:pos x="101" y="450"/>
                  </a:cxn>
                  <a:cxn ang="0">
                    <a:pos x="62" y="503"/>
                  </a:cxn>
                  <a:cxn ang="0">
                    <a:pos x="34" y="557"/>
                  </a:cxn>
                  <a:cxn ang="0">
                    <a:pos x="15" y="612"/>
                  </a:cxn>
                  <a:cxn ang="0">
                    <a:pos x="4" y="666"/>
                  </a:cxn>
                  <a:cxn ang="0">
                    <a:pos x="0" y="718"/>
                  </a:cxn>
                  <a:cxn ang="0">
                    <a:pos x="1" y="767"/>
                  </a:cxn>
                  <a:cxn ang="0">
                    <a:pos x="8" y="814"/>
                  </a:cxn>
                  <a:cxn ang="0">
                    <a:pos x="19" y="854"/>
                  </a:cxn>
                  <a:cxn ang="0">
                    <a:pos x="32" y="891"/>
                  </a:cxn>
                  <a:cxn ang="0">
                    <a:pos x="49" y="920"/>
                  </a:cxn>
                  <a:cxn ang="0">
                    <a:pos x="65" y="942"/>
                  </a:cxn>
                  <a:cxn ang="0">
                    <a:pos x="80" y="955"/>
                  </a:cxn>
                  <a:cxn ang="0">
                    <a:pos x="95" y="959"/>
                  </a:cxn>
                </a:cxnLst>
                <a:rect l="0" t="0" r="r" b="b"/>
                <a:pathLst>
                  <a:path w="843" h="959">
                    <a:moveTo>
                      <a:pt x="95" y="959"/>
                    </a:moveTo>
                    <a:lnTo>
                      <a:pt x="95" y="959"/>
                    </a:lnTo>
                    <a:lnTo>
                      <a:pt x="120" y="936"/>
                    </a:lnTo>
                    <a:lnTo>
                      <a:pt x="120" y="936"/>
                    </a:lnTo>
                    <a:lnTo>
                      <a:pt x="133" y="918"/>
                    </a:lnTo>
                    <a:lnTo>
                      <a:pt x="147" y="901"/>
                    </a:lnTo>
                    <a:lnTo>
                      <a:pt x="163" y="884"/>
                    </a:lnTo>
                    <a:lnTo>
                      <a:pt x="180" y="868"/>
                    </a:lnTo>
                    <a:lnTo>
                      <a:pt x="215" y="835"/>
                    </a:lnTo>
                    <a:lnTo>
                      <a:pt x="249" y="801"/>
                    </a:lnTo>
                    <a:lnTo>
                      <a:pt x="249" y="801"/>
                    </a:lnTo>
                    <a:lnTo>
                      <a:pt x="279" y="767"/>
                    </a:lnTo>
                    <a:lnTo>
                      <a:pt x="279" y="767"/>
                    </a:lnTo>
                    <a:lnTo>
                      <a:pt x="291" y="752"/>
                    </a:lnTo>
                    <a:lnTo>
                      <a:pt x="301" y="736"/>
                    </a:lnTo>
                    <a:lnTo>
                      <a:pt x="301" y="736"/>
                    </a:lnTo>
                    <a:lnTo>
                      <a:pt x="312" y="714"/>
                    </a:lnTo>
                    <a:lnTo>
                      <a:pt x="323" y="691"/>
                    </a:lnTo>
                    <a:lnTo>
                      <a:pt x="323" y="691"/>
                    </a:lnTo>
                    <a:lnTo>
                      <a:pt x="324" y="685"/>
                    </a:lnTo>
                    <a:lnTo>
                      <a:pt x="324" y="685"/>
                    </a:lnTo>
                    <a:lnTo>
                      <a:pt x="333" y="653"/>
                    </a:lnTo>
                    <a:lnTo>
                      <a:pt x="344" y="626"/>
                    </a:lnTo>
                    <a:lnTo>
                      <a:pt x="344" y="626"/>
                    </a:lnTo>
                    <a:lnTo>
                      <a:pt x="354" y="591"/>
                    </a:lnTo>
                    <a:lnTo>
                      <a:pt x="354" y="591"/>
                    </a:lnTo>
                    <a:lnTo>
                      <a:pt x="357" y="600"/>
                    </a:lnTo>
                    <a:lnTo>
                      <a:pt x="357" y="600"/>
                    </a:lnTo>
                    <a:lnTo>
                      <a:pt x="366" y="583"/>
                    </a:lnTo>
                    <a:lnTo>
                      <a:pt x="376" y="568"/>
                    </a:lnTo>
                    <a:lnTo>
                      <a:pt x="395" y="542"/>
                    </a:lnTo>
                    <a:lnTo>
                      <a:pt x="433" y="499"/>
                    </a:lnTo>
                    <a:lnTo>
                      <a:pt x="433" y="499"/>
                    </a:lnTo>
                    <a:lnTo>
                      <a:pt x="441" y="489"/>
                    </a:lnTo>
                    <a:lnTo>
                      <a:pt x="455" y="477"/>
                    </a:lnTo>
                    <a:lnTo>
                      <a:pt x="494" y="444"/>
                    </a:lnTo>
                    <a:lnTo>
                      <a:pt x="599" y="358"/>
                    </a:lnTo>
                    <a:lnTo>
                      <a:pt x="599" y="358"/>
                    </a:lnTo>
                    <a:lnTo>
                      <a:pt x="599" y="357"/>
                    </a:lnTo>
                    <a:lnTo>
                      <a:pt x="599" y="357"/>
                    </a:lnTo>
                    <a:lnTo>
                      <a:pt x="640" y="323"/>
                    </a:lnTo>
                    <a:lnTo>
                      <a:pt x="680" y="290"/>
                    </a:lnTo>
                    <a:lnTo>
                      <a:pt x="723" y="251"/>
                    </a:lnTo>
                    <a:lnTo>
                      <a:pt x="723" y="251"/>
                    </a:lnTo>
                    <a:lnTo>
                      <a:pt x="742" y="232"/>
                    </a:lnTo>
                    <a:lnTo>
                      <a:pt x="759" y="215"/>
                    </a:lnTo>
                    <a:lnTo>
                      <a:pt x="782" y="188"/>
                    </a:lnTo>
                    <a:lnTo>
                      <a:pt x="794" y="170"/>
                    </a:lnTo>
                    <a:lnTo>
                      <a:pt x="798" y="165"/>
                    </a:lnTo>
                    <a:lnTo>
                      <a:pt x="798" y="165"/>
                    </a:lnTo>
                    <a:lnTo>
                      <a:pt x="808" y="164"/>
                    </a:lnTo>
                    <a:lnTo>
                      <a:pt x="808" y="164"/>
                    </a:lnTo>
                    <a:lnTo>
                      <a:pt x="819" y="146"/>
                    </a:lnTo>
                    <a:lnTo>
                      <a:pt x="827" y="131"/>
                    </a:lnTo>
                    <a:lnTo>
                      <a:pt x="834" y="117"/>
                    </a:lnTo>
                    <a:lnTo>
                      <a:pt x="839" y="104"/>
                    </a:lnTo>
                    <a:lnTo>
                      <a:pt x="842" y="91"/>
                    </a:lnTo>
                    <a:lnTo>
                      <a:pt x="843" y="80"/>
                    </a:lnTo>
                    <a:lnTo>
                      <a:pt x="843" y="70"/>
                    </a:lnTo>
                    <a:lnTo>
                      <a:pt x="842" y="60"/>
                    </a:lnTo>
                    <a:lnTo>
                      <a:pt x="842" y="60"/>
                    </a:lnTo>
                    <a:lnTo>
                      <a:pt x="825" y="45"/>
                    </a:lnTo>
                    <a:lnTo>
                      <a:pt x="808" y="30"/>
                    </a:lnTo>
                    <a:lnTo>
                      <a:pt x="775" y="1"/>
                    </a:lnTo>
                    <a:lnTo>
                      <a:pt x="775" y="1"/>
                    </a:lnTo>
                    <a:lnTo>
                      <a:pt x="760" y="0"/>
                    </a:lnTo>
                    <a:lnTo>
                      <a:pt x="745" y="0"/>
                    </a:lnTo>
                    <a:lnTo>
                      <a:pt x="730" y="1"/>
                    </a:lnTo>
                    <a:lnTo>
                      <a:pt x="715" y="4"/>
                    </a:lnTo>
                    <a:lnTo>
                      <a:pt x="699" y="8"/>
                    </a:lnTo>
                    <a:lnTo>
                      <a:pt x="682" y="14"/>
                    </a:lnTo>
                    <a:lnTo>
                      <a:pt x="666" y="19"/>
                    </a:lnTo>
                    <a:lnTo>
                      <a:pt x="648" y="26"/>
                    </a:lnTo>
                    <a:lnTo>
                      <a:pt x="614" y="44"/>
                    </a:lnTo>
                    <a:lnTo>
                      <a:pt x="580" y="63"/>
                    </a:lnTo>
                    <a:lnTo>
                      <a:pt x="545" y="85"/>
                    </a:lnTo>
                    <a:lnTo>
                      <a:pt x="511" y="109"/>
                    </a:lnTo>
                    <a:lnTo>
                      <a:pt x="477" y="135"/>
                    </a:lnTo>
                    <a:lnTo>
                      <a:pt x="444" y="161"/>
                    </a:lnTo>
                    <a:lnTo>
                      <a:pt x="413" y="188"/>
                    </a:lnTo>
                    <a:lnTo>
                      <a:pt x="383" y="214"/>
                    </a:lnTo>
                    <a:lnTo>
                      <a:pt x="329" y="264"/>
                    </a:lnTo>
                    <a:lnTo>
                      <a:pt x="287" y="308"/>
                    </a:lnTo>
                    <a:lnTo>
                      <a:pt x="287" y="308"/>
                    </a:lnTo>
                    <a:lnTo>
                      <a:pt x="248" y="328"/>
                    </a:lnTo>
                    <a:lnTo>
                      <a:pt x="212" y="352"/>
                    </a:lnTo>
                    <a:lnTo>
                      <a:pt x="180" y="375"/>
                    </a:lnTo>
                    <a:lnTo>
                      <a:pt x="150" y="399"/>
                    </a:lnTo>
                    <a:lnTo>
                      <a:pt x="124" y="424"/>
                    </a:lnTo>
                    <a:lnTo>
                      <a:pt x="101" y="450"/>
                    </a:lnTo>
                    <a:lnTo>
                      <a:pt x="80" y="476"/>
                    </a:lnTo>
                    <a:lnTo>
                      <a:pt x="62" y="503"/>
                    </a:lnTo>
                    <a:lnTo>
                      <a:pt x="46" y="530"/>
                    </a:lnTo>
                    <a:lnTo>
                      <a:pt x="34" y="557"/>
                    </a:lnTo>
                    <a:lnTo>
                      <a:pt x="23" y="585"/>
                    </a:lnTo>
                    <a:lnTo>
                      <a:pt x="15" y="612"/>
                    </a:lnTo>
                    <a:lnTo>
                      <a:pt x="8" y="639"/>
                    </a:lnTo>
                    <a:lnTo>
                      <a:pt x="4" y="666"/>
                    </a:lnTo>
                    <a:lnTo>
                      <a:pt x="1" y="692"/>
                    </a:lnTo>
                    <a:lnTo>
                      <a:pt x="0" y="718"/>
                    </a:lnTo>
                    <a:lnTo>
                      <a:pt x="0" y="743"/>
                    </a:lnTo>
                    <a:lnTo>
                      <a:pt x="1" y="767"/>
                    </a:lnTo>
                    <a:lnTo>
                      <a:pt x="4" y="790"/>
                    </a:lnTo>
                    <a:lnTo>
                      <a:pt x="8" y="814"/>
                    </a:lnTo>
                    <a:lnTo>
                      <a:pt x="13" y="835"/>
                    </a:lnTo>
                    <a:lnTo>
                      <a:pt x="19" y="854"/>
                    </a:lnTo>
                    <a:lnTo>
                      <a:pt x="26" y="874"/>
                    </a:lnTo>
                    <a:lnTo>
                      <a:pt x="32" y="891"/>
                    </a:lnTo>
                    <a:lnTo>
                      <a:pt x="41" y="906"/>
                    </a:lnTo>
                    <a:lnTo>
                      <a:pt x="49" y="920"/>
                    </a:lnTo>
                    <a:lnTo>
                      <a:pt x="57" y="932"/>
                    </a:lnTo>
                    <a:lnTo>
                      <a:pt x="65" y="942"/>
                    </a:lnTo>
                    <a:lnTo>
                      <a:pt x="73" y="950"/>
                    </a:lnTo>
                    <a:lnTo>
                      <a:pt x="80" y="955"/>
                    </a:lnTo>
                    <a:lnTo>
                      <a:pt x="88" y="959"/>
                    </a:lnTo>
                    <a:lnTo>
                      <a:pt x="95" y="959"/>
                    </a:lnTo>
                    <a:lnTo>
                      <a:pt x="95" y="959"/>
                    </a:lnTo>
                    <a:close/>
                  </a:path>
                </a:pathLst>
              </a:custGeom>
              <a:solidFill>
                <a:srgbClr val="BD9079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>
                  <a:cs typeface="+mn-ea"/>
                  <a:sym typeface="+mn-lt"/>
                </a:endParaRPr>
              </a:p>
            </p:txBody>
          </p:sp>
          <p:sp>
            <p:nvSpPr>
              <p:cNvPr id="58" name="Freeform 75"/>
              <p:cNvSpPr>
                <a:spLocks noEditPoints="1"/>
              </p:cNvSpPr>
              <p:nvPr/>
            </p:nvSpPr>
            <p:spPr bwMode="auto">
              <a:xfrm rot="1800000">
                <a:off x="1290720" y="2848025"/>
                <a:ext cx="144009" cy="141667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0" y="234"/>
                  </a:cxn>
                  <a:cxn ang="0">
                    <a:pos x="3" y="243"/>
                  </a:cxn>
                  <a:cxn ang="0">
                    <a:pos x="3" y="243"/>
                  </a:cxn>
                  <a:cxn ang="0">
                    <a:pos x="12" y="226"/>
                  </a:cxn>
                  <a:cxn ang="0">
                    <a:pos x="22" y="211"/>
                  </a:cxn>
                  <a:cxn ang="0">
                    <a:pos x="41" y="185"/>
                  </a:cxn>
                  <a:cxn ang="0">
                    <a:pos x="78" y="143"/>
                  </a:cxn>
                  <a:cxn ang="0">
                    <a:pos x="78" y="143"/>
                  </a:cxn>
                  <a:cxn ang="0">
                    <a:pos x="54" y="168"/>
                  </a:cxn>
                  <a:cxn ang="0">
                    <a:pos x="33" y="191"/>
                  </a:cxn>
                  <a:cxn ang="0">
                    <a:pos x="15" y="214"/>
                  </a:cxn>
                  <a:cxn ang="0">
                    <a:pos x="0" y="234"/>
                  </a:cxn>
                  <a:cxn ang="0">
                    <a:pos x="0" y="234"/>
                  </a:cxn>
                  <a:cxn ang="0">
                    <a:pos x="245" y="1"/>
                  </a:cxn>
                  <a:cxn ang="0">
                    <a:pos x="245" y="1"/>
                  </a:cxn>
                  <a:cxn ang="0">
                    <a:pos x="245" y="0"/>
                  </a:cxn>
                  <a:cxn ang="0">
                    <a:pos x="245" y="0"/>
                  </a:cxn>
                  <a:cxn ang="0">
                    <a:pos x="195" y="41"/>
                  </a:cxn>
                  <a:cxn ang="0">
                    <a:pos x="162" y="68"/>
                  </a:cxn>
                  <a:cxn ang="0">
                    <a:pos x="127" y="98"/>
                  </a:cxn>
                  <a:cxn ang="0">
                    <a:pos x="127" y="98"/>
                  </a:cxn>
                  <a:cxn ang="0">
                    <a:pos x="181" y="53"/>
                  </a:cxn>
                  <a:cxn ang="0">
                    <a:pos x="245" y="1"/>
                  </a:cxn>
                  <a:cxn ang="0">
                    <a:pos x="245" y="1"/>
                  </a:cxn>
                </a:cxnLst>
                <a:rect l="0" t="0" r="r" b="b"/>
                <a:pathLst>
                  <a:path w="245" h="243">
                    <a:moveTo>
                      <a:pt x="0" y="234"/>
                    </a:moveTo>
                    <a:lnTo>
                      <a:pt x="0" y="234"/>
                    </a:lnTo>
                    <a:lnTo>
                      <a:pt x="3" y="243"/>
                    </a:lnTo>
                    <a:lnTo>
                      <a:pt x="3" y="243"/>
                    </a:lnTo>
                    <a:lnTo>
                      <a:pt x="12" y="226"/>
                    </a:lnTo>
                    <a:lnTo>
                      <a:pt x="22" y="211"/>
                    </a:lnTo>
                    <a:lnTo>
                      <a:pt x="41" y="185"/>
                    </a:lnTo>
                    <a:lnTo>
                      <a:pt x="78" y="143"/>
                    </a:lnTo>
                    <a:lnTo>
                      <a:pt x="78" y="143"/>
                    </a:lnTo>
                    <a:lnTo>
                      <a:pt x="54" y="168"/>
                    </a:lnTo>
                    <a:lnTo>
                      <a:pt x="33" y="191"/>
                    </a:lnTo>
                    <a:lnTo>
                      <a:pt x="15" y="214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  <a:moveTo>
                      <a:pt x="245" y="1"/>
                    </a:moveTo>
                    <a:lnTo>
                      <a:pt x="245" y="1"/>
                    </a:lnTo>
                    <a:lnTo>
                      <a:pt x="245" y="0"/>
                    </a:lnTo>
                    <a:lnTo>
                      <a:pt x="245" y="0"/>
                    </a:lnTo>
                    <a:lnTo>
                      <a:pt x="195" y="41"/>
                    </a:lnTo>
                    <a:lnTo>
                      <a:pt x="162" y="68"/>
                    </a:lnTo>
                    <a:lnTo>
                      <a:pt x="127" y="98"/>
                    </a:lnTo>
                    <a:lnTo>
                      <a:pt x="127" y="98"/>
                    </a:lnTo>
                    <a:lnTo>
                      <a:pt x="181" y="53"/>
                    </a:lnTo>
                    <a:lnTo>
                      <a:pt x="245" y="1"/>
                    </a:lnTo>
                    <a:lnTo>
                      <a:pt x="245" y="1"/>
                    </a:lnTo>
                    <a:close/>
                  </a:path>
                </a:pathLst>
              </a:custGeom>
              <a:solidFill>
                <a:srgbClr val="AB826D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>
                  <a:cs typeface="+mn-ea"/>
                  <a:sym typeface="+mn-lt"/>
                </a:endParaRPr>
              </a:p>
            </p:txBody>
          </p:sp>
          <p:sp>
            <p:nvSpPr>
              <p:cNvPr id="59" name="Freeform 76"/>
              <p:cNvSpPr>
                <a:spLocks noEditPoints="1"/>
              </p:cNvSpPr>
              <p:nvPr/>
            </p:nvSpPr>
            <p:spPr bwMode="auto">
              <a:xfrm rot="1800000">
                <a:off x="1264268" y="2654578"/>
                <a:ext cx="341875" cy="228307"/>
              </a:xfrm>
              <a:custGeom>
                <a:avLst/>
                <a:gdLst/>
                <a:ahLst/>
                <a:cxnLst>
                  <a:cxn ang="0">
                    <a:pos x="0" y="390"/>
                  </a:cxn>
                  <a:cxn ang="0">
                    <a:pos x="0" y="390"/>
                  </a:cxn>
                  <a:cxn ang="0">
                    <a:pos x="2" y="387"/>
                  </a:cxn>
                  <a:cxn ang="0">
                    <a:pos x="2" y="387"/>
                  </a:cxn>
                  <a:cxn ang="0">
                    <a:pos x="23" y="369"/>
                  </a:cxn>
                  <a:cxn ang="0">
                    <a:pos x="48" y="352"/>
                  </a:cxn>
                  <a:cxn ang="0">
                    <a:pos x="74" y="335"/>
                  </a:cxn>
                  <a:cxn ang="0">
                    <a:pos x="101" y="320"/>
                  </a:cxn>
                  <a:cxn ang="0">
                    <a:pos x="101" y="320"/>
                  </a:cxn>
                  <a:cxn ang="0">
                    <a:pos x="75" y="335"/>
                  </a:cxn>
                  <a:cxn ang="0">
                    <a:pos x="49" y="352"/>
                  </a:cxn>
                  <a:cxn ang="0">
                    <a:pos x="25" y="369"/>
                  </a:cxn>
                  <a:cxn ang="0">
                    <a:pos x="0" y="390"/>
                  </a:cxn>
                  <a:cxn ang="0">
                    <a:pos x="0" y="390"/>
                  </a:cxn>
                  <a:cxn ang="0">
                    <a:pos x="585" y="0"/>
                  </a:cxn>
                  <a:cxn ang="0">
                    <a:pos x="585" y="0"/>
                  </a:cxn>
                  <a:cxn ang="0">
                    <a:pos x="545" y="14"/>
                  </a:cxn>
                  <a:cxn ang="0">
                    <a:pos x="522" y="25"/>
                  </a:cxn>
                  <a:cxn ang="0">
                    <a:pos x="496" y="37"/>
                  </a:cxn>
                  <a:cxn ang="0">
                    <a:pos x="463" y="55"/>
                  </a:cxn>
                  <a:cxn ang="0">
                    <a:pos x="427" y="78"/>
                  </a:cxn>
                  <a:cxn ang="0">
                    <a:pos x="382" y="108"/>
                  </a:cxn>
                  <a:cxn ang="0">
                    <a:pos x="329" y="146"/>
                  </a:cxn>
                  <a:cxn ang="0">
                    <a:pos x="329" y="146"/>
                  </a:cxn>
                  <a:cxn ang="0">
                    <a:pos x="304" y="165"/>
                  </a:cxn>
                  <a:cxn ang="0">
                    <a:pos x="281" y="184"/>
                  </a:cxn>
                  <a:cxn ang="0">
                    <a:pos x="239" y="219"/>
                  </a:cxn>
                  <a:cxn ang="0">
                    <a:pos x="202" y="251"/>
                  </a:cxn>
                  <a:cxn ang="0">
                    <a:pos x="185" y="264"/>
                  </a:cxn>
                  <a:cxn ang="0">
                    <a:pos x="169" y="277"/>
                  </a:cxn>
                  <a:cxn ang="0">
                    <a:pos x="169" y="277"/>
                  </a:cxn>
                  <a:cxn ang="0">
                    <a:pos x="128" y="304"/>
                  </a:cxn>
                  <a:cxn ang="0">
                    <a:pos x="128" y="304"/>
                  </a:cxn>
                  <a:cxn ang="0">
                    <a:pos x="170" y="262"/>
                  </a:cxn>
                  <a:cxn ang="0">
                    <a:pos x="221" y="215"/>
                  </a:cxn>
                  <a:cxn ang="0">
                    <a:pos x="278" y="165"/>
                  </a:cxn>
                  <a:cxn ang="0">
                    <a:pos x="308" y="140"/>
                  </a:cxn>
                  <a:cxn ang="0">
                    <a:pos x="339" y="116"/>
                  </a:cxn>
                  <a:cxn ang="0">
                    <a:pos x="371" y="93"/>
                  </a:cxn>
                  <a:cxn ang="0">
                    <a:pos x="402" y="71"/>
                  </a:cxn>
                  <a:cxn ang="0">
                    <a:pos x="435" y="52"/>
                  </a:cxn>
                  <a:cxn ang="0">
                    <a:pos x="466" y="34"/>
                  </a:cxn>
                  <a:cxn ang="0">
                    <a:pos x="497" y="20"/>
                  </a:cxn>
                  <a:cxn ang="0">
                    <a:pos x="527" y="10"/>
                  </a:cxn>
                  <a:cxn ang="0">
                    <a:pos x="542" y="5"/>
                  </a:cxn>
                  <a:cxn ang="0">
                    <a:pos x="556" y="3"/>
                  </a:cxn>
                  <a:cxn ang="0">
                    <a:pos x="571" y="1"/>
                  </a:cxn>
                  <a:cxn ang="0">
                    <a:pos x="585" y="0"/>
                  </a:cxn>
                  <a:cxn ang="0">
                    <a:pos x="585" y="0"/>
                  </a:cxn>
                </a:cxnLst>
                <a:rect l="0" t="0" r="r" b="b"/>
                <a:pathLst>
                  <a:path w="585" h="390">
                    <a:moveTo>
                      <a:pt x="0" y="390"/>
                    </a:moveTo>
                    <a:lnTo>
                      <a:pt x="0" y="390"/>
                    </a:lnTo>
                    <a:lnTo>
                      <a:pt x="2" y="387"/>
                    </a:lnTo>
                    <a:lnTo>
                      <a:pt x="2" y="387"/>
                    </a:lnTo>
                    <a:lnTo>
                      <a:pt x="23" y="369"/>
                    </a:lnTo>
                    <a:lnTo>
                      <a:pt x="48" y="352"/>
                    </a:lnTo>
                    <a:lnTo>
                      <a:pt x="74" y="335"/>
                    </a:lnTo>
                    <a:lnTo>
                      <a:pt x="101" y="320"/>
                    </a:lnTo>
                    <a:lnTo>
                      <a:pt x="101" y="320"/>
                    </a:lnTo>
                    <a:lnTo>
                      <a:pt x="75" y="335"/>
                    </a:lnTo>
                    <a:lnTo>
                      <a:pt x="49" y="352"/>
                    </a:lnTo>
                    <a:lnTo>
                      <a:pt x="25" y="369"/>
                    </a:lnTo>
                    <a:lnTo>
                      <a:pt x="0" y="390"/>
                    </a:lnTo>
                    <a:lnTo>
                      <a:pt x="0" y="390"/>
                    </a:lnTo>
                    <a:close/>
                    <a:moveTo>
                      <a:pt x="585" y="0"/>
                    </a:moveTo>
                    <a:lnTo>
                      <a:pt x="585" y="0"/>
                    </a:lnTo>
                    <a:lnTo>
                      <a:pt x="545" y="14"/>
                    </a:lnTo>
                    <a:lnTo>
                      <a:pt x="522" y="25"/>
                    </a:lnTo>
                    <a:lnTo>
                      <a:pt x="496" y="37"/>
                    </a:lnTo>
                    <a:lnTo>
                      <a:pt x="463" y="55"/>
                    </a:lnTo>
                    <a:lnTo>
                      <a:pt x="427" y="78"/>
                    </a:lnTo>
                    <a:lnTo>
                      <a:pt x="382" y="108"/>
                    </a:lnTo>
                    <a:lnTo>
                      <a:pt x="329" y="146"/>
                    </a:lnTo>
                    <a:lnTo>
                      <a:pt x="329" y="146"/>
                    </a:lnTo>
                    <a:lnTo>
                      <a:pt x="304" y="165"/>
                    </a:lnTo>
                    <a:lnTo>
                      <a:pt x="281" y="184"/>
                    </a:lnTo>
                    <a:lnTo>
                      <a:pt x="239" y="219"/>
                    </a:lnTo>
                    <a:lnTo>
                      <a:pt x="202" y="251"/>
                    </a:lnTo>
                    <a:lnTo>
                      <a:pt x="185" y="264"/>
                    </a:lnTo>
                    <a:lnTo>
                      <a:pt x="169" y="277"/>
                    </a:lnTo>
                    <a:lnTo>
                      <a:pt x="169" y="277"/>
                    </a:lnTo>
                    <a:lnTo>
                      <a:pt x="128" y="304"/>
                    </a:lnTo>
                    <a:lnTo>
                      <a:pt x="128" y="304"/>
                    </a:lnTo>
                    <a:lnTo>
                      <a:pt x="170" y="262"/>
                    </a:lnTo>
                    <a:lnTo>
                      <a:pt x="221" y="215"/>
                    </a:lnTo>
                    <a:lnTo>
                      <a:pt x="278" y="165"/>
                    </a:lnTo>
                    <a:lnTo>
                      <a:pt x="308" y="140"/>
                    </a:lnTo>
                    <a:lnTo>
                      <a:pt x="339" y="116"/>
                    </a:lnTo>
                    <a:lnTo>
                      <a:pt x="371" y="93"/>
                    </a:lnTo>
                    <a:lnTo>
                      <a:pt x="402" y="71"/>
                    </a:lnTo>
                    <a:lnTo>
                      <a:pt x="435" y="52"/>
                    </a:lnTo>
                    <a:lnTo>
                      <a:pt x="466" y="34"/>
                    </a:lnTo>
                    <a:lnTo>
                      <a:pt x="497" y="20"/>
                    </a:lnTo>
                    <a:lnTo>
                      <a:pt x="527" y="10"/>
                    </a:lnTo>
                    <a:lnTo>
                      <a:pt x="542" y="5"/>
                    </a:lnTo>
                    <a:lnTo>
                      <a:pt x="556" y="3"/>
                    </a:lnTo>
                    <a:lnTo>
                      <a:pt x="571" y="1"/>
                    </a:lnTo>
                    <a:lnTo>
                      <a:pt x="585" y="0"/>
                    </a:lnTo>
                    <a:lnTo>
                      <a:pt x="585" y="0"/>
                    </a:lnTo>
                    <a:close/>
                  </a:path>
                </a:pathLst>
              </a:custGeom>
              <a:solidFill>
                <a:srgbClr val="8C6A58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>
                  <a:cs typeface="+mn-ea"/>
                  <a:sym typeface="+mn-lt"/>
                </a:endParaRPr>
              </a:p>
            </p:txBody>
          </p:sp>
          <p:sp>
            <p:nvSpPr>
              <p:cNvPr id="60" name="Freeform 77"/>
              <p:cNvSpPr/>
              <p:nvPr/>
            </p:nvSpPr>
            <p:spPr bwMode="auto">
              <a:xfrm rot="1800000">
                <a:off x="1067332" y="2718648"/>
                <a:ext cx="310264" cy="389878"/>
              </a:xfrm>
              <a:custGeom>
                <a:avLst/>
                <a:gdLst/>
                <a:ahLst/>
                <a:cxnLst>
                  <a:cxn ang="0">
                    <a:pos x="51" y="665"/>
                  </a:cxn>
                  <a:cxn ang="0">
                    <a:pos x="128" y="568"/>
                  </a:cxn>
                  <a:cxn ang="0">
                    <a:pos x="162" y="518"/>
                  </a:cxn>
                  <a:cxn ang="0">
                    <a:pos x="190" y="466"/>
                  </a:cxn>
                  <a:cxn ang="0">
                    <a:pos x="222" y="405"/>
                  </a:cxn>
                  <a:cxn ang="0">
                    <a:pos x="280" y="304"/>
                  </a:cxn>
                  <a:cxn ang="0">
                    <a:pos x="309" y="264"/>
                  </a:cxn>
                  <a:cxn ang="0">
                    <a:pos x="338" y="229"/>
                  </a:cxn>
                  <a:cxn ang="0">
                    <a:pos x="369" y="198"/>
                  </a:cxn>
                  <a:cxn ang="0">
                    <a:pos x="404" y="169"/>
                  </a:cxn>
                  <a:cxn ang="0">
                    <a:pos x="442" y="142"/>
                  </a:cxn>
                  <a:cxn ang="0">
                    <a:pos x="478" y="118"/>
                  </a:cxn>
                  <a:cxn ang="0">
                    <a:pos x="512" y="93"/>
                  </a:cxn>
                  <a:cxn ang="0">
                    <a:pos x="524" y="79"/>
                  </a:cxn>
                  <a:cxn ang="0">
                    <a:pos x="528" y="69"/>
                  </a:cxn>
                  <a:cxn ang="0">
                    <a:pos x="527" y="60"/>
                  </a:cxn>
                  <a:cxn ang="0">
                    <a:pos x="517" y="45"/>
                  </a:cxn>
                  <a:cxn ang="0">
                    <a:pos x="508" y="35"/>
                  </a:cxn>
                  <a:cxn ang="0">
                    <a:pos x="485" y="14"/>
                  </a:cxn>
                  <a:cxn ang="0">
                    <a:pos x="471" y="5"/>
                  </a:cxn>
                  <a:cxn ang="0">
                    <a:pos x="456" y="1"/>
                  </a:cxn>
                  <a:cxn ang="0">
                    <a:pos x="437" y="1"/>
                  </a:cxn>
                  <a:cxn ang="0">
                    <a:pos x="417" y="7"/>
                  </a:cxn>
                  <a:cxn ang="0">
                    <a:pos x="392" y="20"/>
                  </a:cxn>
                  <a:cxn ang="0">
                    <a:pos x="366" y="42"/>
                  </a:cxn>
                  <a:cxn ang="0">
                    <a:pos x="336" y="67"/>
                  </a:cxn>
                  <a:cxn ang="0">
                    <a:pos x="275" y="110"/>
                  </a:cxn>
                  <a:cxn ang="0">
                    <a:pos x="229" y="135"/>
                  </a:cxn>
                  <a:cxn ang="0">
                    <a:pos x="200" y="146"/>
                  </a:cxn>
                  <a:cxn ang="0">
                    <a:pos x="175" y="150"/>
                  </a:cxn>
                  <a:cxn ang="0">
                    <a:pos x="154" y="148"/>
                  </a:cxn>
                  <a:cxn ang="0">
                    <a:pos x="145" y="144"/>
                  </a:cxn>
                  <a:cxn ang="0">
                    <a:pos x="110" y="180"/>
                  </a:cxn>
                  <a:cxn ang="0">
                    <a:pos x="81" y="215"/>
                  </a:cxn>
                  <a:cxn ang="0">
                    <a:pos x="57" y="252"/>
                  </a:cxn>
                  <a:cxn ang="0">
                    <a:pos x="38" y="290"/>
                  </a:cxn>
                  <a:cxn ang="0">
                    <a:pos x="21" y="328"/>
                  </a:cxn>
                  <a:cxn ang="0">
                    <a:pos x="11" y="365"/>
                  </a:cxn>
                  <a:cxn ang="0">
                    <a:pos x="4" y="403"/>
                  </a:cxn>
                  <a:cxn ang="0">
                    <a:pos x="0" y="476"/>
                  </a:cxn>
                  <a:cxn ang="0">
                    <a:pos x="6" y="541"/>
                  </a:cxn>
                  <a:cxn ang="0">
                    <a:pos x="20" y="600"/>
                  </a:cxn>
                  <a:cxn ang="0">
                    <a:pos x="41" y="646"/>
                  </a:cxn>
                  <a:cxn ang="0">
                    <a:pos x="51" y="665"/>
                  </a:cxn>
                </a:cxnLst>
                <a:rect l="0" t="0" r="r" b="b"/>
                <a:pathLst>
                  <a:path w="528" h="665">
                    <a:moveTo>
                      <a:pt x="51" y="665"/>
                    </a:moveTo>
                    <a:lnTo>
                      <a:pt x="51" y="665"/>
                    </a:lnTo>
                    <a:lnTo>
                      <a:pt x="91" y="617"/>
                    </a:lnTo>
                    <a:lnTo>
                      <a:pt x="128" y="568"/>
                    </a:lnTo>
                    <a:lnTo>
                      <a:pt x="145" y="542"/>
                    </a:lnTo>
                    <a:lnTo>
                      <a:pt x="162" y="518"/>
                    </a:lnTo>
                    <a:lnTo>
                      <a:pt x="177" y="492"/>
                    </a:lnTo>
                    <a:lnTo>
                      <a:pt x="190" y="466"/>
                    </a:lnTo>
                    <a:lnTo>
                      <a:pt x="190" y="466"/>
                    </a:lnTo>
                    <a:lnTo>
                      <a:pt x="222" y="405"/>
                    </a:lnTo>
                    <a:lnTo>
                      <a:pt x="252" y="350"/>
                    </a:lnTo>
                    <a:lnTo>
                      <a:pt x="280" y="304"/>
                    </a:lnTo>
                    <a:lnTo>
                      <a:pt x="295" y="283"/>
                    </a:lnTo>
                    <a:lnTo>
                      <a:pt x="309" y="264"/>
                    </a:lnTo>
                    <a:lnTo>
                      <a:pt x="324" y="245"/>
                    </a:lnTo>
                    <a:lnTo>
                      <a:pt x="338" y="229"/>
                    </a:lnTo>
                    <a:lnTo>
                      <a:pt x="354" y="213"/>
                    </a:lnTo>
                    <a:lnTo>
                      <a:pt x="369" y="198"/>
                    </a:lnTo>
                    <a:lnTo>
                      <a:pt x="387" y="183"/>
                    </a:lnTo>
                    <a:lnTo>
                      <a:pt x="404" y="169"/>
                    </a:lnTo>
                    <a:lnTo>
                      <a:pt x="423" y="155"/>
                    </a:lnTo>
                    <a:lnTo>
                      <a:pt x="442" y="142"/>
                    </a:lnTo>
                    <a:lnTo>
                      <a:pt x="442" y="142"/>
                    </a:lnTo>
                    <a:lnTo>
                      <a:pt x="478" y="118"/>
                    </a:lnTo>
                    <a:lnTo>
                      <a:pt x="504" y="101"/>
                    </a:lnTo>
                    <a:lnTo>
                      <a:pt x="512" y="93"/>
                    </a:lnTo>
                    <a:lnTo>
                      <a:pt x="519" y="86"/>
                    </a:lnTo>
                    <a:lnTo>
                      <a:pt x="524" y="79"/>
                    </a:lnTo>
                    <a:lnTo>
                      <a:pt x="527" y="74"/>
                    </a:lnTo>
                    <a:lnTo>
                      <a:pt x="528" y="69"/>
                    </a:lnTo>
                    <a:lnTo>
                      <a:pt x="528" y="64"/>
                    </a:lnTo>
                    <a:lnTo>
                      <a:pt x="527" y="60"/>
                    </a:lnTo>
                    <a:lnTo>
                      <a:pt x="526" y="54"/>
                    </a:lnTo>
                    <a:lnTo>
                      <a:pt x="517" y="45"/>
                    </a:lnTo>
                    <a:lnTo>
                      <a:pt x="508" y="35"/>
                    </a:lnTo>
                    <a:lnTo>
                      <a:pt x="508" y="35"/>
                    </a:lnTo>
                    <a:lnTo>
                      <a:pt x="497" y="23"/>
                    </a:lnTo>
                    <a:lnTo>
                      <a:pt x="485" y="14"/>
                    </a:lnTo>
                    <a:lnTo>
                      <a:pt x="479" y="8"/>
                    </a:lnTo>
                    <a:lnTo>
                      <a:pt x="471" y="5"/>
                    </a:lnTo>
                    <a:lnTo>
                      <a:pt x="464" y="3"/>
                    </a:lnTo>
                    <a:lnTo>
                      <a:pt x="456" y="1"/>
                    </a:lnTo>
                    <a:lnTo>
                      <a:pt x="447" y="0"/>
                    </a:lnTo>
                    <a:lnTo>
                      <a:pt x="437" y="1"/>
                    </a:lnTo>
                    <a:lnTo>
                      <a:pt x="428" y="3"/>
                    </a:lnTo>
                    <a:lnTo>
                      <a:pt x="417" y="7"/>
                    </a:lnTo>
                    <a:lnTo>
                      <a:pt x="404" y="12"/>
                    </a:lnTo>
                    <a:lnTo>
                      <a:pt x="392" y="20"/>
                    </a:lnTo>
                    <a:lnTo>
                      <a:pt x="380" y="30"/>
                    </a:lnTo>
                    <a:lnTo>
                      <a:pt x="366" y="42"/>
                    </a:lnTo>
                    <a:lnTo>
                      <a:pt x="366" y="42"/>
                    </a:lnTo>
                    <a:lnTo>
                      <a:pt x="336" y="67"/>
                    </a:lnTo>
                    <a:lnTo>
                      <a:pt x="306" y="90"/>
                    </a:lnTo>
                    <a:lnTo>
                      <a:pt x="275" y="110"/>
                    </a:lnTo>
                    <a:lnTo>
                      <a:pt x="244" y="128"/>
                    </a:lnTo>
                    <a:lnTo>
                      <a:pt x="229" y="135"/>
                    </a:lnTo>
                    <a:lnTo>
                      <a:pt x="214" y="140"/>
                    </a:lnTo>
                    <a:lnTo>
                      <a:pt x="200" y="146"/>
                    </a:lnTo>
                    <a:lnTo>
                      <a:pt x="186" y="148"/>
                    </a:lnTo>
                    <a:lnTo>
                      <a:pt x="175" y="150"/>
                    </a:lnTo>
                    <a:lnTo>
                      <a:pt x="163" y="150"/>
                    </a:lnTo>
                    <a:lnTo>
                      <a:pt x="154" y="148"/>
                    </a:lnTo>
                    <a:lnTo>
                      <a:pt x="145" y="144"/>
                    </a:lnTo>
                    <a:lnTo>
                      <a:pt x="145" y="144"/>
                    </a:lnTo>
                    <a:lnTo>
                      <a:pt x="128" y="162"/>
                    </a:lnTo>
                    <a:lnTo>
                      <a:pt x="110" y="180"/>
                    </a:lnTo>
                    <a:lnTo>
                      <a:pt x="95" y="198"/>
                    </a:lnTo>
                    <a:lnTo>
                      <a:pt x="81" y="215"/>
                    </a:lnTo>
                    <a:lnTo>
                      <a:pt x="68" y="234"/>
                    </a:lnTo>
                    <a:lnTo>
                      <a:pt x="57" y="252"/>
                    </a:lnTo>
                    <a:lnTo>
                      <a:pt x="46" y="271"/>
                    </a:lnTo>
                    <a:lnTo>
                      <a:pt x="38" y="290"/>
                    </a:lnTo>
                    <a:lnTo>
                      <a:pt x="30" y="309"/>
                    </a:lnTo>
                    <a:lnTo>
                      <a:pt x="21" y="328"/>
                    </a:lnTo>
                    <a:lnTo>
                      <a:pt x="16" y="347"/>
                    </a:lnTo>
                    <a:lnTo>
                      <a:pt x="11" y="365"/>
                    </a:lnTo>
                    <a:lnTo>
                      <a:pt x="6" y="384"/>
                    </a:lnTo>
                    <a:lnTo>
                      <a:pt x="4" y="403"/>
                    </a:lnTo>
                    <a:lnTo>
                      <a:pt x="0" y="440"/>
                    </a:lnTo>
                    <a:lnTo>
                      <a:pt x="0" y="476"/>
                    </a:lnTo>
                    <a:lnTo>
                      <a:pt x="1" y="508"/>
                    </a:lnTo>
                    <a:lnTo>
                      <a:pt x="6" y="541"/>
                    </a:lnTo>
                    <a:lnTo>
                      <a:pt x="12" y="571"/>
                    </a:lnTo>
                    <a:lnTo>
                      <a:pt x="20" y="600"/>
                    </a:lnTo>
                    <a:lnTo>
                      <a:pt x="30" y="624"/>
                    </a:lnTo>
                    <a:lnTo>
                      <a:pt x="41" y="646"/>
                    </a:lnTo>
                    <a:lnTo>
                      <a:pt x="51" y="665"/>
                    </a:lnTo>
                    <a:lnTo>
                      <a:pt x="51" y="665"/>
                    </a:lnTo>
                    <a:close/>
                  </a:path>
                </a:pathLst>
              </a:custGeom>
              <a:solidFill>
                <a:srgbClr val="C99E88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>
                  <a:cs typeface="+mn-ea"/>
                  <a:sym typeface="+mn-lt"/>
                </a:endParaRPr>
              </a:p>
            </p:txBody>
          </p:sp>
          <p:sp>
            <p:nvSpPr>
              <p:cNvPr id="61" name="Freeform 78"/>
              <p:cNvSpPr/>
              <p:nvPr/>
            </p:nvSpPr>
            <p:spPr bwMode="auto">
              <a:xfrm rot="1800000">
                <a:off x="1418825" y="2711364"/>
                <a:ext cx="247040" cy="162742"/>
              </a:xfrm>
              <a:custGeom>
                <a:avLst/>
                <a:gdLst/>
                <a:ahLst/>
                <a:cxnLst>
                  <a:cxn ang="0">
                    <a:pos x="0" y="200"/>
                  </a:cxn>
                  <a:cxn ang="0">
                    <a:pos x="0" y="200"/>
                  </a:cxn>
                  <a:cxn ang="0">
                    <a:pos x="48" y="161"/>
                  </a:cxn>
                  <a:cxn ang="0">
                    <a:pos x="101" y="120"/>
                  </a:cxn>
                  <a:cxn ang="0">
                    <a:pos x="128" y="100"/>
                  </a:cxn>
                  <a:cxn ang="0">
                    <a:pos x="157" y="79"/>
                  </a:cxn>
                  <a:cxn ang="0">
                    <a:pos x="184" y="61"/>
                  </a:cxn>
                  <a:cxn ang="0">
                    <a:pos x="213" y="44"/>
                  </a:cxn>
                  <a:cxn ang="0">
                    <a:pos x="240" y="29"/>
                  </a:cxn>
                  <a:cxn ang="0">
                    <a:pos x="267" y="16"/>
                  </a:cxn>
                  <a:cxn ang="0">
                    <a:pos x="293" y="8"/>
                  </a:cxn>
                  <a:cxn ang="0">
                    <a:pos x="318" y="1"/>
                  </a:cxn>
                  <a:cxn ang="0">
                    <a:pos x="328" y="0"/>
                  </a:cxn>
                  <a:cxn ang="0">
                    <a:pos x="339" y="0"/>
                  </a:cxn>
                  <a:cxn ang="0">
                    <a:pos x="350" y="0"/>
                  </a:cxn>
                  <a:cxn ang="0">
                    <a:pos x="361" y="1"/>
                  </a:cxn>
                  <a:cxn ang="0">
                    <a:pos x="371" y="4"/>
                  </a:cxn>
                  <a:cxn ang="0">
                    <a:pos x="380" y="8"/>
                  </a:cxn>
                  <a:cxn ang="0">
                    <a:pos x="388" y="14"/>
                  </a:cxn>
                  <a:cxn ang="0">
                    <a:pos x="397" y="20"/>
                  </a:cxn>
                  <a:cxn ang="0">
                    <a:pos x="397" y="20"/>
                  </a:cxn>
                  <a:cxn ang="0">
                    <a:pos x="403" y="29"/>
                  </a:cxn>
                  <a:cxn ang="0">
                    <a:pos x="409" y="35"/>
                  </a:cxn>
                  <a:cxn ang="0">
                    <a:pos x="414" y="44"/>
                  </a:cxn>
                  <a:cxn ang="0">
                    <a:pos x="417" y="50"/>
                  </a:cxn>
                  <a:cxn ang="0">
                    <a:pos x="420" y="59"/>
                  </a:cxn>
                  <a:cxn ang="0">
                    <a:pos x="421" y="67"/>
                  </a:cxn>
                  <a:cxn ang="0">
                    <a:pos x="422" y="75"/>
                  </a:cxn>
                  <a:cxn ang="0">
                    <a:pos x="422" y="83"/>
                  </a:cxn>
                  <a:cxn ang="0">
                    <a:pos x="420" y="100"/>
                  </a:cxn>
                  <a:cxn ang="0">
                    <a:pos x="414" y="116"/>
                  </a:cxn>
                  <a:cxn ang="0">
                    <a:pos x="406" y="132"/>
                  </a:cxn>
                  <a:cxn ang="0">
                    <a:pos x="395" y="149"/>
                  </a:cxn>
                  <a:cxn ang="0">
                    <a:pos x="383" y="166"/>
                  </a:cxn>
                  <a:cxn ang="0">
                    <a:pos x="368" y="183"/>
                  </a:cxn>
                  <a:cxn ang="0">
                    <a:pos x="337" y="215"/>
                  </a:cxn>
                  <a:cxn ang="0">
                    <a:pos x="304" y="248"/>
                  </a:cxn>
                  <a:cxn ang="0">
                    <a:pos x="271" y="278"/>
                  </a:cxn>
                  <a:cxn ang="0">
                    <a:pos x="271" y="278"/>
                  </a:cxn>
                  <a:cxn ang="0">
                    <a:pos x="264" y="271"/>
                  </a:cxn>
                  <a:cxn ang="0">
                    <a:pos x="256" y="263"/>
                  </a:cxn>
                  <a:cxn ang="0">
                    <a:pos x="247" y="256"/>
                  </a:cxn>
                  <a:cxn ang="0">
                    <a:pos x="238" y="252"/>
                  </a:cxn>
                  <a:cxn ang="0">
                    <a:pos x="238" y="252"/>
                  </a:cxn>
                  <a:cxn ang="0">
                    <a:pos x="213" y="237"/>
                  </a:cxn>
                  <a:cxn ang="0">
                    <a:pos x="187" y="224"/>
                  </a:cxn>
                  <a:cxn ang="0">
                    <a:pos x="158" y="213"/>
                  </a:cxn>
                  <a:cxn ang="0">
                    <a:pos x="128" y="202"/>
                  </a:cxn>
                  <a:cxn ang="0">
                    <a:pos x="113" y="198"/>
                  </a:cxn>
                  <a:cxn ang="0">
                    <a:pos x="98" y="195"/>
                  </a:cxn>
                  <a:cxn ang="0">
                    <a:pos x="82" y="192"/>
                  </a:cxn>
                  <a:cxn ang="0">
                    <a:pos x="67" y="192"/>
                  </a:cxn>
                  <a:cxn ang="0">
                    <a:pos x="50" y="192"/>
                  </a:cxn>
                  <a:cxn ang="0">
                    <a:pos x="34" y="194"/>
                  </a:cxn>
                  <a:cxn ang="0">
                    <a:pos x="16" y="196"/>
                  </a:cxn>
                  <a:cxn ang="0">
                    <a:pos x="0" y="200"/>
                  </a:cxn>
                  <a:cxn ang="0">
                    <a:pos x="0" y="200"/>
                  </a:cxn>
                </a:cxnLst>
                <a:rect l="0" t="0" r="r" b="b"/>
                <a:pathLst>
                  <a:path w="422" h="278">
                    <a:moveTo>
                      <a:pt x="0" y="200"/>
                    </a:moveTo>
                    <a:lnTo>
                      <a:pt x="0" y="200"/>
                    </a:lnTo>
                    <a:lnTo>
                      <a:pt x="48" y="161"/>
                    </a:lnTo>
                    <a:lnTo>
                      <a:pt x="101" y="120"/>
                    </a:lnTo>
                    <a:lnTo>
                      <a:pt x="128" y="100"/>
                    </a:lnTo>
                    <a:lnTo>
                      <a:pt x="157" y="79"/>
                    </a:lnTo>
                    <a:lnTo>
                      <a:pt x="184" y="61"/>
                    </a:lnTo>
                    <a:lnTo>
                      <a:pt x="213" y="44"/>
                    </a:lnTo>
                    <a:lnTo>
                      <a:pt x="240" y="29"/>
                    </a:lnTo>
                    <a:lnTo>
                      <a:pt x="267" y="16"/>
                    </a:lnTo>
                    <a:lnTo>
                      <a:pt x="293" y="8"/>
                    </a:lnTo>
                    <a:lnTo>
                      <a:pt x="318" y="1"/>
                    </a:lnTo>
                    <a:lnTo>
                      <a:pt x="328" y="0"/>
                    </a:lnTo>
                    <a:lnTo>
                      <a:pt x="339" y="0"/>
                    </a:lnTo>
                    <a:lnTo>
                      <a:pt x="350" y="0"/>
                    </a:lnTo>
                    <a:lnTo>
                      <a:pt x="361" y="1"/>
                    </a:lnTo>
                    <a:lnTo>
                      <a:pt x="371" y="4"/>
                    </a:lnTo>
                    <a:lnTo>
                      <a:pt x="380" y="8"/>
                    </a:lnTo>
                    <a:lnTo>
                      <a:pt x="388" y="14"/>
                    </a:lnTo>
                    <a:lnTo>
                      <a:pt x="397" y="20"/>
                    </a:lnTo>
                    <a:lnTo>
                      <a:pt x="397" y="20"/>
                    </a:lnTo>
                    <a:lnTo>
                      <a:pt x="403" y="29"/>
                    </a:lnTo>
                    <a:lnTo>
                      <a:pt x="409" y="35"/>
                    </a:lnTo>
                    <a:lnTo>
                      <a:pt x="414" y="44"/>
                    </a:lnTo>
                    <a:lnTo>
                      <a:pt x="417" y="50"/>
                    </a:lnTo>
                    <a:lnTo>
                      <a:pt x="420" y="59"/>
                    </a:lnTo>
                    <a:lnTo>
                      <a:pt x="421" y="67"/>
                    </a:lnTo>
                    <a:lnTo>
                      <a:pt x="422" y="75"/>
                    </a:lnTo>
                    <a:lnTo>
                      <a:pt x="422" y="83"/>
                    </a:lnTo>
                    <a:lnTo>
                      <a:pt x="420" y="100"/>
                    </a:lnTo>
                    <a:lnTo>
                      <a:pt x="414" y="116"/>
                    </a:lnTo>
                    <a:lnTo>
                      <a:pt x="406" y="132"/>
                    </a:lnTo>
                    <a:lnTo>
                      <a:pt x="395" y="149"/>
                    </a:lnTo>
                    <a:lnTo>
                      <a:pt x="383" y="166"/>
                    </a:lnTo>
                    <a:lnTo>
                      <a:pt x="368" y="183"/>
                    </a:lnTo>
                    <a:lnTo>
                      <a:pt x="337" y="215"/>
                    </a:lnTo>
                    <a:lnTo>
                      <a:pt x="304" y="248"/>
                    </a:lnTo>
                    <a:lnTo>
                      <a:pt x="271" y="278"/>
                    </a:lnTo>
                    <a:lnTo>
                      <a:pt x="271" y="278"/>
                    </a:lnTo>
                    <a:lnTo>
                      <a:pt x="264" y="271"/>
                    </a:lnTo>
                    <a:lnTo>
                      <a:pt x="256" y="263"/>
                    </a:lnTo>
                    <a:lnTo>
                      <a:pt x="247" y="256"/>
                    </a:lnTo>
                    <a:lnTo>
                      <a:pt x="238" y="252"/>
                    </a:lnTo>
                    <a:lnTo>
                      <a:pt x="238" y="252"/>
                    </a:lnTo>
                    <a:lnTo>
                      <a:pt x="213" y="237"/>
                    </a:lnTo>
                    <a:lnTo>
                      <a:pt x="187" y="224"/>
                    </a:lnTo>
                    <a:lnTo>
                      <a:pt x="158" y="213"/>
                    </a:lnTo>
                    <a:lnTo>
                      <a:pt x="128" y="202"/>
                    </a:lnTo>
                    <a:lnTo>
                      <a:pt x="113" y="198"/>
                    </a:lnTo>
                    <a:lnTo>
                      <a:pt x="98" y="195"/>
                    </a:lnTo>
                    <a:lnTo>
                      <a:pt x="82" y="192"/>
                    </a:lnTo>
                    <a:lnTo>
                      <a:pt x="67" y="192"/>
                    </a:lnTo>
                    <a:lnTo>
                      <a:pt x="50" y="192"/>
                    </a:lnTo>
                    <a:lnTo>
                      <a:pt x="34" y="194"/>
                    </a:lnTo>
                    <a:lnTo>
                      <a:pt x="16" y="196"/>
                    </a:lnTo>
                    <a:lnTo>
                      <a:pt x="0" y="200"/>
                    </a:lnTo>
                    <a:lnTo>
                      <a:pt x="0" y="200"/>
                    </a:lnTo>
                    <a:close/>
                  </a:path>
                </a:pathLst>
              </a:custGeom>
              <a:solidFill>
                <a:srgbClr val="BD9079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>
                  <a:cs typeface="+mn-ea"/>
                  <a:sym typeface="+mn-lt"/>
                </a:endParaRPr>
              </a:p>
            </p:txBody>
          </p:sp>
          <p:sp>
            <p:nvSpPr>
              <p:cNvPr id="62" name="Freeform 79"/>
              <p:cNvSpPr/>
              <p:nvPr/>
            </p:nvSpPr>
            <p:spPr bwMode="auto">
              <a:xfrm rot="1800000">
                <a:off x="1556412" y="2754230"/>
                <a:ext cx="104202" cy="100689"/>
              </a:xfrm>
              <a:custGeom>
                <a:avLst/>
                <a:gdLst/>
                <a:ahLst/>
                <a:cxnLst>
                  <a:cxn ang="0">
                    <a:pos x="38" y="143"/>
                  </a:cxn>
                  <a:cxn ang="0">
                    <a:pos x="38" y="143"/>
                  </a:cxn>
                  <a:cxn ang="0">
                    <a:pos x="21" y="117"/>
                  </a:cxn>
                  <a:cxn ang="0">
                    <a:pos x="13" y="105"/>
                  </a:cxn>
                  <a:cxn ang="0">
                    <a:pos x="6" y="92"/>
                  </a:cxn>
                  <a:cxn ang="0">
                    <a:pos x="2" y="80"/>
                  </a:cxn>
                  <a:cxn ang="0">
                    <a:pos x="0" y="69"/>
                  </a:cxn>
                  <a:cxn ang="0">
                    <a:pos x="2" y="65"/>
                  </a:cxn>
                  <a:cxn ang="0">
                    <a:pos x="3" y="60"/>
                  </a:cxn>
                  <a:cxn ang="0">
                    <a:pos x="6" y="56"/>
                  </a:cxn>
                  <a:cxn ang="0">
                    <a:pos x="10" y="50"/>
                  </a:cxn>
                  <a:cxn ang="0">
                    <a:pos x="10" y="50"/>
                  </a:cxn>
                  <a:cxn ang="0">
                    <a:pos x="21" y="41"/>
                  </a:cxn>
                  <a:cxn ang="0">
                    <a:pos x="36" y="30"/>
                  </a:cxn>
                  <a:cxn ang="0">
                    <a:pos x="53" y="17"/>
                  </a:cxn>
                  <a:cxn ang="0">
                    <a:pos x="74" y="8"/>
                  </a:cxn>
                  <a:cxn ang="0">
                    <a:pos x="85" y="4"/>
                  </a:cxn>
                  <a:cxn ang="0">
                    <a:pos x="96" y="1"/>
                  </a:cxn>
                  <a:cxn ang="0">
                    <a:pos x="107" y="0"/>
                  </a:cxn>
                  <a:cxn ang="0">
                    <a:pos x="117" y="0"/>
                  </a:cxn>
                  <a:cxn ang="0">
                    <a:pos x="128" y="1"/>
                  </a:cxn>
                  <a:cxn ang="0">
                    <a:pos x="138" y="5"/>
                  </a:cxn>
                  <a:cxn ang="0">
                    <a:pos x="149" y="11"/>
                  </a:cxn>
                  <a:cxn ang="0">
                    <a:pos x="158" y="17"/>
                  </a:cxn>
                  <a:cxn ang="0">
                    <a:pos x="158" y="17"/>
                  </a:cxn>
                  <a:cxn ang="0">
                    <a:pos x="167" y="27"/>
                  </a:cxn>
                  <a:cxn ang="0">
                    <a:pos x="172" y="36"/>
                  </a:cxn>
                  <a:cxn ang="0">
                    <a:pos x="176" y="46"/>
                  </a:cxn>
                  <a:cxn ang="0">
                    <a:pos x="179" y="56"/>
                  </a:cxn>
                  <a:cxn ang="0">
                    <a:pos x="179" y="65"/>
                  </a:cxn>
                  <a:cxn ang="0">
                    <a:pos x="177" y="73"/>
                  </a:cxn>
                  <a:cxn ang="0">
                    <a:pos x="176" y="83"/>
                  </a:cxn>
                  <a:cxn ang="0">
                    <a:pos x="172" y="92"/>
                  </a:cxn>
                  <a:cxn ang="0">
                    <a:pos x="168" y="102"/>
                  </a:cxn>
                  <a:cxn ang="0">
                    <a:pos x="161" y="110"/>
                  </a:cxn>
                  <a:cxn ang="0">
                    <a:pos x="149" y="126"/>
                  </a:cxn>
                  <a:cxn ang="0">
                    <a:pos x="132" y="141"/>
                  </a:cxn>
                  <a:cxn ang="0">
                    <a:pos x="117" y="154"/>
                  </a:cxn>
                  <a:cxn ang="0">
                    <a:pos x="117" y="154"/>
                  </a:cxn>
                  <a:cxn ang="0">
                    <a:pos x="103" y="163"/>
                  </a:cxn>
                  <a:cxn ang="0">
                    <a:pos x="90" y="169"/>
                  </a:cxn>
                  <a:cxn ang="0">
                    <a:pos x="81" y="171"/>
                  </a:cxn>
                  <a:cxn ang="0">
                    <a:pos x="71" y="171"/>
                  </a:cxn>
                  <a:cxn ang="0">
                    <a:pos x="64" y="169"/>
                  </a:cxn>
                  <a:cxn ang="0">
                    <a:pos x="56" y="162"/>
                  </a:cxn>
                  <a:cxn ang="0">
                    <a:pos x="48" y="154"/>
                  </a:cxn>
                  <a:cxn ang="0">
                    <a:pos x="38" y="143"/>
                  </a:cxn>
                  <a:cxn ang="0">
                    <a:pos x="38" y="143"/>
                  </a:cxn>
                </a:cxnLst>
                <a:rect l="0" t="0" r="r" b="b"/>
                <a:pathLst>
                  <a:path w="179" h="171">
                    <a:moveTo>
                      <a:pt x="38" y="143"/>
                    </a:moveTo>
                    <a:lnTo>
                      <a:pt x="38" y="143"/>
                    </a:lnTo>
                    <a:lnTo>
                      <a:pt x="21" y="117"/>
                    </a:lnTo>
                    <a:lnTo>
                      <a:pt x="13" y="105"/>
                    </a:lnTo>
                    <a:lnTo>
                      <a:pt x="6" y="92"/>
                    </a:lnTo>
                    <a:lnTo>
                      <a:pt x="2" y="80"/>
                    </a:lnTo>
                    <a:lnTo>
                      <a:pt x="0" y="69"/>
                    </a:lnTo>
                    <a:lnTo>
                      <a:pt x="2" y="65"/>
                    </a:lnTo>
                    <a:lnTo>
                      <a:pt x="3" y="60"/>
                    </a:lnTo>
                    <a:lnTo>
                      <a:pt x="6" y="56"/>
                    </a:lnTo>
                    <a:lnTo>
                      <a:pt x="10" y="50"/>
                    </a:lnTo>
                    <a:lnTo>
                      <a:pt x="10" y="50"/>
                    </a:lnTo>
                    <a:lnTo>
                      <a:pt x="21" y="41"/>
                    </a:lnTo>
                    <a:lnTo>
                      <a:pt x="36" y="30"/>
                    </a:lnTo>
                    <a:lnTo>
                      <a:pt x="53" y="17"/>
                    </a:lnTo>
                    <a:lnTo>
                      <a:pt x="74" y="8"/>
                    </a:lnTo>
                    <a:lnTo>
                      <a:pt x="85" y="4"/>
                    </a:lnTo>
                    <a:lnTo>
                      <a:pt x="96" y="1"/>
                    </a:lnTo>
                    <a:lnTo>
                      <a:pt x="107" y="0"/>
                    </a:lnTo>
                    <a:lnTo>
                      <a:pt x="117" y="0"/>
                    </a:lnTo>
                    <a:lnTo>
                      <a:pt x="128" y="1"/>
                    </a:lnTo>
                    <a:lnTo>
                      <a:pt x="138" y="5"/>
                    </a:lnTo>
                    <a:lnTo>
                      <a:pt x="149" y="11"/>
                    </a:lnTo>
                    <a:lnTo>
                      <a:pt x="158" y="17"/>
                    </a:lnTo>
                    <a:lnTo>
                      <a:pt x="158" y="17"/>
                    </a:lnTo>
                    <a:lnTo>
                      <a:pt x="167" y="27"/>
                    </a:lnTo>
                    <a:lnTo>
                      <a:pt x="172" y="36"/>
                    </a:lnTo>
                    <a:lnTo>
                      <a:pt x="176" y="46"/>
                    </a:lnTo>
                    <a:lnTo>
                      <a:pt x="179" y="56"/>
                    </a:lnTo>
                    <a:lnTo>
                      <a:pt x="179" y="65"/>
                    </a:lnTo>
                    <a:lnTo>
                      <a:pt x="177" y="73"/>
                    </a:lnTo>
                    <a:lnTo>
                      <a:pt x="176" y="83"/>
                    </a:lnTo>
                    <a:lnTo>
                      <a:pt x="172" y="92"/>
                    </a:lnTo>
                    <a:lnTo>
                      <a:pt x="168" y="102"/>
                    </a:lnTo>
                    <a:lnTo>
                      <a:pt x="161" y="110"/>
                    </a:lnTo>
                    <a:lnTo>
                      <a:pt x="149" y="126"/>
                    </a:lnTo>
                    <a:lnTo>
                      <a:pt x="132" y="141"/>
                    </a:lnTo>
                    <a:lnTo>
                      <a:pt x="117" y="154"/>
                    </a:lnTo>
                    <a:lnTo>
                      <a:pt x="117" y="154"/>
                    </a:lnTo>
                    <a:lnTo>
                      <a:pt x="103" y="163"/>
                    </a:lnTo>
                    <a:lnTo>
                      <a:pt x="90" y="169"/>
                    </a:lnTo>
                    <a:lnTo>
                      <a:pt x="81" y="171"/>
                    </a:lnTo>
                    <a:lnTo>
                      <a:pt x="71" y="171"/>
                    </a:lnTo>
                    <a:lnTo>
                      <a:pt x="64" y="169"/>
                    </a:lnTo>
                    <a:lnTo>
                      <a:pt x="56" y="162"/>
                    </a:lnTo>
                    <a:lnTo>
                      <a:pt x="48" y="154"/>
                    </a:lnTo>
                    <a:lnTo>
                      <a:pt x="38" y="143"/>
                    </a:lnTo>
                    <a:lnTo>
                      <a:pt x="38" y="143"/>
                    </a:lnTo>
                    <a:close/>
                  </a:path>
                </a:pathLst>
              </a:custGeom>
              <a:solidFill>
                <a:srgbClr val="DBBCAD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>
                  <a:cs typeface="+mn-ea"/>
                  <a:sym typeface="+mn-lt"/>
                </a:endParaRPr>
              </a:p>
            </p:txBody>
          </p:sp>
          <p:sp>
            <p:nvSpPr>
              <p:cNvPr id="63" name="Freeform 80"/>
              <p:cNvSpPr>
                <a:spLocks noEditPoints="1"/>
              </p:cNvSpPr>
              <p:nvPr/>
            </p:nvSpPr>
            <p:spPr bwMode="auto">
              <a:xfrm rot="1800000">
                <a:off x="1436237" y="2776753"/>
                <a:ext cx="81956" cy="96006"/>
              </a:xfrm>
              <a:custGeom>
                <a:avLst/>
                <a:gdLst/>
                <a:ahLst/>
                <a:cxnLst>
                  <a:cxn ang="0">
                    <a:pos x="62" y="148"/>
                  </a:cxn>
                  <a:cxn ang="0">
                    <a:pos x="62" y="148"/>
                  </a:cxn>
                  <a:cxn ang="0">
                    <a:pos x="73" y="157"/>
                  </a:cxn>
                  <a:cxn ang="0">
                    <a:pos x="83" y="163"/>
                  </a:cxn>
                  <a:cxn ang="0">
                    <a:pos x="83" y="163"/>
                  </a:cxn>
                  <a:cxn ang="0">
                    <a:pos x="62" y="139"/>
                  </a:cxn>
                  <a:cxn ang="0">
                    <a:pos x="62" y="148"/>
                  </a:cxn>
                  <a:cxn ang="0">
                    <a:pos x="62" y="148"/>
                  </a:cxn>
                  <a:cxn ang="0">
                    <a:pos x="62" y="20"/>
                  </a:cxn>
                  <a:cxn ang="0">
                    <a:pos x="62" y="12"/>
                  </a:cxn>
                  <a:cxn ang="0">
                    <a:pos x="62" y="12"/>
                  </a:cxn>
                  <a:cxn ang="0">
                    <a:pos x="75" y="22"/>
                  </a:cxn>
                  <a:cxn ang="0">
                    <a:pos x="87" y="33"/>
                  </a:cxn>
                  <a:cxn ang="0">
                    <a:pos x="98" y="46"/>
                  </a:cxn>
                  <a:cxn ang="0">
                    <a:pos x="109" y="60"/>
                  </a:cxn>
                  <a:cxn ang="0">
                    <a:pos x="118" y="73"/>
                  </a:cxn>
                  <a:cxn ang="0">
                    <a:pos x="126" y="88"/>
                  </a:cxn>
                  <a:cxn ang="0">
                    <a:pos x="133" y="105"/>
                  </a:cxn>
                  <a:cxn ang="0">
                    <a:pos x="139" y="120"/>
                  </a:cxn>
                  <a:cxn ang="0">
                    <a:pos x="139" y="120"/>
                  </a:cxn>
                  <a:cxn ang="0">
                    <a:pos x="100" y="67"/>
                  </a:cxn>
                  <a:cxn ang="0">
                    <a:pos x="81" y="42"/>
                  </a:cxn>
                  <a:cxn ang="0">
                    <a:pos x="62" y="20"/>
                  </a:cxn>
                  <a:cxn ang="0">
                    <a:pos x="62" y="20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4" y="64"/>
                  </a:cxn>
                  <a:cxn ang="0">
                    <a:pos x="9" y="77"/>
                  </a:cxn>
                  <a:cxn ang="0">
                    <a:pos x="16" y="91"/>
                  </a:cxn>
                  <a:cxn ang="0">
                    <a:pos x="24" y="103"/>
                  </a:cxn>
                  <a:cxn ang="0">
                    <a:pos x="34" y="117"/>
                  </a:cxn>
                  <a:cxn ang="0">
                    <a:pos x="43" y="128"/>
                  </a:cxn>
                  <a:cxn ang="0">
                    <a:pos x="53" y="139"/>
                  </a:cxn>
                  <a:cxn ang="0">
                    <a:pos x="62" y="148"/>
                  </a:cxn>
                  <a:cxn ang="0">
                    <a:pos x="62" y="139"/>
                  </a:cxn>
                  <a:cxn ang="0">
                    <a:pos x="62" y="139"/>
                  </a:cxn>
                  <a:cxn ang="0">
                    <a:pos x="30" y="95"/>
                  </a:cxn>
                  <a:cxn ang="0">
                    <a:pos x="13" y="72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62" y="12"/>
                  </a:cxn>
                  <a:cxn ang="0">
                    <a:pos x="62" y="20"/>
                  </a:cxn>
                  <a:cxn ang="0">
                    <a:pos x="62" y="20"/>
                  </a:cxn>
                  <a:cxn ang="0">
                    <a:pos x="43" y="0"/>
                  </a:cxn>
                  <a:cxn ang="0">
                    <a:pos x="43" y="0"/>
                  </a:cxn>
                  <a:cxn ang="0">
                    <a:pos x="53" y="5"/>
                  </a:cxn>
                  <a:cxn ang="0">
                    <a:pos x="62" y="12"/>
                  </a:cxn>
                  <a:cxn ang="0">
                    <a:pos x="62" y="12"/>
                  </a:cxn>
                </a:cxnLst>
                <a:rect l="0" t="0" r="r" b="b"/>
                <a:pathLst>
                  <a:path w="139" h="163">
                    <a:moveTo>
                      <a:pt x="62" y="148"/>
                    </a:moveTo>
                    <a:lnTo>
                      <a:pt x="62" y="148"/>
                    </a:lnTo>
                    <a:lnTo>
                      <a:pt x="73" y="157"/>
                    </a:lnTo>
                    <a:lnTo>
                      <a:pt x="83" y="163"/>
                    </a:lnTo>
                    <a:lnTo>
                      <a:pt x="83" y="163"/>
                    </a:lnTo>
                    <a:lnTo>
                      <a:pt x="62" y="139"/>
                    </a:lnTo>
                    <a:lnTo>
                      <a:pt x="62" y="148"/>
                    </a:lnTo>
                    <a:lnTo>
                      <a:pt x="62" y="148"/>
                    </a:lnTo>
                    <a:close/>
                    <a:moveTo>
                      <a:pt x="62" y="20"/>
                    </a:moveTo>
                    <a:lnTo>
                      <a:pt x="62" y="12"/>
                    </a:lnTo>
                    <a:lnTo>
                      <a:pt x="62" y="12"/>
                    </a:lnTo>
                    <a:lnTo>
                      <a:pt x="75" y="22"/>
                    </a:lnTo>
                    <a:lnTo>
                      <a:pt x="87" y="33"/>
                    </a:lnTo>
                    <a:lnTo>
                      <a:pt x="98" y="46"/>
                    </a:lnTo>
                    <a:lnTo>
                      <a:pt x="109" y="60"/>
                    </a:lnTo>
                    <a:lnTo>
                      <a:pt x="118" y="73"/>
                    </a:lnTo>
                    <a:lnTo>
                      <a:pt x="126" y="88"/>
                    </a:lnTo>
                    <a:lnTo>
                      <a:pt x="133" y="105"/>
                    </a:lnTo>
                    <a:lnTo>
                      <a:pt x="139" y="120"/>
                    </a:lnTo>
                    <a:lnTo>
                      <a:pt x="139" y="120"/>
                    </a:lnTo>
                    <a:lnTo>
                      <a:pt x="100" y="67"/>
                    </a:lnTo>
                    <a:lnTo>
                      <a:pt x="81" y="42"/>
                    </a:lnTo>
                    <a:lnTo>
                      <a:pt x="62" y="20"/>
                    </a:lnTo>
                    <a:lnTo>
                      <a:pt x="62" y="20"/>
                    </a:lnTo>
                    <a:close/>
                    <a:moveTo>
                      <a:pt x="0" y="50"/>
                    </a:moveTo>
                    <a:lnTo>
                      <a:pt x="0" y="50"/>
                    </a:lnTo>
                    <a:lnTo>
                      <a:pt x="4" y="64"/>
                    </a:lnTo>
                    <a:lnTo>
                      <a:pt x="9" y="77"/>
                    </a:lnTo>
                    <a:lnTo>
                      <a:pt x="16" y="91"/>
                    </a:lnTo>
                    <a:lnTo>
                      <a:pt x="24" y="103"/>
                    </a:lnTo>
                    <a:lnTo>
                      <a:pt x="34" y="117"/>
                    </a:lnTo>
                    <a:lnTo>
                      <a:pt x="43" y="128"/>
                    </a:lnTo>
                    <a:lnTo>
                      <a:pt x="53" y="139"/>
                    </a:lnTo>
                    <a:lnTo>
                      <a:pt x="62" y="148"/>
                    </a:lnTo>
                    <a:lnTo>
                      <a:pt x="62" y="139"/>
                    </a:lnTo>
                    <a:lnTo>
                      <a:pt x="62" y="139"/>
                    </a:lnTo>
                    <a:lnTo>
                      <a:pt x="30" y="95"/>
                    </a:lnTo>
                    <a:lnTo>
                      <a:pt x="13" y="72"/>
                    </a:lnTo>
                    <a:lnTo>
                      <a:pt x="0" y="50"/>
                    </a:lnTo>
                    <a:lnTo>
                      <a:pt x="0" y="50"/>
                    </a:lnTo>
                    <a:close/>
                    <a:moveTo>
                      <a:pt x="62" y="12"/>
                    </a:moveTo>
                    <a:lnTo>
                      <a:pt x="62" y="20"/>
                    </a:lnTo>
                    <a:lnTo>
                      <a:pt x="62" y="20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53" y="5"/>
                    </a:lnTo>
                    <a:lnTo>
                      <a:pt x="62" y="12"/>
                    </a:lnTo>
                    <a:lnTo>
                      <a:pt x="62" y="12"/>
                    </a:lnTo>
                    <a:close/>
                  </a:path>
                </a:pathLst>
              </a:custGeom>
              <a:solidFill>
                <a:srgbClr val="8C6A58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>
                  <a:cs typeface="+mn-ea"/>
                  <a:sym typeface="+mn-lt"/>
                </a:endParaRPr>
              </a:p>
            </p:txBody>
          </p:sp>
          <p:sp>
            <p:nvSpPr>
              <p:cNvPr id="64" name="Freeform 150"/>
              <p:cNvSpPr/>
              <p:nvPr/>
            </p:nvSpPr>
            <p:spPr bwMode="auto">
              <a:xfrm rot="1800000">
                <a:off x="2295056" y="3825072"/>
                <a:ext cx="347730" cy="251723"/>
              </a:xfrm>
              <a:custGeom>
                <a:avLst/>
                <a:gdLst/>
                <a:ahLst/>
                <a:cxnLst>
                  <a:cxn ang="0">
                    <a:pos x="35" y="416"/>
                  </a:cxn>
                  <a:cxn ang="0">
                    <a:pos x="35" y="416"/>
                  </a:cxn>
                  <a:cxn ang="0">
                    <a:pos x="31" y="413"/>
                  </a:cxn>
                  <a:cxn ang="0">
                    <a:pos x="27" y="410"/>
                  </a:cxn>
                  <a:cxn ang="0">
                    <a:pos x="20" y="404"/>
                  </a:cxn>
                  <a:cxn ang="0">
                    <a:pos x="15" y="393"/>
                  </a:cxn>
                  <a:cxn ang="0">
                    <a:pos x="10" y="382"/>
                  </a:cxn>
                  <a:cxn ang="0">
                    <a:pos x="3" y="361"/>
                  </a:cxn>
                  <a:cxn ang="0">
                    <a:pos x="0" y="353"/>
                  </a:cxn>
                  <a:cxn ang="0">
                    <a:pos x="0" y="353"/>
                  </a:cxn>
                  <a:cxn ang="0">
                    <a:pos x="14" y="338"/>
                  </a:cxn>
                  <a:cxn ang="0">
                    <a:pos x="34" y="320"/>
                  </a:cxn>
                  <a:cxn ang="0">
                    <a:pos x="60" y="301"/>
                  </a:cxn>
                  <a:cxn ang="0">
                    <a:pos x="90" y="278"/>
                  </a:cxn>
                  <a:cxn ang="0">
                    <a:pos x="162" y="229"/>
                  </a:cxn>
                  <a:cxn ang="0">
                    <a:pos x="245" y="176"/>
                  </a:cxn>
                  <a:cxn ang="0">
                    <a:pos x="332" y="123"/>
                  </a:cxn>
                  <a:cxn ang="0">
                    <a:pos x="420" y="72"/>
                  </a:cxn>
                  <a:cxn ang="0">
                    <a:pos x="461" y="51"/>
                  </a:cxn>
                  <a:cxn ang="0">
                    <a:pos x="500" y="30"/>
                  </a:cxn>
                  <a:cxn ang="0">
                    <a:pos x="535" y="14"/>
                  </a:cxn>
                  <a:cxn ang="0">
                    <a:pos x="568" y="0"/>
                  </a:cxn>
                  <a:cxn ang="0">
                    <a:pos x="568" y="0"/>
                  </a:cxn>
                  <a:cxn ang="0">
                    <a:pos x="575" y="7"/>
                  </a:cxn>
                  <a:cxn ang="0">
                    <a:pos x="580" y="17"/>
                  </a:cxn>
                  <a:cxn ang="0">
                    <a:pos x="586" y="29"/>
                  </a:cxn>
                  <a:cxn ang="0">
                    <a:pos x="591" y="45"/>
                  </a:cxn>
                  <a:cxn ang="0">
                    <a:pos x="593" y="55"/>
                  </a:cxn>
                  <a:cxn ang="0">
                    <a:pos x="594" y="66"/>
                  </a:cxn>
                  <a:cxn ang="0">
                    <a:pos x="595" y="78"/>
                  </a:cxn>
                  <a:cxn ang="0">
                    <a:pos x="594" y="90"/>
                  </a:cxn>
                  <a:cxn ang="0">
                    <a:pos x="593" y="104"/>
                  </a:cxn>
                  <a:cxn ang="0">
                    <a:pos x="589" y="119"/>
                  </a:cxn>
                  <a:cxn ang="0">
                    <a:pos x="589" y="119"/>
                  </a:cxn>
                  <a:cxn ang="0">
                    <a:pos x="586" y="126"/>
                  </a:cxn>
                  <a:cxn ang="0">
                    <a:pos x="580" y="135"/>
                  </a:cxn>
                  <a:cxn ang="0">
                    <a:pos x="574" y="146"/>
                  </a:cxn>
                  <a:cxn ang="0">
                    <a:pos x="565" y="157"/>
                  </a:cxn>
                  <a:cxn ang="0">
                    <a:pos x="542" y="183"/>
                  </a:cxn>
                  <a:cxn ang="0">
                    <a:pos x="512" y="210"/>
                  </a:cxn>
                  <a:cxn ang="0">
                    <a:pos x="478" y="239"/>
                  </a:cxn>
                  <a:cxn ang="0">
                    <a:pos x="440" y="269"/>
                  </a:cxn>
                  <a:cxn ang="0">
                    <a:pos x="398" y="299"/>
                  </a:cxn>
                  <a:cxn ang="0">
                    <a:pos x="354" y="327"/>
                  </a:cxn>
                  <a:cxn ang="0">
                    <a:pos x="308" y="355"/>
                  </a:cxn>
                  <a:cxn ang="0">
                    <a:pos x="263" y="379"/>
                  </a:cxn>
                  <a:cxn ang="0">
                    <a:pos x="240" y="389"/>
                  </a:cxn>
                  <a:cxn ang="0">
                    <a:pos x="218" y="400"/>
                  </a:cxn>
                  <a:cxn ang="0">
                    <a:pos x="196" y="408"/>
                  </a:cxn>
                  <a:cxn ang="0">
                    <a:pos x="174" y="415"/>
                  </a:cxn>
                  <a:cxn ang="0">
                    <a:pos x="154" y="421"/>
                  </a:cxn>
                  <a:cxn ang="0">
                    <a:pos x="134" y="425"/>
                  </a:cxn>
                  <a:cxn ang="0">
                    <a:pos x="114" y="428"/>
                  </a:cxn>
                  <a:cxn ang="0">
                    <a:pos x="95" y="430"/>
                  </a:cxn>
                  <a:cxn ang="0">
                    <a:pos x="79" y="430"/>
                  </a:cxn>
                  <a:cxn ang="0">
                    <a:pos x="63" y="427"/>
                  </a:cxn>
                  <a:cxn ang="0">
                    <a:pos x="48" y="423"/>
                  </a:cxn>
                  <a:cxn ang="0">
                    <a:pos x="35" y="416"/>
                  </a:cxn>
                  <a:cxn ang="0">
                    <a:pos x="35" y="416"/>
                  </a:cxn>
                </a:cxnLst>
                <a:rect l="0" t="0" r="r" b="b"/>
                <a:pathLst>
                  <a:path w="595" h="430">
                    <a:moveTo>
                      <a:pt x="35" y="416"/>
                    </a:moveTo>
                    <a:lnTo>
                      <a:pt x="35" y="416"/>
                    </a:lnTo>
                    <a:lnTo>
                      <a:pt x="31" y="413"/>
                    </a:lnTo>
                    <a:lnTo>
                      <a:pt x="27" y="410"/>
                    </a:lnTo>
                    <a:lnTo>
                      <a:pt x="20" y="404"/>
                    </a:lnTo>
                    <a:lnTo>
                      <a:pt x="15" y="393"/>
                    </a:lnTo>
                    <a:lnTo>
                      <a:pt x="10" y="382"/>
                    </a:lnTo>
                    <a:lnTo>
                      <a:pt x="3" y="361"/>
                    </a:lnTo>
                    <a:lnTo>
                      <a:pt x="0" y="353"/>
                    </a:lnTo>
                    <a:lnTo>
                      <a:pt x="0" y="353"/>
                    </a:lnTo>
                    <a:lnTo>
                      <a:pt x="14" y="338"/>
                    </a:lnTo>
                    <a:lnTo>
                      <a:pt x="34" y="320"/>
                    </a:lnTo>
                    <a:lnTo>
                      <a:pt x="60" y="301"/>
                    </a:lnTo>
                    <a:lnTo>
                      <a:pt x="90" y="278"/>
                    </a:lnTo>
                    <a:lnTo>
                      <a:pt x="162" y="229"/>
                    </a:lnTo>
                    <a:lnTo>
                      <a:pt x="245" y="176"/>
                    </a:lnTo>
                    <a:lnTo>
                      <a:pt x="332" y="123"/>
                    </a:lnTo>
                    <a:lnTo>
                      <a:pt x="420" y="72"/>
                    </a:lnTo>
                    <a:lnTo>
                      <a:pt x="461" y="51"/>
                    </a:lnTo>
                    <a:lnTo>
                      <a:pt x="500" y="30"/>
                    </a:lnTo>
                    <a:lnTo>
                      <a:pt x="535" y="14"/>
                    </a:lnTo>
                    <a:lnTo>
                      <a:pt x="568" y="0"/>
                    </a:lnTo>
                    <a:lnTo>
                      <a:pt x="568" y="0"/>
                    </a:lnTo>
                    <a:lnTo>
                      <a:pt x="575" y="7"/>
                    </a:lnTo>
                    <a:lnTo>
                      <a:pt x="580" y="17"/>
                    </a:lnTo>
                    <a:lnTo>
                      <a:pt x="586" y="29"/>
                    </a:lnTo>
                    <a:lnTo>
                      <a:pt x="591" y="45"/>
                    </a:lnTo>
                    <a:lnTo>
                      <a:pt x="593" y="55"/>
                    </a:lnTo>
                    <a:lnTo>
                      <a:pt x="594" y="66"/>
                    </a:lnTo>
                    <a:lnTo>
                      <a:pt x="595" y="78"/>
                    </a:lnTo>
                    <a:lnTo>
                      <a:pt x="594" y="90"/>
                    </a:lnTo>
                    <a:lnTo>
                      <a:pt x="593" y="104"/>
                    </a:lnTo>
                    <a:lnTo>
                      <a:pt x="589" y="119"/>
                    </a:lnTo>
                    <a:lnTo>
                      <a:pt x="589" y="119"/>
                    </a:lnTo>
                    <a:lnTo>
                      <a:pt x="586" y="126"/>
                    </a:lnTo>
                    <a:lnTo>
                      <a:pt x="580" y="135"/>
                    </a:lnTo>
                    <a:lnTo>
                      <a:pt x="574" y="146"/>
                    </a:lnTo>
                    <a:lnTo>
                      <a:pt x="565" y="157"/>
                    </a:lnTo>
                    <a:lnTo>
                      <a:pt x="542" y="183"/>
                    </a:lnTo>
                    <a:lnTo>
                      <a:pt x="512" y="210"/>
                    </a:lnTo>
                    <a:lnTo>
                      <a:pt x="478" y="239"/>
                    </a:lnTo>
                    <a:lnTo>
                      <a:pt x="440" y="269"/>
                    </a:lnTo>
                    <a:lnTo>
                      <a:pt x="398" y="299"/>
                    </a:lnTo>
                    <a:lnTo>
                      <a:pt x="354" y="327"/>
                    </a:lnTo>
                    <a:lnTo>
                      <a:pt x="308" y="355"/>
                    </a:lnTo>
                    <a:lnTo>
                      <a:pt x="263" y="379"/>
                    </a:lnTo>
                    <a:lnTo>
                      <a:pt x="240" y="389"/>
                    </a:lnTo>
                    <a:lnTo>
                      <a:pt x="218" y="400"/>
                    </a:lnTo>
                    <a:lnTo>
                      <a:pt x="196" y="408"/>
                    </a:lnTo>
                    <a:lnTo>
                      <a:pt x="174" y="415"/>
                    </a:lnTo>
                    <a:lnTo>
                      <a:pt x="154" y="421"/>
                    </a:lnTo>
                    <a:lnTo>
                      <a:pt x="134" y="425"/>
                    </a:lnTo>
                    <a:lnTo>
                      <a:pt x="114" y="428"/>
                    </a:lnTo>
                    <a:lnTo>
                      <a:pt x="95" y="430"/>
                    </a:lnTo>
                    <a:lnTo>
                      <a:pt x="79" y="430"/>
                    </a:lnTo>
                    <a:lnTo>
                      <a:pt x="63" y="427"/>
                    </a:lnTo>
                    <a:lnTo>
                      <a:pt x="48" y="423"/>
                    </a:lnTo>
                    <a:lnTo>
                      <a:pt x="35" y="416"/>
                    </a:lnTo>
                    <a:lnTo>
                      <a:pt x="35" y="416"/>
                    </a:lnTo>
                    <a:close/>
                  </a:path>
                </a:pathLst>
              </a:custGeom>
              <a:solidFill>
                <a:srgbClr val="DBF4FF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>
                  <a:cs typeface="+mn-ea"/>
                  <a:sym typeface="+mn-lt"/>
                </a:endParaRPr>
              </a:p>
            </p:txBody>
          </p:sp>
          <p:sp>
            <p:nvSpPr>
              <p:cNvPr id="65" name="Freeform 151"/>
              <p:cNvSpPr/>
              <p:nvPr/>
            </p:nvSpPr>
            <p:spPr bwMode="auto">
              <a:xfrm rot="1800000">
                <a:off x="2276734" y="3861757"/>
                <a:ext cx="458956" cy="290360"/>
              </a:xfrm>
              <a:custGeom>
                <a:avLst/>
                <a:gdLst/>
                <a:ahLst/>
                <a:cxnLst>
                  <a:cxn ang="0">
                    <a:pos x="53" y="493"/>
                  </a:cxn>
                  <a:cxn ang="0">
                    <a:pos x="53" y="493"/>
                  </a:cxn>
                  <a:cxn ang="0">
                    <a:pos x="28" y="454"/>
                  </a:cxn>
                  <a:cxn ang="0">
                    <a:pos x="16" y="431"/>
                  </a:cxn>
                  <a:cxn ang="0">
                    <a:pos x="2" y="405"/>
                  </a:cxn>
                  <a:cxn ang="0">
                    <a:pos x="2" y="405"/>
                  </a:cxn>
                  <a:cxn ang="0">
                    <a:pos x="0" y="399"/>
                  </a:cxn>
                  <a:cxn ang="0">
                    <a:pos x="0" y="392"/>
                  </a:cxn>
                  <a:cxn ang="0">
                    <a:pos x="0" y="386"/>
                  </a:cxn>
                  <a:cxn ang="0">
                    <a:pos x="2" y="380"/>
                  </a:cxn>
                  <a:cxn ang="0">
                    <a:pos x="5" y="373"/>
                  </a:cxn>
                  <a:cxn ang="0">
                    <a:pos x="10" y="367"/>
                  </a:cxn>
                  <a:cxn ang="0">
                    <a:pos x="25" y="352"/>
                  </a:cxn>
                  <a:cxn ang="0">
                    <a:pos x="45" y="335"/>
                  </a:cxn>
                  <a:cxn ang="0">
                    <a:pos x="70" y="316"/>
                  </a:cxn>
                  <a:cxn ang="0">
                    <a:pos x="133" y="271"/>
                  </a:cxn>
                  <a:cxn ang="0">
                    <a:pos x="133" y="271"/>
                  </a:cxn>
                  <a:cxn ang="0">
                    <a:pos x="178" y="241"/>
                  </a:cxn>
                  <a:cxn ang="0">
                    <a:pos x="238" y="202"/>
                  </a:cxn>
                  <a:cxn ang="0">
                    <a:pos x="306" y="159"/>
                  </a:cxn>
                  <a:cxn ang="0">
                    <a:pos x="378" y="116"/>
                  </a:cxn>
                  <a:cxn ang="0">
                    <a:pos x="508" y="38"/>
                  </a:cxn>
                  <a:cxn ang="0">
                    <a:pos x="554" y="12"/>
                  </a:cxn>
                  <a:cxn ang="0">
                    <a:pos x="579" y="0"/>
                  </a:cxn>
                  <a:cxn ang="0">
                    <a:pos x="579" y="0"/>
                  </a:cxn>
                  <a:cxn ang="0">
                    <a:pos x="783" y="288"/>
                  </a:cxn>
                  <a:cxn ang="0">
                    <a:pos x="782" y="493"/>
                  </a:cxn>
                  <a:cxn ang="0">
                    <a:pos x="325" y="493"/>
                  </a:cxn>
                  <a:cxn ang="0">
                    <a:pos x="325" y="496"/>
                  </a:cxn>
                  <a:cxn ang="0">
                    <a:pos x="53" y="493"/>
                  </a:cxn>
                </a:cxnLst>
                <a:rect l="0" t="0" r="r" b="b"/>
                <a:pathLst>
                  <a:path w="783" h="496">
                    <a:moveTo>
                      <a:pt x="53" y="493"/>
                    </a:moveTo>
                    <a:lnTo>
                      <a:pt x="53" y="493"/>
                    </a:lnTo>
                    <a:lnTo>
                      <a:pt x="28" y="454"/>
                    </a:lnTo>
                    <a:lnTo>
                      <a:pt x="16" y="431"/>
                    </a:lnTo>
                    <a:lnTo>
                      <a:pt x="2" y="405"/>
                    </a:lnTo>
                    <a:lnTo>
                      <a:pt x="2" y="405"/>
                    </a:lnTo>
                    <a:lnTo>
                      <a:pt x="0" y="399"/>
                    </a:lnTo>
                    <a:lnTo>
                      <a:pt x="0" y="392"/>
                    </a:lnTo>
                    <a:lnTo>
                      <a:pt x="0" y="386"/>
                    </a:lnTo>
                    <a:lnTo>
                      <a:pt x="2" y="380"/>
                    </a:lnTo>
                    <a:lnTo>
                      <a:pt x="5" y="373"/>
                    </a:lnTo>
                    <a:lnTo>
                      <a:pt x="10" y="367"/>
                    </a:lnTo>
                    <a:lnTo>
                      <a:pt x="25" y="352"/>
                    </a:lnTo>
                    <a:lnTo>
                      <a:pt x="45" y="335"/>
                    </a:lnTo>
                    <a:lnTo>
                      <a:pt x="70" y="316"/>
                    </a:lnTo>
                    <a:lnTo>
                      <a:pt x="133" y="271"/>
                    </a:lnTo>
                    <a:lnTo>
                      <a:pt x="133" y="271"/>
                    </a:lnTo>
                    <a:lnTo>
                      <a:pt x="178" y="241"/>
                    </a:lnTo>
                    <a:lnTo>
                      <a:pt x="238" y="202"/>
                    </a:lnTo>
                    <a:lnTo>
                      <a:pt x="306" y="159"/>
                    </a:lnTo>
                    <a:lnTo>
                      <a:pt x="378" y="116"/>
                    </a:lnTo>
                    <a:lnTo>
                      <a:pt x="508" y="38"/>
                    </a:lnTo>
                    <a:lnTo>
                      <a:pt x="554" y="12"/>
                    </a:lnTo>
                    <a:lnTo>
                      <a:pt x="579" y="0"/>
                    </a:lnTo>
                    <a:lnTo>
                      <a:pt x="579" y="0"/>
                    </a:lnTo>
                    <a:lnTo>
                      <a:pt x="783" y="288"/>
                    </a:lnTo>
                    <a:lnTo>
                      <a:pt x="782" y="493"/>
                    </a:lnTo>
                    <a:lnTo>
                      <a:pt x="325" y="493"/>
                    </a:lnTo>
                    <a:lnTo>
                      <a:pt x="325" y="496"/>
                    </a:lnTo>
                    <a:lnTo>
                      <a:pt x="53" y="493"/>
                    </a:lnTo>
                    <a:close/>
                  </a:path>
                </a:pathLst>
              </a:custGeom>
              <a:solidFill>
                <a:srgbClr val="092224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>
                  <a:cs typeface="+mn-ea"/>
                  <a:sym typeface="+mn-lt"/>
                </a:endParaRPr>
              </a:p>
            </p:txBody>
          </p:sp>
          <p:sp>
            <p:nvSpPr>
              <p:cNvPr id="66" name="Freeform 152"/>
              <p:cNvSpPr/>
              <p:nvPr/>
            </p:nvSpPr>
            <p:spPr bwMode="auto">
              <a:xfrm rot="1800000">
                <a:off x="2285238" y="3879257"/>
                <a:ext cx="446077" cy="273968"/>
              </a:xfrm>
              <a:custGeom>
                <a:avLst/>
                <a:gdLst/>
                <a:ahLst/>
                <a:cxnLst>
                  <a:cxn ang="0">
                    <a:pos x="52" y="467"/>
                  </a:cxn>
                  <a:cxn ang="0">
                    <a:pos x="52" y="467"/>
                  </a:cxn>
                  <a:cxn ang="0">
                    <a:pos x="25" y="420"/>
                  </a:cxn>
                  <a:cxn ang="0">
                    <a:pos x="14" y="402"/>
                  </a:cxn>
                  <a:cxn ang="0">
                    <a:pos x="3" y="384"/>
                  </a:cxn>
                  <a:cxn ang="0">
                    <a:pos x="3" y="384"/>
                  </a:cxn>
                  <a:cxn ang="0">
                    <a:pos x="2" y="379"/>
                  </a:cxn>
                  <a:cxn ang="0">
                    <a:pos x="0" y="373"/>
                  </a:cxn>
                  <a:cxn ang="0">
                    <a:pos x="0" y="368"/>
                  </a:cxn>
                  <a:cxn ang="0">
                    <a:pos x="3" y="362"/>
                  </a:cxn>
                  <a:cxn ang="0">
                    <a:pos x="7" y="356"/>
                  </a:cxn>
                  <a:cxn ang="0">
                    <a:pos x="11" y="350"/>
                  </a:cxn>
                  <a:cxn ang="0">
                    <a:pos x="25" y="335"/>
                  </a:cxn>
                  <a:cxn ang="0">
                    <a:pos x="44" y="319"/>
                  </a:cxn>
                  <a:cxn ang="0">
                    <a:pos x="67" y="300"/>
                  </a:cxn>
                  <a:cxn ang="0">
                    <a:pos x="127" y="257"/>
                  </a:cxn>
                  <a:cxn ang="0">
                    <a:pos x="127" y="257"/>
                  </a:cxn>
                  <a:cxn ang="0">
                    <a:pos x="169" y="227"/>
                  </a:cxn>
                  <a:cxn ang="0">
                    <a:pos x="225" y="192"/>
                  </a:cxn>
                  <a:cxn ang="0">
                    <a:pos x="359" y="109"/>
                  </a:cxn>
                  <a:cxn ang="0">
                    <a:pos x="481" y="37"/>
                  </a:cxn>
                  <a:cxn ang="0">
                    <a:pos x="525" y="12"/>
                  </a:cxn>
                  <a:cxn ang="0">
                    <a:pos x="549" y="0"/>
                  </a:cxn>
                  <a:cxn ang="0">
                    <a:pos x="549" y="0"/>
                  </a:cxn>
                  <a:cxn ang="0">
                    <a:pos x="558" y="13"/>
                  </a:cxn>
                  <a:cxn ang="0">
                    <a:pos x="577" y="42"/>
                  </a:cxn>
                  <a:cxn ang="0">
                    <a:pos x="635" y="125"/>
                  </a:cxn>
                  <a:cxn ang="0">
                    <a:pos x="762" y="301"/>
                  </a:cxn>
                  <a:cxn ang="0">
                    <a:pos x="762" y="467"/>
                  </a:cxn>
                  <a:cxn ang="0">
                    <a:pos x="304" y="467"/>
                  </a:cxn>
                  <a:cxn ang="0">
                    <a:pos x="304" y="467"/>
                  </a:cxn>
                  <a:cxn ang="0">
                    <a:pos x="52" y="467"/>
                  </a:cxn>
                </a:cxnLst>
                <a:rect l="0" t="0" r="r" b="b"/>
                <a:pathLst>
                  <a:path w="762" h="467">
                    <a:moveTo>
                      <a:pt x="52" y="467"/>
                    </a:moveTo>
                    <a:lnTo>
                      <a:pt x="52" y="467"/>
                    </a:lnTo>
                    <a:lnTo>
                      <a:pt x="25" y="420"/>
                    </a:lnTo>
                    <a:lnTo>
                      <a:pt x="14" y="402"/>
                    </a:lnTo>
                    <a:lnTo>
                      <a:pt x="3" y="384"/>
                    </a:lnTo>
                    <a:lnTo>
                      <a:pt x="3" y="384"/>
                    </a:lnTo>
                    <a:lnTo>
                      <a:pt x="2" y="379"/>
                    </a:lnTo>
                    <a:lnTo>
                      <a:pt x="0" y="373"/>
                    </a:lnTo>
                    <a:lnTo>
                      <a:pt x="0" y="368"/>
                    </a:lnTo>
                    <a:lnTo>
                      <a:pt x="3" y="362"/>
                    </a:lnTo>
                    <a:lnTo>
                      <a:pt x="7" y="356"/>
                    </a:lnTo>
                    <a:lnTo>
                      <a:pt x="11" y="350"/>
                    </a:lnTo>
                    <a:lnTo>
                      <a:pt x="25" y="335"/>
                    </a:lnTo>
                    <a:lnTo>
                      <a:pt x="44" y="319"/>
                    </a:lnTo>
                    <a:lnTo>
                      <a:pt x="67" y="300"/>
                    </a:lnTo>
                    <a:lnTo>
                      <a:pt x="127" y="257"/>
                    </a:lnTo>
                    <a:lnTo>
                      <a:pt x="127" y="257"/>
                    </a:lnTo>
                    <a:lnTo>
                      <a:pt x="169" y="227"/>
                    </a:lnTo>
                    <a:lnTo>
                      <a:pt x="225" y="192"/>
                    </a:lnTo>
                    <a:lnTo>
                      <a:pt x="359" y="109"/>
                    </a:lnTo>
                    <a:lnTo>
                      <a:pt x="481" y="37"/>
                    </a:lnTo>
                    <a:lnTo>
                      <a:pt x="525" y="12"/>
                    </a:lnTo>
                    <a:lnTo>
                      <a:pt x="549" y="0"/>
                    </a:lnTo>
                    <a:lnTo>
                      <a:pt x="549" y="0"/>
                    </a:lnTo>
                    <a:lnTo>
                      <a:pt x="558" y="13"/>
                    </a:lnTo>
                    <a:lnTo>
                      <a:pt x="577" y="42"/>
                    </a:lnTo>
                    <a:lnTo>
                      <a:pt x="635" y="125"/>
                    </a:lnTo>
                    <a:lnTo>
                      <a:pt x="762" y="301"/>
                    </a:lnTo>
                    <a:lnTo>
                      <a:pt x="762" y="467"/>
                    </a:lnTo>
                    <a:lnTo>
                      <a:pt x="304" y="467"/>
                    </a:lnTo>
                    <a:lnTo>
                      <a:pt x="304" y="467"/>
                    </a:lnTo>
                    <a:lnTo>
                      <a:pt x="52" y="467"/>
                    </a:lnTo>
                    <a:close/>
                  </a:path>
                </a:pathLst>
              </a:custGeom>
              <a:solidFill>
                <a:srgbClr val="0F373B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>
                  <a:cs typeface="+mn-ea"/>
                  <a:sym typeface="+mn-lt"/>
                </a:endParaRPr>
              </a:p>
            </p:txBody>
          </p:sp>
          <p:sp>
            <p:nvSpPr>
              <p:cNvPr id="67" name="Freeform 153"/>
              <p:cNvSpPr/>
              <p:nvPr/>
            </p:nvSpPr>
            <p:spPr bwMode="auto">
              <a:xfrm rot="1800000">
                <a:off x="2468456" y="3986357"/>
                <a:ext cx="122935" cy="18615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3" y="41"/>
                  </a:cxn>
                  <a:cxn ang="0">
                    <a:pos x="46" y="83"/>
                  </a:cxn>
                  <a:cxn ang="0">
                    <a:pos x="97" y="166"/>
                  </a:cxn>
                  <a:cxn ang="0">
                    <a:pos x="148" y="245"/>
                  </a:cxn>
                  <a:cxn ang="0">
                    <a:pos x="197" y="317"/>
                  </a:cxn>
                  <a:cxn ang="0">
                    <a:pos x="210" y="317"/>
                  </a:cxn>
                  <a:cxn ang="0">
                    <a:pos x="210" y="317"/>
                  </a:cxn>
                  <a:cxn ang="0">
                    <a:pos x="188" y="282"/>
                  </a:cxn>
                  <a:cxn ang="0">
                    <a:pos x="165" y="242"/>
                  </a:cxn>
                  <a:cxn ang="0">
                    <a:pos x="113" y="162"/>
                  </a:cxn>
                  <a:cxn ang="0">
                    <a:pos x="57" y="8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10" h="317">
                    <a:moveTo>
                      <a:pt x="0" y="0"/>
                    </a:moveTo>
                    <a:lnTo>
                      <a:pt x="0" y="0"/>
                    </a:lnTo>
                    <a:lnTo>
                      <a:pt x="23" y="41"/>
                    </a:lnTo>
                    <a:lnTo>
                      <a:pt x="46" y="83"/>
                    </a:lnTo>
                    <a:lnTo>
                      <a:pt x="97" y="166"/>
                    </a:lnTo>
                    <a:lnTo>
                      <a:pt x="148" y="245"/>
                    </a:lnTo>
                    <a:lnTo>
                      <a:pt x="197" y="317"/>
                    </a:lnTo>
                    <a:lnTo>
                      <a:pt x="210" y="317"/>
                    </a:lnTo>
                    <a:lnTo>
                      <a:pt x="210" y="317"/>
                    </a:lnTo>
                    <a:lnTo>
                      <a:pt x="188" y="282"/>
                    </a:lnTo>
                    <a:lnTo>
                      <a:pt x="165" y="242"/>
                    </a:lnTo>
                    <a:lnTo>
                      <a:pt x="113" y="162"/>
                    </a:lnTo>
                    <a:lnTo>
                      <a:pt x="57" y="8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92224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>
                  <a:cs typeface="+mn-ea"/>
                  <a:sym typeface="+mn-lt"/>
                </a:endParaRPr>
              </a:p>
            </p:txBody>
          </p:sp>
          <p:sp>
            <p:nvSpPr>
              <p:cNvPr id="68" name="Freeform 154"/>
              <p:cNvSpPr>
                <a:spLocks noEditPoints="1"/>
              </p:cNvSpPr>
              <p:nvPr/>
            </p:nvSpPr>
            <p:spPr bwMode="auto">
              <a:xfrm rot="1800000">
                <a:off x="2455615" y="4067606"/>
                <a:ext cx="60882" cy="60882"/>
              </a:xfrm>
              <a:custGeom>
                <a:avLst/>
                <a:gdLst/>
                <a:ahLst/>
                <a:cxnLst>
                  <a:cxn ang="0">
                    <a:pos x="51" y="0"/>
                  </a:cxn>
                  <a:cxn ang="0">
                    <a:pos x="76" y="5"/>
                  </a:cxn>
                  <a:cxn ang="0">
                    <a:pos x="84" y="11"/>
                  </a:cxn>
                  <a:cxn ang="0">
                    <a:pos x="98" y="27"/>
                  </a:cxn>
                  <a:cxn ang="0">
                    <a:pos x="103" y="46"/>
                  </a:cxn>
                  <a:cxn ang="0">
                    <a:pos x="102" y="65"/>
                  </a:cxn>
                  <a:cxn ang="0">
                    <a:pos x="98" y="75"/>
                  </a:cxn>
                  <a:cxn ang="0">
                    <a:pos x="88" y="87"/>
                  </a:cxn>
                  <a:cxn ang="0">
                    <a:pos x="77" y="95"/>
                  </a:cxn>
                  <a:cxn ang="0">
                    <a:pos x="65" y="101"/>
                  </a:cxn>
                  <a:cxn ang="0">
                    <a:pos x="51" y="103"/>
                  </a:cxn>
                  <a:cxn ang="0">
                    <a:pos x="51" y="91"/>
                  </a:cxn>
                  <a:cxn ang="0">
                    <a:pos x="72" y="86"/>
                  </a:cxn>
                  <a:cxn ang="0">
                    <a:pos x="87" y="69"/>
                  </a:cxn>
                  <a:cxn ang="0">
                    <a:pos x="89" y="63"/>
                  </a:cxn>
                  <a:cxn ang="0">
                    <a:pos x="91" y="46"/>
                  </a:cxn>
                  <a:cxn ang="0">
                    <a:pos x="87" y="33"/>
                  </a:cxn>
                  <a:cxn ang="0">
                    <a:pos x="77" y="20"/>
                  </a:cxn>
                  <a:cxn ang="0">
                    <a:pos x="70" y="16"/>
                  </a:cxn>
                  <a:cxn ang="0">
                    <a:pos x="51" y="12"/>
                  </a:cxn>
                  <a:cxn ang="0">
                    <a:pos x="27" y="97"/>
                  </a:cxn>
                  <a:cxn ang="0">
                    <a:pos x="19" y="91"/>
                  </a:cxn>
                  <a:cxn ang="0">
                    <a:pos x="6" y="75"/>
                  </a:cxn>
                  <a:cxn ang="0">
                    <a:pos x="0" y="57"/>
                  </a:cxn>
                  <a:cxn ang="0">
                    <a:pos x="2" y="37"/>
                  </a:cxn>
                  <a:cxn ang="0">
                    <a:pos x="6" y="27"/>
                  </a:cxn>
                  <a:cxn ang="0">
                    <a:pos x="15" y="15"/>
                  </a:cxn>
                  <a:cxn ang="0">
                    <a:pos x="25" y="7"/>
                  </a:cxn>
                  <a:cxn ang="0">
                    <a:pos x="38" y="1"/>
                  </a:cxn>
                  <a:cxn ang="0">
                    <a:pos x="51" y="0"/>
                  </a:cxn>
                  <a:cxn ang="0">
                    <a:pos x="51" y="12"/>
                  </a:cxn>
                  <a:cxn ang="0">
                    <a:pos x="31" y="18"/>
                  </a:cxn>
                  <a:cxn ang="0">
                    <a:pos x="16" y="33"/>
                  </a:cxn>
                  <a:cxn ang="0">
                    <a:pos x="13" y="39"/>
                  </a:cxn>
                  <a:cxn ang="0">
                    <a:pos x="12" y="56"/>
                  </a:cxn>
                  <a:cxn ang="0">
                    <a:pos x="17" y="69"/>
                  </a:cxn>
                  <a:cxn ang="0">
                    <a:pos x="27" y="82"/>
                  </a:cxn>
                  <a:cxn ang="0">
                    <a:pos x="34" y="86"/>
                  </a:cxn>
                  <a:cxn ang="0">
                    <a:pos x="51" y="91"/>
                  </a:cxn>
                  <a:cxn ang="0">
                    <a:pos x="51" y="103"/>
                  </a:cxn>
                  <a:cxn ang="0">
                    <a:pos x="27" y="97"/>
                  </a:cxn>
                </a:cxnLst>
                <a:rect l="0" t="0" r="r" b="b"/>
                <a:pathLst>
                  <a:path w="103" h="103">
                    <a:moveTo>
                      <a:pt x="51" y="0"/>
                    </a:moveTo>
                    <a:lnTo>
                      <a:pt x="51" y="0"/>
                    </a:lnTo>
                    <a:lnTo>
                      <a:pt x="64" y="1"/>
                    </a:lnTo>
                    <a:lnTo>
                      <a:pt x="76" y="5"/>
                    </a:lnTo>
                    <a:lnTo>
                      <a:pt x="76" y="5"/>
                    </a:lnTo>
                    <a:lnTo>
                      <a:pt x="84" y="11"/>
                    </a:lnTo>
                    <a:lnTo>
                      <a:pt x="92" y="19"/>
                    </a:lnTo>
                    <a:lnTo>
                      <a:pt x="98" y="27"/>
                    </a:lnTo>
                    <a:lnTo>
                      <a:pt x="100" y="35"/>
                    </a:lnTo>
                    <a:lnTo>
                      <a:pt x="103" y="46"/>
                    </a:lnTo>
                    <a:lnTo>
                      <a:pt x="103" y="56"/>
                    </a:lnTo>
                    <a:lnTo>
                      <a:pt x="102" y="65"/>
                    </a:lnTo>
                    <a:lnTo>
                      <a:pt x="98" y="75"/>
                    </a:lnTo>
                    <a:lnTo>
                      <a:pt x="98" y="75"/>
                    </a:lnTo>
                    <a:lnTo>
                      <a:pt x="94" y="82"/>
                    </a:lnTo>
                    <a:lnTo>
                      <a:pt x="88" y="87"/>
                    </a:lnTo>
                    <a:lnTo>
                      <a:pt x="84" y="91"/>
                    </a:lnTo>
                    <a:lnTo>
                      <a:pt x="77" y="95"/>
                    </a:lnTo>
                    <a:lnTo>
                      <a:pt x="72" y="99"/>
                    </a:lnTo>
                    <a:lnTo>
                      <a:pt x="65" y="101"/>
                    </a:lnTo>
                    <a:lnTo>
                      <a:pt x="58" y="102"/>
                    </a:lnTo>
                    <a:lnTo>
                      <a:pt x="51" y="103"/>
                    </a:lnTo>
                    <a:lnTo>
                      <a:pt x="51" y="91"/>
                    </a:lnTo>
                    <a:lnTo>
                      <a:pt x="51" y="91"/>
                    </a:lnTo>
                    <a:lnTo>
                      <a:pt x="62" y="90"/>
                    </a:lnTo>
                    <a:lnTo>
                      <a:pt x="72" y="86"/>
                    </a:lnTo>
                    <a:lnTo>
                      <a:pt x="80" y="79"/>
                    </a:lnTo>
                    <a:lnTo>
                      <a:pt x="87" y="69"/>
                    </a:lnTo>
                    <a:lnTo>
                      <a:pt x="87" y="69"/>
                    </a:lnTo>
                    <a:lnTo>
                      <a:pt x="89" y="63"/>
                    </a:lnTo>
                    <a:lnTo>
                      <a:pt x="91" y="54"/>
                    </a:lnTo>
                    <a:lnTo>
                      <a:pt x="91" y="46"/>
                    </a:lnTo>
                    <a:lnTo>
                      <a:pt x="89" y="39"/>
                    </a:lnTo>
                    <a:lnTo>
                      <a:pt x="87" y="33"/>
                    </a:lnTo>
                    <a:lnTo>
                      <a:pt x="83" y="26"/>
                    </a:lnTo>
                    <a:lnTo>
                      <a:pt x="77" y="20"/>
                    </a:lnTo>
                    <a:lnTo>
                      <a:pt x="70" y="16"/>
                    </a:lnTo>
                    <a:lnTo>
                      <a:pt x="70" y="16"/>
                    </a:lnTo>
                    <a:lnTo>
                      <a:pt x="61" y="12"/>
                    </a:lnTo>
                    <a:lnTo>
                      <a:pt x="51" y="12"/>
                    </a:lnTo>
                    <a:lnTo>
                      <a:pt x="51" y="0"/>
                    </a:lnTo>
                    <a:close/>
                    <a:moveTo>
                      <a:pt x="27" y="97"/>
                    </a:moveTo>
                    <a:lnTo>
                      <a:pt x="27" y="97"/>
                    </a:lnTo>
                    <a:lnTo>
                      <a:pt x="19" y="91"/>
                    </a:lnTo>
                    <a:lnTo>
                      <a:pt x="12" y="84"/>
                    </a:lnTo>
                    <a:lnTo>
                      <a:pt x="6" y="75"/>
                    </a:lnTo>
                    <a:lnTo>
                      <a:pt x="2" y="67"/>
                    </a:lnTo>
                    <a:lnTo>
                      <a:pt x="0" y="57"/>
                    </a:lnTo>
                    <a:lnTo>
                      <a:pt x="0" y="46"/>
                    </a:lnTo>
                    <a:lnTo>
                      <a:pt x="2" y="37"/>
                    </a:lnTo>
                    <a:lnTo>
                      <a:pt x="6" y="27"/>
                    </a:lnTo>
                    <a:lnTo>
                      <a:pt x="6" y="27"/>
                    </a:lnTo>
                    <a:lnTo>
                      <a:pt x="9" y="20"/>
                    </a:lnTo>
                    <a:lnTo>
                      <a:pt x="15" y="15"/>
                    </a:lnTo>
                    <a:lnTo>
                      <a:pt x="20" y="11"/>
                    </a:lnTo>
                    <a:lnTo>
                      <a:pt x="25" y="7"/>
                    </a:lnTo>
                    <a:lnTo>
                      <a:pt x="31" y="4"/>
                    </a:lnTo>
                    <a:lnTo>
                      <a:pt x="38" y="1"/>
                    </a:lnTo>
                    <a:lnTo>
                      <a:pt x="44" y="0"/>
                    </a:lnTo>
                    <a:lnTo>
                      <a:pt x="51" y="0"/>
                    </a:lnTo>
                    <a:lnTo>
                      <a:pt x="51" y="12"/>
                    </a:lnTo>
                    <a:lnTo>
                      <a:pt x="51" y="12"/>
                    </a:lnTo>
                    <a:lnTo>
                      <a:pt x="40" y="13"/>
                    </a:lnTo>
                    <a:lnTo>
                      <a:pt x="31" y="18"/>
                    </a:lnTo>
                    <a:lnTo>
                      <a:pt x="23" y="23"/>
                    </a:lnTo>
                    <a:lnTo>
                      <a:pt x="16" y="33"/>
                    </a:lnTo>
                    <a:lnTo>
                      <a:pt x="16" y="33"/>
                    </a:lnTo>
                    <a:lnTo>
                      <a:pt x="13" y="39"/>
                    </a:lnTo>
                    <a:lnTo>
                      <a:pt x="12" y="48"/>
                    </a:lnTo>
                    <a:lnTo>
                      <a:pt x="12" y="56"/>
                    </a:lnTo>
                    <a:lnTo>
                      <a:pt x="13" y="63"/>
                    </a:lnTo>
                    <a:lnTo>
                      <a:pt x="17" y="69"/>
                    </a:lnTo>
                    <a:lnTo>
                      <a:pt x="21" y="76"/>
                    </a:lnTo>
                    <a:lnTo>
                      <a:pt x="27" y="82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42" y="90"/>
                    </a:lnTo>
                    <a:lnTo>
                      <a:pt x="51" y="91"/>
                    </a:lnTo>
                    <a:lnTo>
                      <a:pt x="51" y="103"/>
                    </a:lnTo>
                    <a:lnTo>
                      <a:pt x="51" y="103"/>
                    </a:lnTo>
                    <a:lnTo>
                      <a:pt x="39" y="101"/>
                    </a:lnTo>
                    <a:lnTo>
                      <a:pt x="27" y="97"/>
                    </a:lnTo>
                    <a:lnTo>
                      <a:pt x="27" y="97"/>
                    </a:lnTo>
                    <a:close/>
                  </a:path>
                </a:pathLst>
              </a:custGeom>
              <a:solidFill>
                <a:srgbClr val="092224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>
                  <a:cs typeface="+mn-ea"/>
                  <a:sym typeface="+mn-lt"/>
                </a:endParaRPr>
              </a:p>
            </p:txBody>
          </p:sp>
          <p:sp>
            <p:nvSpPr>
              <p:cNvPr id="69" name="Freeform 155"/>
              <p:cNvSpPr/>
              <p:nvPr/>
            </p:nvSpPr>
            <p:spPr bwMode="auto">
              <a:xfrm rot="1800000">
                <a:off x="2472048" y="4096949"/>
                <a:ext cx="11708" cy="11708"/>
              </a:xfrm>
              <a:custGeom>
                <a:avLst/>
                <a:gdLst/>
                <a:ahLst/>
                <a:cxnLst>
                  <a:cxn ang="0">
                    <a:pos x="5" y="17"/>
                  </a:cxn>
                  <a:cxn ang="0">
                    <a:pos x="5" y="17"/>
                  </a:cxn>
                  <a:cxn ang="0">
                    <a:pos x="2" y="15"/>
                  </a:cxn>
                  <a:cxn ang="0">
                    <a:pos x="1" y="12"/>
                  </a:cxn>
                  <a:cxn ang="0">
                    <a:pos x="0" y="8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4" y="1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15" y="0"/>
                  </a:cxn>
                  <a:cxn ang="0">
                    <a:pos x="15" y="0"/>
                  </a:cxn>
                  <a:cxn ang="0">
                    <a:pos x="17" y="2"/>
                  </a:cxn>
                  <a:cxn ang="0">
                    <a:pos x="20" y="7"/>
                  </a:cxn>
                  <a:cxn ang="0">
                    <a:pos x="20" y="9"/>
                  </a:cxn>
                  <a:cxn ang="0">
                    <a:pos x="19" y="13"/>
                  </a:cxn>
                  <a:cxn ang="0">
                    <a:pos x="19" y="13"/>
                  </a:cxn>
                  <a:cxn ang="0">
                    <a:pos x="16" y="16"/>
                  </a:cxn>
                  <a:cxn ang="0">
                    <a:pos x="13" y="19"/>
                  </a:cxn>
                  <a:cxn ang="0">
                    <a:pos x="9" y="19"/>
                  </a:cxn>
                  <a:cxn ang="0">
                    <a:pos x="5" y="17"/>
                  </a:cxn>
                  <a:cxn ang="0">
                    <a:pos x="5" y="17"/>
                  </a:cxn>
                </a:cxnLst>
                <a:rect l="0" t="0" r="r" b="b"/>
                <a:pathLst>
                  <a:path w="20" h="19">
                    <a:moveTo>
                      <a:pt x="5" y="17"/>
                    </a:moveTo>
                    <a:lnTo>
                      <a:pt x="5" y="17"/>
                    </a:lnTo>
                    <a:lnTo>
                      <a:pt x="2" y="15"/>
                    </a:lnTo>
                    <a:lnTo>
                      <a:pt x="1" y="12"/>
                    </a:lnTo>
                    <a:lnTo>
                      <a:pt x="0" y="8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4" y="1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7" y="2"/>
                    </a:lnTo>
                    <a:lnTo>
                      <a:pt x="20" y="7"/>
                    </a:lnTo>
                    <a:lnTo>
                      <a:pt x="20" y="9"/>
                    </a:lnTo>
                    <a:lnTo>
                      <a:pt x="19" y="13"/>
                    </a:lnTo>
                    <a:lnTo>
                      <a:pt x="19" y="13"/>
                    </a:lnTo>
                    <a:lnTo>
                      <a:pt x="16" y="16"/>
                    </a:lnTo>
                    <a:lnTo>
                      <a:pt x="13" y="19"/>
                    </a:lnTo>
                    <a:lnTo>
                      <a:pt x="9" y="19"/>
                    </a:lnTo>
                    <a:lnTo>
                      <a:pt x="5" y="17"/>
                    </a:lnTo>
                    <a:lnTo>
                      <a:pt x="5" y="17"/>
                    </a:lnTo>
                    <a:close/>
                  </a:path>
                </a:pathLst>
              </a:custGeom>
              <a:solidFill>
                <a:srgbClr val="092224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>
                  <a:cs typeface="+mn-ea"/>
                  <a:sym typeface="+mn-lt"/>
                </a:endParaRPr>
              </a:p>
            </p:txBody>
          </p:sp>
          <p:sp>
            <p:nvSpPr>
              <p:cNvPr id="70" name="Freeform 156"/>
              <p:cNvSpPr/>
              <p:nvPr/>
            </p:nvSpPr>
            <p:spPr bwMode="auto">
              <a:xfrm rot="1800000">
                <a:off x="2487263" y="4087144"/>
                <a:ext cx="12879" cy="11708"/>
              </a:xfrm>
              <a:custGeom>
                <a:avLst/>
                <a:gdLst/>
                <a:ahLst/>
                <a:cxnLst>
                  <a:cxn ang="0">
                    <a:pos x="5" y="19"/>
                  </a:cxn>
                  <a:cxn ang="0">
                    <a:pos x="5" y="19"/>
                  </a:cxn>
                  <a:cxn ang="0">
                    <a:pos x="2" y="16"/>
                  </a:cxn>
                  <a:cxn ang="0">
                    <a:pos x="1" y="14"/>
                  </a:cxn>
                  <a:cxn ang="0">
                    <a:pos x="0" y="10"/>
                  </a:cxn>
                  <a:cxn ang="0">
                    <a:pos x="1" y="6"/>
                  </a:cxn>
                  <a:cxn ang="0">
                    <a:pos x="1" y="6"/>
                  </a:cxn>
                  <a:cxn ang="0">
                    <a:pos x="4" y="3"/>
                  </a:cxn>
                  <a:cxn ang="0">
                    <a:pos x="6" y="0"/>
                  </a:cxn>
                  <a:cxn ang="0">
                    <a:pos x="10" y="0"/>
                  </a:cxn>
                  <a:cxn ang="0">
                    <a:pos x="15" y="1"/>
                  </a:cxn>
                  <a:cxn ang="0">
                    <a:pos x="15" y="1"/>
                  </a:cxn>
                  <a:cxn ang="0">
                    <a:pos x="17" y="4"/>
                  </a:cxn>
                  <a:cxn ang="0">
                    <a:pos x="19" y="7"/>
                  </a:cxn>
                  <a:cxn ang="0">
                    <a:pos x="20" y="11"/>
                  </a:cxn>
                  <a:cxn ang="0">
                    <a:pos x="19" y="15"/>
                  </a:cxn>
                  <a:cxn ang="0">
                    <a:pos x="19" y="15"/>
                  </a:cxn>
                  <a:cxn ang="0">
                    <a:pos x="16" y="18"/>
                  </a:cxn>
                  <a:cxn ang="0">
                    <a:pos x="13" y="19"/>
                  </a:cxn>
                  <a:cxn ang="0">
                    <a:pos x="9" y="21"/>
                  </a:cxn>
                  <a:cxn ang="0">
                    <a:pos x="5" y="19"/>
                  </a:cxn>
                  <a:cxn ang="0">
                    <a:pos x="5" y="19"/>
                  </a:cxn>
                </a:cxnLst>
                <a:rect l="0" t="0" r="r" b="b"/>
                <a:pathLst>
                  <a:path w="20" h="21">
                    <a:moveTo>
                      <a:pt x="5" y="19"/>
                    </a:moveTo>
                    <a:lnTo>
                      <a:pt x="5" y="19"/>
                    </a:lnTo>
                    <a:lnTo>
                      <a:pt x="2" y="16"/>
                    </a:lnTo>
                    <a:lnTo>
                      <a:pt x="1" y="14"/>
                    </a:lnTo>
                    <a:lnTo>
                      <a:pt x="0" y="10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4" y="3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7" y="4"/>
                    </a:lnTo>
                    <a:lnTo>
                      <a:pt x="19" y="7"/>
                    </a:lnTo>
                    <a:lnTo>
                      <a:pt x="20" y="11"/>
                    </a:lnTo>
                    <a:lnTo>
                      <a:pt x="19" y="15"/>
                    </a:lnTo>
                    <a:lnTo>
                      <a:pt x="19" y="15"/>
                    </a:lnTo>
                    <a:lnTo>
                      <a:pt x="16" y="18"/>
                    </a:lnTo>
                    <a:lnTo>
                      <a:pt x="13" y="19"/>
                    </a:lnTo>
                    <a:lnTo>
                      <a:pt x="9" y="21"/>
                    </a:lnTo>
                    <a:lnTo>
                      <a:pt x="5" y="19"/>
                    </a:lnTo>
                    <a:lnTo>
                      <a:pt x="5" y="19"/>
                    </a:lnTo>
                    <a:close/>
                  </a:path>
                </a:pathLst>
              </a:custGeom>
              <a:solidFill>
                <a:srgbClr val="092224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>
                  <a:cs typeface="+mn-ea"/>
                  <a:sym typeface="+mn-lt"/>
                </a:endParaRPr>
              </a:p>
            </p:txBody>
          </p:sp>
          <p:sp>
            <p:nvSpPr>
              <p:cNvPr id="71" name="Freeform 157"/>
              <p:cNvSpPr/>
              <p:nvPr/>
            </p:nvSpPr>
            <p:spPr bwMode="auto">
              <a:xfrm rot="1800000">
                <a:off x="2467494" y="4142881"/>
                <a:ext cx="59711" cy="23416"/>
              </a:xfrm>
              <a:custGeom>
                <a:avLst/>
                <a:gdLst/>
                <a:ahLst/>
                <a:cxnLst>
                  <a:cxn ang="0">
                    <a:pos x="0" y="39"/>
                  </a:cxn>
                  <a:cxn ang="0">
                    <a:pos x="0" y="39"/>
                  </a:cxn>
                  <a:cxn ang="0">
                    <a:pos x="4" y="30"/>
                  </a:cxn>
                  <a:cxn ang="0">
                    <a:pos x="10" y="22"/>
                  </a:cxn>
                  <a:cxn ang="0">
                    <a:pos x="17" y="13"/>
                  </a:cxn>
                  <a:cxn ang="0">
                    <a:pos x="25" y="7"/>
                  </a:cxn>
                  <a:cxn ang="0">
                    <a:pos x="25" y="7"/>
                  </a:cxn>
                  <a:cxn ang="0">
                    <a:pos x="34" y="2"/>
                  </a:cxn>
                  <a:cxn ang="0">
                    <a:pos x="44" y="0"/>
                  </a:cxn>
                  <a:cxn ang="0">
                    <a:pos x="55" y="0"/>
                  </a:cxn>
                  <a:cxn ang="0">
                    <a:pos x="64" y="1"/>
                  </a:cxn>
                  <a:cxn ang="0">
                    <a:pos x="74" y="4"/>
                  </a:cxn>
                  <a:cxn ang="0">
                    <a:pos x="82" y="9"/>
                  </a:cxn>
                  <a:cxn ang="0">
                    <a:pos x="90" y="16"/>
                  </a:cxn>
                  <a:cxn ang="0">
                    <a:pos x="96" y="24"/>
                  </a:cxn>
                  <a:cxn ang="0">
                    <a:pos x="96" y="24"/>
                  </a:cxn>
                  <a:cxn ang="0">
                    <a:pos x="100" y="32"/>
                  </a:cxn>
                  <a:cxn ang="0">
                    <a:pos x="102" y="39"/>
                  </a:cxn>
                  <a:cxn ang="0">
                    <a:pos x="89" y="39"/>
                  </a:cxn>
                  <a:cxn ang="0">
                    <a:pos x="89" y="39"/>
                  </a:cxn>
                  <a:cxn ang="0">
                    <a:pos x="85" y="31"/>
                  </a:cxn>
                  <a:cxn ang="0">
                    <a:pos x="85" y="31"/>
                  </a:cxn>
                  <a:cxn ang="0">
                    <a:pos x="81" y="24"/>
                  </a:cxn>
                  <a:cxn ang="0">
                    <a:pos x="75" y="19"/>
                  </a:cxn>
                  <a:cxn ang="0">
                    <a:pos x="68" y="15"/>
                  </a:cxn>
                  <a:cxn ang="0">
                    <a:pos x="62" y="12"/>
                  </a:cxn>
                  <a:cxn ang="0">
                    <a:pos x="53" y="12"/>
                  </a:cxn>
                  <a:cxn ang="0">
                    <a:pos x="47" y="12"/>
                  </a:cxn>
                  <a:cxn ang="0">
                    <a:pos x="38" y="13"/>
                  </a:cxn>
                  <a:cxn ang="0">
                    <a:pos x="32" y="17"/>
                  </a:cxn>
                  <a:cxn ang="0">
                    <a:pos x="32" y="17"/>
                  </a:cxn>
                  <a:cxn ang="0">
                    <a:pos x="25" y="22"/>
                  </a:cxn>
                  <a:cxn ang="0">
                    <a:pos x="19" y="27"/>
                  </a:cxn>
                  <a:cxn ang="0">
                    <a:pos x="17" y="32"/>
                  </a:cxn>
                  <a:cxn ang="0">
                    <a:pos x="14" y="39"/>
                  </a:cxn>
                  <a:cxn ang="0">
                    <a:pos x="0" y="39"/>
                  </a:cxn>
                </a:cxnLst>
                <a:rect l="0" t="0" r="r" b="b"/>
                <a:pathLst>
                  <a:path w="102" h="39">
                    <a:moveTo>
                      <a:pt x="0" y="39"/>
                    </a:moveTo>
                    <a:lnTo>
                      <a:pt x="0" y="39"/>
                    </a:lnTo>
                    <a:lnTo>
                      <a:pt x="4" y="30"/>
                    </a:lnTo>
                    <a:lnTo>
                      <a:pt x="10" y="22"/>
                    </a:lnTo>
                    <a:lnTo>
                      <a:pt x="17" y="13"/>
                    </a:lnTo>
                    <a:lnTo>
                      <a:pt x="25" y="7"/>
                    </a:lnTo>
                    <a:lnTo>
                      <a:pt x="25" y="7"/>
                    </a:lnTo>
                    <a:lnTo>
                      <a:pt x="34" y="2"/>
                    </a:lnTo>
                    <a:lnTo>
                      <a:pt x="44" y="0"/>
                    </a:lnTo>
                    <a:lnTo>
                      <a:pt x="55" y="0"/>
                    </a:lnTo>
                    <a:lnTo>
                      <a:pt x="64" y="1"/>
                    </a:lnTo>
                    <a:lnTo>
                      <a:pt x="74" y="4"/>
                    </a:lnTo>
                    <a:lnTo>
                      <a:pt x="82" y="9"/>
                    </a:lnTo>
                    <a:lnTo>
                      <a:pt x="90" y="16"/>
                    </a:lnTo>
                    <a:lnTo>
                      <a:pt x="96" y="24"/>
                    </a:lnTo>
                    <a:lnTo>
                      <a:pt x="96" y="24"/>
                    </a:lnTo>
                    <a:lnTo>
                      <a:pt x="100" y="32"/>
                    </a:lnTo>
                    <a:lnTo>
                      <a:pt x="102" y="39"/>
                    </a:lnTo>
                    <a:lnTo>
                      <a:pt x="89" y="39"/>
                    </a:lnTo>
                    <a:lnTo>
                      <a:pt x="89" y="39"/>
                    </a:lnTo>
                    <a:lnTo>
                      <a:pt x="85" y="31"/>
                    </a:lnTo>
                    <a:lnTo>
                      <a:pt x="85" y="31"/>
                    </a:lnTo>
                    <a:lnTo>
                      <a:pt x="81" y="24"/>
                    </a:lnTo>
                    <a:lnTo>
                      <a:pt x="75" y="19"/>
                    </a:lnTo>
                    <a:lnTo>
                      <a:pt x="68" y="15"/>
                    </a:lnTo>
                    <a:lnTo>
                      <a:pt x="62" y="12"/>
                    </a:lnTo>
                    <a:lnTo>
                      <a:pt x="53" y="12"/>
                    </a:lnTo>
                    <a:lnTo>
                      <a:pt x="47" y="12"/>
                    </a:lnTo>
                    <a:lnTo>
                      <a:pt x="38" y="13"/>
                    </a:lnTo>
                    <a:lnTo>
                      <a:pt x="32" y="17"/>
                    </a:lnTo>
                    <a:lnTo>
                      <a:pt x="32" y="17"/>
                    </a:lnTo>
                    <a:lnTo>
                      <a:pt x="25" y="22"/>
                    </a:lnTo>
                    <a:lnTo>
                      <a:pt x="19" y="27"/>
                    </a:lnTo>
                    <a:lnTo>
                      <a:pt x="17" y="32"/>
                    </a:lnTo>
                    <a:lnTo>
                      <a:pt x="14" y="39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92224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>
                  <a:cs typeface="+mn-ea"/>
                  <a:sym typeface="+mn-lt"/>
                </a:endParaRPr>
              </a:p>
            </p:txBody>
          </p:sp>
          <p:sp>
            <p:nvSpPr>
              <p:cNvPr id="72" name="Freeform 158"/>
              <p:cNvSpPr/>
              <p:nvPr/>
            </p:nvSpPr>
            <p:spPr bwMode="auto">
              <a:xfrm rot="1800000">
                <a:off x="2482756" y="4155832"/>
                <a:ext cx="12879" cy="7025"/>
              </a:xfrm>
              <a:custGeom>
                <a:avLst/>
                <a:gdLst/>
                <a:ahLst/>
                <a:cxnLst>
                  <a:cxn ang="0">
                    <a:pos x="1" y="12"/>
                  </a:cxn>
                  <a:cxn ang="0">
                    <a:pos x="1" y="12"/>
                  </a:cxn>
                  <a:cxn ang="0">
                    <a:pos x="0" y="10"/>
                  </a:cxn>
                  <a:cxn ang="0">
                    <a:pos x="1" y="7"/>
                  </a:cxn>
                  <a:cxn ang="0">
                    <a:pos x="3" y="4"/>
                  </a:cxn>
                  <a:cxn ang="0">
                    <a:pos x="5" y="1"/>
                  </a:cxn>
                  <a:cxn ang="0">
                    <a:pos x="5" y="1"/>
                  </a:cxn>
                  <a:cxn ang="0">
                    <a:pos x="10" y="0"/>
                  </a:cxn>
                  <a:cxn ang="0">
                    <a:pos x="12" y="1"/>
                  </a:cxn>
                  <a:cxn ang="0">
                    <a:pos x="16" y="3"/>
                  </a:cxn>
                  <a:cxn ang="0">
                    <a:pos x="19" y="5"/>
                  </a:cxn>
                  <a:cxn ang="0">
                    <a:pos x="19" y="5"/>
                  </a:cxn>
                  <a:cxn ang="0">
                    <a:pos x="20" y="10"/>
                  </a:cxn>
                  <a:cxn ang="0">
                    <a:pos x="20" y="12"/>
                  </a:cxn>
                  <a:cxn ang="0">
                    <a:pos x="1" y="12"/>
                  </a:cxn>
                </a:cxnLst>
                <a:rect l="0" t="0" r="r" b="b"/>
                <a:pathLst>
                  <a:path w="20" h="12">
                    <a:moveTo>
                      <a:pt x="1" y="12"/>
                    </a:moveTo>
                    <a:lnTo>
                      <a:pt x="1" y="12"/>
                    </a:lnTo>
                    <a:lnTo>
                      <a:pt x="0" y="10"/>
                    </a:lnTo>
                    <a:lnTo>
                      <a:pt x="1" y="7"/>
                    </a:lnTo>
                    <a:lnTo>
                      <a:pt x="3" y="4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10" y="0"/>
                    </a:lnTo>
                    <a:lnTo>
                      <a:pt x="12" y="1"/>
                    </a:lnTo>
                    <a:lnTo>
                      <a:pt x="16" y="3"/>
                    </a:lnTo>
                    <a:lnTo>
                      <a:pt x="19" y="5"/>
                    </a:lnTo>
                    <a:lnTo>
                      <a:pt x="19" y="5"/>
                    </a:lnTo>
                    <a:lnTo>
                      <a:pt x="20" y="10"/>
                    </a:lnTo>
                    <a:lnTo>
                      <a:pt x="20" y="12"/>
                    </a:lnTo>
                    <a:lnTo>
                      <a:pt x="1" y="12"/>
                    </a:lnTo>
                    <a:close/>
                  </a:path>
                </a:pathLst>
              </a:custGeom>
              <a:solidFill>
                <a:srgbClr val="092224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>
                  <a:cs typeface="+mn-ea"/>
                  <a:sym typeface="+mn-lt"/>
                </a:endParaRPr>
              </a:p>
            </p:txBody>
          </p:sp>
          <p:sp>
            <p:nvSpPr>
              <p:cNvPr id="73" name="Freeform 159"/>
              <p:cNvSpPr>
                <a:spLocks noEditPoints="1"/>
              </p:cNvSpPr>
              <p:nvPr/>
            </p:nvSpPr>
            <p:spPr bwMode="auto">
              <a:xfrm rot="1800000">
                <a:off x="2447254" y="3988423"/>
                <a:ext cx="60882" cy="60882"/>
              </a:xfrm>
              <a:custGeom>
                <a:avLst/>
                <a:gdLst/>
                <a:ahLst/>
                <a:cxnLst>
                  <a:cxn ang="0">
                    <a:pos x="86" y="90"/>
                  </a:cxn>
                  <a:cxn ang="0">
                    <a:pos x="70" y="100"/>
                  </a:cxn>
                  <a:cxn ang="0">
                    <a:pos x="52" y="104"/>
                  </a:cxn>
                  <a:cxn ang="0">
                    <a:pos x="52" y="92"/>
                  </a:cxn>
                  <a:cxn ang="0">
                    <a:pos x="66" y="89"/>
                  </a:cxn>
                  <a:cxn ang="0">
                    <a:pos x="78" y="81"/>
                  </a:cxn>
                  <a:cxn ang="0">
                    <a:pos x="84" y="75"/>
                  </a:cxn>
                  <a:cxn ang="0">
                    <a:pos x="90" y="62"/>
                  </a:cxn>
                  <a:cxn ang="0">
                    <a:pos x="92" y="47"/>
                  </a:cxn>
                  <a:cxn ang="0">
                    <a:pos x="86" y="32"/>
                  </a:cxn>
                  <a:cxn ang="0">
                    <a:pos x="82" y="25"/>
                  </a:cxn>
                  <a:cxn ang="0">
                    <a:pos x="69" y="15"/>
                  </a:cxn>
                  <a:cxn ang="0">
                    <a:pos x="52" y="13"/>
                  </a:cxn>
                  <a:cxn ang="0">
                    <a:pos x="52" y="0"/>
                  </a:cxn>
                  <a:cxn ang="0">
                    <a:pos x="74" y="5"/>
                  </a:cxn>
                  <a:cxn ang="0">
                    <a:pos x="92" y="18"/>
                  </a:cxn>
                  <a:cxn ang="0">
                    <a:pos x="97" y="26"/>
                  </a:cxn>
                  <a:cxn ang="0">
                    <a:pos x="104" y="45"/>
                  </a:cxn>
                  <a:cxn ang="0">
                    <a:pos x="103" y="64"/>
                  </a:cxn>
                  <a:cxn ang="0">
                    <a:pos x="95" y="82"/>
                  </a:cxn>
                  <a:cxn ang="0">
                    <a:pos x="86" y="90"/>
                  </a:cxn>
                  <a:cxn ang="0">
                    <a:pos x="52" y="104"/>
                  </a:cxn>
                  <a:cxn ang="0">
                    <a:pos x="32" y="99"/>
                  </a:cxn>
                  <a:cxn ang="0">
                    <a:pos x="14" y="86"/>
                  </a:cxn>
                  <a:cxn ang="0">
                    <a:pos x="7" y="77"/>
                  </a:cxn>
                  <a:cxn ang="0">
                    <a:pos x="2" y="58"/>
                  </a:cxn>
                  <a:cxn ang="0">
                    <a:pos x="3" y="39"/>
                  </a:cxn>
                  <a:cxn ang="0">
                    <a:pos x="11" y="21"/>
                  </a:cxn>
                  <a:cxn ang="0">
                    <a:pos x="18" y="13"/>
                  </a:cxn>
                  <a:cxn ang="0">
                    <a:pos x="35" y="3"/>
                  </a:cxn>
                  <a:cxn ang="0">
                    <a:pos x="52" y="0"/>
                  </a:cxn>
                  <a:cxn ang="0">
                    <a:pos x="52" y="13"/>
                  </a:cxn>
                  <a:cxn ang="0">
                    <a:pos x="39" y="14"/>
                  </a:cxn>
                  <a:cxn ang="0">
                    <a:pos x="26" y="22"/>
                  </a:cxn>
                  <a:cxn ang="0">
                    <a:pos x="21" y="28"/>
                  </a:cxn>
                  <a:cxn ang="0">
                    <a:pos x="14" y="41"/>
                  </a:cxn>
                  <a:cxn ang="0">
                    <a:pos x="13" y="56"/>
                  </a:cxn>
                  <a:cxn ang="0">
                    <a:pos x="18" y="71"/>
                  </a:cxn>
                  <a:cxn ang="0">
                    <a:pos x="22" y="78"/>
                  </a:cxn>
                  <a:cxn ang="0">
                    <a:pos x="37" y="88"/>
                  </a:cxn>
                  <a:cxn ang="0">
                    <a:pos x="52" y="92"/>
                  </a:cxn>
                </a:cxnLst>
                <a:rect l="0" t="0" r="r" b="b"/>
                <a:pathLst>
                  <a:path w="104" h="104">
                    <a:moveTo>
                      <a:pt x="86" y="90"/>
                    </a:moveTo>
                    <a:lnTo>
                      <a:pt x="86" y="90"/>
                    </a:lnTo>
                    <a:lnTo>
                      <a:pt x="80" y="96"/>
                    </a:lnTo>
                    <a:lnTo>
                      <a:pt x="70" y="100"/>
                    </a:lnTo>
                    <a:lnTo>
                      <a:pt x="62" y="103"/>
                    </a:lnTo>
                    <a:lnTo>
                      <a:pt x="52" y="104"/>
                    </a:lnTo>
                    <a:lnTo>
                      <a:pt x="52" y="92"/>
                    </a:lnTo>
                    <a:lnTo>
                      <a:pt x="52" y="92"/>
                    </a:lnTo>
                    <a:lnTo>
                      <a:pt x="59" y="90"/>
                    </a:lnTo>
                    <a:lnTo>
                      <a:pt x="66" y="89"/>
                    </a:lnTo>
                    <a:lnTo>
                      <a:pt x="73" y="86"/>
                    </a:lnTo>
                    <a:lnTo>
                      <a:pt x="78" y="81"/>
                    </a:lnTo>
                    <a:lnTo>
                      <a:pt x="78" y="81"/>
                    </a:lnTo>
                    <a:lnTo>
                      <a:pt x="84" y="75"/>
                    </a:lnTo>
                    <a:lnTo>
                      <a:pt x="88" y="69"/>
                    </a:lnTo>
                    <a:lnTo>
                      <a:pt x="90" y="62"/>
                    </a:lnTo>
                    <a:lnTo>
                      <a:pt x="92" y="54"/>
                    </a:lnTo>
                    <a:lnTo>
                      <a:pt x="92" y="47"/>
                    </a:lnTo>
                    <a:lnTo>
                      <a:pt x="90" y="39"/>
                    </a:lnTo>
                    <a:lnTo>
                      <a:pt x="86" y="32"/>
                    </a:lnTo>
                    <a:lnTo>
                      <a:pt x="82" y="25"/>
                    </a:lnTo>
                    <a:lnTo>
                      <a:pt x="82" y="25"/>
                    </a:lnTo>
                    <a:lnTo>
                      <a:pt x="75" y="20"/>
                    </a:lnTo>
                    <a:lnTo>
                      <a:pt x="69" y="15"/>
                    </a:lnTo>
                    <a:lnTo>
                      <a:pt x="60" y="13"/>
                    </a:lnTo>
                    <a:lnTo>
                      <a:pt x="52" y="13"/>
                    </a:lnTo>
                    <a:lnTo>
                      <a:pt x="52" y="0"/>
                    </a:lnTo>
                    <a:lnTo>
                      <a:pt x="52" y="0"/>
                    </a:lnTo>
                    <a:lnTo>
                      <a:pt x="63" y="0"/>
                    </a:lnTo>
                    <a:lnTo>
                      <a:pt x="74" y="5"/>
                    </a:lnTo>
                    <a:lnTo>
                      <a:pt x="84" y="10"/>
                    </a:lnTo>
                    <a:lnTo>
                      <a:pt x="92" y="18"/>
                    </a:lnTo>
                    <a:lnTo>
                      <a:pt x="92" y="18"/>
                    </a:lnTo>
                    <a:lnTo>
                      <a:pt x="97" y="26"/>
                    </a:lnTo>
                    <a:lnTo>
                      <a:pt x="101" y="36"/>
                    </a:lnTo>
                    <a:lnTo>
                      <a:pt x="104" y="45"/>
                    </a:lnTo>
                    <a:lnTo>
                      <a:pt x="104" y="55"/>
                    </a:lnTo>
                    <a:lnTo>
                      <a:pt x="103" y="64"/>
                    </a:lnTo>
                    <a:lnTo>
                      <a:pt x="99" y="74"/>
                    </a:lnTo>
                    <a:lnTo>
                      <a:pt x="95" y="82"/>
                    </a:lnTo>
                    <a:lnTo>
                      <a:pt x="86" y="90"/>
                    </a:lnTo>
                    <a:lnTo>
                      <a:pt x="86" y="90"/>
                    </a:lnTo>
                    <a:close/>
                    <a:moveTo>
                      <a:pt x="52" y="104"/>
                    </a:moveTo>
                    <a:lnTo>
                      <a:pt x="52" y="104"/>
                    </a:lnTo>
                    <a:lnTo>
                      <a:pt x="41" y="103"/>
                    </a:lnTo>
                    <a:lnTo>
                      <a:pt x="32" y="99"/>
                    </a:lnTo>
                    <a:lnTo>
                      <a:pt x="22" y="93"/>
                    </a:lnTo>
                    <a:lnTo>
                      <a:pt x="14" y="86"/>
                    </a:lnTo>
                    <a:lnTo>
                      <a:pt x="14" y="86"/>
                    </a:lnTo>
                    <a:lnTo>
                      <a:pt x="7" y="77"/>
                    </a:lnTo>
                    <a:lnTo>
                      <a:pt x="3" y="69"/>
                    </a:lnTo>
                    <a:lnTo>
                      <a:pt x="2" y="58"/>
                    </a:lnTo>
                    <a:lnTo>
                      <a:pt x="0" y="48"/>
                    </a:lnTo>
                    <a:lnTo>
                      <a:pt x="3" y="39"/>
                    </a:lnTo>
                    <a:lnTo>
                      <a:pt x="6" y="29"/>
                    </a:lnTo>
                    <a:lnTo>
                      <a:pt x="11" y="21"/>
                    </a:lnTo>
                    <a:lnTo>
                      <a:pt x="18" y="13"/>
                    </a:lnTo>
                    <a:lnTo>
                      <a:pt x="18" y="13"/>
                    </a:lnTo>
                    <a:lnTo>
                      <a:pt x="26" y="7"/>
                    </a:lnTo>
                    <a:lnTo>
                      <a:pt x="35" y="3"/>
                    </a:lnTo>
                    <a:lnTo>
                      <a:pt x="44" y="0"/>
                    </a:lnTo>
                    <a:lnTo>
                      <a:pt x="52" y="0"/>
                    </a:lnTo>
                    <a:lnTo>
                      <a:pt x="52" y="13"/>
                    </a:lnTo>
                    <a:lnTo>
                      <a:pt x="52" y="13"/>
                    </a:lnTo>
                    <a:lnTo>
                      <a:pt x="45" y="13"/>
                    </a:lnTo>
                    <a:lnTo>
                      <a:pt x="39" y="14"/>
                    </a:lnTo>
                    <a:lnTo>
                      <a:pt x="32" y="18"/>
                    </a:lnTo>
                    <a:lnTo>
                      <a:pt x="26" y="22"/>
                    </a:lnTo>
                    <a:lnTo>
                      <a:pt x="26" y="22"/>
                    </a:lnTo>
                    <a:lnTo>
                      <a:pt x="21" y="28"/>
                    </a:lnTo>
                    <a:lnTo>
                      <a:pt x="17" y="35"/>
                    </a:lnTo>
                    <a:lnTo>
                      <a:pt x="14" y="41"/>
                    </a:lnTo>
                    <a:lnTo>
                      <a:pt x="13" y="50"/>
                    </a:lnTo>
                    <a:lnTo>
                      <a:pt x="13" y="56"/>
                    </a:lnTo>
                    <a:lnTo>
                      <a:pt x="15" y="64"/>
                    </a:lnTo>
                    <a:lnTo>
                      <a:pt x="18" y="71"/>
                    </a:lnTo>
                    <a:lnTo>
                      <a:pt x="22" y="78"/>
                    </a:lnTo>
                    <a:lnTo>
                      <a:pt x="22" y="78"/>
                    </a:lnTo>
                    <a:lnTo>
                      <a:pt x="29" y="84"/>
                    </a:lnTo>
                    <a:lnTo>
                      <a:pt x="37" y="88"/>
                    </a:lnTo>
                    <a:lnTo>
                      <a:pt x="44" y="90"/>
                    </a:lnTo>
                    <a:lnTo>
                      <a:pt x="52" y="92"/>
                    </a:lnTo>
                    <a:lnTo>
                      <a:pt x="52" y="104"/>
                    </a:lnTo>
                    <a:close/>
                  </a:path>
                </a:pathLst>
              </a:custGeom>
              <a:solidFill>
                <a:srgbClr val="092224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>
                  <a:cs typeface="+mn-ea"/>
                  <a:sym typeface="+mn-lt"/>
                </a:endParaRPr>
              </a:p>
            </p:txBody>
          </p:sp>
          <p:sp>
            <p:nvSpPr>
              <p:cNvPr id="74" name="Freeform 160"/>
              <p:cNvSpPr/>
              <p:nvPr/>
            </p:nvSpPr>
            <p:spPr bwMode="auto">
              <a:xfrm rot="1800000">
                <a:off x="2474491" y="4022313"/>
                <a:ext cx="10538" cy="11708"/>
              </a:xfrm>
              <a:custGeom>
                <a:avLst/>
                <a:gdLst/>
                <a:ahLst/>
                <a:cxnLst>
                  <a:cxn ang="0">
                    <a:pos x="16" y="17"/>
                  </a:cxn>
                  <a:cxn ang="0">
                    <a:pos x="16" y="17"/>
                  </a:cxn>
                  <a:cxn ang="0">
                    <a:pos x="12" y="19"/>
                  </a:cxn>
                  <a:cxn ang="0">
                    <a:pos x="8" y="20"/>
                  </a:cxn>
                  <a:cxn ang="0">
                    <a:pos x="5" y="19"/>
                  </a:cxn>
                  <a:cxn ang="0">
                    <a:pos x="1" y="16"/>
                  </a:cxn>
                  <a:cxn ang="0">
                    <a:pos x="1" y="16"/>
                  </a:cxn>
                  <a:cxn ang="0">
                    <a:pos x="0" y="13"/>
                  </a:cxn>
                  <a:cxn ang="0">
                    <a:pos x="0" y="9"/>
                  </a:cxn>
                  <a:cxn ang="0">
                    <a:pos x="0" y="5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9" y="0"/>
                  </a:cxn>
                  <a:cxn ang="0">
                    <a:pos x="13" y="1"/>
                  </a:cxn>
                  <a:cxn ang="0">
                    <a:pos x="16" y="2"/>
                  </a:cxn>
                  <a:cxn ang="0">
                    <a:pos x="16" y="2"/>
                  </a:cxn>
                  <a:cxn ang="0">
                    <a:pos x="19" y="6"/>
                  </a:cxn>
                  <a:cxn ang="0">
                    <a:pos x="19" y="10"/>
                  </a:cxn>
                  <a:cxn ang="0">
                    <a:pos x="17" y="13"/>
                  </a:cxn>
                  <a:cxn ang="0">
                    <a:pos x="16" y="17"/>
                  </a:cxn>
                  <a:cxn ang="0">
                    <a:pos x="16" y="17"/>
                  </a:cxn>
                </a:cxnLst>
                <a:rect l="0" t="0" r="r" b="b"/>
                <a:pathLst>
                  <a:path w="19" h="20">
                    <a:moveTo>
                      <a:pt x="16" y="17"/>
                    </a:moveTo>
                    <a:lnTo>
                      <a:pt x="16" y="17"/>
                    </a:lnTo>
                    <a:lnTo>
                      <a:pt x="12" y="19"/>
                    </a:lnTo>
                    <a:lnTo>
                      <a:pt x="8" y="20"/>
                    </a:lnTo>
                    <a:lnTo>
                      <a:pt x="5" y="19"/>
                    </a:lnTo>
                    <a:lnTo>
                      <a:pt x="1" y="16"/>
                    </a:lnTo>
                    <a:lnTo>
                      <a:pt x="1" y="16"/>
                    </a:lnTo>
                    <a:lnTo>
                      <a:pt x="0" y="13"/>
                    </a:lnTo>
                    <a:lnTo>
                      <a:pt x="0" y="9"/>
                    </a:lnTo>
                    <a:lnTo>
                      <a:pt x="0" y="5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13" y="1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9" y="6"/>
                    </a:lnTo>
                    <a:lnTo>
                      <a:pt x="19" y="10"/>
                    </a:lnTo>
                    <a:lnTo>
                      <a:pt x="17" y="13"/>
                    </a:lnTo>
                    <a:lnTo>
                      <a:pt x="16" y="17"/>
                    </a:lnTo>
                    <a:lnTo>
                      <a:pt x="16" y="17"/>
                    </a:lnTo>
                    <a:close/>
                  </a:path>
                </a:pathLst>
              </a:custGeom>
              <a:solidFill>
                <a:srgbClr val="092224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>
                  <a:cs typeface="+mn-ea"/>
                  <a:sym typeface="+mn-lt"/>
                </a:endParaRPr>
              </a:p>
            </p:txBody>
          </p:sp>
          <p:sp>
            <p:nvSpPr>
              <p:cNvPr id="75" name="Freeform 161"/>
              <p:cNvSpPr/>
              <p:nvPr/>
            </p:nvSpPr>
            <p:spPr bwMode="auto">
              <a:xfrm rot="1800000">
                <a:off x="2470284" y="4003999"/>
                <a:ext cx="11708" cy="11708"/>
              </a:xfrm>
              <a:custGeom>
                <a:avLst/>
                <a:gdLst/>
                <a:ahLst/>
                <a:cxnLst>
                  <a:cxn ang="0">
                    <a:pos x="16" y="17"/>
                  </a:cxn>
                  <a:cxn ang="0">
                    <a:pos x="16" y="17"/>
                  </a:cxn>
                  <a:cxn ang="0">
                    <a:pos x="13" y="20"/>
                  </a:cxn>
                  <a:cxn ang="0">
                    <a:pos x="9" y="20"/>
                  </a:cxn>
                  <a:cxn ang="0">
                    <a:pos x="5" y="18"/>
                  </a:cxn>
                  <a:cxn ang="0">
                    <a:pos x="3" y="17"/>
                  </a:cxn>
                  <a:cxn ang="0">
                    <a:pos x="3" y="17"/>
                  </a:cxn>
                  <a:cxn ang="0">
                    <a:pos x="1" y="13"/>
                  </a:cxn>
                  <a:cxn ang="0">
                    <a:pos x="0" y="9"/>
                  </a:cxn>
                  <a:cxn ang="0">
                    <a:pos x="1" y="6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7" y="0"/>
                  </a:cxn>
                  <a:cxn ang="0">
                    <a:pos x="11" y="0"/>
                  </a:cxn>
                  <a:cxn ang="0">
                    <a:pos x="15" y="0"/>
                  </a:cxn>
                  <a:cxn ang="0">
                    <a:pos x="18" y="3"/>
                  </a:cxn>
                  <a:cxn ang="0">
                    <a:pos x="18" y="3"/>
                  </a:cxn>
                  <a:cxn ang="0">
                    <a:pos x="20" y="7"/>
                  </a:cxn>
                  <a:cxn ang="0">
                    <a:pos x="20" y="10"/>
                  </a:cxn>
                  <a:cxn ang="0">
                    <a:pos x="19" y="14"/>
                  </a:cxn>
                  <a:cxn ang="0">
                    <a:pos x="16" y="17"/>
                  </a:cxn>
                  <a:cxn ang="0">
                    <a:pos x="16" y="17"/>
                  </a:cxn>
                </a:cxnLst>
                <a:rect l="0" t="0" r="r" b="b"/>
                <a:pathLst>
                  <a:path w="20" h="20">
                    <a:moveTo>
                      <a:pt x="16" y="17"/>
                    </a:moveTo>
                    <a:lnTo>
                      <a:pt x="16" y="17"/>
                    </a:lnTo>
                    <a:lnTo>
                      <a:pt x="13" y="20"/>
                    </a:lnTo>
                    <a:lnTo>
                      <a:pt x="9" y="20"/>
                    </a:lnTo>
                    <a:lnTo>
                      <a:pt x="5" y="18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1" y="13"/>
                    </a:lnTo>
                    <a:lnTo>
                      <a:pt x="0" y="9"/>
                    </a:lnTo>
                    <a:lnTo>
                      <a:pt x="1" y="6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8" y="3"/>
                    </a:lnTo>
                    <a:lnTo>
                      <a:pt x="18" y="3"/>
                    </a:lnTo>
                    <a:lnTo>
                      <a:pt x="20" y="7"/>
                    </a:lnTo>
                    <a:lnTo>
                      <a:pt x="20" y="10"/>
                    </a:lnTo>
                    <a:lnTo>
                      <a:pt x="19" y="14"/>
                    </a:lnTo>
                    <a:lnTo>
                      <a:pt x="16" y="17"/>
                    </a:lnTo>
                    <a:lnTo>
                      <a:pt x="16" y="17"/>
                    </a:lnTo>
                    <a:close/>
                  </a:path>
                </a:pathLst>
              </a:custGeom>
              <a:solidFill>
                <a:srgbClr val="092224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>
                  <a:cs typeface="+mn-ea"/>
                  <a:sym typeface="+mn-lt"/>
                </a:endParaRPr>
              </a:p>
            </p:txBody>
          </p:sp>
          <p:sp>
            <p:nvSpPr>
              <p:cNvPr id="76" name="Freeform 190"/>
              <p:cNvSpPr/>
              <p:nvPr/>
            </p:nvSpPr>
            <p:spPr bwMode="auto">
              <a:xfrm rot="1800000">
                <a:off x="2319274" y="3811651"/>
                <a:ext cx="280993" cy="181474"/>
              </a:xfrm>
              <a:custGeom>
                <a:avLst/>
                <a:gdLst/>
                <a:ahLst/>
                <a:cxnLst>
                  <a:cxn ang="0">
                    <a:pos x="0" y="236"/>
                  </a:cxn>
                  <a:cxn ang="0">
                    <a:pos x="0" y="236"/>
                  </a:cxn>
                  <a:cxn ang="0">
                    <a:pos x="8" y="241"/>
                  </a:cxn>
                  <a:cxn ang="0">
                    <a:pos x="17" y="245"/>
                  </a:cxn>
                  <a:cxn ang="0">
                    <a:pos x="28" y="248"/>
                  </a:cxn>
                  <a:cxn ang="0">
                    <a:pos x="41" y="247"/>
                  </a:cxn>
                  <a:cxn ang="0">
                    <a:pos x="53" y="245"/>
                  </a:cxn>
                  <a:cxn ang="0">
                    <a:pos x="67" y="241"/>
                  </a:cxn>
                  <a:cxn ang="0">
                    <a:pos x="80" y="236"/>
                  </a:cxn>
                  <a:cxn ang="0">
                    <a:pos x="95" y="229"/>
                  </a:cxn>
                  <a:cxn ang="0">
                    <a:pos x="126" y="213"/>
                  </a:cxn>
                  <a:cxn ang="0">
                    <a:pos x="159" y="194"/>
                  </a:cxn>
                  <a:cxn ang="0">
                    <a:pos x="227" y="153"/>
                  </a:cxn>
                  <a:cxn ang="0">
                    <a:pos x="227" y="153"/>
                  </a:cxn>
                  <a:cxn ang="0">
                    <a:pos x="264" y="132"/>
                  </a:cxn>
                  <a:cxn ang="0">
                    <a:pos x="305" y="113"/>
                  </a:cxn>
                  <a:cxn ang="0">
                    <a:pos x="347" y="93"/>
                  </a:cxn>
                  <a:cxn ang="0">
                    <a:pos x="388" y="74"/>
                  </a:cxn>
                  <a:cxn ang="0">
                    <a:pos x="422" y="55"/>
                  </a:cxn>
                  <a:cxn ang="0">
                    <a:pos x="436" y="45"/>
                  </a:cxn>
                  <a:cxn ang="0">
                    <a:pos x="448" y="36"/>
                  </a:cxn>
                  <a:cxn ang="0">
                    <a:pos x="456" y="27"/>
                  </a:cxn>
                  <a:cxn ang="0">
                    <a:pos x="462" y="19"/>
                  </a:cxn>
                  <a:cxn ang="0">
                    <a:pos x="463" y="15"/>
                  </a:cxn>
                  <a:cxn ang="0">
                    <a:pos x="463" y="11"/>
                  </a:cxn>
                  <a:cxn ang="0">
                    <a:pos x="462" y="7"/>
                  </a:cxn>
                  <a:cxn ang="0">
                    <a:pos x="459" y="4"/>
                  </a:cxn>
                  <a:cxn ang="0">
                    <a:pos x="459" y="4"/>
                  </a:cxn>
                  <a:cxn ang="0">
                    <a:pos x="456" y="0"/>
                  </a:cxn>
                  <a:cxn ang="0">
                    <a:pos x="460" y="7"/>
                  </a:cxn>
                  <a:cxn ang="0">
                    <a:pos x="481" y="44"/>
                  </a:cxn>
                  <a:cxn ang="0">
                    <a:pos x="481" y="44"/>
                  </a:cxn>
                  <a:cxn ang="0">
                    <a:pos x="426" y="72"/>
                  </a:cxn>
                  <a:cxn ang="0">
                    <a:pos x="368" y="104"/>
                  </a:cxn>
                  <a:cxn ang="0">
                    <a:pos x="309" y="139"/>
                  </a:cxn>
                  <a:cxn ang="0">
                    <a:pos x="249" y="175"/>
                  </a:cxn>
                  <a:cxn ang="0">
                    <a:pos x="192" y="211"/>
                  </a:cxn>
                  <a:cxn ang="0">
                    <a:pos x="139" y="247"/>
                  </a:cxn>
                  <a:cxn ang="0">
                    <a:pos x="91" y="280"/>
                  </a:cxn>
                  <a:cxn ang="0">
                    <a:pos x="50" y="310"/>
                  </a:cxn>
                  <a:cxn ang="0">
                    <a:pos x="50" y="310"/>
                  </a:cxn>
                  <a:cxn ang="0">
                    <a:pos x="35" y="290"/>
                  </a:cxn>
                  <a:cxn ang="0">
                    <a:pos x="22" y="271"/>
                  </a:cxn>
                  <a:cxn ang="0">
                    <a:pos x="9" y="254"/>
                  </a:cxn>
                  <a:cxn ang="0">
                    <a:pos x="0" y="236"/>
                  </a:cxn>
                  <a:cxn ang="0">
                    <a:pos x="0" y="236"/>
                  </a:cxn>
                </a:cxnLst>
                <a:rect l="0" t="0" r="r" b="b"/>
                <a:pathLst>
                  <a:path w="481" h="310">
                    <a:moveTo>
                      <a:pt x="0" y="236"/>
                    </a:moveTo>
                    <a:lnTo>
                      <a:pt x="0" y="236"/>
                    </a:lnTo>
                    <a:lnTo>
                      <a:pt x="8" y="241"/>
                    </a:lnTo>
                    <a:lnTo>
                      <a:pt x="17" y="245"/>
                    </a:lnTo>
                    <a:lnTo>
                      <a:pt x="28" y="248"/>
                    </a:lnTo>
                    <a:lnTo>
                      <a:pt x="41" y="247"/>
                    </a:lnTo>
                    <a:lnTo>
                      <a:pt x="53" y="245"/>
                    </a:lnTo>
                    <a:lnTo>
                      <a:pt x="67" y="241"/>
                    </a:lnTo>
                    <a:lnTo>
                      <a:pt x="80" y="236"/>
                    </a:lnTo>
                    <a:lnTo>
                      <a:pt x="95" y="229"/>
                    </a:lnTo>
                    <a:lnTo>
                      <a:pt x="126" y="213"/>
                    </a:lnTo>
                    <a:lnTo>
                      <a:pt x="159" y="194"/>
                    </a:lnTo>
                    <a:lnTo>
                      <a:pt x="227" y="153"/>
                    </a:lnTo>
                    <a:lnTo>
                      <a:pt x="227" y="153"/>
                    </a:lnTo>
                    <a:lnTo>
                      <a:pt x="264" y="132"/>
                    </a:lnTo>
                    <a:lnTo>
                      <a:pt x="305" y="113"/>
                    </a:lnTo>
                    <a:lnTo>
                      <a:pt x="347" y="93"/>
                    </a:lnTo>
                    <a:lnTo>
                      <a:pt x="388" y="74"/>
                    </a:lnTo>
                    <a:lnTo>
                      <a:pt x="422" y="55"/>
                    </a:lnTo>
                    <a:lnTo>
                      <a:pt x="436" y="45"/>
                    </a:lnTo>
                    <a:lnTo>
                      <a:pt x="448" y="36"/>
                    </a:lnTo>
                    <a:lnTo>
                      <a:pt x="456" y="27"/>
                    </a:lnTo>
                    <a:lnTo>
                      <a:pt x="462" y="19"/>
                    </a:lnTo>
                    <a:lnTo>
                      <a:pt x="463" y="15"/>
                    </a:lnTo>
                    <a:lnTo>
                      <a:pt x="463" y="11"/>
                    </a:lnTo>
                    <a:lnTo>
                      <a:pt x="462" y="7"/>
                    </a:lnTo>
                    <a:lnTo>
                      <a:pt x="459" y="4"/>
                    </a:lnTo>
                    <a:lnTo>
                      <a:pt x="459" y="4"/>
                    </a:lnTo>
                    <a:lnTo>
                      <a:pt x="456" y="0"/>
                    </a:lnTo>
                    <a:lnTo>
                      <a:pt x="460" y="7"/>
                    </a:lnTo>
                    <a:lnTo>
                      <a:pt x="481" y="44"/>
                    </a:lnTo>
                    <a:lnTo>
                      <a:pt x="481" y="44"/>
                    </a:lnTo>
                    <a:lnTo>
                      <a:pt x="426" y="72"/>
                    </a:lnTo>
                    <a:lnTo>
                      <a:pt x="368" y="104"/>
                    </a:lnTo>
                    <a:lnTo>
                      <a:pt x="309" y="139"/>
                    </a:lnTo>
                    <a:lnTo>
                      <a:pt x="249" y="175"/>
                    </a:lnTo>
                    <a:lnTo>
                      <a:pt x="192" y="211"/>
                    </a:lnTo>
                    <a:lnTo>
                      <a:pt x="139" y="247"/>
                    </a:lnTo>
                    <a:lnTo>
                      <a:pt x="91" y="280"/>
                    </a:lnTo>
                    <a:lnTo>
                      <a:pt x="50" y="310"/>
                    </a:lnTo>
                    <a:lnTo>
                      <a:pt x="50" y="310"/>
                    </a:lnTo>
                    <a:lnTo>
                      <a:pt x="35" y="290"/>
                    </a:lnTo>
                    <a:lnTo>
                      <a:pt x="22" y="271"/>
                    </a:lnTo>
                    <a:lnTo>
                      <a:pt x="9" y="254"/>
                    </a:lnTo>
                    <a:lnTo>
                      <a:pt x="0" y="236"/>
                    </a:lnTo>
                    <a:lnTo>
                      <a:pt x="0" y="236"/>
                    </a:lnTo>
                    <a:close/>
                  </a:path>
                </a:pathLst>
              </a:custGeom>
              <a:solidFill>
                <a:srgbClr val="BD9079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>
                  <a:cs typeface="+mn-ea"/>
                  <a:sym typeface="+mn-lt"/>
                </a:endParaRPr>
              </a:p>
            </p:txBody>
          </p:sp>
          <p:sp>
            <p:nvSpPr>
              <p:cNvPr id="77" name="Oval 85"/>
              <p:cNvSpPr/>
              <p:nvPr/>
            </p:nvSpPr>
            <p:spPr>
              <a:xfrm>
                <a:off x="2143108" y="2714626"/>
                <a:ext cx="197332" cy="19733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cs typeface="+mn-ea"/>
                  <a:sym typeface="+mn-lt"/>
                </a:endParaRPr>
              </a:p>
            </p:txBody>
          </p:sp>
          <p:sp>
            <p:nvSpPr>
              <p:cNvPr id="78" name="Oval 86"/>
              <p:cNvSpPr/>
              <p:nvPr/>
            </p:nvSpPr>
            <p:spPr>
              <a:xfrm>
                <a:off x="1885124" y="2813832"/>
                <a:ext cx="141796" cy="141796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cs typeface="+mn-ea"/>
                  <a:sym typeface="+mn-lt"/>
                </a:endParaRPr>
              </a:p>
            </p:txBody>
          </p:sp>
          <p:sp>
            <p:nvSpPr>
              <p:cNvPr id="79" name="Oval 87"/>
              <p:cNvSpPr/>
              <p:nvPr/>
            </p:nvSpPr>
            <p:spPr>
              <a:xfrm>
                <a:off x="2105816" y="3105962"/>
                <a:ext cx="73504" cy="73504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cs typeface="+mn-ea"/>
                  <a:sym typeface="+mn-lt"/>
                </a:endParaRPr>
              </a:p>
            </p:txBody>
          </p:sp>
          <p:sp>
            <p:nvSpPr>
              <p:cNvPr id="80" name="Oval 88"/>
              <p:cNvSpPr/>
              <p:nvPr/>
            </p:nvSpPr>
            <p:spPr>
              <a:xfrm>
                <a:off x="1785918" y="3071816"/>
                <a:ext cx="73504" cy="73504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cs typeface="+mn-ea"/>
                  <a:sym typeface="+mn-lt"/>
                </a:endParaRPr>
              </a:p>
            </p:txBody>
          </p:sp>
          <p:cxnSp>
            <p:nvCxnSpPr>
              <p:cNvPr id="81" name="Straight Connector 89"/>
              <p:cNvCxnSpPr>
                <a:stCxn id="77" idx="2"/>
                <a:endCxn id="78" idx="7"/>
              </p:cNvCxnSpPr>
              <p:nvPr/>
            </p:nvCxnSpPr>
            <p:spPr>
              <a:xfrm rot="10800000" flipV="1">
                <a:off x="2006154" y="2813292"/>
                <a:ext cx="136954" cy="2130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90"/>
              <p:cNvCxnSpPr>
                <a:stCxn id="78" idx="5"/>
                <a:endCxn id="79" idx="1"/>
              </p:cNvCxnSpPr>
              <p:nvPr/>
            </p:nvCxnSpPr>
            <p:spPr>
              <a:xfrm rot="16200000" flipH="1">
                <a:off x="1970435" y="2970581"/>
                <a:ext cx="181864" cy="110426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91"/>
              <p:cNvCxnSpPr>
                <a:stCxn id="79" idx="2"/>
                <a:endCxn id="80" idx="6"/>
              </p:cNvCxnSpPr>
              <p:nvPr/>
            </p:nvCxnSpPr>
            <p:spPr>
              <a:xfrm rot="10800000">
                <a:off x="1859422" y="3108568"/>
                <a:ext cx="246394" cy="34146"/>
              </a:xfrm>
              <a:prstGeom prst="line">
                <a:avLst/>
              </a:prstGeom>
              <a:ln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4" name="Group 105"/>
          <p:cNvGrpSpPr/>
          <p:nvPr/>
        </p:nvGrpSpPr>
        <p:grpSpPr>
          <a:xfrm>
            <a:off x="6059489" y="3600052"/>
            <a:ext cx="4754880" cy="913007"/>
            <a:chOff x="4572000" y="3143254"/>
            <a:chExt cx="3566160" cy="684755"/>
          </a:xfrm>
        </p:grpSpPr>
        <p:sp>
          <p:nvSpPr>
            <p:cNvPr id="85" name="Rectangle 16"/>
            <p:cNvSpPr/>
            <p:nvPr/>
          </p:nvSpPr>
          <p:spPr>
            <a:xfrm>
              <a:off x="5857884" y="3286130"/>
              <a:ext cx="2280276" cy="4385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altLang="zh-CN" sz="1600" dirty="0">
                  <a:solidFill>
                    <a:prstClr val="black">
                      <a:lumMod val="95000"/>
                      <a:lumOff val="5000"/>
                    </a:prst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ms-MY" altLang="zh-CN" sz="160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86" name="Rectangle 92"/>
            <p:cNvSpPr/>
            <p:nvPr/>
          </p:nvSpPr>
          <p:spPr>
            <a:xfrm>
              <a:off x="4572000" y="3143254"/>
              <a:ext cx="1285884" cy="6847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5335" b="1" dirty="0">
                  <a:solidFill>
                    <a:srgbClr val="EC1C24"/>
                  </a:solidFill>
                  <a:cs typeface="+mn-ea"/>
                  <a:sym typeface="+mn-lt"/>
                </a:rPr>
                <a:t>89%</a:t>
              </a:r>
            </a:p>
          </p:txBody>
        </p:sp>
      </p:grpSp>
      <p:grpSp>
        <p:nvGrpSpPr>
          <p:cNvPr id="87" name="Group 106"/>
          <p:cNvGrpSpPr/>
          <p:nvPr/>
        </p:nvGrpSpPr>
        <p:grpSpPr>
          <a:xfrm>
            <a:off x="6059488" y="4647812"/>
            <a:ext cx="4754881" cy="913007"/>
            <a:chOff x="4572000" y="3929072"/>
            <a:chExt cx="3566161" cy="684755"/>
          </a:xfrm>
        </p:grpSpPr>
        <p:sp>
          <p:nvSpPr>
            <p:cNvPr id="88" name="Rectangle 93"/>
            <p:cNvSpPr/>
            <p:nvPr/>
          </p:nvSpPr>
          <p:spPr>
            <a:xfrm>
              <a:off x="5857884" y="4071948"/>
              <a:ext cx="2280277" cy="4385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altLang="zh-CN" sz="1600" dirty="0">
                  <a:solidFill>
                    <a:prstClr val="black">
                      <a:lumMod val="95000"/>
                      <a:lumOff val="5000"/>
                    </a:prst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ms-MY" altLang="zh-CN" sz="160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89" name="Rectangle 94"/>
            <p:cNvSpPr/>
            <p:nvPr/>
          </p:nvSpPr>
          <p:spPr>
            <a:xfrm>
              <a:off x="4572000" y="3929072"/>
              <a:ext cx="1285884" cy="6847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5335" b="1" dirty="0">
                  <a:solidFill>
                    <a:srgbClr val="00A69C"/>
                  </a:solidFill>
                  <a:cs typeface="+mn-ea"/>
                  <a:sym typeface="+mn-lt"/>
                </a:rPr>
                <a:t>60K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5803900" y="2321004"/>
            <a:ext cx="40767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cs typeface="+mn-ea"/>
                <a:sym typeface="+mn-lt"/>
              </a:rPr>
              <a:t>PART 04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457700" y="3556000"/>
            <a:ext cx="6070600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4800" b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Add title text here</a:t>
            </a:r>
            <a:endParaRPr lang="zh-CN" altLang="en-US" dirty="0"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457700" y="4513997"/>
            <a:ext cx="61772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75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3089276" y="0"/>
            <a:ext cx="861774" cy="403028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en-US" altLang="zh-CN" sz="4400" b="1" dirty="0">
                <a:gradFill>
                  <a:gsLst>
                    <a:gs pos="0">
                      <a:srgbClr val="A90203"/>
                    </a:gs>
                    <a:gs pos="100000">
                      <a:srgbClr val="EC6128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CONTENTS</a:t>
            </a:r>
          </a:p>
        </p:txBody>
      </p:sp>
      <p:cxnSp>
        <p:nvCxnSpPr>
          <p:cNvPr id="8" name="直接连接符 35"/>
          <p:cNvCxnSpPr>
            <a:cxnSpLocks noChangeShapeType="1"/>
          </p:cNvCxnSpPr>
          <p:nvPr>
            <p:custDataLst>
              <p:tags r:id="rId1"/>
            </p:custDataLst>
          </p:nvPr>
        </p:nvCxnSpPr>
        <p:spPr bwMode="auto">
          <a:xfrm>
            <a:off x="4563706" y="1479550"/>
            <a:ext cx="7019925" cy="0"/>
          </a:xfrm>
          <a:prstGeom prst="line">
            <a:avLst/>
          </a:prstGeom>
          <a:noFill/>
          <a:ln w="19050" algn="ctr">
            <a:solidFill>
              <a:srgbClr val="D9D9D9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9" name="组合 8"/>
          <p:cNvGrpSpPr/>
          <p:nvPr/>
        </p:nvGrpSpPr>
        <p:grpSpPr>
          <a:xfrm>
            <a:off x="4892318" y="1266825"/>
            <a:ext cx="1043141" cy="3663950"/>
            <a:chOff x="2921001" y="2157413"/>
            <a:chExt cx="1043141" cy="36639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圆角矩形 3"/>
            <p:cNvSpPr/>
            <p:nvPr>
              <p:custDataLst>
                <p:tags r:id="rId10"/>
              </p:custDataLst>
            </p:nvPr>
          </p:nvSpPr>
          <p:spPr>
            <a:xfrm>
              <a:off x="2952751" y="2157413"/>
              <a:ext cx="969963" cy="2805112"/>
            </a:xfrm>
            <a:custGeom>
              <a:avLst/>
              <a:gdLst/>
              <a:ahLst/>
              <a:cxnLst/>
              <a:rect l="l" t="t" r="r" b="b"/>
              <a:pathLst>
                <a:path w="1812726" h="5242133">
                  <a:moveTo>
                    <a:pt x="912626" y="0"/>
                  </a:moveTo>
                  <a:cubicBezTo>
                    <a:pt x="1409738" y="0"/>
                    <a:pt x="1812726" y="402988"/>
                    <a:pt x="1812726" y="900100"/>
                  </a:cubicBezTo>
                  <a:lnTo>
                    <a:pt x="1812726" y="1842307"/>
                  </a:lnTo>
                  <a:lnTo>
                    <a:pt x="1812726" y="2685849"/>
                  </a:lnTo>
                  <a:lnTo>
                    <a:pt x="1812726" y="5056010"/>
                  </a:lnTo>
                  <a:cubicBezTo>
                    <a:pt x="1812726" y="5158803"/>
                    <a:pt x="1729396" y="5242133"/>
                    <a:pt x="1626603" y="5242133"/>
                  </a:cubicBezTo>
                  <a:lnTo>
                    <a:pt x="198649" y="5242133"/>
                  </a:lnTo>
                  <a:cubicBezTo>
                    <a:pt x="95856" y="5242133"/>
                    <a:pt x="12526" y="5158803"/>
                    <a:pt x="12526" y="5056010"/>
                  </a:cubicBezTo>
                  <a:cubicBezTo>
                    <a:pt x="8351" y="4320236"/>
                    <a:pt x="4175" y="3584461"/>
                    <a:pt x="0" y="2848687"/>
                  </a:cubicBezTo>
                  <a:cubicBezTo>
                    <a:pt x="40175" y="2338496"/>
                    <a:pt x="-32831" y="2194954"/>
                    <a:pt x="253577" y="1994864"/>
                  </a:cubicBezTo>
                  <a:cubicBezTo>
                    <a:pt x="539985" y="1794774"/>
                    <a:pt x="738188" y="1867635"/>
                    <a:pt x="966888" y="1798458"/>
                  </a:cubicBezTo>
                  <a:cubicBezTo>
                    <a:pt x="1354493" y="1691732"/>
                    <a:pt x="1582191" y="1290999"/>
                    <a:pt x="1475466" y="903394"/>
                  </a:cubicBezTo>
                  <a:cubicBezTo>
                    <a:pt x="1368741" y="515789"/>
                    <a:pt x="968008" y="288091"/>
                    <a:pt x="580402" y="394816"/>
                  </a:cubicBezTo>
                  <a:lnTo>
                    <a:pt x="577217" y="395693"/>
                  </a:lnTo>
                  <a:lnTo>
                    <a:pt x="169398" y="395693"/>
                  </a:lnTo>
                  <a:cubicBezTo>
                    <a:pt x="329669" y="156462"/>
                    <a:pt x="602875" y="0"/>
                    <a:pt x="912626" y="0"/>
                  </a:cubicBezTo>
                  <a:close/>
                </a:path>
              </a:pathLst>
            </a:custGeom>
            <a:solidFill>
              <a:srgbClr val="EC6128"/>
            </a:solidFill>
            <a:ln w="25400" cap="flat" cmpd="sng" algn="ctr">
              <a:noFill/>
              <a:prstDash val="solid"/>
            </a:ln>
            <a:effectLst/>
          </p:spPr>
          <p:txBody>
            <a:bodyPr tIns="1368000">
              <a:normAutofit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da-DK" altLang="zh-CN" b="1" kern="0" dirty="0">
                  <a:solidFill>
                    <a:srgbClr val="FFFFFF"/>
                  </a:solidFill>
                  <a:cs typeface="+mn-ea"/>
                  <a:sym typeface="+mn-lt"/>
                </a:rPr>
                <a:t> </a:t>
              </a:r>
              <a:endParaRPr lang="zh-CN" altLang="en-US" b="1" kern="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1" name="KSO_GN1"/>
            <p:cNvSpPr txBox="1"/>
            <p:nvPr>
              <p:custDataLst>
                <p:tags r:id="rId11"/>
              </p:custDataLst>
            </p:nvPr>
          </p:nvSpPr>
          <p:spPr>
            <a:xfrm>
              <a:off x="2921001" y="4989513"/>
              <a:ext cx="1031875" cy="831850"/>
            </a:xfrm>
            <a:prstGeom prst="rect">
              <a:avLst/>
            </a:prstGeom>
            <a:noFill/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defRPr/>
              </a:pPr>
              <a:r>
                <a:rPr lang="en-US" altLang="zh-CN" sz="6000" b="1" kern="0" dirty="0">
                  <a:solidFill>
                    <a:srgbClr val="E84C22"/>
                  </a:solidFill>
                  <a:cs typeface="+mn-ea"/>
                  <a:sym typeface="+mn-lt"/>
                </a:rPr>
                <a:t>01</a:t>
              </a:r>
              <a:endParaRPr lang="zh-CN" altLang="en-US" sz="6000" b="1" kern="0" dirty="0">
                <a:solidFill>
                  <a:srgbClr val="E84C22"/>
                </a:solidFill>
                <a:cs typeface="+mn-ea"/>
                <a:sym typeface="+mn-lt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2952751" y="3776873"/>
              <a:ext cx="1011391" cy="11573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  <a:spcAft>
                  <a:spcPts val="0"/>
                </a:spcAft>
              </a:pPr>
              <a:r>
                <a:rPr lang="en-US" altLang="zh-CN" sz="2800" b="1" kern="100" dirty="0">
                  <a:solidFill>
                    <a:schemeClr val="bg1"/>
                  </a:solidFill>
                  <a:cs typeface="+mn-ea"/>
                  <a:sym typeface="+mn-lt"/>
                </a:rPr>
                <a:t>Add title</a:t>
              </a:r>
              <a:endParaRPr lang="zh-CN" altLang="zh-CN" sz="2800" b="1" kern="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6224230" y="1266825"/>
            <a:ext cx="1148967" cy="3663950"/>
            <a:chOff x="4252913" y="2157413"/>
            <a:chExt cx="1148967" cy="36639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4" name="圆角矩形 3"/>
            <p:cNvSpPr/>
            <p:nvPr>
              <p:custDataLst>
                <p:tags r:id="rId8"/>
              </p:custDataLst>
            </p:nvPr>
          </p:nvSpPr>
          <p:spPr>
            <a:xfrm>
              <a:off x="4284663" y="2157413"/>
              <a:ext cx="969962" cy="2805112"/>
            </a:xfrm>
            <a:custGeom>
              <a:avLst/>
              <a:gdLst/>
              <a:ahLst/>
              <a:cxnLst/>
              <a:rect l="l" t="t" r="r" b="b"/>
              <a:pathLst>
                <a:path w="1812726" h="5242133">
                  <a:moveTo>
                    <a:pt x="912626" y="0"/>
                  </a:moveTo>
                  <a:cubicBezTo>
                    <a:pt x="1409738" y="0"/>
                    <a:pt x="1812726" y="402988"/>
                    <a:pt x="1812726" y="900100"/>
                  </a:cubicBezTo>
                  <a:lnTo>
                    <a:pt x="1812726" y="1842307"/>
                  </a:lnTo>
                  <a:lnTo>
                    <a:pt x="1812726" y="2685849"/>
                  </a:lnTo>
                  <a:lnTo>
                    <a:pt x="1812726" y="5056010"/>
                  </a:lnTo>
                  <a:cubicBezTo>
                    <a:pt x="1812726" y="5158803"/>
                    <a:pt x="1729396" y="5242133"/>
                    <a:pt x="1626603" y="5242133"/>
                  </a:cubicBezTo>
                  <a:lnTo>
                    <a:pt x="198649" y="5242133"/>
                  </a:lnTo>
                  <a:cubicBezTo>
                    <a:pt x="95856" y="5242133"/>
                    <a:pt x="12526" y="5158803"/>
                    <a:pt x="12526" y="5056010"/>
                  </a:cubicBezTo>
                  <a:cubicBezTo>
                    <a:pt x="8351" y="4320236"/>
                    <a:pt x="4175" y="3584461"/>
                    <a:pt x="0" y="2848687"/>
                  </a:cubicBezTo>
                  <a:cubicBezTo>
                    <a:pt x="40175" y="2338496"/>
                    <a:pt x="-32831" y="2194954"/>
                    <a:pt x="253577" y="1994864"/>
                  </a:cubicBezTo>
                  <a:cubicBezTo>
                    <a:pt x="539985" y="1794774"/>
                    <a:pt x="738188" y="1867635"/>
                    <a:pt x="966888" y="1798458"/>
                  </a:cubicBezTo>
                  <a:cubicBezTo>
                    <a:pt x="1354493" y="1691732"/>
                    <a:pt x="1582191" y="1290999"/>
                    <a:pt x="1475466" y="903394"/>
                  </a:cubicBezTo>
                  <a:cubicBezTo>
                    <a:pt x="1368741" y="515789"/>
                    <a:pt x="968008" y="288091"/>
                    <a:pt x="580402" y="394816"/>
                  </a:cubicBezTo>
                  <a:lnTo>
                    <a:pt x="577217" y="395693"/>
                  </a:lnTo>
                  <a:lnTo>
                    <a:pt x="169398" y="395693"/>
                  </a:lnTo>
                  <a:cubicBezTo>
                    <a:pt x="329669" y="156462"/>
                    <a:pt x="602875" y="0"/>
                    <a:pt x="912626" y="0"/>
                  </a:cubicBezTo>
                  <a:close/>
                </a:path>
              </a:pathLst>
            </a:custGeom>
            <a:solidFill>
              <a:srgbClr val="FFBD47"/>
            </a:solidFill>
            <a:ln w="25400" cap="flat" cmpd="sng" algn="ctr">
              <a:noFill/>
              <a:prstDash val="solid"/>
            </a:ln>
            <a:effectLst/>
          </p:spPr>
          <p:txBody>
            <a:bodyPr tIns="1368000">
              <a:normAutofit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da-DK" altLang="zh-CN" b="1" kern="0" dirty="0">
                  <a:solidFill>
                    <a:srgbClr val="FFFFFF"/>
                  </a:solidFill>
                  <a:cs typeface="+mn-ea"/>
                  <a:sym typeface="+mn-lt"/>
                </a:rPr>
                <a:t> </a:t>
              </a:r>
              <a:endParaRPr lang="zh-CN" altLang="en-US" b="1" kern="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5" name="KSO_GN2"/>
            <p:cNvSpPr txBox="1"/>
            <p:nvPr>
              <p:custDataLst>
                <p:tags r:id="rId9"/>
              </p:custDataLst>
            </p:nvPr>
          </p:nvSpPr>
          <p:spPr>
            <a:xfrm>
              <a:off x="4252913" y="4989513"/>
              <a:ext cx="1033462" cy="831850"/>
            </a:xfrm>
            <a:prstGeom prst="rect">
              <a:avLst/>
            </a:prstGeom>
            <a:noFill/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defRPr/>
              </a:pPr>
              <a:r>
                <a:rPr lang="en-US" altLang="zh-CN" sz="6000" b="1" kern="0" dirty="0">
                  <a:solidFill>
                    <a:srgbClr val="FFBD47"/>
                  </a:solidFill>
                  <a:cs typeface="+mn-ea"/>
                  <a:sym typeface="+mn-lt"/>
                </a:rPr>
                <a:t>02</a:t>
              </a:r>
              <a:endParaRPr lang="zh-CN" altLang="en-US" sz="6000" b="1" kern="0" dirty="0">
                <a:solidFill>
                  <a:srgbClr val="FFBD47"/>
                </a:solidFill>
                <a:cs typeface="+mn-ea"/>
                <a:sym typeface="+mn-lt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4343999" y="3793290"/>
              <a:ext cx="1057881" cy="11580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2800" b="1" kern="100" dirty="0">
                  <a:solidFill>
                    <a:schemeClr val="bg1"/>
                  </a:solidFill>
                  <a:cs typeface="+mn-ea"/>
                  <a:sym typeface="+mn-lt"/>
                </a:rPr>
                <a:t>Add title</a:t>
              </a:r>
              <a:endParaRPr lang="zh-CN" altLang="zh-CN" sz="2800" b="1" kern="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7557731" y="1266825"/>
            <a:ext cx="1115847" cy="3663950"/>
            <a:chOff x="5586414" y="2157413"/>
            <a:chExt cx="1115847" cy="36639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8" name="圆角矩形 3"/>
            <p:cNvSpPr/>
            <p:nvPr>
              <p:custDataLst>
                <p:tags r:id="rId6"/>
              </p:custDataLst>
            </p:nvPr>
          </p:nvSpPr>
          <p:spPr>
            <a:xfrm>
              <a:off x="5618163" y="2157413"/>
              <a:ext cx="969962" cy="2805112"/>
            </a:xfrm>
            <a:custGeom>
              <a:avLst/>
              <a:gdLst/>
              <a:ahLst/>
              <a:cxnLst/>
              <a:rect l="l" t="t" r="r" b="b"/>
              <a:pathLst>
                <a:path w="1812726" h="5242133">
                  <a:moveTo>
                    <a:pt x="912626" y="0"/>
                  </a:moveTo>
                  <a:cubicBezTo>
                    <a:pt x="1409738" y="0"/>
                    <a:pt x="1812726" y="402988"/>
                    <a:pt x="1812726" y="900100"/>
                  </a:cubicBezTo>
                  <a:lnTo>
                    <a:pt x="1812726" y="1842307"/>
                  </a:lnTo>
                  <a:lnTo>
                    <a:pt x="1812726" y="2685849"/>
                  </a:lnTo>
                  <a:lnTo>
                    <a:pt x="1812726" y="5056010"/>
                  </a:lnTo>
                  <a:cubicBezTo>
                    <a:pt x="1812726" y="5158803"/>
                    <a:pt x="1729396" y="5242133"/>
                    <a:pt x="1626603" y="5242133"/>
                  </a:cubicBezTo>
                  <a:lnTo>
                    <a:pt x="198649" y="5242133"/>
                  </a:lnTo>
                  <a:cubicBezTo>
                    <a:pt x="95856" y="5242133"/>
                    <a:pt x="12526" y="5158803"/>
                    <a:pt x="12526" y="5056010"/>
                  </a:cubicBezTo>
                  <a:cubicBezTo>
                    <a:pt x="8351" y="4320236"/>
                    <a:pt x="4175" y="3584461"/>
                    <a:pt x="0" y="2848687"/>
                  </a:cubicBezTo>
                  <a:cubicBezTo>
                    <a:pt x="40175" y="2338496"/>
                    <a:pt x="-32831" y="2194954"/>
                    <a:pt x="253577" y="1994864"/>
                  </a:cubicBezTo>
                  <a:cubicBezTo>
                    <a:pt x="539985" y="1794774"/>
                    <a:pt x="738188" y="1867635"/>
                    <a:pt x="966888" y="1798458"/>
                  </a:cubicBezTo>
                  <a:cubicBezTo>
                    <a:pt x="1354493" y="1691732"/>
                    <a:pt x="1582191" y="1290999"/>
                    <a:pt x="1475466" y="903394"/>
                  </a:cubicBezTo>
                  <a:cubicBezTo>
                    <a:pt x="1368741" y="515789"/>
                    <a:pt x="968008" y="288091"/>
                    <a:pt x="580402" y="394816"/>
                  </a:cubicBezTo>
                  <a:lnTo>
                    <a:pt x="577217" y="395693"/>
                  </a:lnTo>
                  <a:lnTo>
                    <a:pt x="169398" y="395693"/>
                  </a:lnTo>
                  <a:cubicBezTo>
                    <a:pt x="329669" y="156462"/>
                    <a:pt x="602875" y="0"/>
                    <a:pt x="912626" y="0"/>
                  </a:cubicBezTo>
                  <a:close/>
                </a:path>
              </a:pathLst>
            </a:custGeom>
            <a:solidFill>
              <a:srgbClr val="EC6128"/>
            </a:solidFill>
            <a:ln w="25400" cap="flat" cmpd="sng" algn="ctr">
              <a:noFill/>
              <a:prstDash val="solid"/>
            </a:ln>
            <a:effectLst/>
          </p:spPr>
          <p:txBody>
            <a:bodyPr tIns="1368000">
              <a:normAutofit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da-DK" altLang="zh-CN" b="1" kern="0" dirty="0">
                  <a:solidFill>
                    <a:srgbClr val="FFFFFF"/>
                  </a:solidFill>
                  <a:cs typeface="+mn-ea"/>
                  <a:sym typeface="+mn-lt"/>
                </a:rPr>
                <a:t> </a:t>
              </a:r>
              <a:endParaRPr lang="zh-CN" altLang="en-US" b="1" kern="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9" name="KSO_GN3"/>
            <p:cNvSpPr txBox="1"/>
            <p:nvPr>
              <p:custDataLst>
                <p:tags r:id="rId7"/>
              </p:custDataLst>
            </p:nvPr>
          </p:nvSpPr>
          <p:spPr>
            <a:xfrm>
              <a:off x="5586414" y="4989513"/>
              <a:ext cx="1031875" cy="831850"/>
            </a:xfrm>
            <a:prstGeom prst="rect">
              <a:avLst/>
            </a:prstGeom>
            <a:noFill/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defRPr/>
              </a:pPr>
              <a:r>
                <a:rPr lang="en-US" altLang="zh-CN" sz="6000" b="1" kern="0" dirty="0">
                  <a:solidFill>
                    <a:srgbClr val="E84C22"/>
                  </a:solidFill>
                  <a:cs typeface="+mn-ea"/>
                  <a:sym typeface="+mn-lt"/>
                </a:rPr>
                <a:t>03</a:t>
              </a:r>
              <a:endParaRPr lang="zh-CN" altLang="en-US" sz="6000" b="1" kern="0" dirty="0">
                <a:solidFill>
                  <a:srgbClr val="E84C22"/>
                </a:solidFill>
                <a:cs typeface="+mn-ea"/>
                <a:sym typeface="+mn-lt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5633107" y="3776873"/>
              <a:ext cx="1069154" cy="11573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2800" b="1" kern="100" dirty="0">
                  <a:solidFill>
                    <a:schemeClr val="bg1"/>
                  </a:solidFill>
                  <a:cs typeface="+mn-ea"/>
                  <a:sym typeface="+mn-lt"/>
                </a:rPr>
                <a:t>Add title</a:t>
              </a:r>
              <a:endParaRPr lang="zh-CN" altLang="zh-CN" sz="2800" b="1" kern="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8889643" y="1266825"/>
            <a:ext cx="1033463" cy="3663950"/>
            <a:chOff x="6918326" y="2157413"/>
            <a:chExt cx="1033463" cy="36639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2" name="圆角矩形 3"/>
            <p:cNvSpPr/>
            <p:nvPr>
              <p:custDataLst>
                <p:tags r:id="rId4"/>
              </p:custDataLst>
            </p:nvPr>
          </p:nvSpPr>
          <p:spPr>
            <a:xfrm>
              <a:off x="6950076" y="2157413"/>
              <a:ext cx="969963" cy="2805112"/>
            </a:xfrm>
            <a:custGeom>
              <a:avLst/>
              <a:gdLst/>
              <a:ahLst/>
              <a:cxnLst/>
              <a:rect l="l" t="t" r="r" b="b"/>
              <a:pathLst>
                <a:path w="1812726" h="5242133">
                  <a:moveTo>
                    <a:pt x="912626" y="0"/>
                  </a:moveTo>
                  <a:cubicBezTo>
                    <a:pt x="1409738" y="0"/>
                    <a:pt x="1812726" y="402988"/>
                    <a:pt x="1812726" y="900100"/>
                  </a:cubicBezTo>
                  <a:lnTo>
                    <a:pt x="1812726" y="1842307"/>
                  </a:lnTo>
                  <a:lnTo>
                    <a:pt x="1812726" y="2685849"/>
                  </a:lnTo>
                  <a:lnTo>
                    <a:pt x="1812726" y="5056010"/>
                  </a:lnTo>
                  <a:cubicBezTo>
                    <a:pt x="1812726" y="5158803"/>
                    <a:pt x="1729396" y="5242133"/>
                    <a:pt x="1626603" y="5242133"/>
                  </a:cubicBezTo>
                  <a:lnTo>
                    <a:pt x="198649" y="5242133"/>
                  </a:lnTo>
                  <a:cubicBezTo>
                    <a:pt x="95856" y="5242133"/>
                    <a:pt x="12526" y="5158803"/>
                    <a:pt x="12526" y="5056010"/>
                  </a:cubicBezTo>
                  <a:cubicBezTo>
                    <a:pt x="8351" y="4320236"/>
                    <a:pt x="4175" y="3584461"/>
                    <a:pt x="0" y="2848687"/>
                  </a:cubicBezTo>
                  <a:cubicBezTo>
                    <a:pt x="40175" y="2338496"/>
                    <a:pt x="-32831" y="2194954"/>
                    <a:pt x="253577" y="1994864"/>
                  </a:cubicBezTo>
                  <a:cubicBezTo>
                    <a:pt x="539985" y="1794774"/>
                    <a:pt x="738188" y="1867635"/>
                    <a:pt x="966888" y="1798458"/>
                  </a:cubicBezTo>
                  <a:cubicBezTo>
                    <a:pt x="1354493" y="1691732"/>
                    <a:pt x="1582191" y="1290999"/>
                    <a:pt x="1475466" y="903394"/>
                  </a:cubicBezTo>
                  <a:cubicBezTo>
                    <a:pt x="1368741" y="515789"/>
                    <a:pt x="968008" y="288091"/>
                    <a:pt x="580402" y="394816"/>
                  </a:cubicBezTo>
                  <a:lnTo>
                    <a:pt x="577217" y="395693"/>
                  </a:lnTo>
                  <a:lnTo>
                    <a:pt x="169398" y="395693"/>
                  </a:lnTo>
                  <a:cubicBezTo>
                    <a:pt x="329669" y="156462"/>
                    <a:pt x="602875" y="0"/>
                    <a:pt x="912626" y="0"/>
                  </a:cubicBezTo>
                  <a:close/>
                </a:path>
              </a:pathLst>
            </a:custGeom>
            <a:solidFill>
              <a:srgbClr val="FFBD47"/>
            </a:solidFill>
            <a:ln w="25400" cap="flat" cmpd="sng" algn="ctr">
              <a:noFill/>
              <a:prstDash val="solid"/>
            </a:ln>
            <a:effectLst/>
          </p:spPr>
          <p:txBody>
            <a:bodyPr tIns="1368000">
              <a:normAutofit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da-DK" altLang="zh-CN" b="1" kern="0" dirty="0">
                  <a:solidFill>
                    <a:srgbClr val="FFFFFF"/>
                  </a:solidFill>
                  <a:cs typeface="+mn-ea"/>
                  <a:sym typeface="+mn-lt"/>
                </a:rPr>
                <a:t> </a:t>
              </a:r>
              <a:endParaRPr lang="zh-CN" altLang="en-US" b="1" kern="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3" name="KSO_GN4"/>
            <p:cNvSpPr txBox="1"/>
            <p:nvPr>
              <p:custDataLst>
                <p:tags r:id="rId5"/>
              </p:custDataLst>
            </p:nvPr>
          </p:nvSpPr>
          <p:spPr>
            <a:xfrm>
              <a:off x="6918326" y="4989513"/>
              <a:ext cx="1033463" cy="831850"/>
            </a:xfrm>
            <a:prstGeom prst="rect">
              <a:avLst/>
            </a:prstGeom>
            <a:noFill/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defRPr/>
              </a:pPr>
              <a:r>
                <a:rPr lang="en-US" altLang="zh-CN" sz="6000" b="1" kern="0" dirty="0">
                  <a:solidFill>
                    <a:srgbClr val="FFBD47"/>
                  </a:solidFill>
                  <a:cs typeface="+mn-ea"/>
                  <a:sym typeface="+mn-lt"/>
                </a:rPr>
                <a:t>04</a:t>
              </a:r>
              <a:endParaRPr lang="zh-CN" altLang="en-US" sz="6000" b="1" kern="0" dirty="0">
                <a:solidFill>
                  <a:srgbClr val="FFBD47"/>
                </a:solidFill>
                <a:cs typeface="+mn-ea"/>
                <a:sym typeface="+mn-lt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6979452" y="3793290"/>
              <a:ext cx="972337" cy="11573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2800" b="1" kern="100" dirty="0">
                  <a:solidFill>
                    <a:schemeClr val="bg1"/>
                  </a:solidFill>
                  <a:cs typeface="+mn-ea"/>
                  <a:sym typeface="+mn-lt"/>
                </a:rPr>
                <a:t>Add title</a:t>
              </a:r>
              <a:endParaRPr lang="zh-CN" altLang="zh-CN" sz="2800" b="1" kern="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10223143" y="1266825"/>
            <a:ext cx="1093742" cy="3663950"/>
            <a:chOff x="8251826" y="2157413"/>
            <a:chExt cx="1093742" cy="36639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6" name="圆角矩形 3"/>
            <p:cNvSpPr/>
            <p:nvPr>
              <p:custDataLst>
                <p:tags r:id="rId2"/>
              </p:custDataLst>
            </p:nvPr>
          </p:nvSpPr>
          <p:spPr>
            <a:xfrm>
              <a:off x="8283576" y="2157413"/>
              <a:ext cx="969963" cy="2805112"/>
            </a:xfrm>
            <a:custGeom>
              <a:avLst/>
              <a:gdLst/>
              <a:ahLst/>
              <a:cxnLst/>
              <a:rect l="l" t="t" r="r" b="b"/>
              <a:pathLst>
                <a:path w="1812726" h="5242133">
                  <a:moveTo>
                    <a:pt x="912626" y="0"/>
                  </a:moveTo>
                  <a:cubicBezTo>
                    <a:pt x="1409738" y="0"/>
                    <a:pt x="1812726" y="402988"/>
                    <a:pt x="1812726" y="900100"/>
                  </a:cubicBezTo>
                  <a:lnTo>
                    <a:pt x="1812726" y="1842307"/>
                  </a:lnTo>
                  <a:lnTo>
                    <a:pt x="1812726" y="2685849"/>
                  </a:lnTo>
                  <a:lnTo>
                    <a:pt x="1812726" y="5056010"/>
                  </a:lnTo>
                  <a:cubicBezTo>
                    <a:pt x="1812726" y="5158803"/>
                    <a:pt x="1729396" y="5242133"/>
                    <a:pt x="1626603" y="5242133"/>
                  </a:cubicBezTo>
                  <a:lnTo>
                    <a:pt x="198649" y="5242133"/>
                  </a:lnTo>
                  <a:cubicBezTo>
                    <a:pt x="95856" y="5242133"/>
                    <a:pt x="12526" y="5158803"/>
                    <a:pt x="12526" y="5056010"/>
                  </a:cubicBezTo>
                  <a:cubicBezTo>
                    <a:pt x="8351" y="4320236"/>
                    <a:pt x="4175" y="3584461"/>
                    <a:pt x="0" y="2848687"/>
                  </a:cubicBezTo>
                  <a:cubicBezTo>
                    <a:pt x="40175" y="2338496"/>
                    <a:pt x="-32831" y="2194954"/>
                    <a:pt x="253577" y="1994864"/>
                  </a:cubicBezTo>
                  <a:cubicBezTo>
                    <a:pt x="539985" y="1794774"/>
                    <a:pt x="738188" y="1867635"/>
                    <a:pt x="966888" y="1798458"/>
                  </a:cubicBezTo>
                  <a:cubicBezTo>
                    <a:pt x="1354493" y="1691732"/>
                    <a:pt x="1582191" y="1290999"/>
                    <a:pt x="1475466" y="903394"/>
                  </a:cubicBezTo>
                  <a:cubicBezTo>
                    <a:pt x="1368741" y="515789"/>
                    <a:pt x="968008" y="288091"/>
                    <a:pt x="580402" y="394816"/>
                  </a:cubicBezTo>
                  <a:lnTo>
                    <a:pt x="577217" y="395693"/>
                  </a:lnTo>
                  <a:lnTo>
                    <a:pt x="169398" y="395693"/>
                  </a:lnTo>
                  <a:cubicBezTo>
                    <a:pt x="329669" y="156462"/>
                    <a:pt x="602875" y="0"/>
                    <a:pt x="912626" y="0"/>
                  </a:cubicBezTo>
                  <a:close/>
                </a:path>
              </a:pathLst>
            </a:custGeom>
            <a:solidFill>
              <a:srgbClr val="EC6128"/>
            </a:solidFill>
            <a:ln w="25400" cap="flat" cmpd="sng" algn="ctr">
              <a:noFill/>
              <a:prstDash val="solid"/>
            </a:ln>
            <a:effectLst/>
          </p:spPr>
          <p:txBody>
            <a:bodyPr tIns="1368000">
              <a:normAutofit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da-DK" altLang="zh-CN" b="1" kern="0" dirty="0">
                  <a:solidFill>
                    <a:srgbClr val="FFFFFF"/>
                  </a:solidFill>
                  <a:cs typeface="+mn-ea"/>
                  <a:sym typeface="+mn-lt"/>
                </a:rPr>
                <a:t> </a:t>
              </a:r>
              <a:endParaRPr lang="zh-CN" altLang="en-US" b="1" kern="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7" name="KSO_GN4"/>
            <p:cNvSpPr txBox="1"/>
            <p:nvPr>
              <p:custDataLst>
                <p:tags r:id="rId3"/>
              </p:custDataLst>
            </p:nvPr>
          </p:nvSpPr>
          <p:spPr>
            <a:xfrm>
              <a:off x="8251826" y="4989513"/>
              <a:ext cx="1031875" cy="831850"/>
            </a:xfrm>
            <a:prstGeom prst="rect">
              <a:avLst/>
            </a:prstGeom>
            <a:noFill/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defRPr/>
              </a:pPr>
              <a:r>
                <a:rPr lang="en-US" altLang="zh-CN" sz="6000" b="1" kern="0" dirty="0">
                  <a:solidFill>
                    <a:srgbClr val="E84C22"/>
                  </a:solidFill>
                  <a:cs typeface="+mn-ea"/>
                  <a:sym typeface="+mn-lt"/>
                </a:rPr>
                <a:t>05</a:t>
              </a:r>
              <a:endParaRPr lang="zh-CN" altLang="en-US" sz="6000" b="1" kern="0" dirty="0">
                <a:solidFill>
                  <a:srgbClr val="E84C22"/>
                </a:solidFill>
                <a:cs typeface="+mn-ea"/>
                <a:sym typeface="+mn-lt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8313740" y="3793290"/>
              <a:ext cx="1031828" cy="11573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2800" b="1" kern="100" dirty="0">
                  <a:solidFill>
                    <a:schemeClr val="bg1"/>
                  </a:solidFill>
                  <a:cs typeface="+mn-ea"/>
                  <a:sym typeface="+mn-lt"/>
                </a:rPr>
                <a:t>Add title</a:t>
              </a:r>
              <a:endParaRPr lang="zh-CN" altLang="zh-CN" sz="2800" b="1" kern="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9" name="TextBox 4">
            <a:extLst>
              <a:ext uri="{FF2B5EF4-FFF2-40B4-BE49-F238E27FC236}">
                <a16:creationId xmlns:a16="http://schemas.microsoft.com/office/drawing/2014/main" id="{EB684C7E-20A7-9694-F2D4-694B922B40F4}"/>
              </a:ext>
            </a:extLst>
          </p:cNvPr>
          <p:cNvSpPr txBox="1"/>
          <p:nvPr/>
        </p:nvSpPr>
        <p:spPr>
          <a:xfrm>
            <a:off x="0" y="0"/>
            <a:ext cx="45365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http://www.1ppt.com/hangye/</a:t>
            </a:r>
          </a:p>
        </p:txBody>
      </p:sp>
    </p:spTree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25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3"/>
          <p:cNvGrpSpPr/>
          <p:nvPr/>
        </p:nvGrpSpPr>
        <p:grpSpPr>
          <a:xfrm>
            <a:off x="3333731" y="1809736"/>
            <a:ext cx="6998988" cy="584774"/>
            <a:chOff x="2500298" y="1357301"/>
            <a:chExt cx="5249241" cy="438581"/>
          </a:xfrm>
        </p:grpSpPr>
        <p:sp>
          <p:nvSpPr>
            <p:cNvPr id="5" name="Rectangle 66"/>
            <p:cNvSpPr/>
            <p:nvPr/>
          </p:nvSpPr>
          <p:spPr>
            <a:xfrm>
              <a:off x="4000496" y="1428742"/>
              <a:ext cx="1071570" cy="28575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cs typeface="+mn-ea"/>
                <a:sym typeface="+mn-lt"/>
              </a:endParaRPr>
            </a:p>
          </p:txBody>
        </p:sp>
        <p:sp>
          <p:nvSpPr>
            <p:cNvPr id="6" name="Rectangle 45"/>
            <p:cNvSpPr/>
            <p:nvPr/>
          </p:nvSpPr>
          <p:spPr>
            <a:xfrm>
              <a:off x="5357818" y="1357301"/>
              <a:ext cx="2391721" cy="4385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600" dirty="0">
                  <a:solidFill>
                    <a:prstClr val="black">
                      <a:lumMod val="95000"/>
                      <a:lumOff val="5000"/>
                    </a:prst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en-US" sz="1065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" name="Rectangle 46"/>
            <p:cNvSpPr/>
            <p:nvPr/>
          </p:nvSpPr>
          <p:spPr>
            <a:xfrm>
              <a:off x="4071934" y="1428742"/>
              <a:ext cx="912125" cy="2845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865" dirty="0">
                  <a:solidFill>
                    <a:schemeClr val="bg1"/>
                  </a:solidFill>
                  <a:cs typeface="+mn-ea"/>
                  <a:sym typeface="+mn-lt"/>
                </a:rPr>
                <a:t>Service 1</a:t>
              </a:r>
            </a:p>
          </p:txBody>
        </p:sp>
        <p:cxnSp>
          <p:nvCxnSpPr>
            <p:cNvPr id="8" name="Straight Connector 21"/>
            <p:cNvCxnSpPr/>
            <p:nvPr/>
          </p:nvCxnSpPr>
          <p:spPr>
            <a:xfrm>
              <a:off x="2500298" y="1571618"/>
              <a:ext cx="1357322" cy="1588"/>
            </a:xfrm>
            <a:prstGeom prst="line">
              <a:avLst/>
            </a:prstGeom>
            <a:ln w="12700">
              <a:solidFill>
                <a:srgbClr val="FFC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4"/>
          <p:cNvGrpSpPr/>
          <p:nvPr/>
        </p:nvGrpSpPr>
        <p:grpSpPr>
          <a:xfrm>
            <a:off x="3333731" y="3047997"/>
            <a:ext cx="6998988" cy="584777"/>
            <a:chOff x="2500298" y="2285998"/>
            <a:chExt cx="5249241" cy="438583"/>
          </a:xfrm>
        </p:grpSpPr>
        <p:sp>
          <p:nvSpPr>
            <p:cNvPr id="10" name="Rectangle 67"/>
            <p:cNvSpPr/>
            <p:nvPr/>
          </p:nvSpPr>
          <p:spPr>
            <a:xfrm>
              <a:off x="4000496" y="2285998"/>
              <a:ext cx="1071570" cy="285752"/>
            </a:xfrm>
            <a:prstGeom prst="rect">
              <a:avLst/>
            </a:prstGeom>
            <a:solidFill>
              <a:srgbClr val="48B4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cs typeface="+mn-ea"/>
                <a:sym typeface="+mn-lt"/>
              </a:endParaRPr>
            </a:p>
          </p:txBody>
        </p:sp>
        <p:cxnSp>
          <p:nvCxnSpPr>
            <p:cNvPr id="11" name="Straight Connector 24"/>
            <p:cNvCxnSpPr/>
            <p:nvPr/>
          </p:nvCxnSpPr>
          <p:spPr>
            <a:xfrm>
              <a:off x="2500298" y="2428874"/>
              <a:ext cx="1357322" cy="2011"/>
            </a:xfrm>
            <a:prstGeom prst="line">
              <a:avLst/>
            </a:prstGeom>
            <a:ln w="12700">
              <a:solidFill>
                <a:srgbClr val="48B49C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51"/>
            <p:cNvSpPr/>
            <p:nvPr/>
          </p:nvSpPr>
          <p:spPr>
            <a:xfrm>
              <a:off x="5357818" y="2285999"/>
              <a:ext cx="2391721" cy="4385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600" dirty="0">
                  <a:solidFill>
                    <a:prstClr val="black">
                      <a:lumMod val="95000"/>
                      <a:lumOff val="5000"/>
                    </a:prst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en-US" sz="1065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Rectangle 54"/>
            <p:cNvSpPr/>
            <p:nvPr/>
          </p:nvSpPr>
          <p:spPr>
            <a:xfrm>
              <a:off x="4071934" y="2285998"/>
              <a:ext cx="912125" cy="2845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865" dirty="0">
                  <a:solidFill>
                    <a:schemeClr val="bg1"/>
                  </a:solidFill>
                  <a:cs typeface="+mn-ea"/>
                  <a:sym typeface="+mn-lt"/>
                </a:rPr>
                <a:t>Service 2</a:t>
              </a:r>
            </a:p>
          </p:txBody>
        </p:sp>
      </p:grpSp>
      <p:grpSp>
        <p:nvGrpSpPr>
          <p:cNvPr id="14" name="Group 59"/>
          <p:cNvGrpSpPr/>
          <p:nvPr/>
        </p:nvGrpSpPr>
        <p:grpSpPr>
          <a:xfrm>
            <a:off x="1861863" y="1602714"/>
            <a:ext cx="2187053" cy="4688069"/>
            <a:chOff x="3753851" y="1202035"/>
            <a:chExt cx="1640290" cy="3516052"/>
          </a:xfrm>
        </p:grpSpPr>
        <p:sp>
          <p:nvSpPr>
            <p:cNvPr id="15" name="Freeform 21"/>
            <p:cNvSpPr/>
            <p:nvPr/>
          </p:nvSpPr>
          <p:spPr bwMode="auto">
            <a:xfrm>
              <a:off x="4300613" y="3341199"/>
              <a:ext cx="271386" cy="83812"/>
            </a:xfrm>
            <a:custGeom>
              <a:avLst/>
              <a:gdLst/>
              <a:ahLst/>
              <a:cxnLst>
                <a:cxn ang="0">
                  <a:pos x="68" y="0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13" y="2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4" y="3"/>
                </a:cxn>
                <a:cxn ang="0">
                  <a:pos x="2" y="4"/>
                </a:cxn>
                <a:cxn ang="0">
                  <a:pos x="0" y="6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1" y="14"/>
                </a:cxn>
                <a:cxn ang="0">
                  <a:pos x="3" y="18"/>
                </a:cxn>
                <a:cxn ang="0">
                  <a:pos x="5" y="21"/>
                </a:cxn>
                <a:cxn ang="0">
                  <a:pos x="68" y="21"/>
                </a:cxn>
                <a:cxn ang="0">
                  <a:pos x="68" y="0"/>
                </a:cxn>
              </a:cxnLst>
              <a:rect l="0" t="0" r="r" b="b"/>
              <a:pathLst>
                <a:path w="68" h="21">
                  <a:moveTo>
                    <a:pt x="68" y="0"/>
                  </a:moveTo>
                  <a:lnTo>
                    <a:pt x="14" y="0"/>
                  </a:lnTo>
                  <a:lnTo>
                    <a:pt x="14" y="0"/>
                  </a:lnTo>
                  <a:lnTo>
                    <a:pt x="13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4" y="3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14"/>
                  </a:lnTo>
                  <a:lnTo>
                    <a:pt x="3" y="18"/>
                  </a:lnTo>
                  <a:lnTo>
                    <a:pt x="5" y="21"/>
                  </a:lnTo>
                  <a:lnTo>
                    <a:pt x="68" y="21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C353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 dirty="0">
                <a:cs typeface="+mn-ea"/>
                <a:sym typeface="+mn-lt"/>
              </a:endParaRPr>
            </a:p>
          </p:txBody>
        </p:sp>
        <p:sp>
          <p:nvSpPr>
            <p:cNvPr id="16" name="Freeform 22"/>
            <p:cNvSpPr/>
            <p:nvPr/>
          </p:nvSpPr>
          <p:spPr bwMode="auto">
            <a:xfrm>
              <a:off x="4152949" y="3425010"/>
              <a:ext cx="419054" cy="550755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42" y="0"/>
                </a:cxn>
                <a:cxn ang="0">
                  <a:pos x="44" y="1"/>
                </a:cxn>
                <a:cxn ang="0">
                  <a:pos x="47" y="1"/>
                </a:cxn>
                <a:cxn ang="0">
                  <a:pos x="47" y="1"/>
                </a:cxn>
                <a:cxn ang="0">
                  <a:pos x="43" y="18"/>
                </a:cxn>
                <a:cxn ang="0">
                  <a:pos x="39" y="34"/>
                </a:cxn>
                <a:cxn ang="0">
                  <a:pos x="28" y="68"/>
                </a:cxn>
                <a:cxn ang="0">
                  <a:pos x="15" y="103"/>
                </a:cxn>
                <a:cxn ang="0">
                  <a:pos x="0" y="138"/>
                </a:cxn>
                <a:cxn ang="0">
                  <a:pos x="60" y="138"/>
                </a:cxn>
                <a:cxn ang="0">
                  <a:pos x="60" y="138"/>
                </a:cxn>
                <a:cxn ang="0">
                  <a:pos x="71" y="94"/>
                </a:cxn>
                <a:cxn ang="0">
                  <a:pos x="77" y="65"/>
                </a:cxn>
                <a:cxn ang="0">
                  <a:pos x="80" y="53"/>
                </a:cxn>
                <a:cxn ang="0">
                  <a:pos x="81" y="44"/>
                </a:cxn>
                <a:cxn ang="0">
                  <a:pos x="105" y="44"/>
                </a:cxn>
                <a:cxn ang="0">
                  <a:pos x="105" y="44"/>
                </a:cxn>
                <a:cxn ang="0">
                  <a:pos x="105" y="0"/>
                </a:cxn>
                <a:cxn ang="0">
                  <a:pos x="42" y="0"/>
                </a:cxn>
              </a:cxnLst>
              <a:rect l="0" t="0" r="r" b="b"/>
              <a:pathLst>
                <a:path w="105" h="138">
                  <a:moveTo>
                    <a:pt x="42" y="0"/>
                  </a:moveTo>
                  <a:lnTo>
                    <a:pt x="42" y="0"/>
                  </a:lnTo>
                  <a:lnTo>
                    <a:pt x="44" y="1"/>
                  </a:lnTo>
                  <a:lnTo>
                    <a:pt x="47" y="1"/>
                  </a:lnTo>
                  <a:lnTo>
                    <a:pt x="47" y="1"/>
                  </a:lnTo>
                  <a:lnTo>
                    <a:pt x="43" y="18"/>
                  </a:lnTo>
                  <a:lnTo>
                    <a:pt x="39" y="34"/>
                  </a:lnTo>
                  <a:lnTo>
                    <a:pt x="28" y="68"/>
                  </a:lnTo>
                  <a:lnTo>
                    <a:pt x="15" y="103"/>
                  </a:lnTo>
                  <a:lnTo>
                    <a:pt x="0" y="138"/>
                  </a:lnTo>
                  <a:lnTo>
                    <a:pt x="60" y="138"/>
                  </a:lnTo>
                  <a:lnTo>
                    <a:pt x="60" y="138"/>
                  </a:lnTo>
                  <a:lnTo>
                    <a:pt x="71" y="94"/>
                  </a:lnTo>
                  <a:lnTo>
                    <a:pt x="77" y="65"/>
                  </a:lnTo>
                  <a:lnTo>
                    <a:pt x="80" y="53"/>
                  </a:lnTo>
                  <a:lnTo>
                    <a:pt x="81" y="44"/>
                  </a:lnTo>
                  <a:lnTo>
                    <a:pt x="105" y="44"/>
                  </a:lnTo>
                  <a:lnTo>
                    <a:pt x="105" y="44"/>
                  </a:lnTo>
                  <a:lnTo>
                    <a:pt x="105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FB125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cs typeface="+mn-ea"/>
                <a:sym typeface="+mn-lt"/>
              </a:endParaRPr>
            </a:p>
          </p:txBody>
        </p:sp>
        <p:sp>
          <p:nvSpPr>
            <p:cNvPr id="17" name="Freeform 23"/>
            <p:cNvSpPr/>
            <p:nvPr/>
          </p:nvSpPr>
          <p:spPr bwMode="auto">
            <a:xfrm>
              <a:off x="4472227" y="1202035"/>
              <a:ext cx="99776" cy="502863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0"/>
                </a:cxn>
                <a:cxn ang="0">
                  <a:pos x="24" y="0"/>
                </a:cxn>
                <a:cxn ang="0">
                  <a:pos x="24" y="34"/>
                </a:cxn>
                <a:cxn ang="0">
                  <a:pos x="24" y="34"/>
                </a:cxn>
                <a:cxn ang="0">
                  <a:pos x="23" y="35"/>
                </a:cxn>
                <a:cxn ang="0">
                  <a:pos x="21" y="37"/>
                </a:cxn>
                <a:cxn ang="0">
                  <a:pos x="21" y="69"/>
                </a:cxn>
                <a:cxn ang="0">
                  <a:pos x="19" y="69"/>
                </a:cxn>
                <a:cxn ang="0">
                  <a:pos x="19" y="69"/>
                </a:cxn>
                <a:cxn ang="0">
                  <a:pos x="17" y="69"/>
                </a:cxn>
                <a:cxn ang="0">
                  <a:pos x="16" y="70"/>
                </a:cxn>
                <a:cxn ang="0">
                  <a:pos x="14" y="72"/>
                </a:cxn>
                <a:cxn ang="0">
                  <a:pos x="14" y="73"/>
                </a:cxn>
                <a:cxn ang="0">
                  <a:pos x="14" y="73"/>
                </a:cxn>
                <a:cxn ang="0">
                  <a:pos x="15" y="76"/>
                </a:cxn>
                <a:cxn ang="0">
                  <a:pos x="12" y="76"/>
                </a:cxn>
                <a:cxn ang="0">
                  <a:pos x="12" y="76"/>
                </a:cxn>
                <a:cxn ang="0">
                  <a:pos x="8" y="77"/>
                </a:cxn>
                <a:cxn ang="0">
                  <a:pos x="6" y="78"/>
                </a:cxn>
                <a:cxn ang="0">
                  <a:pos x="5" y="80"/>
                </a:cxn>
                <a:cxn ang="0">
                  <a:pos x="4" y="83"/>
                </a:cxn>
                <a:cxn ang="0">
                  <a:pos x="4" y="88"/>
                </a:cxn>
                <a:cxn ang="0">
                  <a:pos x="4" y="88"/>
                </a:cxn>
                <a:cxn ang="0">
                  <a:pos x="5" y="91"/>
                </a:cxn>
                <a:cxn ang="0">
                  <a:pos x="5" y="91"/>
                </a:cxn>
                <a:cxn ang="0">
                  <a:pos x="3" y="92"/>
                </a:cxn>
                <a:cxn ang="0">
                  <a:pos x="1" y="93"/>
                </a:cxn>
                <a:cxn ang="0">
                  <a:pos x="0" y="95"/>
                </a:cxn>
                <a:cxn ang="0">
                  <a:pos x="0" y="98"/>
                </a:cxn>
                <a:cxn ang="0">
                  <a:pos x="0" y="98"/>
                </a:cxn>
                <a:cxn ang="0">
                  <a:pos x="2" y="111"/>
                </a:cxn>
                <a:cxn ang="0">
                  <a:pos x="4" y="120"/>
                </a:cxn>
                <a:cxn ang="0">
                  <a:pos x="5" y="124"/>
                </a:cxn>
                <a:cxn ang="0">
                  <a:pos x="7" y="126"/>
                </a:cxn>
                <a:cxn ang="0">
                  <a:pos x="25" y="126"/>
                </a:cxn>
                <a:cxn ang="0">
                  <a:pos x="25" y="0"/>
                </a:cxn>
              </a:cxnLst>
              <a:rect l="0" t="0" r="r" b="b"/>
              <a:pathLst>
                <a:path w="25" h="126">
                  <a:moveTo>
                    <a:pt x="25" y="0"/>
                  </a:moveTo>
                  <a:lnTo>
                    <a:pt x="25" y="0"/>
                  </a:lnTo>
                  <a:lnTo>
                    <a:pt x="24" y="0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3" y="35"/>
                  </a:lnTo>
                  <a:lnTo>
                    <a:pt x="21" y="37"/>
                  </a:lnTo>
                  <a:lnTo>
                    <a:pt x="21" y="69"/>
                  </a:lnTo>
                  <a:lnTo>
                    <a:pt x="19" y="69"/>
                  </a:lnTo>
                  <a:lnTo>
                    <a:pt x="19" y="69"/>
                  </a:lnTo>
                  <a:lnTo>
                    <a:pt x="17" y="69"/>
                  </a:lnTo>
                  <a:lnTo>
                    <a:pt x="16" y="70"/>
                  </a:lnTo>
                  <a:lnTo>
                    <a:pt x="14" y="72"/>
                  </a:lnTo>
                  <a:lnTo>
                    <a:pt x="14" y="73"/>
                  </a:lnTo>
                  <a:lnTo>
                    <a:pt x="14" y="73"/>
                  </a:lnTo>
                  <a:lnTo>
                    <a:pt x="15" y="76"/>
                  </a:lnTo>
                  <a:lnTo>
                    <a:pt x="12" y="76"/>
                  </a:lnTo>
                  <a:lnTo>
                    <a:pt x="12" y="76"/>
                  </a:lnTo>
                  <a:lnTo>
                    <a:pt x="8" y="77"/>
                  </a:lnTo>
                  <a:lnTo>
                    <a:pt x="6" y="78"/>
                  </a:lnTo>
                  <a:lnTo>
                    <a:pt x="5" y="80"/>
                  </a:lnTo>
                  <a:lnTo>
                    <a:pt x="4" y="83"/>
                  </a:lnTo>
                  <a:lnTo>
                    <a:pt x="4" y="88"/>
                  </a:lnTo>
                  <a:lnTo>
                    <a:pt x="4" y="88"/>
                  </a:lnTo>
                  <a:lnTo>
                    <a:pt x="5" y="91"/>
                  </a:lnTo>
                  <a:lnTo>
                    <a:pt x="5" y="91"/>
                  </a:lnTo>
                  <a:lnTo>
                    <a:pt x="3" y="92"/>
                  </a:lnTo>
                  <a:lnTo>
                    <a:pt x="1" y="93"/>
                  </a:lnTo>
                  <a:lnTo>
                    <a:pt x="0" y="95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2" y="111"/>
                  </a:lnTo>
                  <a:lnTo>
                    <a:pt x="4" y="120"/>
                  </a:lnTo>
                  <a:lnTo>
                    <a:pt x="5" y="124"/>
                  </a:lnTo>
                  <a:lnTo>
                    <a:pt x="7" y="126"/>
                  </a:lnTo>
                  <a:lnTo>
                    <a:pt x="25" y="126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C000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cs typeface="+mn-ea"/>
                <a:sym typeface="+mn-lt"/>
              </a:endParaRPr>
            </a:p>
          </p:txBody>
        </p:sp>
        <p:sp>
          <p:nvSpPr>
            <p:cNvPr id="18" name="Freeform 24"/>
            <p:cNvSpPr/>
            <p:nvPr/>
          </p:nvSpPr>
          <p:spPr bwMode="auto">
            <a:xfrm>
              <a:off x="4356487" y="1704898"/>
              <a:ext cx="215513" cy="1636301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37" y="0"/>
                </a:cxn>
                <a:cxn ang="0">
                  <a:pos x="37" y="0"/>
                </a:cxn>
                <a:cxn ang="0">
                  <a:pos x="37" y="30"/>
                </a:cxn>
                <a:cxn ang="0">
                  <a:pos x="36" y="59"/>
                </a:cxn>
                <a:cxn ang="0">
                  <a:pos x="33" y="122"/>
                </a:cxn>
                <a:cxn ang="0">
                  <a:pos x="29" y="183"/>
                </a:cxn>
                <a:cxn ang="0">
                  <a:pos x="22" y="243"/>
                </a:cxn>
                <a:cxn ang="0">
                  <a:pos x="15" y="297"/>
                </a:cxn>
                <a:cxn ang="0">
                  <a:pos x="9" y="346"/>
                </a:cxn>
                <a:cxn ang="0">
                  <a:pos x="0" y="410"/>
                </a:cxn>
                <a:cxn ang="0">
                  <a:pos x="54" y="410"/>
                </a:cxn>
                <a:cxn ang="0">
                  <a:pos x="54" y="0"/>
                </a:cxn>
                <a:cxn ang="0">
                  <a:pos x="36" y="0"/>
                </a:cxn>
              </a:cxnLst>
              <a:rect l="0" t="0" r="r" b="b"/>
              <a:pathLst>
                <a:path w="54" h="410">
                  <a:moveTo>
                    <a:pt x="36" y="0"/>
                  </a:moveTo>
                  <a:lnTo>
                    <a:pt x="36" y="0"/>
                  </a:lnTo>
                  <a:lnTo>
                    <a:pt x="36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30"/>
                  </a:lnTo>
                  <a:lnTo>
                    <a:pt x="36" y="59"/>
                  </a:lnTo>
                  <a:lnTo>
                    <a:pt x="33" y="122"/>
                  </a:lnTo>
                  <a:lnTo>
                    <a:pt x="29" y="183"/>
                  </a:lnTo>
                  <a:lnTo>
                    <a:pt x="22" y="243"/>
                  </a:lnTo>
                  <a:lnTo>
                    <a:pt x="15" y="297"/>
                  </a:lnTo>
                  <a:lnTo>
                    <a:pt x="9" y="346"/>
                  </a:lnTo>
                  <a:lnTo>
                    <a:pt x="0" y="410"/>
                  </a:lnTo>
                  <a:lnTo>
                    <a:pt x="54" y="410"/>
                  </a:lnTo>
                  <a:lnTo>
                    <a:pt x="54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3C948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 dirty="0">
                <a:cs typeface="+mn-ea"/>
                <a:sym typeface="+mn-lt"/>
              </a:endParaRPr>
            </a:p>
          </p:txBody>
        </p:sp>
        <p:sp>
          <p:nvSpPr>
            <p:cNvPr id="19" name="Freeform 25"/>
            <p:cNvSpPr/>
            <p:nvPr/>
          </p:nvSpPr>
          <p:spPr bwMode="auto">
            <a:xfrm>
              <a:off x="3753851" y="4143386"/>
              <a:ext cx="818151" cy="574701"/>
            </a:xfrm>
            <a:custGeom>
              <a:avLst/>
              <a:gdLst/>
              <a:ahLst/>
              <a:cxnLst>
                <a:cxn ang="0">
                  <a:pos x="81" y="0"/>
                </a:cxn>
                <a:cxn ang="0">
                  <a:pos x="81" y="0"/>
                </a:cxn>
                <a:cxn ang="0">
                  <a:pos x="65" y="29"/>
                </a:cxn>
                <a:cxn ang="0">
                  <a:pos x="51" y="56"/>
                </a:cxn>
                <a:cxn ang="0">
                  <a:pos x="25" y="102"/>
                </a:cxn>
                <a:cxn ang="0">
                  <a:pos x="6" y="133"/>
                </a:cxn>
                <a:cxn ang="0">
                  <a:pos x="0" y="144"/>
                </a:cxn>
                <a:cxn ang="0">
                  <a:pos x="82" y="144"/>
                </a:cxn>
                <a:cxn ang="0">
                  <a:pos x="86" y="144"/>
                </a:cxn>
                <a:cxn ang="0">
                  <a:pos x="86" y="144"/>
                </a:cxn>
                <a:cxn ang="0">
                  <a:pos x="86" y="133"/>
                </a:cxn>
                <a:cxn ang="0">
                  <a:pos x="88" y="122"/>
                </a:cxn>
                <a:cxn ang="0">
                  <a:pos x="92" y="111"/>
                </a:cxn>
                <a:cxn ang="0">
                  <a:pos x="96" y="101"/>
                </a:cxn>
                <a:cxn ang="0">
                  <a:pos x="100" y="92"/>
                </a:cxn>
                <a:cxn ang="0">
                  <a:pos x="107" y="82"/>
                </a:cxn>
                <a:cxn ang="0">
                  <a:pos x="114" y="75"/>
                </a:cxn>
                <a:cxn ang="0">
                  <a:pos x="121" y="67"/>
                </a:cxn>
                <a:cxn ang="0">
                  <a:pos x="130" y="59"/>
                </a:cxn>
                <a:cxn ang="0">
                  <a:pos x="139" y="54"/>
                </a:cxn>
                <a:cxn ang="0">
                  <a:pos x="149" y="48"/>
                </a:cxn>
                <a:cxn ang="0">
                  <a:pos x="159" y="44"/>
                </a:cxn>
                <a:cxn ang="0">
                  <a:pos x="170" y="40"/>
                </a:cxn>
                <a:cxn ang="0">
                  <a:pos x="181" y="37"/>
                </a:cxn>
                <a:cxn ang="0">
                  <a:pos x="193" y="35"/>
                </a:cxn>
                <a:cxn ang="0">
                  <a:pos x="205" y="35"/>
                </a:cxn>
                <a:cxn ang="0">
                  <a:pos x="205" y="35"/>
                </a:cxn>
                <a:cxn ang="0">
                  <a:pos x="205" y="35"/>
                </a:cxn>
                <a:cxn ang="0">
                  <a:pos x="205" y="0"/>
                </a:cxn>
                <a:cxn ang="0">
                  <a:pos x="81" y="0"/>
                </a:cxn>
              </a:cxnLst>
              <a:rect l="0" t="0" r="r" b="b"/>
              <a:pathLst>
                <a:path w="205" h="144">
                  <a:moveTo>
                    <a:pt x="81" y="0"/>
                  </a:moveTo>
                  <a:lnTo>
                    <a:pt x="81" y="0"/>
                  </a:lnTo>
                  <a:lnTo>
                    <a:pt x="65" y="29"/>
                  </a:lnTo>
                  <a:lnTo>
                    <a:pt x="51" y="56"/>
                  </a:lnTo>
                  <a:lnTo>
                    <a:pt x="25" y="102"/>
                  </a:lnTo>
                  <a:lnTo>
                    <a:pt x="6" y="133"/>
                  </a:lnTo>
                  <a:lnTo>
                    <a:pt x="0" y="144"/>
                  </a:lnTo>
                  <a:lnTo>
                    <a:pt x="82" y="144"/>
                  </a:lnTo>
                  <a:lnTo>
                    <a:pt x="86" y="144"/>
                  </a:lnTo>
                  <a:lnTo>
                    <a:pt x="86" y="144"/>
                  </a:lnTo>
                  <a:lnTo>
                    <a:pt x="86" y="133"/>
                  </a:lnTo>
                  <a:lnTo>
                    <a:pt x="88" y="122"/>
                  </a:lnTo>
                  <a:lnTo>
                    <a:pt x="92" y="111"/>
                  </a:lnTo>
                  <a:lnTo>
                    <a:pt x="96" y="101"/>
                  </a:lnTo>
                  <a:lnTo>
                    <a:pt x="100" y="92"/>
                  </a:lnTo>
                  <a:lnTo>
                    <a:pt x="107" y="82"/>
                  </a:lnTo>
                  <a:lnTo>
                    <a:pt x="114" y="75"/>
                  </a:lnTo>
                  <a:lnTo>
                    <a:pt x="121" y="67"/>
                  </a:lnTo>
                  <a:lnTo>
                    <a:pt x="130" y="59"/>
                  </a:lnTo>
                  <a:lnTo>
                    <a:pt x="139" y="54"/>
                  </a:lnTo>
                  <a:lnTo>
                    <a:pt x="149" y="48"/>
                  </a:lnTo>
                  <a:lnTo>
                    <a:pt x="159" y="44"/>
                  </a:lnTo>
                  <a:lnTo>
                    <a:pt x="170" y="40"/>
                  </a:lnTo>
                  <a:lnTo>
                    <a:pt x="181" y="37"/>
                  </a:lnTo>
                  <a:lnTo>
                    <a:pt x="193" y="35"/>
                  </a:lnTo>
                  <a:lnTo>
                    <a:pt x="205" y="35"/>
                  </a:lnTo>
                  <a:lnTo>
                    <a:pt x="205" y="35"/>
                  </a:lnTo>
                  <a:lnTo>
                    <a:pt x="205" y="35"/>
                  </a:lnTo>
                  <a:lnTo>
                    <a:pt x="205" y="0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FF573B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cs typeface="+mn-ea"/>
                <a:sym typeface="+mn-lt"/>
              </a:endParaRPr>
            </a:p>
          </p:txBody>
        </p:sp>
        <p:sp>
          <p:nvSpPr>
            <p:cNvPr id="20" name="Freeform 26"/>
            <p:cNvSpPr/>
            <p:nvPr/>
          </p:nvSpPr>
          <p:spPr bwMode="auto">
            <a:xfrm>
              <a:off x="4077119" y="3975765"/>
              <a:ext cx="494881" cy="167621"/>
            </a:xfrm>
            <a:custGeom>
              <a:avLst/>
              <a:gdLst/>
              <a:ahLst/>
              <a:cxnLst>
                <a:cxn ang="0">
                  <a:pos x="124" y="3"/>
                </a:cxn>
                <a:cxn ang="0">
                  <a:pos x="124" y="3"/>
                </a:cxn>
                <a:cxn ang="0">
                  <a:pos x="79" y="3"/>
                </a:cxn>
                <a:cxn ang="0">
                  <a:pos x="79" y="3"/>
                </a:cxn>
                <a:cxn ang="0">
                  <a:pos x="79" y="0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8" y="2"/>
                </a:cxn>
                <a:cxn ang="0">
                  <a:pos x="0" y="2"/>
                </a:cxn>
                <a:cxn ang="0">
                  <a:pos x="0" y="41"/>
                </a:cxn>
                <a:cxn ang="0">
                  <a:pos x="0" y="41"/>
                </a:cxn>
                <a:cxn ang="0">
                  <a:pos x="0" y="42"/>
                </a:cxn>
                <a:cxn ang="0">
                  <a:pos x="124" y="42"/>
                </a:cxn>
                <a:cxn ang="0">
                  <a:pos x="124" y="3"/>
                </a:cxn>
              </a:cxnLst>
              <a:rect l="0" t="0" r="r" b="b"/>
              <a:pathLst>
                <a:path w="124" h="42">
                  <a:moveTo>
                    <a:pt x="124" y="3"/>
                  </a:moveTo>
                  <a:lnTo>
                    <a:pt x="124" y="3"/>
                  </a:lnTo>
                  <a:lnTo>
                    <a:pt x="79" y="3"/>
                  </a:lnTo>
                  <a:lnTo>
                    <a:pt x="79" y="3"/>
                  </a:lnTo>
                  <a:lnTo>
                    <a:pt x="7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8" y="2"/>
                  </a:lnTo>
                  <a:lnTo>
                    <a:pt x="0" y="2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0" y="42"/>
                  </a:lnTo>
                  <a:lnTo>
                    <a:pt x="124" y="42"/>
                  </a:lnTo>
                  <a:lnTo>
                    <a:pt x="124" y="3"/>
                  </a:lnTo>
                  <a:close/>
                </a:path>
              </a:pathLst>
            </a:custGeom>
            <a:solidFill>
              <a:srgbClr val="FFC353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 dirty="0">
                <a:cs typeface="+mn-ea"/>
                <a:sym typeface="+mn-lt"/>
              </a:endParaRPr>
            </a:p>
          </p:txBody>
        </p:sp>
        <p:sp>
          <p:nvSpPr>
            <p:cNvPr id="21" name="Freeform 27"/>
            <p:cNvSpPr/>
            <p:nvPr/>
          </p:nvSpPr>
          <p:spPr bwMode="auto">
            <a:xfrm>
              <a:off x="4572000" y="3975765"/>
              <a:ext cx="498873" cy="167621"/>
            </a:xfrm>
            <a:custGeom>
              <a:avLst/>
              <a:gdLst/>
              <a:ahLst/>
              <a:cxnLst>
                <a:cxn ang="0">
                  <a:pos x="125" y="40"/>
                </a:cxn>
                <a:cxn ang="0">
                  <a:pos x="125" y="2"/>
                </a:cxn>
                <a:cxn ang="0">
                  <a:pos x="106" y="2"/>
                </a:cxn>
                <a:cxn ang="0">
                  <a:pos x="106" y="2"/>
                </a:cxn>
                <a:cxn ang="0">
                  <a:pos x="106" y="0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47" y="3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42"/>
                </a:cxn>
                <a:cxn ang="0">
                  <a:pos x="125" y="42"/>
                </a:cxn>
                <a:cxn ang="0">
                  <a:pos x="125" y="42"/>
                </a:cxn>
                <a:cxn ang="0">
                  <a:pos x="125" y="40"/>
                </a:cxn>
                <a:cxn ang="0">
                  <a:pos x="125" y="40"/>
                </a:cxn>
              </a:cxnLst>
              <a:rect l="0" t="0" r="r" b="b"/>
              <a:pathLst>
                <a:path w="125" h="42">
                  <a:moveTo>
                    <a:pt x="125" y="40"/>
                  </a:moveTo>
                  <a:lnTo>
                    <a:pt x="125" y="2"/>
                  </a:lnTo>
                  <a:lnTo>
                    <a:pt x="106" y="2"/>
                  </a:lnTo>
                  <a:lnTo>
                    <a:pt x="106" y="2"/>
                  </a:lnTo>
                  <a:lnTo>
                    <a:pt x="10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7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42"/>
                  </a:lnTo>
                  <a:lnTo>
                    <a:pt x="125" y="42"/>
                  </a:lnTo>
                  <a:lnTo>
                    <a:pt x="125" y="42"/>
                  </a:lnTo>
                  <a:lnTo>
                    <a:pt x="125" y="40"/>
                  </a:lnTo>
                  <a:lnTo>
                    <a:pt x="125" y="40"/>
                  </a:lnTo>
                  <a:close/>
                </a:path>
              </a:pathLst>
            </a:custGeom>
            <a:solidFill>
              <a:srgbClr val="FFB125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cs typeface="+mn-ea"/>
                <a:sym typeface="+mn-lt"/>
              </a:endParaRPr>
            </a:p>
          </p:txBody>
        </p:sp>
        <p:sp>
          <p:nvSpPr>
            <p:cNvPr id="22" name="Freeform 28"/>
            <p:cNvSpPr/>
            <p:nvPr/>
          </p:nvSpPr>
          <p:spPr bwMode="auto">
            <a:xfrm>
              <a:off x="4572000" y="4143386"/>
              <a:ext cx="822141" cy="574701"/>
            </a:xfrm>
            <a:custGeom>
              <a:avLst/>
              <a:gdLst/>
              <a:ahLst/>
              <a:cxnLst>
                <a:cxn ang="0">
                  <a:pos x="125" y="0"/>
                </a:cxn>
                <a:cxn ang="0">
                  <a:pos x="0" y="0"/>
                </a:cxn>
                <a:cxn ang="0">
                  <a:pos x="0" y="35"/>
                </a:cxn>
                <a:cxn ang="0">
                  <a:pos x="0" y="35"/>
                </a:cxn>
                <a:cxn ang="0">
                  <a:pos x="1" y="35"/>
                </a:cxn>
                <a:cxn ang="0">
                  <a:pos x="1" y="35"/>
                </a:cxn>
                <a:cxn ang="0">
                  <a:pos x="1" y="35"/>
                </a:cxn>
                <a:cxn ang="0">
                  <a:pos x="1" y="35"/>
                </a:cxn>
                <a:cxn ang="0">
                  <a:pos x="13" y="35"/>
                </a:cxn>
                <a:cxn ang="0">
                  <a:pos x="24" y="37"/>
                </a:cxn>
                <a:cxn ang="0">
                  <a:pos x="36" y="40"/>
                </a:cxn>
                <a:cxn ang="0">
                  <a:pos x="46" y="43"/>
                </a:cxn>
                <a:cxn ang="0">
                  <a:pos x="57" y="48"/>
                </a:cxn>
                <a:cxn ang="0">
                  <a:pos x="67" y="54"/>
                </a:cxn>
                <a:cxn ang="0">
                  <a:pos x="75" y="59"/>
                </a:cxn>
                <a:cxn ang="0">
                  <a:pos x="84" y="67"/>
                </a:cxn>
                <a:cxn ang="0">
                  <a:pos x="92" y="75"/>
                </a:cxn>
                <a:cxn ang="0">
                  <a:pos x="99" y="82"/>
                </a:cxn>
                <a:cxn ang="0">
                  <a:pos x="105" y="92"/>
                </a:cxn>
                <a:cxn ang="0">
                  <a:pos x="109" y="101"/>
                </a:cxn>
                <a:cxn ang="0">
                  <a:pos x="114" y="111"/>
                </a:cxn>
                <a:cxn ang="0">
                  <a:pos x="117" y="122"/>
                </a:cxn>
                <a:cxn ang="0">
                  <a:pos x="119" y="133"/>
                </a:cxn>
                <a:cxn ang="0">
                  <a:pos x="120" y="144"/>
                </a:cxn>
                <a:cxn ang="0">
                  <a:pos x="126" y="144"/>
                </a:cxn>
                <a:cxn ang="0">
                  <a:pos x="206" y="144"/>
                </a:cxn>
                <a:cxn ang="0">
                  <a:pos x="206" y="144"/>
                </a:cxn>
                <a:cxn ang="0">
                  <a:pos x="199" y="133"/>
                </a:cxn>
                <a:cxn ang="0">
                  <a:pos x="181" y="102"/>
                </a:cxn>
                <a:cxn ang="0">
                  <a:pos x="154" y="56"/>
                </a:cxn>
                <a:cxn ang="0">
                  <a:pos x="140" y="29"/>
                </a:cxn>
                <a:cxn ang="0">
                  <a:pos x="125" y="0"/>
                </a:cxn>
                <a:cxn ang="0">
                  <a:pos x="125" y="0"/>
                </a:cxn>
              </a:cxnLst>
              <a:rect l="0" t="0" r="r" b="b"/>
              <a:pathLst>
                <a:path w="206" h="144">
                  <a:moveTo>
                    <a:pt x="125" y="0"/>
                  </a:moveTo>
                  <a:lnTo>
                    <a:pt x="0" y="0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1" y="35"/>
                  </a:lnTo>
                  <a:lnTo>
                    <a:pt x="1" y="35"/>
                  </a:lnTo>
                  <a:lnTo>
                    <a:pt x="1" y="35"/>
                  </a:lnTo>
                  <a:lnTo>
                    <a:pt x="1" y="35"/>
                  </a:lnTo>
                  <a:lnTo>
                    <a:pt x="13" y="35"/>
                  </a:lnTo>
                  <a:lnTo>
                    <a:pt x="24" y="37"/>
                  </a:lnTo>
                  <a:lnTo>
                    <a:pt x="36" y="40"/>
                  </a:lnTo>
                  <a:lnTo>
                    <a:pt x="46" y="43"/>
                  </a:lnTo>
                  <a:lnTo>
                    <a:pt x="57" y="48"/>
                  </a:lnTo>
                  <a:lnTo>
                    <a:pt x="67" y="54"/>
                  </a:lnTo>
                  <a:lnTo>
                    <a:pt x="75" y="59"/>
                  </a:lnTo>
                  <a:lnTo>
                    <a:pt x="84" y="67"/>
                  </a:lnTo>
                  <a:lnTo>
                    <a:pt x="92" y="75"/>
                  </a:lnTo>
                  <a:lnTo>
                    <a:pt x="99" y="82"/>
                  </a:lnTo>
                  <a:lnTo>
                    <a:pt x="105" y="92"/>
                  </a:lnTo>
                  <a:lnTo>
                    <a:pt x="109" y="101"/>
                  </a:lnTo>
                  <a:lnTo>
                    <a:pt x="114" y="111"/>
                  </a:lnTo>
                  <a:lnTo>
                    <a:pt x="117" y="122"/>
                  </a:lnTo>
                  <a:lnTo>
                    <a:pt x="119" y="133"/>
                  </a:lnTo>
                  <a:lnTo>
                    <a:pt x="120" y="144"/>
                  </a:lnTo>
                  <a:lnTo>
                    <a:pt x="126" y="144"/>
                  </a:lnTo>
                  <a:lnTo>
                    <a:pt x="206" y="144"/>
                  </a:lnTo>
                  <a:lnTo>
                    <a:pt x="206" y="144"/>
                  </a:lnTo>
                  <a:lnTo>
                    <a:pt x="199" y="133"/>
                  </a:lnTo>
                  <a:lnTo>
                    <a:pt x="181" y="102"/>
                  </a:lnTo>
                  <a:lnTo>
                    <a:pt x="154" y="56"/>
                  </a:lnTo>
                  <a:lnTo>
                    <a:pt x="140" y="29"/>
                  </a:lnTo>
                  <a:lnTo>
                    <a:pt x="125" y="0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6E55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cs typeface="+mn-ea"/>
                <a:sym typeface="+mn-lt"/>
              </a:endParaRPr>
            </a:p>
          </p:txBody>
        </p:sp>
        <p:sp>
          <p:nvSpPr>
            <p:cNvPr id="23" name="Freeform 29"/>
            <p:cNvSpPr/>
            <p:nvPr/>
          </p:nvSpPr>
          <p:spPr bwMode="auto">
            <a:xfrm>
              <a:off x="4572000" y="1202035"/>
              <a:ext cx="103765" cy="502863"/>
            </a:xfrm>
            <a:custGeom>
              <a:avLst/>
              <a:gdLst/>
              <a:ahLst/>
              <a:cxnLst>
                <a:cxn ang="0">
                  <a:pos x="26" y="98"/>
                </a:cxn>
                <a:cxn ang="0">
                  <a:pos x="26" y="98"/>
                </a:cxn>
                <a:cxn ang="0">
                  <a:pos x="26" y="95"/>
                </a:cxn>
                <a:cxn ang="0">
                  <a:pos x="25" y="93"/>
                </a:cxn>
                <a:cxn ang="0">
                  <a:pos x="23" y="92"/>
                </a:cxn>
                <a:cxn ang="0">
                  <a:pos x="21" y="91"/>
                </a:cxn>
                <a:cxn ang="0">
                  <a:pos x="21" y="91"/>
                </a:cxn>
                <a:cxn ang="0">
                  <a:pos x="22" y="88"/>
                </a:cxn>
                <a:cxn ang="0">
                  <a:pos x="22" y="83"/>
                </a:cxn>
                <a:cxn ang="0">
                  <a:pos x="22" y="83"/>
                </a:cxn>
                <a:cxn ang="0">
                  <a:pos x="22" y="80"/>
                </a:cxn>
                <a:cxn ang="0">
                  <a:pos x="19" y="78"/>
                </a:cxn>
                <a:cxn ang="0">
                  <a:pos x="17" y="77"/>
                </a:cxn>
                <a:cxn ang="0">
                  <a:pos x="14" y="76"/>
                </a:cxn>
                <a:cxn ang="0">
                  <a:pos x="12" y="76"/>
                </a:cxn>
                <a:cxn ang="0">
                  <a:pos x="12" y="76"/>
                </a:cxn>
                <a:cxn ang="0">
                  <a:pos x="12" y="73"/>
                </a:cxn>
                <a:cxn ang="0">
                  <a:pos x="12" y="73"/>
                </a:cxn>
                <a:cxn ang="0">
                  <a:pos x="12" y="72"/>
                </a:cxn>
                <a:cxn ang="0">
                  <a:pos x="11" y="70"/>
                </a:cxn>
                <a:cxn ang="0">
                  <a:pos x="9" y="69"/>
                </a:cxn>
                <a:cxn ang="0">
                  <a:pos x="6" y="69"/>
                </a:cxn>
                <a:cxn ang="0">
                  <a:pos x="4" y="69"/>
                </a:cxn>
                <a:cxn ang="0">
                  <a:pos x="4" y="37"/>
                </a:cxn>
                <a:cxn ang="0">
                  <a:pos x="4" y="37"/>
                </a:cxn>
                <a:cxn ang="0">
                  <a:pos x="3" y="35"/>
                </a:cxn>
                <a:cxn ang="0">
                  <a:pos x="2" y="34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26"/>
                </a:cxn>
                <a:cxn ang="0">
                  <a:pos x="19" y="126"/>
                </a:cxn>
                <a:cxn ang="0">
                  <a:pos x="19" y="126"/>
                </a:cxn>
                <a:cxn ang="0">
                  <a:pos x="21" y="124"/>
                </a:cxn>
                <a:cxn ang="0">
                  <a:pos x="22" y="120"/>
                </a:cxn>
                <a:cxn ang="0">
                  <a:pos x="24" y="111"/>
                </a:cxn>
                <a:cxn ang="0">
                  <a:pos x="26" y="98"/>
                </a:cxn>
                <a:cxn ang="0">
                  <a:pos x="26" y="98"/>
                </a:cxn>
              </a:cxnLst>
              <a:rect l="0" t="0" r="r" b="b"/>
              <a:pathLst>
                <a:path w="26" h="126">
                  <a:moveTo>
                    <a:pt x="26" y="98"/>
                  </a:moveTo>
                  <a:lnTo>
                    <a:pt x="26" y="98"/>
                  </a:lnTo>
                  <a:lnTo>
                    <a:pt x="26" y="95"/>
                  </a:lnTo>
                  <a:lnTo>
                    <a:pt x="25" y="93"/>
                  </a:lnTo>
                  <a:lnTo>
                    <a:pt x="23" y="92"/>
                  </a:lnTo>
                  <a:lnTo>
                    <a:pt x="21" y="91"/>
                  </a:lnTo>
                  <a:lnTo>
                    <a:pt x="21" y="91"/>
                  </a:lnTo>
                  <a:lnTo>
                    <a:pt x="22" y="88"/>
                  </a:lnTo>
                  <a:lnTo>
                    <a:pt x="22" y="83"/>
                  </a:lnTo>
                  <a:lnTo>
                    <a:pt x="22" y="83"/>
                  </a:lnTo>
                  <a:lnTo>
                    <a:pt x="22" y="80"/>
                  </a:lnTo>
                  <a:lnTo>
                    <a:pt x="19" y="78"/>
                  </a:lnTo>
                  <a:lnTo>
                    <a:pt x="17" y="77"/>
                  </a:lnTo>
                  <a:lnTo>
                    <a:pt x="14" y="76"/>
                  </a:lnTo>
                  <a:lnTo>
                    <a:pt x="12" y="76"/>
                  </a:lnTo>
                  <a:lnTo>
                    <a:pt x="12" y="76"/>
                  </a:lnTo>
                  <a:lnTo>
                    <a:pt x="12" y="73"/>
                  </a:lnTo>
                  <a:lnTo>
                    <a:pt x="12" y="73"/>
                  </a:lnTo>
                  <a:lnTo>
                    <a:pt x="12" y="72"/>
                  </a:lnTo>
                  <a:lnTo>
                    <a:pt x="11" y="70"/>
                  </a:lnTo>
                  <a:lnTo>
                    <a:pt x="9" y="69"/>
                  </a:lnTo>
                  <a:lnTo>
                    <a:pt x="6" y="69"/>
                  </a:lnTo>
                  <a:lnTo>
                    <a:pt x="4" y="69"/>
                  </a:lnTo>
                  <a:lnTo>
                    <a:pt x="4" y="37"/>
                  </a:lnTo>
                  <a:lnTo>
                    <a:pt x="4" y="37"/>
                  </a:lnTo>
                  <a:lnTo>
                    <a:pt x="3" y="35"/>
                  </a:lnTo>
                  <a:lnTo>
                    <a:pt x="2" y="34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26"/>
                  </a:lnTo>
                  <a:lnTo>
                    <a:pt x="19" y="126"/>
                  </a:lnTo>
                  <a:lnTo>
                    <a:pt x="19" y="126"/>
                  </a:lnTo>
                  <a:lnTo>
                    <a:pt x="21" y="124"/>
                  </a:lnTo>
                  <a:lnTo>
                    <a:pt x="22" y="120"/>
                  </a:lnTo>
                  <a:lnTo>
                    <a:pt x="24" y="111"/>
                  </a:lnTo>
                  <a:lnTo>
                    <a:pt x="26" y="98"/>
                  </a:lnTo>
                  <a:lnTo>
                    <a:pt x="26" y="98"/>
                  </a:lnTo>
                  <a:close/>
                </a:path>
              </a:pathLst>
            </a:custGeom>
            <a:solidFill>
              <a:srgbClr val="FFC000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cs typeface="+mn-ea"/>
                <a:sym typeface="+mn-lt"/>
              </a:endParaRPr>
            </a:p>
          </p:txBody>
        </p:sp>
        <p:sp>
          <p:nvSpPr>
            <p:cNvPr id="24" name="Freeform 30"/>
            <p:cNvSpPr/>
            <p:nvPr/>
          </p:nvSpPr>
          <p:spPr bwMode="auto">
            <a:xfrm>
              <a:off x="4572000" y="1704898"/>
              <a:ext cx="223495" cy="1636301"/>
            </a:xfrm>
            <a:custGeom>
              <a:avLst/>
              <a:gdLst/>
              <a:ahLst/>
              <a:cxnLst>
                <a:cxn ang="0">
                  <a:pos x="56" y="410"/>
                </a:cxn>
                <a:cxn ang="0">
                  <a:pos x="56" y="410"/>
                </a:cxn>
                <a:cxn ang="0">
                  <a:pos x="46" y="346"/>
                </a:cxn>
                <a:cxn ang="0">
                  <a:pos x="39" y="297"/>
                </a:cxn>
                <a:cxn ang="0">
                  <a:pos x="33" y="243"/>
                </a:cxn>
                <a:cxn ang="0">
                  <a:pos x="26" y="183"/>
                </a:cxn>
                <a:cxn ang="0">
                  <a:pos x="22" y="122"/>
                </a:cxn>
                <a:cxn ang="0">
                  <a:pos x="18" y="59"/>
                </a:cxn>
                <a:cxn ang="0">
                  <a:pos x="17" y="30"/>
                </a:cxn>
                <a:cxn ang="0">
                  <a:pos x="17" y="0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19" y="0"/>
                </a:cxn>
                <a:cxn ang="0">
                  <a:pos x="0" y="0"/>
                </a:cxn>
                <a:cxn ang="0">
                  <a:pos x="0" y="410"/>
                </a:cxn>
                <a:cxn ang="0">
                  <a:pos x="56" y="410"/>
                </a:cxn>
              </a:cxnLst>
              <a:rect l="0" t="0" r="r" b="b"/>
              <a:pathLst>
                <a:path w="56" h="410">
                  <a:moveTo>
                    <a:pt x="56" y="410"/>
                  </a:moveTo>
                  <a:lnTo>
                    <a:pt x="56" y="410"/>
                  </a:lnTo>
                  <a:lnTo>
                    <a:pt x="46" y="346"/>
                  </a:lnTo>
                  <a:lnTo>
                    <a:pt x="39" y="297"/>
                  </a:lnTo>
                  <a:lnTo>
                    <a:pt x="33" y="243"/>
                  </a:lnTo>
                  <a:lnTo>
                    <a:pt x="26" y="183"/>
                  </a:lnTo>
                  <a:lnTo>
                    <a:pt x="22" y="122"/>
                  </a:lnTo>
                  <a:lnTo>
                    <a:pt x="18" y="59"/>
                  </a:lnTo>
                  <a:lnTo>
                    <a:pt x="17" y="30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410"/>
                  </a:lnTo>
                  <a:lnTo>
                    <a:pt x="56" y="410"/>
                  </a:lnTo>
                  <a:close/>
                </a:path>
              </a:pathLst>
            </a:custGeom>
            <a:solidFill>
              <a:srgbClr val="48B49C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 dirty="0">
                <a:cs typeface="+mn-ea"/>
                <a:sym typeface="+mn-lt"/>
              </a:endParaRPr>
            </a:p>
          </p:txBody>
        </p:sp>
        <p:sp>
          <p:nvSpPr>
            <p:cNvPr id="25" name="Freeform 31"/>
            <p:cNvSpPr/>
            <p:nvPr/>
          </p:nvSpPr>
          <p:spPr bwMode="auto">
            <a:xfrm>
              <a:off x="4572000" y="3341199"/>
              <a:ext cx="279368" cy="83812"/>
            </a:xfrm>
            <a:custGeom>
              <a:avLst/>
              <a:gdLst/>
              <a:ahLst/>
              <a:cxnLst>
                <a:cxn ang="0">
                  <a:pos x="70" y="8"/>
                </a:cxn>
                <a:cxn ang="0">
                  <a:pos x="70" y="8"/>
                </a:cxn>
                <a:cxn ang="0">
                  <a:pos x="69" y="6"/>
                </a:cxn>
                <a:cxn ang="0">
                  <a:pos x="68" y="4"/>
                </a:cxn>
                <a:cxn ang="0">
                  <a:pos x="66" y="3"/>
                </a:cxn>
                <a:cxn ang="0">
                  <a:pos x="62" y="2"/>
                </a:cxn>
                <a:cxn ang="0">
                  <a:pos x="56" y="2"/>
                </a:cxn>
                <a:cxn ang="0">
                  <a:pos x="56" y="2"/>
                </a:cxn>
                <a:cxn ang="0">
                  <a:pos x="56" y="0"/>
                </a:cxn>
                <a:cxn ang="0">
                  <a:pos x="0" y="0"/>
                </a:cxn>
                <a:cxn ang="0">
                  <a:pos x="0" y="21"/>
                </a:cxn>
                <a:cxn ang="0">
                  <a:pos x="63" y="21"/>
                </a:cxn>
                <a:cxn ang="0">
                  <a:pos x="63" y="21"/>
                </a:cxn>
                <a:cxn ang="0">
                  <a:pos x="67" y="18"/>
                </a:cxn>
                <a:cxn ang="0">
                  <a:pos x="68" y="14"/>
                </a:cxn>
                <a:cxn ang="0">
                  <a:pos x="70" y="8"/>
                </a:cxn>
                <a:cxn ang="0">
                  <a:pos x="70" y="8"/>
                </a:cxn>
              </a:cxnLst>
              <a:rect l="0" t="0" r="r" b="b"/>
              <a:pathLst>
                <a:path w="70" h="21">
                  <a:moveTo>
                    <a:pt x="70" y="8"/>
                  </a:moveTo>
                  <a:lnTo>
                    <a:pt x="70" y="8"/>
                  </a:lnTo>
                  <a:lnTo>
                    <a:pt x="69" y="6"/>
                  </a:lnTo>
                  <a:lnTo>
                    <a:pt x="68" y="4"/>
                  </a:lnTo>
                  <a:lnTo>
                    <a:pt x="66" y="3"/>
                  </a:lnTo>
                  <a:lnTo>
                    <a:pt x="62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6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63" y="21"/>
                  </a:lnTo>
                  <a:lnTo>
                    <a:pt x="63" y="21"/>
                  </a:lnTo>
                  <a:lnTo>
                    <a:pt x="67" y="18"/>
                  </a:lnTo>
                  <a:lnTo>
                    <a:pt x="68" y="14"/>
                  </a:lnTo>
                  <a:lnTo>
                    <a:pt x="70" y="8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FFB125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cs typeface="+mn-ea"/>
                <a:sym typeface="+mn-lt"/>
              </a:endParaRPr>
            </a:p>
          </p:txBody>
        </p:sp>
        <p:sp>
          <p:nvSpPr>
            <p:cNvPr id="26" name="Freeform 32"/>
            <p:cNvSpPr/>
            <p:nvPr/>
          </p:nvSpPr>
          <p:spPr bwMode="auto">
            <a:xfrm>
              <a:off x="4572000" y="3425010"/>
              <a:ext cx="423043" cy="550755"/>
            </a:xfrm>
            <a:custGeom>
              <a:avLst/>
              <a:gdLst/>
              <a:ahLst/>
              <a:cxnLst>
                <a:cxn ang="0">
                  <a:pos x="59" y="1"/>
                </a:cxn>
                <a:cxn ang="0">
                  <a:pos x="62" y="1"/>
                </a:cxn>
                <a:cxn ang="0">
                  <a:pos x="62" y="1"/>
                </a:cxn>
                <a:cxn ang="0">
                  <a:pos x="63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1" y="44"/>
                </a:cxn>
                <a:cxn ang="0">
                  <a:pos x="25" y="44"/>
                </a:cxn>
                <a:cxn ang="0">
                  <a:pos x="25" y="44"/>
                </a:cxn>
                <a:cxn ang="0">
                  <a:pos x="33" y="84"/>
                </a:cxn>
                <a:cxn ang="0">
                  <a:pos x="39" y="114"/>
                </a:cxn>
                <a:cxn ang="0">
                  <a:pos x="46" y="138"/>
                </a:cxn>
                <a:cxn ang="0">
                  <a:pos x="106" y="138"/>
                </a:cxn>
                <a:cxn ang="0">
                  <a:pos x="106" y="138"/>
                </a:cxn>
                <a:cxn ang="0">
                  <a:pos x="91" y="103"/>
                </a:cxn>
                <a:cxn ang="0">
                  <a:pos x="78" y="68"/>
                </a:cxn>
                <a:cxn ang="0">
                  <a:pos x="67" y="34"/>
                </a:cxn>
                <a:cxn ang="0">
                  <a:pos x="62" y="18"/>
                </a:cxn>
                <a:cxn ang="0">
                  <a:pos x="59" y="1"/>
                </a:cxn>
                <a:cxn ang="0">
                  <a:pos x="59" y="1"/>
                </a:cxn>
              </a:cxnLst>
              <a:rect l="0" t="0" r="r" b="b"/>
              <a:pathLst>
                <a:path w="106" h="138">
                  <a:moveTo>
                    <a:pt x="59" y="1"/>
                  </a:moveTo>
                  <a:lnTo>
                    <a:pt x="62" y="1"/>
                  </a:lnTo>
                  <a:lnTo>
                    <a:pt x="62" y="1"/>
                  </a:lnTo>
                  <a:lnTo>
                    <a:pt x="63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1" y="44"/>
                  </a:lnTo>
                  <a:lnTo>
                    <a:pt x="25" y="44"/>
                  </a:lnTo>
                  <a:lnTo>
                    <a:pt x="25" y="44"/>
                  </a:lnTo>
                  <a:lnTo>
                    <a:pt x="33" y="84"/>
                  </a:lnTo>
                  <a:lnTo>
                    <a:pt x="39" y="114"/>
                  </a:lnTo>
                  <a:lnTo>
                    <a:pt x="46" y="138"/>
                  </a:lnTo>
                  <a:lnTo>
                    <a:pt x="106" y="138"/>
                  </a:lnTo>
                  <a:lnTo>
                    <a:pt x="106" y="138"/>
                  </a:lnTo>
                  <a:lnTo>
                    <a:pt x="91" y="103"/>
                  </a:lnTo>
                  <a:lnTo>
                    <a:pt x="78" y="68"/>
                  </a:lnTo>
                  <a:lnTo>
                    <a:pt x="67" y="34"/>
                  </a:lnTo>
                  <a:lnTo>
                    <a:pt x="62" y="18"/>
                  </a:lnTo>
                  <a:lnTo>
                    <a:pt x="59" y="1"/>
                  </a:lnTo>
                  <a:lnTo>
                    <a:pt x="59" y="1"/>
                  </a:lnTo>
                  <a:close/>
                </a:path>
              </a:pathLst>
            </a:custGeom>
            <a:solidFill>
              <a:srgbClr val="FFC353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cs typeface="+mn-ea"/>
                <a:sym typeface="+mn-lt"/>
              </a:endParaRPr>
            </a:p>
          </p:txBody>
        </p:sp>
      </p:grpSp>
      <p:grpSp>
        <p:nvGrpSpPr>
          <p:cNvPr id="27" name="Group 86"/>
          <p:cNvGrpSpPr/>
          <p:nvPr/>
        </p:nvGrpSpPr>
        <p:grpSpPr>
          <a:xfrm>
            <a:off x="4095736" y="5715028"/>
            <a:ext cx="6236984" cy="584775"/>
            <a:chOff x="3071802" y="4286256"/>
            <a:chExt cx="4677738" cy="438580"/>
          </a:xfrm>
        </p:grpSpPr>
        <p:sp>
          <p:nvSpPr>
            <p:cNvPr id="28" name="Rectangle 69"/>
            <p:cNvSpPr/>
            <p:nvPr/>
          </p:nvSpPr>
          <p:spPr>
            <a:xfrm>
              <a:off x="4000496" y="4334307"/>
              <a:ext cx="1071570" cy="285752"/>
            </a:xfrm>
            <a:prstGeom prst="rect">
              <a:avLst/>
            </a:prstGeom>
            <a:solidFill>
              <a:srgbClr val="FF6E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cs typeface="+mn-ea"/>
                <a:sym typeface="+mn-lt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3071802" y="4500576"/>
              <a:ext cx="785818" cy="1588"/>
            </a:xfrm>
            <a:prstGeom prst="line">
              <a:avLst/>
            </a:prstGeom>
            <a:ln w="12700">
              <a:solidFill>
                <a:srgbClr val="FF6E55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53"/>
            <p:cNvSpPr/>
            <p:nvPr/>
          </p:nvSpPr>
          <p:spPr>
            <a:xfrm>
              <a:off x="5357818" y="4286256"/>
              <a:ext cx="2391722" cy="4385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600" dirty="0">
                  <a:solidFill>
                    <a:prstClr val="black">
                      <a:lumMod val="95000"/>
                      <a:lumOff val="5000"/>
                    </a:prst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1" name="Rectangle 65"/>
            <p:cNvSpPr/>
            <p:nvPr/>
          </p:nvSpPr>
          <p:spPr>
            <a:xfrm>
              <a:off x="4071934" y="4325223"/>
              <a:ext cx="912125" cy="2845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865" dirty="0">
                  <a:solidFill>
                    <a:schemeClr val="bg1"/>
                  </a:solidFill>
                  <a:cs typeface="+mn-ea"/>
                  <a:sym typeface="+mn-lt"/>
                </a:rPr>
                <a:t>Service 2</a:t>
              </a:r>
            </a:p>
          </p:txBody>
        </p:sp>
      </p:grpSp>
      <p:grpSp>
        <p:nvGrpSpPr>
          <p:cNvPr id="32" name="Group 85"/>
          <p:cNvGrpSpPr/>
          <p:nvPr/>
        </p:nvGrpSpPr>
        <p:grpSpPr>
          <a:xfrm>
            <a:off x="3619483" y="4381504"/>
            <a:ext cx="6713236" cy="584774"/>
            <a:chOff x="2714612" y="3286130"/>
            <a:chExt cx="5034927" cy="438581"/>
          </a:xfrm>
        </p:grpSpPr>
        <p:sp>
          <p:nvSpPr>
            <p:cNvPr id="33" name="Rectangle 68"/>
            <p:cNvSpPr/>
            <p:nvPr/>
          </p:nvSpPr>
          <p:spPr>
            <a:xfrm>
              <a:off x="4000496" y="3328986"/>
              <a:ext cx="1071570" cy="285752"/>
            </a:xfrm>
            <a:prstGeom prst="rect">
              <a:avLst/>
            </a:prstGeom>
            <a:solidFill>
              <a:srgbClr val="FFC3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cs typeface="+mn-ea"/>
                <a:sym typeface="+mn-lt"/>
              </a:endParaRPr>
            </a:p>
          </p:txBody>
        </p:sp>
        <p:sp>
          <p:nvSpPr>
            <p:cNvPr id="34" name="Rectangle 52"/>
            <p:cNvSpPr/>
            <p:nvPr/>
          </p:nvSpPr>
          <p:spPr>
            <a:xfrm>
              <a:off x="5357818" y="3286130"/>
              <a:ext cx="2391721" cy="4385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600" dirty="0">
                  <a:solidFill>
                    <a:prstClr val="black">
                      <a:lumMod val="95000"/>
                      <a:lumOff val="5000"/>
                    </a:prst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en-US" sz="1065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5" name="Rectangle 64"/>
            <p:cNvSpPr/>
            <p:nvPr/>
          </p:nvSpPr>
          <p:spPr>
            <a:xfrm>
              <a:off x="4071934" y="3325091"/>
              <a:ext cx="912125" cy="2845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865" dirty="0">
                  <a:solidFill>
                    <a:schemeClr val="bg1"/>
                  </a:solidFill>
                  <a:cs typeface="+mn-ea"/>
                  <a:sym typeface="+mn-lt"/>
                </a:rPr>
                <a:t>Service 1</a:t>
              </a:r>
            </a:p>
          </p:txBody>
        </p:sp>
        <p:cxnSp>
          <p:nvCxnSpPr>
            <p:cNvPr id="36" name="Straight Connector 79"/>
            <p:cNvCxnSpPr/>
            <p:nvPr/>
          </p:nvCxnSpPr>
          <p:spPr>
            <a:xfrm>
              <a:off x="2714612" y="3500444"/>
              <a:ext cx="1143008" cy="2011"/>
            </a:xfrm>
            <a:prstGeom prst="line">
              <a:avLst/>
            </a:prstGeom>
            <a:ln w="12700">
              <a:solidFill>
                <a:srgbClr val="FFC353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3"/>
          <p:cNvGraphicFramePr/>
          <p:nvPr/>
        </p:nvGraphicFramePr>
        <p:xfrm>
          <a:off x="711945" y="1432560"/>
          <a:ext cx="10695085" cy="30835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0" name="Group 84"/>
          <p:cNvGrpSpPr/>
          <p:nvPr/>
        </p:nvGrpSpPr>
        <p:grpSpPr>
          <a:xfrm>
            <a:off x="967236" y="4984015"/>
            <a:ext cx="2109509" cy="1354985"/>
            <a:chOff x="463224" y="3550357"/>
            <a:chExt cx="1582132" cy="1016238"/>
          </a:xfrm>
        </p:grpSpPr>
        <p:sp>
          <p:nvSpPr>
            <p:cNvPr id="11" name="Rectangle 85"/>
            <p:cNvSpPr/>
            <p:nvPr/>
          </p:nvSpPr>
          <p:spPr>
            <a:xfrm>
              <a:off x="463224" y="3943348"/>
              <a:ext cx="1582132" cy="6232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600" dirty="0">
                  <a:solidFill>
                    <a:prstClr val="black">
                      <a:lumMod val="95000"/>
                      <a:lumOff val="5000"/>
                    </a:prst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ms-MY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" name="Rectangle 86"/>
            <p:cNvSpPr/>
            <p:nvPr/>
          </p:nvSpPr>
          <p:spPr>
            <a:xfrm>
              <a:off x="465564" y="3550357"/>
              <a:ext cx="1211572" cy="3462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4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Add title</a:t>
              </a:r>
              <a:endParaRPr lang="ms-MY" sz="2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" name="Group 87"/>
          <p:cNvGrpSpPr/>
          <p:nvPr/>
        </p:nvGrpSpPr>
        <p:grpSpPr>
          <a:xfrm>
            <a:off x="3304036" y="4990367"/>
            <a:ext cx="2002256" cy="1348633"/>
            <a:chOff x="2215823" y="3555121"/>
            <a:chExt cx="1501692" cy="1011474"/>
          </a:xfrm>
        </p:grpSpPr>
        <p:sp>
          <p:nvSpPr>
            <p:cNvPr id="14" name="Rectangle 88"/>
            <p:cNvSpPr/>
            <p:nvPr/>
          </p:nvSpPr>
          <p:spPr>
            <a:xfrm>
              <a:off x="2215823" y="3943348"/>
              <a:ext cx="1501692" cy="6232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600" dirty="0">
                  <a:solidFill>
                    <a:prstClr val="black">
                      <a:lumMod val="95000"/>
                      <a:lumOff val="5000"/>
                    </a:prst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ms-MY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" name="Rectangle 89"/>
            <p:cNvSpPr/>
            <p:nvPr/>
          </p:nvSpPr>
          <p:spPr>
            <a:xfrm>
              <a:off x="2216992" y="3555121"/>
              <a:ext cx="1211572" cy="3462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4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Add title</a:t>
              </a:r>
              <a:endParaRPr lang="ms-MY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6" name="Group 90"/>
          <p:cNvGrpSpPr/>
          <p:nvPr/>
        </p:nvGrpSpPr>
        <p:grpSpPr>
          <a:xfrm>
            <a:off x="5612809" y="4980219"/>
            <a:ext cx="1882499" cy="1358781"/>
            <a:chOff x="3947403" y="3547510"/>
            <a:chExt cx="1411874" cy="1019085"/>
          </a:xfrm>
        </p:grpSpPr>
        <p:sp>
          <p:nvSpPr>
            <p:cNvPr id="17" name="Rectangle 91"/>
            <p:cNvSpPr/>
            <p:nvPr/>
          </p:nvSpPr>
          <p:spPr>
            <a:xfrm>
              <a:off x="3965043" y="3943348"/>
              <a:ext cx="1394234" cy="6232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600" dirty="0">
                  <a:solidFill>
                    <a:prstClr val="black">
                      <a:lumMod val="95000"/>
                      <a:lumOff val="5000"/>
                    </a:prst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ms-MY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" name="Rectangle 92"/>
            <p:cNvSpPr/>
            <p:nvPr/>
          </p:nvSpPr>
          <p:spPr>
            <a:xfrm>
              <a:off x="3947403" y="3547510"/>
              <a:ext cx="1211572" cy="3462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/>
              <a:r>
                <a:rPr lang="en-US" altLang="zh-CN" sz="2400" dirty="0">
                  <a:solidFill>
                    <a:prstClr val="black">
                      <a:lumMod val="95000"/>
                      <a:lumOff val="5000"/>
                    </a:prstClr>
                  </a:solidFill>
                  <a:cs typeface="+mn-ea"/>
                  <a:sym typeface="+mn-lt"/>
                </a:rPr>
                <a:t>Add title</a:t>
              </a:r>
              <a:endParaRPr lang="ms-MY" altLang="zh-CN" sz="2400" dirty="0">
                <a:solidFill>
                  <a:prstClr val="black">
                    <a:lumMod val="95000"/>
                    <a:lumOff val="5000"/>
                  </a:prst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9" name="Group 93"/>
          <p:cNvGrpSpPr/>
          <p:nvPr/>
        </p:nvGrpSpPr>
        <p:grpSpPr>
          <a:xfrm>
            <a:off x="7973131" y="4980212"/>
            <a:ext cx="1858980" cy="1358784"/>
            <a:chOff x="5717644" y="3547508"/>
            <a:chExt cx="1394235" cy="1019088"/>
          </a:xfrm>
        </p:grpSpPr>
        <p:sp>
          <p:nvSpPr>
            <p:cNvPr id="20" name="Rectangle 94"/>
            <p:cNvSpPr/>
            <p:nvPr/>
          </p:nvSpPr>
          <p:spPr>
            <a:xfrm>
              <a:off x="5717644" y="3943348"/>
              <a:ext cx="1394235" cy="6232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600" dirty="0">
                  <a:solidFill>
                    <a:prstClr val="black">
                      <a:lumMod val="95000"/>
                      <a:lumOff val="5000"/>
                    </a:prst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ms-MY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1" name="Rectangle 95"/>
            <p:cNvSpPr/>
            <p:nvPr/>
          </p:nvSpPr>
          <p:spPr>
            <a:xfrm>
              <a:off x="5717644" y="3547508"/>
              <a:ext cx="1211572" cy="3462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/>
              <a:r>
                <a:rPr lang="en-US" altLang="zh-CN" sz="2400" dirty="0">
                  <a:solidFill>
                    <a:prstClr val="black">
                      <a:lumMod val="95000"/>
                      <a:lumOff val="5000"/>
                    </a:prstClr>
                  </a:solidFill>
                  <a:cs typeface="+mn-ea"/>
                  <a:sym typeface="+mn-lt"/>
                </a:rPr>
                <a:t>Add title</a:t>
              </a:r>
              <a:endParaRPr lang="ms-MY" altLang="zh-CN" sz="2400" dirty="0">
                <a:solidFill>
                  <a:prstClr val="black">
                    <a:lumMod val="95000"/>
                    <a:lumOff val="5000"/>
                  </a:prst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5" name="Group 34"/>
          <p:cNvGrpSpPr/>
          <p:nvPr/>
        </p:nvGrpSpPr>
        <p:grpSpPr>
          <a:xfrm>
            <a:off x="1111565" y="4720600"/>
            <a:ext cx="7129805" cy="176509"/>
            <a:chOff x="571472" y="3643320"/>
            <a:chExt cx="5347354" cy="132382"/>
          </a:xfrm>
        </p:grpSpPr>
        <p:sp>
          <p:nvSpPr>
            <p:cNvPr id="26" name="Oval 99"/>
            <p:cNvSpPr/>
            <p:nvPr/>
          </p:nvSpPr>
          <p:spPr>
            <a:xfrm rot="16200000">
              <a:off x="4071933" y="3643321"/>
              <a:ext cx="132382" cy="132380"/>
            </a:xfrm>
            <a:prstGeom prst="ellipse">
              <a:avLst/>
            </a:prstGeom>
            <a:solidFill>
              <a:srgbClr val="FFC353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cs typeface="+mn-ea"/>
                <a:sym typeface="+mn-lt"/>
              </a:endParaRPr>
            </a:p>
          </p:txBody>
        </p:sp>
        <p:sp>
          <p:nvSpPr>
            <p:cNvPr id="27" name="Oval 100"/>
            <p:cNvSpPr/>
            <p:nvPr/>
          </p:nvSpPr>
          <p:spPr>
            <a:xfrm rot="16200000">
              <a:off x="5786445" y="3643321"/>
              <a:ext cx="132382" cy="132380"/>
            </a:xfrm>
            <a:prstGeom prst="ellipse">
              <a:avLst/>
            </a:prstGeom>
            <a:solidFill>
              <a:srgbClr val="00A69C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cs typeface="+mn-ea"/>
                <a:sym typeface="+mn-lt"/>
              </a:endParaRPr>
            </a:p>
          </p:txBody>
        </p:sp>
        <p:cxnSp>
          <p:nvCxnSpPr>
            <p:cNvPr id="29" name="Straight Connector 102"/>
            <p:cNvCxnSpPr>
              <a:stCxn id="26" idx="4"/>
              <a:endCxn id="27" idx="0"/>
            </p:cNvCxnSpPr>
            <p:nvPr/>
          </p:nvCxnSpPr>
          <p:spPr>
            <a:xfrm>
              <a:off x="4204314" y="3709511"/>
              <a:ext cx="1582132" cy="158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104"/>
            <p:cNvSpPr/>
            <p:nvPr/>
          </p:nvSpPr>
          <p:spPr>
            <a:xfrm rot="16200000">
              <a:off x="571471" y="3643321"/>
              <a:ext cx="132382" cy="132380"/>
            </a:xfrm>
            <a:prstGeom prst="ellipse">
              <a:avLst/>
            </a:prstGeom>
            <a:solidFill>
              <a:srgbClr val="EC1C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cs typeface="+mn-ea"/>
                <a:sym typeface="+mn-lt"/>
              </a:endParaRPr>
            </a:p>
          </p:txBody>
        </p:sp>
        <p:sp>
          <p:nvSpPr>
            <p:cNvPr id="32" name="Oval 105"/>
            <p:cNvSpPr/>
            <p:nvPr/>
          </p:nvSpPr>
          <p:spPr>
            <a:xfrm rot="16200000">
              <a:off x="2285983" y="3643321"/>
              <a:ext cx="132382" cy="132380"/>
            </a:xfrm>
            <a:prstGeom prst="ellipse">
              <a:avLst/>
            </a:prstGeom>
            <a:solidFill>
              <a:srgbClr val="EC6128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cs typeface="+mn-ea"/>
                <a:sym typeface="+mn-lt"/>
              </a:endParaRPr>
            </a:p>
          </p:txBody>
        </p:sp>
        <p:cxnSp>
          <p:nvCxnSpPr>
            <p:cNvPr id="33" name="Straight Connector 106"/>
            <p:cNvCxnSpPr>
              <a:stCxn id="31" idx="4"/>
              <a:endCxn id="32" idx="0"/>
            </p:cNvCxnSpPr>
            <p:nvPr/>
          </p:nvCxnSpPr>
          <p:spPr>
            <a:xfrm>
              <a:off x="703852" y="3709511"/>
              <a:ext cx="1582132" cy="158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107"/>
            <p:cNvCxnSpPr>
              <a:stCxn id="26" idx="0"/>
              <a:endCxn id="32" idx="4"/>
            </p:cNvCxnSpPr>
            <p:nvPr/>
          </p:nvCxnSpPr>
          <p:spPr>
            <a:xfrm rot="10800000">
              <a:off x="2418364" y="3709511"/>
              <a:ext cx="1653570" cy="158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Block Arc 38"/>
          <p:cNvSpPr/>
          <p:nvPr/>
        </p:nvSpPr>
        <p:spPr>
          <a:xfrm>
            <a:off x="6862745" y="2665633"/>
            <a:ext cx="2217579" cy="2217579"/>
          </a:xfrm>
          <a:prstGeom prst="blockArc">
            <a:avLst>
              <a:gd name="adj1" fmla="val 10800000"/>
              <a:gd name="adj2" fmla="val 3"/>
              <a:gd name="adj3" fmla="val 15291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8" name="Block Arc 37"/>
          <p:cNvSpPr/>
          <p:nvPr/>
        </p:nvSpPr>
        <p:spPr>
          <a:xfrm rot="10800000">
            <a:off x="4987260" y="2662751"/>
            <a:ext cx="2217579" cy="2217579"/>
          </a:xfrm>
          <a:prstGeom prst="blockArc">
            <a:avLst>
              <a:gd name="adj1" fmla="val 10800000"/>
              <a:gd name="adj2" fmla="val 3"/>
              <a:gd name="adj3" fmla="val 15291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7" name="Block Arc 36"/>
          <p:cNvSpPr/>
          <p:nvPr/>
        </p:nvSpPr>
        <p:spPr>
          <a:xfrm>
            <a:off x="3114881" y="2682567"/>
            <a:ext cx="2217579" cy="2217579"/>
          </a:xfrm>
          <a:prstGeom prst="blockArc">
            <a:avLst>
              <a:gd name="adj1" fmla="val 10800000"/>
              <a:gd name="adj2" fmla="val 3"/>
              <a:gd name="adj3" fmla="val 15291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52" name="Block Arc 51"/>
          <p:cNvSpPr/>
          <p:nvPr/>
        </p:nvSpPr>
        <p:spPr>
          <a:xfrm>
            <a:off x="1234344" y="2665633"/>
            <a:ext cx="2217579" cy="2217579"/>
          </a:xfrm>
          <a:prstGeom prst="blockArc">
            <a:avLst>
              <a:gd name="adj1" fmla="val 10800000"/>
              <a:gd name="adj2" fmla="val 3"/>
              <a:gd name="adj3" fmla="val 15291"/>
            </a:avLst>
          </a:prstGeom>
          <a:solidFill>
            <a:srgbClr val="EC61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54" name="Block Arc 53"/>
          <p:cNvSpPr/>
          <p:nvPr/>
        </p:nvSpPr>
        <p:spPr>
          <a:xfrm>
            <a:off x="4987260" y="2665633"/>
            <a:ext cx="2217579" cy="2217579"/>
          </a:xfrm>
          <a:prstGeom prst="blockArc">
            <a:avLst>
              <a:gd name="adj1" fmla="val 10800000"/>
              <a:gd name="adj2" fmla="val 3"/>
              <a:gd name="adj3" fmla="val 15291"/>
            </a:avLst>
          </a:prstGeom>
          <a:solidFill>
            <a:srgbClr val="00A6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56" name="Block Arc 55"/>
          <p:cNvSpPr/>
          <p:nvPr/>
        </p:nvSpPr>
        <p:spPr>
          <a:xfrm>
            <a:off x="8740079" y="2665633"/>
            <a:ext cx="2217579" cy="2217579"/>
          </a:xfrm>
          <a:prstGeom prst="blockArc">
            <a:avLst>
              <a:gd name="adj1" fmla="val 10800000"/>
              <a:gd name="adj2" fmla="val 3"/>
              <a:gd name="adj3" fmla="val 15291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63" name="Freeform 62"/>
          <p:cNvSpPr/>
          <p:nvPr/>
        </p:nvSpPr>
        <p:spPr>
          <a:xfrm>
            <a:off x="1689775" y="3125383"/>
            <a:ext cx="1288704" cy="1288704"/>
          </a:xfrm>
          <a:custGeom>
            <a:avLst/>
            <a:gdLst>
              <a:gd name="connsiteX0" fmla="*/ 0 w 905504"/>
              <a:gd name="connsiteY0" fmla="*/ 452752 h 905504"/>
              <a:gd name="connsiteX1" fmla="*/ 132608 w 905504"/>
              <a:gd name="connsiteY1" fmla="*/ 132608 h 905504"/>
              <a:gd name="connsiteX2" fmla="*/ 452752 w 905504"/>
              <a:gd name="connsiteY2" fmla="*/ 0 h 905504"/>
              <a:gd name="connsiteX3" fmla="*/ 772896 w 905504"/>
              <a:gd name="connsiteY3" fmla="*/ 132608 h 905504"/>
              <a:gd name="connsiteX4" fmla="*/ 905504 w 905504"/>
              <a:gd name="connsiteY4" fmla="*/ 452752 h 905504"/>
              <a:gd name="connsiteX5" fmla="*/ 772896 w 905504"/>
              <a:gd name="connsiteY5" fmla="*/ 772896 h 905504"/>
              <a:gd name="connsiteX6" fmla="*/ 452752 w 905504"/>
              <a:gd name="connsiteY6" fmla="*/ 905504 h 905504"/>
              <a:gd name="connsiteX7" fmla="*/ 132608 w 905504"/>
              <a:gd name="connsiteY7" fmla="*/ 772896 h 905504"/>
              <a:gd name="connsiteX8" fmla="*/ 0 w 905504"/>
              <a:gd name="connsiteY8" fmla="*/ 452752 h 90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noFill/>
          <a:ln w="19050">
            <a:solidFill>
              <a:schemeClr val="accent1"/>
            </a:solidFill>
            <a:prstDash val="sysDot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840" tIns="243840" rIns="210677" bIns="210677" numCol="1" spcCol="1270" anchor="ctr" anchorCtr="0">
            <a:noAutofit/>
          </a:bodyPr>
          <a:lstStyle/>
          <a:p>
            <a:pPr algn="ctr" defTabSz="118554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8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64" name="Freeform 63"/>
          <p:cNvSpPr/>
          <p:nvPr/>
        </p:nvSpPr>
        <p:spPr>
          <a:xfrm>
            <a:off x="3583341" y="3125383"/>
            <a:ext cx="1288704" cy="1288704"/>
          </a:xfrm>
          <a:custGeom>
            <a:avLst/>
            <a:gdLst>
              <a:gd name="connsiteX0" fmla="*/ 0 w 905504"/>
              <a:gd name="connsiteY0" fmla="*/ 452752 h 905504"/>
              <a:gd name="connsiteX1" fmla="*/ 132608 w 905504"/>
              <a:gd name="connsiteY1" fmla="*/ 132608 h 905504"/>
              <a:gd name="connsiteX2" fmla="*/ 452752 w 905504"/>
              <a:gd name="connsiteY2" fmla="*/ 0 h 905504"/>
              <a:gd name="connsiteX3" fmla="*/ 772896 w 905504"/>
              <a:gd name="connsiteY3" fmla="*/ 132608 h 905504"/>
              <a:gd name="connsiteX4" fmla="*/ 905504 w 905504"/>
              <a:gd name="connsiteY4" fmla="*/ 452752 h 905504"/>
              <a:gd name="connsiteX5" fmla="*/ 772896 w 905504"/>
              <a:gd name="connsiteY5" fmla="*/ 772896 h 905504"/>
              <a:gd name="connsiteX6" fmla="*/ 452752 w 905504"/>
              <a:gd name="connsiteY6" fmla="*/ 905504 h 905504"/>
              <a:gd name="connsiteX7" fmla="*/ 132608 w 905504"/>
              <a:gd name="connsiteY7" fmla="*/ 772896 h 905504"/>
              <a:gd name="connsiteX8" fmla="*/ 0 w 905504"/>
              <a:gd name="connsiteY8" fmla="*/ 452752 h 90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noFill/>
          <a:ln w="19050">
            <a:solidFill>
              <a:schemeClr val="accent2"/>
            </a:solidFill>
            <a:prstDash val="sysDot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840" tIns="243840" rIns="210677" bIns="210677" numCol="1" spcCol="1270" anchor="ctr" anchorCtr="0">
            <a:noAutofit/>
          </a:bodyPr>
          <a:lstStyle/>
          <a:p>
            <a:pPr algn="ctr" defTabSz="118554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800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65" name="Freeform 64"/>
          <p:cNvSpPr/>
          <p:nvPr/>
        </p:nvSpPr>
        <p:spPr>
          <a:xfrm>
            <a:off x="5449815" y="3125383"/>
            <a:ext cx="1288704" cy="1288704"/>
          </a:xfrm>
          <a:custGeom>
            <a:avLst/>
            <a:gdLst>
              <a:gd name="connsiteX0" fmla="*/ 0 w 905504"/>
              <a:gd name="connsiteY0" fmla="*/ 452752 h 905504"/>
              <a:gd name="connsiteX1" fmla="*/ 132608 w 905504"/>
              <a:gd name="connsiteY1" fmla="*/ 132608 h 905504"/>
              <a:gd name="connsiteX2" fmla="*/ 452752 w 905504"/>
              <a:gd name="connsiteY2" fmla="*/ 0 h 905504"/>
              <a:gd name="connsiteX3" fmla="*/ 772896 w 905504"/>
              <a:gd name="connsiteY3" fmla="*/ 132608 h 905504"/>
              <a:gd name="connsiteX4" fmla="*/ 905504 w 905504"/>
              <a:gd name="connsiteY4" fmla="*/ 452752 h 905504"/>
              <a:gd name="connsiteX5" fmla="*/ 772896 w 905504"/>
              <a:gd name="connsiteY5" fmla="*/ 772896 h 905504"/>
              <a:gd name="connsiteX6" fmla="*/ 452752 w 905504"/>
              <a:gd name="connsiteY6" fmla="*/ 905504 h 905504"/>
              <a:gd name="connsiteX7" fmla="*/ 132608 w 905504"/>
              <a:gd name="connsiteY7" fmla="*/ 772896 h 905504"/>
              <a:gd name="connsiteX8" fmla="*/ 0 w 905504"/>
              <a:gd name="connsiteY8" fmla="*/ 452752 h 90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noFill/>
          <a:ln w="19050">
            <a:solidFill>
              <a:srgbClr val="00A69C"/>
            </a:solidFill>
            <a:prstDash val="sysDot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840" tIns="243840" rIns="210677" bIns="210677" numCol="1" spcCol="1270" anchor="ctr" anchorCtr="0">
            <a:noAutofit/>
          </a:bodyPr>
          <a:lstStyle/>
          <a:p>
            <a:pPr algn="ctr" defTabSz="118554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800" dirty="0">
              <a:solidFill>
                <a:schemeClr val="accent3"/>
              </a:solidFill>
              <a:cs typeface="+mn-ea"/>
              <a:sym typeface="+mn-lt"/>
            </a:endParaRPr>
          </a:p>
        </p:txBody>
      </p:sp>
      <p:sp>
        <p:nvSpPr>
          <p:cNvPr id="66" name="Freeform 65"/>
          <p:cNvSpPr/>
          <p:nvPr/>
        </p:nvSpPr>
        <p:spPr>
          <a:xfrm>
            <a:off x="7343381" y="3125383"/>
            <a:ext cx="1288704" cy="1288704"/>
          </a:xfrm>
          <a:custGeom>
            <a:avLst/>
            <a:gdLst>
              <a:gd name="connsiteX0" fmla="*/ 0 w 905504"/>
              <a:gd name="connsiteY0" fmla="*/ 452752 h 905504"/>
              <a:gd name="connsiteX1" fmla="*/ 132608 w 905504"/>
              <a:gd name="connsiteY1" fmla="*/ 132608 h 905504"/>
              <a:gd name="connsiteX2" fmla="*/ 452752 w 905504"/>
              <a:gd name="connsiteY2" fmla="*/ 0 h 905504"/>
              <a:gd name="connsiteX3" fmla="*/ 772896 w 905504"/>
              <a:gd name="connsiteY3" fmla="*/ 132608 h 905504"/>
              <a:gd name="connsiteX4" fmla="*/ 905504 w 905504"/>
              <a:gd name="connsiteY4" fmla="*/ 452752 h 905504"/>
              <a:gd name="connsiteX5" fmla="*/ 772896 w 905504"/>
              <a:gd name="connsiteY5" fmla="*/ 772896 h 905504"/>
              <a:gd name="connsiteX6" fmla="*/ 452752 w 905504"/>
              <a:gd name="connsiteY6" fmla="*/ 905504 h 905504"/>
              <a:gd name="connsiteX7" fmla="*/ 132608 w 905504"/>
              <a:gd name="connsiteY7" fmla="*/ 772896 h 905504"/>
              <a:gd name="connsiteX8" fmla="*/ 0 w 905504"/>
              <a:gd name="connsiteY8" fmla="*/ 452752 h 90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noFill/>
          <a:ln w="19050">
            <a:solidFill>
              <a:srgbClr val="EC1C24"/>
            </a:solidFill>
            <a:prstDash val="sysDot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840" tIns="243840" rIns="210677" bIns="210677" numCol="1" spcCol="1270" anchor="ctr" anchorCtr="0">
            <a:noAutofit/>
          </a:bodyPr>
          <a:lstStyle/>
          <a:p>
            <a:pPr algn="ctr" defTabSz="118554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800" dirty="0">
              <a:solidFill>
                <a:schemeClr val="accent4"/>
              </a:solidFill>
              <a:cs typeface="+mn-ea"/>
              <a:sym typeface="+mn-lt"/>
            </a:endParaRPr>
          </a:p>
        </p:txBody>
      </p:sp>
      <p:sp>
        <p:nvSpPr>
          <p:cNvPr id="67" name="Freeform 66"/>
          <p:cNvSpPr/>
          <p:nvPr/>
        </p:nvSpPr>
        <p:spPr>
          <a:xfrm>
            <a:off x="9209856" y="3125383"/>
            <a:ext cx="1288704" cy="1288704"/>
          </a:xfrm>
          <a:custGeom>
            <a:avLst/>
            <a:gdLst>
              <a:gd name="connsiteX0" fmla="*/ 0 w 905504"/>
              <a:gd name="connsiteY0" fmla="*/ 452752 h 905504"/>
              <a:gd name="connsiteX1" fmla="*/ 132608 w 905504"/>
              <a:gd name="connsiteY1" fmla="*/ 132608 h 905504"/>
              <a:gd name="connsiteX2" fmla="*/ 452752 w 905504"/>
              <a:gd name="connsiteY2" fmla="*/ 0 h 905504"/>
              <a:gd name="connsiteX3" fmla="*/ 772896 w 905504"/>
              <a:gd name="connsiteY3" fmla="*/ 132608 h 905504"/>
              <a:gd name="connsiteX4" fmla="*/ 905504 w 905504"/>
              <a:gd name="connsiteY4" fmla="*/ 452752 h 905504"/>
              <a:gd name="connsiteX5" fmla="*/ 772896 w 905504"/>
              <a:gd name="connsiteY5" fmla="*/ 772896 h 905504"/>
              <a:gd name="connsiteX6" fmla="*/ 452752 w 905504"/>
              <a:gd name="connsiteY6" fmla="*/ 905504 h 905504"/>
              <a:gd name="connsiteX7" fmla="*/ 132608 w 905504"/>
              <a:gd name="connsiteY7" fmla="*/ 772896 h 905504"/>
              <a:gd name="connsiteX8" fmla="*/ 0 w 905504"/>
              <a:gd name="connsiteY8" fmla="*/ 452752 h 90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noFill/>
          <a:ln w="19050">
            <a:solidFill>
              <a:srgbClr val="39A3C3"/>
            </a:solidFill>
            <a:prstDash val="sysDot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840" tIns="243840" rIns="210677" bIns="210677" numCol="1" spcCol="1270" anchor="ctr" anchorCtr="0">
            <a:noAutofit/>
          </a:bodyPr>
          <a:lstStyle/>
          <a:p>
            <a:pPr algn="ctr" defTabSz="118554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800" dirty="0">
              <a:solidFill>
                <a:schemeClr val="accent5"/>
              </a:solidFill>
              <a:cs typeface="+mn-ea"/>
              <a:sym typeface="+mn-lt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919378" y="4923441"/>
            <a:ext cx="801501" cy="430887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defTabSz="1219200">
              <a:spcBef>
                <a:spcPct val="20000"/>
              </a:spcBef>
              <a:defRPr/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2024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3791221" y="2184627"/>
            <a:ext cx="801501" cy="430887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defTabSz="1219200">
              <a:spcBef>
                <a:spcPct val="20000"/>
              </a:spcBef>
              <a:defRPr/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2025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5725793" y="4923441"/>
            <a:ext cx="801501" cy="430887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defTabSz="1219200">
              <a:spcBef>
                <a:spcPct val="20000"/>
              </a:spcBef>
              <a:defRPr/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2028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7577686" y="2184627"/>
            <a:ext cx="801501" cy="430887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defTabSz="1219200">
              <a:spcBef>
                <a:spcPct val="20000"/>
              </a:spcBef>
              <a:defRPr/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2026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9497920" y="4923441"/>
            <a:ext cx="801501" cy="430887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defTabSz="1219200">
              <a:spcBef>
                <a:spcPct val="20000"/>
              </a:spcBef>
              <a:defRPr/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20xx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" name="Group 88"/>
          <p:cNvGrpSpPr/>
          <p:nvPr/>
        </p:nvGrpSpPr>
        <p:grpSpPr>
          <a:xfrm>
            <a:off x="1350534" y="1410418"/>
            <a:ext cx="2095901" cy="1179702"/>
            <a:chOff x="814675" y="630177"/>
            <a:chExt cx="1155277" cy="480844"/>
          </a:xfrm>
        </p:grpSpPr>
        <p:sp>
          <p:nvSpPr>
            <p:cNvPr id="87" name="TextBox 86"/>
            <p:cNvSpPr txBox="1"/>
            <p:nvPr/>
          </p:nvSpPr>
          <p:spPr>
            <a:xfrm>
              <a:off x="1100686" y="630177"/>
              <a:ext cx="565497" cy="125449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Add title</a:t>
              </a:r>
              <a:endPara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814675" y="809943"/>
              <a:ext cx="1155277" cy="30107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 defTabSz="1219200">
                <a:spcBef>
                  <a:spcPct val="20000"/>
                </a:spcBef>
                <a:defRPr/>
              </a:pPr>
              <a:r>
                <a:rPr lang="en-US" altLang="zh-CN" sz="16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" name="Group 88"/>
          <p:cNvGrpSpPr/>
          <p:nvPr/>
        </p:nvGrpSpPr>
        <p:grpSpPr>
          <a:xfrm>
            <a:off x="3170666" y="5164346"/>
            <a:ext cx="2095901" cy="1125108"/>
            <a:chOff x="801525" y="661615"/>
            <a:chExt cx="1155277" cy="458591"/>
          </a:xfrm>
        </p:grpSpPr>
        <p:sp>
          <p:nvSpPr>
            <p:cNvPr id="94" name="TextBox 93"/>
            <p:cNvSpPr txBox="1"/>
            <p:nvPr/>
          </p:nvSpPr>
          <p:spPr>
            <a:xfrm>
              <a:off x="1128962" y="661615"/>
              <a:ext cx="508947" cy="112904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lvl="0" algn="ctr"/>
              <a:r>
                <a:rPr lang="en-US" altLang="zh-CN" b="1" dirty="0">
                  <a:solidFill>
                    <a:prstClr val="black">
                      <a:lumMod val="95000"/>
                      <a:lumOff val="5000"/>
                    </a:prstClr>
                  </a:solidFill>
                  <a:cs typeface="+mn-ea"/>
                  <a:sym typeface="+mn-lt"/>
                </a:rPr>
                <a:t>Add title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801525" y="819129"/>
              <a:ext cx="1155277" cy="30107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 defTabSz="1219200">
                <a:spcBef>
                  <a:spcPct val="20000"/>
                </a:spcBef>
                <a:defRPr/>
              </a:pPr>
              <a:r>
                <a:rPr lang="en-US" altLang="zh-CN" sz="16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grpSp>
        <p:nvGrpSpPr>
          <p:cNvPr id="5" name="Group 88"/>
          <p:cNvGrpSpPr/>
          <p:nvPr/>
        </p:nvGrpSpPr>
        <p:grpSpPr>
          <a:xfrm>
            <a:off x="5108938" y="1433250"/>
            <a:ext cx="2095901" cy="1279979"/>
            <a:chOff x="805797" y="536913"/>
            <a:chExt cx="1155277" cy="521716"/>
          </a:xfrm>
        </p:grpSpPr>
        <p:sp>
          <p:nvSpPr>
            <p:cNvPr id="100" name="TextBox 99"/>
            <p:cNvSpPr txBox="1"/>
            <p:nvPr/>
          </p:nvSpPr>
          <p:spPr>
            <a:xfrm>
              <a:off x="1066115" y="536913"/>
              <a:ext cx="565496" cy="125449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lvl="0" algn="ctr"/>
              <a:r>
                <a:rPr lang="en-US" altLang="zh-CN" sz="2000" b="1" dirty="0">
                  <a:solidFill>
                    <a:prstClr val="black">
                      <a:lumMod val="95000"/>
                      <a:lumOff val="5000"/>
                    </a:prstClr>
                  </a:solidFill>
                  <a:cs typeface="+mn-ea"/>
                  <a:sym typeface="+mn-lt"/>
                </a:rPr>
                <a:t>Add title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805797" y="757552"/>
              <a:ext cx="1155277" cy="30107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 defTabSz="1219200">
                <a:spcBef>
                  <a:spcPct val="20000"/>
                </a:spcBef>
                <a:defRPr/>
              </a:pPr>
              <a:r>
                <a:rPr lang="en-US" altLang="zh-CN" sz="16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grpSp>
        <p:nvGrpSpPr>
          <p:cNvPr id="6" name="Group 88"/>
          <p:cNvGrpSpPr/>
          <p:nvPr/>
        </p:nvGrpSpPr>
        <p:grpSpPr>
          <a:xfrm>
            <a:off x="6984423" y="5164346"/>
            <a:ext cx="2095901" cy="1161865"/>
            <a:chOff x="805797" y="661615"/>
            <a:chExt cx="1155277" cy="473573"/>
          </a:xfrm>
        </p:grpSpPr>
        <p:sp>
          <p:nvSpPr>
            <p:cNvPr id="103" name="TextBox 102"/>
            <p:cNvSpPr txBox="1"/>
            <p:nvPr/>
          </p:nvSpPr>
          <p:spPr>
            <a:xfrm>
              <a:off x="1128962" y="661615"/>
              <a:ext cx="508947" cy="112904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lvl="0" algn="ctr"/>
              <a:r>
                <a:rPr lang="en-US" altLang="zh-CN" b="1" dirty="0">
                  <a:solidFill>
                    <a:prstClr val="black">
                      <a:lumMod val="95000"/>
                      <a:lumOff val="5000"/>
                    </a:prstClr>
                  </a:solidFill>
                  <a:cs typeface="+mn-ea"/>
                  <a:sym typeface="+mn-lt"/>
                </a:rPr>
                <a:t>Add title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805797" y="834111"/>
              <a:ext cx="1155277" cy="30107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 defTabSz="1219200">
                <a:spcBef>
                  <a:spcPct val="20000"/>
                </a:spcBef>
                <a:defRPr/>
              </a:pPr>
              <a:r>
                <a:rPr lang="en-US" altLang="zh-CN" sz="16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grpSp>
        <p:nvGrpSpPr>
          <p:cNvPr id="7" name="Group 88"/>
          <p:cNvGrpSpPr/>
          <p:nvPr/>
        </p:nvGrpSpPr>
        <p:grpSpPr>
          <a:xfrm>
            <a:off x="8740079" y="1446486"/>
            <a:ext cx="2095901" cy="1266743"/>
            <a:chOff x="805797" y="542308"/>
            <a:chExt cx="1155277" cy="516321"/>
          </a:xfrm>
        </p:grpSpPr>
        <p:sp>
          <p:nvSpPr>
            <p:cNvPr id="106" name="TextBox 105"/>
            <p:cNvSpPr txBox="1"/>
            <p:nvPr/>
          </p:nvSpPr>
          <p:spPr>
            <a:xfrm>
              <a:off x="1094298" y="542308"/>
              <a:ext cx="565496" cy="125449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lvl="0" algn="ctr"/>
              <a:r>
                <a:rPr lang="en-US" altLang="zh-CN" sz="2000" b="1" dirty="0">
                  <a:solidFill>
                    <a:prstClr val="black">
                      <a:lumMod val="95000"/>
                      <a:lumOff val="5000"/>
                    </a:prstClr>
                  </a:solidFill>
                  <a:cs typeface="+mn-ea"/>
                  <a:sym typeface="+mn-lt"/>
                </a:rPr>
                <a:t>Add title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805797" y="757552"/>
              <a:ext cx="1155277" cy="30107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 defTabSz="1219200">
                <a:spcBef>
                  <a:spcPct val="20000"/>
                </a:spcBef>
                <a:defRPr/>
              </a:pPr>
              <a:r>
                <a:rPr lang="en-US" altLang="zh-CN" sz="16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sp>
        <p:nvSpPr>
          <p:cNvPr id="36" name="Block Arc 35"/>
          <p:cNvSpPr/>
          <p:nvPr/>
        </p:nvSpPr>
        <p:spPr>
          <a:xfrm rot="10800000">
            <a:off x="1234344" y="2662749"/>
            <a:ext cx="2217579" cy="2217579"/>
          </a:xfrm>
          <a:prstGeom prst="blockArc">
            <a:avLst>
              <a:gd name="adj1" fmla="val 10800000"/>
              <a:gd name="adj2" fmla="val 3"/>
              <a:gd name="adj3" fmla="val 15291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53" name="Block Arc 52"/>
          <p:cNvSpPr/>
          <p:nvPr/>
        </p:nvSpPr>
        <p:spPr>
          <a:xfrm rot="10800000">
            <a:off x="3109828" y="2662751"/>
            <a:ext cx="2217579" cy="2217579"/>
          </a:xfrm>
          <a:prstGeom prst="blockArc">
            <a:avLst>
              <a:gd name="adj1" fmla="val 10800000"/>
              <a:gd name="adj2" fmla="val 3"/>
              <a:gd name="adj3" fmla="val 1529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40" name="Block Arc 39"/>
          <p:cNvSpPr/>
          <p:nvPr/>
        </p:nvSpPr>
        <p:spPr>
          <a:xfrm rot="10800000">
            <a:off x="8740079" y="2662751"/>
            <a:ext cx="2217579" cy="2217579"/>
          </a:xfrm>
          <a:prstGeom prst="blockArc">
            <a:avLst>
              <a:gd name="adj1" fmla="val 10800000"/>
              <a:gd name="adj2" fmla="val 3"/>
              <a:gd name="adj3" fmla="val 15291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55" name="Block Arc 54"/>
          <p:cNvSpPr/>
          <p:nvPr/>
        </p:nvSpPr>
        <p:spPr>
          <a:xfrm rot="10800000">
            <a:off x="6862745" y="2662751"/>
            <a:ext cx="2217579" cy="2217579"/>
          </a:xfrm>
          <a:prstGeom prst="blockArc">
            <a:avLst>
              <a:gd name="adj1" fmla="val 10800000"/>
              <a:gd name="adj2" fmla="val 3"/>
              <a:gd name="adj3" fmla="val 15291"/>
            </a:avLst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42" name="Freeform 178"/>
          <p:cNvSpPr>
            <a:spLocks noEditPoints="1"/>
          </p:cNvSpPr>
          <p:nvPr/>
        </p:nvSpPr>
        <p:spPr bwMode="auto">
          <a:xfrm>
            <a:off x="5764318" y="3538194"/>
            <a:ext cx="686793" cy="517269"/>
          </a:xfrm>
          <a:custGeom>
            <a:avLst/>
            <a:gdLst/>
            <a:ahLst/>
            <a:cxnLst>
              <a:cxn ang="0">
                <a:pos x="158" y="119"/>
              </a:cxn>
              <a:cxn ang="0">
                <a:pos x="0" y="119"/>
              </a:cxn>
              <a:cxn ang="0">
                <a:pos x="0" y="0"/>
              </a:cxn>
              <a:cxn ang="0">
                <a:pos x="9" y="0"/>
              </a:cxn>
              <a:cxn ang="0">
                <a:pos x="9" y="108"/>
              </a:cxn>
              <a:cxn ang="0">
                <a:pos x="158" y="108"/>
              </a:cxn>
              <a:cxn ang="0">
                <a:pos x="158" y="119"/>
              </a:cxn>
              <a:cxn ang="0">
                <a:pos x="50" y="99"/>
              </a:cxn>
              <a:cxn ang="0">
                <a:pos x="29" y="99"/>
              </a:cxn>
              <a:cxn ang="0">
                <a:pos x="29" y="60"/>
              </a:cxn>
              <a:cxn ang="0">
                <a:pos x="50" y="60"/>
              </a:cxn>
              <a:cxn ang="0">
                <a:pos x="50" y="99"/>
              </a:cxn>
              <a:cxn ang="0">
                <a:pos x="78" y="99"/>
              </a:cxn>
              <a:cxn ang="0">
                <a:pos x="59" y="99"/>
              </a:cxn>
              <a:cxn ang="0">
                <a:pos x="59" y="19"/>
              </a:cxn>
              <a:cxn ang="0">
                <a:pos x="78" y="19"/>
              </a:cxn>
              <a:cxn ang="0">
                <a:pos x="78" y="99"/>
              </a:cxn>
              <a:cxn ang="0">
                <a:pos x="109" y="99"/>
              </a:cxn>
              <a:cxn ang="0">
                <a:pos x="89" y="99"/>
              </a:cxn>
              <a:cxn ang="0">
                <a:pos x="89" y="39"/>
              </a:cxn>
              <a:cxn ang="0">
                <a:pos x="109" y="39"/>
              </a:cxn>
              <a:cxn ang="0">
                <a:pos x="109" y="99"/>
              </a:cxn>
              <a:cxn ang="0">
                <a:pos x="139" y="99"/>
              </a:cxn>
              <a:cxn ang="0">
                <a:pos x="119" y="99"/>
              </a:cxn>
              <a:cxn ang="0">
                <a:pos x="119" y="11"/>
              </a:cxn>
              <a:cxn ang="0">
                <a:pos x="139" y="11"/>
              </a:cxn>
              <a:cxn ang="0">
                <a:pos x="139" y="99"/>
              </a:cxn>
            </a:cxnLst>
            <a:rect l="0" t="0" r="r" b="b"/>
            <a:pathLst>
              <a:path w="158" h="119">
                <a:moveTo>
                  <a:pt x="158" y="119"/>
                </a:moveTo>
                <a:lnTo>
                  <a:pt x="0" y="119"/>
                </a:lnTo>
                <a:lnTo>
                  <a:pt x="0" y="0"/>
                </a:lnTo>
                <a:lnTo>
                  <a:pt x="9" y="0"/>
                </a:lnTo>
                <a:lnTo>
                  <a:pt x="9" y="108"/>
                </a:lnTo>
                <a:lnTo>
                  <a:pt x="158" y="108"/>
                </a:lnTo>
                <a:lnTo>
                  <a:pt x="158" y="119"/>
                </a:lnTo>
                <a:close/>
                <a:moveTo>
                  <a:pt x="50" y="99"/>
                </a:moveTo>
                <a:lnTo>
                  <a:pt x="29" y="99"/>
                </a:lnTo>
                <a:lnTo>
                  <a:pt x="29" y="60"/>
                </a:lnTo>
                <a:lnTo>
                  <a:pt x="50" y="60"/>
                </a:lnTo>
                <a:lnTo>
                  <a:pt x="50" y="99"/>
                </a:lnTo>
                <a:close/>
                <a:moveTo>
                  <a:pt x="78" y="99"/>
                </a:moveTo>
                <a:lnTo>
                  <a:pt x="59" y="99"/>
                </a:lnTo>
                <a:lnTo>
                  <a:pt x="59" y="19"/>
                </a:lnTo>
                <a:lnTo>
                  <a:pt x="78" y="19"/>
                </a:lnTo>
                <a:lnTo>
                  <a:pt x="78" y="99"/>
                </a:lnTo>
                <a:close/>
                <a:moveTo>
                  <a:pt x="109" y="99"/>
                </a:moveTo>
                <a:lnTo>
                  <a:pt x="89" y="99"/>
                </a:lnTo>
                <a:lnTo>
                  <a:pt x="89" y="39"/>
                </a:lnTo>
                <a:lnTo>
                  <a:pt x="109" y="39"/>
                </a:lnTo>
                <a:lnTo>
                  <a:pt x="109" y="99"/>
                </a:lnTo>
                <a:close/>
                <a:moveTo>
                  <a:pt x="139" y="99"/>
                </a:moveTo>
                <a:lnTo>
                  <a:pt x="119" y="99"/>
                </a:lnTo>
                <a:lnTo>
                  <a:pt x="119" y="11"/>
                </a:lnTo>
                <a:lnTo>
                  <a:pt x="139" y="11"/>
                </a:lnTo>
                <a:lnTo>
                  <a:pt x="139" y="99"/>
                </a:lnTo>
                <a:close/>
              </a:path>
            </a:pathLst>
          </a:custGeom>
          <a:solidFill>
            <a:srgbClr val="00A69C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cs typeface="+mn-ea"/>
              <a:sym typeface="+mn-lt"/>
            </a:endParaRPr>
          </a:p>
        </p:txBody>
      </p:sp>
      <p:sp>
        <p:nvSpPr>
          <p:cNvPr id="43" name="Freeform 116"/>
          <p:cNvSpPr>
            <a:spLocks noEditPoints="1"/>
          </p:cNvSpPr>
          <p:nvPr/>
        </p:nvSpPr>
        <p:spPr bwMode="auto">
          <a:xfrm>
            <a:off x="2082641" y="3583094"/>
            <a:ext cx="530064" cy="427471"/>
          </a:xfrm>
          <a:custGeom>
            <a:avLst/>
            <a:gdLst/>
            <a:ahLst/>
            <a:cxnLst>
              <a:cxn ang="0">
                <a:pos x="55" y="27"/>
              </a:cxn>
              <a:cxn ang="0">
                <a:pos x="54" y="27"/>
              </a:cxn>
              <a:cxn ang="0">
                <a:pos x="54" y="27"/>
              </a:cxn>
              <a:cxn ang="0">
                <a:pos x="53" y="27"/>
              </a:cxn>
              <a:cxn ang="0">
                <a:pos x="28" y="6"/>
              </a:cxn>
              <a:cxn ang="0">
                <a:pos x="4" y="27"/>
              </a:cxn>
              <a:cxn ang="0">
                <a:pos x="3" y="27"/>
              </a:cxn>
              <a:cxn ang="0">
                <a:pos x="2" y="27"/>
              </a:cxn>
              <a:cxn ang="0">
                <a:pos x="0" y="24"/>
              </a:cxn>
              <a:cxn ang="0">
                <a:pos x="0" y="23"/>
              </a:cxn>
              <a:cxn ang="0">
                <a:pos x="26" y="1"/>
              </a:cxn>
              <a:cxn ang="0">
                <a:pos x="31" y="1"/>
              </a:cxn>
              <a:cxn ang="0">
                <a:pos x="40" y="8"/>
              </a:cxn>
              <a:cxn ang="0">
                <a:pos x="40" y="1"/>
              </a:cxn>
              <a:cxn ang="0">
                <a:pos x="41" y="0"/>
              </a:cxn>
              <a:cxn ang="0">
                <a:pos x="48" y="0"/>
              </a:cxn>
              <a:cxn ang="0">
                <a:pos x="49" y="1"/>
              </a:cxn>
              <a:cxn ang="0">
                <a:pos x="49" y="16"/>
              </a:cxn>
              <a:cxn ang="0">
                <a:pos x="57" y="23"/>
              </a:cxn>
              <a:cxn ang="0">
                <a:pos x="57" y="24"/>
              </a:cxn>
              <a:cxn ang="0">
                <a:pos x="55" y="27"/>
              </a:cxn>
              <a:cxn ang="0">
                <a:pos x="49" y="44"/>
              </a:cxn>
              <a:cxn ang="0">
                <a:pos x="47" y="46"/>
              </a:cxn>
              <a:cxn ang="0">
                <a:pos x="33" y="46"/>
              </a:cxn>
              <a:cxn ang="0">
                <a:pos x="33" y="32"/>
              </a:cxn>
              <a:cxn ang="0">
                <a:pos x="24" y="32"/>
              </a:cxn>
              <a:cxn ang="0">
                <a:pos x="24" y="46"/>
              </a:cxn>
              <a:cxn ang="0">
                <a:pos x="10" y="46"/>
              </a:cxn>
              <a:cxn ang="0">
                <a:pos x="8" y="44"/>
              </a:cxn>
              <a:cxn ang="0">
                <a:pos x="8" y="27"/>
              </a:cxn>
              <a:cxn ang="0">
                <a:pos x="8" y="26"/>
              </a:cxn>
              <a:cxn ang="0">
                <a:pos x="28" y="9"/>
              </a:cxn>
              <a:cxn ang="0">
                <a:pos x="49" y="26"/>
              </a:cxn>
              <a:cxn ang="0">
                <a:pos x="49" y="27"/>
              </a:cxn>
              <a:cxn ang="0">
                <a:pos x="49" y="44"/>
              </a:cxn>
            </a:cxnLst>
            <a:rect l="0" t="0" r="r" b="b"/>
            <a:pathLst>
              <a:path w="57" h="46">
                <a:moveTo>
                  <a:pt x="55" y="27"/>
                </a:moveTo>
                <a:cubicBezTo>
                  <a:pt x="55" y="27"/>
                  <a:pt x="54" y="27"/>
                  <a:pt x="54" y="27"/>
                </a:cubicBezTo>
                <a:cubicBezTo>
                  <a:pt x="54" y="27"/>
                  <a:pt x="54" y="27"/>
                  <a:pt x="54" y="27"/>
                </a:cubicBezTo>
                <a:cubicBezTo>
                  <a:pt x="54" y="27"/>
                  <a:pt x="53" y="27"/>
                  <a:pt x="53" y="27"/>
                </a:cubicBezTo>
                <a:cubicBezTo>
                  <a:pt x="28" y="6"/>
                  <a:pt x="28" y="6"/>
                  <a:pt x="28" y="6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3" y="27"/>
                  <a:pt x="3" y="27"/>
                </a:cubicBezTo>
                <a:cubicBezTo>
                  <a:pt x="3" y="27"/>
                  <a:pt x="2" y="27"/>
                  <a:pt x="2" y="27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0" y="23"/>
                </a:cubicBezTo>
                <a:cubicBezTo>
                  <a:pt x="26" y="1"/>
                  <a:pt x="26" y="1"/>
                  <a:pt x="26" y="1"/>
                </a:cubicBezTo>
                <a:cubicBezTo>
                  <a:pt x="27" y="0"/>
                  <a:pt x="30" y="0"/>
                  <a:pt x="31" y="1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"/>
                  <a:pt x="40" y="0"/>
                  <a:pt x="41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9" y="0"/>
                  <a:pt x="49" y="1"/>
                  <a:pt x="49" y="1"/>
                </a:cubicBezTo>
                <a:cubicBezTo>
                  <a:pt x="49" y="16"/>
                  <a:pt x="49" y="16"/>
                  <a:pt x="49" y="16"/>
                </a:cubicBezTo>
                <a:cubicBezTo>
                  <a:pt x="57" y="23"/>
                  <a:pt x="57" y="23"/>
                  <a:pt x="57" y="23"/>
                </a:cubicBezTo>
                <a:cubicBezTo>
                  <a:pt x="57" y="23"/>
                  <a:pt x="57" y="24"/>
                  <a:pt x="57" y="24"/>
                </a:cubicBezTo>
                <a:lnTo>
                  <a:pt x="55" y="27"/>
                </a:lnTo>
                <a:close/>
                <a:moveTo>
                  <a:pt x="49" y="44"/>
                </a:moveTo>
                <a:cubicBezTo>
                  <a:pt x="49" y="45"/>
                  <a:pt x="48" y="46"/>
                  <a:pt x="47" y="46"/>
                </a:cubicBezTo>
                <a:cubicBezTo>
                  <a:pt x="33" y="46"/>
                  <a:pt x="33" y="46"/>
                  <a:pt x="33" y="46"/>
                </a:cubicBezTo>
                <a:cubicBezTo>
                  <a:pt x="33" y="32"/>
                  <a:pt x="33" y="32"/>
                  <a:pt x="33" y="32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46"/>
                  <a:pt x="24" y="46"/>
                  <a:pt x="24" y="46"/>
                </a:cubicBezTo>
                <a:cubicBezTo>
                  <a:pt x="10" y="46"/>
                  <a:pt x="10" y="46"/>
                  <a:pt x="10" y="46"/>
                </a:cubicBezTo>
                <a:cubicBezTo>
                  <a:pt x="9" y="46"/>
                  <a:pt x="8" y="45"/>
                  <a:pt x="8" y="44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8" y="26"/>
                  <a:pt x="8" y="26"/>
                </a:cubicBezTo>
                <a:cubicBezTo>
                  <a:pt x="28" y="9"/>
                  <a:pt x="28" y="9"/>
                  <a:pt x="28" y="9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7"/>
                  <a:pt x="49" y="27"/>
                </a:cubicBezTo>
                <a:lnTo>
                  <a:pt x="49" y="44"/>
                </a:lnTo>
                <a:close/>
              </a:path>
            </a:pathLst>
          </a:custGeom>
          <a:solidFill>
            <a:srgbClr val="EC6128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cs typeface="+mn-ea"/>
              <a:sym typeface="+mn-lt"/>
            </a:endParaRPr>
          </a:p>
        </p:txBody>
      </p:sp>
      <p:sp>
        <p:nvSpPr>
          <p:cNvPr id="44" name="Freeform 105"/>
          <p:cNvSpPr>
            <a:spLocks noEditPoints="1"/>
          </p:cNvSpPr>
          <p:nvPr/>
        </p:nvSpPr>
        <p:spPr bwMode="auto">
          <a:xfrm>
            <a:off x="3938841" y="3512160"/>
            <a:ext cx="577708" cy="569336"/>
          </a:xfrm>
          <a:custGeom>
            <a:avLst/>
            <a:gdLst/>
            <a:ahLst/>
            <a:cxnLst>
              <a:cxn ang="0">
                <a:pos x="59" y="63"/>
              </a:cxn>
              <a:cxn ang="0">
                <a:pos x="55" y="61"/>
              </a:cxn>
              <a:cxn ang="0">
                <a:pos x="42" y="48"/>
              </a:cxn>
              <a:cxn ang="0">
                <a:pos x="27" y="53"/>
              </a:cxn>
              <a:cxn ang="0">
                <a:pos x="0" y="26"/>
              </a:cxn>
              <a:cxn ang="0">
                <a:pos x="27" y="0"/>
              </a:cxn>
              <a:cxn ang="0">
                <a:pos x="54" y="26"/>
              </a:cxn>
              <a:cxn ang="0">
                <a:pos x="49" y="41"/>
              </a:cxn>
              <a:cxn ang="0">
                <a:pos x="62" y="54"/>
              </a:cxn>
              <a:cxn ang="0">
                <a:pos x="64" y="58"/>
              </a:cxn>
              <a:cxn ang="0">
                <a:pos x="59" y="63"/>
              </a:cxn>
              <a:cxn ang="0">
                <a:pos x="27" y="9"/>
              </a:cxn>
              <a:cxn ang="0">
                <a:pos x="10" y="26"/>
              </a:cxn>
              <a:cxn ang="0">
                <a:pos x="27" y="43"/>
              </a:cxn>
              <a:cxn ang="0">
                <a:pos x="44" y="26"/>
              </a:cxn>
              <a:cxn ang="0">
                <a:pos x="27" y="9"/>
              </a:cxn>
            </a:cxnLst>
            <a:rect l="0" t="0" r="r" b="b"/>
            <a:pathLst>
              <a:path w="64" h="63">
                <a:moveTo>
                  <a:pt x="59" y="63"/>
                </a:moveTo>
                <a:cubicBezTo>
                  <a:pt x="57" y="63"/>
                  <a:pt x="56" y="62"/>
                  <a:pt x="55" y="61"/>
                </a:cubicBezTo>
                <a:cubicBezTo>
                  <a:pt x="42" y="48"/>
                  <a:pt x="42" y="48"/>
                  <a:pt x="42" y="48"/>
                </a:cubicBezTo>
                <a:cubicBezTo>
                  <a:pt x="38" y="51"/>
                  <a:pt x="33" y="53"/>
                  <a:pt x="27" y="53"/>
                </a:cubicBezTo>
                <a:cubicBezTo>
                  <a:pt x="12" y="53"/>
                  <a:pt x="0" y="41"/>
                  <a:pt x="0" y="26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4" y="12"/>
                  <a:pt x="54" y="26"/>
                </a:cubicBezTo>
                <a:cubicBezTo>
                  <a:pt x="54" y="32"/>
                  <a:pt x="52" y="37"/>
                  <a:pt x="49" y="41"/>
                </a:cubicBezTo>
                <a:cubicBezTo>
                  <a:pt x="62" y="54"/>
                  <a:pt x="62" y="54"/>
                  <a:pt x="62" y="54"/>
                </a:cubicBezTo>
                <a:cubicBezTo>
                  <a:pt x="63" y="55"/>
                  <a:pt x="64" y="57"/>
                  <a:pt x="64" y="58"/>
                </a:cubicBezTo>
                <a:cubicBezTo>
                  <a:pt x="64" y="61"/>
                  <a:pt x="61" y="63"/>
                  <a:pt x="59" y="63"/>
                </a:cubicBezTo>
                <a:close/>
                <a:moveTo>
                  <a:pt x="27" y="9"/>
                </a:moveTo>
                <a:cubicBezTo>
                  <a:pt x="18" y="9"/>
                  <a:pt x="10" y="17"/>
                  <a:pt x="10" y="26"/>
                </a:cubicBezTo>
                <a:cubicBezTo>
                  <a:pt x="10" y="36"/>
                  <a:pt x="18" y="43"/>
                  <a:pt x="27" y="43"/>
                </a:cubicBezTo>
                <a:cubicBezTo>
                  <a:pt x="37" y="43"/>
                  <a:pt x="44" y="36"/>
                  <a:pt x="44" y="26"/>
                </a:cubicBezTo>
                <a:cubicBezTo>
                  <a:pt x="44" y="17"/>
                  <a:pt x="37" y="9"/>
                  <a:pt x="27" y="9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solidFill>
                <a:schemeClr val="accent3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5" name="Freeform 62"/>
          <p:cNvSpPr>
            <a:spLocks noChangeAspect="1" noEditPoints="1"/>
          </p:cNvSpPr>
          <p:nvPr/>
        </p:nvSpPr>
        <p:spPr bwMode="auto">
          <a:xfrm>
            <a:off x="7705325" y="3512160"/>
            <a:ext cx="564820" cy="569336"/>
          </a:xfrm>
          <a:custGeom>
            <a:avLst/>
            <a:gdLst/>
            <a:ahLst/>
            <a:cxnLst>
              <a:cxn ang="0">
                <a:pos x="58" y="33"/>
              </a:cxn>
              <a:cxn ang="0">
                <a:pos x="57" y="34"/>
              </a:cxn>
              <a:cxn ang="0">
                <a:pos x="50" y="35"/>
              </a:cxn>
              <a:cxn ang="0">
                <a:pos x="49" y="39"/>
              </a:cxn>
              <a:cxn ang="0">
                <a:pos x="53" y="44"/>
              </a:cxn>
              <a:cxn ang="0">
                <a:pos x="53" y="45"/>
              </a:cxn>
              <a:cxn ang="0">
                <a:pos x="53" y="46"/>
              </a:cxn>
              <a:cxn ang="0">
                <a:pos x="45" y="53"/>
              </a:cxn>
              <a:cxn ang="0">
                <a:pos x="44" y="52"/>
              </a:cxn>
              <a:cxn ang="0">
                <a:pos x="39" y="48"/>
              </a:cxn>
              <a:cxn ang="0">
                <a:pos x="36" y="50"/>
              </a:cxn>
              <a:cxn ang="0">
                <a:pos x="34" y="57"/>
              </a:cxn>
              <a:cxn ang="0">
                <a:pos x="33" y="58"/>
              </a:cxn>
              <a:cxn ang="0">
                <a:pos x="25" y="58"/>
              </a:cxn>
              <a:cxn ang="0">
                <a:pos x="23" y="57"/>
              </a:cxn>
              <a:cxn ang="0">
                <a:pos x="22" y="50"/>
              </a:cxn>
              <a:cxn ang="0">
                <a:pos x="19" y="48"/>
              </a:cxn>
              <a:cxn ang="0">
                <a:pos x="14" y="52"/>
              </a:cxn>
              <a:cxn ang="0">
                <a:pos x="13" y="53"/>
              </a:cxn>
              <a:cxn ang="0">
                <a:pos x="12" y="52"/>
              </a:cxn>
              <a:cxn ang="0">
                <a:pos x="5" y="46"/>
              </a:cxn>
              <a:cxn ang="0">
                <a:pos x="5" y="45"/>
              </a:cxn>
              <a:cxn ang="0">
                <a:pos x="5" y="44"/>
              </a:cxn>
              <a:cxn ang="0">
                <a:pos x="9" y="39"/>
              </a:cxn>
              <a:cxn ang="0">
                <a:pos x="8" y="35"/>
              </a:cxn>
              <a:cxn ang="0">
                <a:pos x="1" y="34"/>
              </a:cxn>
              <a:cxn ang="0">
                <a:pos x="0" y="33"/>
              </a:cxn>
              <a:cxn ang="0">
                <a:pos x="0" y="24"/>
              </a:cxn>
              <a:cxn ang="0">
                <a:pos x="1" y="23"/>
              </a:cxn>
              <a:cxn ang="0">
                <a:pos x="8" y="22"/>
              </a:cxn>
              <a:cxn ang="0">
                <a:pos x="9" y="18"/>
              </a:cxn>
              <a:cxn ang="0">
                <a:pos x="5" y="13"/>
              </a:cxn>
              <a:cxn ang="0">
                <a:pos x="5" y="12"/>
              </a:cxn>
              <a:cxn ang="0">
                <a:pos x="5" y="11"/>
              </a:cxn>
              <a:cxn ang="0">
                <a:pos x="13" y="5"/>
              </a:cxn>
              <a:cxn ang="0">
                <a:pos x="14" y="5"/>
              </a:cxn>
              <a:cxn ang="0">
                <a:pos x="19" y="9"/>
              </a:cxn>
              <a:cxn ang="0">
                <a:pos x="22" y="8"/>
              </a:cxn>
              <a:cxn ang="0">
                <a:pos x="23" y="1"/>
              </a:cxn>
              <a:cxn ang="0">
                <a:pos x="25" y="0"/>
              </a:cxn>
              <a:cxn ang="0">
                <a:pos x="33" y="0"/>
              </a:cxn>
              <a:cxn ang="0">
                <a:pos x="34" y="1"/>
              </a:cxn>
              <a:cxn ang="0">
                <a:pos x="36" y="8"/>
              </a:cxn>
              <a:cxn ang="0">
                <a:pos x="39" y="9"/>
              </a:cxn>
              <a:cxn ang="0">
                <a:pos x="44" y="5"/>
              </a:cxn>
              <a:cxn ang="0">
                <a:pos x="45" y="5"/>
              </a:cxn>
              <a:cxn ang="0">
                <a:pos x="46" y="5"/>
              </a:cxn>
              <a:cxn ang="0">
                <a:pos x="52" y="12"/>
              </a:cxn>
              <a:cxn ang="0">
                <a:pos x="53" y="12"/>
              </a:cxn>
              <a:cxn ang="0">
                <a:pos x="52" y="13"/>
              </a:cxn>
              <a:cxn ang="0">
                <a:pos x="48" y="18"/>
              </a:cxn>
              <a:cxn ang="0">
                <a:pos x="50" y="22"/>
              </a:cxn>
              <a:cxn ang="0">
                <a:pos x="57" y="23"/>
              </a:cxn>
              <a:cxn ang="0">
                <a:pos x="58" y="25"/>
              </a:cxn>
              <a:cxn ang="0">
                <a:pos x="58" y="33"/>
              </a:cxn>
              <a:cxn ang="0">
                <a:pos x="29" y="19"/>
              </a:cxn>
              <a:cxn ang="0">
                <a:pos x="19" y="29"/>
              </a:cxn>
              <a:cxn ang="0">
                <a:pos x="29" y="38"/>
              </a:cxn>
              <a:cxn ang="0">
                <a:pos x="39" y="29"/>
              </a:cxn>
              <a:cxn ang="0">
                <a:pos x="29" y="19"/>
              </a:cxn>
            </a:cxnLst>
            <a:rect l="0" t="0" r="r" b="b"/>
            <a:pathLst>
              <a:path w="58" h="58">
                <a:moveTo>
                  <a:pt x="58" y="33"/>
                </a:moveTo>
                <a:cubicBezTo>
                  <a:pt x="58" y="34"/>
                  <a:pt x="58" y="34"/>
                  <a:pt x="57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7"/>
                  <a:pt x="49" y="38"/>
                  <a:pt x="49" y="39"/>
                </a:cubicBezTo>
                <a:cubicBezTo>
                  <a:pt x="50" y="41"/>
                  <a:pt x="51" y="42"/>
                  <a:pt x="53" y="44"/>
                </a:cubicBezTo>
                <a:cubicBezTo>
                  <a:pt x="53" y="44"/>
                  <a:pt x="53" y="45"/>
                  <a:pt x="53" y="45"/>
                </a:cubicBezTo>
                <a:cubicBezTo>
                  <a:pt x="53" y="45"/>
                  <a:pt x="53" y="46"/>
                  <a:pt x="53" y="46"/>
                </a:cubicBezTo>
                <a:cubicBezTo>
                  <a:pt x="52" y="47"/>
                  <a:pt x="47" y="53"/>
                  <a:pt x="45" y="53"/>
                </a:cubicBezTo>
                <a:cubicBezTo>
                  <a:pt x="45" y="53"/>
                  <a:pt x="45" y="53"/>
                  <a:pt x="44" y="52"/>
                </a:cubicBezTo>
                <a:cubicBezTo>
                  <a:pt x="39" y="48"/>
                  <a:pt x="39" y="48"/>
                  <a:pt x="39" y="48"/>
                </a:cubicBezTo>
                <a:cubicBezTo>
                  <a:pt x="38" y="49"/>
                  <a:pt x="37" y="49"/>
                  <a:pt x="36" y="50"/>
                </a:cubicBezTo>
                <a:cubicBezTo>
                  <a:pt x="35" y="52"/>
                  <a:pt x="35" y="55"/>
                  <a:pt x="34" y="57"/>
                </a:cubicBezTo>
                <a:cubicBezTo>
                  <a:pt x="34" y="57"/>
                  <a:pt x="34" y="58"/>
                  <a:pt x="33" y="58"/>
                </a:cubicBezTo>
                <a:cubicBezTo>
                  <a:pt x="25" y="58"/>
                  <a:pt x="25" y="58"/>
                  <a:pt x="25" y="58"/>
                </a:cubicBezTo>
                <a:cubicBezTo>
                  <a:pt x="24" y="58"/>
                  <a:pt x="23" y="57"/>
                  <a:pt x="23" y="57"/>
                </a:cubicBezTo>
                <a:cubicBezTo>
                  <a:pt x="22" y="50"/>
                  <a:pt x="22" y="50"/>
                  <a:pt x="22" y="50"/>
                </a:cubicBezTo>
                <a:cubicBezTo>
                  <a:pt x="21" y="49"/>
                  <a:pt x="20" y="49"/>
                  <a:pt x="19" y="48"/>
                </a:cubicBezTo>
                <a:cubicBezTo>
                  <a:pt x="14" y="52"/>
                  <a:pt x="14" y="52"/>
                  <a:pt x="14" y="52"/>
                </a:cubicBezTo>
                <a:cubicBezTo>
                  <a:pt x="13" y="53"/>
                  <a:pt x="13" y="53"/>
                  <a:pt x="13" y="53"/>
                </a:cubicBezTo>
                <a:cubicBezTo>
                  <a:pt x="12" y="53"/>
                  <a:pt x="12" y="53"/>
                  <a:pt x="12" y="52"/>
                </a:cubicBezTo>
                <a:cubicBezTo>
                  <a:pt x="10" y="50"/>
                  <a:pt x="7" y="48"/>
                  <a:pt x="5" y="46"/>
                </a:cubicBezTo>
                <a:cubicBezTo>
                  <a:pt x="5" y="46"/>
                  <a:pt x="5" y="45"/>
                  <a:pt x="5" y="45"/>
                </a:cubicBezTo>
                <a:cubicBezTo>
                  <a:pt x="5" y="45"/>
                  <a:pt x="5" y="44"/>
                  <a:pt x="5" y="44"/>
                </a:cubicBezTo>
                <a:cubicBezTo>
                  <a:pt x="7" y="42"/>
                  <a:pt x="8" y="41"/>
                  <a:pt x="9" y="39"/>
                </a:cubicBezTo>
                <a:cubicBezTo>
                  <a:pt x="9" y="38"/>
                  <a:pt x="8" y="37"/>
                  <a:pt x="8" y="35"/>
                </a:cubicBezTo>
                <a:cubicBezTo>
                  <a:pt x="1" y="34"/>
                  <a:pt x="1" y="34"/>
                  <a:pt x="1" y="34"/>
                </a:cubicBezTo>
                <a:cubicBezTo>
                  <a:pt x="0" y="34"/>
                  <a:pt x="0" y="33"/>
                  <a:pt x="0" y="3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1" y="23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21"/>
                  <a:pt x="9" y="20"/>
                  <a:pt x="9" y="18"/>
                </a:cubicBezTo>
                <a:cubicBezTo>
                  <a:pt x="8" y="17"/>
                  <a:pt x="7" y="15"/>
                  <a:pt x="5" y="13"/>
                </a:cubicBezTo>
                <a:cubicBezTo>
                  <a:pt x="5" y="13"/>
                  <a:pt x="5" y="13"/>
                  <a:pt x="5" y="12"/>
                </a:cubicBezTo>
                <a:cubicBezTo>
                  <a:pt x="5" y="12"/>
                  <a:pt x="5" y="12"/>
                  <a:pt x="5" y="11"/>
                </a:cubicBezTo>
                <a:cubicBezTo>
                  <a:pt x="6" y="10"/>
                  <a:pt x="11" y="5"/>
                  <a:pt x="13" y="5"/>
                </a:cubicBezTo>
                <a:cubicBezTo>
                  <a:pt x="13" y="5"/>
                  <a:pt x="13" y="5"/>
                  <a:pt x="14" y="5"/>
                </a:cubicBezTo>
                <a:cubicBezTo>
                  <a:pt x="19" y="9"/>
                  <a:pt x="19" y="9"/>
                  <a:pt x="19" y="9"/>
                </a:cubicBezTo>
                <a:cubicBezTo>
                  <a:pt x="20" y="9"/>
                  <a:pt x="21" y="8"/>
                  <a:pt x="22" y="8"/>
                </a:cubicBezTo>
                <a:cubicBezTo>
                  <a:pt x="22" y="5"/>
                  <a:pt x="23" y="3"/>
                  <a:pt x="23" y="1"/>
                </a:cubicBezTo>
                <a:cubicBezTo>
                  <a:pt x="23" y="0"/>
                  <a:pt x="24" y="0"/>
                  <a:pt x="25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4" y="0"/>
                  <a:pt x="34" y="0"/>
                  <a:pt x="34" y="1"/>
                </a:cubicBezTo>
                <a:cubicBezTo>
                  <a:pt x="36" y="8"/>
                  <a:pt x="36" y="8"/>
                  <a:pt x="36" y="8"/>
                </a:cubicBezTo>
                <a:cubicBezTo>
                  <a:pt x="37" y="8"/>
                  <a:pt x="38" y="9"/>
                  <a:pt x="39" y="9"/>
                </a:cubicBezTo>
                <a:cubicBezTo>
                  <a:pt x="44" y="5"/>
                  <a:pt x="44" y="5"/>
                  <a:pt x="44" y="5"/>
                </a:cubicBezTo>
                <a:cubicBezTo>
                  <a:pt x="45" y="5"/>
                  <a:pt x="45" y="5"/>
                  <a:pt x="45" y="5"/>
                </a:cubicBezTo>
                <a:cubicBezTo>
                  <a:pt x="46" y="5"/>
                  <a:pt x="46" y="5"/>
                  <a:pt x="46" y="5"/>
                </a:cubicBezTo>
                <a:cubicBezTo>
                  <a:pt x="48" y="7"/>
                  <a:pt x="51" y="9"/>
                  <a:pt x="52" y="12"/>
                </a:cubicBezTo>
                <a:cubicBezTo>
                  <a:pt x="53" y="12"/>
                  <a:pt x="53" y="12"/>
                  <a:pt x="53" y="12"/>
                </a:cubicBezTo>
                <a:cubicBezTo>
                  <a:pt x="53" y="13"/>
                  <a:pt x="53" y="13"/>
                  <a:pt x="52" y="13"/>
                </a:cubicBezTo>
                <a:cubicBezTo>
                  <a:pt x="51" y="15"/>
                  <a:pt x="50" y="17"/>
                  <a:pt x="48" y="18"/>
                </a:cubicBezTo>
                <a:cubicBezTo>
                  <a:pt x="49" y="20"/>
                  <a:pt x="50" y="21"/>
                  <a:pt x="50" y="22"/>
                </a:cubicBezTo>
                <a:cubicBezTo>
                  <a:pt x="57" y="23"/>
                  <a:pt x="57" y="23"/>
                  <a:pt x="57" y="23"/>
                </a:cubicBezTo>
                <a:cubicBezTo>
                  <a:pt x="58" y="23"/>
                  <a:pt x="58" y="24"/>
                  <a:pt x="58" y="25"/>
                </a:cubicBezTo>
                <a:lnTo>
                  <a:pt x="58" y="33"/>
                </a:lnTo>
                <a:close/>
                <a:moveTo>
                  <a:pt x="29" y="19"/>
                </a:moveTo>
                <a:cubicBezTo>
                  <a:pt x="24" y="19"/>
                  <a:pt x="19" y="23"/>
                  <a:pt x="19" y="29"/>
                </a:cubicBezTo>
                <a:cubicBezTo>
                  <a:pt x="19" y="34"/>
                  <a:pt x="24" y="38"/>
                  <a:pt x="29" y="38"/>
                </a:cubicBezTo>
                <a:cubicBezTo>
                  <a:pt x="34" y="38"/>
                  <a:pt x="39" y="34"/>
                  <a:pt x="39" y="29"/>
                </a:cubicBezTo>
                <a:cubicBezTo>
                  <a:pt x="39" y="23"/>
                  <a:pt x="34" y="19"/>
                  <a:pt x="29" y="19"/>
                </a:cubicBezTo>
                <a:close/>
              </a:path>
            </a:pathLst>
          </a:custGeom>
          <a:solidFill>
            <a:srgbClr val="EC1C24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cs typeface="+mn-ea"/>
              <a:sym typeface="+mn-lt"/>
            </a:endParaRPr>
          </a:p>
        </p:txBody>
      </p:sp>
      <p:sp>
        <p:nvSpPr>
          <p:cNvPr id="46" name="Freeform 45"/>
          <p:cNvSpPr>
            <a:spLocks noEditPoints="1"/>
          </p:cNvSpPr>
          <p:nvPr/>
        </p:nvSpPr>
        <p:spPr bwMode="auto">
          <a:xfrm>
            <a:off x="9608253" y="3537326"/>
            <a:ext cx="519007" cy="519007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FFC000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500"/>
                            </p:stCondLst>
                            <p:childTnLst>
                              <p:par>
                                <p:cTn id="6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1000"/>
                            </p:stCondLst>
                            <p:childTnLst>
                              <p:par>
                                <p:cTn id="7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1500"/>
                            </p:stCondLst>
                            <p:childTnLst>
                              <p:par>
                                <p:cTn id="8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200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2500"/>
                            </p:stCondLst>
                            <p:childTnLst>
                              <p:par>
                                <p:cTn id="9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3000"/>
                            </p:stCondLst>
                            <p:childTnLst>
                              <p:par>
                                <p:cTn id="9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5500"/>
                            </p:stCondLst>
                            <p:childTnLst>
                              <p:par>
                                <p:cTn id="12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6000"/>
                            </p:stCondLst>
                            <p:childTnLst>
                              <p:par>
                                <p:cTn id="1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6500"/>
                            </p:stCondLst>
                            <p:childTnLst>
                              <p:par>
                                <p:cTn id="1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7000"/>
                            </p:stCondLst>
                            <p:childTnLst>
                              <p:par>
                                <p:cTn id="13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7500"/>
                            </p:stCondLst>
                            <p:childTnLst>
                              <p:par>
                                <p:cTn id="14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8" grpId="0" animBg="1"/>
      <p:bldP spid="37" grpId="0" animBg="1"/>
      <p:bldP spid="52" grpId="0" animBg="1"/>
      <p:bldP spid="54" grpId="0" animBg="1"/>
      <p:bldP spid="56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76" grpId="0"/>
      <p:bldP spid="78" grpId="0"/>
      <p:bldP spid="79" grpId="0"/>
      <p:bldP spid="82" grpId="0"/>
      <p:bldP spid="83" grpId="0"/>
      <p:bldP spid="36" grpId="0" animBg="1"/>
      <p:bldP spid="53" grpId="0" animBg="1"/>
      <p:bldP spid="40" grpId="0" animBg="1"/>
      <p:bldP spid="55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Freeform 5"/>
          <p:cNvSpPr>
            <a:spLocks noChangeArrowheads="1"/>
          </p:cNvSpPr>
          <p:nvPr/>
        </p:nvSpPr>
        <p:spPr bwMode="auto">
          <a:xfrm>
            <a:off x="2813576" y="2245785"/>
            <a:ext cx="1794933" cy="895351"/>
          </a:xfrm>
          <a:custGeom>
            <a:avLst/>
            <a:gdLst>
              <a:gd name="T0" fmla="*/ 113 w 524"/>
              <a:gd name="T1" fmla="*/ 0 h 262"/>
              <a:gd name="T2" fmla="*/ 416 w 524"/>
              <a:gd name="T3" fmla="*/ 1 h 262"/>
              <a:gd name="T4" fmla="*/ 510 w 524"/>
              <a:gd name="T5" fmla="*/ 60 h 262"/>
              <a:gd name="T6" fmla="*/ 524 w 524"/>
              <a:gd name="T7" fmla="*/ 113 h 262"/>
              <a:gd name="T8" fmla="*/ 523 w 524"/>
              <a:gd name="T9" fmla="*/ 262 h 262"/>
              <a:gd name="T10" fmla="*/ 475 w 524"/>
              <a:gd name="T11" fmla="*/ 262 h 262"/>
              <a:gd name="T12" fmla="*/ 475 w 524"/>
              <a:gd name="T13" fmla="*/ 114 h 262"/>
              <a:gd name="T14" fmla="*/ 410 w 524"/>
              <a:gd name="T15" fmla="*/ 49 h 262"/>
              <a:gd name="T16" fmla="*/ 114 w 524"/>
              <a:gd name="T17" fmla="*/ 49 h 262"/>
              <a:gd name="T18" fmla="*/ 49 w 524"/>
              <a:gd name="T19" fmla="*/ 114 h 262"/>
              <a:gd name="T20" fmla="*/ 49 w 524"/>
              <a:gd name="T21" fmla="*/ 262 h 262"/>
              <a:gd name="T22" fmla="*/ 0 w 524"/>
              <a:gd name="T23" fmla="*/ 262 h 262"/>
              <a:gd name="T24" fmla="*/ 1 w 524"/>
              <a:gd name="T25" fmla="*/ 108 h 262"/>
              <a:gd name="T26" fmla="*/ 60 w 524"/>
              <a:gd name="T27" fmla="*/ 14 h 262"/>
              <a:gd name="T28" fmla="*/ 113 w 524"/>
              <a:gd name="T29" fmla="*/ 0 h 26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524"/>
              <a:gd name="T46" fmla="*/ 0 h 262"/>
              <a:gd name="T47" fmla="*/ 524 w 524"/>
              <a:gd name="T48" fmla="*/ 262 h 262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524" h="262">
                <a:moveTo>
                  <a:pt x="113" y="0"/>
                </a:moveTo>
                <a:cubicBezTo>
                  <a:pt x="416" y="1"/>
                  <a:pt x="416" y="1"/>
                  <a:pt x="416" y="1"/>
                </a:cubicBezTo>
                <a:cubicBezTo>
                  <a:pt x="457" y="4"/>
                  <a:pt x="489" y="24"/>
                  <a:pt x="510" y="60"/>
                </a:cubicBezTo>
                <a:cubicBezTo>
                  <a:pt x="519" y="77"/>
                  <a:pt x="523" y="94"/>
                  <a:pt x="524" y="113"/>
                </a:cubicBezTo>
                <a:cubicBezTo>
                  <a:pt x="523" y="262"/>
                  <a:pt x="523" y="262"/>
                  <a:pt x="523" y="262"/>
                </a:cubicBezTo>
                <a:cubicBezTo>
                  <a:pt x="475" y="262"/>
                  <a:pt x="475" y="262"/>
                  <a:pt x="475" y="262"/>
                </a:cubicBezTo>
                <a:cubicBezTo>
                  <a:pt x="475" y="114"/>
                  <a:pt x="475" y="114"/>
                  <a:pt x="475" y="114"/>
                </a:cubicBezTo>
                <a:cubicBezTo>
                  <a:pt x="475" y="78"/>
                  <a:pt x="446" y="49"/>
                  <a:pt x="410" y="49"/>
                </a:cubicBezTo>
                <a:cubicBezTo>
                  <a:pt x="114" y="49"/>
                  <a:pt x="114" y="49"/>
                  <a:pt x="114" y="49"/>
                </a:cubicBezTo>
                <a:cubicBezTo>
                  <a:pt x="78" y="49"/>
                  <a:pt x="49" y="78"/>
                  <a:pt x="49" y="114"/>
                </a:cubicBezTo>
                <a:cubicBezTo>
                  <a:pt x="49" y="262"/>
                  <a:pt x="49" y="262"/>
                  <a:pt x="49" y="262"/>
                </a:cubicBezTo>
                <a:cubicBezTo>
                  <a:pt x="0" y="262"/>
                  <a:pt x="0" y="262"/>
                  <a:pt x="0" y="262"/>
                </a:cubicBezTo>
                <a:cubicBezTo>
                  <a:pt x="1" y="108"/>
                  <a:pt x="1" y="108"/>
                  <a:pt x="1" y="108"/>
                </a:cubicBezTo>
                <a:cubicBezTo>
                  <a:pt x="4" y="67"/>
                  <a:pt x="24" y="35"/>
                  <a:pt x="60" y="14"/>
                </a:cubicBezTo>
                <a:cubicBezTo>
                  <a:pt x="77" y="5"/>
                  <a:pt x="94" y="1"/>
                  <a:pt x="113" y="0"/>
                </a:cubicBez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zh-CN" sz="240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0" name="Freeform 7"/>
          <p:cNvSpPr>
            <a:spLocks noChangeArrowheads="1"/>
          </p:cNvSpPr>
          <p:nvPr/>
        </p:nvSpPr>
        <p:spPr bwMode="auto">
          <a:xfrm>
            <a:off x="4441293" y="3141135"/>
            <a:ext cx="1790700" cy="897467"/>
          </a:xfrm>
          <a:custGeom>
            <a:avLst/>
            <a:gdLst>
              <a:gd name="T0" fmla="*/ 523 w 523"/>
              <a:gd name="T1" fmla="*/ 0 h 262"/>
              <a:gd name="T2" fmla="*/ 523 w 523"/>
              <a:gd name="T3" fmla="*/ 154 h 262"/>
              <a:gd name="T4" fmla="*/ 522 w 523"/>
              <a:gd name="T5" fmla="*/ 165 h 262"/>
              <a:gd name="T6" fmla="*/ 411 w 523"/>
              <a:gd name="T7" fmla="*/ 262 h 262"/>
              <a:gd name="T8" fmla="*/ 108 w 523"/>
              <a:gd name="T9" fmla="*/ 261 h 262"/>
              <a:gd name="T10" fmla="*/ 14 w 523"/>
              <a:gd name="T11" fmla="*/ 202 h 262"/>
              <a:gd name="T12" fmla="*/ 0 w 523"/>
              <a:gd name="T13" fmla="*/ 149 h 262"/>
              <a:gd name="T14" fmla="*/ 0 w 523"/>
              <a:gd name="T15" fmla="*/ 0 h 262"/>
              <a:gd name="T16" fmla="*/ 49 w 523"/>
              <a:gd name="T17" fmla="*/ 0 h 262"/>
              <a:gd name="T18" fmla="*/ 49 w 523"/>
              <a:gd name="T19" fmla="*/ 148 h 262"/>
              <a:gd name="T20" fmla="*/ 114 w 523"/>
              <a:gd name="T21" fmla="*/ 213 h 262"/>
              <a:gd name="T22" fmla="*/ 410 w 523"/>
              <a:gd name="T23" fmla="*/ 213 h 262"/>
              <a:gd name="T24" fmla="*/ 475 w 523"/>
              <a:gd name="T25" fmla="*/ 148 h 262"/>
              <a:gd name="T26" fmla="*/ 475 w 523"/>
              <a:gd name="T27" fmla="*/ 0 h 262"/>
              <a:gd name="T28" fmla="*/ 523 w 523"/>
              <a:gd name="T29" fmla="*/ 0 h 26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523"/>
              <a:gd name="T46" fmla="*/ 0 h 262"/>
              <a:gd name="T47" fmla="*/ 523 w 523"/>
              <a:gd name="T48" fmla="*/ 262 h 262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523" h="262">
                <a:moveTo>
                  <a:pt x="523" y="0"/>
                </a:moveTo>
                <a:cubicBezTo>
                  <a:pt x="523" y="154"/>
                  <a:pt x="523" y="154"/>
                  <a:pt x="523" y="154"/>
                </a:cubicBezTo>
                <a:cubicBezTo>
                  <a:pt x="522" y="165"/>
                  <a:pt x="522" y="165"/>
                  <a:pt x="522" y="165"/>
                </a:cubicBezTo>
                <a:cubicBezTo>
                  <a:pt x="512" y="221"/>
                  <a:pt x="468" y="260"/>
                  <a:pt x="411" y="262"/>
                </a:cubicBezTo>
                <a:cubicBezTo>
                  <a:pt x="108" y="261"/>
                  <a:pt x="108" y="261"/>
                  <a:pt x="108" y="261"/>
                </a:cubicBezTo>
                <a:cubicBezTo>
                  <a:pt x="67" y="258"/>
                  <a:pt x="35" y="238"/>
                  <a:pt x="14" y="202"/>
                </a:cubicBezTo>
                <a:cubicBezTo>
                  <a:pt x="5" y="185"/>
                  <a:pt x="1" y="168"/>
                  <a:pt x="0" y="149"/>
                </a:cubicBezTo>
                <a:cubicBezTo>
                  <a:pt x="0" y="0"/>
                  <a:pt x="0" y="0"/>
                  <a:pt x="0" y="0"/>
                </a:cubicBezTo>
                <a:cubicBezTo>
                  <a:pt x="49" y="0"/>
                  <a:pt x="49" y="0"/>
                  <a:pt x="49" y="0"/>
                </a:cubicBezTo>
                <a:cubicBezTo>
                  <a:pt x="49" y="148"/>
                  <a:pt x="49" y="148"/>
                  <a:pt x="49" y="148"/>
                </a:cubicBezTo>
                <a:cubicBezTo>
                  <a:pt x="49" y="184"/>
                  <a:pt x="78" y="213"/>
                  <a:pt x="114" y="213"/>
                </a:cubicBezTo>
                <a:cubicBezTo>
                  <a:pt x="410" y="213"/>
                  <a:pt x="410" y="213"/>
                  <a:pt x="410" y="213"/>
                </a:cubicBezTo>
                <a:cubicBezTo>
                  <a:pt x="446" y="213"/>
                  <a:pt x="475" y="184"/>
                  <a:pt x="475" y="148"/>
                </a:cubicBezTo>
                <a:cubicBezTo>
                  <a:pt x="475" y="0"/>
                  <a:pt x="475" y="0"/>
                  <a:pt x="475" y="0"/>
                </a:cubicBezTo>
                <a:cubicBezTo>
                  <a:pt x="523" y="0"/>
                  <a:pt x="523" y="0"/>
                  <a:pt x="523" y="0"/>
                </a:cubicBez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zh-CN" sz="240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1" name="Freeform 8"/>
          <p:cNvSpPr>
            <a:spLocks noChangeArrowheads="1"/>
          </p:cNvSpPr>
          <p:nvPr/>
        </p:nvSpPr>
        <p:spPr bwMode="auto">
          <a:xfrm>
            <a:off x="6071126" y="2245785"/>
            <a:ext cx="1794933" cy="895351"/>
          </a:xfrm>
          <a:custGeom>
            <a:avLst/>
            <a:gdLst>
              <a:gd name="T0" fmla="*/ 113 w 524"/>
              <a:gd name="T1" fmla="*/ 0 h 262"/>
              <a:gd name="T2" fmla="*/ 416 w 524"/>
              <a:gd name="T3" fmla="*/ 1 h 262"/>
              <a:gd name="T4" fmla="*/ 510 w 524"/>
              <a:gd name="T5" fmla="*/ 60 h 262"/>
              <a:gd name="T6" fmla="*/ 524 w 524"/>
              <a:gd name="T7" fmla="*/ 113 h 262"/>
              <a:gd name="T8" fmla="*/ 523 w 524"/>
              <a:gd name="T9" fmla="*/ 262 h 262"/>
              <a:gd name="T10" fmla="*/ 475 w 524"/>
              <a:gd name="T11" fmla="*/ 262 h 262"/>
              <a:gd name="T12" fmla="*/ 475 w 524"/>
              <a:gd name="T13" fmla="*/ 114 h 262"/>
              <a:gd name="T14" fmla="*/ 410 w 524"/>
              <a:gd name="T15" fmla="*/ 49 h 262"/>
              <a:gd name="T16" fmla="*/ 114 w 524"/>
              <a:gd name="T17" fmla="*/ 49 h 262"/>
              <a:gd name="T18" fmla="*/ 49 w 524"/>
              <a:gd name="T19" fmla="*/ 114 h 262"/>
              <a:gd name="T20" fmla="*/ 49 w 524"/>
              <a:gd name="T21" fmla="*/ 262 h 262"/>
              <a:gd name="T22" fmla="*/ 0 w 524"/>
              <a:gd name="T23" fmla="*/ 262 h 262"/>
              <a:gd name="T24" fmla="*/ 1 w 524"/>
              <a:gd name="T25" fmla="*/ 108 h 262"/>
              <a:gd name="T26" fmla="*/ 60 w 524"/>
              <a:gd name="T27" fmla="*/ 14 h 262"/>
              <a:gd name="T28" fmla="*/ 113 w 524"/>
              <a:gd name="T29" fmla="*/ 0 h 26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524"/>
              <a:gd name="T46" fmla="*/ 0 h 262"/>
              <a:gd name="T47" fmla="*/ 524 w 524"/>
              <a:gd name="T48" fmla="*/ 262 h 262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524" h="262">
                <a:moveTo>
                  <a:pt x="113" y="0"/>
                </a:moveTo>
                <a:cubicBezTo>
                  <a:pt x="416" y="1"/>
                  <a:pt x="416" y="1"/>
                  <a:pt x="416" y="1"/>
                </a:cubicBezTo>
                <a:cubicBezTo>
                  <a:pt x="457" y="4"/>
                  <a:pt x="489" y="24"/>
                  <a:pt x="510" y="60"/>
                </a:cubicBezTo>
                <a:cubicBezTo>
                  <a:pt x="519" y="77"/>
                  <a:pt x="523" y="94"/>
                  <a:pt x="524" y="113"/>
                </a:cubicBezTo>
                <a:cubicBezTo>
                  <a:pt x="523" y="262"/>
                  <a:pt x="523" y="262"/>
                  <a:pt x="523" y="262"/>
                </a:cubicBezTo>
                <a:cubicBezTo>
                  <a:pt x="475" y="262"/>
                  <a:pt x="475" y="262"/>
                  <a:pt x="475" y="262"/>
                </a:cubicBezTo>
                <a:cubicBezTo>
                  <a:pt x="475" y="114"/>
                  <a:pt x="475" y="114"/>
                  <a:pt x="475" y="114"/>
                </a:cubicBezTo>
                <a:cubicBezTo>
                  <a:pt x="475" y="78"/>
                  <a:pt x="446" y="49"/>
                  <a:pt x="410" y="49"/>
                </a:cubicBezTo>
                <a:cubicBezTo>
                  <a:pt x="114" y="49"/>
                  <a:pt x="114" y="49"/>
                  <a:pt x="114" y="49"/>
                </a:cubicBezTo>
                <a:cubicBezTo>
                  <a:pt x="78" y="49"/>
                  <a:pt x="49" y="78"/>
                  <a:pt x="49" y="114"/>
                </a:cubicBezTo>
                <a:cubicBezTo>
                  <a:pt x="49" y="262"/>
                  <a:pt x="49" y="262"/>
                  <a:pt x="49" y="262"/>
                </a:cubicBezTo>
                <a:cubicBezTo>
                  <a:pt x="0" y="262"/>
                  <a:pt x="0" y="262"/>
                  <a:pt x="0" y="262"/>
                </a:cubicBezTo>
                <a:cubicBezTo>
                  <a:pt x="1" y="108"/>
                  <a:pt x="1" y="108"/>
                  <a:pt x="1" y="108"/>
                </a:cubicBezTo>
                <a:cubicBezTo>
                  <a:pt x="4" y="67"/>
                  <a:pt x="24" y="35"/>
                  <a:pt x="60" y="14"/>
                </a:cubicBezTo>
                <a:cubicBezTo>
                  <a:pt x="77" y="5"/>
                  <a:pt x="94" y="1"/>
                  <a:pt x="113" y="0"/>
                </a:cubicBez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zh-CN" sz="240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3" name="Freeform 10"/>
          <p:cNvSpPr>
            <a:spLocks noChangeArrowheads="1"/>
          </p:cNvSpPr>
          <p:nvPr/>
        </p:nvSpPr>
        <p:spPr bwMode="auto">
          <a:xfrm>
            <a:off x="7698843" y="3141135"/>
            <a:ext cx="1790700" cy="897467"/>
          </a:xfrm>
          <a:custGeom>
            <a:avLst/>
            <a:gdLst>
              <a:gd name="T0" fmla="*/ 523 w 523"/>
              <a:gd name="T1" fmla="*/ 0 h 262"/>
              <a:gd name="T2" fmla="*/ 523 w 523"/>
              <a:gd name="T3" fmla="*/ 154 h 262"/>
              <a:gd name="T4" fmla="*/ 522 w 523"/>
              <a:gd name="T5" fmla="*/ 165 h 262"/>
              <a:gd name="T6" fmla="*/ 411 w 523"/>
              <a:gd name="T7" fmla="*/ 262 h 262"/>
              <a:gd name="T8" fmla="*/ 108 w 523"/>
              <a:gd name="T9" fmla="*/ 261 h 262"/>
              <a:gd name="T10" fmla="*/ 14 w 523"/>
              <a:gd name="T11" fmla="*/ 202 h 262"/>
              <a:gd name="T12" fmla="*/ 0 w 523"/>
              <a:gd name="T13" fmla="*/ 149 h 262"/>
              <a:gd name="T14" fmla="*/ 0 w 523"/>
              <a:gd name="T15" fmla="*/ 0 h 262"/>
              <a:gd name="T16" fmla="*/ 49 w 523"/>
              <a:gd name="T17" fmla="*/ 0 h 262"/>
              <a:gd name="T18" fmla="*/ 49 w 523"/>
              <a:gd name="T19" fmla="*/ 148 h 262"/>
              <a:gd name="T20" fmla="*/ 114 w 523"/>
              <a:gd name="T21" fmla="*/ 213 h 262"/>
              <a:gd name="T22" fmla="*/ 410 w 523"/>
              <a:gd name="T23" fmla="*/ 213 h 262"/>
              <a:gd name="T24" fmla="*/ 475 w 523"/>
              <a:gd name="T25" fmla="*/ 148 h 262"/>
              <a:gd name="T26" fmla="*/ 475 w 523"/>
              <a:gd name="T27" fmla="*/ 0 h 262"/>
              <a:gd name="T28" fmla="*/ 523 w 523"/>
              <a:gd name="T29" fmla="*/ 0 h 26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523"/>
              <a:gd name="T46" fmla="*/ 0 h 262"/>
              <a:gd name="T47" fmla="*/ 523 w 523"/>
              <a:gd name="T48" fmla="*/ 262 h 262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523" h="262">
                <a:moveTo>
                  <a:pt x="523" y="0"/>
                </a:moveTo>
                <a:cubicBezTo>
                  <a:pt x="523" y="154"/>
                  <a:pt x="523" y="154"/>
                  <a:pt x="523" y="154"/>
                </a:cubicBezTo>
                <a:cubicBezTo>
                  <a:pt x="522" y="165"/>
                  <a:pt x="522" y="165"/>
                  <a:pt x="522" y="165"/>
                </a:cubicBezTo>
                <a:cubicBezTo>
                  <a:pt x="512" y="221"/>
                  <a:pt x="468" y="260"/>
                  <a:pt x="411" y="262"/>
                </a:cubicBezTo>
                <a:cubicBezTo>
                  <a:pt x="108" y="261"/>
                  <a:pt x="108" y="261"/>
                  <a:pt x="108" y="261"/>
                </a:cubicBezTo>
                <a:cubicBezTo>
                  <a:pt x="67" y="258"/>
                  <a:pt x="35" y="238"/>
                  <a:pt x="14" y="202"/>
                </a:cubicBezTo>
                <a:cubicBezTo>
                  <a:pt x="5" y="185"/>
                  <a:pt x="1" y="168"/>
                  <a:pt x="0" y="149"/>
                </a:cubicBezTo>
                <a:cubicBezTo>
                  <a:pt x="0" y="0"/>
                  <a:pt x="0" y="0"/>
                  <a:pt x="0" y="0"/>
                </a:cubicBezTo>
                <a:cubicBezTo>
                  <a:pt x="49" y="0"/>
                  <a:pt x="49" y="0"/>
                  <a:pt x="49" y="0"/>
                </a:cubicBezTo>
                <a:cubicBezTo>
                  <a:pt x="49" y="148"/>
                  <a:pt x="49" y="148"/>
                  <a:pt x="49" y="148"/>
                </a:cubicBezTo>
                <a:cubicBezTo>
                  <a:pt x="49" y="184"/>
                  <a:pt x="78" y="213"/>
                  <a:pt x="114" y="213"/>
                </a:cubicBezTo>
                <a:cubicBezTo>
                  <a:pt x="410" y="213"/>
                  <a:pt x="410" y="213"/>
                  <a:pt x="410" y="213"/>
                </a:cubicBezTo>
                <a:cubicBezTo>
                  <a:pt x="446" y="213"/>
                  <a:pt x="475" y="184"/>
                  <a:pt x="475" y="148"/>
                </a:cubicBezTo>
                <a:cubicBezTo>
                  <a:pt x="475" y="0"/>
                  <a:pt x="475" y="0"/>
                  <a:pt x="475" y="0"/>
                </a:cubicBezTo>
                <a:cubicBezTo>
                  <a:pt x="523" y="0"/>
                  <a:pt x="523" y="0"/>
                  <a:pt x="523" y="0"/>
                </a:cubicBez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zh-CN" sz="240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4" name="Freeform 11"/>
          <p:cNvSpPr>
            <a:spLocks noChangeArrowheads="1"/>
          </p:cNvSpPr>
          <p:nvPr/>
        </p:nvSpPr>
        <p:spPr bwMode="auto">
          <a:xfrm>
            <a:off x="9326559" y="2245784"/>
            <a:ext cx="1790700" cy="1540933"/>
          </a:xfrm>
          <a:custGeom>
            <a:avLst/>
            <a:gdLst>
              <a:gd name="T0" fmla="*/ 113 w 523"/>
              <a:gd name="T1" fmla="*/ 0 h 450"/>
              <a:gd name="T2" fmla="*/ 416 w 523"/>
              <a:gd name="T3" fmla="*/ 1 h 450"/>
              <a:gd name="T4" fmla="*/ 510 w 523"/>
              <a:gd name="T5" fmla="*/ 60 h 450"/>
              <a:gd name="T6" fmla="*/ 523 w 523"/>
              <a:gd name="T7" fmla="*/ 113 h 450"/>
              <a:gd name="T8" fmla="*/ 523 w 523"/>
              <a:gd name="T9" fmla="*/ 450 h 450"/>
              <a:gd name="T10" fmla="*/ 475 w 523"/>
              <a:gd name="T11" fmla="*/ 450 h 450"/>
              <a:gd name="T12" fmla="*/ 475 w 523"/>
              <a:gd name="T13" fmla="*/ 114 h 450"/>
              <a:gd name="T14" fmla="*/ 410 w 523"/>
              <a:gd name="T15" fmla="*/ 49 h 450"/>
              <a:gd name="T16" fmla="*/ 114 w 523"/>
              <a:gd name="T17" fmla="*/ 49 h 450"/>
              <a:gd name="T18" fmla="*/ 49 w 523"/>
              <a:gd name="T19" fmla="*/ 114 h 450"/>
              <a:gd name="T20" fmla="*/ 49 w 523"/>
              <a:gd name="T21" fmla="*/ 262 h 450"/>
              <a:gd name="T22" fmla="*/ 0 w 523"/>
              <a:gd name="T23" fmla="*/ 262 h 450"/>
              <a:gd name="T24" fmla="*/ 0 w 523"/>
              <a:gd name="T25" fmla="*/ 108 h 450"/>
              <a:gd name="T26" fmla="*/ 60 w 523"/>
              <a:gd name="T27" fmla="*/ 14 h 450"/>
              <a:gd name="T28" fmla="*/ 113 w 523"/>
              <a:gd name="T29" fmla="*/ 0 h 45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523"/>
              <a:gd name="T46" fmla="*/ 0 h 450"/>
              <a:gd name="T47" fmla="*/ 523 w 523"/>
              <a:gd name="T48" fmla="*/ 450 h 45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523" h="450">
                <a:moveTo>
                  <a:pt x="113" y="0"/>
                </a:moveTo>
                <a:cubicBezTo>
                  <a:pt x="416" y="1"/>
                  <a:pt x="416" y="1"/>
                  <a:pt x="416" y="1"/>
                </a:cubicBezTo>
                <a:cubicBezTo>
                  <a:pt x="457" y="4"/>
                  <a:pt x="489" y="24"/>
                  <a:pt x="510" y="60"/>
                </a:cubicBezTo>
                <a:cubicBezTo>
                  <a:pt x="519" y="77"/>
                  <a:pt x="523" y="94"/>
                  <a:pt x="523" y="113"/>
                </a:cubicBezTo>
                <a:cubicBezTo>
                  <a:pt x="523" y="450"/>
                  <a:pt x="523" y="450"/>
                  <a:pt x="523" y="450"/>
                </a:cubicBezTo>
                <a:cubicBezTo>
                  <a:pt x="475" y="450"/>
                  <a:pt x="475" y="450"/>
                  <a:pt x="475" y="450"/>
                </a:cubicBezTo>
                <a:cubicBezTo>
                  <a:pt x="475" y="114"/>
                  <a:pt x="475" y="114"/>
                  <a:pt x="475" y="114"/>
                </a:cubicBezTo>
                <a:cubicBezTo>
                  <a:pt x="475" y="78"/>
                  <a:pt x="446" y="49"/>
                  <a:pt x="410" y="49"/>
                </a:cubicBezTo>
                <a:cubicBezTo>
                  <a:pt x="114" y="49"/>
                  <a:pt x="114" y="49"/>
                  <a:pt x="114" y="49"/>
                </a:cubicBezTo>
                <a:cubicBezTo>
                  <a:pt x="78" y="49"/>
                  <a:pt x="49" y="78"/>
                  <a:pt x="49" y="114"/>
                </a:cubicBezTo>
                <a:cubicBezTo>
                  <a:pt x="49" y="262"/>
                  <a:pt x="49" y="262"/>
                  <a:pt x="49" y="262"/>
                </a:cubicBezTo>
                <a:cubicBezTo>
                  <a:pt x="0" y="262"/>
                  <a:pt x="0" y="262"/>
                  <a:pt x="0" y="262"/>
                </a:cubicBezTo>
                <a:cubicBezTo>
                  <a:pt x="0" y="108"/>
                  <a:pt x="0" y="108"/>
                  <a:pt x="0" y="108"/>
                </a:cubicBezTo>
                <a:cubicBezTo>
                  <a:pt x="4" y="67"/>
                  <a:pt x="24" y="35"/>
                  <a:pt x="60" y="14"/>
                </a:cubicBezTo>
                <a:cubicBezTo>
                  <a:pt x="77" y="5"/>
                  <a:pt x="94" y="1"/>
                  <a:pt x="113" y="0"/>
                </a:cubicBez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zh-CN" sz="240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5" name="Freeform 12"/>
          <p:cNvSpPr>
            <a:spLocks noChangeArrowheads="1"/>
          </p:cNvSpPr>
          <p:nvPr/>
        </p:nvSpPr>
        <p:spPr bwMode="auto">
          <a:xfrm>
            <a:off x="10850559" y="3699935"/>
            <a:ext cx="376767" cy="338667"/>
          </a:xfrm>
          <a:custGeom>
            <a:avLst/>
            <a:gdLst>
              <a:gd name="T0" fmla="*/ 188 w 188"/>
              <a:gd name="T1" fmla="*/ 0 h 170"/>
              <a:gd name="T2" fmla="*/ 93 w 188"/>
              <a:gd name="T3" fmla="*/ 170 h 170"/>
              <a:gd name="T4" fmla="*/ 0 w 188"/>
              <a:gd name="T5" fmla="*/ 0 h 170"/>
              <a:gd name="T6" fmla="*/ 188 w 188"/>
              <a:gd name="T7" fmla="*/ 0 h 170"/>
              <a:gd name="T8" fmla="*/ 188 w 188"/>
              <a:gd name="T9" fmla="*/ 0 h 1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8"/>
              <a:gd name="T16" fmla="*/ 0 h 170"/>
              <a:gd name="T17" fmla="*/ 188 w 188"/>
              <a:gd name="T18" fmla="*/ 170 h 1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8" h="170">
                <a:moveTo>
                  <a:pt x="188" y="0"/>
                </a:moveTo>
                <a:lnTo>
                  <a:pt x="93" y="170"/>
                </a:lnTo>
                <a:lnTo>
                  <a:pt x="0" y="0"/>
                </a:lnTo>
                <a:lnTo>
                  <a:pt x="188" y="0"/>
                </a:lnTo>
                <a:lnTo>
                  <a:pt x="188" y="0"/>
                </a:lnTo>
                <a:close/>
              </a:path>
            </a:pathLst>
          </a:custGeom>
          <a:solidFill>
            <a:srgbClr val="A5A5A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zh-CN" sz="240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6" name="Freeform 13"/>
          <p:cNvSpPr>
            <a:spLocks noChangeArrowheads="1"/>
          </p:cNvSpPr>
          <p:nvPr/>
        </p:nvSpPr>
        <p:spPr bwMode="auto">
          <a:xfrm>
            <a:off x="1080026" y="2245784"/>
            <a:ext cx="376767" cy="338667"/>
          </a:xfrm>
          <a:custGeom>
            <a:avLst/>
            <a:gdLst>
              <a:gd name="T0" fmla="*/ 188 w 188"/>
              <a:gd name="T1" fmla="*/ 0 h 170"/>
              <a:gd name="T2" fmla="*/ 95 w 188"/>
              <a:gd name="T3" fmla="*/ 170 h 170"/>
              <a:gd name="T4" fmla="*/ 0 w 188"/>
              <a:gd name="T5" fmla="*/ 0 h 170"/>
              <a:gd name="T6" fmla="*/ 188 w 188"/>
              <a:gd name="T7" fmla="*/ 0 h 170"/>
              <a:gd name="T8" fmla="*/ 188 w 188"/>
              <a:gd name="T9" fmla="*/ 0 h 1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8"/>
              <a:gd name="T16" fmla="*/ 0 h 170"/>
              <a:gd name="T17" fmla="*/ 188 w 188"/>
              <a:gd name="T18" fmla="*/ 170 h 1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8" h="170">
                <a:moveTo>
                  <a:pt x="188" y="0"/>
                </a:moveTo>
                <a:lnTo>
                  <a:pt x="95" y="170"/>
                </a:lnTo>
                <a:lnTo>
                  <a:pt x="0" y="0"/>
                </a:lnTo>
                <a:lnTo>
                  <a:pt x="188" y="0"/>
                </a:lnTo>
                <a:lnTo>
                  <a:pt x="188" y="0"/>
                </a:lnTo>
                <a:close/>
              </a:path>
            </a:pathLst>
          </a:custGeom>
          <a:solidFill>
            <a:srgbClr val="A5A5A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zh-CN" sz="240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7" name="Freeform 14"/>
          <p:cNvSpPr>
            <a:spLocks noChangeArrowheads="1"/>
          </p:cNvSpPr>
          <p:nvPr/>
        </p:nvSpPr>
        <p:spPr bwMode="auto">
          <a:xfrm>
            <a:off x="1185859" y="2542118"/>
            <a:ext cx="1794933" cy="1496484"/>
          </a:xfrm>
          <a:custGeom>
            <a:avLst/>
            <a:gdLst>
              <a:gd name="T0" fmla="*/ 524 w 524"/>
              <a:gd name="T1" fmla="*/ 175 h 437"/>
              <a:gd name="T2" fmla="*/ 523 w 524"/>
              <a:gd name="T3" fmla="*/ 329 h 437"/>
              <a:gd name="T4" fmla="*/ 522 w 524"/>
              <a:gd name="T5" fmla="*/ 340 h 437"/>
              <a:gd name="T6" fmla="*/ 411 w 524"/>
              <a:gd name="T7" fmla="*/ 437 h 437"/>
              <a:gd name="T8" fmla="*/ 108 w 524"/>
              <a:gd name="T9" fmla="*/ 436 h 437"/>
              <a:gd name="T10" fmla="*/ 14 w 524"/>
              <a:gd name="T11" fmla="*/ 377 h 437"/>
              <a:gd name="T12" fmla="*/ 0 w 524"/>
              <a:gd name="T13" fmla="*/ 324 h 437"/>
              <a:gd name="T14" fmla="*/ 1 w 524"/>
              <a:gd name="T15" fmla="*/ 0 h 437"/>
              <a:gd name="T16" fmla="*/ 25 w 524"/>
              <a:gd name="T17" fmla="*/ 44 h 437"/>
              <a:gd name="T18" fmla="*/ 49 w 524"/>
              <a:gd name="T19" fmla="*/ 0 h 437"/>
              <a:gd name="T20" fmla="*/ 49 w 524"/>
              <a:gd name="T21" fmla="*/ 323 h 437"/>
              <a:gd name="T22" fmla="*/ 114 w 524"/>
              <a:gd name="T23" fmla="*/ 388 h 437"/>
              <a:gd name="T24" fmla="*/ 410 w 524"/>
              <a:gd name="T25" fmla="*/ 388 h 437"/>
              <a:gd name="T26" fmla="*/ 475 w 524"/>
              <a:gd name="T27" fmla="*/ 323 h 437"/>
              <a:gd name="T28" fmla="*/ 475 w 524"/>
              <a:gd name="T29" fmla="*/ 175 h 437"/>
              <a:gd name="T30" fmla="*/ 524 w 524"/>
              <a:gd name="T31" fmla="*/ 175 h 43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524"/>
              <a:gd name="T49" fmla="*/ 0 h 437"/>
              <a:gd name="T50" fmla="*/ 524 w 524"/>
              <a:gd name="T51" fmla="*/ 437 h 43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524" h="437">
                <a:moveTo>
                  <a:pt x="524" y="175"/>
                </a:moveTo>
                <a:cubicBezTo>
                  <a:pt x="523" y="329"/>
                  <a:pt x="523" y="329"/>
                  <a:pt x="523" y="329"/>
                </a:cubicBezTo>
                <a:cubicBezTo>
                  <a:pt x="522" y="340"/>
                  <a:pt x="522" y="340"/>
                  <a:pt x="522" y="340"/>
                </a:cubicBezTo>
                <a:cubicBezTo>
                  <a:pt x="512" y="396"/>
                  <a:pt x="468" y="435"/>
                  <a:pt x="411" y="437"/>
                </a:cubicBezTo>
                <a:cubicBezTo>
                  <a:pt x="108" y="436"/>
                  <a:pt x="108" y="436"/>
                  <a:pt x="108" y="436"/>
                </a:cubicBezTo>
                <a:cubicBezTo>
                  <a:pt x="67" y="433"/>
                  <a:pt x="35" y="413"/>
                  <a:pt x="14" y="377"/>
                </a:cubicBezTo>
                <a:cubicBezTo>
                  <a:pt x="5" y="360"/>
                  <a:pt x="1" y="343"/>
                  <a:pt x="0" y="324"/>
                </a:cubicBezTo>
                <a:cubicBezTo>
                  <a:pt x="1" y="0"/>
                  <a:pt x="1" y="0"/>
                  <a:pt x="1" y="0"/>
                </a:cubicBezTo>
                <a:cubicBezTo>
                  <a:pt x="25" y="44"/>
                  <a:pt x="25" y="44"/>
                  <a:pt x="25" y="44"/>
                </a:cubicBezTo>
                <a:cubicBezTo>
                  <a:pt x="49" y="0"/>
                  <a:pt x="49" y="0"/>
                  <a:pt x="49" y="0"/>
                </a:cubicBezTo>
                <a:cubicBezTo>
                  <a:pt x="49" y="323"/>
                  <a:pt x="49" y="323"/>
                  <a:pt x="49" y="323"/>
                </a:cubicBezTo>
                <a:cubicBezTo>
                  <a:pt x="49" y="359"/>
                  <a:pt x="78" y="388"/>
                  <a:pt x="114" y="388"/>
                </a:cubicBezTo>
                <a:cubicBezTo>
                  <a:pt x="410" y="388"/>
                  <a:pt x="410" y="388"/>
                  <a:pt x="410" y="388"/>
                </a:cubicBezTo>
                <a:cubicBezTo>
                  <a:pt x="446" y="388"/>
                  <a:pt x="475" y="359"/>
                  <a:pt x="475" y="323"/>
                </a:cubicBezTo>
                <a:cubicBezTo>
                  <a:pt x="475" y="175"/>
                  <a:pt x="475" y="175"/>
                  <a:pt x="475" y="175"/>
                </a:cubicBezTo>
                <a:cubicBezTo>
                  <a:pt x="524" y="175"/>
                  <a:pt x="524" y="175"/>
                  <a:pt x="524" y="175"/>
                </a:cubicBez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zh-CN" sz="240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8" name="Freeform 15"/>
          <p:cNvSpPr>
            <a:spLocks noChangeArrowheads="1"/>
          </p:cNvSpPr>
          <p:nvPr/>
        </p:nvSpPr>
        <p:spPr bwMode="auto">
          <a:xfrm>
            <a:off x="2068510" y="3390901"/>
            <a:ext cx="27516" cy="522816"/>
          </a:xfrm>
          <a:custGeom>
            <a:avLst/>
            <a:gdLst>
              <a:gd name="T0" fmla="*/ 0 w 14"/>
              <a:gd name="T1" fmla="*/ 0 h 262"/>
              <a:gd name="T2" fmla="*/ 14 w 14"/>
              <a:gd name="T3" fmla="*/ 0 h 262"/>
              <a:gd name="T4" fmla="*/ 14 w 14"/>
              <a:gd name="T5" fmla="*/ 262 h 262"/>
              <a:gd name="T6" fmla="*/ 0 w 14"/>
              <a:gd name="T7" fmla="*/ 262 h 262"/>
              <a:gd name="T8" fmla="*/ 0 w 14"/>
              <a:gd name="T9" fmla="*/ 0 h 262"/>
              <a:gd name="T10" fmla="*/ 0 w 14"/>
              <a:gd name="T11" fmla="*/ 0 h 26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"/>
              <a:gd name="T19" fmla="*/ 0 h 262"/>
              <a:gd name="T20" fmla="*/ 14 w 14"/>
              <a:gd name="T21" fmla="*/ 262 h 26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" h="262">
                <a:moveTo>
                  <a:pt x="0" y="0"/>
                </a:moveTo>
                <a:lnTo>
                  <a:pt x="14" y="0"/>
                </a:lnTo>
                <a:lnTo>
                  <a:pt x="14" y="262"/>
                </a:lnTo>
                <a:lnTo>
                  <a:pt x="0" y="26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zh-CN" sz="240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9" name="Oval 16"/>
          <p:cNvSpPr>
            <a:spLocks noChangeArrowheads="1"/>
          </p:cNvSpPr>
          <p:nvPr/>
        </p:nvSpPr>
        <p:spPr bwMode="auto">
          <a:xfrm>
            <a:off x="1465260" y="2245785"/>
            <a:ext cx="1234017" cy="1231900"/>
          </a:xfrm>
          <a:prstGeom prst="ellipse">
            <a:avLst/>
          </a:prstGeom>
          <a:solidFill>
            <a:srgbClr val="00A69C"/>
          </a:solidFill>
          <a:ln>
            <a:noFill/>
          </a:ln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zh-CN" sz="2135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0" name="Freeform 17"/>
          <p:cNvSpPr>
            <a:spLocks noChangeArrowheads="1"/>
          </p:cNvSpPr>
          <p:nvPr/>
        </p:nvSpPr>
        <p:spPr bwMode="auto">
          <a:xfrm>
            <a:off x="3696226" y="2370669"/>
            <a:ext cx="27517" cy="518583"/>
          </a:xfrm>
          <a:custGeom>
            <a:avLst/>
            <a:gdLst>
              <a:gd name="T0" fmla="*/ 0 w 8"/>
              <a:gd name="T1" fmla="*/ 152 h 152"/>
              <a:gd name="T2" fmla="*/ 8 w 8"/>
              <a:gd name="T3" fmla="*/ 152 h 152"/>
              <a:gd name="T4" fmla="*/ 8 w 8"/>
              <a:gd name="T5" fmla="*/ 0 h 152"/>
              <a:gd name="T6" fmla="*/ 0 w 8"/>
              <a:gd name="T7" fmla="*/ 0 h 152"/>
              <a:gd name="T8" fmla="*/ 0 w 8"/>
              <a:gd name="T9" fmla="*/ 152 h 1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"/>
              <a:gd name="T16" fmla="*/ 0 h 152"/>
              <a:gd name="T17" fmla="*/ 8 w 8"/>
              <a:gd name="T18" fmla="*/ 152 h 15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" h="152">
                <a:moveTo>
                  <a:pt x="0" y="152"/>
                </a:moveTo>
                <a:cubicBezTo>
                  <a:pt x="3" y="152"/>
                  <a:pt x="5" y="152"/>
                  <a:pt x="8" y="152"/>
                </a:cubicBezTo>
                <a:cubicBezTo>
                  <a:pt x="8" y="101"/>
                  <a:pt x="8" y="51"/>
                  <a:pt x="8" y="0"/>
                </a:cubicBezTo>
                <a:cubicBezTo>
                  <a:pt x="5" y="0"/>
                  <a:pt x="3" y="0"/>
                  <a:pt x="0" y="0"/>
                </a:cubicBezTo>
                <a:cubicBezTo>
                  <a:pt x="0" y="51"/>
                  <a:pt x="0" y="101"/>
                  <a:pt x="0" y="152"/>
                </a:cubicBez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zh-CN" sz="240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1" name="Oval 18"/>
          <p:cNvSpPr>
            <a:spLocks noChangeArrowheads="1"/>
          </p:cNvSpPr>
          <p:nvPr/>
        </p:nvSpPr>
        <p:spPr bwMode="auto">
          <a:xfrm>
            <a:off x="3095093" y="2804585"/>
            <a:ext cx="1231900" cy="123401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zh-CN" sz="2135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2" name="Freeform 19"/>
          <p:cNvSpPr>
            <a:spLocks noChangeArrowheads="1"/>
          </p:cNvSpPr>
          <p:nvPr/>
        </p:nvSpPr>
        <p:spPr bwMode="auto">
          <a:xfrm>
            <a:off x="5323943" y="3390901"/>
            <a:ext cx="27516" cy="522816"/>
          </a:xfrm>
          <a:custGeom>
            <a:avLst/>
            <a:gdLst>
              <a:gd name="T0" fmla="*/ 0 w 8"/>
              <a:gd name="T1" fmla="*/ 0 h 152"/>
              <a:gd name="T2" fmla="*/ 8 w 8"/>
              <a:gd name="T3" fmla="*/ 0 h 152"/>
              <a:gd name="T4" fmla="*/ 8 w 8"/>
              <a:gd name="T5" fmla="*/ 152 h 152"/>
              <a:gd name="T6" fmla="*/ 0 w 8"/>
              <a:gd name="T7" fmla="*/ 152 h 152"/>
              <a:gd name="T8" fmla="*/ 0 w 8"/>
              <a:gd name="T9" fmla="*/ 0 h 1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"/>
              <a:gd name="T16" fmla="*/ 0 h 152"/>
              <a:gd name="T17" fmla="*/ 8 w 8"/>
              <a:gd name="T18" fmla="*/ 152 h 15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" h="152">
                <a:moveTo>
                  <a:pt x="0" y="0"/>
                </a:moveTo>
                <a:cubicBezTo>
                  <a:pt x="3" y="0"/>
                  <a:pt x="5" y="0"/>
                  <a:pt x="8" y="0"/>
                </a:cubicBezTo>
                <a:cubicBezTo>
                  <a:pt x="8" y="51"/>
                  <a:pt x="8" y="101"/>
                  <a:pt x="8" y="152"/>
                </a:cubicBezTo>
                <a:cubicBezTo>
                  <a:pt x="5" y="152"/>
                  <a:pt x="3" y="152"/>
                  <a:pt x="0" y="152"/>
                </a:cubicBezTo>
                <a:cubicBezTo>
                  <a:pt x="0" y="101"/>
                  <a:pt x="0" y="51"/>
                  <a:pt x="0" y="0"/>
                </a:cubicBez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zh-CN" sz="240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3" name="Oval 20"/>
          <p:cNvSpPr>
            <a:spLocks noChangeArrowheads="1"/>
          </p:cNvSpPr>
          <p:nvPr/>
        </p:nvSpPr>
        <p:spPr bwMode="auto">
          <a:xfrm>
            <a:off x="4722809" y="2245785"/>
            <a:ext cx="1234016" cy="1231900"/>
          </a:xfrm>
          <a:prstGeom prst="ellipse">
            <a:avLst/>
          </a:prstGeom>
          <a:solidFill>
            <a:srgbClr val="EC6128"/>
          </a:solidFill>
          <a:ln>
            <a:noFill/>
          </a:ln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zh-CN" sz="2135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4" name="Freeform 21"/>
          <p:cNvSpPr>
            <a:spLocks noChangeArrowheads="1"/>
          </p:cNvSpPr>
          <p:nvPr/>
        </p:nvSpPr>
        <p:spPr bwMode="auto">
          <a:xfrm>
            <a:off x="6955892" y="2370669"/>
            <a:ext cx="25400" cy="518583"/>
          </a:xfrm>
          <a:custGeom>
            <a:avLst/>
            <a:gdLst>
              <a:gd name="T0" fmla="*/ 0 w 8"/>
              <a:gd name="T1" fmla="*/ 152 h 152"/>
              <a:gd name="T2" fmla="*/ 8 w 8"/>
              <a:gd name="T3" fmla="*/ 152 h 152"/>
              <a:gd name="T4" fmla="*/ 8 w 8"/>
              <a:gd name="T5" fmla="*/ 0 h 152"/>
              <a:gd name="T6" fmla="*/ 0 w 8"/>
              <a:gd name="T7" fmla="*/ 0 h 152"/>
              <a:gd name="T8" fmla="*/ 0 w 8"/>
              <a:gd name="T9" fmla="*/ 152 h 1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"/>
              <a:gd name="T16" fmla="*/ 0 h 152"/>
              <a:gd name="T17" fmla="*/ 8 w 8"/>
              <a:gd name="T18" fmla="*/ 152 h 15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" h="152">
                <a:moveTo>
                  <a:pt x="0" y="152"/>
                </a:moveTo>
                <a:cubicBezTo>
                  <a:pt x="3" y="152"/>
                  <a:pt x="5" y="152"/>
                  <a:pt x="8" y="152"/>
                </a:cubicBezTo>
                <a:cubicBezTo>
                  <a:pt x="8" y="101"/>
                  <a:pt x="8" y="51"/>
                  <a:pt x="8" y="0"/>
                </a:cubicBezTo>
                <a:cubicBezTo>
                  <a:pt x="5" y="0"/>
                  <a:pt x="3" y="0"/>
                  <a:pt x="0" y="0"/>
                </a:cubicBezTo>
                <a:cubicBezTo>
                  <a:pt x="0" y="51"/>
                  <a:pt x="0" y="101"/>
                  <a:pt x="0" y="152"/>
                </a:cubicBez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zh-CN" sz="240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5" name="Oval 22"/>
          <p:cNvSpPr>
            <a:spLocks noChangeArrowheads="1"/>
          </p:cNvSpPr>
          <p:nvPr/>
        </p:nvSpPr>
        <p:spPr bwMode="auto">
          <a:xfrm>
            <a:off x="6350526" y="2804585"/>
            <a:ext cx="1234017" cy="1234017"/>
          </a:xfrm>
          <a:prstGeom prst="ellipse">
            <a:avLst/>
          </a:prstGeom>
          <a:solidFill>
            <a:srgbClr val="A90203"/>
          </a:solidFill>
          <a:ln>
            <a:noFill/>
          </a:ln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zh-CN" sz="2135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6" name="Freeform 23"/>
          <p:cNvSpPr>
            <a:spLocks noChangeArrowheads="1"/>
          </p:cNvSpPr>
          <p:nvPr/>
        </p:nvSpPr>
        <p:spPr bwMode="auto">
          <a:xfrm>
            <a:off x="8583609" y="3390901"/>
            <a:ext cx="25400" cy="522816"/>
          </a:xfrm>
          <a:custGeom>
            <a:avLst/>
            <a:gdLst>
              <a:gd name="T0" fmla="*/ 0 w 8"/>
              <a:gd name="T1" fmla="*/ 0 h 152"/>
              <a:gd name="T2" fmla="*/ 8 w 8"/>
              <a:gd name="T3" fmla="*/ 0 h 152"/>
              <a:gd name="T4" fmla="*/ 8 w 8"/>
              <a:gd name="T5" fmla="*/ 152 h 152"/>
              <a:gd name="T6" fmla="*/ 0 w 8"/>
              <a:gd name="T7" fmla="*/ 152 h 152"/>
              <a:gd name="T8" fmla="*/ 0 w 8"/>
              <a:gd name="T9" fmla="*/ 0 h 1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"/>
              <a:gd name="T16" fmla="*/ 0 h 152"/>
              <a:gd name="T17" fmla="*/ 8 w 8"/>
              <a:gd name="T18" fmla="*/ 152 h 15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" h="152">
                <a:moveTo>
                  <a:pt x="0" y="0"/>
                </a:moveTo>
                <a:cubicBezTo>
                  <a:pt x="3" y="0"/>
                  <a:pt x="5" y="0"/>
                  <a:pt x="8" y="0"/>
                </a:cubicBezTo>
                <a:cubicBezTo>
                  <a:pt x="8" y="51"/>
                  <a:pt x="8" y="101"/>
                  <a:pt x="8" y="152"/>
                </a:cubicBezTo>
                <a:cubicBezTo>
                  <a:pt x="5" y="152"/>
                  <a:pt x="3" y="152"/>
                  <a:pt x="0" y="152"/>
                </a:cubicBezTo>
                <a:cubicBezTo>
                  <a:pt x="0" y="101"/>
                  <a:pt x="0" y="51"/>
                  <a:pt x="0" y="0"/>
                </a:cubicBez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zh-CN" sz="240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7" name="Oval 24"/>
          <p:cNvSpPr>
            <a:spLocks noChangeArrowheads="1"/>
          </p:cNvSpPr>
          <p:nvPr/>
        </p:nvSpPr>
        <p:spPr bwMode="auto">
          <a:xfrm>
            <a:off x="7980359" y="2245785"/>
            <a:ext cx="1231900" cy="1231900"/>
          </a:xfrm>
          <a:prstGeom prst="ellipse">
            <a:avLst/>
          </a:prstGeom>
          <a:solidFill>
            <a:srgbClr val="00A69C"/>
          </a:solidFill>
          <a:ln>
            <a:noFill/>
          </a:ln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zh-CN" sz="2135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8" name="Freeform 25"/>
          <p:cNvSpPr>
            <a:spLocks noChangeArrowheads="1"/>
          </p:cNvSpPr>
          <p:nvPr/>
        </p:nvSpPr>
        <p:spPr bwMode="auto">
          <a:xfrm>
            <a:off x="10211325" y="2370669"/>
            <a:ext cx="25400" cy="518583"/>
          </a:xfrm>
          <a:custGeom>
            <a:avLst/>
            <a:gdLst>
              <a:gd name="T0" fmla="*/ 0 w 13"/>
              <a:gd name="T1" fmla="*/ 261 h 261"/>
              <a:gd name="T2" fmla="*/ 13 w 13"/>
              <a:gd name="T3" fmla="*/ 261 h 261"/>
              <a:gd name="T4" fmla="*/ 13 w 13"/>
              <a:gd name="T5" fmla="*/ 0 h 261"/>
              <a:gd name="T6" fmla="*/ 0 w 13"/>
              <a:gd name="T7" fmla="*/ 0 h 261"/>
              <a:gd name="T8" fmla="*/ 0 w 13"/>
              <a:gd name="T9" fmla="*/ 261 h 261"/>
              <a:gd name="T10" fmla="*/ 0 w 13"/>
              <a:gd name="T11" fmla="*/ 261 h 26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3"/>
              <a:gd name="T19" fmla="*/ 0 h 261"/>
              <a:gd name="T20" fmla="*/ 13 w 13"/>
              <a:gd name="T21" fmla="*/ 261 h 26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3" h="261">
                <a:moveTo>
                  <a:pt x="0" y="261"/>
                </a:moveTo>
                <a:lnTo>
                  <a:pt x="13" y="261"/>
                </a:lnTo>
                <a:lnTo>
                  <a:pt x="13" y="0"/>
                </a:lnTo>
                <a:lnTo>
                  <a:pt x="0" y="0"/>
                </a:lnTo>
                <a:lnTo>
                  <a:pt x="0" y="261"/>
                </a:lnTo>
                <a:lnTo>
                  <a:pt x="0" y="26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zh-CN" sz="240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9" name="Oval 26"/>
          <p:cNvSpPr>
            <a:spLocks noChangeArrowheads="1"/>
          </p:cNvSpPr>
          <p:nvPr/>
        </p:nvSpPr>
        <p:spPr bwMode="auto">
          <a:xfrm>
            <a:off x="9608076" y="2804585"/>
            <a:ext cx="1234016" cy="123401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zh-CN" sz="2135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0" name="TextBox 87"/>
          <p:cNvSpPr>
            <a:spLocks noChangeArrowheads="1"/>
          </p:cNvSpPr>
          <p:nvPr/>
        </p:nvSpPr>
        <p:spPr bwMode="auto">
          <a:xfrm>
            <a:off x="1691106" y="2387601"/>
            <a:ext cx="809837" cy="37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r>
              <a:rPr lang="en-US" altLang="zh-CN" sz="1865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Title1</a:t>
            </a:r>
            <a:endParaRPr lang="zh-CN" altLang="en-US" sz="1865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1" name="矩形 100"/>
          <p:cNvSpPr>
            <a:spLocks noChangeArrowheads="1"/>
          </p:cNvSpPr>
          <p:nvPr/>
        </p:nvSpPr>
        <p:spPr bwMode="auto">
          <a:xfrm>
            <a:off x="1529045" y="2829985"/>
            <a:ext cx="106256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r>
              <a:rPr lang="zh-CN" altLang="en-US" sz="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在这里添加文本</a:t>
            </a:r>
            <a:r>
              <a:rPr lang="en-US" altLang="zh-CN" sz="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text</a:t>
            </a:r>
            <a:r>
              <a:rPr lang="zh-CN" altLang="en-US" sz="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在这里添加文本</a:t>
            </a:r>
            <a:r>
              <a:rPr lang="en-US" altLang="zh-CN" sz="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text</a:t>
            </a:r>
            <a:endParaRPr lang="zh-CN" altLang="en-US" sz="8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2" name="直接连接符 101"/>
          <p:cNvSpPr>
            <a:spLocks noChangeShapeType="1"/>
          </p:cNvSpPr>
          <p:nvPr/>
        </p:nvSpPr>
        <p:spPr bwMode="auto">
          <a:xfrm>
            <a:off x="1647292" y="2829984"/>
            <a:ext cx="865717" cy="0"/>
          </a:xfrm>
          <a:prstGeom prst="line">
            <a:avLst/>
          </a:prstGeom>
          <a:noFill/>
          <a:ln w="9525" cap="flat" cmpd="sng">
            <a:solidFill>
              <a:schemeClr val="bg1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 sz="24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3" name="TextBox 95"/>
          <p:cNvSpPr>
            <a:spLocks noChangeArrowheads="1"/>
          </p:cNvSpPr>
          <p:nvPr/>
        </p:nvSpPr>
        <p:spPr bwMode="auto">
          <a:xfrm>
            <a:off x="4950773" y="2387601"/>
            <a:ext cx="809837" cy="37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r>
              <a:rPr lang="en-US" altLang="zh-CN" sz="1865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Title3</a:t>
            </a:r>
            <a:endParaRPr lang="zh-CN" altLang="en-US" sz="1865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" name="矩形 103"/>
          <p:cNvSpPr>
            <a:spLocks noChangeArrowheads="1"/>
          </p:cNvSpPr>
          <p:nvPr/>
        </p:nvSpPr>
        <p:spPr bwMode="auto">
          <a:xfrm>
            <a:off x="4796893" y="2829985"/>
            <a:ext cx="106256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r>
              <a:rPr lang="zh-CN" altLang="en-US" sz="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在这里添加文本</a:t>
            </a:r>
            <a:r>
              <a:rPr lang="en-US" altLang="zh-CN" sz="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text</a:t>
            </a:r>
            <a:r>
              <a:rPr lang="zh-CN" altLang="en-US" sz="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在这里添加文本</a:t>
            </a:r>
            <a:r>
              <a:rPr lang="en-US" altLang="zh-CN" sz="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text</a:t>
            </a:r>
            <a:endParaRPr lang="zh-CN" altLang="en-US" sz="8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5" name="直接连接符 104"/>
          <p:cNvSpPr>
            <a:spLocks noChangeShapeType="1"/>
          </p:cNvSpPr>
          <p:nvPr/>
        </p:nvSpPr>
        <p:spPr bwMode="auto">
          <a:xfrm>
            <a:off x="4906959" y="2829984"/>
            <a:ext cx="865717" cy="0"/>
          </a:xfrm>
          <a:prstGeom prst="line">
            <a:avLst/>
          </a:prstGeom>
          <a:noFill/>
          <a:ln w="9525" cap="flat" cmpd="sng">
            <a:solidFill>
              <a:schemeClr val="bg1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 sz="24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6" name="TextBox 98"/>
          <p:cNvSpPr>
            <a:spLocks noChangeArrowheads="1"/>
          </p:cNvSpPr>
          <p:nvPr/>
        </p:nvSpPr>
        <p:spPr bwMode="auto">
          <a:xfrm>
            <a:off x="8201973" y="2387601"/>
            <a:ext cx="809837" cy="37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r>
              <a:rPr lang="en-US" altLang="zh-CN" sz="1865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Title5</a:t>
            </a:r>
            <a:endParaRPr lang="zh-CN" altLang="en-US" sz="1865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7" name="矩形 106"/>
          <p:cNvSpPr>
            <a:spLocks noChangeArrowheads="1"/>
          </p:cNvSpPr>
          <p:nvPr/>
        </p:nvSpPr>
        <p:spPr bwMode="auto">
          <a:xfrm>
            <a:off x="8048093" y="2829985"/>
            <a:ext cx="106256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r>
              <a:rPr lang="zh-CN" altLang="en-US" sz="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在这里添加文本</a:t>
            </a:r>
            <a:r>
              <a:rPr lang="en-US" altLang="zh-CN" sz="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text</a:t>
            </a:r>
            <a:r>
              <a:rPr lang="zh-CN" altLang="en-US" sz="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在这里添加文本</a:t>
            </a:r>
            <a:r>
              <a:rPr lang="en-US" altLang="zh-CN" sz="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text</a:t>
            </a:r>
            <a:endParaRPr lang="zh-CN" altLang="en-US" sz="8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8" name="直接连接符 107"/>
          <p:cNvSpPr>
            <a:spLocks noChangeShapeType="1"/>
          </p:cNvSpPr>
          <p:nvPr/>
        </p:nvSpPr>
        <p:spPr bwMode="auto">
          <a:xfrm>
            <a:off x="8158159" y="2829984"/>
            <a:ext cx="865717" cy="0"/>
          </a:xfrm>
          <a:prstGeom prst="line">
            <a:avLst/>
          </a:prstGeom>
          <a:noFill/>
          <a:ln w="9525" cap="flat" cmpd="sng">
            <a:solidFill>
              <a:schemeClr val="bg1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 sz="24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9" name="TextBox 101"/>
          <p:cNvSpPr>
            <a:spLocks noChangeArrowheads="1"/>
          </p:cNvSpPr>
          <p:nvPr/>
        </p:nvSpPr>
        <p:spPr bwMode="auto">
          <a:xfrm>
            <a:off x="3319882" y="2925235"/>
            <a:ext cx="809837" cy="37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r>
              <a:rPr lang="en-US" altLang="zh-CN" sz="1865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Title2</a:t>
            </a:r>
            <a:endParaRPr lang="zh-CN" altLang="en-US" sz="1865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0" name="矩形 109"/>
          <p:cNvSpPr>
            <a:spLocks noChangeArrowheads="1"/>
          </p:cNvSpPr>
          <p:nvPr/>
        </p:nvSpPr>
        <p:spPr bwMode="auto">
          <a:xfrm>
            <a:off x="3164943" y="3367618"/>
            <a:ext cx="106256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r>
              <a:rPr lang="zh-CN" altLang="en-US" sz="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在这里添加文本</a:t>
            </a:r>
            <a:r>
              <a:rPr lang="en-US" altLang="zh-CN" sz="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text</a:t>
            </a:r>
            <a:r>
              <a:rPr lang="zh-CN" altLang="en-US" sz="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在这里添加文本</a:t>
            </a:r>
            <a:r>
              <a:rPr lang="en-US" altLang="zh-CN" sz="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text</a:t>
            </a:r>
            <a:endParaRPr lang="zh-CN" altLang="en-US" sz="8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2" name="直接连接符 111"/>
          <p:cNvSpPr>
            <a:spLocks noChangeShapeType="1"/>
          </p:cNvSpPr>
          <p:nvPr/>
        </p:nvSpPr>
        <p:spPr bwMode="auto">
          <a:xfrm>
            <a:off x="3277125" y="3367617"/>
            <a:ext cx="863600" cy="0"/>
          </a:xfrm>
          <a:prstGeom prst="line">
            <a:avLst/>
          </a:prstGeom>
          <a:noFill/>
          <a:ln w="9525" cap="flat" cmpd="sng">
            <a:solidFill>
              <a:schemeClr val="bg1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 sz="24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3" name="TextBox 104"/>
          <p:cNvSpPr>
            <a:spLocks noChangeArrowheads="1"/>
          </p:cNvSpPr>
          <p:nvPr/>
        </p:nvSpPr>
        <p:spPr bwMode="auto">
          <a:xfrm>
            <a:off x="6558382" y="2925235"/>
            <a:ext cx="809837" cy="37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r>
              <a:rPr lang="en-US" altLang="zh-CN" sz="1865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Title4</a:t>
            </a:r>
            <a:endParaRPr lang="zh-CN" altLang="en-US" sz="1865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4" name="矩形 113"/>
          <p:cNvSpPr>
            <a:spLocks noChangeArrowheads="1"/>
          </p:cNvSpPr>
          <p:nvPr/>
        </p:nvSpPr>
        <p:spPr bwMode="auto">
          <a:xfrm>
            <a:off x="6403443" y="3367618"/>
            <a:ext cx="106256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r>
              <a:rPr lang="zh-CN" altLang="en-US" sz="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在这里添加文本</a:t>
            </a:r>
            <a:r>
              <a:rPr lang="en-US" altLang="zh-CN" sz="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text</a:t>
            </a:r>
            <a:r>
              <a:rPr lang="zh-CN" altLang="en-US" sz="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在这里添加文本</a:t>
            </a:r>
            <a:r>
              <a:rPr lang="en-US" altLang="zh-CN" sz="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text</a:t>
            </a:r>
            <a:endParaRPr lang="zh-CN" altLang="en-US" sz="8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5" name="直接连接符 114"/>
          <p:cNvSpPr>
            <a:spLocks noChangeShapeType="1"/>
          </p:cNvSpPr>
          <p:nvPr/>
        </p:nvSpPr>
        <p:spPr bwMode="auto">
          <a:xfrm>
            <a:off x="6515625" y="3367617"/>
            <a:ext cx="863600" cy="0"/>
          </a:xfrm>
          <a:prstGeom prst="line">
            <a:avLst/>
          </a:prstGeom>
          <a:noFill/>
          <a:ln w="9525" cap="flat" cmpd="sng">
            <a:solidFill>
              <a:schemeClr val="bg1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 sz="24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6" name="TextBox 107"/>
          <p:cNvSpPr>
            <a:spLocks noChangeArrowheads="1"/>
          </p:cNvSpPr>
          <p:nvPr/>
        </p:nvSpPr>
        <p:spPr bwMode="auto">
          <a:xfrm>
            <a:off x="9809582" y="2925235"/>
            <a:ext cx="809837" cy="37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r>
              <a:rPr lang="en-US" altLang="zh-CN" sz="1865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Title6</a:t>
            </a:r>
            <a:endParaRPr lang="zh-CN" altLang="en-US" sz="1865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7" name="矩形 116"/>
          <p:cNvSpPr>
            <a:spLocks noChangeArrowheads="1"/>
          </p:cNvSpPr>
          <p:nvPr/>
        </p:nvSpPr>
        <p:spPr bwMode="auto">
          <a:xfrm>
            <a:off x="9654643" y="3367618"/>
            <a:ext cx="106256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r>
              <a:rPr lang="zh-CN" altLang="en-US" sz="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在这里添加文本</a:t>
            </a:r>
            <a:r>
              <a:rPr lang="en-US" altLang="zh-CN" sz="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text</a:t>
            </a:r>
            <a:r>
              <a:rPr lang="zh-CN" altLang="en-US" sz="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在这里添加文本</a:t>
            </a:r>
            <a:r>
              <a:rPr lang="en-US" altLang="zh-CN" sz="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text</a:t>
            </a:r>
            <a:endParaRPr lang="zh-CN" altLang="en-US" sz="8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8" name="直接连接符 117"/>
          <p:cNvSpPr>
            <a:spLocks noChangeShapeType="1"/>
          </p:cNvSpPr>
          <p:nvPr/>
        </p:nvSpPr>
        <p:spPr bwMode="auto">
          <a:xfrm>
            <a:off x="9766825" y="3367617"/>
            <a:ext cx="863600" cy="0"/>
          </a:xfrm>
          <a:prstGeom prst="line">
            <a:avLst/>
          </a:prstGeom>
          <a:noFill/>
          <a:ln w="9525" cap="flat" cmpd="sng">
            <a:solidFill>
              <a:schemeClr val="bg1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 sz="24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9" name="矩形 118"/>
          <p:cNvSpPr>
            <a:spLocks noChangeArrowheads="1"/>
          </p:cNvSpPr>
          <p:nvPr/>
        </p:nvSpPr>
        <p:spPr bwMode="auto">
          <a:xfrm>
            <a:off x="1247462" y="4142317"/>
            <a:ext cx="1617751" cy="37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zh-CN" altLang="en-US" sz="1865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点击添加文本</a:t>
            </a:r>
          </a:p>
        </p:txBody>
      </p:sp>
      <p:sp>
        <p:nvSpPr>
          <p:cNvPr id="120" name="矩形 119"/>
          <p:cNvSpPr>
            <a:spLocks noChangeArrowheads="1"/>
          </p:cNvSpPr>
          <p:nvPr/>
        </p:nvSpPr>
        <p:spPr bwMode="auto">
          <a:xfrm>
            <a:off x="2977454" y="1758951"/>
            <a:ext cx="1617751" cy="37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zh-CN" altLang="en-US" sz="1865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点击添加文本</a:t>
            </a:r>
          </a:p>
        </p:txBody>
      </p:sp>
      <p:sp>
        <p:nvSpPr>
          <p:cNvPr id="121" name="矩形 120"/>
          <p:cNvSpPr>
            <a:spLocks noChangeArrowheads="1"/>
          </p:cNvSpPr>
          <p:nvPr/>
        </p:nvSpPr>
        <p:spPr bwMode="auto">
          <a:xfrm>
            <a:off x="4619988" y="4142317"/>
            <a:ext cx="1617751" cy="37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zh-CN" altLang="en-US" sz="1865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点击添加文本</a:t>
            </a:r>
          </a:p>
        </p:txBody>
      </p:sp>
      <p:sp>
        <p:nvSpPr>
          <p:cNvPr id="122" name="矩形 121"/>
          <p:cNvSpPr>
            <a:spLocks noChangeArrowheads="1"/>
          </p:cNvSpPr>
          <p:nvPr/>
        </p:nvSpPr>
        <p:spPr bwMode="auto">
          <a:xfrm>
            <a:off x="6209604" y="1758951"/>
            <a:ext cx="1617751" cy="37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zh-CN" altLang="en-US" sz="1865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点击添加文本</a:t>
            </a:r>
          </a:p>
        </p:txBody>
      </p:sp>
      <p:sp>
        <p:nvSpPr>
          <p:cNvPr id="123" name="矩形 122"/>
          <p:cNvSpPr>
            <a:spLocks noChangeArrowheads="1"/>
          </p:cNvSpPr>
          <p:nvPr/>
        </p:nvSpPr>
        <p:spPr bwMode="auto">
          <a:xfrm>
            <a:off x="7850021" y="4116917"/>
            <a:ext cx="1617751" cy="37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zh-CN" altLang="en-US" sz="1865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点击添加文本</a:t>
            </a:r>
          </a:p>
        </p:txBody>
      </p:sp>
      <p:sp>
        <p:nvSpPr>
          <p:cNvPr id="124" name="矩形 123"/>
          <p:cNvSpPr>
            <a:spLocks noChangeArrowheads="1"/>
          </p:cNvSpPr>
          <p:nvPr/>
        </p:nvSpPr>
        <p:spPr bwMode="auto">
          <a:xfrm>
            <a:off x="9469270" y="1731435"/>
            <a:ext cx="1617751" cy="37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zh-CN" altLang="en-US" sz="1865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点击添加文本</a:t>
            </a:r>
          </a:p>
        </p:txBody>
      </p:sp>
      <p:sp>
        <p:nvSpPr>
          <p:cNvPr id="125" name="矩形 124"/>
          <p:cNvSpPr>
            <a:spLocks noChangeArrowheads="1"/>
          </p:cNvSpPr>
          <p:nvPr/>
        </p:nvSpPr>
        <p:spPr bwMode="auto">
          <a:xfrm>
            <a:off x="1175276" y="4689682"/>
            <a:ext cx="9872133" cy="785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We provide professional-quality free PowerPoint templates to help you with your business presentations - freeppt7.com</a:t>
            </a:r>
            <a:endParaRPr lang="zh-CN" altLang="en-US" sz="16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7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7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7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7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7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42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42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42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42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42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47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47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47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47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47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500"/>
                            </p:stCondLst>
                            <p:childTnLst>
                              <p:par>
                                <p:cTn id="17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000"/>
                            </p:stCondLst>
                            <p:childTnLst>
                              <p:par>
                                <p:cTn id="20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80" grpId="0" animBg="1"/>
      <p:bldP spid="81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/>
      <p:bldP spid="101" grpId="0"/>
      <p:bldP spid="102" grpId="0" animBg="1"/>
      <p:bldP spid="103" grpId="0"/>
      <p:bldP spid="104" grpId="0"/>
      <p:bldP spid="105" grpId="0" animBg="1"/>
      <p:bldP spid="106" grpId="0"/>
      <p:bldP spid="107" grpId="0"/>
      <p:bldP spid="108" grpId="0" animBg="1"/>
      <p:bldP spid="109" grpId="0"/>
      <p:bldP spid="110" grpId="0"/>
      <p:bldP spid="112" grpId="0" animBg="1"/>
      <p:bldP spid="113" grpId="0"/>
      <p:bldP spid="114" grpId="0"/>
      <p:bldP spid="115" grpId="0" animBg="1"/>
      <p:bldP spid="116" grpId="0"/>
      <p:bldP spid="117" grpId="0"/>
      <p:bldP spid="118" grpId="0" animBg="1"/>
      <p:bldP spid="119" grpId="0"/>
      <p:bldP spid="120" grpId="0"/>
      <p:bldP spid="121" grpId="0"/>
      <p:bldP spid="122" grpId="0"/>
      <p:bldP spid="123" grpId="0"/>
      <p:bldP spid="124" grpId="0"/>
      <p:bldP spid="12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 noChangeArrowheads="1"/>
          </p:cNvSpPr>
          <p:nvPr/>
        </p:nvSpPr>
        <p:spPr bwMode="auto">
          <a:xfrm>
            <a:off x="4701116" y="2170642"/>
            <a:ext cx="2887133" cy="1443567"/>
          </a:xfrm>
          <a:custGeom>
            <a:avLst/>
            <a:gdLst>
              <a:gd name="T0" fmla="*/ 1053 w 1053"/>
              <a:gd name="T1" fmla="*/ 527 h 527"/>
              <a:gd name="T2" fmla="*/ 0 w 1053"/>
              <a:gd name="T3" fmla="*/ 527 h 527"/>
              <a:gd name="T4" fmla="*/ 526 w 1053"/>
              <a:gd name="T5" fmla="*/ 0 h 527"/>
              <a:gd name="T6" fmla="*/ 1053 w 1053"/>
              <a:gd name="T7" fmla="*/ 527 h 527"/>
              <a:gd name="T8" fmla="*/ 0 60000 65536"/>
              <a:gd name="T9" fmla="*/ 0 60000 65536"/>
              <a:gd name="T10" fmla="*/ 0 60000 65536"/>
              <a:gd name="T11" fmla="*/ 0 60000 65536"/>
              <a:gd name="T12" fmla="*/ 0 w 1053"/>
              <a:gd name="T13" fmla="*/ 0 h 527"/>
              <a:gd name="T14" fmla="*/ 1053 w 1053"/>
              <a:gd name="T15" fmla="*/ 527 h 52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53" h="527">
                <a:moveTo>
                  <a:pt x="1053" y="527"/>
                </a:moveTo>
                <a:cubicBezTo>
                  <a:pt x="727" y="527"/>
                  <a:pt x="363" y="527"/>
                  <a:pt x="0" y="527"/>
                </a:cubicBezTo>
                <a:cubicBezTo>
                  <a:pt x="0" y="236"/>
                  <a:pt x="236" y="0"/>
                  <a:pt x="526" y="0"/>
                </a:cubicBezTo>
                <a:cubicBezTo>
                  <a:pt x="818" y="0"/>
                  <a:pt x="1053" y="236"/>
                  <a:pt x="1053" y="527"/>
                </a:cubicBezTo>
              </a:path>
            </a:pathLst>
          </a:custGeom>
          <a:solidFill>
            <a:srgbClr val="EC6128"/>
          </a:solidFill>
          <a:ln>
            <a:noFill/>
          </a:ln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zh-CN" sz="2135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Freeform 8"/>
          <p:cNvSpPr>
            <a:spLocks noChangeArrowheads="1"/>
          </p:cNvSpPr>
          <p:nvPr/>
        </p:nvSpPr>
        <p:spPr bwMode="auto">
          <a:xfrm>
            <a:off x="7793567" y="1836208"/>
            <a:ext cx="3558116" cy="1778000"/>
          </a:xfrm>
          <a:custGeom>
            <a:avLst/>
            <a:gdLst>
              <a:gd name="T0" fmla="*/ 1298 w 1298"/>
              <a:gd name="T1" fmla="*/ 650 h 650"/>
              <a:gd name="T2" fmla="*/ 0 w 1298"/>
              <a:gd name="T3" fmla="*/ 650 h 650"/>
              <a:gd name="T4" fmla="*/ 649 w 1298"/>
              <a:gd name="T5" fmla="*/ 0 h 650"/>
              <a:gd name="T6" fmla="*/ 1298 w 1298"/>
              <a:gd name="T7" fmla="*/ 650 h 650"/>
              <a:gd name="T8" fmla="*/ 0 60000 65536"/>
              <a:gd name="T9" fmla="*/ 0 60000 65536"/>
              <a:gd name="T10" fmla="*/ 0 60000 65536"/>
              <a:gd name="T11" fmla="*/ 0 60000 65536"/>
              <a:gd name="T12" fmla="*/ 0 w 1298"/>
              <a:gd name="T13" fmla="*/ 0 h 650"/>
              <a:gd name="T14" fmla="*/ 1298 w 1298"/>
              <a:gd name="T15" fmla="*/ 650 h 6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98" h="650">
                <a:moveTo>
                  <a:pt x="1298" y="650"/>
                </a:moveTo>
                <a:cubicBezTo>
                  <a:pt x="895" y="650"/>
                  <a:pt x="448" y="650"/>
                  <a:pt x="0" y="650"/>
                </a:cubicBezTo>
                <a:cubicBezTo>
                  <a:pt x="0" y="291"/>
                  <a:pt x="290" y="0"/>
                  <a:pt x="649" y="0"/>
                </a:cubicBezTo>
                <a:cubicBezTo>
                  <a:pt x="1008" y="0"/>
                  <a:pt x="1298" y="291"/>
                  <a:pt x="1298" y="650"/>
                </a:cubicBezTo>
              </a:path>
            </a:pathLst>
          </a:custGeom>
          <a:solidFill>
            <a:srgbClr val="A90203"/>
          </a:solidFill>
          <a:ln>
            <a:noFill/>
          </a:ln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zh-CN" sz="2135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Freeform 12"/>
          <p:cNvSpPr>
            <a:spLocks noChangeArrowheads="1"/>
          </p:cNvSpPr>
          <p:nvPr/>
        </p:nvSpPr>
        <p:spPr bwMode="auto">
          <a:xfrm>
            <a:off x="2434167" y="2583392"/>
            <a:ext cx="2063749" cy="1030816"/>
          </a:xfrm>
          <a:custGeom>
            <a:avLst/>
            <a:gdLst>
              <a:gd name="T0" fmla="*/ 753 w 753"/>
              <a:gd name="T1" fmla="*/ 377 h 377"/>
              <a:gd name="T2" fmla="*/ 0 w 753"/>
              <a:gd name="T3" fmla="*/ 377 h 377"/>
              <a:gd name="T4" fmla="*/ 376 w 753"/>
              <a:gd name="T5" fmla="*/ 0 h 377"/>
              <a:gd name="T6" fmla="*/ 753 w 753"/>
              <a:gd name="T7" fmla="*/ 377 h 377"/>
              <a:gd name="T8" fmla="*/ 0 60000 65536"/>
              <a:gd name="T9" fmla="*/ 0 60000 65536"/>
              <a:gd name="T10" fmla="*/ 0 60000 65536"/>
              <a:gd name="T11" fmla="*/ 0 60000 65536"/>
              <a:gd name="T12" fmla="*/ 0 w 753"/>
              <a:gd name="T13" fmla="*/ 0 h 377"/>
              <a:gd name="T14" fmla="*/ 753 w 753"/>
              <a:gd name="T15" fmla="*/ 377 h 37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53" h="377">
                <a:moveTo>
                  <a:pt x="753" y="377"/>
                </a:moveTo>
                <a:cubicBezTo>
                  <a:pt x="519" y="377"/>
                  <a:pt x="259" y="377"/>
                  <a:pt x="0" y="377"/>
                </a:cubicBezTo>
                <a:cubicBezTo>
                  <a:pt x="0" y="169"/>
                  <a:pt x="168" y="0"/>
                  <a:pt x="376" y="0"/>
                </a:cubicBezTo>
                <a:cubicBezTo>
                  <a:pt x="584" y="0"/>
                  <a:pt x="753" y="169"/>
                  <a:pt x="753" y="377"/>
                </a:cubicBezTo>
              </a:path>
            </a:pathLst>
          </a:custGeom>
          <a:solidFill>
            <a:srgbClr val="FFC000"/>
          </a:solidFill>
          <a:ln>
            <a:noFill/>
          </a:ln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zh-CN" sz="2135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Freeform 14"/>
          <p:cNvSpPr>
            <a:spLocks noChangeArrowheads="1"/>
          </p:cNvSpPr>
          <p:nvPr/>
        </p:nvSpPr>
        <p:spPr bwMode="auto">
          <a:xfrm>
            <a:off x="992716" y="2996141"/>
            <a:ext cx="1238251" cy="618067"/>
          </a:xfrm>
          <a:custGeom>
            <a:avLst/>
            <a:gdLst>
              <a:gd name="T0" fmla="*/ 452 w 452"/>
              <a:gd name="T1" fmla="*/ 226 h 226"/>
              <a:gd name="T2" fmla="*/ 0 w 452"/>
              <a:gd name="T3" fmla="*/ 226 h 226"/>
              <a:gd name="T4" fmla="*/ 226 w 452"/>
              <a:gd name="T5" fmla="*/ 0 h 226"/>
              <a:gd name="T6" fmla="*/ 452 w 452"/>
              <a:gd name="T7" fmla="*/ 226 h 226"/>
              <a:gd name="T8" fmla="*/ 0 60000 65536"/>
              <a:gd name="T9" fmla="*/ 0 60000 65536"/>
              <a:gd name="T10" fmla="*/ 0 60000 65536"/>
              <a:gd name="T11" fmla="*/ 0 60000 65536"/>
              <a:gd name="T12" fmla="*/ 0 w 452"/>
              <a:gd name="T13" fmla="*/ 0 h 226"/>
              <a:gd name="T14" fmla="*/ 452 w 452"/>
              <a:gd name="T15" fmla="*/ 226 h 2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2" h="226">
                <a:moveTo>
                  <a:pt x="452" y="226"/>
                </a:moveTo>
                <a:cubicBezTo>
                  <a:pt x="312" y="226"/>
                  <a:pt x="156" y="226"/>
                  <a:pt x="0" y="226"/>
                </a:cubicBezTo>
                <a:cubicBezTo>
                  <a:pt x="0" y="101"/>
                  <a:pt x="101" y="0"/>
                  <a:pt x="226" y="0"/>
                </a:cubicBezTo>
                <a:cubicBezTo>
                  <a:pt x="351" y="0"/>
                  <a:pt x="452" y="101"/>
                  <a:pt x="452" y="226"/>
                </a:cubicBezTo>
              </a:path>
            </a:pathLst>
          </a:custGeom>
          <a:solidFill>
            <a:srgbClr val="00A69C"/>
          </a:solidFill>
          <a:ln>
            <a:noFill/>
          </a:ln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zh-CN" sz="2135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TextBox 682"/>
          <p:cNvSpPr>
            <a:spLocks noChangeArrowheads="1"/>
          </p:cNvSpPr>
          <p:nvPr/>
        </p:nvSpPr>
        <p:spPr bwMode="auto">
          <a:xfrm>
            <a:off x="8967331" y="2204509"/>
            <a:ext cx="121058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r>
              <a:rPr lang="en-US" sz="7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68</a:t>
            </a:r>
            <a:endParaRPr lang="zh-CN" altLang="en-US" sz="72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TextBox 682"/>
          <p:cNvSpPr>
            <a:spLocks noChangeArrowheads="1"/>
          </p:cNvSpPr>
          <p:nvPr/>
        </p:nvSpPr>
        <p:spPr bwMode="auto">
          <a:xfrm>
            <a:off x="5691117" y="2445809"/>
            <a:ext cx="1021433" cy="99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r>
              <a:rPr lang="en-US" sz="5865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37</a:t>
            </a:r>
            <a:endParaRPr lang="zh-CN" altLang="en-US" sz="5865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TextBox 682"/>
          <p:cNvSpPr>
            <a:spLocks noChangeArrowheads="1"/>
          </p:cNvSpPr>
          <p:nvPr/>
        </p:nvSpPr>
        <p:spPr bwMode="auto">
          <a:xfrm>
            <a:off x="2990449" y="2723093"/>
            <a:ext cx="87075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r>
              <a:rPr lang="en-US" sz="48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19</a:t>
            </a:r>
            <a:endParaRPr lang="zh-CN" altLang="en-US" sz="480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TextBox 682"/>
          <p:cNvSpPr>
            <a:spLocks noChangeArrowheads="1"/>
          </p:cNvSpPr>
          <p:nvPr/>
        </p:nvSpPr>
        <p:spPr bwMode="auto">
          <a:xfrm>
            <a:off x="1313629" y="2966508"/>
            <a:ext cx="465192" cy="667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r>
              <a:rPr lang="en-US" sz="3735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6</a:t>
            </a:r>
            <a:endParaRPr lang="zh-CN" altLang="en-US" sz="3735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TextBox 59"/>
          <p:cNvSpPr>
            <a:spLocks noChangeArrowheads="1"/>
          </p:cNvSpPr>
          <p:nvPr/>
        </p:nvSpPr>
        <p:spPr bwMode="auto">
          <a:xfrm>
            <a:off x="821658" y="3747559"/>
            <a:ext cx="15824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r>
              <a:rPr lang="en-US" altLang="zh-CN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TextBox 60"/>
          <p:cNvSpPr>
            <a:spLocks noChangeArrowheads="1"/>
          </p:cNvSpPr>
          <p:nvPr/>
        </p:nvSpPr>
        <p:spPr bwMode="auto">
          <a:xfrm>
            <a:off x="2599716" y="3747559"/>
            <a:ext cx="173476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TextBox 61"/>
          <p:cNvSpPr>
            <a:spLocks noChangeArrowheads="1"/>
          </p:cNvSpPr>
          <p:nvPr/>
        </p:nvSpPr>
        <p:spPr bwMode="auto">
          <a:xfrm>
            <a:off x="4812429" y="3717925"/>
            <a:ext cx="266451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直接连接符 14"/>
          <p:cNvSpPr>
            <a:spLocks noChangeShapeType="1"/>
          </p:cNvSpPr>
          <p:nvPr/>
        </p:nvSpPr>
        <p:spPr bwMode="auto">
          <a:xfrm>
            <a:off x="927224" y="4397045"/>
            <a:ext cx="1246717" cy="0"/>
          </a:xfrm>
          <a:prstGeom prst="line">
            <a:avLst/>
          </a:prstGeom>
          <a:noFill/>
          <a:ln w="5080" cap="flat" cmpd="sng">
            <a:solidFill>
              <a:schemeClr val="bg1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 sz="240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821658" y="4223325"/>
            <a:ext cx="1441451" cy="91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just"/>
            <a:r>
              <a:rPr lang="en-US" altLang="zh-CN" sz="1335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zh-CN" altLang="en-US" sz="1335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直接连接符 16"/>
          <p:cNvSpPr>
            <a:spLocks noChangeShapeType="1"/>
          </p:cNvSpPr>
          <p:nvPr/>
        </p:nvSpPr>
        <p:spPr bwMode="auto">
          <a:xfrm>
            <a:off x="2573991" y="4441496"/>
            <a:ext cx="1651000" cy="0"/>
          </a:xfrm>
          <a:prstGeom prst="line">
            <a:avLst/>
          </a:prstGeom>
          <a:noFill/>
          <a:ln w="5080" cap="flat" cmpd="sng">
            <a:solidFill>
              <a:schemeClr val="bg1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 sz="240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2573991" y="4310107"/>
            <a:ext cx="1735667" cy="76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just"/>
            <a:r>
              <a:rPr lang="en-US" altLang="zh-CN" sz="1465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zh-CN" altLang="en-US" sz="1465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直接连接符 18"/>
          <p:cNvSpPr>
            <a:spLocks noChangeShapeType="1"/>
          </p:cNvSpPr>
          <p:nvPr/>
        </p:nvSpPr>
        <p:spPr bwMode="auto">
          <a:xfrm>
            <a:off x="4887383" y="4441826"/>
            <a:ext cx="2514600" cy="2116"/>
          </a:xfrm>
          <a:prstGeom prst="line">
            <a:avLst/>
          </a:prstGeom>
          <a:noFill/>
          <a:ln w="5080" cap="flat" cmpd="sng">
            <a:solidFill>
              <a:schemeClr val="bg1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 sz="240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4777584" y="4312554"/>
            <a:ext cx="2717800" cy="95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just"/>
            <a:r>
              <a:rPr lang="en-US" altLang="zh-CN" sz="1865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zh-CN" altLang="en-US" sz="1865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TextBox 71"/>
          <p:cNvSpPr>
            <a:spLocks noChangeArrowheads="1"/>
          </p:cNvSpPr>
          <p:nvPr/>
        </p:nvSpPr>
        <p:spPr bwMode="auto">
          <a:xfrm>
            <a:off x="8082473" y="3717925"/>
            <a:ext cx="298030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r>
              <a:rPr lang="en-US" altLang="zh-C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直接连接符 21"/>
          <p:cNvSpPr>
            <a:spLocks noChangeShapeType="1"/>
          </p:cNvSpPr>
          <p:nvPr/>
        </p:nvSpPr>
        <p:spPr bwMode="auto">
          <a:xfrm>
            <a:off x="8193617" y="4492625"/>
            <a:ext cx="2755900" cy="0"/>
          </a:xfrm>
          <a:prstGeom prst="line">
            <a:avLst/>
          </a:prstGeom>
          <a:noFill/>
          <a:ln w="5080" cap="flat" cmpd="sng">
            <a:solidFill>
              <a:schemeClr val="bg1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 sz="240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矩形 22"/>
          <p:cNvSpPr>
            <a:spLocks noChangeArrowheads="1"/>
          </p:cNvSpPr>
          <p:nvPr/>
        </p:nvSpPr>
        <p:spPr bwMode="auto">
          <a:xfrm>
            <a:off x="8206584" y="4369704"/>
            <a:ext cx="2715684" cy="107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just"/>
            <a:r>
              <a:rPr lang="en-US" altLang="zh-CN" sz="2135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zh-CN" altLang="en-US" sz="2135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" name="直接连接符 23"/>
          <p:cNvSpPr>
            <a:spLocks noChangeShapeType="1"/>
          </p:cNvSpPr>
          <p:nvPr/>
        </p:nvSpPr>
        <p:spPr bwMode="auto">
          <a:xfrm>
            <a:off x="927224" y="5167512"/>
            <a:ext cx="1246717" cy="2117"/>
          </a:xfrm>
          <a:prstGeom prst="line">
            <a:avLst/>
          </a:prstGeom>
          <a:noFill/>
          <a:ln w="5080" cap="flat" cmpd="sng">
            <a:solidFill>
              <a:schemeClr val="bg1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 sz="240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" name="直接连接符 24"/>
          <p:cNvSpPr>
            <a:spLocks noChangeShapeType="1"/>
          </p:cNvSpPr>
          <p:nvPr/>
        </p:nvSpPr>
        <p:spPr bwMode="auto">
          <a:xfrm>
            <a:off x="2573991" y="5254296"/>
            <a:ext cx="1651000" cy="0"/>
          </a:xfrm>
          <a:prstGeom prst="line">
            <a:avLst/>
          </a:prstGeom>
          <a:noFill/>
          <a:ln w="5080" cap="flat" cmpd="sng">
            <a:solidFill>
              <a:schemeClr val="bg1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 sz="240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6" name="直接连接符 25"/>
          <p:cNvSpPr>
            <a:spLocks noChangeShapeType="1"/>
          </p:cNvSpPr>
          <p:nvPr/>
        </p:nvSpPr>
        <p:spPr bwMode="auto">
          <a:xfrm>
            <a:off x="4887383" y="5239808"/>
            <a:ext cx="2514600" cy="0"/>
          </a:xfrm>
          <a:prstGeom prst="line">
            <a:avLst/>
          </a:prstGeom>
          <a:noFill/>
          <a:ln w="5080" cap="flat" cmpd="sng">
            <a:solidFill>
              <a:schemeClr val="bg1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 sz="240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7" name="直接连接符 26"/>
          <p:cNvSpPr>
            <a:spLocks noChangeShapeType="1"/>
          </p:cNvSpPr>
          <p:nvPr/>
        </p:nvSpPr>
        <p:spPr bwMode="auto">
          <a:xfrm>
            <a:off x="8193617" y="5432425"/>
            <a:ext cx="2755900" cy="0"/>
          </a:xfrm>
          <a:prstGeom prst="line">
            <a:avLst/>
          </a:prstGeom>
          <a:noFill/>
          <a:ln w="5080" cap="flat" cmpd="sng">
            <a:solidFill>
              <a:schemeClr val="bg1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 sz="240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 animBg="1"/>
      <p:bldP spid="16" grpId="0"/>
      <p:bldP spid="17" grpId="0" animBg="1"/>
      <p:bldP spid="18" grpId="0"/>
      <p:bldP spid="19" grpId="0" animBg="1"/>
      <p:bldP spid="20" grpId="0"/>
      <p:bldP spid="21" grpId="0"/>
      <p:bldP spid="22" grpId="0" animBg="1"/>
      <p:bldP spid="23" grpId="0"/>
      <p:bldP spid="24" grpId="0" animBg="1"/>
      <p:bldP spid="25" grpId="0" animBg="1"/>
      <p:bldP spid="26" grpId="0" animBg="1"/>
      <p:bldP spid="2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6" name="内容占位符 5" descr="图片包含 轮廓&#10;&#10;已生成极高可信度的说明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540" y="1825625"/>
            <a:ext cx="3462919" cy="4351338"/>
          </a:xfr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4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484686" y="2509987"/>
            <a:ext cx="55406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b="1" dirty="0">
                <a:gradFill>
                  <a:gsLst>
                    <a:gs pos="0">
                      <a:srgbClr val="A90203"/>
                    </a:gs>
                    <a:gs pos="100000">
                      <a:srgbClr val="EC6128"/>
                    </a:gs>
                  </a:gsLst>
                  <a:lin ang="5400000" scaled="1"/>
                </a:gradFill>
                <a:cs typeface="+mn-ea"/>
                <a:sym typeface="+mn-lt"/>
              </a:rPr>
              <a:t>THANK YOU</a:t>
            </a:r>
            <a:endParaRPr lang="zh-CN" altLang="en-US" sz="6600" b="1" dirty="0">
              <a:gradFill>
                <a:gsLst>
                  <a:gs pos="0">
                    <a:srgbClr val="A90203"/>
                  </a:gs>
                  <a:gs pos="100000">
                    <a:srgbClr val="EC6128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176519" y="3590791"/>
            <a:ext cx="61772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1" name="图片 10" descr="图片包含 轮廓&#10;&#10;已生成极高可信度的说明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08" b="52593"/>
          <a:stretch>
            <a:fillRect/>
          </a:stretch>
        </p:blipFill>
        <p:spPr>
          <a:xfrm>
            <a:off x="5803333" y="4481743"/>
            <a:ext cx="432867" cy="633680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55CA2ECF-C67D-F2E9-BD5B-9BC74A63AD82}"/>
              </a:ext>
            </a:extLst>
          </p:cNvPr>
          <p:cNvGrpSpPr/>
          <p:nvPr/>
        </p:nvGrpSpPr>
        <p:grpSpPr>
          <a:xfrm>
            <a:off x="6397920" y="4538249"/>
            <a:ext cx="3734477" cy="314481"/>
            <a:chOff x="4414802" y="4745227"/>
            <a:chExt cx="3734477" cy="314481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58800CDA-003B-78F4-5E64-A211AD7489F0}"/>
                </a:ext>
              </a:extLst>
            </p:cNvPr>
            <p:cNvGrpSpPr/>
            <p:nvPr/>
          </p:nvGrpSpPr>
          <p:grpSpPr>
            <a:xfrm>
              <a:off x="6654696" y="4763888"/>
              <a:ext cx="290407" cy="290407"/>
              <a:chOff x="2633025" y="5543873"/>
              <a:chExt cx="290407" cy="290407"/>
            </a:xfrm>
            <a:solidFill>
              <a:schemeClr val="bg1"/>
            </a:solidFill>
          </p:grpSpPr>
          <p:sp>
            <p:nvSpPr>
              <p:cNvPr id="18" name="Oval 15">
                <a:extLst>
                  <a:ext uri="{FF2B5EF4-FFF2-40B4-BE49-F238E27FC236}">
                    <a16:creationId xmlns:a16="http://schemas.microsoft.com/office/drawing/2014/main" id="{68860F7A-9632-BFDD-9C97-59A79A7383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3025" y="5543873"/>
                <a:ext cx="290407" cy="290407"/>
              </a:xfrm>
              <a:prstGeom prst="ellipse">
                <a:avLst/>
              </a:prstGeom>
              <a:solidFill>
                <a:srgbClr val="C13D08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>
                  <a:solidFill>
                    <a:srgbClr val="36396E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9" name="Group 16">
                <a:extLst>
                  <a:ext uri="{FF2B5EF4-FFF2-40B4-BE49-F238E27FC236}">
                    <a16:creationId xmlns:a16="http://schemas.microsoft.com/office/drawing/2014/main" id="{AC3A22AF-30DB-F770-895B-0574A108E8A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26440" y="5588961"/>
                <a:ext cx="104062" cy="180353"/>
                <a:chOff x="4441" y="3117"/>
                <a:chExt cx="215" cy="372"/>
              </a:xfrm>
              <a:grpFill/>
            </p:grpSpPr>
            <p:sp>
              <p:nvSpPr>
                <p:cNvPr id="20" name="Freeform 17">
                  <a:extLst>
                    <a:ext uri="{FF2B5EF4-FFF2-40B4-BE49-F238E27FC236}">
                      <a16:creationId xmlns:a16="http://schemas.microsoft.com/office/drawing/2014/main" id="{41D18A7D-94B4-E866-E37E-398B583FCB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74" y="3117"/>
                  <a:ext cx="149" cy="253"/>
                </a:xfrm>
                <a:custGeom>
                  <a:avLst/>
                  <a:gdLst>
                    <a:gd name="T0" fmla="*/ 31 w 63"/>
                    <a:gd name="T1" fmla="*/ 107 h 107"/>
                    <a:gd name="T2" fmla="*/ 63 w 63"/>
                    <a:gd name="T3" fmla="*/ 78 h 107"/>
                    <a:gd name="T4" fmla="*/ 63 w 63"/>
                    <a:gd name="T5" fmla="*/ 29 h 107"/>
                    <a:gd name="T6" fmla="*/ 31 w 63"/>
                    <a:gd name="T7" fmla="*/ 0 h 107"/>
                    <a:gd name="T8" fmla="*/ 0 w 63"/>
                    <a:gd name="T9" fmla="*/ 29 h 107"/>
                    <a:gd name="T10" fmla="*/ 0 w 63"/>
                    <a:gd name="T11" fmla="*/ 78 h 107"/>
                    <a:gd name="T12" fmla="*/ 31 w 63"/>
                    <a:gd name="T13" fmla="*/ 107 h 107"/>
                    <a:gd name="T14" fmla="*/ 10 w 63"/>
                    <a:gd name="T15" fmla="*/ 29 h 107"/>
                    <a:gd name="T16" fmla="*/ 31 w 63"/>
                    <a:gd name="T17" fmla="*/ 10 h 107"/>
                    <a:gd name="T18" fmla="*/ 53 w 63"/>
                    <a:gd name="T19" fmla="*/ 29 h 107"/>
                    <a:gd name="T20" fmla="*/ 53 w 63"/>
                    <a:gd name="T21" fmla="*/ 78 h 107"/>
                    <a:gd name="T22" fmla="*/ 31 w 63"/>
                    <a:gd name="T23" fmla="*/ 97 h 107"/>
                    <a:gd name="T24" fmla="*/ 10 w 63"/>
                    <a:gd name="T25" fmla="*/ 78 h 107"/>
                    <a:gd name="T26" fmla="*/ 10 w 63"/>
                    <a:gd name="T27" fmla="*/ 29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3" h="107">
                      <a:moveTo>
                        <a:pt x="31" y="107"/>
                      </a:moveTo>
                      <a:cubicBezTo>
                        <a:pt x="49" y="107"/>
                        <a:pt x="63" y="94"/>
                        <a:pt x="63" y="78"/>
                      </a:cubicBezTo>
                      <a:cubicBezTo>
                        <a:pt x="63" y="29"/>
                        <a:pt x="63" y="29"/>
                        <a:pt x="63" y="29"/>
                      </a:cubicBezTo>
                      <a:cubicBezTo>
                        <a:pt x="63" y="13"/>
                        <a:pt x="49" y="0"/>
                        <a:pt x="31" y="0"/>
                      </a:cubicBezTo>
                      <a:cubicBezTo>
                        <a:pt x="14" y="0"/>
                        <a:pt x="0" y="13"/>
                        <a:pt x="0" y="29"/>
                      </a:cubicBezTo>
                      <a:cubicBezTo>
                        <a:pt x="0" y="78"/>
                        <a:pt x="0" y="78"/>
                        <a:pt x="0" y="78"/>
                      </a:cubicBezTo>
                      <a:cubicBezTo>
                        <a:pt x="0" y="94"/>
                        <a:pt x="14" y="107"/>
                        <a:pt x="31" y="107"/>
                      </a:cubicBezTo>
                      <a:close/>
                      <a:moveTo>
                        <a:pt x="10" y="29"/>
                      </a:moveTo>
                      <a:cubicBezTo>
                        <a:pt x="10" y="18"/>
                        <a:pt x="19" y="10"/>
                        <a:pt x="31" y="10"/>
                      </a:cubicBezTo>
                      <a:cubicBezTo>
                        <a:pt x="43" y="10"/>
                        <a:pt x="53" y="18"/>
                        <a:pt x="53" y="29"/>
                      </a:cubicBezTo>
                      <a:cubicBezTo>
                        <a:pt x="53" y="78"/>
                        <a:pt x="53" y="78"/>
                        <a:pt x="53" y="78"/>
                      </a:cubicBezTo>
                      <a:cubicBezTo>
                        <a:pt x="53" y="88"/>
                        <a:pt x="43" y="97"/>
                        <a:pt x="31" y="97"/>
                      </a:cubicBezTo>
                      <a:cubicBezTo>
                        <a:pt x="19" y="97"/>
                        <a:pt x="10" y="88"/>
                        <a:pt x="10" y="78"/>
                      </a:cubicBezTo>
                      <a:lnTo>
                        <a:pt x="10" y="29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Freeform 18">
                  <a:extLst>
                    <a:ext uri="{FF2B5EF4-FFF2-40B4-BE49-F238E27FC236}">
                      <a16:creationId xmlns:a16="http://schemas.microsoft.com/office/drawing/2014/main" id="{63CDD5D6-86A8-8024-431F-F70578ACDD5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41" y="3267"/>
                  <a:ext cx="215" cy="222"/>
                </a:xfrm>
                <a:custGeom>
                  <a:avLst/>
                  <a:gdLst>
                    <a:gd name="T0" fmla="*/ 86 w 91"/>
                    <a:gd name="T1" fmla="*/ 0 h 94"/>
                    <a:gd name="T2" fmla="*/ 81 w 91"/>
                    <a:gd name="T3" fmla="*/ 5 h 94"/>
                    <a:gd name="T4" fmla="*/ 81 w 91"/>
                    <a:gd name="T5" fmla="*/ 28 h 94"/>
                    <a:gd name="T6" fmla="*/ 45 w 91"/>
                    <a:gd name="T7" fmla="*/ 59 h 94"/>
                    <a:gd name="T8" fmla="*/ 10 w 91"/>
                    <a:gd name="T9" fmla="*/ 28 h 94"/>
                    <a:gd name="T10" fmla="*/ 10 w 91"/>
                    <a:gd name="T11" fmla="*/ 5 h 94"/>
                    <a:gd name="T12" fmla="*/ 5 w 91"/>
                    <a:gd name="T13" fmla="*/ 0 h 94"/>
                    <a:gd name="T14" fmla="*/ 0 w 91"/>
                    <a:gd name="T15" fmla="*/ 5 h 94"/>
                    <a:gd name="T16" fmla="*/ 0 w 91"/>
                    <a:gd name="T17" fmla="*/ 28 h 94"/>
                    <a:gd name="T18" fmla="*/ 40 w 91"/>
                    <a:gd name="T19" fmla="*/ 69 h 94"/>
                    <a:gd name="T20" fmla="*/ 40 w 91"/>
                    <a:gd name="T21" fmla="*/ 84 h 94"/>
                    <a:gd name="T22" fmla="*/ 20 w 91"/>
                    <a:gd name="T23" fmla="*/ 84 h 94"/>
                    <a:gd name="T24" fmla="*/ 15 w 91"/>
                    <a:gd name="T25" fmla="*/ 89 h 94"/>
                    <a:gd name="T26" fmla="*/ 20 w 91"/>
                    <a:gd name="T27" fmla="*/ 94 h 94"/>
                    <a:gd name="T28" fmla="*/ 70 w 91"/>
                    <a:gd name="T29" fmla="*/ 94 h 94"/>
                    <a:gd name="T30" fmla="*/ 75 w 91"/>
                    <a:gd name="T31" fmla="*/ 89 h 94"/>
                    <a:gd name="T32" fmla="*/ 70 w 91"/>
                    <a:gd name="T33" fmla="*/ 84 h 94"/>
                    <a:gd name="T34" fmla="*/ 50 w 91"/>
                    <a:gd name="T35" fmla="*/ 84 h 94"/>
                    <a:gd name="T36" fmla="*/ 50 w 91"/>
                    <a:gd name="T37" fmla="*/ 69 h 94"/>
                    <a:gd name="T38" fmla="*/ 91 w 91"/>
                    <a:gd name="T39" fmla="*/ 28 h 94"/>
                    <a:gd name="T40" fmla="*/ 91 w 91"/>
                    <a:gd name="T41" fmla="*/ 5 h 94"/>
                    <a:gd name="T42" fmla="*/ 86 w 91"/>
                    <a:gd name="T43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91" h="94">
                      <a:moveTo>
                        <a:pt x="86" y="0"/>
                      </a:moveTo>
                      <a:cubicBezTo>
                        <a:pt x="83" y="0"/>
                        <a:pt x="81" y="3"/>
                        <a:pt x="81" y="5"/>
                      </a:cubicBezTo>
                      <a:cubicBezTo>
                        <a:pt x="81" y="28"/>
                        <a:pt x="81" y="28"/>
                        <a:pt x="81" y="28"/>
                      </a:cubicBezTo>
                      <a:cubicBezTo>
                        <a:pt x="81" y="45"/>
                        <a:pt x="65" y="59"/>
                        <a:pt x="45" y="59"/>
                      </a:cubicBezTo>
                      <a:cubicBezTo>
                        <a:pt x="26" y="59"/>
                        <a:pt x="10" y="45"/>
                        <a:pt x="10" y="28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0" y="2"/>
                        <a:pt x="8" y="0"/>
                        <a:pt x="5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49"/>
                        <a:pt x="18" y="67"/>
                        <a:pt x="40" y="69"/>
                      </a:cubicBezTo>
                      <a:cubicBezTo>
                        <a:pt x="40" y="84"/>
                        <a:pt x="40" y="84"/>
                        <a:pt x="40" y="84"/>
                      </a:cubicBezTo>
                      <a:cubicBezTo>
                        <a:pt x="20" y="84"/>
                        <a:pt x="20" y="84"/>
                        <a:pt x="20" y="84"/>
                      </a:cubicBezTo>
                      <a:cubicBezTo>
                        <a:pt x="18" y="84"/>
                        <a:pt x="15" y="86"/>
                        <a:pt x="15" y="89"/>
                      </a:cubicBezTo>
                      <a:cubicBezTo>
                        <a:pt x="15" y="92"/>
                        <a:pt x="18" y="94"/>
                        <a:pt x="20" y="94"/>
                      </a:cubicBezTo>
                      <a:cubicBezTo>
                        <a:pt x="70" y="94"/>
                        <a:pt x="70" y="94"/>
                        <a:pt x="70" y="94"/>
                      </a:cubicBezTo>
                      <a:cubicBezTo>
                        <a:pt x="73" y="94"/>
                        <a:pt x="75" y="92"/>
                        <a:pt x="75" y="89"/>
                      </a:cubicBezTo>
                      <a:cubicBezTo>
                        <a:pt x="75" y="86"/>
                        <a:pt x="73" y="84"/>
                        <a:pt x="70" y="84"/>
                      </a:cubicBezTo>
                      <a:cubicBezTo>
                        <a:pt x="50" y="84"/>
                        <a:pt x="50" y="84"/>
                        <a:pt x="50" y="84"/>
                      </a:cubicBezTo>
                      <a:cubicBezTo>
                        <a:pt x="50" y="69"/>
                        <a:pt x="50" y="69"/>
                        <a:pt x="50" y="69"/>
                      </a:cubicBezTo>
                      <a:cubicBezTo>
                        <a:pt x="73" y="67"/>
                        <a:pt x="91" y="49"/>
                        <a:pt x="91" y="28"/>
                      </a:cubicBezTo>
                      <a:cubicBezTo>
                        <a:pt x="91" y="5"/>
                        <a:pt x="91" y="5"/>
                        <a:pt x="91" y="5"/>
                      </a:cubicBezTo>
                      <a:cubicBezTo>
                        <a:pt x="91" y="3"/>
                        <a:pt x="88" y="0"/>
                        <a:pt x="86" y="0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06BFCF18-7C97-FBF4-093A-08FEEFF1A099}"/>
                </a:ext>
              </a:extLst>
            </p:cNvPr>
            <p:cNvGrpSpPr/>
            <p:nvPr/>
          </p:nvGrpSpPr>
          <p:grpSpPr>
            <a:xfrm>
              <a:off x="4414802" y="4745227"/>
              <a:ext cx="290407" cy="290407"/>
              <a:chOff x="732769" y="5535598"/>
              <a:chExt cx="290407" cy="290407"/>
            </a:xfrm>
            <a:solidFill>
              <a:schemeClr val="bg1"/>
            </a:solidFill>
          </p:grpSpPr>
          <p:sp>
            <p:nvSpPr>
              <p:cNvPr id="14" name="Oval 10">
                <a:extLst>
                  <a:ext uri="{FF2B5EF4-FFF2-40B4-BE49-F238E27FC236}">
                    <a16:creationId xmlns:a16="http://schemas.microsoft.com/office/drawing/2014/main" id="{0CE4421F-6537-1E68-BE62-B3864610F2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769" y="5535598"/>
                <a:ext cx="290407" cy="290407"/>
              </a:xfrm>
              <a:prstGeom prst="ellipse">
                <a:avLst/>
              </a:prstGeom>
              <a:solidFill>
                <a:srgbClr val="C13D08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 dirty="0">
                  <a:solidFill>
                    <a:srgbClr val="36396E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5" name="组合 14">
                <a:extLst>
                  <a:ext uri="{FF2B5EF4-FFF2-40B4-BE49-F238E27FC236}">
                    <a16:creationId xmlns:a16="http://schemas.microsoft.com/office/drawing/2014/main" id="{00A709C2-0C25-33B8-18F2-C0D280F4E7FA}"/>
                  </a:ext>
                </a:extLst>
              </p:cNvPr>
              <p:cNvGrpSpPr/>
              <p:nvPr/>
            </p:nvGrpSpPr>
            <p:grpSpPr>
              <a:xfrm>
                <a:off x="811795" y="5598991"/>
                <a:ext cx="132841" cy="151011"/>
                <a:chOff x="860980" y="3583766"/>
                <a:chExt cx="100336" cy="114060"/>
              </a:xfrm>
              <a:grpFill/>
            </p:grpSpPr>
            <p:sp>
              <p:nvSpPr>
                <p:cNvPr id="16" name="Freeform 12">
                  <a:extLst>
                    <a:ext uri="{FF2B5EF4-FFF2-40B4-BE49-F238E27FC236}">
                      <a16:creationId xmlns:a16="http://schemas.microsoft.com/office/drawing/2014/main" id="{E05A29BC-DD33-CD17-EA92-48ACBA3CB6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4050" y="3583766"/>
                  <a:ext cx="53830" cy="53740"/>
                </a:xfrm>
                <a:custGeom>
                  <a:avLst/>
                  <a:gdLst>
                    <a:gd name="T0" fmla="*/ 31 w 62"/>
                    <a:gd name="T1" fmla="*/ 62 h 62"/>
                    <a:gd name="T2" fmla="*/ 0 w 62"/>
                    <a:gd name="T3" fmla="*/ 31 h 62"/>
                    <a:gd name="T4" fmla="*/ 31 w 62"/>
                    <a:gd name="T5" fmla="*/ 0 h 62"/>
                    <a:gd name="T6" fmla="*/ 62 w 62"/>
                    <a:gd name="T7" fmla="*/ 31 h 62"/>
                    <a:gd name="T8" fmla="*/ 31 w 62"/>
                    <a:gd name="T9" fmla="*/ 62 h 62"/>
                    <a:gd name="T10" fmla="*/ 31 w 62"/>
                    <a:gd name="T11" fmla="*/ 11 h 62"/>
                    <a:gd name="T12" fmla="*/ 11 w 62"/>
                    <a:gd name="T13" fmla="*/ 31 h 62"/>
                    <a:gd name="T14" fmla="*/ 31 w 62"/>
                    <a:gd name="T15" fmla="*/ 51 h 62"/>
                    <a:gd name="T16" fmla="*/ 51 w 62"/>
                    <a:gd name="T17" fmla="*/ 31 h 62"/>
                    <a:gd name="T18" fmla="*/ 31 w 62"/>
                    <a:gd name="T19" fmla="*/ 11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2" h="62">
                      <a:moveTo>
                        <a:pt x="31" y="62"/>
                      </a:moveTo>
                      <a:cubicBezTo>
                        <a:pt x="14" y="62"/>
                        <a:pt x="0" y="48"/>
                        <a:pt x="0" y="31"/>
                      </a:cubicBezTo>
                      <a:cubicBezTo>
                        <a:pt x="0" y="14"/>
                        <a:pt x="14" y="0"/>
                        <a:pt x="31" y="0"/>
                      </a:cubicBezTo>
                      <a:cubicBezTo>
                        <a:pt x="48" y="0"/>
                        <a:pt x="62" y="14"/>
                        <a:pt x="62" y="31"/>
                      </a:cubicBezTo>
                      <a:cubicBezTo>
                        <a:pt x="62" y="48"/>
                        <a:pt x="48" y="62"/>
                        <a:pt x="31" y="62"/>
                      </a:cubicBezTo>
                      <a:close/>
                      <a:moveTo>
                        <a:pt x="31" y="11"/>
                      </a:moveTo>
                      <a:cubicBezTo>
                        <a:pt x="20" y="11"/>
                        <a:pt x="11" y="20"/>
                        <a:pt x="11" y="31"/>
                      </a:cubicBezTo>
                      <a:cubicBezTo>
                        <a:pt x="11" y="42"/>
                        <a:pt x="20" y="51"/>
                        <a:pt x="31" y="51"/>
                      </a:cubicBezTo>
                      <a:cubicBezTo>
                        <a:pt x="42" y="51"/>
                        <a:pt x="51" y="42"/>
                        <a:pt x="51" y="31"/>
                      </a:cubicBezTo>
                      <a:cubicBezTo>
                        <a:pt x="51" y="20"/>
                        <a:pt x="42" y="11"/>
                        <a:pt x="31" y="11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7" name="Freeform 13">
                  <a:extLst>
                    <a:ext uri="{FF2B5EF4-FFF2-40B4-BE49-F238E27FC236}">
                      <a16:creationId xmlns:a16="http://schemas.microsoft.com/office/drawing/2014/main" id="{722FB82E-D992-95FB-F5EB-5611DB90A1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0980" y="3643355"/>
                  <a:ext cx="100336" cy="54471"/>
                </a:xfrm>
                <a:custGeom>
                  <a:avLst/>
                  <a:gdLst>
                    <a:gd name="T0" fmla="*/ 111 w 116"/>
                    <a:gd name="T1" fmla="*/ 63 h 63"/>
                    <a:gd name="T2" fmla="*/ 105 w 116"/>
                    <a:gd name="T3" fmla="*/ 58 h 63"/>
                    <a:gd name="T4" fmla="*/ 58 w 116"/>
                    <a:gd name="T5" fmla="*/ 11 h 63"/>
                    <a:gd name="T6" fmla="*/ 11 w 116"/>
                    <a:gd name="T7" fmla="*/ 58 h 63"/>
                    <a:gd name="T8" fmla="*/ 6 w 116"/>
                    <a:gd name="T9" fmla="*/ 63 h 63"/>
                    <a:gd name="T10" fmla="*/ 0 w 116"/>
                    <a:gd name="T11" fmla="*/ 58 h 63"/>
                    <a:gd name="T12" fmla="*/ 58 w 116"/>
                    <a:gd name="T13" fmla="*/ 0 h 63"/>
                    <a:gd name="T14" fmla="*/ 116 w 116"/>
                    <a:gd name="T15" fmla="*/ 58 h 63"/>
                    <a:gd name="T16" fmla="*/ 111 w 116"/>
                    <a:gd name="T17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6" h="63">
                      <a:moveTo>
                        <a:pt x="111" y="63"/>
                      </a:moveTo>
                      <a:cubicBezTo>
                        <a:pt x="108" y="63"/>
                        <a:pt x="105" y="61"/>
                        <a:pt x="105" y="58"/>
                      </a:cubicBezTo>
                      <a:cubicBezTo>
                        <a:pt x="105" y="32"/>
                        <a:pt x="84" y="11"/>
                        <a:pt x="58" y="11"/>
                      </a:cubicBezTo>
                      <a:cubicBezTo>
                        <a:pt x="32" y="11"/>
                        <a:pt x="11" y="32"/>
                        <a:pt x="11" y="58"/>
                      </a:cubicBezTo>
                      <a:cubicBezTo>
                        <a:pt x="11" y="61"/>
                        <a:pt x="9" y="63"/>
                        <a:pt x="6" y="63"/>
                      </a:cubicBezTo>
                      <a:cubicBezTo>
                        <a:pt x="3" y="63"/>
                        <a:pt x="0" y="61"/>
                        <a:pt x="0" y="58"/>
                      </a:cubicBezTo>
                      <a:cubicBezTo>
                        <a:pt x="0" y="26"/>
                        <a:pt x="26" y="0"/>
                        <a:pt x="58" y="0"/>
                      </a:cubicBezTo>
                      <a:cubicBezTo>
                        <a:pt x="90" y="0"/>
                        <a:pt x="116" y="26"/>
                        <a:pt x="116" y="58"/>
                      </a:cubicBezTo>
                      <a:cubicBezTo>
                        <a:pt x="116" y="61"/>
                        <a:pt x="114" y="63"/>
                        <a:pt x="111" y="63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8" name="Text Box 20">
              <a:extLst>
                <a:ext uri="{FF2B5EF4-FFF2-40B4-BE49-F238E27FC236}">
                  <a16:creationId xmlns:a16="http://schemas.microsoft.com/office/drawing/2014/main" id="{2A8DCC5F-0FCE-8045-2536-C488F5F6C87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945103" y="4751931"/>
              <a:ext cx="120417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XX.XX.20XX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747A9811-9A03-85C3-D7AE-6280253D9027}"/>
                </a:ext>
              </a:extLst>
            </p:cNvPr>
            <p:cNvSpPr/>
            <p:nvPr/>
          </p:nvSpPr>
          <p:spPr>
            <a:xfrm>
              <a:off x="4705028" y="4751931"/>
              <a:ext cx="1994457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Report </a:t>
              </a: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：</a:t>
              </a: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freeppt7.com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2" name="Rounded Rectangle 7">
            <a:extLst>
              <a:ext uri="{FF2B5EF4-FFF2-40B4-BE49-F238E27FC236}">
                <a16:creationId xmlns:a16="http://schemas.microsoft.com/office/drawing/2014/main" id="{5AD07CD9-FCD5-C896-A856-8393CBADB52E}"/>
              </a:ext>
            </a:extLst>
          </p:cNvPr>
          <p:cNvSpPr/>
          <p:nvPr/>
        </p:nvSpPr>
        <p:spPr>
          <a:xfrm>
            <a:off x="9895198" y="431795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chemeClr val="bg1">
                    <a:lumMod val="65000"/>
                  </a:schemeClr>
                </a:solidFill>
              </a:rPr>
              <a:t>LOGO</a:t>
            </a:r>
            <a:endParaRPr lang="ko-KR" altLang="en-US" sz="27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25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25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6E43E27-F1B0-02E8-1946-73FF63AFFE33}"/>
              </a:ext>
            </a:extLst>
          </p:cNvPr>
          <p:cNvGrpSpPr/>
          <p:nvPr/>
        </p:nvGrpSpPr>
        <p:grpSpPr>
          <a:xfrm>
            <a:off x="1659925" y="1576395"/>
            <a:ext cx="8872151" cy="3560070"/>
            <a:chOff x="1659925" y="1622451"/>
            <a:chExt cx="8872151" cy="356007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D85D155-BED2-ACEB-3769-8DCFF91CDB3A}"/>
                </a:ext>
              </a:extLst>
            </p:cNvPr>
            <p:cNvSpPr txBox="1"/>
            <p:nvPr/>
          </p:nvSpPr>
          <p:spPr>
            <a:xfrm>
              <a:off x="1659925" y="1622451"/>
              <a:ext cx="887215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We respect your valuable time with </a:t>
              </a:r>
              <a:r>
                <a:rPr kumimoji="0" lang="en-US" altLang="zh-CN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freeppt7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!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If you have any questions, please reach us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45DEF97-E3F3-DD1E-C544-B2026124D939}"/>
                </a:ext>
              </a:extLst>
            </p:cNvPr>
            <p:cNvGrpSpPr/>
            <p:nvPr/>
          </p:nvGrpSpPr>
          <p:grpSpPr>
            <a:xfrm>
              <a:off x="4744357" y="2961726"/>
              <a:ext cx="2878228" cy="444237"/>
              <a:chOff x="3649099" y="2657323"/>
              <a:chExt cx="4767227" cy="735794"/>
            </a:xfrm>
          </p:grpSpPr>
          <p:pic>
            <p:nvPicPr>
              <p:cNvPr id="8" name="Picture 4" descr="Facebook icon circle Logo PNG Vector (EPS) Free Download">
                <a:hlinkClick r:id="rId2"/>
                <a:extLst>
                  <a:ext uri="{FF2B5EF4-FFF2-40B4-BE49-F238E27FC236}">
                    <a16:creationId xmlns:a16="http://schemas.microsoft.com/office/drawing/2014/main" id="{602876B6-B1F8-A41A-F81C-A10A3E7EDB9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9099" y="2657323"/>
                <a:ext cx="730592" cy="7305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6" descr="Instagram Logo Icon Png #96303 - Free Icons Library">
                <a:hlinkClick r:id="rId4"/>
                <a:extLst>
                  <a:ext uri="{FF2B5EF4-FFF2-40B4-BE49-F238E27FC236}">
                    <a16:creationId xmlns:a16="http://schemas.microsoft.com/office/drawing/2014/main" id="{6041D0AE-538D-F0DF-C0B2-6B86D00F12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0569" y="2657323"/>
                <a:ext cx="730592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8" descr="Youtube PNG images free download">
                <a:hlinkClick r:id="rId6"/>
                <a:extLst>
                  <a:ext uri="{FF2B5EF4-FFF2-40B4-BE49-F238E27FC236}">
                    <a16:creationId xmlns:a16="http://schemas.microsoft.com/office/drawing/2014/main" id="{6D36331A-0349-69CC-F35A-C6E152B11F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77912" y="2671927"/>
                <a:ext cx="1019843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10" descr="Download Twitter Logo Png Transparent Background - Logo Twitter Png PNG  Image with No Background - PNGkey.com">
                <a:hlinkClick r:id="rId8"/>
                <a:extLst>
                  <a:ext uri="{FF2B5EF4-FFF2-40B4-BE49-F238E27FC236}">
                    <a16:creationId xmlns:a16="http://schemas.microsoft.com/office/drawing/2014/main" id="{DEFC2ED4-7A85-4B63-AA58-3742E8C4C6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47455" y="2671928"/>
                <a:ext cx="715988" cy="7159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2" descr="LinkedIn Logo – Free PNG format download (2022)">
                <a:hlinkClick r:id="rId10"/>
                <a:extLst>
                  <a:ext uri="{FF2B5EF4-FFF2-40B4-BE49-F238E27FC236}">
                    <a16:creationId xmlns:a16="http://schemas.microsoft.com/office/drawing/2014/main" id="{6305F8BE-4A1B-D495-8890-5153C8455B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22895" y="2663501"/>
                <a:ext cx="1293431" cy="7275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923B166-2FB1-3537-5651-CEDA59A06144}"/>
                </a:ext>
              </a:extLst>
            </p:cNvPr>
            <p:cNvSpPr/>
            <p:nvPr/>
          </p:nvSpPr>
          <p:spPr>
            <a:xfrm>
              <a:off x="2668859" y="4659301"/>
              <a:ext cx="685428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CREDIT: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 Freeppt7.com created this PowerPoint template.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Let this slide be kept for attribution.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CD92F99-F9BB-4F0B-8C48-7B2315895202}"/>
                </a:ext>
              </a:extLst>
            </p:cNvPr>
            <p:cNvSpPr/>
            <p:nvPr/>
          </p:nvSpPr>
          <p:spPr>
            <a:xfrm>
              <a:off x="2129246" y="4098910"/>
              <a:ext cx="825572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Do you have a design request, please visit our </a:t>
              </a:r>
              <a:r>
                <a:rPr kumimoji="0" lang="en-US" b="1" i="0" u="sng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  <a:hlinkClick r:id="rId1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redesign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 page.</a:t>
              </a:r>
            </a:p>
          </p:txBody>
        </p:sp>
      </p:grpSp>
      <p:sp>
        <p:nvSpPr>
          <p:cNvPr id="13" name="TextBox 3">
            <a:hlinkClick r:id="rId13"/>
            <a:extLst>
              <a:ext uri="{FF2B5EF4-FFF2-40B4-BE49-F238E27FC236}">
                <a16:creationId xmlns:a16="http://schemas.microsoft.com/office/drawing/2014/main" id="{BD3C2092-DA25-3AA4-C25B-983997217607}"/>
              </a:ext>
            </a:extLst>
          </p:cNvPr>
          <p:cNvSpPr txBox="1"/>
          <p:nvPr/>
        </p:nvSpPr>
        <p:spPr>
          <a:xfrm>
            <a:off x="3672301" y="5669848"/>
            <a:ext cx="5169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cs typeface="Arial" panose="020B0604020202020204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www.freeppt7.com</a:t>
            </a:r>
            <a:endParaRPr lang="ko-KR" altLang="en-US" sz="2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965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5803900" y="2321004"/>
            <a:ext cx="40767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PART 01</a:t>
            </a:r>
            <a:endParaRPr lang="zh-CN" altLang="en-US" sz="6600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457700" y="3556000"/>
            <a:ext cx="6070600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8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Add title text here</a:t>
            </a:r>
            <a:endParaRPr lang="zh-CN" altLang="en-US" sz="48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457700" y="4513997"/>
            <a:ext cx="61772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75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4163125" y="1353015"/>
            <a:ext cx="3819366" cy="2126984"/>
          </a:xfrm>
          <a:prstGeom prst="rect">
            <a:avLst/>
          </a:prstGeom>
          <a:solidFill>
            <a:schemeClr val="accent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 sz="1705"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8070168" y="1353015"/>
            <a:ext cx="3819366" cy="2126984"/>
          </a:xfrm>
          <a:prstGeom prst="rect">
            <a:avLst/>
          </a:prstGeom>
          <a:blipFill dpi="0" rotWithShape="1"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 sz="1705"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56082" y="3551235"/>
            <a:ext cx="3819366" cy="2270446"/>
          </a:xfrm>
          <a:prstGeom prst="rect">
            <a:avLst/>
          </a:prstGeom>
          <a:solidFill>
            <a:srgbClr val="EC1C2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 sz="1705"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070168" y="3551234"/>
            <a:ext cx="3819366" cy="2270448"/>
          </a:xfrm>
          <a:prstGeom prst="rect">
            <a:avLst/>
          </a:prstGeom>
          <a:solidFill>
            <a:srgbClr val="00A69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 sz="1705">
              <a:cs typeface="+mn-ea"/>
              <a:sym typeface="+mn-lt"/>
            </a:endParaRPr>
          </a:p>
        </p:txBody>
      </p:sp>
      <p:sp>
        <p:nvSpPr>
          <p:cNvPr id="19" name="TextBox 3"/>
          <p:cNvSpPr>
            <a:spLocks noChangeArrowheads="1"/>
          </p:cNvSpPr>
          <p:nvPr/>
        </p:nvSpPr>
        <p:spPr bwMode="auto">
          <a:xfrm>
            <a:off x="4766954" y="1668814"/>
            <a:ext cx="2611707" cy="115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TextBox 3"/>
          <p:cNvSpPr>
            <a:spLocks noChangeArrowheads="1"/>
          </p:cNvSpPr>
          <p:nvPr/>
        </p:nvSpPr>
        <p:spPr bwMode="auto">
          <a:xfrm>
            <a:off x="851003" y="3805117"/>
            <a:ext cx="2610998" cy="115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TextBox 3"/>
          <p:cNvSpPr>
            <a:spLocks noChangeArrowheads="1"/>
          </p:cNvSpPr>
          <p:nvPr/>
        </p:nvSpPr>
        <p:spPr bwMode="auto">
          <a:xfrm>
            <a:off x="8635206" y="3992767"/>
            <a:ext cx="2689290" cy="115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矩形 32"/>
          <p:cNvSpPr/>
          <p:nvPr/>
        </p:nvSpPr>
        <p:spPr>
          <a:xfrm flipH="1">
            <a:off x="4163125" y="2562797"/>
            <a:ext cx="883066" cy="917201"/>
          </a:xfrm>
          <a:custGeom>
            <a:avLst/>
            <a:gdLst/>
            <a:ahLst/>
            <a:cxnLst/>
            <a:rect l="l" t="t" r="r" b="b"/>
            <a:pathLst>
              <a:path w="1862852" h="1934859">
                <a:moveTo>
                  <a:pt x="895422" y="0"/>
                </a:moveTo>
                <a:lnTo>
                  <a:pt x="1862852" y="967430"/>
                </a:lnTo>
                <a:lnTo>
                  <a:pt x="1830523" y="999758"/>
                </a:lnTo>
                <a:lnTo>
                  <a:pt x="1830523" y="999758"/>
                </a:lnTo>
                <a:lnTo>
                  <a:pt x="895421" y="1934859"/>
                </a:lnTo>
                <a:lnTo>
                  <a:pt x="863093" y="1902531"/>
                </a:lnTo>
                <a:lnTo>
                  <a:pt x="1770654" y="994970"/>
                </a:lnTo>
                <a:lnTo>
                  <a:pt x="0" y="994970"/>
                </a:lnTo>
                <a:lnTo>
                  <a:pt x="0" y="949251"/>
                </a:lnTo>
                <a:lnTo>
                  <a:pt x="1780016" y="949251"/>
                </a:lnTo>
                <a:lnTo>
                  <a:pt x="863094" y="323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 sz="1705">
              <a:cs typeface="+mn-ea"/>
              <a:sym typeface="+mn-lt"/>
            </a:endParaRPr>
          </a:p>
        </p:txBody>
      </p:sp>
      <p:sp>
        <p:nvSpPr>
          <p:cNvPr id="23" name="矩形 32"/>
          <p:cNvSpPr/>
          <p:nvPr/>
        </p:nvSpPr>
        <p:spPr>
          <a:xfrm>
            <a:off x="3192382" y="4777597"/>
            <a:ext cx="883066" cy="917201"/>
          </a:xfrm>
          <a:custGeom>
            <a:avLst/>
            <a:gdLst/>
            <a:ahLst/>
            <a:cxnLst/>
            <a:rect l="l" t="t" r="r" b="b"/>
            <a:pathLst>
              <a:path w="1862852" h="1934859">
                <a:moveTo>
                  <a:pt x="895422" y="0"/>
                </a:moveTo>
                <a:lnTo>
                  <a:pt x="1862852" y="967430"/>
                </a:lnTo>
                <a:lnTo>
                  <a:pt x="1830523" y="999758"/>
                </a:lnTo>
                <a:lnTo>
                  <a:pt x="1830523" y="999758"/>
                </a:lnTo>
                <a:lnTo>
                  <a:pt x="895421" y="1934859"/>
                </a:lnTo>
                <a:lnTo>
                  <a:pt x="863093" y="1902531"/>
                </a:lnTo>
                <a:lnTo>
                  <a:pt x="1770654" y="994970"/>
                </a:lnTo>
                <a:lnTo>
                  <a:pt x="0" y="994970"/>
                </a:lnTo>
                <a:lnTo>
                  <a:pt x="0" y="949251"/>
                </a:lnTo>
                <a:lnTo>
                  <a:pt x="1780016" y="949251"/>
                </a:lnTo>
                <a:lnTo>
                  <a:pt x="863094" y="323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 sz="1705">
              <a:cs typeface="+mn-ea"/>
              <a:sym typeface="+mn-lt"/>
            </a:endParaRPr>
          </a:p>
        </p:txBody>
      </p:sp>
      <p:sp>
        <p:nvSpPr>
          <p:cNvPr id="24" name="矩形 32"/>
          <p:cNvSpPr/>
          <p:nvPr/>
        </p:nvSpPr>
        <p:spPr>
          <a:xfrm rot="16200000">
            <a:off x="8087236" y="3534167"/>
            <a:ext cx="883066" cy="917201"/>
          </a:xfrm>
          <a:custGeom>
            <a:avLst/>
            <a:gdLst/>
            <a:ahLst/>
            <a:cxnLst/>
            <a:rect l="l" t="t" r="r" b="b"/>
            <a:pathLst>
              <a:path w="1862852" h="1934859">
                <a:moveTo>
                  <a:pt x="895422" y="0"/>
                </a:moveTo>
                <a:lnTo>
                  <a:pt x="1862852" y="967430"/>
                </a:lnTo>
                <a:lnTo>
                  <a:pt x="1830523" y="999758"/>
                </a:lnTo>
                <a:lnTo>
                  <a:pt x="1830523" y="999758"/>
                </a:lnTo>
                <a:lnTo>
                  <a:pt x="895421" y="1934859"/>
                </a:lnTo>
                <a:lnTo>
                  <a:pt x="863093" y="1902531"/>
                </a:lnTo>
                <a:lnTo>
                  <a:pt x="1770654" y="994970"/>
                </a:lnTo>
                <a:lnTo>
                  <a:pt x="0" y="994970"/>
                </a:lnTo>
                <a:lnTo>
                  <a:pt x="0" y="949251"/>
                </a:lnTo>
                <a:lnTo>
                  <a:pt x="1780016" y="949251"/>
                </a:lnTo>
                <a:lnTo>
                  <a:pt x="863094" y="323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 sz="1705">
              <a:cs typeface="+mn-ea"/>
              <a:sym typeface="+mn-lt"/>
            </a:endParaRPr>
          </a:p>
        </p:txBody>
      </p:sp>
      <p:pic>
        <p:nvPicPr>
          <p:cNvPr id="3" name="图片 2" descr="图片包含 文字&#10;&#10;已生成极高可信度的说明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1" r="-699" b="5553"/>
          <a:stretch>
            <a:fillRect/>
          </a:stretch>
        </p:blipFill>
        <p:spPr>
          <a:xfrm>
            <a:off x="4163125" y="3551234"/>
            <a:ext cx="3819366" cy="2270448"/>
          </a:xfrm>
          <a:prstGeom prst="rect">
            <a:avLst/>
          </a:prstGeom>
        </p:spPr>
      </p:pic>
      <p:pic>
        <p:nvPicPr>
          <p:cNvPr id="5" name="图片 4" descr="图片包含 文字&#10;&#10;已生成极高可信度的说明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26" b="16882"/>
          <a:stretch>
            <a:fillRect/>
          </a:stretch>
        </p:blipFill>
        <p:spPr>
          <a:xfrm>
            <a:off x="245309" y="1353015"/>
            <a:ext cx="3830139" cy="21504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500"/>
                            </p:stCondLst>
                            <p:childTnLst>
                              <p:par>
                                <p:cTn id="8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500"/>
                            </p:stCondLst>
                            <p:childTnLst>
                              <p:par>
                                <p:cTn id="8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000"/>
                            </p:stCondLst>
                            <p:childTnLst>
                              <p:par>
                                <p:cTn id="9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0"/>
                            </p:stCondLst>
                            <p:childTnLst>
                              <p:par>
                                <p:cTn id="96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8" grpId="0" animBg="1"/>
      <p:bldP spid="18" grpId="1" animBg="1"/>
      <p:bldP spid="19" grpId="0"/>
      <p:bldP spid="20" grpId="0"/>
      <p:bldP spid="21" grpId="0"/>
      <p:bldP spid="22" grpId="0" animBg="1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/>
        </p:nvSpPr>
        <p:spPr>
          <a:xfrm>
            <a:off x="3353422" y="2166577"/>
            <a:ext cx="2716854" cy="137365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53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8859920" y="2166577"/>
            <a:ext cx="2716854" cy="1373656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53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600173" y="3602524"/>
            <a:ext cx="2716854" cy="1373656"/>
          </a:xfrm>
          <a:prstGeom prst="rect">
            <a:avLst/>
          </a:prstGeom>
          <a:solidFill>
            <a:srgbClr val="A9020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53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6106670" y="3602524"/>
            <a:ext cx="2716854" cy="1373656"/>
          </a:xfrm>
          <a:prstGeom prst="rect">
            <a:avLst/>
          </a:prstGeom>
          <a:solidFill>
            <a:srgbClr val="00A69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53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5" name="TextBox 15"/>
          <p:cNvSpPr txBox="1"/>
          <p:nvPr/>
        </p:nvSpPr>
        <p:spPr>
          <a:xfrm>
            <a:off x="731056" y="4111963"/>
            <a:ext cx="2418549" cy="6947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6" name="TextBox 16"/>
          <p:cNvSpPr txBox="1"/>
          <p:nvPr/>
        </p:nvSpPr>
        <p:spPr>
          <a:xfrm>
            <a:off x="731056" y="3768799"/>
            <a:ext cx="228761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44339" y="2758403"/>
            <a:ext cx="2418549" cy="6947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44339" y="2388698"/>
            <a:ext cx="228761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TextBox 15"/>
          <p:cNvSpPr txBox="1"/>
          <p:nvPr/>
        </p:nvSpPr>
        <p:spPr>
          <a:xfrm>
            <a:off x="6295695" y="4138504"/>
            <a:ext cx="2418549" cy="6947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TextBox 16"/>
          <p:cNvSpPr txBox="1"/>
          <p:nvPr/>
        </p:nvSpPr>
        <p:spPr>
          <a:xfrm>
            <a:off x="6295695" y="3768799"/>
            <a:ext cx="228761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TextBox 15"/>
          <p:cNvSpPr txBox="1"/>
          <p:nvPr/>
        </p:nvSpPr>
        <p:spPr>
          <a:xfrm>
            <a:off x="9038204" y="2696475"/>
            <a:ext cx="2418549" cy="6947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TextBox 16"/>
          <p:cNvSpPr txBox="1"/>
          <p:nvPr/>
        </p:nvSpPr>
        <p:spPr>
          <a:xfrm>
            <a:off x="9038204" y="2388698"/>
            <a:ext cx="228761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83"/>
          <a:stretch>
            <a:fillRect/>
          </a:stretch>
        </p:blipFill>
        <p:spPr>
          <a:xfrm>
            <a:off x="600173" y="2166577"/>
            <a:ext cx="2716853" cy="1373656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83"/>
          <a:stretch>
            <a:fillRect/>
          </a:stretch>
        </p:blipFill>
        <p:spPr>
          <a:xfrm>
            <a:off x="8859921" y="3606773"/>
            <a:ext cx="2716853" cy="137365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83"/>
          <a:stretch>
            <a:fillRect/>
          </a:stretch>
        </p:blipFill>
        <p:spPr>
          <a:xfrm>
            <a:off x="3317026" y="3602524"/>
            <a:ext cx="2716853" cy="1373656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83"/>
          <a:stretch>
            <a:fillRect/>
          </a:stretch>
        </p:blipFill>
        <p:spPr>
          <a:xfrm>
            <a:off x="6037801" y="2166577"/>
            <a:ext cx="2716853" cy="13736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350"/>
                            </p:stCondLst>
                            <p:childTnLst>
                              <p:par>
                                <p:cTn id="5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700"/>
                            </p:stCondLst>
                            <p:childTnLst>
                              <p:par>
                                <p:cTn id="6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050"/>
                            </p:stCondLst>
                            <p:childTnLst>
                              <p:par>
                                <p:cTn id="7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40" grpId="0" animBg="1"/>
      <p:bldP spid="41" grpId="0" animBg="1"/>
      <p:bldP spid="43" grpId="0" animBg="1"/>
      <p:bldP spid="45" grpId="0"/>
      <p:bldP spid="46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45"/>
          <p:cNvSpPr/>
          <p:nvPr/>
        </p:nvSpPr>
        <p:spPr>
          <a:xfrm>
            <a:off x="7174497" y="1342989"/>
            <a:ext cx="2144681" cy="455054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id-ID" sz="1480">
              <a:cs typeface="+mn-ea"/>
              <a:sym typeface="+mn-lt"/>
            </a:endParaRPr>
          </a:p>
        </p:txBody>
      </p:sp>
      <p:sp>
        <p:nvSpPr>
          <p:cNvPr id="75" name="Rectangle 33"/>
          <p:cNvSpPr/>
          <p:nvPr/>
        </p:nvSpPr>
        <p:spPr>
          <a:xfrm>
            <a:off x="537198" y="1342989"/>
            <a:ext cx="2144681" cy="2244027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b="1" dirty="0">
                <a:cs typeface="+mn-ea"/>
                <a:sym typeface="+mn-lt"/>
              </a:rPr>
              <a:t>Title</a:t>
            </a:r>
          </a:p>
          <a:p>
            <a:pPr algn="ctr"/>
            <a:r>
              <a:rPr lang="en-US" altLang="zh-CN" sz="4400" b="1" dirty="0">
                <a:cs typeface="+mn-ea"/>
                <a:sym typeface="+mn-lt"/>
              </a:rPr>
              <a:t>text</a:t>
            </a:r>
            <a:endParaRPr lang="id-ID" sz="4400" b="1" dirty="0">
              <a:cs typeface="+mn-ea"/>
              <a:sym typeface="+mn-lt"/>
            </a:endParaRPr>
          </a:p>
        </p:txBody>
      </p:sp>
      <p:sp>
        <p:nvSpPr>
          <p:cNvPr id="77" name="Rectangle 35"/>
          <p:cNvSpPr/>
          <p:nvPr/>
        </p:nvSpPr>
        <p:spPr>
          <a:xfrm>
            <a:off x="4962066" y="1342989"/>
            <a:ext cx="2144681" cy="2244027"/>
          </a:xfrm>
          <a:prstGeom prst="rect">
            <a:avLst/>
          </a:prstGeom>
          <a:solidFill>
            <a:srgbClr val="EC61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id-ID" sz="1600">
              <a:cs typeface="+mn-ea"/>
              <a:sym typeface="+mn-lt"/>
            </a:endParaRPr>
          </a:p>
        </p:txBody>
      </p:sp>
      <p:sp>
        <p:nvSpPr>
          <p:cNvPr id="79" name="Rectangle 41"/>
          <p:cNvSpPr/>
          <p:nvPr/>
        </p:nvSpPr>
        <p:spPr>
          <a:xfrm>
            <a:off x="537200" y="3649503"/>
            <a:ext cx="4357113" cy="2244027"/>
          </a:xfrm>
          <a:prstGeom prst="rect">
            <a:avLst/>
          </a:prstGeom>
          <a:solidFill>
            <a:srgbClr val="00A6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569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0" name="Rectangle 43"/>
          <p:cNvSpPr/>
          <p:nvPr/>
        </p:nvSpPr>
        <p:spPr>
          <a:xfrm>
            <a:off x="4962066" y="3649502"/>
            <a:ext cx="2144681" cy="224402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569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1" name="Rectangle 47"/>
          <p:cNvSpPr/>
          <p:nvPr/>
        </p:nvSpPr>
        <p:spPr>
          <a:xfrm>
            <a:off x="9386931" y="3649502"/>
            <a:ext cx="2144681" cy="2244027"/>
          </a:xfrm>
          <a:prstGeom prst="rect">
            <a:avLst/>
          </a:prstGeom>
          <a:solidFill>
            <a:srgbClr val="A902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b="1" dirty="0">
                <a:cs typeface="+mn-ea"/>
                <a:sym typeface="+mn-lt"/>
              </a:rPr>
              <a:t>Title</a:t>
            </a:r>
          </a:p>
          <a:p>
            <a:pPr algn="ctr"/>
            <a:r>
              <a:rPr lang="en-US" altLang="zh-CN" sz="4400" b="1" dirty="0">
                <a:cs typeface="+mn-ea"/>
                <a:sym typeface="+mn-lt"/>
              </a:rPr>
              <a:t>text</a:t>
            </a:r>
            <a:endParaRPr lang="id-ID" altLang="zh-CN" sz="4400" b="1" dirty="0">
              <a:cs typeface="+mn-ea"/>
              <a:sym typeface="+mn-lt"/>
            </a:endParaRPr>
          </a:p>
        </p:txBody>
      </p:sp>
      <p:sp>
        <p:nvSpPr>
          <p:cNvPr id="82" name="TextBox 50"/>
          <p:cNvSpPr txBox="1"/>
          <p:nvPr/>
        </p:nvSpPr>
        <p:spPr>
          <a:xfrm>
            <a:off x="4962063" y="1699688"/>
            <a:ext cx="2144681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en-AU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3" name="Text Placeholder 32"/>
          <p:cNvSpPr txBox="1"/>
          <p:nvPr/>
        </p:nvSpPr>
        <p:spPr>
          <a:xfrm>
            <a:off x="5091731" y="2241971"/>
            <a:ext cx="1935514" cy="10640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1600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Click here to add content, content to match the title. </a:t>
            </a:r>
            <a:endParaRPr lang="en-US" sz="1600" dirty="0">
              <a:solidFill>
                <a:schemeClr val="bg1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84" name="Text Placeholder 32"/>
          <p:cNvSpPr txBox="1"/>
          <p:nvPr/>
        </p:nvSpPr>
        <p:spPr>
          <a:xfrm>
            <a:off x="889375" y="4032851"/>
            <a:ext cx="3610184" cy="10623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1600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Click here to add content, content to match the title. Click here to add content, content to match the title. </a:t>
            </a:r>
          </a:p>
        </p:txBody>
      </p:sp>
      <p:sp>
        <p:nvSpPr>
          <p:cNvPr id="85" name="Text Placeholder 32"/>
          <p:cNvSpPr txBox="1"/>
          <p:nvPr/>
        </p:nvSpPr>
        <p:spPr>
          <a:xfrm>
            <a:off x="7388433" y="1996598"/>
            <a:ext cx="1697976" cy="332398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en-US" altLang="zh-CN" sz="1800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Click here to add content, content to match the title. </a:t>
            </a:r>
            <a:r>
              <a:rPr lang="zh-CN" altLang="en-US" sz="1800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。</a:t>
            </a:r>
            <a:r>
              <a:rPr lang="en-US" altLang="zh-CN" sz="1800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Click here to add content, content to match the title. </a:t>
            </a:r>
            <a:r>
              <a:rPr lang="zh-CN" altLang="en-US" sz="1800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。</a:t>
            </a:r>
            <a:endParaRPr lang="en-US" altLang="zh-CN" sz="1800" dirty="0">
              <a:solidFill>
                <a:schemeClr val="bg1"/>
              </a:solidFill>
              <a:latin typeface="+mn-lt"/>
              <a:cs typeface="+mn-ea"/>
              <a:sym typeface="+mn-lt"/>
            </a:endParaRPr>
          </a:p>
        </p:txBody>
      </p:sp>
      <p:pic>
        <p:nvPicPr>
          <p:cNvPr id="3" name="图片 2" descr="图片包含 人员, 男孩, 孩子, 年轻&#10;&#10;已生成极高可信度的说明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75" r="13150"/>
          <a:stretch>
            <a:fillRect/>
          </a:stretch>
        </p:blipFill>
        <p:spPr>
          <a:xfrm>
            <a:off x="2782063" y="1342989"/>
            <a:ext cx="2115168" cy="2232596"/>
          </a:xfrm>
          <a:prstGeom prst="rect">
            <a:avLst/>
          </a:prstGeom>
        </p:spPr>
      </p:pic>
      <p:pic>
        <p:nvPicPr>
          <p:cNvPr id="5" name="图片 4" descr="图片包含 人员, 就坐, 孩子, 室内&#10;&#10;已生成高可信度的说明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8" b="23648"/>
          <a:stretch>
            <a:fillRect/>
          </a:stretch>
        </p:blipFill>
        <p:spPr>
          <a:xfrm>
            <a:off x="9386928" y="1342990"/>
            <a:ext cx="2144684" cy="22325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5" grpId="0" animBg="1"/>
      <p:bldP spid="77" grpId="0" animBg="1"/>
      <p:bldP spid="79" grpId="0" animBg="1"/>
      <p:bldP spid="80" grpId="0" animBg="1"/>
      <p:bldP spid="8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Hexagon 23"/>
          <p:cNvSpPr/>
          <p:nvPr/>
        </p:nvSpPr>
        <p:spPr>
          <a:xfrm>
            <a:off x="6725547" y="2232092"/>
            <a:ext cx="1673570" cy="1442734"/>
          </a:xfrm>
          <a:prstGeom prst="hexagon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1210">
              <a:cs typeface="+mn-ea"/>
              <a:sym typeface="+mn-lt"/>
            </a:endParaRPr>
          </a:p>
        </p:txBody>
      </p:sp>
      <p:sp>
        <p:nvSpPr>
          <p:cNvPr id="25" name="Hexagon 24"/>
          <p:cNvSpPr/>
          <p:nvPr/>
        </p:nvSpPr>
        <p:spPr>
          <a:xfrm>
            <a:off x="5259215" y="1527021"/>
            <a:ext cx="1673570" cy="1442734"/>
          </a:xfrm>
          <a:prstGeom prst="hexagon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1210">
              <a:cs typeface="+mn-ea"/>
              <a:sym typeface="+mn-lt"/>
            </a:endParaRPr>
          </a:p>
        </p:txBody>
      </p:sp>
      <p:sp>
        <p:nvSpPr>
          <p:cNvPr id="33" name="Hexagon 32"/>
          <p:cNvSpPr/>
          <p:nvPr/>
        </p:nvSpPr>
        <p:spPr>
          <a:xfrm>
            <a:off x="6720571" y="3851067"/>
            <a:ext cx="1673570" cy="1442734"/>
          </a:xfrm>
          <a:prstGeom prst="hexagon">
            <a:avLst/>
          </a:prstGeom>
          <a:solidFill>
            <a:srgbClr val="A90203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1210">
              <a:cs typeface="+mn-ea"/>
              <a:sym typeface="+mn-lt"/>
            </a:endParaRPr>
          </a:p>
        </p:txBody>
      </p:sp>
      <p:sp>
        <p:nvSpPr>
          <p:cNvPr id="34" name="Hexagon 33"/>
          <p:cNvSpPr/>
          <p:nvPr/>
        </p:nvSpPr>
        <p:spPr>
          <a:xfrm>
            <a:off x="3782875" y="2232092"/>
            <a:ext cx="1673570" cy="1442734"/>
          </a:xfrm>
          <a:prstGeom prst="hexagon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1210">
              <a:cs typeface="+mn-ea"/>
              <a:sym typeface="+mn-lt"/>
            </a:endParaRPr>
          </a:p>
        </p:txBody>
      </p:sp>
      <p:sp>
        <p:nvSpPr>
          <p:cNvPr id="35" name="Hexagon 34"/>
          <p:cNvSpPr/>
          <p:nvPr/>
        </p:nvSpPr>
        <p:spPr>
          <a:xfrm>
            <a:off x="3782875" y="3851067"/>
            <a:ext cx="1673570" cy="1442734"/>
          </a:xfrm>
          <a:prstGeom prst="hexagon">
            <a:avLst/>
          </a:prstGeom>
          <a:solidFill>
            <a:srgbClr val="F6921E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1210">
              <a:cs typeface="+mn-ea"/>
              <a:sym typeface="+mn-lt"/>
            </a:endParaRPr>
          </a:p>
        </p:txBody>
      </p:sp>
      <p:sp>
        <p:nvSpPr>
          <p:cNvPr id="37" name="Hexagon 36"/>
          <p:cNvSpPr/>
          <p:nvPr/>
        </p:nvSpPr>
        <p:spPr>
          <a:xfrm>
            <a:off x="5278125" y="4572200"/>
            <a:ext cx="1673570" cy="1442734"/>
          </a:xfrm>
          <a:prstGeom prst="hexagon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1210">
              <a:cs typeface="+mn-ea"/>
              <a:sym typeface="+mn-lt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327716" y="3034566"/>
            <a:ext cx="7522872" cy="1452009"/>
            <a:chOff x="52530" y="1944143"/>
            <a:chExt cx="7968598" cy="1538041"/>
          </a:xfrm>
          <a:solidFill>
            <a:schemeClr val="bg1"/>
          </a:solidFill>
        </p:grpSpPr>
        <p:grpSp>
          <p:nvGrpSpPr>
            <p:cNvPr id="3" name="Group 2"/>
            <p:cNvGrpSpPr/>
            <p:nvPr/>
          </p:nvGrpSpPr>
          <p:grpSpPr>
            <a:xfrm>
              <a:off x="3145192" y="1953970"/>
              <a:ext cx="1772728" cy="1528214"/>
              <a:chOff x="3145192" y="1953970"/>
              <a:chExt cx="1772728" cy="1528214"/>
            </a:xfrm>
            <a:grpFill/>
          </p:grpSpPr>
          <p:sp>
            <p:nvSpPr>
              <p:cNvPr id="23" name="Hexagon 22"/>
              <p:cNvSpPr/>
              <p:nvPr/>
            </p:nvSpPr>
            <p:spPr>
              <a:xfrm>
                <a:off x="3145192" y="1953970"/>
                <a:ext cx="1772728" cy="1528214"/>
              </a:xfrm>
              <a:prstGeom prst="hexag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en-US" sz="1210">
                  <a:cs typeface="+mn-ea"/>
                  <a:sym typeface="+mn-lt"/>
                </a:endParaRPr>
              </a:p>
            </p:txBody>
          </p:sp>
          <p:sp>
            <p:nvSpPr>
              <p:cNvPr id="40" name="Freeform 13"/>
              <p:cNvSpPr>
                <a:spLocks noEditPoints="1"/>
              </p:cNvSpPr>
              <p:nvPr/>
            </p:nvSpPr>
            <p:spPr bwMode="auto">
              <a:xfrm>
                <a:off x="3676028" y="2509633"/>
                <a:ext cx="664606" cy="397235"/>
              </a:xfrm>
              <a:custGeom>
                <a:avLst/>
                <a:gdLst>
                  <a:gd name="T0" fmla="*/ 226 w 256"/>
                  <a:gd name="T1" fmla="*/ 131 h 154"/>
                  <a:gd name="T2" fmla="*/ 226 w 256"/>
                  <a:gd name="T3" fmla="*/ 130 h 154"/>
                  <a:gd name="T4" fmla="*/ 226 w 256"/>
                  <a:gd name="T5" fmla="*/ 10 h 154"/>
                  <a:gd name="T6" fmla="*/ 217 w 256"/>
                  <a:gd name="T7" fmla="*/ 0 h 154"/>
                  <a:gd name="T8" fmla="*/ 38 w 256"/>
                  <a:gd name="T9" fmla="*/ 0 h 154"/>
                  <a:gd name="T10" fmla="*/ 29 w 256"/>
                  <a:gd name="T11" fmla="*/ 10 h 154"/>
                  <a:gd name="T12" fmla="*/ 29 w 256"/>
                  <a:gd name="T13" fmla="*/ 130 h 154"/>
                  <a:gd name="T14" fmla="*/ 29 w 256"/>
                  <a:gd name="T15" fmla="*/ 131 h 154"/>
                  <a:gd name="T16" fmla="*/ 0 w 256"/>
                  <a:gd name="T17" fmla="*/ 138 h 154"/>
                  <a:gd name="T18" fmla="*/ 3 w 256"/>
                  <a:gd name="T19" fmla="*/ 154 h 154"/>
                  <a:gd name="T20" fmla="*/ 253 w 256"/>
                  <a:gd name="T21" fmla="*/ 154 h 154"/>
                  <a:gd name="T22" fmla="*/ 256 w 256"/>
                  <a:gd name="T23" fmla="*/ 138 h 154"/>
                  <a:gd name="T24" fmla="*/ 226 w 256"/>
                  <a:gd name="T25" fmla="*/ 131 h 154"/>
                  <a:gd name="T26" fmla="*/ 207 w 256"/>
                  <a:gd name="T27" fmla="*/ 119 h 154"/>
                  <a:gd name="T28" fmla="*/ 48 w 256"/>
                  <a:gd name="T29" fmla="*/ 119 h 154"/>
                  <a:gd name="T30" fmla="*/ 48 w 256"/>
                  <a:gd name="T31" fmla="*/ 20 h 154"/>
                  <a:gd name="T32" fmla="*/ 207 w 256"/>
                  <a:gd name="T33" fmla="*/ 20 h 154"/>
                  <a:gd name="T34" fmla="*/ 207 w 256"/>
                  <a:gd name="T35" fmla="*/ 119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56" h="154">
                    <a:moveTo>
                      <a:pt x="226" y="131"/>
                    </a:moveTo>
                    <a:cubicBezTo>
                      <a:pt x="226" y="131"/>
                      <a:pt x="226" y="131"/>
                      <a:pt x="226" y="130"/>
                    </a:cubicBezTo>
                    <a:cubicBezTo>
                      <a:pt x="226" y="10"/>
                      <a:pt x="226" y="10"/>
                      <a:pt x="226" y="10"/>
                    </a:cubicBezTo>
                    <a:cubicBezTo>
                      <a:pt x="226" y="5"/>
                      <a:pt x="222" y="0"/>
                      <a:pt x="217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3" y="0"/>
                      <a:pt x="29" y="5"/>
                      <a:pt x="29" y="10"/>
                    </a:cubicBezTo>
                    <a:cubicBezTo>
                      <a:pt x="29" y="130"/>
                      <a:pt x="29" y="130"/>
                      <a:pt x="29" y="130"/>
                    </a:cubicBezTo>
                    <a:cubicBezTo>
                      <a:pt x="29" y="131"/>
                      <a:pt x="29" y="131"/>
                      <a:pt x="29" y="131"/>
                    </a:cubicBezTo>
                    <a:cubicBezTo>
                      <a:pt x="0" y="138"/>
                      <a:pt x="0" y="138"/>
                      <a:pt x="0" y="138"/>
                    </a:cubicBezTo>
                    <a:cubicBezTo>
                      <a:pt x="3" y="154"/>
                      <a:pt x="3" y="154"/>
                      <a:pt x="3" y="154"/>
                    </a:cubicBezTo>
                    <a:cubicBezTo>
                      <a:pt x="253" y="154"/>
                      <a:pt x="253" y="154"/>
                      <a:pt x="253" y="154"/>
                    </a:cubicBezTo>
                    <a:cubicBezTo>
                      <a:pt x="256" y="138"/>
                      <a:pt x="256" y="138"/>
                      <a:pt x="256" y="138"/>
                    </a:cubicBezTo>
                    <a:lnTo>
                      <a:pt x="226" y="131"/>
                    </a:lnTo>
                    <a:close/>
                    <a:moveTo>
                      <a:pt x="207" y="119"/>
                    </a:moveTo>
                    <a:cubicBezTo>
                      <a:pt x="48" y="119"/>
                      <a:pt x="48" y="119"/>
                      <a:pt x="48" y="119"/>
                    </a:cubicBezTo>
                    <a:cubicBezTo>
                      <a:pt x="48" y="20"/>
                      <a:pt x="48" y="20"/>
                      <a:pt x="48" y="20"/>
                    </a:cubicBezTo>
                    <a:cubicBezTo>
                      <a:pt x="207" y="20"/>
                      <a:pt x="207" y="20"/>
                      <a:pt x="207" y="20"/>
                    </a:cubicBezTo>
                    <a:lnTo>
                      <a:pt x="207" y="11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86325" tIns="43163" rIns="86325" bIns="43163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1210"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52530" y="1944143"/>
              <a:ext cx="1772728" cy="1528214"/>
              <a:chOff x="52530" y="1944143"/>
              <a:chExt cx="1772728" cy="1528214"/>
            </a:xfrm>
            <a:grpFill/>
          </p:grpSpPr>
          <p:sp>
            <p:nvSpPr>
              <p:cNvPr id="62" name="Hexagon 61"/>
              <p:cNvSpPr/>
              <p:nvPr/>
            </p:nvSpPr>
            <p:spPr>
              <a:xfrm>
                <a:off x="52530" y="1944143"/>
                <a:ext cx="1772728" cy="1528214"/>
              </a:xfrm>
              <a:prstGeom prst="hexagon">
                <a:avLst/>
              </a:prstGeom>
              <a:solidFill>
                <a:srgbClr val="00A69C"/>
              </a:solidFill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en-US" sz="1210">
                  <a:cs typeface="+mn-ea"/>
                  <a:sym typeface="+mn-lt"/>
                </a:endParaRPr>
              </a:p>
            </p:txBody>
          </p:sp>
          <p:sp>
            <p:nvSpPr>
              <p:cNvPr id="41" name="Freeform 8"/>
              <p:cNvSpPr>
                <a:spLocks noEditPoints="1"/>
              </p:cNvSpPr>
              <p:nvPr/>
            </p:nvSpPr>
            <p:spPr bwMode="auto">
              <a:xfrm>
                <a:off x="731020" y="2460800"/>
                <a:ext cx="311889" cy="464415"/>
              </a:xfrm>
              <a:custGeom>
                <a:avLst/>
                <a:gdLst>
                  <a:gd name="T0" fmla="*/ 201 w 202"/>
                  <a:gd name="T1" fmla="*/ 138 h 300"/>
                  <a:gd name="T2" fmla="*/ 2 w 202"/>
                  <a:gd name="T3" fmla="*/ 138 h 300"/>
                  <a:gd name="T4" fmla="*/ 0 w 202"/>
                  <a:gd name="T5" fmla="*/ 173 h 300"/>
                  <a:gd name="T6" fmla="*/ 101 w 202"/>
                  <a:gd name="T7" fmla="*/ 300 h 300"/>
                  <a:gd name="T8" fmla="*/ 201 w 202"/>
                  <a:gd name="T9" fmla="*/ 173 h 300"/>
                  <a:gd name="T10" fmla="*/ 201 w 202"/>
                  <a:gd name="T11" fmla="*/ 138 h 300"/>
                  <a:gd name="T12" fmla="*/ 113 w 202"/>
                  <a:gd name="T13" fmla="*/ 0 h 300"/>
                  <a:gd name="T14" fmla="*/ 113 w 202"/>
                  <a:gd name="T15" fmla="*/ 115 h 300"/>
                  <a:gd name="T16" fmla="*/ 200 w 202"/>
                  <a:gd name="T17" fmla="*/ 115 h 300"/>
                  <a:gd name="T18" fmla="*/ 113 w 202"/>
                  <a:gd name="T19" fmla="*/ 0 h 300"/>
                  <a:gd name="T20" fmla="*/ 89 w 202"/>
                  <a:gd name="T21" fmla="*/ 0 h 300"/>
                  <a:gd name="T22" fmla="*/ 2 w 202"/>
                  <a:gd name="T23" fmla="*/ 115 h 300"/>
                  <a:gd name="T24" fmla="*/ 89 w 202"/>
                  <a:gd name="T25" fmla="*/ 115 h 300"/>
                  <a:gd name="T26" fmla="*/ 89 w 202"/>
                  <a:gd name="T27" fmla="*/ 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2" h="300">
                    <a:moveTo>
                      <a:pt x="201" y="138"/>
                    </a:moveTo>
                    <a:cubicBezTo>
                      <a:pt x="2" y="138"/>
                      <a:pt x="2" y="138"/>
                      <a:pt x="2" y="138"/>
                    </a:cubicBezTo>
                    <a:cubicBezTo>
                      <a:pt x="1" y="152"/>
                      <a:pt x="0" y="159"/>
                      <a:pt x="0" y="173"/>
                    </a:cubicBezTo>
                    <a:cubicBezTo>
                      <a:pt x="0" y="247"/>
                      <a:pt x="0" y="300"/>
                      <a:pt x="101" y="300"/>
                    </a:cubicBezTo>
                    <a:cubicBezTo>
                      <a:pt x="201" y="300"/>
                      <a:pt x="201" y="247"/>
                      <a:pt x="201" y="173"/>
                    </a:cubicBezTo>
                    <a:cubicBezTo>
                      <a:pt x="201" y="159"/>
                      <a:pt x="202" y="152"/>
                      <a:pt x="201" y="138"/>
                    </a:cubicBezTo>
                    <a:close/>
                    <a:moveTo>
                      <a:pt x="113" y="0"/>
                    </a:moveTo>
                    <a:cubicBezTo>
                      <a:pt x="113" y="115"/>
                      <a:pt x="113" y="115"/>
                      <a:pt x="113" y="115"/>
                    </a:cubicBezTo>
                    <a:cubicBezTo>
                      <a:pt x="200" y="115"/>
                      <a:pt x="200" y="115"/>
                      <a:pt x="200" y="115"/>
                    </a:cubicBezTo>
                    <a:cubicBezTo>
                      <a:pt x="192" y="55"/>
                      <a:pt x="173" y="3"/>
                      <a:pt x="113" y="0"/>
                    </a:cubicBezTo>
                    <a:close/>
                    <a:moveTo>
                      <a:pt x="89" y="0"/>
                    </a:moveTo>
                    <a:cubicBezTo>
                      <a:pt x="21" y="2"/>
                      <a:pt x="8" y="55"/>
                      <a:pt x="2" y="115"/>
                    </a:cubicBezTo>
                    <a:cubicBezTo>
                      <a:pt x="89" y="115"/>
                      <a:pt x="89" y="115"/>
                      <a:pt x="89" y="115"/>
                    </a:cubicBezTo>
                    <a:lnTo>
                      <a:pt x="89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86325" tIns="43163" rIns="86325" bIns="43163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1210">
                  <a:cs typeface="+mn-ea"/>
                  <a:sym typeface="+mn-lt"/>
                </a:endParaRPr>
              </a:p>
            </p:txBody>
          </p:sp>
        </p:grpSp>
        <p:grpSp>
          <p:nvGrpSpPr>
            <p:cNvPr id="2" name="Group 1"/>
            <p:cNvGrpSpPr/>
            <p:nvPr/>
          </p:nvGrpSpPr>
          <p:grpSpPr>
            <a:xfrm>
              <a:off x="6248400" y="1944143"/>
              <a:ext cx="1772728" cy="1528214"/>
              <a:chOff x="6248400" y="1944143"/>
              <a:chExt cx="1772728" cy="1528214"/>
            </a:xfrm>
            <a:grpFill/>
          </p:grpSpPr>
          <p:sp>
            <p:nvSpPr>
              <p:cNvPr id="61" name="Hexagon 60"/>
              <p:cNvSpPr/>
              <p:nvPr/>
            </p:nvSpPr>
            <p:spPr>
              <a:xfrm>
                <a:off x="6248400" y="1944143"/>
                <a:ext cx="1772728" cy="1528214"/>
              </a:xfrm>
              <a:prstGeom prst="hexagon">
                <a:avLst/>
              </a:prstGeom>
              <a:solidFill>
                <a:srgbClr val="FFE100"/>
              </a:solidFill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en-US" sz="1210">
                  <a:cs typeface="+mn-ea"/>
                  <a:sym typeface="+mn-lt"/>
                </a:endParaRPr>
              </a:p>
            </p:txBody>
          </p:sp>
          <p:grpSp>
            <p:nvGrpSpPr>
              <p:cNvPr id="42" name="Group 41"/>
              <p:cNvGrpSpPr/>
              <p:nvPr/>
            </p:nvGrpSpPr>
            <p:grpSpPr>
              <a:xfrm>
                <a:off x="6930594" y="2443673"/>
                <a:ext cx="422683" cy="479107"/>
                <a:chOff x="6109895" y="1540361"/>
                <a:chExt cx="133147" cy="150921"/>
              </a:xfrm>
              <a:grpFill/>
            </p:grpSpPr>
            <p:sp>
              <p:nvSpPr>
                <p:cNvPr id="43" name="Freeform 143"/>
                <p:cNvSpPr>
                  <a:spLocks noEditPoints="1"/>
                </p:cNvSpPr>
                <p:nvPr/>
              </p:nvSpPr>
              <p:spPr bwMode="auto">
                <a:xfrm>
                  <a:off x="6130176" y="1540361"/>
                  <a:ext cx="92585" cy="92585"/>
                </a:xfrm>
                <a:custGeom>
                  <a:avLst/>
                  <a:gdLst>
                    <a:gd name="T0" fmla="*/ 77 w 154"/>
                    <a:gd name="T1" fmla="*/ 0 h 155"/>
                    <a:gd name="T2" fmla="*/ 0 w 154"/>
                    <a:gd name="T3" fmla="*/ 78 h 155"/>
                    <a:gd name="T4" fmla="*/ 77 w 154"/>
                    <a:gd name="T5" fmla="*/ 155 h 155"/>
                    <a:gd name="T6" fmla="*/ 154 w 154"/>
                    <a:gd name="T7" fmla="*/ 78 h 155"/>
                    <a:gd name="T8" fmla="*/ 77 w 154"/>
                    <a:gd name="T9" fmla="*/ 0 h 155"/>
                    <a:gd name="T10" fmla="*/ 81 w 154"/>
                    <a:gd name="T11" fmla="*/ 139 h 155"/>
                    <a:gd name="T12" fmla="*/ 26 w 154"/>
                    <a:gd name="T13" fmla="*/ 101 h 155"/>
                    <a:gd name="T14" fmla="*/ 136 w 154"/>
                    <a:gd name="T15" fmla="*/ 101 h 155"/>
                    <a:gd name="T16" fmla="*/ 81 w 154"/>
                    <a:gd name="T17" fmla="*/ 139 h 1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4" h="155">
                      <a:moveTo>
                        <a:pt x="77" y="0"/>
                      </a:moveTo>
                      <a:cubicBezTo>
                        <a:pt x="34" y="0"/>
                        <a:pt x="0" y="35"/>
                        <a:pt x="0" y="78"/>
                      </a:cubicBezTo>
                      <a:cubicBezTo>
                        <a:pt x="0" y="120"/>
                        <a:pt x="34" y="155"/>
                        <a:pt x="77" y="155"/>
                      </a:cubicBezTo>
                      <a:cubicBezTo>
                        <a:pt x="120" y="155"/>
                        <a:pt x="154" y="120"/>
                        <a:pt x="154" y="78"/>
                      </a:cubicBezTo>
                      <a:cubicBezTo>
                        <a:pt x="154" y="35"/>
                        <a:pt x="120" y="0"/>
                        <a:pt x="77" y="0"/>
                      </a:cubicBezTo>
                      <a:close/>
                      <a:moveTo>
                        <a:pt x="81" y="139"/>
                      </a:moveTo>
                      <a:cubicBezTo>
                        <a:pt x="58" y="139"/>
                        <a:pt x="37" y="124"/>
                        <a:pt x="26" y="101"/>
                      </a:cubicBezTo>
                      <a:cubicBezTo>
                        <a:pt x="136" y="101"/>
                        <a:pt x="136" y="101"/>
                        <a:pt x="136" y="101"/>
                      </a:cubicBezTo>
                      <a:cubicBezTo>
                        <a:pt x="124" y="124"/>
                        <a:pt x="104" y="139"/>
                        <a:pt x="81" y="13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86325" tIns="43163" rIns="86325" bIns="43163" numCol="1" anchor="t" anchorCtr="0" compatLnSpc="1"/>
                <a:lstStyle/>
                <a:p>
                  <a:pPr>
                    <a:lnSpc>
                      <a:spcPct val="150000"/>
                    </a:lnSpc>
                  </a:pPr>
                  <a:endParaRPr lang="en-US" sz="1210">
                    <a:cs typeface="+mn-ea"/>
                    <a:sym typeface="+mn-lt"/>
                  </a:endParaRPr>
                </a:p>
              </p:txBody>
            </p:sp>
            <p:sp>
              <p:nvSpPr>
                <p:cNvPr id="46" name="Freeform 146"/>
                <p:cNvSpPr/>
                <p:nvPr/>
              </p:nvSpPr>
              <p:spPr bwMode="auto">
                <a:xfrm>
                  <a:off x="6109895" y="1650721"/>
                  <a:ext cx="133147" cy="40561"/>
                </a:xfrm>
                <a:custGeom>
                  <a:avLst/>
                  <a:gdLst>
                    <a:gd name="T0" fmla="*/ 158 w 222"/>
                    <a:gd name="T1" fmla="*/ 0 h 67"/>
                    <a:gd name="T2" fmla="*/ 111 w 222"/>
                    <a:gd name="T3" fmla="*/ 12 h 67"/>
                    <a:gd name="T4" fmla="*/ 64 w 222"/>
                    <a:gd name="T5" fmla="*/ 0 h 67"/>
                    <a:gd name="T6" fmla="*/ 0 w 222"/>
                    <a:gd name="T7" fmla="*/ 67 h 67"/>
                    <a:gd name="T8" fmla="*/ 222 w 222"/>
                    <a:gd name="T9" fmla="*/ 67 h 67"/>
                    <a:gd name="T10" fmla="*/ 158 w 222"/>
                    <a:gd name="T11" fmla="*/ 0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22" h="67">
                      <a:moveTo>
                        <a:pt x="158" y="0"/>
                      </a:moveTo>
                      <a:cubicBezTo>
                        <a:pt x="144" y="7"/>
                        <a:pt x="128" y="12"/>
                        <a:pt x="111" y="12"/>
                      </a:cubicBezTo>
                      <a:cubicBezTo>
                        <a:pt x="94" y="12"/>
                        <a:pt x="78" y="7"/>
                        <a:pt x="64" y="0"/>
                      </a:cubicBezTo>
                      <a:cubicBezTo>
                        <a:pt x="34" y="8"/>
                        <a:pt x="11" y="26"/>
                        <a:pt x="0" y="67"/>
                      </a:cubicBezTo>
                      <a:cubicBezTo>
                        <a:pt x="222" y="67"/>
                        <a:pt x="222" y="67"/>
                        <a:pt x="222" y="67"/>
                      </a:cubicBezTo>
                      <a:cubicBezTo>
                        <a:pt x="211" y="26"/>
                        <a:pt x="188" y="8"/>
                        <a:pt x="158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86325" tIns="43163" rIns="86325" bIns="43163" numCol="1" anchor="t" anchorCtr="0" compatLnSpc="1"/>
                <a:lstStyle/>
                <a:p>
                  <a:pPr>
                    <a:lnSpc>
                      <a:spcPct val="150000"/>
                    </a:lnSpc>
                  </a:pPr>
                  <a:endParaRPr lang="en-US" sz="1210">
                    <a:cs typeface="+mn-ea"/>
                    <a:sym typeface="+mn-lt"/>
                  </a:endParaRPr>
                </a:p>
              </p:txBody>
            </p:sp>
          </p:grpSp>
        </p:grpSp>
      </p:grpSp>
      <p:sp>
        <p:nvSpPr>
          <p:cNvPr id="27" name="Text Placeholder 32"/>
          <p:cNvSpPr txBox="1"/>
          <p:nvPr/>
        </p:nvSpPr>
        <p:spPr>
          <a:xfrm>
            <a:off x="1178953" y="1587432"/>
            <a:ext cx="2812591" cy="6947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ea"/>
                <a:sym typeface="+mn-lt"/>
              </a:rPr>
              <a:t>Click here to add content, content to match the title. 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ea"/>
                <a:sym typeface="+mn-lt"/>
              </a:rPr>
              <a:t>。</a:t>
            </a:r>
            <a:endParaRPr lang="en-US" altLang="zh-CN" sz="16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28" name="Text Placeholder 33"/>
          <p:cNvSpPr txBox="1"/>
          <p:nvPr/>
        </p:nvSpPr>
        <p:spPr>
          <a:xfrm>
            <a:off x="1178953" y="1185588"/>
            <a:ext cx="1969629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ea"/>
                <a:sym typeface="+mn-lt"/>
              </a:rPr>
              <a:t>Add title text</a:t>
            </a:r>
            <a:endParaRPr lang="en-AU" sz="20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29" name="Text Placeholder 32"/>
          <p:cNvSpPr txBox="1"/>
          <p:nvPr/>
        </p:nvSpPr>
        <p:spPr>
          <a:xfrm>
            <a:off x="8335883" y="1565203"/>
            <a:ext cx="2812591" cy="6947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ea"/>
                <a:sym typeface="+mn-lt"/>
              </a:rPr>
              <a:t>Click here to add content, content to match the title. 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ea"/>
                <a:sym typeface="+mn-lt"/>
              </a:rPr>
              <a:t>。</a:t>
            </a:r>
            <a:endParaRPr lang="en-US" altLang="zh-CN" sz="16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30" name="Text Placeholder 33"/>
          <p:cNvSpPr txBox="1"/>
          <p:nvPr/>
        </p:nvSpPr>
        <p:spPr>
          <a:xfrm>
            <a:off x="8821053" y="1185588"/>
            <a:ext cx="1969629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buNone/>
            </a:pP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ea"/>
                <a:sym typeface="+mn-lt"/>
              </a:rPr>
              <a:t>Add title text</a:t>
            </a:r>
            <a:endParaRPr lang="en-AU" sz="20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31" name="Text Placeholder 32"/>
          <p:cNvSpPr txBox="1"/>
          <p:nvPr/>
        </p:nvSpPr>
        <p:spPr>
          <a:xfrm>
            <a:off x="1166577" y="5158188"/>
            <a:ext cx="2812591" cy="6947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32" name="Text Placeholder 33"/>
          <p:cNvSpPr txBox="1"/>
          <p:nvPr/>
        </p:nvSpPr>
        <p:spPr>
          <a:xfrm>
            <a:off x="1145846" y="4774154"/>
            <a:ext cx="1969629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ea"/>
                <a:sym typeface="+mn-lt"/>
              </a:rPr>
              <a:t>Add title text</a:t>
            </a:r>
            <a:endParaRPr lang="en-AU" sz="20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36" name="Text Placeholder 32"/>
          <p:cNvSpPr txBox="1"/>
          <p:nvPr/>
        </p:nvSpPr>
        <p:spPr>
          <a:xfrm>
            <a:off x="8446945" y="5020724"/>
            <a:ext cx="2812591" cy="6947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38" name="Text Placeholder 33"/>
          <p:cNvSpPr txBox="1"/>
          <p:nvPr/>
        </p:nvSpPr>
        <p:spPr>
          <a:xfrm>
            <a:off x="8932115" y="4641109"/>
            <a:ext cx="1969629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buNone/>
            </a:pP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ea"/>
                <a:sym typeface="+mn-lt"/>
              </a:rPr>
              <a:t>Add title text</a:t>
            </a:r>
            <a:endParaRPr lang="en-AU" sz="20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33" grpId="0" animBg="1"/>
      <p:bldP spid="34" grpId="0" animBg="1"/>
      <p:bldP spid="35" grpId="0" animBg="1"/>
      <p:bldP spid="37" grpId="0" animBg="1"/>
      <p:bldP spid="27" grpId="0"/>
      <p:bldP spid="28" grpId="0"/>
      <p:bldP spid="29" grpId="0"/>
      <p:bldP spid="30" grpId="0"/>
      <p:bldP spid="31" grpId="0"/>
      <p:bldP spid="32" grpId="0"/>
      <p:bldP spid="36" grpId="0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5803900" y="2321004"/>
            <a:ext cx="40767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cs typeface="+mn-ea"/>
                <a:sym typeface="+mn-lt"/>
              </a:rPr>
              <a:t>PART 02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457700" y="3556000"/>
            <a:ext cx="6070600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4800" b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Add title text here</a:t>
            </a:r>
            <a:endParaRPr lang="zh-CN" altLang="en-US" dirty="0"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457700" y="4513997"/>
            <a:ext cx="61772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75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0"/>
          <p:cNvGrpSpPr/>
          <p:nvPr/>
        </p:nvGrpSpPr>
        <p:grpSpPr>
          <a:xfrm>
            <a:off x="4819372" y="5477228"/>
            <a:ext cx="2600887" cy="2600887"/>
            <a:chOff x="3614476" y="3221164"/>
            <a:chExt cx="1950772" cy="1950772"/>
          </a:xfrm>
        </p:grpSpPr>
        <p:sp>
          <p:nvSpPr>
            <p:cNvPr id="49" name="Chord 48"/>
            <p:cNvSpPr/>
            <p:nvPr/>
          </p:nvSpPr>
          <p:spPr>
            <a:xfrm rot="6300000">
              <a:off x="3614476" y="3221164"/>
              <a:ext cx="1950772" cy="1950772"/>
            </a:xfrm>
            <a:prstGeom prst="chord">
              <a:avLst>
                <a:gd name="adj1" fmla="val 4234771"/>
                <a:gd name="adj2" fmla="val 15531980"/>
              </a:avLst>
            </a:prstGeom>
            <a:solidFill>
              <a:srgbClr val="EC1C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515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0" name="Freeform 153"/>
            <p:cNvSpPr>
              <a:spLocks noEditPoints="1"/>
            </p:cNvSpPr>
            <p:nvPr/>
          </p:nvSpPr>
          <p:spPr bwMode="auto">
            <a:xfrm>
              <a:off x="4312763" y="3528584"/>
              <a:ext cx="554198" cy="561860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118" y="59"/>
                </a:cxn>
                <a:cxn ang="0">
                  <a:pos x="111" y="57"/>
                </a:cxn>
                <a:cxn ang="0">
                  <a:pos x="83" y="33"/>
                </a:cxn>
                <a:cxn ang="0">
                  <a:pos x="111" y="57"/>
                </a:cxn>
                <a:cxn ang="0">
                  <a:pos x="41" y="91"/>
                </a:cxn>
                <a:cxn ang="0">
                  <a:pos x="57" y="111"/>
                </a:cxn>
                <a:cxn ang="0">
                  <a:pos x="61" y="8"/>
                </a:cxn>
                <a:cxn ang="0">
                  <a:pos x="61" y="34"/>
                </a:cxn>
                <a:cxn ang="0">
                  <a:pos x="61" y="8"/>
                </a:cxn>
                <a:cxn ang="0">
                  <a:pos x="95" y="22"/>
                </a:cxn>
                <a:cxn ang="0">
                  <a:pos x="67" y="8"/>
                </a:cxn>
                <a:cxn ang="0">
                  <a:pos x="57" y="34"/>
                </a:cxn>
                <a:cxn ang="0">
                  <a:pos x="57" y="8"/>
                </a:cxn>
                <a:cxn ang="0">
                  <a:pos x="36" y="30"/>
                </a:cxn>
                <a:cxn ang="0">
                  <a:pos x="50" y="8"/>
                </a:cxn>
                <a:cxn ang="0">
                  <a:pos x="38" y="35"/>
                </a:cxn>
                <a:cxn ang="0">
                  <a:pos x="57" y="57"/>
                </a:cxn>
                <a:cxn ang="0">
                  <a:pos x="38" y="35"/>
                </a:cxn>
                <a:cxn ang="0">
                  <a:pos x="57" y="84"/>
                </a:cxn>
                <a:cxn ang="0">
                  <a:pos x="34" y="61"/>
                </a:cxn>
                <a:cxn ang="0">
                  <a:pos x="50" y="110"/>
                </a:cxn>
                <a:cxn ang="0">
                  <a:pos x="38" y="92"/>
                </a:cxn>
                <a:cxn ang="0">
                  <a:pos x="61" y="111"/>
                </a:cxn>
                <a:cxn ang="0">
                  <a:pos x="77" y="91"/>
                </a:cxn>
                <a:cxn ang="0">
                  <a:pos x="61" y="111"/>
                </a:cxn>
                <a:cxn ang="0">
                  <a:pos x="93" y="99"/>
                </a:cxn>
                <a:cxn ang="0">
                  <a:pos x="80" y="92"/>
                </a:cxn>
                <a:cxn ang="0">
                  <a:pos x="61" y="84"/>
                </a:cxn>
                <a:cxn ang="0">
                  <a:pos x="84" y="61"/>
                </a:cxn>
                <a:cxn ang="0">
                  <a:pos x="61" y="57"/>
                </a:cxn>
                <a:cxn ang="0">
                  <a:pos x="80" y="35"/>
                </a:cxn>
                <a:cxn ang="0">
                  <a:pos x="61" y="57"/>
                </a:cxn>
                <a:cxn ang="0">
                  <a:pos x="35" y="33"/>
                </a:cxn>
                <a:cxn ang="0">
                  <a:pos x="7" y="57"/>
                </a:cxn>
                <a:cxn ang="0">
                  <a:pos x="7" y="61"/>
                </a:cxn>
                <a:cxn ang="0">
                  <a:pos x="36" y="89"/>
                </a:cxn>
                <a:cxn ang="0">
                  <a:pos x="7" y="61"/>
                </a:cxn>
                <a:cxn ang="0">
                  <a:pos x="82" y="89"/>
                </a:cxn>
                <a:cxn ang="0">
                  <a:pos x="111" y="61"/>
                </a:cxn>
                <a:cxn ang="0">
                  <a:pos x="95" y="96"/>
                </a:cxn>
              </a:cxnLst>
              <a:rect l="0" t="0" r="r" b="b"/>
              <a:pathLst>
                <a:path w="118" h="119">
                  <a:moveTo>
                    <a:pt x="59" y="0"/>
                  </a:moveTo>
                  <a:cubicBezTo>
                    <a:pt x="26" y="0"/>
                    <a:pt x="0" y="27"/>
                    <a:pt x="0" y="59"/>
                  </a:cubicBezTo>
                  <a:cubicBezTo>
                    <a:pt x="0" y="92"/>
                    <a:pt x="26" y="119"/>
                    <a:pt x="59" y="119"/>
                  </a:cubicBezTo>
                  <a:cubicBezTo>
                    <a:pt x="92" y="119"/>
                    <a:pt x="118" y="92"/>
                    <a:pt x="118" y="59"/>
                  </a:cubicBezTo>
                  <a:cubicBezTo>
                    <a:pt x="118" y="27"/>
                    <a:pt x="92" y="0"/>
                    <a:pt x="59" y="0"/>
                  </a:cubicBezTo>
                  <a:close/>
                  <a:moveTo>
                    <a:pt x="111" y="57"/>
                  </a:moveTo>
                  <a:cubicBezTo>
                    <a:pt x="88" y="57"/>
                    <a:pt x="88" y="57"/>
                    <a:pt x="88" y="57"/>
                  </a:cubicBezTo>
                  <a:cubicBezTo>
                    <a:pt x="87" y="49"/>
                    <a:pt x="86" y="41"/>
                    <a:pt x="83" y="33"/>
                  </a:cubicBezTo>
                  <a:cubicBezTo>
                    <a:pt x="88" y="31"/>
                    <a:pt x="93" y="28"/>
                    <a:pt x="98" y="25"/>
                  </a:cubicBezTo>
                  <a:cubicBezTo>
                    <a:pt x="105" y="34"/>
                    <a:pt x="110" y="45"/>
                    <a:pt x="111" y="57"/>
                  </a:cubicBezTo>
                  <a:close/>
                  <a:moveTo>
                    <a:pt x="57" y="111"/>
                  </a:moveTo>
                  <a:cubicBezTo>
                    <a:pt x="50" y="106"/>
                    <a:pt x="45" y="99"/>
                    <a:pt x="41" y="91"/>
                  </a:cubicBezTo>
                  <a:cubicBezTo>
                    <a:pt x="46" y="89"/>
                    <a:pt x="52" y="88"/>
                    <a:pt x="57" y="88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1"/>
                    <a:pt x="57" y="111"/>
                    <a:pt x="57" y="111"/>
                  </a:cubicBezTo>
                  <a:close/>
                  <a:moveTo>
                    <a:pt x="61" y="8"/>
                  </a:moveTo>
                  <a:cubicBezTo>
                    <a:pt x="68" y="14"/>
                    <a:pt x="74" y="22"/>
                    <a:pt x="78" y="31"/>
                  </a:cubicBezTo>
                  <a:cubicBezTo>
                    <a:pt x="73" y="33"/>
                    <a:pt x="67" y="34"/>
                    <a:pt x="61" y="34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61" y="8"/>
                    <a:pt x="61" y="8"/>
                    <a:pt x="61" y="8"/>
                  </a:cubicBezTo>
                  <a:close/>
                  <a:moveTo>
                    <a:pt x="67" y="8"/>
                  </a:moveTo>
                  <a:cubicBezTo>
                    <a:pt x="78" y="10"/>
                    <a:pt x="88" y="15"/>
                    <a:pt x="95" y="22"/>
                  </a:cubicBezTo>
                  <a:cubicBezTo>
                    <a:pt x="91" y="25"/>
                    <a:pt x="87" y="28"/>
                    <a:pt x="82" y="30"/>
                  </a:cubicBezTo>
                  <a:cubicBezTo>
                    <a:pt x="78" y="22"/>
                    <a:pt x="73" y="14"/>
                    <a:pt x="67" y="8"/>
                  </a:cubicBezTo>
                  <a:close/>
                  <a:moveTo>
                    <a:pt x="57" y="8"/>
                  </a:moveTo>
                  <a:cubicBezTo>
                    <a:pt x="57" y="34"/>
                    <a:pt x="57" y="34"/>
                    <a:pt x="57" y="34"/>
                  </a:cubicBezTo>
                  <a:cubicBezTo>
                    <a:pt x="51" y="34"/>
                    <a:pt x="45" y="33"/>
                    <a:pt x="40" y="31"/>
                  </a:cubicBezTo>
                  <a:cubicBezTo>
                    <a:pt x="44" y="22"/>
                    <a:pt x="50" y="14"/>
                    <a:pt x="57" y="8"/>
                  </a:cubicBezTo>
                  <a:cubicBezTo>
                    <a:pt x="57" y="8"/>
                    <a:pt x="57" y="8"/>
                    <a:pt x="57" y="8"/>
                  </a:cubicBezTo>
                  <a:close/>
                  <a:moveTo>
                    <a:pt x="36" y="30"/>
                  </a:moveTo>
                  <a:cubicBezTo>
                    <a:pt x="31" y="28"/>
                    <a:pt x="27" y="25"/>
                    <a:pt x="23" y="22"/>
                  </a:cubicBezTo>
                  <a:cubicBezTo>
                    <a:pt x="30" y="15"/>
                    <a:pt x="40" y="10"/>
                    <a:pt x="50" y="8"/>
                  </a:cubicBezTo>
                  <a:cubicBezTo>
                    <a:pt x="45" y="14"/>
                    <a:pt x="40" y="22"/>
                    <a:pt x="36" y="30"/>
                  </a:cubicBezTo>
                  <a:close/>
                  <a:moveTo>
                    <a:pt x="38" y="35"/>
                  </a:moveTo>
                  <a:cubicBezTo>
                    <a:pt x="44" y="37"/>
                    <a:pt x="50" y="38"/>
                    <a:pt x="57" y="38"/>
                  </a:cubicBezTo>
                  <a:cubicBezTo>
                    <a:pt x="57" y="57"/>
                    <a:pt x="57" y="57"/>
                    <a:pt x="57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49"/>
                    <a:pt x="36" y="42"/>
                    <a:pt x="38" y="35"/>
                  </a:cubicBezTo>
                  <a:close/>
                  <a:moveTo>
                    <a:pt x="57" y="61"/>
                  </a:moveTo>
                  <a:cubicBezTo>
                    <a:pt x="57" y="84"/>
                    <a:pt x="57" y="84"/>
                    <a:pt x="57" y="84"/>
                  </a:cubicBezTo>
                  <a:cubicBezTo>
                    <a:pt x="51" y="85"/>
                    <a:pt x="45" y="86"/>
                    <a:pt x="40" y="87"/>
                  </a:cubicBezTo>
                  <a:cubicBezTo>
                    <a:pt x="36" y="79"/>
                    <a:pt x="34" y="71"/>
                    <a:pt x="34" y="61"/>
                  </a:cubicBezTo>
                  <a:lnTo>
                    <a:pt x="57" y="61"/>
                  </a:lnTo>
                  <a:close/>
                  <a:moveTo>
                    <a:pt x="50" y="110"/>
                  </a:moveTo>
                  <a:cubicBezTo>
                    <a:pt x="41" y="109"/>
                    <a:pt x="32" y="105"/>
                    <a:pt x="25" y="99"/>
                  </a:cubicBezTo>
                  <a:cubicBezTo>
                    <a:pt x="29" y="96"/>
                    <a:pt x="33" y="94"/>
                    <a:pt x="38" y="92"/>
                  </a:cubicBezTo>
                  <a:cubicBezTo>
                    <a:pt x="41" y="99"/>
                    <a:pt x="45" y="105"/>
                    <a:pt x="50" y="110"/>
                  </a:cubicBezTo>
                  <a:close/>
                  <a:moveTo>
                    <a:pt x="61" y="111"/>
                  </a:moveTo>
                  <a:cubicBezTo>
                    <a:pt x="61" y="88"/>
                    <a:pt x="61" y="88"/>
                    <a:pt x="61" y="88"/>
                  </a:cubicBezTo>
                  <a:cubicBezTo>
                    <a:pt x="66" y="88"/>
                    <a:pt x="72" y="89"/>
                    <a:pt x="77" y="91"/>
                  </a:cubicBezTo>
                  <a:cubicBezTo>
                    <a:pt x="73" y="99"/>
                    <a:pt x="67" y="106"/>
                    <a:pt x="61" y="111"/>
                  </a:cubicBezTo>
                  <a:cubicBezTo>
                    <a:pt x="61" y="111"/>
                    <a:pt x="61" y="111"/>
                    <a:pt x="61" y="111"/>
                  </a:cubicBezTo>
                  <a:close/>
                  <a:moveTo>
                    <a:pt x="80" y="92"/>
                  </a:moveTo>
                  <a:cubicBezTo>
                    <a:pt x="85" y="94"/>
                    <a:pt x="89" y="96"/>
                    <a:pt x="93" y="99"/>
                  </a:cubicBezTo>
                  <a:cubicBezTo>
                    <a:pt x="86" y="105"/>
                    <a:pt x="77" y="109"/>
                    <a:pt x="67" y="110"/>
                  </a:cubicBezTo>
                  <a:cubicBezTo>
                    <a:pt x="73" y="105"/>
                    <a:pt x="77" y="99"/>
                    <a:pt x="80" y="92"/>
                  </a:cubicBezTo>
                  <a:close/>
                  <a:moveTo>
                    <a:pt x="78" y="87"/>
                  </a:moveTo>
                  <a:cubicBezTo>
                    <a:pt x="73" y="86"/>
                    <a:pt x="67" y="85"/>
                    <a:pt x="61" y="84"/>
                  </a:cubicBezTo>
                  <a:cubicBezTo>
                    <a:pt x="61" y="61"/>
                    <a:pt x="61" y="61"/>
                    <a:pt x="61" y="61"/>
                  </a:cubicBezTo>
                  <a:cubicBezTo>
                    <a:pt x="84" y="61"/>
                    <a:pt x="84" y="61"/>
                    <a:pt x="84" y="61"/>
                  </a:cubicBezTo>
                  <a:cubicBezTo>
                    <a:pt x="84" y="71"/>
                    <a:pt x="82" y="79"/>
                    <a:pt x="78" y="87"/>
                  </a:cubicBezTo>
                  <a:close/>
                  <a:moveTo>
                    <a:pt x="61" y="57"/>
                  </a:moveTo>
                  <a:cubicBezTo>
                    <a:pt x="61" y="38"/>
                    <a:pt x="61" y="38"/>
                    <a:pt x="61" y="38"/>
                  </a:cubicBezTo>
                  <a:cubicBezTo>
                    <a:pt x="67" y="38"/>
                    <a:pt x="74" y="37"/>
                    <a:pt x="80" y="35"/>
                  </a:cubicBezTo>
                  <a:cubicBezTo>
                    <a:pt x="82" y="42"/>
                    <a:pt x="84" y="49"/>
                    <a:pt x="84" y="57"/>
                  </a:cubicBezTo>
                  <a:lnTo>
                    <a:pt x="61" y="57"/>
                  </a:lnTo>
                  <a:close/>
                  <a:moveTo>
                    <a:pt x="20" y="25"/>
                  </a:moveTo>
                  <a:cubicBezTo>
                    <a:pt x="25" y="28"/>
                    <a:pt x="30" y="31"/>
                    <a:pt x="35" y="33"/>
                  </a:cubicBezTo>
                  <a:cubicBezTo>
                    <a:pt x="32" y="41"/>
                    <a:pt x="30" y="49"/>
                    <a:pt x="30" y="57"/>
                  </a:cubicBezTo>
                  <a:cubicBezTo>
                    <a:pt x="7" y="57"/>
                    <a:pt x="7" y="57"/>
                    <a:pt x="7" y="57"/>
                  </a:cubicBezTo>
                  <a:cubicBezTo>
                    <a:pt x="8" y="45"/>
                    <a:pt x="13" y="34"/>
                    <a:pt x="20" y="25"/>
                  </a:cubicBezTo>
                  <a:close/>
                  <a:moveTo>
                    <a:pt x="7" y="61"/>
                  </a:moveTo>
                  <a:cubicBezTo>
                    <a:pt x="30" y="61"/>
                    <a:pt x="30" y="61"/>
                    <a:pt x="30" y="61"/>
                  </a:cubicBezTo>
                  <a:cubicBezTo>
                    <a:pt x="31" y="71"/>
                    <a:pt x="33" y="80"/>
                    <a:pt x="36" y="89"/>
                  </a:cubicBezTo>
                  <a:cubicBezTo>
                    <a:pt x="31" y="91"/>
                    <a:pt x="27" y="93"/>
                    <a:pt x="22" y="96"/>
                  </a:cubicBezTo>
                  <a:cubicBezTo>
                    <a:pt x="13" y="87"/>
                    <a:pt x="8" y="75"/>
                    <a:pt x="7" y="61"/>
                  </a:cubicBezTo>
                  <a:close/>
                  <a:moveTo>
                    <a:pt x="95" y="96"/>
                  </a:moveTo>
                  <a:cubicBezTo>
                    <a:pt x="91" y="93"/>
                    <a:pt x="87" y="91"/>
                    <a:pt x="82" y="89"/>
                  </a:cubicBezTo>
                  <a:cubicBezTo>
                    <a:pt x="85" y="80"/>
                    <a:pt x="87" y="71"/>
                    <a:pt x="88" y="61"/>
                  </a:cubicBezTo>
                  <a:cubicBezTo>
                    <a:pt x="111" y="61"/>
                    <a:pt x="111" y="61"/>
                    <a:pt x="111" y="61"/>
                  </a:cubicBezTo>
                  <a:cubicBezTo>
                    <a:pt x="110" y="75"/>
                    <a:pt x="104" y="87"/>
                    <a:pt x="95" y="96"/>
                  </a:cubicBezTo>
                  <a:close/>
                  <a:moveTo>
                    <a:pt x="95" y="96"/>
                  </a:moveTo>
                  <a:cubicBezTo>
                    <a:pt x="95" y="96"/>
                    <a:pt x="95" y="96"/>
                    <a:pt x="95" y="96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913" tIns="60956" rIns="121913" bIns="60956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15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44" name="Arc 43"/>
          <p:cNvSpPr/>
          <p:nvPr/>
        </p:nvSpPr>
        <p:spPr>
          <a:xfrm>
            <a:off x="3765680" y="4484213"/>
            <a:ext cx="4660644" cy="4660644"/>
          </a:xfrm>
          <a:prstGeom prst="arc">
            <a:avLst>
              <a:gd name="adj1" fmla="val 10769273"/>
              <a:gd name="adj2" fmla="val 0"/>
            </a:avLst>
          </a:prstGeom>
          <a:ln w="57150" cap="rnd">
            <a:solidFill>
              <a:schemeClr val="tx1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515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Oval 7"/>
          <p:cNvSpPr/>
          <p:nvPr/>
        </p:nvSpPr>
        <p:spPr>
          <a:xfrm>
            <a:off x="3613288" y="6635525"/>
            <a:ext cx="304783" cy="304783"/>
          </a:xfrm>
          <a:prstGeom prst="ellipse">
            <a:avLst/>
          </a:prstGeom>
          <a:solidFill>
            <a:srgbClr val="A902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515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Oval 8"/>
          <p:cNvSpPr/>
          <p:nvPr/>
        </p:nvSpPr>
        <p:spPr>
          <a:xfrm>
            <a:off x="8273932" y="6635525"/>
            <a:ext cx="304783" cy="304783"/>
          </a:xfrm>
          <a:prstGeom prst="ellipse">
            <a:avLst/>
          </a:prstGeom>
          <a:solidFill>
            <a:srgbClr val="EC61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515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944862" y="4330747"/>
            <a:ext cx="304783" cy="304783"/>
          </a:xfrm>
          <a:prstGeom prst="ellipse">
            <a:avLst/>
          </a:prstGeom>
          <a:solidFill>
            <a:srgbClr val="00A6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515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7607218" y="5031887"/>
            <a:ext cx="304783" cy="304783"/>
          </a:xfrm>
          <a:prstGeom prst="ellipse">
            <a:avLst/>
          </a:prstGeom>
          <a:solidFill>
            <a:srgbClr val="F692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515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85816" y="5031887"/>
            <a:ext cx="304783" cy="304783"/>
          </a:xfrm>
          <a:prstGeom prst="ellipse">
            <a:avLst/>
          </a:prstGeom>
          <a:solidFill>
            <a:srgbClr val="F692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515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Teardrop 12"/>
          <p:cNvSpPr/>
          <p:nvPr/>
        </p:nvSpPr>
        <p:spPr>
          <a:xfrm rot="5400000">
            <a:off x="2527495" y="5549733"/>
            <a:ext cx="1085791" cy="1085791"/>
          </a:xfrm>
          <a:prstGeom prst="teardrop">
            <a:avLst/>
          </a:prstGeom>
          <a:solidFill>
            <a:srgbClr val="A90203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515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Teardrop 13"/>
          <p:cNvSpPr/>
          <p:nvPr/>
        </p:nvSpPr>
        <p:spPr>
          <a:xfrm rot="5400000">
            <a:off x="3181509" y="3949766"/>
            <a:ext cx="1085791" cy="1085791"/>
          </a:xfrm>
          <a:prstGeom prst="teardrop">
            <a:avLst/>
          </a:prstGeom>
          <a:solidFill>
            <a:srgbClr val="FFC0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515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Teardrop 14"/>
          <p:cNvSpPr/>
          <p:nvPr/>
        </p:nvSpPr>
        <p:spPr>
          <a:xfrm rot="16200000" flipH="1">
            <a:off x="7946924" y="3949767"/>
            <a:ext cx="1085791" cy="1085791"/>
          </a:xfrm>
          <a:prstGeom prst="teardrop">
            <a:avLst/>
          </a:prstGeom>
          <a:solidFill>
            <a:srgbClr val="F6921E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515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Teardrop 15"/>
          <p:cNvSpPr/>
          <p:nvPr/>
        </p:nvSpPr>
        <p:spPr>
          <a:xfrm rot="16200000" flipH="1">
            <a:off x="8667608" y="5549733"/>
            <a:ext cx="1085791" cy="1085791"/>
          </a:xfrm>
          <a:prstGeom prst="teardrop">
            <a:avLst/>
          </a:prstGeom>
          <a:solidFill>
            <a:srgbClr val="EC6128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515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Teardrop 16"/>
          <p:cNvSpPr/>
          <p:nvPr/>
        </p:nvSpPr>
        <p:spPr>
          <a:xfrm rot="13500000" flipH="1">
            <a:off x="5554357" y="2956583"/>
            <a:ext cx="1085791" cy="1085791"/>
          </a:xfrm>
          <a:prstGeom prst="teardrop">
            <a:avLst/>
          </a:prstGeom>
          <a:solidFill>
            <a:srgbClr val="00A69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515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Freeform 127"/>
          <p:cNvSpPr/>
          <p:nvPr/>
        </p:nvSpPr>
        <p:spPr bwMode="auto">
          <a:xfrm>
            <a:off x="5872600" y="3302698"/>
            <a:ext cx="449307" cy="495073"/>
          </a:xfrm>
          <a:custGeom>
            <a:avLst/>
            <a:gdLst/>
            <a:ahLst/>
            <a:cxnLst>
              <a:cxn ang="0">
                <a:pos x="40" y="55"/>
              </a:cxn>
              <a:cxn ang="0">
                <a:pos x="32" y="51"/>
              </a:cxn>
              <a:cxn ang="0">
                <a:pos x="4" y="24"/>
              </a:cxn>
              <a:cxn ang="0">
                <a:pos x="0" y="14"/>
              </a:cxn>
              <a:cxn ang="0">
                <a:pos x="13" y="0"/>
              </a:cxn>
              <a:cxn ang="0">
                <a:pos x="23" y="5"/>
              </a:cxn>
              <a:cxn ang="0">
                <a:pos x="45" y="26"/>
              </a:cxn>
              <a:cxn ang="0">
                <a:pos x="45" y="27"/>
              </a:cxn>
              <a:cxn ang="0">
                <a:pos x="42" y="30"/>
              </a:cxn>
              <a:cxn ang="0">
                <a:pos x="42" y="29"/>
              </a:cxn>
              <a:cxn ang="0">
                <a:pos x="20" y="8"/>
              </a:cxn>
              <a:cxn ang="0">
                <a:pos x="13" y="5"/>
              </a:cxn>
              <a:cxn ang="0">
                <a:pos x="4" y="14"/>
              </a:cxn>
              <a:cxn ang="0">
                <a:pos x="7" y="21"/>
              </a:cxn>
              <a:cxn ang="0">
                <a:pos x="35" y="48"/>
              </a:cxn>
              <a:cxn ang="0">
                <a:pos x="40" y="50"/>
              </a:cxn>
              <a:cxn ang="0">
                <a:pos x="45" y="45"/>
              </a:cxn>
              <a:cxn ang="0">
                <a:pos x="43" y="40"/>
              </a:cxn>
              <a:cxn ang="0">
                <a:pos x="22" y="19"/>
              </a:cxn>
              <a:cxn ang="0">
                <a:pos x="20" y="18"/>
              </a:cxn>
              <a:cxn ang="0">
                <a:pos x="18" y="21"/>
              </a:cxn>
              <a:cxn ang="0">
                <a:pos x="19" y="23"/>
              </a:cxn>
              <a:cxn ang="0">
                <a:pos x="33" y="38"/>
              </a:cxn>
              <a:cxn ang="0">
                <a:pos x="34" y="38"/>
              </a:cxn>
              <a:cxn ang="0">
                <a:pos x="31" y="41"/>
              </a:cxn>
              <a:cxn ang="0">
                <a:pos x="30" y="41"/>
              </a:cxn>
              <a:cxn ang="0">
                <a:pos x="16" y="26"/>
              </a:cxn>
              <a:cxn ang="0">
                <a:pos x="13" y="21"/>
              </a:cxn>
              <a:cxn ang="0">
                <a:pos x="20" y="14"/>
              </a:cxn>
              <a:cxn ang="0">
                <a:pos x="26" y="16"/>
              </a:cxn>
              <a:cxn ang="0">
                <a:pos x="46" y="37"/>
              </a:cxn>
              <a:cxn ang="0">
                <a:pos x="50" y="45"/>
              </a:cxn>
              <a:cxn ang="0">
                <a:pos x="40" y="55"/>
              </a:cxn>
            </a:cxnLst>
            <a:rect l="0" t="0" r="r" b="b"/>
            <a:pathLst>
              <a:path w="50" h="55">
                <a:moveTo>
                  <a:pt x="40" y="55"/>
                </a:moveTo>
                <a:cubicBezTo>
                  <a:pt x="37" y="55"/>
                  <a:pt x="34" y="54"/>
                  <a:pt x="32" y="51"/>
                </a:cubicBezTo>
                <a:cubicBezTo>
                  <a:pt x="4" y="24"/>
                  <a:pt x="4" y="24"/>
                  <a:pt x="4" y="24"/>
                </a:cubicBezTo>
                <a:cubicBezTo>
                  <a:pt x="1" y="21"/>
                  <a:pt x="0" y="18"/>
                  <a:pt x="0" y="14"/>
                </a:cubicBezTo>
                <a:cubicBezTo>
                  <a:pt x="0" y="7"/>
                  <a:pt x="6" y="0"/>
                  <a:pt x="13" y="0"/>
                </a:cubicBezTo>
                <a:cubicBezTo>
                  <a:pt x="17" y="0"/>
                  <a:pt x="21" y="2"/>
                  <a:pt x="23" y="5"/>
                </a:cubicBezTo>
                <a:cubicBezTo>
                  <a:pt x="45" y="26"/>
                  <a:pt x="45" y="26"/>
                  <a:pt x="45" y="26"/>
                </a:cubicBezTo>
                <a:cubicBezTo>
                  <a:pt x="45" y="26"/>
                  <a:pt x="45" y="27"/>
                  <a:pt x="45" y="27"/>
                </a:cubicBezTo>
                <a:cubicBezTo>
                  <a:pt x="45" y="28"/>
                  <a:pt x="43" y="30"/>
                  <a:pt x="42" y="30"/>
                </a:cubicBezTo>
                <a:cubicBezTo>
                  <a:pt x="42" y="30"/>
                  <a:pt x="42" y="30"/>
                  <a:pt x="42" y="29"/>
                </a:cubicBezTo>
                <a:cubicBezTo>
                  <a:pt x="20" y="8"/>
                  <a:pt x="20" y="8"/>
                  <a:pt x="20" y="8"/>
                </a:cubicBezTo>
                <a:cubicBezTo>
                  <a:pt x="18" y="6"/>
                  <a:pt x="16" y="5"/>
                  <a:pt x="13" y="5"/>
                </a:cubicBezTo>
                <a:cubicBezTo>
                  <a:pt x="8" y="5"/>
                  <a:pt x="4" y="9"/>
                  <a:pt x="4" y="14"/>
                </a:cubicBezTo>
                <a:cubicBezTo>
                  <a:pt x="4" y="16"/>
                  <a:pt x="5" y="19"/>
                  <a:pt x="7" y="21"/>
                </a:cubicBezTo>
                <a:cubicBezTo>
                  <a:pt x="35" y="48"/>
                  <a:pt x="35" y="48"/>
                  <a:pt x="35" y="48"/>
                </a:cubicBezTo>
                <a:cubicBezTo>
                  <a:pt x="36" y="50"/>
                  <a:pt x="38" y="50"/>
                  <a:pt x="40" y="50"/>
                </a:cubicBezTo>
                <a:cubicBezTo>
                  <a:pt x="43" y="50"/>
                  <a:pt x="45" y="48"/>
                  <a:pt x="45" y="45"/>
                </a:cubicBezTo>
                <a:cubicBezTo>
                  <a:pt x="45" y="43"/>
                  <a:pt x="44" y="41"/>
                  <a:pt x="43" y="40"/>
                </a:cubicBezTo>
                <a:cubicBezTo>
                  <a:pt x="22" y="19"/>
                  <a:pt x="22" y="19"/>
                  <a:pt x="22" y="19"/>
                </a:cubicBezTo>
                <a:cubicBezTo>
                  <a:pt x="22" y="19"/>
                  <a:pt x="21" y="18"/>
                  <a:pt x="20" y="18"/>
                </a:cubicBezTo>
                <a:cubicBezTo>
                  <a:pt x="19" y="18"/>
                  <a:pt x="18" y="19"/>
                  <a:pt x="18" y="21"/>
                </a:cubicBezTo>
                <a:cubicBezTo>
                  <a:pt x="18" y="22"/>
                  <a:pt x="18" y="22"/>
                  <a:pt x="19" y="23"/>
                </a:cubicBezTo>
                <a:cubicBezTo>
                  <a:pt x="33" y="38"/>
                  <a:pt x="33" y="38"/>
                  <a:pt x="33" y="38"/>
                </a:cubicBezTo>
                <a:cubicBezTo>
                  <a:pt x="34" y="38"/>
                  <a:pt x="34" y="38"/>
                  <a:pt x="34" y="38"/>
                </a:cubicBezTo>
                <a:cubicBezTo>
                  <a:pt x="34" y="39"/>
                  <a:pt x="32" y="41"/>
                  <a:pt x="31" y="41"/>
                </a:cubicBezTo>
                <a:cubicBezTo>
                  <a:pt x="31" y="41"/>
                  <a:pt x="30" y="41"/>
                  <a:pt x="30" y="41"/>
                </a:cubicBezTo>
                <a:cubicBezTo>
                  <a:pt x="16" y="26"/>
                  <a:pt x="16" y="26"/>
                  <a:pt x="16" y="26"/>
                </a:cubicBezTo>
                <a:cubicBezTo>
                  <a:pt x="14" y="25"/>
                  <a:pt x="13" y="23"/>
                  <a:pt x="13" y="21"/>
                </a:cubicBezTo>
                <a:cubicBezTo>
                  <a:pt x="13" y="17"/>
                  <a:pt x="16" y="14"/>
                  <a:pt x="20" y="14"/>
                </a:cubicBezTo>
                <a:cubicBezTo>
                  <a:pt x="22" y="14"/>
                  <a:pt x="24" y="15"/>
                  <a:pt x="26" y="16"/>
                </a:cubicBezTo>
                <a:cubicBezTo>
                  <a:pt x="46" y="37"/>
                  <a:pt x="46" y="37"/>
                  <a:pt x="46" y="37"/>
                </a:cubicBezTo>
                <a:cubicBezTo>
                  <a:pt x="49" y="39"/>
                  <a:pt x="50" y="42"/>
                  <a:pt x="50" y="45"/>
                </a:cubicBezTo>
                <a:cubicBezTo>
                  <a:pt x="50" y="51"/>
                  <a:pt x="46" y="55"/>
                  <a:pt x="40" y="5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13" tIns="60956" rIns="121913" bIns="60956" numCol="1" anchor="t" anchorCtr="0" compatLnSpc="1"/>
          <a:lstStyle/>
          <a:p>
            <a:pPr>
              <a:lnSpc>
                <a:spcPct val="120000"/>
              </a:lnSpc>
            </a:pPr>
            <a:endParaRPr lang="en-US" sz="1515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Freeform 137"/>
          <p:cNvSpPr>
            <a:spLocks noEditPoints="1"/>
          </p:cNvSpPr>
          <p:nvPr/>
        </p:nvSpPr>
        <p:spPr bwMode="auto">
          <a:xfrm>
            <a:off x="8994617" y="5980788"/>
            <a:ext cx="395978" cy="405480"/>
          </a:xfrm>
          <a:custGeom>
            <a:avLst/>
            <a:gdLst/>
            <a:ahLst/>
            <a:cxnLst>
              <a:cxn ang="0">
                <a:pos x="46" y="30"/>
              </a:cxn>
              <a:cxn ang="0">
                <a:pos x="39" y="36"/>
              </a:cxn>
              <a:cxn ang="0">
                <a:pos x="39" y="50"/>
              </a:cxn>
              <a:cxn ang="0">
                <a:pos x="38" y="50"/>
              </a:cxn>
              <a:cxn ang="0">
                <a:pos x="24" y="58"/>
              </a:cxn>
              <a:cxn ang="0">
                <a:pos x="24" y="59"/>
              </a:cxn>
              <a:cxn ang="0">
                <a:pos x="23" y="58"/>
              </a:cxn>
              <a:cxn ang="0">
                <a:pos x="21" y="56"/>
              </a:cxn>
              <a:cxn ang="0">
                <a:pos x="21" y="55"/>
              </a:cxn>
              <a:cxn ang="0">
                <a:pos x="24" y="45"/>
              </a:cxn>
              <a:cxn ang="0">
                <a:pos x="14" y="35"/>
              </a:cxn>
              <a:cxn ang="0">
                <a:pos x="4" y="38"/>
              </a:cxn>
              <a:cxn ang="0">
                <a:pos x="3" y="38"/>
              </a:cxn>
              <a:cxn ang="0">
                <a:pos x="3" y="38"/>
              </a:cxn>
              <a:cxn ang="0">
                <a:pos x="0" y="35"/>
              </a:cxn>
              <a:cxn ang="0">
                <a:pos x="0" y="34"/>
              </a:cxn>
              <a:cxn ang="0">
                <a:pos x="8" y="20"/>
              </a:cxn>
              <a:cxn ang="0">
                <a:pos x="9" y="20"/>
              </a:cxn>
              <a:cxn ang="0">
                <a:pos x="23" y="19"/>
              </a:cxn>
              <a:cxn ang="0">
                <a:pos x="29" y="12"/>
              </a:cxn>
              <a:cxn ang="0">
                <a:pos x="57" y="0"/>
              </a:cxn>
              <a:cxn ang="0">
                <a:pos x="58" y="1"/>
              </a:cxn>
              <a:cxn ang="0">
                <a:pos x="46" y="30"/>
              </a:cxn>
              <a:cxn ang="0">
                <a:pos x="47" y="8"/>
              </a:cxn>
              <a:cxn ang="0">
                <a:pos x="43" y="12"/>
              </a:cxn>
              <a:cxn ang="0">
                <a:pos x="47" y="15"/>
              </a:cxn>
              <a:cxn ang="0">
                <a:pos x="50" y="12"/>
              </a:cxn>
              <a:cxn ang="0">
                <a:pos x="47" y="8"/>
              </a:cxn>
            </a:cxnLst>
            <a:rect l="0" t="0" r="r" b="b"/>
            <a:pathLst>
              <a:path w="58" h="59">
                <a:moveTo>
                  <a:pt x="46" y="30"/>
                </a:moveTo>
                <a:cubicBezTo>
                  <a:pt x="44" y="32"/>
                  <a:pt x="42" y="34"/>
                  <a:pt x="39" y="36"/>
                </a:cubicBezTo>
                <a:cubicBezTo>
                  <a:pt x="39" y="50"/>
                  <a:pt x="39" y="50"/>
                  <a:pt x="39" y="50"/>
                </a:cubicBezTo>
                <a:cubicBezTo>
                  <a:pt x="39" y="50"/>
                  <a:pt x="39" y="50"/>
                  <a:pt x="38" y="50"/>
                </a:cubicBezTo>
                <a:cubicBezTo>
                  <a:pt x="24" y="58"/>
                  <a:pt x="24" y="58"/>
                  <a:pt x="24" y="58"/>
                </a:cubicBezTo>
                <a:cubicBezTo>
                  <a:pt x="24" y="59"/>
                  <a:pt x="24" y="59"/>
                  <a:pt x="24" y="59"/>
                </a:cubicBezTo>
                <a:cubicBezTo>
                  <a:pt x="24" y="59"/>
                  <a:pt x="23" y="58"/>
                  <a:pt x="23" y="58"/>
                </a:cubicBezTo>
                <a:cubicBezTo>
                  <a:pt x="21" y="56"/>
                  <a:pt x="21" y="56"/>
                  <a:pt x="21" y="56"/>
                </a:cubicBezTo>
                <a:cubicBezTo>
                  <a:pt x="21" y="56"/>
                  <a:pt x="20" y="55"/>
                  <a:pt x="21" y="55"/>
                </a:cubicBezTo>
                <a:cubicBezTo>
                  <a:pt x="24" y="45"/>
                  <a:pt x="24" y="45"/>
                  <a:pt x="24" y="45"/>
                </a:cubicBezTo>
                <a:cubicBezTo>
                  <a:pt x="14" y="35"/>
                  <a:pt x="14" y="35"/>
                  <a:pt x="14" y="35"/>
                </a:cubicBezTo>
                <a:cubicBezTo>
                  <a:pt x="4" y="38"/>
                  <a:pt x="4" y="38"/>
                  <a:pt x="4" y="38"/>
                </a:cubicBezTo>
                <a:cubicBezTo>
                  <a:pt x="4" y="38"/>
                  <a:pt x="3" y="38"/>
                  <a:pt x="3" y="38"/>
                </a:cubicBezTo>
                <a:cubicBezTo>
                  <a:pt x="3" y="38"/>
                  <a:pt x="3" y="38"/>
                  <a:pt x="3" y="38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5"/>
                  <a:pt x="0" y="34"/>
                  <a:pt x="0" y="34"/>
                </a:cubicBezTo>
                <a:cubicBezTo>
                  <a:pt x="8" y="20"/>
                  <a:pt x="8" y="20"/>
                  <a:pt x="8" y="20"/>
                </a:cubicBezTo>
                <a:cubicBezTo>
                  <a:pt x="8" y="20"/>
                  <a:pt x="9" y="20"/>
                  <a:pt x="9" y="20"/>
                </a:cubicBezTo>
                <a:cubicBezTo>
                  <a:pt x="23" y="19"/>
                  <a:pt x="23" y="19"/>
                  <a:pt x="23" y="19"/>
                </a:cubicBezTo>
                <a:cubicBezTo>
                  <a:pt x="25" y="17"/>
                  <a:pt x="27" y="14"/>
                  <a:pt x="29" y="12"/>
                </a:cubicBezTo>
                <a:cubicBezTo>
                  <a:pt x="38" y="3"/>
                  <a:pt x="45" y="0"/>
                  <a:pt x="57" y="0"/>
                </a:cubicBezTo>
                <a:cubicBezTo>
                  <a:pt x="58" y="0"/>
                  <a:pt x="58" y="1"/>
                  <a:pt x="58" y="1"/>
                </a:cubicBezTo>
                <a:cubicBezTo>
                  <a:pt x="58" y="13"/>
                  <a:pt x="55" y="21"/>
                  <a:pt x="46" y="30"/>
                </a:cubicBezTo>
                <a:close/>
                <a:moveTo>
                  <a:pt x="47" y="8"/>
                </a:moveTo>
                <a:cubicBezTo>
                  <a:pt x="45" y="8"/>
                  <a:pt x="43" y="10"/>
                  <a:pt x="43" y="12"/>
                </a:cubicBezTo>
                <a:cubicBezTo>
                  <a:pt x="43" y="14"/>
                  <a:pt x="45" y="15"/>
                  <a:pt x="47" y="15"/>
                </a:cubicBezTo>
                <a:cubicBezTo>
                  <a:pt x="49" y="15"/>
                  <a:pt x="50" y="14"/>
                  <a:pt x="50" y="12"/>
                </a:cubicBezTo>
                <a:cubicBezTo>
                  <a:pt x="50" y="10"/>
                  <a:pt x="49" y="8"/>
                  <a:pt x="47" y="8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13" tIns="60956" rIns="121913" bIns="60956" numCol="1" anchor="t" anchorCtr="0" compatLnSpc="1"/>
          <a:lstStyle/>
          <a:p>
            <a:pPr>
              <a:lnSpc>
                <a:spcPct val="120000"/>
              </a:lnSpc>
            </a:pPr>
            <a:endParaRPr lang="en-US" sz="1515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Freeform 145"/>
          <p:cNvSpPr/>
          <p:nvPr/>
        </p:nvSpPr>
        <p:spPr bwMode="auto">
          <a:xfrm>
            <a:off x="3506312" y="4304177"/>
            <a:ext cx="437157" cy="376970"/>
          </a:xfrm>
          <a:custGeom>
            <a:avLst/>
            <a:gdLst/>
            <a:ahLst/>
            <a:cxnLst>
              <a:cxn ang="0">
                <a:pos x="64" y="51"/>
              </a:cxn>
              <a:cxn ang="0">
                <a:pos x="60" y="55"/>
              </a:cxn>
              <a:cxn ang="0">
                <a:pos x="49" y="55"/>
              </a:cxn>
              <a:cxn ang="0">
                <a:pos x="45" y="51"/>
              </a:cxn>
              <a:cxn ang="0">
                <a:pos x="45" y="40"/>
              </a:cxn>
              <a:cxn ang="0">
                <a:pos x="49" y="36"/>
              </a:cxn>
              <a:cxn ang="0">
                <a:pos x="52" y="36"/>
              </a:cxn>
              <a:cxn ang="0">
                <a:pos x="52" y="30"/>
              </a:cxn>
              <a:cxn ang="0">
                <a:pos x="34" y="30"/>
              </a:cxn>
              <a:cxn ang="0">
                <a:pos x="34" y="36"/>
              </a:cxn>
              <a:cxn ang="0">
                <a:pos x="37" y="36"/>
              </a:cxn>
              <a:cxn ang="0">
                <a:pos x="41" y="40"/>
              </a:cxn>
              <a:cxn ang="0">
                <a:pos x="41" y="51"/>
              </a:cxn>
              <a:cxn ang="0">
                <a:pos x="37" y="55"/>
              </a:cxn>
              <a:cxn ang="0">
                <a:pos x="26" y="55"/>
              </a:cxn>
              <a:cxn ang="0">
                <a:pos x="23" y="51"/>
              </a:cxn>
              <a:cxn ang="0">
                <a:pos x="23" y="40"/>
              </a:cxn>
              <a:cxn ang="0">
                <a:pos x="26" y="36"/>
              </a:cxn>
              <a:cxn ang="0">
                <a:pos x="29" y="36"/>
              </a:cxn>
              <a:cxn ang="0">
                <a:pos x="29" y="30"/>
              </a:cxn>
              <a:cxn ang="0">
                <a:pos x="11" y="30"/>
              </a:cxn>
              <a:cxn ang="0">
                <a:pos x="11" y="36"/>
              </a:cxn>
              <a:cxn ang="0">
                <a:pos x="15" y="36"/>
              </a:cxn>
              <a:cxn ang="0">
                <a:pos x="18" y="40"/>
              </a:cxn>
              <a:cxn ang="0">
                <a:pos x="18" y="51"/>
              </a:cxn>
              <a:cxn ang="0">
                <a:pos x="15" y="55"/>
              </a:cxn>
              <a:cxn ang="0">
                <a:pos x="3" y="55"/>
              </a:cxn>
              <a:cxn ang="0">
                <a:pos x="0" y="51"/>
              </a:cxn>
              <a:cxn ang="0">
                <a:pos x="0" y="40"/>
              </a:cxn>
              <a:cxn ang="0">
                <a:pos x="3" y="36"/>
              </a:cxn>
              <a:cxn ang="0">
                <a:pos x="7" y="36"/>
              </a:cxn>
              <a:cxn ang="0">
                <a:pos x="7" y="30"/>
              </a:cxn>
              <a:cxn ang="0">
                <a:pos x="11" y="25"/>
              </a:cxn>
              <a:cxn ang="0">
                <a:pos x="29" y="25"/>
              </a:cxn>
              <a:cxn ang="0">
                <a:pos x="29" y="18"/>
              </a:cxn>
              <a:cxn ang="0">
                <a:pos x="26" y="18"/>
              </a:cxn>
              <a:cxn ang="0">
                <a:pos x="23" y="15"/>
              </a:cxn>
              <a:cxn ang="0">
                <a:pos x="23" y="3"/>
              </a:cxn>
              <a:cxn ang="0">
                <a:pos x="26" y="0"/>
              </a:cxn>
              <a:cxn ang="0">
                <a:pos x="37" y="0"/>
              </a:cxn>
              <a:cxn ang="0">
                <a:pos x="41" y="3"/>
              </a:cxn>
              <a:cxn ang="0">
                <a:pos x="41" y="15"/>
              </a:cxn>
              <a:cxn ang="0">
                <a:pos x="37" y="18"/>
              </a:cxn>
              <a:cxn ang="0">
                <a:pos x="34" y="18"/>
              </a:cxn>
              <a:cxn ang="0">
                <a:pos x="34" y="25"/>
              </a:cxn>
              <a:cxn ang="0">
                <a:pos x="52" y="25"/>
              </a:cxn>
              <a:cxn ang="0">
                <a:pos x="57" y="30"/>
              </a:cxn>
              <a:cxn ang="0">
                <a:pos x="57" y="36"/>
              </a:cxn>
              <a:cxn ang="0">
                <a:pos x="60" y="36"/>
              </a:cxn>
              <a:cxn ang="0">
                <a:pos x="64" y="40"/>
              </a:cxn>
              <a:cxn ang="0">
                <a:pos x="64" y="51"/>
              </a:cxn>
            </a:cxnLst>
            <a:rect l="0" t="0" r="r" b="b"/>
            <a:pathLst>
              <a:path w="64" h="55">
                <a:moveTo>
                  <a:pt x="64" y="51"/>
                </a:moveTo>
                <a:cubicBezTo>
                  <a:pt x="64" y="53"/>
                  <a:pt x="62" y="55"/>
                  <a:pt x="60" y="55"/>
                </a:cubicBezTo>
                <a:cubicBezTo>
                  <a:pt x="49" y="55"/>
                  <a:pt x="49" y="55"/>
                  <a:pt x="49" y="55"/>
                </a:cubicBezTo>
                <a:cubicBezTo>
                  <a:pt x="47" y="55"/>
                  <a:pt x="45" y="53"/>
                  <a:pt x="45" y="51"/>
                </a:cubicBezTo>
                <a:cubicBezTo>
                  <a:pt x="45" y="40"/>
                  <a:pt x="45" y="40"/>
                  <a:pt x="45" y="40"/>
                </a:cubicBezTo>
                <a:cubicBezTo>
                  <a:pt x="45" y="38"/>
                  <a:pt x="47" y="36"/>
                  <a:pt x="49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0"/>
                  <a:pt x="52" y="30"/>
                  <a:pt x="52" y="30"/>
                </a:cubicBezTo>
                <a:cubicBezTo>
                  <a:pt x="34" y="30"/>
                  <a:pt x="34" y="30"/>
                  <a:pt x="34" y="30"/>
                </a:cubicBezTo>
                <a:cubicBezTo>
                  <a:pt x="34" y="36"/>
                  <a:pt x="34" y="36"/>
                  <a:pt x="34" y="36"/>
                </a:cubicBezTo>
                <a:cubicBezTo>
                  <a:pt x="37" y="36"/>
                  <a:pt x="37" y="36"/>
                  <a:pt x="37" y="36"/>
                </a:cubicBezTo>
                <a:cubicBezTo>
                  <a:pt x="39" y="36"/>
                  <a:pt x="41" y="38"/>
                  <a:pt x="41" y="40"/>
                </a:cubicBezTo>
                <a:cubicBezTo>
                  <a:pt x="41" y="51"/>
                  <a:pt x="41" y="51"/>
                  <a:pt x="41" y="51"/>
                </a:cubicBezTo>
                <a:cubicBezTo>
                  <a:pt x="41" y="53"/>
                  <a:pt x="39" y="55"/>
                  <a:pt x="37" y="55"/>
                </a:cubicBezTo>
                <a:cubicBezTo>
                  <a:pt x="26" y="55"/>
                  <a:pt x="26" y="55"/>
                  <a:pt x="26" y="55"/>
                </a:cubicBezTo>
                <a:cubicBezTo>
                  <a:pt x="24" y="55"/>
                  <a:pt x="23" y="53"/>
                  <a:pt x="23" y="51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38"/>
                  <a:pt x="24" y="36"/>
                  <a:pt x="26" y="36"/>
                </a:cubicBezTo>
                <a:cubicBezTo>
                  <a:pt x="29" y="36"/>
                  <a:pt x="29" y="36"/>
                  <a:pt x="29" y="36"/>
                </a:cubicBezTo>
                <a:cubicBezTo>
                  <a:pt x="29" y="30"/>
                  <a:pt x="29" y="30"/>
                  <a:pt x="29" y="30"/>
                </a:cubicBezTo>
                <a:cubicBezTo>
                  <a:pt x="11" y="30"/>
                  <a:pt x="11" y="30"/>
                  <a:pt x="11" y="30"/>
                </a:cubicBezTo>
                <a:cubicBezTo>
                  <a:pt x="11" y="36"/>
                  <a:pt x="11" y="36"/>
                  <a:pt x="11" y="36"/>
                </a:cubicBezTo>
                <a:cubicBezTo>
                  <a:pt x="15" y="36"/>
                  <a:pt x="15" y="36"/>
                  <a:pt x="15" y="36"/>
                </a:cubicBezTo>
                <a:cubicBezTo>
                  <a:pt x="17" y="36"/>
                  <a:pt x="18" y="38"/>
                  <a:pt x="18" y="40"/>
                </a:cubicBezTo>
                <a:cubicBezTo>
                  <a:pt x="18" y="51"/>
                  <a:pt x="18" y="51"/>
                  <a:pt x="18" y="51"/>
                </a:cubicBezTo>
                <a:cubicBezTo>
                  <a:pt x="18" y="53"/>
                  <a:pt x="17" y="55"/>
                  <a:pt x="15" y="55"/>
                </a:cubicBezTo>
                <a:cubicBezTo>
                  <a:pt x="3" y="55"/>
                  <a:pt x="3" y="55"/>
                  <a:pt x="3" y="55"/>
                </a:cubicBezTo>
                <a:cubicBezTo>
                  <a:pt x="1" y="55"/>
                  <a:pt x="0" y="53"/>
                  <a:pt x="0" y="51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38"/>
                  <a:pt x="1" y="36"/>
                  <a:pt x="3" y="36"/>
                </a:cubicBezTo>
                <a:cubicBezTo>
                  <a:pt x="7" y="36"/>
                  <a:pt x="7" y="36"/>
                  <a:pt x="7" y="36"/>
                </a:cubicBezTo>
                <a:cubicBezTo>
                  <a:pt x="7" y="30"/>
                  <a:pt x="7" y="30"/>
                  <a:pt x="7" y="30"/>
                </a:cubicBezTo>
                <a:cubicBezTo>
                  <a:pt x="7" y="27"/>
                  <a:pt x="9" y="25"/>
                  <a:pt x="11" y="25"/>
                </a:cubicBezTo>
                <a:cubicBezTo>
                  <a:pt x="29" y="25"/>
                  <a:pt x="29" y="25"/>
                  <a:pt x="29" y="25"/>
                </a:cubicBezTo>
                <a:cubicBezTo>
                  <a:pt x="29" y="18"/>
                  <a:pt x="29" y="18"/>
                  <a:pt x="29" y="18"/>
                </a:cubicBezTo>
                <a:cubicBezTo>
                  <a:pt x="26" y="18"/>
                  <a:pt x="26" y="18"/>
                  <a:pt x="26" y="18"/>
                </a:cubicBezTo>
                <a:cubicBezTo>
                  <a:pt x="24" y="18"/>
                  <a:pt x="23" y="17"/>
                  <a:pt x="23" y="15"/>
                </a:cubicBezTo>
                <a:cubicBezTo>
                  <a:pt x="23" y="3"/>
                  <a:pt x="23" y="3"/>
                  <a:pt x="23" y="3"/>
                </a:cubicBezTo>
                <a:cubicBezTo>
                  <a:pt x="23" y="1"/>
                  <a:pt x="24" y="0"/>
                  <a:pt x="26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9" y="0"/>
                  <a:pt x="41" y="1"/>
                  <a:pt x="41" y="3"/>
                </a:cubicBezTo>
                <a:cubicBezTo>
                  <a:pt x="41" y="15"/>
                  <a:pt x="41" y="15"/>
                  <a:pt x="41" y="15"/>
                </a:cubicBezTo>
                <a:cubicBezTo>
                  <a:pt x="41" y="17"/>
                  <a:pt x="39" y="18"/>
                  <a:pt x="37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25"/>
                  <a:pt x="34" y="25"/>
                  <a:pt x="34" y="25"/>
                </a:cubicBezTo>
                <a:cubicBezTo>
                  <a:pt x="52" y="25"/>
                  <a:pt x="52" y="25"/>
                  <a:pt x="52" y="25"/>
                </a:cubicBezTo>
                <a:cubicBezTo>
                  <a:pt x="55" y="25"/>
                  <a:pt x="57" y="27"/>
                  <a:pt x="57" y="30"/>
                </a:cubicBezTo>
                <a:cubicBezTo>
                  <a:pt x="57" y="36"/>
                  <a:pt x="57" y="36"/>
                  <a:pt x="57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2" y="36"/>
                  <a:pt x="64" y="38"/>
                  <a:pt x="64" y="40"/>
                </a:cubicBezTo>
                <a:lnTo>
                  <a:pt x="64" y="5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13" tIns="60956" rIns="121913" bIns="60956" numCol="1" anchor="t" anchorCtr="0" compatLnSpc="1"/>
          <a:lstStyle/>
          <a:p>
            <a:pPr>
              <a:lnSpc>
                <a:spcPct val="120000"/>
              </a:lnSpc>
            </a:pPr>
            <a:endParaRPr lang="en-US" sz="1515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Freeform 146"/>
          <p:cNvSpPr>
            <a:spLocks noEditPoints="1"/>
          </p:cNvSpPr>
          <p:nvPr/>
        </p:nvSpPr>
        <p:spPr bwMode="auto">
          <a:xfrm>
            <a:off x="2866927" y="5944356"/>
            <a:ext cx="437157" cy="478341"/>
          </a:xfrm>
          <a:custGeom>
            <a:avLst/>
            <a:gdLst/>
            <a:ahLst/>
            <a:cxnLst>
              <a:cxn ang="0">
                <a:pos x="49" y="42"/>
              </a:cxn>
              <a:cxn ang="0">
                <a:pos x="33" y="58"/>
              </a:cxn>
              <a:cxn ang="0">
                <a:pos x="33" y="46"/>
              </a:cxn>
              <a:cxn ang="0">
                <a:pos x="31" y="45"/>
              </a:cxn>
              <a:cxn ang="0">
                <a:pos x="31" y="58"/>
              </a:cxn>
              <a:cxn ang="0">
                <a:pos x="14" y="42"/>
              </a:cxn>
              <a:cxn ang="0">
                <a:pos x="1" y="33"/>
              </a:cxn>
              <a:cxn ang="0">
                <a:pos x="3" y="31"/>
              </a:cxn>
              <a:cxn ang="0">
                <a:pos x="4" y="31"/>
              </a:cxn>
              <a:cxn ang="0">
                <a:pos x="4" y="7"/>
              </a:cxn>
              <a:cxn ang="0">
                <a:pos x="9" y="0"/>
              </a:cxn>
              <a:cxn ang="0">
                <a:pos x="54" y="0"/>
              </a:cxn>
              <a:cxn ang="0">
                <a:pos x="60" y="7"/>
              </a:cxn>
              <a:cxn ang="0">
                <a:pos x="60" y="31"/>
              </a:cxn>
              <a:cxn ang="0">
                <a:pos x="61" y="31"/>
              </a:cxn>
              <a:cxn ang="0">
                <a:pos x="63" y="33"/>
              </a:cxn>
              <a:cxn ang="0">
                <a:pos x="49" y="42"/>
              </a:cxn>
              <a:cxn ang="0">
                <a:pos x="57" y="9"/>
              </a:cxn>
              <a:cxn ang="0">
                <a:pos x="52" y="4"/>
              </a:cxn>
              <a:cxn ang="0">
                <a:pos x="12" y="4"/>
              </a:cxn>
              <a:cxn ang="0">
                <a:pos x="7" y="9"/>
              </a:cxn>
              <a:cxn ang="0">
                <a:pos x="7" y="33"/>
              </a:cxn>
              <a:cxn ang="0">
                <a:pos x="27" y="37"/>
              </a:cxn>
              <a:cxn ang="0">
                <a:pos x="30" y="38"/>
              </a:cxn>
              <a:cxn ang="0">
                <a:pos x="30" y="38"/>
              </a:cxn>
              <a:cxn ang="0">
                <a:pos x="33" y="40"/>
              </a:cxn>
              <a:cxn ang="0">
                <a:pos x="37" y="37"/>
              </a:cxn>
              <a:cxn ang="0">
                <a:pos x="57" y="33"/>
              </a:cxn>
              <a:cxn ang="0">
                <a:pos x="57" y="9"/>
              </a:cxn>
              <a:cxn ang="0">
                <a:pos x="23" y="34"/>
              </a:cxn>
              <a:cxn ang="0">
                <a:pos x="16" y="27"/>
              </a:cxn>
              <a:cxn ang="0">
                <a:pos x="23" y="20"/>
              </a:cxn>
              <a:cxn ang="0">
                <a:pos x="31" y="27"/>
              </a:cxn>
              <a:cxn ang="0">
                <a:pos x="23" y="34"/>
              </a:cxn>
              <a:cxn ang="0">
                <a:pos x="41" y="34"/>
              </a:cxn>
              <a:cxn ang="0">
                <a:pos x="33" y="27"/>
              </a:cxn>
              <a:cxn ang="0">
                <a:pos x="41" y="20"/>
              </a:cxn>
              <a:cxn ang="0">
                <a:pos x="49" y="27"/>
              </a:cxn>
              <a:cxn ang="0">
                <a:pos x="41" y="34"/>
              </a:cxn>
            </a:cxnLst>
            <a:rect l="0" t="0" r="r" b="b"/>
            <a:pathLst>
              <a:path w="64" h="70">
                <a:moveTo>
                  <a:pt x="49" y="42"/>
                </a:moveTo>
                <a:cubicBezTo>
                  <a:pt x="56" y="66"/>
                  <a:pt x="32" y="70"/>
                  <a:pt x="33" y="58"/>
                </a:cubicBezTo>
                <a:cubicBezTo>
                  <a:pt x="33" y="58"/>
                  <a:pt x="33" y="51"/>
                  <a:pt x="33" y="46"/>
                </a:cubicBezTo>
                <a:cubicBezTo>
                  <a:pt x="32" y="46"/>
                  <a:pt x="32" y="46"/>
                  <a:pt x="31" y="45"/>
                </a:cubicBezTo>
                <a:cubicBezTo>
                  <a:pt x="31" y="51"/>
                  <a:pt x="31" y="58"/>
                  <a:pt x="31" y="58"/>
                </a:cubicBezTo>
                <a:cubicBezTo>
                  <a:pt x="31" y="70"/>
                  <a:pt x="7" y="66"/>
                  <a:pt x="14" y="42"/>
                </a:cubicBezTo>
                <a:cubicBezTo>
                  <a:pt x="7" y="39"/>
                  <a:pt x="3" y="36"/>
                  <a:pt x="1" y="33"/>
                </a:cubicBezTo>
                <a:cubicBezTo>
                  <a:pt x="0" y="31"/>
                  <a:pt x="1" y="29"/>
                  <a:pt x="3" y="31"/>
                </a:cubicBezTo>
                <a:cubicBezTo>
                  <a:pt x="3" y="31"/>
                  <a:pt x="3" y="31"/>
                  <a:pt x="4" y="31"/>
                </a:cubicBezTo>
                <a:cubicBezTo>
                  <a:pt x="4" y="7"/>
                  <a:pt x="4" y="7"/>
                  <a:pt x="4" y="7"/>
                </a:cubicBezTo>
                <a:cubicBezTo>
                  <a:pt x="4" y="3"/>
                  <a:pt x="6" y="0"/>
                  <a:pt x="9" y="0"/>
                </a:cubicBezTo>
                <a:cubicBezTo>
                  <a:pt x="54" y="0"/>
                  <a:pt x="54" y="0"/>
                  <a:pt x="54" y="0"/>
                </a:cubicBezTo>
                <a:cubicBezTo>
                  <a:pt x="57" y="0"/>
                  <a:pt x="60" y="3"/>
                  <a:pt x="60" y="7"/>
                </a:cubicBezTo>
                <a:cubicBezTo>
                  <a:pt x="60" y="31"/>
                  <a:pt x="60" y="31"/>
                  <a:pt x="60" y="31"/>
                </a:cubicBezTo>
                <a:cubicBezTo>
                  <a:pt x="60" y="31"/>
                  <a:pt x="60" y="31"/>
                  <a:pt x="61" y="31"/>
                </a:cubicBezTo>
                <a:cubicBezTo>
                  <a:pt x="63" y="29"/>
                  <a:pt x="64" y="31"/>
                  <a:pt x="63" y="33"/>
                </a:cubicBezTo>
                <a:cubicBezTo>
                  <a:pt x="60" y="36"/>
                  <a:pt x="56" y="39"/>
                  <a:pt x="49" y="42"/>
                </a:cubicBezTo>
                <a:close/>
                <a:moveTo>
                  <a:pt x="57" y="9"/>
                </a:moveTo>
                <a:cubicBezTo>
                  <a:pt x="57" y="5"/>
                  <a:pt x="56" y="4"/>
                  <a:pt x="52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8" y="4"/>
                  <a:pt x="7" y="5"/>
                  <a:pt x="7" y="9"/>
                </a:cubicBezTo>
                <a:cubicBezTo>
                  <a:pt x="7" y="33"/>
                  <a:pt x="7" y="33"/>
                  <a:pt x="7" y="33"/>
                </a:cubicBezTo>
                <a:cubicBezTo>
                  <a:pt x="15" y="38"/>
                  <a:pt x="23" y="37"/>
                  <a:pt x="27" y="37"/>
                </a:cubicBezTo>
                <a:cubicBezTo>
                  <a:pt x="28" y="37"/>
                  <a:pt x="29" y="37"/>
                  <a:pt x="30" y="38"/>
                </a:cubicBezTo>
                <a:cubicBezTo>
                  <a:pt x="30" y="38"/>
                  <a:pt x="30" y="38"/>
                  <a:pt x="30" y="38"/>
                </a:cubicBezTo>
                <a:cubicBezTo>
                  <a:pt x="31" y="39"/>
                  <a:pt x="32" y="39"/>
                  <a:pt x="33" y="40"/>
                </a:cubicBezTo>
                <a:cubicBezTo>
                  <a:pt x="33" y="38"/>
                  <a:pt x="34" y="37"/>
                  <a:pt x="37" y="37"/>
                </a:cubicBezTo>
                <a:cubicBezTo>
                  <a:pt x="41" y="37"/>
                  <a:pt x="48" y="38"/>
                  <a:pt x="57" y="33"/>
                </a:cubicBezTo>
                <a:lnTo>
                  <a:pt x="57" y="9"/>
                </a:lnTo>
                <a:close/>
                <a:moveTo>
                  <a:pt x="23" y="34"/>
                </a:moveTo>
                <a:cubicBezTo>
                  <a:pt x="19" y="34"/>
                  <a:pt x="16" y="31"/>
                  <a:pt x="16" y="27"/>
                </a:cubicBezTo>
                <a:cubicBezTo>
                  <a:pt x="16" y="23"/>
                  <a:pt x="19" y="20"/>
                  <a:pt x="23" y="20"/>
                </a:cubicBezTo>
                <a:cubicBezTo>
                  <a:pt x="27" y="20"/>
                  <a:pt x="31" y="23"/>
                  <a:pt x="31" y="27"/>
                </a:cubicBezTo>
                <a:cubicBezTo>
                  <a:pt x="31" y="31"/>
                  <a:pt x="27" y="34"/>
                  <a:pt x="23" y="34"/>
                </a:cubicBezTo>
                <a:close/>
                <a:moveTo>
                  <a:pt x="41" y="34"/>
                </a:moveTo>
                <a:cubicBezTo>
                  <a:pt x="37" y="34"/>
                  <a:pt x="33" y="31"/>
                  <a:pt x="33" y="27"/>
                </a:cubicBezTo>
                <a:cubicBezTo>
                  <a:pt x="33" y="23"/>
                  <a:pt x="37" y="20"/>
                  <a:pt x="41" y="20"/>
                </a:cubicBezTo>
                <a:cubicBezTo>
                  <a:pt x="45" y="20"/>
                  <a:pt x="49" y="23"/>
                  <a:pt x="49" y="27"/>
                </a:cubicBezTo>
                <a:cubicBezTo>
                  <a:pt x="49" y="31"/>
                  <a:pt x="45" y="34"/>
                  <a:pt x="41" y="34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13" tIns="60956" rIns="121913" bIns="60956" numCol="1" anchor="t" anchorCtr="0" compatLnSpc="1"/>
          <a:lstStyle/>
          <a:p>
            <a:pPr>
              <a:lnSpc>
                <a:spcPct val="120000"/>
              </a:lnSpc>
            </a:pPr>
            <a:endParaRPr lang="en-US" sz="1515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Freeform 175"/>
          <p:cNvSpPr>
            <a:spLocks noEditPoints="1"/>
          </p:cNvSpPr>
          <p:nvPr/>
        </p:nvSpPr>
        <p:spPr bwMode="auto">
          <a:xfrm>
            <a:off x="8299331" y="4293090"/>
            <a:ext cx="395978" cy="399145"/>
          </a:xfrm>
          <a:custGeom>
            <a:avLst/>
            <a:gdLst/>
            <a:ahLst/>
            <a:cxnLst>
              <a:cxn ang="0">
                <a:pos x="11" y="57"/>
              </a:cxn>
              <a:cxn ang="0">
                <a:pos x="8" y="58"/>
              </a:cxn>
              <a:cxn ang="0">
                <a:pos x="5" y="57"/>
              </a:cxn>
              <a:cxn ang="0">
                <a:pos x="1" y="53"/>
              </a:cxn>
              <a:cxn ang="0">
                <a:pos x="0" y="50"/>
              </a:cxn>
              <a:cxn ang="0">
                <a:pos x="1" y="47"/>
              </a:cxn>
              <a:cxn ang="0">
                <a:pos x="25" y="22"/>
              </a:cxn>
              <a:cxn ang="0">
                <a:pos x="35" y="33"/>
              </a:cxn>
              <a:cxn ang="0">
                <a:pos x="11" y="57"/>
              </a:cxn>
              <a:cxn ang="0">
                <a:pos x="10" y="45"/>
              </a:cxn>
              <a:cxn ang="0">
                <a:pos x="8" y="48"/>
              </a:cxn>
              <a:cxn ang="0">
                <a:pos x="10" y="50"/>
              </a:cxn>
              <a:cxn ang="0">
                <a:pos x="12" y="48"/>
              </a:cxn>
              <a:cxn ang="0">
                <a:pos x="10" y="45"/>
              </a:cxn>
              <a:cxn ang="0">
                <a:pos x="57" y="21"/>
              </a:cxn>
              <a:cxn ang="0">
                <a:pos x="42" y="32"/>
              </a:cxn>
              <a:cxn ang="0">
                <a:pos x="26" y="16"/>
              </a:cxn>
              <a:cxn ang="0">
                <a:pos x="42" y="0"/>
              </a:cxn>
              <a:cxn ang="0">
                <a:pos x="50" y="2"/>
              </a:cxn>
              <a:cxn ang="0">
                <a:pos x="51" y="3"/>
              </a:cxn>
              <a:cxn ang="0">
                <a:pos x="50" y="4"/>
              </a:cxn>
              <a:cxn ang="0">
                <a:pos x="40" y="10"/>
              </a:cxn>
              <a:cxn ang="0">
                <a:pos x="40" y="18"/>
              </a:cxn>
              <a:cxn ang="0">
                <a:pos x="47" y="22"/>
              </a:cxn>
              <a:cxn ang="0">
                <a:pos x="57" y="16"/>
              </a:cxn>
              <a:cxn ang="0">
                <a:pos x="58" y="17"/>
              </a:cxn>
              <a:cxn ang="0">
                <a:pos x="57" y="21"/>
              </a:cxn>
            </a:cxnLst>
            <a:rect l="0" t="0" r="r" b="b"/>
            <a:pathLst>
              <a:path w="58" h="58">
                <a:moveTo>
                  <a:pt x="11" y="57"/>
                </a:moveTo>
                <a:cubicBezTo>
                  <a:pt x="10" y="58"/>
                  <a:pt x="9" y="58"/>
                  <a:pt x="8" y="58"/>
                </a:cubicBezTo>
                <a:cubicBezTo>
                  <a:pt x="7" y="58"/>
                  <a:pt x="6" y="58"/>
                  <a:pt x="5" y="57"/>
                </a:cubicBezTo>
                <a:cubicBezTo>
                  <a:pt x="1" y="53"/>
                  <a:pt x="1" y="53"/>
                  <a:pt x="1" y="53"/>
                </a:cubicBezTo>
                <a:cubicBezTo>
                  <a:pt x="0" y="52"/>
                  <a:pt x="0" y="51"/>
                  <a:pt x="0" y="50"/>
                </a:cubicBezTo>
                <a:cubicBezTo>
                  <a:pt x="0" y="49"/>
                  <a:pt x="0" y="47"/>
                  <a:pt x="1" y="47"/>
                </a:cubicBezTo>
                <a:cubicBezTo>
                  <a:pt x="25" y="22"/>
                  <a:pt x="25" y="22"/>
                  <a:pt x="25" y="22"/>
                </a:cubicBezTo>
                <a:cubicBezTo>
                  <a:pt x="27" y="27"/>
                  <a:pt x="31" y="31"/>
                  <a:pt x="35" y="33"/>
                </a:cubicBezTo>
                <a:lnTo>
                  <a:pt x="11" y="57"/>
                </a:lnTo>
                <a:close/>
                <a:moveTo>
                  <a:pt x="10" y="45"/>
                </a:moveTo>
                <a:cubicBezTo>
                  <a:pt x="9" y="45"/>
                  <a:pt x="8" y="46"/>
                  <a:pt x="8" y="48"/>
                </a:cubicBezTo>
                <a:cubicBezTo>
                  <a:pt x="8" y="49"/>
                  <a:pt x="9" y="50"/>
                  <a:pt x="10" y="50"/>
                </a:cubicBezTo>
                <a:cubicBezTo>
                  <a:pt x="11" y="50"/>
                  <a:pt x="12" y="49"/>
                  <a:pt x="12" y="48"/>
                </a:cubicBezTo>
                <a:cubicBezTo>
                  <a:pt x="12" y="46"/>
                  <a:pt x="11" y="45"/>
                  <a:pt x="10" y="45"/>
                </a:cubicBezTo>
                <a:close/>
                <a:moveTo>
                  <a:pt x="57" y="21"/>
                </a:moveTo>
                <a:cubicBezTo>
                  <a:pt x="55" y="27"/>
                  <a:pt x="49" y="32"/>
                  <a:pt x="42" y="32"/>
                </a:cubicBezTo>
                <a:cubicBezTo>
                  <a:pt x="33" y="32"/>
                  <a:pt x="26" y="24"/>
                  <a:pt x="26" y="16"/>
                </a:cubicBezTo>
                <a:cubicBezTo>
                  <a:pt x="26" y="7"/>
                  <a:pt x="33" y="0"/>
                  <a:pt x="42" y="0"/>
                </a:cubicBezTo>
                <a:cubicBezTo>
                  <a:pt x="45" y="0"/>
                  <a:pt x="48" y="0"/>
                  <a:pt x="50" y="2"/>
                </a:cubicBezTo>
                <a:cubicBezTo>
                  <a:pt x="51" y="2"/>
                  <a:pt x="51" y="2"/>
                  <a:pt x="51" y="3"/>
                </a:cubicBezTo>
                <a:cubicBezTo>
                  <a:pt x="51" y="3"/>
                  <a:pt x="51" y="4"/>
                  <a:pt x="50" y="4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18"/>
                  <a:pt x="40" y="18"/>
                  <a:pt x="40" y="18"/>
                </a:cubicBezTo>
                <a:cubicBezTo>
                  <a:pt x="47" y="22"/>
                  <a:pt x="47" y="22"/>
                  <a:pt x="47" y="22"/>
                </a:cubicBezTo>
                <a:cubicBezTo>
                  <a:pt x="48" y="21"/>
                  <a:pt x="56" y="16"/>
                  <a:pt x="57" y="16"/>
                </a:cubicBezTo>
                <a:cubicBezTo>
                  <a:pt x="58" y="16"/>
                  <a:pt x="58" y="16"/>
                  <a:pt x="58" y="17"/>
                </a:cubicBezTo>
                <a:cubicBezTo>
                  <a:pt x="58" y="18"/>
                  <a:pt x="58" y="20"/>
                  <a:pt x="57" y="2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13" tIns="60956" rIns="121913" bIns="60956" numCol="1" anchor="t" anchorCtr="0" compatLnSpc="1"/>
          <a:lstStyle/>
          <a:p>
            <a:pPr>
              <a:lnSpc>
                <a:spcPct val="120000"/>
              </a:lnSpc>
            </a:pPr>
            <a:endParaRPr lang="en-US" sz="1515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" name="TextBox 23"/>
          <p:cNvSpPr txBox="1"/>
          <p:nvPr/>
        </p:nvSpPr>
        <p:spPr>
          <a:xfrm>
            <a:off x="475298" y="4860647"/>
            <a:ext cx="2522449" cy="5637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en-GB" altLang="zh-CN" sz="16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1" name="TextBox 24"/>
          <p:cNvSpPr txBox="1"/>
          <p:nvPr/>
        </p:nvSpPr>
        <p:spPr>
          <a:xfrm>
            <a:off x="839249" y="4304226"/>
            <a:ext cx="1409039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" name="TextBox 23"/>
          <p:cNvSpPr txBox="1"/>
          <p:nvPr/>
        </p:nvSpPr>
        <p:spPr>
          <a:xfrm>
            <a:off x="1043198" y="3132035"/>
            <a:ext cx="2708589" cy="5637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en-GB" altLang="zh-CN" sz="16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TextBox 24"/>
          <p:cNvSpPr txBox="1"/>
          <p:nvPr/>
        </p:nvSpPr>
        <p:spPr>
          <a:xfrm>
            <a:off x="2136888" y="2633135"/>
            <a:ext cx="1409039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4" name="TextBox 23"/>
          <p:cNvSpPr txBox="1"/>
          <p:nvPr/>
        </p:nvSpPr>
        <p:spPr>
          <a:xfrm>
            <a:off x="4590599" y="2010335"/>
            <a:ext cx="2822238" cy="5637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en-GB" altLang="zh-CN" sz="16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5" name="TextBox 24"/>
          <p:cNvSpPr txBox="1"/>
          <p:nvPr/>
        </p:nvSpPr>
        <p:spPr>
          <a:xfrm>
            <a:off x="5464153" y="1571723"/>
            <a:ext cx="1409039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6" name="TextBox 23"/>
          <p:cNvSpPr txBox="1"/>
          <p:nvPr/>
        </p:nvSpPr>
        <p:spPr>
          <a:xfrm>
            <a:off x="8299331" y="3071747"/>
            <a:ext cx="2814465" cy="5637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en-GB" altLang="zh-CN" sz="16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7" name="TextBox 24"/>
          <p:cNvSpPr txBox="1"/>
          <p:nvPr/>
        </p:nvSpPr>
        <p:spPr>
          <a:xfrm>
            <a:off x="8606468" y="2633135"/>
            <a:ext cx="140904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8" name="TextBox 23"/>
          <p:cNvSpPr txBox="1"/>
          <p:nvPr/>
        </p:nvSpPr>
        <p:spPr>
          <a:xfrm>
            <a:off x="9133211" y="4739650"/>
            <a:ext cx="2415551" cy="5637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en-GB" altLang="zh-CN" sz="16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9" name="TextBox 24"/>
          <p:cNvSpPr txBox="1"/>
          <p:nvPr/>
        </p:nvSpPr>
        <p:spPr>
          <a:xfrm>
            <a:off x="9753399" y="4304177"/>
            <a:ext cx="140904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500"/>
                            </p:stCondLst>
                            <p:childTnLst>
                              <p:par>
                                <p:cTn id="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0"/>
                            </p:stCondLst>
                            <p:childTnLst>
                              <p:par>
                                <p:cTn id="8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5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6000"/>
                            </p:stCondLst>
                            <p:childTnLst>
                              <p:par>
                                <p:cTn id="10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6500"/>
                            </p:stCondLst>
                            <p:childTnLst>
                              <p:par>
                                <p:cTn id="11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7000"/>
                            </p:stCondLst>
                            <p:childTnLst>
                              <p:par>
                                <p:cTn id="1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7500"/>
                            </p:stCondLst>
                            <p:childTnLst>
                              <p:par>
                                <p:cTn id="1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8000"/>
                            </p:stCondLst>
                            <p:childTnLst>
                              <p:par>
                                <p:cTn id="13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10165932"/>
  <p:tag name="MH_LIBRARY" val="GRAPHIC"/>
  <p:tag name="MH_ORDER" val="GN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10165932"/>
  <p:tag name="MH_LIBRARY" val="GRAPHIC"/>
  <p:tag name="MH_ORDER" val="圆角矩形 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10165932"/>
  <p:tag name="MH_LIBRARY" val="GRAPHIC"/>
  <p:tag name="MH_ORDER" val="GN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10165932"/>
  <p:tag name="MH_LIBRARY" val="GRAPHIC"/>
  <p:tag name="MH_ORDER" val="直接连接符 3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10165932"/>
  <p:tag name="MH_LIBRARY" val="GRAPHIC"/>
  <p:tag name="MH_ORDER" val="圆角矩形 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10165932"/>
  <p:tag name="MH_LIBRARY" val="GRAPHIC"/>
  <p:tag name="MH_ORDER" val="GN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10165932"/>
  <p:tag name="MH_LIBRARY" val="GRAPHIC"/>
  <p:tag name="MH_ORDER" val="圆角矩形 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10165932"/>
  <p:tag name="MH_LIBRARY" val="GRAPHIC"/>
  <p:tag name="MH_ORDER" val="GN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10165932"/>
  <p:tag name="MH_LIBRARY" val="GRAPHIC"/>
  <p:tag name="MH_ORDER" val="圆角矩形 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10165932"/>
  <p:tag name="MH_LIBRARY" val="GRAPHIC"/>
  <p:tag name="MH_ORDER" val="GN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10165932"/>
  <p:tag name="MH_LIBRARY" val="GRAPHIC"/>
  <p:tag name="MH_ORDER" val="圆角矩形 3"/>
</p:tagLst>
</file>

<file path=ppt/theme/theme1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3uiw01k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3uiw01k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ayas Theme Color">
    <a:dk1>
      <a:srgbClr val="5C5C5C"/>
    </a:dk1>
    <a:lt1>
      <a:sysClr val="window" lastClr="FFFFFF"/>
    </a:lt1>
    <a:dk2>
      <a:srgbClr val="3F3F3F"/>
    </a:dk2>
    <a:lt2>
      <a:srgbClr val="FCFCFC"/>
    </a:lt2>
    <a:accent1>
      <a:srgbClr val="1B6AA3"/>
    </a:accent1>
    <a:accent2>
      <a:srgbClr val="84CBC5"/>
    </a:accent2>
    <a:accent3>
      <a:srgbClr val="F8D35E"/>
    </a:accent3>
    <a:accent4>
      <a:srgbClr val="F47264"/>
    </a:accent4>
    <a:accent5>
      <a:srgbClr val="7CC8EC"/>
    </a:accent5>
    <a:accent6>
      <a:srgbClr val="868AD1"/>
    </a:accent6>
    <a:hlink>
      <a:srgbClr val="0000FF"/>
    </a:hlink>
    <a:folHlink>
      <a:srgbClr val="800080"/>
    </a:folHlink>
  </a:clrScheme>
  <a:fontScheme name="Mayas Fonts">
    <a:majorFont>
      <a:latin typeface="Source Sans Pro Light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1395</Words>
  <Application>Microsoft Office PowerPoint</Application>
  <PresentationFormat>宽屏</PresentationFormat>
  <Paragraphs>233</Paragraphs>
  <Slides>26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26</vt:i4>
      </vt:variant>
    </vt:vector>
  </HeadingPairs>
  <TitlesOfParts>
    <vt:vector size="35" baseType="lpstr">
      <vt:lpstr>Gill Sans</vt:lpstr>
      <vt:lpstr>等线</vt:lpstr>
      <vt:lpstr>方正粗倩简体</vt:lpstr>
      <vt:lpstr>微软雅黑</vt:lpstr>
      <vt:lpstr>Arial</vt:lpstr>
      <vt:lpstr>MS Reference Sans Serif</vt:lpstr>
      <vt:lpstr>Wingdings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第一PPT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抽象树木</dc:title>
  <dc:creator>第一PPT</dc:creator>
  <cp:keywords>www.1ppt.com</cp:keywords>
  <dc:description>www.1ppt.com</dc:description>
  <cp:lastModifiedBy>之灵</cp:lastModifiedBy>
  <cp:revision>30</cp:revision>
  <dcterms:created xsi:type="dcterms:W3CDTF">2017-09-12T11:25:00Z</dcterms:created>
  <dcterms:modified xsi:type="dcterms:W3CDTF">2024-05-06T14:43:20Z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97746CAC88DC4399BC4C0C672F0C5154_12</vt:lpwstr>
  </property>
  <property fmtid="{D5CDD505-2E9C-101B-9397-08002B2CF9AE}" pid="3" name="KSOProductBuildVer">
    <vt:lpwstr>2052-12.1.0.15374</vt:lpwstr>
  </property>
</Properties>
</file>