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61" r:id="rId3"/>
    <p:sldId id="265" r:id="rId4"/>
    <p:sldId id="15717687" r:id="rId5"/>
    <p:sldId id="15717696" r:id="rId6"/>
    <p:sldId id="15717699" r:id="rId7"/>
    <p:sldId id="15717700" r:id="rId8"/>
    <p:sldId id="15717705" r:id="rId9"/>
    <p:sldId id="15717712" r:id="rId10"/>
    <p:sldId id="15717688" r:id="rId11"/>
    <p:sldId id="15717697" r:id="rId12"/>
    <p:sldId id="15717701" r:id="rId13"/>
    <p:sldId id="15717704" r:id="rId14"/>
    <p:sldId id="15717713" r:id="rId15"/>
    <p:sldId id="15717695" r:id="rId16"/>
    <p:sldId id="15717698" r:id="rId17"/>
    <p:sldId id="15717706" r:id="rId18"/>
    <p:sldId id="15717708" r:id="rId19"/>
    <p:sldId id="15717714" r:id="rId20"/>
    <p:sldId id="15717702" r:id="rId21"/>
    <p:sldId id="15717707" r:id="rId22"/>
    <p:sldId id="15717703" r:id="rId23"/>
    <p:sldId id="15717709" r:id="rId24"/>
    <p:sldId id="15717710" r:id="rId25"/>
    <p:sldId id="15717711" r:id="rId26"/>
    <p:sldId id="15717715" r:id="rId27"/>
    <p:sldId id="32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587"/>
    <a:srgbClr val="203864"/>
    <a:srgbClr val="2F6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19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Sheet1!$H$20</c:f>
              <c:strCache>
                <c:ptCount val="1"/>
                <c:pt idx="0">
                  <c:v>Group 1</c:v>
                </c:pt>
              </c:strCache>
            </c:strRef>
          </c:tx>
          <c:spPr>
            <a:solidFill>
              <a:srgbClr val="2B6587"/>
            </a:solidFill>
            <a:ln>
              <a:noFill/>
            </a:ln>
            <a:effectLst/>
          </c:spPr>
          <c:invertIfNegative val="0"/>
          <c:cat>
            <c:strRef>
              <c:f>Sheet1!$I$19:$J$19</c:f>
              <c:strCache>
                <c:ptCount val="2"/>
                <c:pt idx="0">
                  <c:v>product A</c:v>
                </c:pt>
                <c:pt idx="1">
                  <c:v>product  B</c:v>
                </c:pt>
              </c:strCache>
            </c:strRef>
          </c:cat>
          <c:val>
            <c:numRef>
              <c:f>Sheet1!$I$20:$J$20</c:f>
              <c:numCache>
                <c:formatCode>General</c:formatCode>
                <c:ptCount val="2"/>
                <c:pt idx="0">
                  <c:v>56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78-446D-9A19-7FD6EDBFA6DC}"/>
            </c:ext>
          </c:extLst>
        </c:ser>
        <c:ser>
          <c:idx val="1"/>
          <c:order val="1"/>
          <c:tx>
            <c:strRef>
              <c:f>Sheet1!$H$21</c:f>
              <c:strCache>
                <c:ptCount val="1"/>
                <c:pt idx="0">
                  <c:v>Group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Sheet1!$I$19:$J$19</c:f>
              <c:strCache>
                <c:ptCount val="2"/>
                <c:pt idx="0">
                  <c:v>product A</c:v>
                </c:pt>
                <c:pt idx="1">
                  <c:v>product  B</c:v>
                </c:pt>
              </c:strCache>
            </c:strRef>
          </c:cat>
          <c:val>
            <c:numRef>
              <c:f>Sheet1!$I$21:$J$21</c:f>
              <c:numCache>
                <c:formatCode>General</c:formatCode>
                <c:ptCount val="2"/>
                <c:pt idx="0">
                  <c:v>52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78-446D-9A19-7FD6EDBFA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551936"/>
        <c:axId val="406553728"/>
      </c:barChart>
      <c:catAx>
        <c:axId val="40655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+mn-lt"/>
              </a:defRPr>
            </a:pPr>
            <a:endParaRPr lang="en-US"/>
          </a:p>
        </c:txPr>
        <c:crossAx val="406553728"/>
        <c:crosses val="autoZero"/>
        <c:auto val="1"/>
        <c:lblAlgn val="ctr"/>
        <c:lblOffset val="100"/>
        <c:noMultiLvlLbl val="0"/>
      </c:catAx>
      <c:valAx>
        <c:axId val="40655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+mn-lt"/>
              </a:defRPr>
            </a:pPr>
            <a:endParaRPr lang="en-US"/>
          </a:p>
        </c:txPr>
        <c:crossAx val="40655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cs typeface="+mn-ea"/>
              <a:sym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solidFill>
            <a:schemeClr val="tx1">
              <a:lumMod val="85000"/>
              <a:lumOff val="15000"/>
            </a:schemeClr>
          </a:solidFill>
          <a:latin typeface="字魂95号-手刻宋" panose="00000500000000000000" pitchFamily="2" charset="-122"/>
          <a:ea typeface="字魂95号-手刻宋" panose="00000500000000000000" pitchFamily="2" charset="-122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Sheet1!$H$20</c:f>
              <c:strCache>
                <c:ptCount val="1"/>
                <c:pt idx="0">
                  <c:v>GROUP 1</c:v>
                </c:pt>
              </c:strCache>
            </c:strRef>
          </c:tx>
          <c:spPr>
            <a:solidFill>
              <a:srgbClr val="2B6587"/>
            </a:solidFill>
            <a:ln>
              <a:noFill/>
            </a:ln>
            <a:effectLst/>
          </c:spPr>
          <c:invertIfNegative val="0"/>
          <c:cat>
            <c:strRef>
              <c:f>Sheet1!$I$19:$J$19</c:f>
              <c:strCache>
                <c:ptCount val="2"/>
                <c:pt idx="0">
                  <c:v>product A</c:v>
                </c:pt>
                <c:pt idx="1">
                  <c:v>product B</c:v>
                </c:pt>
              </c:strCache>
            </c:strRef>
          </c:cat>
          <c:val>
            <c:numRef>
              <c:f>Sheet1!$I$20:$J$20</c:f>
              <c:numCache>
                <c:formatCode>General</c:formatCode>
                <c:ptCount val="2"/>
                <c:pt idx="0">
                  <c:v>36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E-460B-BE69-38985EBF2D2E}"/>
            </c:ext>
          </c:extLst>
        </c:ser>
        <c:ser>
          <c:idx val="1"/>
          <c:order val="1"/>
          <c:tx>
            <c:strRef>
              <c:f>Sheet1!$H$21</c:f>
              <c:strCache>
                <c:ptCount val="1"/>
                <c:pt idx="0">
                  <c:v>GROUP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Sheet1!$I$19:$J$19</c:f>
              <c:strCache>
                <c:ptCount val="2"/>
                <c:pt idx="0">
                  <c:v>product A</c:v>
                </c:pt>
                <c:pt idx="1">
                  <c:v>product B</c:v>
                </c:pt>
              </c:strCache>
            </c:strRef>
          </c:cat>
          <c:val>
            <c:numRef>
              <c:f>Sheet1!$I$21:$J$21</c:f>
              <c:numCache>
                <c:formatCode>General</c:formatCode>
                <c:ptCount val="2"/>
                <c:pt idx="0">
                  <c:v>52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0E-460B-BE69-38985EBF2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493888"/>
        <c:axId val="409496192"/>
      </c:barChart>
      <c:catAx>
        <c:axId val="40949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+mn-lt"/>
              </a:defRPr>
            </a:pPr>
            <a:endParaRPr lang="en-US"/>
          </a:p>
        </c:txPr>
        <c:crossAx val="409496192"/>
        <c:crosses val="autoZero"/>
        <c:auto val="1"/>
        <c:lblAlgn val="ctr"/>
        <c:lblOffset val="100"/>
        <c:noMultiLvlLbl val="0"/>
      </c:catAx>
      <c:valAx>
        <c:axId val="40949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+mn-lt"/>
              </a:defRPr>
            </a:pPr>
            <a:endParaRPr lang="en-US"/>
          </a:p>
        </c:txPr>
        <c:crossAx val="40949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cs typeface="+mn-ea"/>
              <a:sym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solidFill>
            <a:schemeClr val="tx1">
              <a:lumMod val="85000"/>
              <a:lumOff val="15000"/>
            </a:schemeClr>
          </a:solidFill>
          <a:latin typeface="字魂95号-手刻宋" panose="00000500000000000000" pitchFamily="2" charset="-122"/>
          <a:ea typeface="字魂95号-手刻宋" panose="00000500000000000000" pitchFamily="2" charset="-122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Sheet1!$H$20</c:f>
              <c:strCache>
                <c:ptCount val="1"/>
                <c:pt idx="0">
                  <c:v>Group 1</c:v>
                </c:pt>
              </c:strCache>
            </c:strRef>
          </c:tx>
          <c:spPr>
            <a:solidFill>
              <a:srgbClr val="2B6587"/>
            </a:solidFill>
            <a:ln>
              <a:noFill/>
            </a:ln>
            <a:effectLst/>
          </c:spPr>
          <c:invertIfNegative val="0"/>
          <c:cat>
            <c:strRef>
              <c:f>Sheet1!$I$19:$J$19</c:f>
              <c:strCache>
                <c:ptCount val="2"/>
                <c:pt idx="0">
                  <c:v>product A</c:v>
                </c:pt>
                <c:pt idx="1">
                  <c:v>product B</c:v>
                </c:pt>
              </c:strCache>
            </c:strRef>
          </c:cat>
          <c:val>
            <c:numRef>
              <c:f>Sheet1!$I$20:$J$20</c:f>
              <c:numCache>
                <c:formatCode>General</c:formatCode>
                <c:ptCount val="2"/>
                <c:pt idx="0">
                  <c:v>47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1-48F3-AE1F-FF2025657C6C}"/>
            </c:ext>
          </c:extLst>
        </c:ser>
        <c:ser>
          <c:idx val="1"/>
          <c:order val="1"/>
          <c:tx>
            <c:strRef>
              <c:f>Sheet1!$H$21</c:f>
              <c:strCache>
                <c:ptCount val="1"/>
                <c:pt idx="0">
                  <c:v>Group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Sheet1!$I$19:$J$19</c:f>
              <c:strCache>
                <c:ptCount val="2"/>
                <c:pt idx="0">
                  <c:v>product A</c:v>
                </c:pt>
                <c:pt idx="1">
                  <c:v>product B</c:v>
                </c:pt>
              </c:strCache>
            </c:strRef>
          </c:cat>
          <c:val>
            <c:numRef>
              <c:f>Sheet1!$I$21:$J$21</c:f>
              <c:numCache>
                <c:formatCode>General</c:formatCode>
                <c:ptCount val="2"/>
                <c:pt idx="0">
                  <c:v>52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1-48F3-AE1F-FF2025657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303872"/>
        <c:axId val="459076736"/>
      </c:barChart>
      <c:catAx>
        <c:axId val="41030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+mn-lt"/>
              </a:defRPr>
            </a:pPr>
            <a:endParaRPr lang="en-US"/>
          </a:p>
        </c:txPr>
        <c:crossAx val="459076736"/>
        <c:crosses val="autoZero"/>
        <c:auto val="1"/>
        <c:lblAlgn val="ctr"/>
        <c:lblOffset val="100"/>
        <c:noMultiLvlLbl val="0"/>
      </c:catAx>
      <c:valAx>
        <c:axId val="45907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+mn-lt"/>
              </a:defRPr>
            </a:pPr>
            <a:endParaRPr lang="en-US"/>
          </a:p>
        </c:txPr>
        <c:crossAx val="41030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cs typeface="+mn-ea"/>
              <a:sym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solidFill>
            <a:schemeClr val="tx1">
              <a:lumMod val="85000"/>
              <a:lumOff val="15000"/>
            </a:schemeClr>
          </a:solidFill>
          <a:latin typeface="字魂95号-手刻宋" panose="00000500000000000000" pitchFamily="2" charset="-122"/>
          <a:ea typeface="字魂95号-手刻宋" panose="00000500000000000000" pitchFamily="2" charset="-122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2019年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95号-手刻宋" panose="00000500000000000000" pitchFamily="2" charset="-122"/>
                    <a:ea typeface="字魂95号-手刻宋" panose="00000500000000000000" pitchFamily="2" charset="-122"/>
                    <a:cs typeface="+mn-ea"/>
                    <a:sym typeface="Source Han Serif SC" panose="02020700000000000000" pitchFamily="18" charset="-122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1 Mth</c:v>
                </c:pt>
                <c:pt idx="1">
                  <c:v>2 Mth</c:v>
                </c:pt>
                <c:pt idx="2">
                  <c:v>3 Mth</c:v>
                </c:pt>
                <c:pt idx="3">
                  <c:v>4 Mth</c:v>
                </c:pt>
                <c:pt idx="4">
                  <c:v>5 Mth</c:v>
                </c:pt>
                <c:pt idx="5">
                  <c:v>6 Mth</c:v>
                </c:pt>
              </c:strCache>
            </c:strRef>
          </c:cat>
          <c:val>
            <c:numRef>
              <c:f>Sheet1!$B$9:$B$14</c:f>
              <c:numCache>
                <c:formatCode>General</c:formatCode>
                <c:ptCount val="6"/>
                <c:pt idx="0">
                  <c:v>456</c:v>
                </c:pt>
                <c:pt idx="1">
                  <c:v>326</c:v>
                </c:pt>
                <c:pt idx="2">
                  <c:v>469</c:v>
                </c:pt>
                <c:pt idx="3">
                  <c:v>444</c:v>
                </c:pt>
                <c:pt idx="4">
                  <c:v>569</c:v>
                </c:pt>
                <c:pt idx="5">
                  <c:v>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21-4050-8A56-8C109ECEC66B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2020年</c:v>
                </c:pt>
              </c:strCache>
            </c:strRef>
          </c:tx>
          <c:spPr>
            <a:ln w="28575" cap="rnd">
              <a:solidFill>
                <a:srgbClr val="2B658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95号-手刻宋" panose="00000500000000000000" pitchFamily="2" charset="-122"/>
                    <a:ea typeface="字魂95号-手刻宋" panose="00000500000000000000" pitchFamily="2" charset="-122"/>
                    <a:cs typeface="+mn-ea"/>
                    <a:sym typeface="Source Han Serif SC" panose="02020700000000000000" pitchFamily="18" charset="-122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Sheet1!$A$9:$A$14</c:f>
              <c:strCache>
                <c:ptCount val="6"/>
                <c:pt idx="0">
                  <c:v>1 Mth</c:v>
                </c:pt>
                <c:pt idx="1">
                  <c:v>2 Mth</c:v>
                </c:pt>
                <c:pt idx="2">
                  <c:v>3 Mth</c:v>
                </c:pt>
                <c:pt idx="3">
                  <c:v>4 Mth</c:v>
                </c:pt>
                <c:pt idx="4">
                  <c:v>5 Mth</c:v>
                </c:pt>
                <c:pt idx="5">
                  <c:v>6 Mth</c:v>
                </c:pt>
              </c:strCache>
            </c:strRef>
          </c:cat>
          <c:val>
            <c:numRef>
              <c:f>Sheet1!$C$9:$C$14</c:f>
              <c:numCache>
                <c:formatCode>General</c:formatCode>
                <c:ptCount val="6"/>
                <c:pt idx="0">
                  <c:v>563</c:v>
                </c:pt>
                <c:pt idx="1">
                  <c:v>536</c:v>
                </c:pt>
                <c:pt idx="2">
                  <c:v>236</c:v>
                </c:pt>
                <c:pt idx="3">
                  <c:v>336</c:v>
                </c:pt>
                <c:pt idx="4">
                  <c:v>623</c:v>
                </c:pt>
                <c:pt idx="5">
                  <c:v>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21-4050-8A56-8C109ECEC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083712"/>
        <c:axId val="607312896"/>
      </c:lineChart>
      <c:catAx>
        <c:axId val="60608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Source Han Serif SC" panose="02020700000000000000" pitchFamily="18" charset="-122"/>
              </a:defRPr>
            </a:pPr>
            <a:endParaRPr lang="en-US"/>
          </a:p>
        </c:txPr>
        <c:crossAx val="607312896"/>
        <c:crosses val="autoZero"/>
        <c:auto val="1"/>
        <c:lblAlgn val="ctr"/>
        <c:lblOffset val="100"/>
        <c:noMultiLvlLbl val="0"/>
      </c:catAx>
      <c:valAx>
        <c:axId val="60731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Source Han Serif SC" panose="02020700000000000000" pitchFamily="18" charset="-122"/>
              </a:defRPr>
            </a:pPr>
            <a:endParaRPr lang="en-US"/>
          </a:p>
        </c:txPr>
        <c:crossAx val="60608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Source Han Serif SC" panose="02020700000000000000" pitchFamily="18" charset="-122"/>
          <a:ea typeface="Source Han Serif SC" panose="02020700000000000000" pitchFamily="18" charset="-122"/>
          <a:cs typeface="+mn-ea"/>
          <a:sym typeface="Source Han Serif SC" panose="02020700000000000000" pitchFamily="18" charset="-122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Sheet1!$H$20</c:f>
              <c:strCache>
                <c:ptCount val="1"/>
                <c:pt idx="0">
                  <c:v>Group 1</c:v>
                </c:pt>
              </c:strCache>
            </c:strRef>
          </c:tx>
          <c:spPr>
            <a:solidFill>
              <a:srgbClr val="2B6587"/>
            </a:solidFill>
            <a:ln>
              <a:noFill/>
            </a:ln>
            <a:effectLst/>
          </c:spPr>
          <c:invertIfNegative val="0"/>
          <c:cat>
            <c:strRef>
              <c:f>Sheet1!$I$19:$J$19</c:f>
              <c:strCache>
                <c:ptCount val="2"/>
                <c:pt idx="0">
                  <c:v>product A</c:v>
                </c:pt>
                <c:pt idx="1">
                  <c:v>product B</c:v>
                </c:pt>
              </c:strCache>
            </c:strRef>
          </c:cat>
          <c:val>
            <c:numRef>
              <c:f>Sheet1!$I$20:$J$20</c:f>
              <c:numCache>
                <c:formatCode>General</c:formatCode>
                <c:ptCount val="2"/>
                <c:pt idx="0">
                  <c:v>56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8-4F08-B177-31A1BE7B9FD7}"/>
            </c:ext>
          </c:extLst>
        </c:ser>
        <c:ser>
          <c:idx val="1"/>
          <c:order val="1"/>
          <c:tx>
            <c:strRef>
              <c:f>Sheet1!$H$21</c:f>
              <c:strCache>
                <c:ptCount val="1"/>
                <c:pt idx="0">
                  <c:v>Group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Sheet1!$I$19:$J$19</c:f>
              <c:strCache>
                <c:ptCount val="2"/>
                <c:pt idx="0">
                  <c:v>product A</c:v>
                </c:pt>
                <c:pt idx="1">
                  <c:v>product B</c:v>
                </c:pt>
              </c:strCache>
            </c:strRef>
          </c:cat>
          <c:val>
            <c:numRef>
              <c:f>Sheet1!$I$21:$J$21</c:f>
              <c:numCache>
                <c:formatCode>General</c:formatCode>
                <c:ptCount val="2"/>
                <c:pt idx="0">
                  <c:v>52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8-4F08-B177-31A1BE7B9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166784"/>
        <c:axId val="110168320"/>
      </c:barChart>
      <c:catAx>
        <c:axId val="11016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Source Han Serif SC" panose="02020700000000000000" pitchFamily="18" charset="-122"/>
              </a:defRPr>
            </a:pPr>
            <a:endParaRPr lang="en-US"/>
          </a:p>
        </c:txPr>
        <c:crossAx val="110168320"/>
        <c:crosses val="autoZero"/>
        <c:auto val="1"/>
        <c:lblAlgn val="ctr"/>
        <c:lblOffset val="100"/>
        <c:noMultiLvlLbl val="0"/>
      </c:catAx>
      <c:valAx>
        <c:axId val="11016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Source Han Serif SC" panose="02020700000000000000" pitchFamily="18" charset="-122"/>
              </a:defRPr>
            </a:pPr>
            <a:endParaRPr lang="en-US"/>
          </a:p>
        </c:txPr>
        <c:crossAx val="11016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cs typeface="+mn-ea"/>
              <a:sym typeface="Source Han Serif SC" panose="02020700000000000000" pitchFamily="18" charset="-122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solidFill>
            <a:schemeClr val="tx1">
              <a:lumMod val="85000"/>
              <a:lumOff val="15000"/>
            </a:schemeClr>
          </a:solidFill>
          <a:latin typeface="字魂95号-手刻宋" panose="00000500000000000000" pitchFamily="2" charset="-122"/>
          <a:ea typeface="字魂95号-手刻宋" panose="00000500000000000000" pitchFamily="2" charset="-122"/>
          <a:cs typeface="+mn-ea"/>
          <a:sym typeface="Source Han Serif SC" panose="02020700000000000000" pitchFamily="18" charset="-122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Sheet1!$H$20</c:f>
              <c:strCache>
                <c:ptCount val="1"/>
                <c:pt idx="0">
                  <c:v>Group 1</c:v>
                </c:pt>
              </c:strCache>
            </c:strRef>
          </c:tx>
          <c:spPr>
            <a:solidFill>
              <a:srgbClr val="203864"/>
            </a:solidFill>
            <a:ln>
              <a:noFill/>
            </a:ln>
            <a:effectLst/>
          </c:spPr>
          <c:invertIfNegative val="0"/>
          <c:cat>
            <c:strRef>
              <c:f>Sheet1!$I$19:$J$19</c:f>
              <c:strCache>
                <c:ptCount val="2"/>
                <c:pt idx="0">
                  <c:v>product A</c:v>
                </c:pt>
                <c:pt idx="1">
                  <c:v>product B</c:v>
                </c:pt>
              </c:strCache>
            </c:strRef>
          </c:cat>
          <c:val>
            <c:numRef>
              <c:f>Sheet1!$I$20:$J$20</c:f>
              <c:numCache>
                <c:formatCode>General</c:formatCode>
                <c:ptCount val="2"/>
                <c:pt idx="0">
                  <c:v>36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9-465F-9C2F-63942457C17C}"/>
            </c:ext>
          </c:extLst>
        </c:ser>
        <c:ser>
          <c:idx val="1"/>
          <c:order val="1"/>
          <c:tx>
            <c:strRef>
              <c:f>Sheet1!$H$21</c:f>
              <c:strCache>
                <c:ptCount val="1"/>
                <c:pt idx="0">
                  <c:v>Group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Sheet1!$I$19:$J$19</c:f>
              <c:strCache>
                <c:ptCount val="2"/>
                <c:pt idx="0">
                  <c:v>product A</c:v>
                </c:pt>
                <c:pt idx="1">
                  <c:v>product B</c:v>
                </c:pt>
              </c:strCache>
            </c:strRef>
          </c:cat>
          <c:val>
            <c:numRef>
              <c:f>Sheet1!$I$21:$J$21</c:f>
              <c:numCache>
                <c:formatCode>General</c:formatCode>
                <c:ptCount val="2"/>
                <c:pt idx="0">
                  <c:v>52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9-465F-9C2F-63942457C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497152"/>
        <c:axId val="110519424"/>
      </c:barChart>
      <c:catAx>
        <c:axId val="11049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Source Han Serif SC" panose="02020700000000000000" pitchFamily="18" charset="-122"/>
              </a:defRPr>
            </a:pPr>
            <a:endParaRPr lang="en-US"/>
          </a:p>
        </c:txPr>
        <c:crossAx val="110519424"/>
        <c:crosses val="autoZero"/>
        <c:auto val="1"/>
        <c:lblAlgn val="ctr"/>
        <c:lblOffset val="100"/>
        <c:noMultiLvlLbl val="0"/>
      </c:catAx>
      <c:valAx>
        <c:axId val="11051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Source Han Serif SC" panose="02020700000000000000" pitchFamily="18" charset="-122"/>
              </a:defRPr>
            </a:pPr>
            <a:endParaRPr lang="en-US"/>
          </a:p>
        </c:txPr>
        <c:crossAx val="11049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cs typeface="+mn-ea"/>
              <a:sym typeface="Source Han Serif SC" panose="02020700000000000000" pitchFamily="18" charset="-122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solidFill>
            <a:schemeClr val="tx1">
              <a:lumMod val="85000"/>
              <a:lumOff val="15000"/>
            </a:schemeClr>
          </a:solidFill>
          <a:latin typeface="字魂95号-手刻宋" panose="00000500000000000000" pitchFamily="2" charset="-122"/>
          <a:ea typeface="字魂95号-手刻宋" panose="00000500000000000000" pitchFamily="2" charset="-122"/>
          <a:cs typeface="+mn-ea"/>
          <a:sym typeface="Source Han Serif SC" panose="02020700000000000000" pitchFamily="18" charset="-122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35CEC-B10B-4D65-A5C8-9A96ADCA04DF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0D5A9-774B-4D3E-AD47-0275D9A49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20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5A9-774B-4D3E-AD47-0275D9A4979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13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template comes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0D5A9-774B-4D3E-AD47-0275D9A497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8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0D5A9-774B-4D3E-AD47-0275D9A4979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40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61833D-B3A1-206C-6A82-D909CB33D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7E6352-BA7D-1DC9-A0FC-B56978D6D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FF6C28-6BB0-AFCD-A340-B49C3204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C43-44E2-4CD1-8424-5A1A2C18FA1F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2AD7D4-DB05-6F69-9375-7E707FF6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8F7E02-DEBE-82EF-2E9C-624DA528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AF24-162C-4BF9-BDC2-9400672B4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587905-D082-C620-052E-02F67EF9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C70982-1D4B-0756-F7A8-139A32090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6D970A-A3B4-6B82-16AF-A233F012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C43-44E2-4CD1-8424-5A1A2C18FA1F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0BAFD6-6983-64FB-7A0E-F41C6EEC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7BF377-163A-5F3B-F0E6-FBC70499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AF24-162C-4BF9-BDC2-9400672B4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4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3EBCACE-E46B-1AB7-4087-8B04A287C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B21664-32EE-7B63-393C-5736A3CB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473554-DF20-4E43-D04C-6A83BDE6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C43-44E2-4CD1-8424-5A1A2C18FA1F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39595A-745C-0701-36F5-19D81956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62E427-AEE4-2324-A20C-E5C1E5E7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AF24-162C-4BF9-BDC2-9400672B4C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98272" y="-9951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9501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4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01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73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4DC90D-87C2-AB72-4182-0DC5B530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EFDA47-1FA0-0591-DF4C-C54010858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FC952F-EBA8-D775-BAD2-9F7EC49D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C43-44E2-4CD1-8424-5A1A2C18FA1F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5351E-7E42-3E1E-6D8B-B45F76F3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A81E87-D203-8AA5-FA91-CBD2C0B5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AF24-162C-4BF9-BDC2-9400672B4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7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CF473D-8D3E-06DA-253B-04A244B5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95E03-EE4C-2F91-CB4B-9E8B72C0C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BD948-2DF6-1E33-1F84-436A25C5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C43-44E2-4CD1-8424-5A1A2C18FA1F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7B20D9-6D00-9F18-1B7D-3B427599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6ED8C9-0C44-4BDA-7340-6AC5815C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AF24-162C-4BF9-BDC2-9400672B4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5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E3AAE-B332-E269-6BE7-D92B72BA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306A08-3523-0EEB-ADA4-7512EFB90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FE6CA63-9638-6A77-5319-A1B0094FD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0E4A47-44BA-7A8D-B40F-BC693AB8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C43-44E2-4CD1-8424-5A1A2C18FA1F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532EAC-9CC7-867F-B322-6FFBE188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5DFA52-A61E-9ED4-00FC-C792C1A5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AF24-162C-4BF9-BDC2-9400672B4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5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B02631-3413-D2F3-FC29-530BCC3A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0B23DB-8CF5-0473-47F3-BA0666446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A9B044-394C-24F3-5AC3-E5A4FE021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EA68BA3-8B62-D62A-ECDB-40959FC37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7D8B3B-F443-EBCF-0209-3585005F2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78FB7-4AEA-4373-3CD5-ECC143F8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C43-44E2-4CD1-8424-5A1A2C18FA1F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9C96FB2-FFBF-81BE-D026-4E57F52C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B6E355E-4818-8774-E745-15F1D241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AF24-162C-4BF9-BDC2-9400672B4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4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655B7-C020-1634-857F-14D274CF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B9235D-2433-A99A-5580-9E1D30AE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C43-44E2-4CD1-8424-5A1A2C18FA1F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CCED8A-3751-1244-E017-497FC258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89DEEF0-5095-A2E6-4321-2C6023B0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AF24-162C-4BF9-BDC2-9400672B4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8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4ECC7AD-555D-1B11-82CD-872196A8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C43-44E2-4CD1-8424-5A1A2C18FA1F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7E6092-E75D-3804-2DFE-809EAACE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0BFEBC-C9B0-69F8-205F-68C25FDD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AF24-162C-4BF9-BDC2-9400672B4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74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411EC3-2B1B-6D55-BD9E-E46D998B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F4DBFD-3D94-76F8-3F56-46DC38879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41F375-6AD4-15CC-2880-EEC93F152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887DC8-ABE4-6F9B-8902-6BCF7CA5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C43-44E2-4CD1-8424-5A1A2C18FA1F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4D84E1-D26F-7586-96CD-5C3EFC40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A46595-8684-DDD5-CBD5-556F5A5A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AF24-162C-4BF9-BDC2-9400672B4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BEA6ED-6657-E0B0-9CFD-4670E6FF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821F8E8-2B09-BAC6-094E-FC885EBA4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F719FA-E622-1B30-E298-14F232B17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16844B-0B32-098A-DEDC-BB3AB6A6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0C43-44E2-4CD1-8424-5A1A2C18FA1F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76E53B-C57C-2F52-B015-18ED64C2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0ABB25-D7F9-406E-2DFF-35336E4D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AF24-162C-4BF9-BDC2-9400672B4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53CFC3-6627-DEE5-4835-103D2422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1941BE-D5DF-9C46-60A5-1AA334D0D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823193-21F5-2F01-C0D4-D2F1BB933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0C43-44E2-4CD1-8424-5A1A2C18FA1F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218957-A82E-0F2F-8711-461A1182A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2F78BD-D0A1-76C4-9434-F53AA94A7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BAF24-162C-4BF9-BDC2-9400672B4C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5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71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2D69C5F-D87B-FC99-023A-4F75D1C610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9ACC6E1-9CF3-416F-7BE0-DB2850C26E4F}"/>
              </a:ext>
            </a:extLst>
          </p:cNvPr>
          <p:cNvSpPr/>
          <p:nvPr/>
        </p:nvSpPr>
        <p:spPr>
          <a:xfrm>
            <a:off x="255094" y="2336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E0E1026-6911-51E1-2343-44F5E0ADC198}"/>
              </a:ext>
            </a:extLst>
          </p:cNvPr>
          <p:cNvSpPr txBox="1"/>
          <p:nvPr/>
        </p:nvSpPr>
        <p:spPr>
          <a:xfrm>
            <a:off x="1606731" y="2210518"/>
            <a:ext cx="901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dirty="0">
                <a:solidFill>
                  <a:srgbClr val="106B95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Free </a:t>
            </a:r>
            <a:r>
              <a:rPr lang="en-US" altLang="zh-C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PPT Templates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36C8250-DE55-6AEF-4FE3-01AC38C53DE3}"/>
              </a:ext>
            </a:extLst>
          </p:cNvPr>
          <p:cNvSpPr/>
          <p:nvPr/>
        </p:nvSpPr>
        <p:spPr>
          <a:xfrm>
            <a:off x="4960620" y="6435323"/>
            <a:ext cx="2270760" cy="138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2247F13-8C10-F54C-779B-5ED3AB6FA044}"/>
              </a:ext>
            </a:extLst>
          </p:cNvPr>
          <p:cNvCxnSpPr/>
          <p:nvPr/>
        </p:nvCxnSpPr>
        <p:spPr>
          <a:xfrm>
            <a:off x="5771786" y="4193208"/>
            <a:ext cx="648429" cy="0"/>
          </a:xfrm>
          <a:prstGeom prst="line">
            <a:avLst/>
          </a:prstGeom>
          <a:ln w="57150" cap="rnd">
            <a:solidFill>
              <a:srgbClr val="2B65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DFAE01FE-47DC-8E6F-37E8-39271CAD8177}"/>
              </a:ext>
            </a:extLst>
          </p:cNvPr>
          <p:cNvSpPr txBox="1"/>
          <p:nvPr/>
        </p:nvSpPr>
        <p:spPr>
          <a:xfrm>
            <a:off x="2673804" y="3423633"/>
            <a:ext cx="6844392" cy="6274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Together, we can help make sure that every family that walks into a restaurant can make an easy, healthy choice. Believe not all that you see nor half what you hear.</a:t>
            </a:r>
            <a:endParaRPr lang="zh-CN" altLang="en-US" sz="1050" b="0" dirty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284D516-6F8C-4F7F-DD00-E3E71D735509}"/>
              </a:ext>
            </a:extLst>
          </p:cNvPr>
          <p:cNvGrpSpPr/>
          <p:nvPr/>
        </p:nvGrpSpPr>
        <p:grpSpPr>
          <a:xfrm>
            <a:off x="4611758" y="4515684"/>
            <a:ext cx="2684887" cy="253916"/>
            <a:chOff x="4822399" y="4679017"/>
            <a:chExt cx="3780187" cy="295171"/>
          </a:xfrm>
        </p:grpSpPr>
        <p:sp>
          <p:nvSpPr>
            <p:cNvPr id="17" name="文本框 6">
              <a:extLst>
                <a:ext uri="{FF2B5EF4-FFF2-40B4-BE49-F238E27FC236}">
                  <a16:creationId xmlns:a16="http://schemas.microsoft.com/office/drawing/2014/main" id="{393CD4D9-1BC4-004B-D8A8-463E722E0AF3}"/>
                </a:ext>
              </a:extLst>
            </p:cNvPr>
            <p:cNvSpPr txBox="1"/>
            <p:nvPr/>
          </p:nvSpPr>
          <p:spPr>
            <a:xfrm>
              <a:off x="4822399" y="4679017"/>
              <a:ext cx="2089740" cy="295171"/>
            </a:xfrm>
            <a:prstGeom prst="roundRect">
              <a:avLst>
                <a:gd name="adj" fmla="val 0"/>
              </a:avLst>
            </a:prstGeom>
            <a:solidFill>
              <a:srgbClr val="2B6587"/>
            </a:solidFill>
            <a:ln>
              <a:solidFill>
                <a:srgbClr val="2B6587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REPORT </a:t>
              </a:r>
              <a:r>
                <a:rPr lang="zh-CN" altLang="en-US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：</a:t>
              </a:r>
              <a:r>
                <a:rPr lang="en-US" altLang="zh-CN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PPT7</a:t>
              </a:r>
            </a:p>
          </p:txBody>
        </p:sp>
        <p:sp>
          <p:nvSpPr>
            <p:cNvPr id="18" name="文本框 7">
              <a:extLst>
                <a:ext uri="{FF2B5EF4-FFF2-40B4-BE49-F238E27FC236}">
                  <a16:creationId xmlns:a16="http://schemas.microsoft.com/office/drawing/2014/main" id="{163C3A77-A816-6FFE-5ECA-921CC55632DC}"/>
                </a:ext>
              </a:extLst>
            </p:cNvPr>
            <p:cNvSpPr txBox="1"/>
            <p:nvPr/>
          </p:nvSpPr>
          <p:spPr>
            <a:xfrm>
              <a:off x="6912139" y="4679017"/>
              <a:ext cx="1690447" cy="293792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2B6587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TIME</a:t>
              </a: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：</a:t>
              </a: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  <a:sym typeface="字魂35号-经典雅黑" panose="00000500000000000000" pitchFamily="2" charset="-122"/>
                </a:rPr>
                <a:t>202X</a:t>
              </a: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8A0EF58D-DC78-D154-0357-132B85014BDE}"/>
              </a:ext>
            </a:extLst>
          </p:cNvPr>
          <p:cNvSpPr/>
          <p:nvPr/>
        </p:nvSpPr>
        <p:spPr>
          <a:xfrm>
            <a:off x="9792102" y="52077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2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8BE214D-09A7-3728-5A70-7FAD8F6401E4}"/>
              </a:ext>
            </a:extLst>
          </p:cNvPr>
          <p:cNvSpPr txBox="1"/>
          <p:nvPr/>
        </p:nvSpPr>
        <p:spPr>
          <a:xfrm>
            <a:off x="4132306" y="2295683"/>
            <a:ext cx="7079592" cy="696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0BE4E46-CBF8-EDBB-1317-E75AAD5F8F37}"/>
              </a:ext>
            </a:extLst>
          </p:cNvPr>
          <p:cNvSpPr/>
          <p:nvPr/>
        </p:nvSpPr>
        <p:spPr>
          <a:xfrm>
            <a:off x="3917818" y="2342018"/>
            <a:ext cx="45719" cy="76019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宋体" panose="02010600030101010101" pitchFamily="2" charset="-122"/>
              <a:sym typeface="思源黑体 CN Light" panose="020B0300000000000000" pitchFamily="34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68AB7696-2711-98CA-54A1-A87D015B82A7}"/>
              </a:ext>
            </a:extLst>
          </p:cNvPr>
          <p:cNvCxnSpPr>
            <a:cxnSpLocks/>
          </p:cNvCxnSpPr>
          <p:nvPr/>
        </p:nvCxnSpPr>
        <p:spPr>
          <a:xfrm>
            <a:off x="3917818" y="3594100"/>
            <a:ext cx="7126442" cy="0"/>
          </a:xfrm>
          <a:prstGeom prst="line">
            <a:avLst/>
          </a:prstGeom>
          <a:ln>
            <a:solidFill>
              <a:srgbClr val="91BBE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6E917BA3-8D51-4836-27C2-2DE867D578E2}"/>
              </a:ext>
            </a:extLst>
          </p:cNvPr>
          <p:cNvSpPr/>
          <p:nvPr/>
        </p:nvSpPr>
        <p:spPr>
          <a:xfrm>
            <a:off x="964935" y="1806012"/>
            <a:ext cx="2377817" cy="3785338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22635924-C58B-BC29-0996-28B59B6A2EC1}"/>
              </a:ext>
            </a:extLst>
          </p:cNvPr>
          <p:cNvGrpSpPr/>
          <p:nvPr/>
        </p:nvGrpSpPr>
        <p:grpSpPr>
          <a:xfrm>
            <a:off x="2439342" y="4085987"/>
            <a:ext cx="8604918" cy="1683184"/>
            <a:chOff x="2439342" y="4085987"/>
            <a:chExt cx="8604918" cy="1683184"/>
          </a:xfrm>
        </p:grpSpPr>
        <p:cxnSp>
          <p:nvCxnSpPr>
            <p:cNvPr id="2" name="肘形连接符 77">
              <a:extLst>
                <a:ext uri="{FF2B5EF4-FFF2-40B4-BE49-F238E27FC236}">
                  <a16:creationId xmlns:a16="http://schemas.microsoft.com/office/drawing/2014/main" id="{ED0C7BB9-49F5-E169-522A-B03CF74E2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9342" y="4336572"/>
              <a:ext cx="8604918" cy="1229504"/>
            </a:xfrm>
            <a:prstGeom prst="bentConnector3">
              <a:avLst>
                <a:gd name="adj1" fmla="val 53837"/>
              </a:avLst>
            </a:prstGeom>
            <a:ln w="12700">
              <a:solidFill>
                <a:srgbClr val="2038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B2C3B763-DD08-7DFE-F731-41AB33AA4DE3}"/>
                </a:ext>
              </a:extLst>
            </p:cNvPr>
            <p:cNvGrpSpPr/>
            <p:nvPr/>
          </p:nvGrpSpPr>
          <p:grpSpPr>
            <a:xfrm>
              <a:off x="3411843" y="4085987"/>
              <a:ext cx="7398333" cy="1683184"/>
              <a:chOff x="3411843" y="4085987"/>
              <a:chExt cx="7398333" cy="1683184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9BC4E63-25F1-13D4-6C4B-294DF0FF9EAC}"/>
                  </a:ext>
                </a:extLst>
              </p:cNvPr>
              <p:cNvSpPr txBox="1"/>
              <p:nvPr/>
            </p:nvSpPr>
            <p:spPr>
              <a:xfrm>
                <a:off x="7949937" y="4652913"/>
                <a:ext cx="2546999" cy="427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1978"/>
                  </a:lnSpc>
                </a:pP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5号-经典雅黑" panose="00000500000000000000" pitchFamily="2" charset="-122"/>
                    <a:ea typeface="字魂35号-经典雅黑" panose="00000500000000000000" pitchFamily="2" charset="-122"/>
                    <a:sym typeface="思源黑体 CN Light" panose="020B0300000000000000" pitchFamily="34" charset="-122"/>
                  </a:rPr>
                  <a:t>Add Subtitle text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0B95891-0FC4-FB3F-B3BC-32BECF15E1B6}"/>
                  </a:ext>
                </a:extLst>
              </p:cNvPr>
              <p:cNvSpPr txBox="1"/>
              <p:nvPr/>
            </p:nvSpPr>
            <p:spPr>
              <a:xfrm>
                <a:off x="7643725" y="5119668"/>
                <a:ext cx="3166451" cy="554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1978"/>
                  </a:lnSpc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5号-经典雅黑" panose="00000500000000000000" pitchFamily="2" charset="-122"/>
                    <a:ea typeface="字魂35号-经典雅黑" panose="00000500000000000000" pitchFamily="2" charset="-122"/>
                    <a:sym typeface="字魂35号-经典雅黑" panose="00000500000000000000" pitchFamily="2" charset="-122"/>
                  </a:rPr>
                  <a:t>Click here to add content, content to match the title. </a:t>
                </a:r>
                <a:endParaRPr lang="zh-CN" altLang="en-US" sz="1100" dirty="0">
                  <a:solidFill>
                    <a:schemeClr val="bg2">
                      <a:lumMod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A9DD82D-057B-4EA9-6FD1-80921B3ACA6A}"/>
                  </a:ext>
                </a:extLst>
              </p:cNvPr>
              <p:cNvSpPr txBox="1"/>
              <p:nvPr/>
            </p:nvSpPr>
            <p:spPr>
              <a:xfrm>
                <a:off x="3718055" y="4172332"/>
                <a:ext cx="2546999" cy="427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1978"/>
                  </a:lnSpc>
                </a:pP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5号-经典雅黑" panose="00000500000000000000" pitchFamily="2" charset="-122"/>
                    <a:ea typeface="字魂35号-经典雅黑" panose="00000500000000000000" pitchFamily="2" charset="-122"/>
                    <a:sym typeface="思源黑体 CN Light" panose="020B0300000000000000" pitchFamily="34" charset="-122"/>
                  </a:rPr>
                  <a:t>Add Subtitle text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F10EBB7-3A04-5A14-8021-9356F49C2081}"/>
                  </a:ext>
                </a:extLst>
              </p:cNvPr>
              <p:cNvSpPr txBox="1"/>
              <p:nvPr/>
            </p:nvSpPr>
            <p:spPr>
              <a:xfrm>
                <a:off x="3411843" y="4639087"/>
                <a:ext cx="3166451" cy="554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1978"/>
                  </a:lnSpc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5号-经典雅黑" panose="00000500000000000000" pitchFamily="2" charset="-122"/>
                    <a:ea typeface="字魂35号-经典雅黑" panose="00000500000000000000" pitchFamily="2" charset="-122"/>
                    <a:sym typeface="字魂35号-经典雅黑" panose="00000500000000000000" pitchFamily="2" charset="-122"/>
                  </a:rPr>
                  <a:t>Click here to add content, content to match the title. </a:t>
                </a:r>
                <a:endParaRPr lang="zh-CN" altLang="en-US" sz="1100" dirty="0">
                  <a:solidFill>
                    <a:schemeClr val="bg2">
                      <a:lumMod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 CN Light" panose="020B0300000000000000" pitchFamily="34" charset="-122"/>
                </a:endParaRPr>
              </a:p>
            </p:txBody>
          </p: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96E5DAE9-30B9-045E-B449-94B204978C6C}"/>
                  </a:ext>
                </a:extLst>
              </p:cNvPr>
              <p:cNvGrpSpPr/>
              <p:nvPr>
                <p:custDataLst>
                  <p:tags r:id="rId1"/>
                </p:custDataLst>
              </p:nvPr>
            </p:nvGrpSpPr>
            <p:grpSpPr>
              <a:xfrm>
                <a:off x="8960771" y="4085987"/>
                <a:ext cx="525329" cy="525572"/>
                <a:chOff x="5027674" y="3164625"/>
                <a:chExt cx="734400" cy="734400"/>
              </a:xfrm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6510D52D-964F-A439-188E-0ACF9A731EE0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5027674" y="3164625"/>
                  <a:ext cx="734400" cy="734400"/>
                </a:xfrm>
                <a:prstGeom prst="ellipse">
                  <a:avLst/>
                </a:prstGeom>
                <a:solidFill>
                  <a:srgbClr val="203864"/>
                </a:solidFill>
                <a:ln>
                  <a:noFill/>
                </a:ln>
                <a:effectLst>
                  <a:outerShdw blurRad="142494" dist="51816" dir="5400000" algn="ctr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3269" tIns="46634" rIns="93269" bIns="46634" rtlCol="0" anchor="ctr"/>
                <a:lstStyle/>
                <a:p>
                  <a:pPr algn="ctr"/>
                  <a:endParaRPr lang="zh-CN" altLang="en-US" sz="1835"/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BAC0E30D-234B-4836-D515-A82DFFFB8D94}"/>
                    </a:ext>
                  </a:extLst>
                </p:cNvPr>
                <p:cNvSpPr/>
                <p:nvPr/>
              </p:nvSpPr>
              <p:spPr>
                <a:xfrm>
                  <a:off x="5146118" y="3297935"/>
                  <a:ext cx="497513" cy="436051"/>
                </a:xfrm>
                <a:custGeom>
                  <a:avLst/>
                  <a:gdLst>
                    <a:gd name="connsiteX0" fmla="*/ 403341 w 487758"/>
                    <a:gd name="connsiteY0" fmla="*/ 427231 h 427501"/>
                    <a:gd name="connsiteX1" fmla="*/ 419125 w 487758"/>
                    <a:gd name="connsiteY1" fmla="*/ 411448 h 427501"/>
                    <a:gd name="connsiteX2" fmla="*/ 419125 w 487758"/>
                    <a:gd name="connsiteY2" fmla="*/ 242582 h 427501"/>
                    <a:gd name="connsiteX3" fmla="*/ 460480 w 487758"/>
                    <a:gd name="connsiteY3" fmla="*/ 242582 h 427501"/>
                    <a:gd name="connsiteX4" fmla="*/ 487705 w 487758"/>
                    <a:gd name="connsiteY4" fmla="*/ 214675 h 427501"/>
                    <a:gd name="connsiteX5" fmla="*/ 477642 w 487758"/>
                    <a:gd name="connsiteY5" fmla="*/ 193715 h 427501"/>
                    <a:gd name="connsiteX6" fmla="*/ 423949 w 487758"/>
                    <a:gd name="connsiteY6" fmla="*/ 147191 h 427501"/>
                    <a:gd name="connsiteX7" fmla="*/ 423949 w 487758"/>
                    <a:gd name="connsiteY7" fmla="*/ 69719 h 427501"/>
                    <a:gd name="connsiteX8" fmla="*/ 407614 w 487758"/>
                    <a:gd name="connsiteY8" fmla="*/ 53315 h 427501"/>
                    <a:gd name="connsiteX9" fmla="*/ 373634 w 487758"/>
                    <a:gd name="connsiteY9" fmla="*/ 53315 h 427501"/>
                    <a:gd name="connsiteX10" fmla="*/ 357230 w 487758"/>
                    <a:gd name="connsiteY10" fmla="*/ 69719 h 427501"/>
                    <a:gd name="connsiteX11" fmla="*/ 357230 w 487758"/>
                    <a:gd name="connsiteY11" fmla="*/ 89294 h 427501"/>
                    <a:gd name="connsiteX12" fmla="*/ 261838 w 487758"/>
                    <a:gd name="connsiteY12" fmla="*/ 6584 h 427501"/>
                    <a:gd name="connsiteX13" fmla="*/ 225929 w 487758"/>
                    <a:gd name="connsiteY13" fmla="*/ 6584 h 427501"/>
                    <a:gd name="connsiteX14" fmla="*/ 9298 w 487758"/>
                    <a:gd name="connsiteY14" fmla="*/ 194542 h 427501"/>
                    <a:gd name="connsiteX15" fmla="*/ 6886 w 487758"/>
                    <a:gd name="connsiteY15" fmla="*/ 233457 h 427501"/>
                    <a:gd name="connsiteX16" fmla="*/ 27288 w 487758"/>
                    <a:gd name="connsiteY16" fmla="*/ 242789 h 427501"/>
                    <a:gd name="connsiteX17" fmla="*/ 68642 w 487758"/>
                    <a:gd name="connsiteY17" fmla="*/ 242789 h 427501"/>
                    <a:gd name="connsiteX18" fmla="*/ 68642 w 487758"/>
                    <a:gd name="connsiteY18" fmla="*/ 411654 h 427501"/>
                    <a:gd name="connsiteX19" fmla="*/ 84289 w 487758"/>
                    <a:gd name="connsiteY19" fmla="*/ 427438 h 427501"/>
                    <a:gd name="connsiteX20" fmla="*/ 84426 w 487758"/>
                    <a:gd name="connsiteY20" fmla="*/ 427438 h 427501"/>
                    <a:gd name="connsiteX21" fmla="*/ 177751 w 487758"/>
                    <a:gd name="connsiteY21" fmla="*/ 427438 h 427501"/>
                    <a:gd name="connsiteX22" fmla="*/ 177751 w 487758"/>
                    <a:gd name="connsiteY22" fmla="*/ 304477 h 427501"/>
                    <a:gd name="connsiteX23" fmla="*/ 209111 w 487758"/>
                    <a:gd name="connsiteY23" fmla="*/ 273047 h 427501"/>
                    <a:gd name="connsiteX24" fmla="*/ 278036 w 487758"/>
                    <a:gd name="connsiteY24" fmla="*/ 273047 h 427501"/>
                    <a:gd name="connsiteX25" fmla="*/ 309466 w 487758"/>
                    <a:gd name="connsiteY25" fmla="*/ 304477 h 427501"/>
                    <a:gd name="connsiteX26" fmla="*/ 309466 w 487758"/>
                    <a:gd name="connsiteY26" fmla="*/ 427231 h 427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87758" h="427501">
                      <a:moveTo>
                        <a:pt x="403341" y="427231"/>
                      </a:moveTo>
                      <a:cubicBezTo>
                        <a:pt x="412025" y="427231"/>
                        <a:pt x="419125" y="420166"/>
                        <a:pt x="419125" y="411448"/>
                      </a:cubicBezTo>
                      <a:lnTo>
                        <a:pt x="419125" y="242582"/>
                      </a:lnTo>
                      <a:lnTo>
                        <a:pt x="460480" y="242582"/>
                      </a:lnTo>
                      <a:cubicBezTo>
                        <a:pt x="475712" y="242396"/>
                        <a:pt x="487912" y="229900"/>
                        <a:pt x="487705" y="214675"/>
                      </a:cubicBezTo>
                      <a:cubicBezTo>
                        <a:pt x="487636" y="206542"/>
                        <a:pt x="483913" y="198877"/>
                        <a:pt x="477642" y="193715"/>
                      </a:cubicBezTo>
                      <a:lnTo>
                        <a:pt x="423949" y="147191"/>
                      </a:lnTo>
                      <a:lnTo>
                        <a:pt x="423949" y="69719"/>
                      </a:lnTo>
                      <a:cubicBezTo>
                        <a:pt x="423949" y="60683"/>
                        <a:pt x="416643" y="53350"/>
                        <a:pt x="407614" y="53315"/>
                      </a:cubicBezTo>
                      <a:lnTo>
                        <a:pt x="373634" y="53315"/>
                      </a:lnTo>
                      <a:cubicBezTo>
                        <a:pt x="364605" y="53350"/>
                        <a:pt x="357299" y="60676"/>
                        <a:pt x="357230" y="69719"/>
                      </a:cubicBezTo>
                      <a:lnTo>
                        <a:pt x="357230" y="89294"/>
                      </a:lnTo>
                      <a:lnTo>
                        <a:pt x="261838" y="6584"/>
                      </a:lnTo>
                      <a:cubicBezTo>
                        <a:pt x="251500" y="-2279"/>
                        <a:pt x="236268" y="-2279"/>
                        <a:pt x="225929" y="6584"/>
                      </a:cubicBezTo>
                      <a:lnTo>
                        <a:pt x="9298" y="194542"/>
                      </a:lnTo>
                      <a:cubicBezTo>
                        <a:pt x="-2142" y="204612"/>
                        <a:pt x="-3245" y="222036"/>
                        <a:pt x="6886" y="233457"/>
                      </a:cubicBezTo>
                      <a:cubicBezTo>
                        <a:pt x="12056" y="239329"/>
                        <a:pt x="19431" y="242720"/>
                        <a:pt x="27288" y="242789"/>
                      </a:cubicBezTo>
                      <a:lnTo>
                        <a:pt x="68642" y="242789"/>
                      </a:lnTo>
                      <a:lnTo>
                        <a:pt x="68642" y="411654"/>
                      </a:lnTo>
                      <a:cubicBezTo>
                        <a:pt x="68573" y="420332"/>
                        <a:pt x="75604" y="427397"/>
                        <a:pt x="84289" y="427438"/>
                      </a:cubicBezTo>
                      <a:cubicBezTo>
                        <a:pt x="84358" y="427438"/>
                        <a:pt x="84358" y="427438"/>
                        <a:pt x="84426" y="427438"/>
                      </a:cubicBezTo>
                      <a:lnTo>
                        <a:pt x="177751" y="427438"/>
                      </a:lnTo>
                      <a:lnTo>
                        <a:pt x="177751" y="304477"/>
                      </a:lnTo>
                      <a:cubicBezTo>
                        <a:pt x="177751" y="287142"/>
                        <a:pt x="191811" y="273088"/>
                        <a:pt x="209111" y="273047"/>
                      </a:cubicBezTo>
                      <a:lnTo>
                        <a:pt x="278036" y="273047"/>
                      </a:lnTo>
                      <a:cubicBezTo>
                        <a:pt x="295405" y="273047"/>
                        <a:pt x="309466" y="287121"/>
                        <a:pt x="309466" y="304477"/>
                      </a:cubicBezTo>
                      <a:lnTo>
                        <a:pt x="309466" y="4272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90" cap="flat">
                  <a:noFill/>
                  <a:prstDash val="solid"/>
                  <a:miter/>
                </a:ln>
                <a:effectLst/>
              </p:spPr>
              <p:txBody>
                <a:bodyPr lIns="93269" tIns="46634" rIns="93269" bIns="46634"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1835"/>
                </a:p>
              </p:txBody>
            </p:sp>
          </p:grp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AC54E0F7-139B-4CF7-D9FF-B41264DAC9D4}"/>
                  </a:ext>
                </a:extLst>
              </p:cNvPr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4904740" y="5243599"/>
                <a:ext cx="525329" cy="525572"/>
                <a:chOff x="7678226" y="3275076"/>
                <a:chExt cx="734400" cy="734400"/>
              </a:xfrm>
            </p:grpSpPr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78798CA8-E9E6-AA28-A71A-3E4FE335B45D}"/>
                    </a:ext>
                  </a:extLst>
                </p:cNvPr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7678226" y="3275076"/>
                  <a:ext cx="734400" cy="734400"/>
                </a:xfrm>
                <a:prstGeom prst="ellipse">
                  <a:avLst/>
                </a:prstGeom>
                <a:solidFill>
                  <a:srgbClr val="203864"/>
                </a:solidFill>
                <a:ln>
                  <a:noFill/>
                </a:ln>
                <a:effectLst>
                  <a:outerShdw blurRad="142494" dist="51816" dir="5400000" algn="ctr" rotWithShape="0">
                    <a:schemeClr val="bg1">
                      <a:lumMod val="50000"/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3269" tIns="46634" rIns="93269" bIns="46634" rtlCol="0" anchor="ctr"/>
                <a:lstStyle/>
                <a:p>
                  <a:pPr algn="ctr"/>
                  <a:endParaRPr lang="zh-CN" altLang="en-US" sz="1835"/>
                </a:p>
              </p:txBody>
            </p:sp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8A4B4974-B948-898B-2E7A-BBECF01F472D}"/>
                    </a:ext>
                  </a:extLst>
                </p:cNvPr>
                <p:cNvGrpSpPr/>
                <p:nvPr/>
              </p:nvGrpSpPr>
              <p:grpSpPr>
                <a:xfrm>
                  <a:off x="7801035" y="3448056"/>
                  <a:ext cx="488788" cy="430701"/>
                  <a:chOff x="7804964" y="3444719"/>
                  <a:chExt cx="537818" cy="473912"/>
                </a:xfrm>
              </p:grpSpPr>
              <p:sp>
                <p:nvSpPr>
                  <p:cNvPr id="40" name="任意多边形: 形状 39">
                    <a:extLst>
                      <a:ext uri="{FF2B5EF4-FFF2-40B4-BE49-F238E27FC236}">
                        <a16:creationId xmlns:a16="http://schemas.microsoft.com/office/drawing/2014/main" id="{AB5FD1D6-5508-6D18-F185-17A82EF0FE35}"/>
                      </a:ext>
                    </a:extLst>
                  </p:cNvPr>
                  <p:cNvSpPr/>
                  <p:nvPr/>
                </p:nvSpPr>
                <p:spPr>
                  <a:xfrm>
                    <a:off x="7809681" y="3596153"/>
                    <a:ext cx="252384" cy="312285"/>
                  </a:xfrm>
                  <a:custGeom>
                    <a:avLst/>
                    <a:gdLst>
                      <a:gd name="connsiteX0" fmla="*/ 0 w 247438"/>
                      <a:gd name="connsiteY0" fmla="*/ 0 h 306163"/>
                      <a:gd name="connsiteX1" fmla="*/ 22607 w 247438"/>
                      <a:gd name="connsiteY1" fmla="*/ 27983 h 306163"/>
                      <a:gd name="connsiteX2" fmla="*/ 247439 w 247438"/>
                      <a:gd name="connsiteY2" fmla="*/ 306163 h 306163"/>
                      <a:gd name="connsiteX3" fmla="*/ 154459 w 247438"/>
                      <a:gd name="connsiteY3" fmla="*/ 0 h 306163"/>
                      <a:gd name="connsiteX4" fmla="*/ 0 w 247438"/>
                      <a:gd name="connsiteY4" fmla="*/ 0 h 30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438" h="306163">
                        <a:moveTo>
                          <a:pt x="0" y="0"/>
                        </a:moveTo>
                        <a:lnTo>
                          <a:pt x="22607" y="27983"/>
                        </a:lnTo>
                        <a:lnTo>
                          <a:pt x="247439" y="306163"/>
                        </a:lnTo>
                        <a:lnTo>
                          <a:pt x="15445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90" cap="flat">
                    <a:noFill/>
                    <a:prstDash val="solid"/>
                    <a:miter/>
                  </a:ln>
                  <a:effectLst/>
                </p:spPr>
                <p:txBody>
                  <a:bodyPr lIns="93269" tIns="46634" rIns="93269" bIns="46634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835"/>
                  </a:p>
                </p:txBody>
              </p:sp>
              <p:sp>
                <p:nvSpPr>
                  <p:cNvPr id="41" name="任意多边形: 形状 40">
                    <a:extLst>
                      <a:ext uri="{FF2B5EF4-FFF2-40B4-BE49-F238E27FC236}">
                        <a16:creationId xmlns:a16="http://schemas.microsoft.com/office/drawing/2014/main" id="{545BF4D3-F99C-063E-3640-3D29F5A14D67}"/>
                      </a:ext>
                    </a:extLst>
                  </p:cNvPr>
                  <p:cNvSpPr/>
                  <p:nvPr/>
                </p:nvSpPr>
                <p:spPr>
                  <a:xfrm>
                    <a:off x="8247240" y="3444861"/>
                    <a:ext cx="7030" cy="7030"/>
                  </a:xfrm>
                  <a:custGeom>
                    <a:avLst/>
                    <a:gdLst>
                      <a:gd name="connsiteX0" fmla="*/ 0 w 6892"/>
                      <a:gd name="connsiteY0" fmla="*/ 0 h 6892"/>
                      <a:gd name="connsiteX1" fmla="*/ 0 w 6892"/>
                      <a:gd name="connsiteY1" fmla="*/ 0 h 6892"/>
                      <a:gd name="connsiteX2" fmla="*/ 0 w 6892"/>
                      <a:gd name="connsiteY2" fmla="*/ 0 h 6892"/>
                      <a:gd name="connsiteX3" fmla="*/ 0 w 6892"/>
                      <a:gd name="connsiteY3" fmla="*/ 0 h 6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92" h="689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890" cap="flat">
                    <a:noFill/>
                    <a:prstDash val="solid"/>
                    <a:miter/>
                  </a:ln>
                  <a:effectLst/>
                </p:spPr>
                <p:txBody>
                  <a:bodyPr lIns="93269" tIns="46634" rIns="93269" bIns="46634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835"/>
                  </a:p>
                </p:txBody>
              </p:sp>
              <p:sp>
                <p:nvSpPr>
                  <p:cNvPr id="42" name="任意多边形: 形状 41">
                    <a:extLst>
                      <a:ext uri="{FF2B5EF4-FFF2-40B4-BE49-F238E27FC236}">
                        <a16:creationId xmlns:a16="http://schemas.microsoft.com/office/drawing/2014/main" id="{14892799-1C1B-F539-4744-566CE05B2B90}"/>
                      </a:ext>
                    </a:extLst>
                  </p:cNvPr>
                  <p:cNvSpPr/>
                  <p:nvPr/>
                </p:nvSpPr>
                <p:spPr>
                  <a:xfrm>
                    <a:off x="8079220" y="3596153"/>
                    <a:ext cx="251751" cy="311581"/>
                  </a:xfrm>
                  <a:custGeom>
                    <a:avLst/>
                    <a:gdLst>
                      <a:gd name="connsiteX0" fmla="*/ 0 w 246818"/>
                      <a:gd name="connsiteY0" fmla="*/ 305474 h 305473"/>
                      <a:gd name="connsiteX1" fmla="*/ 224212 w 246818"/>
                      <a:gd name="connsiteY1" fmla="*/ 27983 h 305473"/>
                      <a:gd name="connsiteX2" fmla="*/ 246819 w 246818"/>
                      <a:gd name="connsiteY2" fmla="*/ 0 h 305473"/>
                      <a:gd name="connsiteX3" fmla="*/ 101250 w 246818"/>
                      <a:gd name="connsiteY3" fmla="*/ 0 h 305473"/>
                      <a:gd name="connsiteX4" fmla="*/ 0 w 246818"/>
                      <a:gd name="connsiteY4" fmla="*/ 305474 h 305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818" h="305473">
                        <a:moveTo>
                          <a:pt x="0" y="305474"/>
                        </a:moveTo>
                        <a:lnTo>
                          <a:pt x="224212" y="27983"/>
                        </a:lnTo>
                        <a:lnTo>
                          <a:pt x="246819" y="0"/>
                        </a:lnTo>
                        <a:lnTo>
                          <a:pt x="101250" y="0"/>
                        </a:lnTo>
                        <a:lnTo>
                          <a:pt x="0" y="30547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90" cap="flat">
                    <a:noFill/>
                    <a:prstDash val="solid"/>
                    <a:miter/>
                  </a:ln>
                  <a:effectLst/>
                </p:spPr>
                <p:txBody>
                  <a:bodyPr lIns="93269" tIns="46634" rIns="93269" bIns="46634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835"/>
                  </a:p>
                </p:txBody>
              </p:sp>
              <p:sp>
                <p:nvSpPr>
                  <p:cNvPr id="43" name="任意多边形: 形状 42">
                    <a:extLst>
                      <a:ext uri="{FF2B5EF4-FFF2-40B4-BE49-F238E27FC236}">
                        <a16:creationId xmlns:a16="http://schemas.microsoft.com/office/drawing/2014/main" id="{6C9E924D-82FB-576D-ACC8-0B0C7DECEC9C}"/>
                      </a:ext>
                    </a:extLst>
                  </p:cNvPr>
                  <p:cNvSpPr/>
                  <p:nvPr/>
                </p:nvSpPr>
                <p:spPr>
                  <a:xfrm>
                    <a:off x="8335752" y="3590316"/>
                    <a:ext cx="7030" cy="7030"/>
                  </a:xfrm>
                  <a:custGeom>
                    <a:avLst/>
                    <a:gdLst>
                      <a:gd name="connsiteX0" fmla="*/ 0 w 6892"/>
                      <a:gd name="connsiteY0" fmla="*/ 0 h 6892"/>
                      <a:gd name="connsiteX1" fmla="*/ 0 w 6892"/>
                      <a:gd name="connsiteY1" fmla="*/ 0 h 6892"/>
                      <a:gd name="connsiteX2" fmla="*/ 0 w 6892"/>
                      <a:gd name="connsiteY2" fmla="*/ 0 h 6892"/>
                      <a:gd name="connsiteX3" fmla="*/ 0 w 6892"/>
                      <a:gd name="connsiteY3" fmla="*/ 0 h 6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92" h="689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890" cap="flat">
                    <a:noFill/>
                    <a:prstDash val="solid"/>
                    <a:miter/>
                  </a:ln>
                  <a:effectLst/>
                </p:spPr>
                <p:txBody>
                  <a:bodyPr lIns="93269" tIns="46634" rIns="93269" bIns="46634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835"/>
                  </a:p>
                </p:txBody>
              </p:sp>
              <p:sp>
                <p:nvSpPr>
                  <p:cNvPr id="44" name="任意多边形: 形状 43">
                    <a:extLst>
                      <a:ext uri="{FF2B5EF4-FFF2-40B4-BE49-F238E27FC236}">
                        <a16:creationId xmlns:a16="http://schemas.microsoft.com/office/drawing/2014/main" id="{723F9F09-08F7-F30E-494D-922968D9CD9E}"/>
                      </a:ext>
                    </a:extLst>
                  </p:cNvPr>
                  <p:cNvSpPr/>
                  <p:nvPr/>
                </p:nvSpPr>
                <p:spPr>
                  <a:xfrm>
                    <a:off x="8076892" y="3444861"/>
                    <a:ext cx="164716" cy="135474"/>
                  </a:xfrm>
                  <a:custGeom>
                    <a:avLst/>
                    <a:gdLst>
                      <a:gd name="connsiteX0" fmla="*/ 161490 w 161489"/>
                      <a:gd name="connsiteY0" fmla="*/ 0 h 132817"/>
                      <a:gd name="connsiteX1" fmla="*/ 0 w 161489"/>
                      <a:gd name="connsiteY1" fmla="*/ 0 h 132817"/>
                      <a:gd name="connsiteX2" fmla="*/ 99389 w 161489"/>
                      <a:gd name="connsiteY2" fmla="*/ 132818 h 132817"/>
                      <a:gd name="connsiteX3" fmla="*/ 161490 w 161489"/>
                      <a:gd name="connsiteY3" fmla="*/ 0 h 132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489" h="132817">
                        <a:moveTo>
                          <a:pt x="161490" y="0"/>
                        </a:moveTo>
                        <a:lnTo>
                          <a:pt x="0" y="0"/>
                        </a:lnTo>
                        <a:lnTo>
                          <a:pt x="99389" y="132818"/>
                        </a:lnTo>
                        <a:lnTo>
                          <a:pt x="16149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90" cap="flat">
                    <a:noFill/>
                    <a:prstDash val="solid"/>
                    <a:miter/>
                  </a:ln>
                  <a:effectLst/>
                </p:spPr>
                <p:txBody>
                  <a:bodyPr lIns="93269" tIns="46634" rIns="93269" bIns="46634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835"/>
                  </a:p>
                </p:txBody>
              </p:sp>
              <p:sp>
                <p:nvSpPr>
                  <p:cNvPr id="45" name="任意多边形: 形状 44">
                    <a:extLst>
                      <a:ext uri="{FF2B5EF4-FFF2-40B4-BE49-F238E27FC236}">
                        <a16:creationId xmlns:a16="http://schemas.microsoft.com/office/drawing/2014/main" id="{35ACBEEB-105D-EC1A-1A21-80112BC1E067}"/>
                      </a:ext>
                    </a:extLst>
                  </p:cNvPr>
                  <p:cNvSpPr/>
                  <p:nvPr/>
                </p:nvSpPr>
                <p:spPr>
                  <a:xfrm>
                    <a:off x="7808482" y="3449923"/>
                    <a:ext cx="153328" cy="134559"/>
                  </a:xfrm>
                  <a:custGeom>
                    <a:avLst/>
                    <a:gdLst>
                      <a:gd name="connsiteX0" fmla="*/ 80297 w 150324"/>
                      <a:gd name="connsiteY0" fmla="*/ 0 h 131921"/>
                      <a:gd name="connsiteX1" fmla="*/ 0 w 150324"/>
                      <a:gd name="connsiteY1" fmla="*/ 131922 h 131921"/>
                      <a:gd name="connsiteX2" fmla="*/ 150324 w 150324"/>
                      <a:gd name="connsiteY2" fmla="*/ 131922 h 131921"/>
                      <a:gd name="connsiteX3" fmla="*/ 80297 w 150324"/>
                      <a:gd name="connsiteY3" fmla="*/ 0 h 131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324" h="131921">
                        <a:moveTo>
                          <a:pt x="80297" y="0"/>
                        </a:moveTo>
                        <a:lnTo>
                          <a:pt x="0" y="131922"/>
                        </a:lnTo>
                        <a:lnTo>
                          <a:pt x="150324" y="131922"/>
                        </a:lnTo>
                        <a:lnTo>
                          <a:pt x="802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90" cap="flat">
                    <a:noFill/>
                    <a:prstDash val="solid"/>
                    <a:miter/>
                  </a:ln>
                  <a:effectLst/>
                </p:spPr>
                <p:txBody>
                  <a:bodyPr lIns="93269" tIns="46634" rIns="93269" bIns="46634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835"/>
                  </a:p>
                </p:txBody>
              </p:sp>
              <p:sp>
                <p:nvSpPr>
                  <p:cNvPr id="46" name="任意多边形: 形状 45">
                    <a:extLst>
                      <a:ext uri="{FF2B5EF4-FFF2-40B4-BE49-F238E27FC236}">
                        <a16:creationId xmlns:a16="http://schemas.microsoft.com/office/drawing/2014/main" id="{BCDD8D1F-ABF8-29C3-AFC6-17AF4969FA85}"/>
                      </a:ext>
                    </a:extLst>
                  </p:cNvPr>
                  <p:cNvSpPr/>
                  <p:nvPr/>
                </p:nvSpPr>
                <p:spPr>
                  <a:xfrm>
                    <a:off x="8187481" y="3449991"/>
                    <a:ext cx="144681" cy="134489"/>
                  </a:xfrm>
                  <a:custGeom>
                    <a:avLst/>
                    <a:gdLst>
                      <a:gd name="connsiteX0" fmla="*/ 141847 w 141846"/>
                      <a:gd name="connsiteY0" fmla="*/ 131853 h 131852"/>
                      <a:gd name="connsiteX1" fmla="*/ 61618 w 141846"/>
                      <a:gd name="connsiteY1" fmla="*/ 0 h 131852"/>
                      <a:gd name="connsiteX2" fmla="*/ 0 w 141846"/>
                      <a:gd name="connsiteY2" fmla="*/ 131853 h 131852"/>
                      <a:gd name="connsiteX3" fmla="*/ 141847 w 141846"/>
                      <a:gd name="connsiteY3" fmla="*/ 131853 h 131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46" h="131852">
                        <a:moveTo>
                          <a:pt x="141847" y="131853"/>
                        </a:moveTo>
                        <a:lnTo>
                          <a:pt x="61618" y="0"/>
                        </a:lnTo>
                        <a:lnTo>
                          <a:pt x="0" y="131853"/>
                        </a:lnTo>
                        <a:lnTo>
                          <a:pt x="141847" y="13185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90" cap="flat">
                    <a:noFill/>
                    <a:prstDash val="solid"/>
                    <a:miter/>
                  </a:ln>
                  <a:effectLst/>
                </p:spPr>
                <p:txBody>
                  <a:bodyPr lIns="93269" tIns="46634" rIns="93269" bIns="46634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835"/>
                  </a:p>
                </p:txBody>
              </p:sp>
              <p:sp>
                <p:nvSpPr>
                  <p:cNvPr id="47" name="任意多边形: 形状 46">
                    <a:extLst>
                      <a:ext uri="{FF2B5EF4-FFF2-40B4-BE49-F238E27FC236}">
                        <a16:creationId xmlns:a16="http://schemas.microsoft.com/office/drawing/2014/main" id="{93FD219A-4093-C5F1-B904-BAD979FF22D2}"/>
                      </a:ext>
                    </a:extLst>
                  </p:cNvPr>
                  <p:cNvSpPr/>
                  <p:nvPr/>
                </p:nvSpPr>
                <p:spPr>
                  <a:xfrm>
                    <a:off x="8335747" y="3590316"/>
                    <a:ext cx="7030" cy="7030"/>
                  </a:xfrm>
                  <a:custGeom>
                    <a:avLst/>
                    <a:gdLst>
                      <a:gd name="connsiteX0" fmla="*/ 0 w 6892"/>
                      <a:gd name="connsiteY0" fmla="*/ 0 h 6892"/>
                      <a:gd name="connsiteX1" fmla="*/ 0 w 6892"/>
                      <a:gd name="connsiteY1" fmla="*/ 0 h 6892"/>
                      <a:gd name="connsiteX2" fmla="*/ 0 w 6892"/>
                      <a:gd name="connsiteY2" fmla="*/ 0 h 6892"/>
                      <a:gd name="connsiteX3" fmla="*/ 0 w 6892"/>
                      <a:gd name="connsiteY3" fmla="*/ 0 h 6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92" h="689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890" cap="flat">
                    <a:noFill/>
                    <a:prstDash val="solid"/>
                    <a:miter/>
                  </a:ln>
                  <a:effectLst/>
                </p:spPr>
                <p:txBody>
                  <a:bodyPr lIns="93269" tIns="46634" rIns="93269" bIns="46634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835"/>
                  </a:p>
                </p:txBody>
              </p:sp>
              <p:sp>
                <p:nvSpPr>
                  <p:cNvPr id="48" name="任意多边形: 形状 47">
                    <a:extLst>
                      <a:ext uri="{FF2B5EF4-FFF2-40B4-BE49-F238E27FC236}">
                        <a16:creationId xmlns:a16="http://schemas.microsoft.com/office/drawing/2014/main" id="{EA57CAAD-DC06-5741-9E6A-5B2030FB89CE}"/>
                      </a:ext>
                    </a:extLst>
                  </p:cNvPr>
                  <p:cNvSpPr/>
                  <p:nvPr/>
                </p:nvSpPr>
                <p:spPr>
                  <a:xfrm>
                    <a:off x="7898615" y="3445087"/>
                    <a:ext cx="164789" cy="135542"/>
                  </a:xfrm>
                  <a:custGeom>
                    <a:avLst/>
                    <a:gdLst>
                      <a:gd name="connsiteX0" fmla="*/ 161559 w 161558"/>
                      <a:gd name="connsiteY0" fmla="*/ 0 h 132886"/>
                      <a:gd name="connsiteX1" fmla="*/ 0 w 161558"/>
                      <a:gd name="connsiteY1" fmla="*/ 0 h 132886"/>
                      <a:gd name="connsiteX2" fmla="*/ 70510 w 161558"/>
                      <a:gd name="connsiteY2" fmla="*/ 132887 h 132886"/>
                      <a:gd name="connsiteX3" fmla="*/ 161559 w 161558"/>
                      <a:gd name="connsiteY3" fmla="*/ 0 h 132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558" h="132886">
                        <a:moveTo>
                          <a:pt x="161559" y="0"/>
                        </a:moveTo>
                        <a:lnTo>
                          <a:pt x="0" y="0"/>
                        </a:lnTo>
                        <a:lnTo>
                          <a:pt x="70510" y="132887"/>
                        </a:lnTo>
                        <a:lnTo>
                          <a:pt x="16155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90" cap="flat">
                    <a:noFill/>
                    <a:prstDash val="solid"/>
                    <a:miter/>
                  </a:ln>
                  <a:effectLst/>
                </p:spPr>
                <p:txBody>
                  <a:bodyPr lIns="93269" tIns="46634" rIns="93269" bIns="46634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835"/>
                  </a:p>
                </p:txBody>
              </p:sp>
              <p:sp>
                <p:nvSpPr>
                  <p:cNvPr id="49" name="任意多边形: 形状 48">
                    <a:extLst>
                      <a:ext uri="{FF2B5EF4-FFF2-40B4-BE49-F238E27FC236}">
                        <a16:creationId xmlns:a16="http://schemas.microsoft.com/office/drawing/2014/main" id="{D9ADFA28-7B0C-69E9-A66D-EB4CC4CCDF44}"/>
                      </a:ext>
                    </a:extLst>
                  </p:cNvPr>
                  <p:cNvSpPr/>
                  <p:nvPr/>
                </p:nvSpPr>
                <p:spPr>
                  <a:xfrm>
                    <a:off x="7980931" y="3453789"/>
                    <a:ext cx="187355" cy="130694"/>
                  </a:xfrm>
                  <a:custGeom>
                    <a:avLst/>
                    <a:gdLst>
                      <a:gd name="connsiteX0" fmla="*/ 87810 w 183684"/>
                      <a:gd name="connsiteY0" fmla="*/ 0 h 128131"/>
                      <a:gd name="connsiteX1" fmla="*/ 0 w 183684"/>
                      <a:gd name="connsiteY1" fmla="*/ 128131 h 128131"/>
                      <a:gd name="connsiteX2" fmla="*/ 183684 w 183684"/>
                      <a:gd name="connsiteY2" fmla="*/ 128131 h 128131"/>
                      <a:gd name="connsiteX3" fmla="*/ 87810 w 183684"/>
                      <a:gd name="connsiteY3" fmla="*/ 0 h 12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3684" h="128131">
                        <a:moveTo>
                          <a:pt x="87810" y="0"/>
                        </a:moveTo>
                        <a:lnTo>
                          <a:pt x="0" y="128131"/>
                        </a:lnTo>
                        <a:lnTo>
                          <a:pt x="183684" y="128131"/>
                        </a:lnTo>
                        <a:lnTo>
                          <a:pt x="8781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90" cap="flat">
                    <a:noFill/>
                    <a:prstDash val="solid"/>
                    <a:miter/>
                  </a:ln>
                  <a:effectLst/>
                </p:spPr>
                <p:txBody>
                  <a:bodyPr lIns="93269" tIns="46634" rIns="93269" bIns="46634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835"/>
                  </a:p>
                </p:txBody>
              </p:sp>
              <p:sp>
                <p:nvSpPr>
                  <p:cNvPr id="50" name="任意多边形: 形状 49">
                    <a:extLst>
                      <a:ext uri="{FF2B5EF4-FFF2-40B4-BE49-F238E27FC236}">
                        <a16:creationId xmlns:a16="http://schemas.microsoft.com/office/drawing/2014/main" id="{E07E1A21-885B-9B25-DC8C-2E4E84A44653}"/>
                      </a:ext>
                    </a:extLst>
                  </p:cNvPr>
                  <p:cNvSpPr/>
                  <p:nvPr/>
                </p:nvSpPr>
                <p:spPr>
                  <a:xfrm>
                    <a:off x="7804964" y="3444719"/>
                    <a:ext cx="530782" cy="473843"/>
                  </a:xfrm>
                  <a:custGeom>
                    <a:avLst/>
                    <a:gdLst>
                      <a:gd name="connsiteX0" fmla="*/ 520330 w 520380"/>
                      <a:gd name="connsiteY0" fmla="*/ 142680 h 464552"/>
                      <a:gd name="connsiteX1" fmla="*/ 520330 w 520380"/>
                      <a:gd name="connsiteY1" fmla="*/ 142680 h 464552"/>
                      <a:gd name="connsiteX2" fmla="*/ 516815 w 520380"/>
                      <a:gd name="connsiteY2" fmla="*/ 136959 h 464552"/>
                      <a:gd name="connsiteX3" fmla="*/ 374968 w 520380"/>
                      <a:gd name="connsiteY3" fmla="*/ 136959 h 464552"/>
                      <a:gd name="connsiteX4" fmla="*/ 437000 w 520380"/>
                      <a:gd name="connsiteY4" fmla="*/ 5175 h 464552"/>
                      <a:gd name="connsiteX5" fmla="*/ 433898 w 520380"/>
                      <a:gd name="connsiteY5" fmla="*/ 75 h 464552"/>
                      <a:gd name="connsiteX6" fmla="*/ 428247 w 520380"/>
                      <a:gd name="connsiteY6" fmla="*/ 75 h 464552"/>
                      <a:gd name="connsiteX7" fmla="*/ 366215 w 520380"/>
                      <a:gd name="connsiteY7" fmla="*/ 132962 h 464552"/>
                      <a:gd name="connsiteX8" fmla="*/ 266825 w 520380"/>
                      <a:gd name="connsiteY8" fmla="*/ 75 h 464552"/>
                      <a:gd name="connsiteX9" fmla="*/ 254212 w 520380"/>
                      <a:gd name="connsiteY9" fmla="*/ 75 h 464552"/>
                      <a:gd name="connsiteX10" fmla="*/ 162887 w 520380"/>
                      <a:gd name="connsiteY10" fmla="*/ 132824 h 464552"/>
                      <a:gd name="connsiteX11" fmla="*/ 92377 w 520380"/>
                      <a:gd name="connsiteY11" fmla="*/ -63 h 464552"/>
                      <a:gd name="connsiteX12" fmla="*/ 86725 w 520380"/>
                      <a:gd name="connsiteY12" fmla="*/ -63 h 464552"/>
                      <a:gd name="connsiteX13" fmla="*/ 83693 w 520380"/>
                      <a:gd name="connsiteY13" fmla="*/ 4899 h 464552"/>
                      <a:gd name="connsiteX14" fmla="*/ 153720 w 520380"/>
                      <a:gd name="connsiteY14" fmla="*/ 136821 h 464552"/>
                      <a:gd name="connsiteX15" fmla="*/ 3395 w 520380"/>
                      <a:gd name="connsiteY15" fmla="*/ 136821 h 464552"/>
                      <a:gd name="connsiteX16" fmla="*/ -51 w 520380"/>
                      <a:gd name="connsiteY16" fmla="*/ 142542 h 464552"/>
                      <a:gd name="connsiteX17" fmla="*/ 4567 w 520380"/>
                      <a:gd name="connsiteY17" fmla="*/ 148263 h 464552"/>
                      <a:gd name="connsiteX18" fmla="*/ 159027 w 520380"/>
                      <a:gd name="connsiteY18" fmla="*/ 148263 h 464552"/>
                      <a:gd name="connsiteX19" fmla="*/ 252007 w 520380"/>
                      <a:gd name="connsiteY19" fmla="*/ 454426 h 464552"/>
                      <a:gd name="connsiteX20" fmla="*/ 260139 w 520380"/>
                      <a:gd name="connsiteY20" fmla="*/ 464489 h 464552"/>
                      <a:gd name="connsiteX21" fmla="*/ 268824 w 520380"/>
                      <a:gd name="connsiteY21" fmla="*/ 453737 h 464552"/>
                      <a:gd name="connsiteX22" fmla="*/ 370075 w 520380"/>
                      <a:gd name="connsiteY22" fmla="*/ 148263 h 464552"/>
                      <a:gd name="connsiteX23" fmla="*/ 515712 w 520380"/>
                      <a:gd name="connsiteY23" fmla="*/ 148263 h 464552"/>
                      <a:gd name="connsiteX24" fmla="*/ 520330 w 520380"/>
                      <a:gd name="connsiteY24" fmla="*/ 142542 h 464552"/>
                      <a:gd name="connsiteX25" fmla="*/ 260277 w 520380"/>
                      <a:gd name="connsiteY25" fmla="*/ 8759 h 464552"/>
                      <a:gd name="connsiteX26" fmla="*/ 356152 w 520380"/>
                      <a:gd name="connsiteY26" fmla="*/ 136890 h 464552"/>
                      <a:gd name="connsiteX27" fmla="*/ 172468 w 520380"/>
                      <a:gd name="connsiteY27" fmla="*/ 136890 h 464552"/>
                      <a:gd name="connsiteX28" fmla="*/ 260277 w 520380"/>
                      <a:gd name="connsiteY28" fmla="*/ 448499 h 464552"/>
                      <a:gd name="connsiteX29" fmla="*/ 169090 w 520380"/>
                      <a:gd name="connsiteY29" fmla="*/ 148332 h 464552"/>
                      <a:gd name="connsiteX30" fmla="*/ 359736 w 520380"/>
                      <a:gd name="connsiteY30" fmla="*/ 148332 h 464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520380" h="464552">
                        <a:moveTo>
                          <a:pt x="520330" y="142680"/>
                        </a:moveTo>
                        <a:lnTo>
                          <a:pt x="520330" y="142680"/>
                        </a:lnTo>
                        <a:lnTo>
                          <a:pt x="516815" y="136959"/>
                        </a:lnTo>
                        <a:lnTo>
                          <a:pt x="374968" y="136959"/>
                        </a:lnTo>
                        <a:lnTo>
                          <a:pt x="437000" y="5175"/>
                        </a:lnTo>
                        <a:lnTo>
                          <a:pt x="433898" y="75"/>
                        </a:lnTo>
                        <a:lnTo>
                          <a:pt x="428247" y="75"/>
                        </a:lnTo>
                        <a:lnTo>
                          <a:pt x="366215" y="132962"/>
                        </a:lnTo>
                        <a:lnTo>
                          <a:pt x="266825" y="75"/>
                        </a:lnTo>
                        <a:lnTo>
                          <a:pt x="254212" y="75"/>
                        </a:lnTo>
                        <a:lnTo>
                          <a:pt x="162887" y="132824"/>
                        </a:lnTo>
                        <a:lnTo>
                          <a:pt x="92377" y="-63"/>
                        </a:lnTo>
                        <a:lnTo>
                          <a:pt x="86725" y="-63"/>
                        </a:lnTo>
                        <a:lnTo>
                          <a:pt x="83693" y="4899"/>
                        </a:lnTo>
                        <a:lnTo>
                          <a:pt x="153720" y="136821"/>
                        </a:lnTo>
                        <a:lnTo>
                          <a:pt x="3395" y="136821"/>
                        </a:lnTo>
                        <a:lnTo>
                          <a:pt x="-51" y="142542"/>
                        </a:lnTo>
                        <a:lnTo>
                          <a:pt x="4567" y="148263"/>
                        </a:lnTo>
                        <a:lnTo>
                          <a:pt x="159027" y="148263"/>
                        </a:lnTo>
                        <a:lnTo>
                          <a:pt x="252007" y="454426"/>
                        </a:lnTo>
                        <a:lnTo>
                          <a:pt x="260139" y="464489"/>
                        </a:lnTo>
                        <a:lnTo>
                          <a:pt x="268824" y="453737"/>
                        </a:lnTo>
                        <a:lnTo>
                          <a:pt x="370075" y="148263"/>
                        </a:lnTo>
                        <a:lnTo>
                          <a:pt x="515712" y="148263"/>
                        </a:lnTo>
                        <a:lnTo>
                          <a:pt x="520330" y="142542"/>
                        </a:lnTo>
                        <a:close/>
                        <a:moveTo>
                          <a:pt x="260277" y="8759"/>
                        </a:moveTo>
                        <a:lnTo>
                          <a:pt x="356152" y="136890"/>
                        </a:lnTo>
                        <a:lnTo>
                          <a:pt x="172468" y="136890"/>
                        </a:lnTo>
                        <a:close/>
                        <a:moveTo>
                          <a:pt x="260277" y="448499"/>
                        </a:moveTo>
                        <a:lnTo>
                          <a:pt x="169090" y="148332"/>
                        </a:lnTo>
                        <a:lnTo>
                          <a:pt x="359736" y="148332"/>
                        </a:lnTo>
                        <a:close/>
                      </a:path>
                    </a:pathLst>
                  </a:custGeom>
                  <a:solidFill>
                    <a:srgbClr val="203864"/>
                  </a:solidFill>
                  <a:ln w="6890" cap="flat">
                    <a:noFill/>
                    <a:prstDash val="solid"/>
                    <a:miter/>
                  </a:ln>
                  <a:effectLst/>
                </p:spPr>
                <p:txBody>
                  <a:bodyPr lIns="93269" tIns="46634" rIns="93269" bIns="46634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835" dirty="0"/>
                  </a:p>
                </p:txBody>
              </p:sp>
              <p:sp>
                <p:nvSpPr>
                  <p:cNvPr id="51" name="任意多边形: 形状 50">
                    <a:extLst>
                      <a:ext uri="{FF2B5EF4-FFF2-40B4-BE49-F238E27FC236}">
                        <a16:creationId xmlns:a16="http://schemas.microsoft.com/office/drawing/2014/main" id="{0AC43FD4-B773-9488-E594-6D7278BBE0D0}"/>
                      </a:ext>
                    </a:extLst>
                  </p:cNvPr>
                  <p:cNvSpPr/>
                  <p:nvPr/>
                </p:nvSpPr>
                <p:spPr>
                  <a:xfrm>
                    <a:off x="7977559" y="3596152"/>
                    <a:ext cx="194454" cy="322479"/>
                  </a:xfrm>
                  <a:custGeom>
                    <a:avLst/>
                    <a:gdLst>
                      <a:gd name="connsiteX0" fmla="*/ 91118 w 190644"/>
                      <a:gd name="connsiteY0" fmla="*/ 316157 h 316157"/>
                      <a:gd name="connsiteX1" fmla="*/ 190645 w 190644"/>
                      <a:gd name="connsiteY1" fmla="*/ 0 h 316157"/>
                      <a:gd name="connsiteX2" fmla="*/ 0 w 190644"/>
                      <a:gd name="connsiteY2" fmla="*/ 0 h 316157"/>
                      <a:gd name="connsiteX3" fmla="*/ 91118 w 190644"/>
                      <a:gd name="connsiteY3" fmla="*/ 316157 h 316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644" h="316157">
                        <a:moveTo>
                          <a:pt x="91118" y="316157"/>
                        </a:moveTo>
                        <a:lnTo>
                          <a:pt x="190645" y="0"/>
                        </a:lnTo>
                        <a:lnTo>
                          <a:pt x="0" y="0"/>
                        </a:lnTo>
                        <a:lnTo>
                          <a:pt x="91118" y="31615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90" cap="flat">
                    <a:noFill/>
                    <a:prstDash val="solid"/>
                    <a:miter/>
                  </a:ln>
                  <a:effectLst/>
                </p:spPr>
                <p:txBody>
                  <a:bodyPr lIns="93269" tIns="46634" rIns="93269" bIns="46634"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1835"/>
                  </a:p>
                </p:txBody>
              </p:sp>
            </p:grpSp>
          </p:grpSp>
        </p:grpSp>
      </p:grpSp>
      <p:sp>
        <p:nvSpPr>
          <p:cNvPr id="52" name="TextBox 7">
            <a:extLst>
              <a:ext uri="{FF2B5EF4-FFF2-40B4-BE49-F238E27FC236}">
                <a16:creationId xmlns:a16="http://schemas.microsoft.com/office/drawing/2014/main" id="{790FF734-07D7-110E-6BED-59E2B3303C96}"/>
              </a:ext>
            </a:extLst>
          </p:cNvPr>
          <p:cNvSpPr txBox="1"/>
          <p:nvPr/>
        </p:nvSpPr>
        <p:spPr>
          <a:xfrm>
            <a:off x="4549775" y="517728"/>
            <a:ext cx="353914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02.Add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122454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9" grpId="0"/>
      <p:bldP spid="31" grpId="0" animBg="1"/>
      <p:bldP spid="33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BCE0AB5-608D-83F5-3F4F-D0281806C762}"/>
              </a:ext>
            </a:extLst>
          </p:cNvPr>
          <p:cNvSpPr/>
          <p:nvPr/>
        </p:nvSpPr>
        <p:spPr>
          <a:xfrm>
            <a:off x="3784930" y="2336800"/>
            <a:ext cx="7376169" cy="12678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F16383-432A-1C3D-8A78-E40692AFA473}"/>
              </a:ext>
            </a:extLst>
          </p:cNvPr>
          <p:cNvSpPr txBox="1"/>
          <p:nvPr/>
        </p:nvSpPr>
        <p:spPr>
          <a:xfrm>
            <a:off x="3686389" y="1620948"/>
            <a:ext cx="2643344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lvl="0">
              <a:spcBef>
                <a:spcPct val="0"/>
              </a:spcBef>
              <a:buSzPct val="25000"/>
              <a:defRPr/>
            </a:pPr>
            <a:r>
              <a:rPr lang="en-US" altLang="zh-CN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lang="zh-CN" alt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6DF4C54-2F26-6E29-22EC-450A704B1049}"/>
              </a:ext>
            </a:extLst>
          </p:cNvPr>
          <p:cNvCxnSpPr/>
          <p:nvPr/>
        </p:nvCxnSpPr>
        <p:spPr>
          <a:xfrm>
            <a:off x="3784930" y="2131062"/>
            <a:ext cx="2905225" cy="1611"/>
          </a:xfrm>
          <a:prstGeom prst="line">
            <a:avLst/>
          </a:prstGeom>
          <a:ln w="3175">
            <a:solidFill>
              <a:srgbClr val="0E589D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23">
            <a:extLst>
              <a:ext uri="{FF2B5EF4-FFF2-40B4-BE49-F238E27FC236}">
                <a16:creationId xmlns:a16="http://schemas.microsoft.com/office/drawing/2014/main" id="{56D5B0D0-1420-4BD4-4A8D-BAD79DADFE15}"/>
              </a:ext>
            </a:extLst>
          </p:cNvPr>
          <p:cNvSpPr/>
          <p:nvPr/>
        </p:nvSpPr>
        <p:spPr>
          <a:xfrm rot="10800000" flipV="1">
            <a:off x="1188792" y="4431535"/>
            <a:ext cx="272237" cy="276076"/>
          </a:xfrm>
          <a:prstGeom prst="roundRect">
            <a:avLst>
              <a:gd name="adj" fmla="val 5039"/>
            </a:avLst>
          </a:prstGeom>
          <a:solidFill>
            <a:srgbClr val="2B65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BF51CF-FBF8-BFA4-3278-E96D9435D1FD}"/>
              </a:ext>
            </a:extLst>
          </p:cNvPr>
          <p:cNvSpPr txBox="1"/>
          <p:nvPr/>
        </p:nvSpPr>
        <p:spPr>
          <a:xfrm>
            <a:off x="1613156" y="4344079"/>
            <a:ext cx="2401936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lvl="0">
              <a:spcBef>
                <a:spcPct val="0"/>
              </a:spcBef>
              <a:buSzPct val="25000"/>
              <a:defRPr/>
            </a:pPr>
            <a:r>
              <a:rPr lang="en-US" altLang="zh-CN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lang="zh-CN" altLang="en-US" cap="all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20E7E51-6C9E-B4A8-E370-E6CE3FC7F291}"/>
              </a:ext>
            </a:extLst>
          </p:cNvPr>
          <p:cNvCxnSpPr/>
          <p:nvPr/>
        </p:nvCxnSpPr>
        <p:spPr>
          <a:xfrm>
            <a:off x="1701528" y="4768559"/>
            <a:ext cx="2229467" cy="14627"/>
          </a:xfrm>
          <a:prstGeom prst="line">
            <a:avLst/>
          </a:prstGeom>
          <a:ln w="3175">
            <a:solidFill>
              <a:srgbClr val="2B6587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32809B6B-E1B0-C2EF-2556-AE4D1C5EBF8F}"/>
              </a:ext>
            </a:extLst>
          </p:cNvPr>
          <p:cNvSpPr/>
          <p:nvPr/>
        </p:nvSpPr>
        <p:spPr>
          <a:xfrm>
            <a:off x="1617651" y="4846446"/>
            <a:ext cx="2397220" cy="62266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2" name="圆角矩形 28">
            <a:extLst>
              <a:ext uri="{FF2B5EF4-FFF2-40B4-BE49-F238E27FC236}">
                <a16:creationId xmlns:a16="http://schemas.microsoft.com/office/drawing/2014/main" id="{36E5228C-0A3B-973D-0720-7D2ED6C34670}"/>
              </a:ext>
            </a:extLst>
          </p:cNvPr>
          <p:cNvSpPr/>
          <p:nvPr/>
        </p:nvSpPr>
        <p:spPr>
          <a:xfrm rot="10800000" flipV="1">
            <a:off x="4803844" y="4431535"/>
            <a:ext cx="272237" cy="276076"/>
          </a:xfrm>
          <a:prstGeom prst="roundRect">
            <a:avLst>
              <a:gd name="adj" fmla="val 5039"/>
            </a:avLst>
          </a:prstGeom>
          <a:solidFill>
            <a:srgbClr val="2B65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83A710F-EADD-98A8-5057-8C0782D05C1C}"/>
              </a:ext>
            </a:extLst>
          </p:cNvPr>
          <p:cNvSpPr txBox="1"/>
          <p:nvPr/>
        </p:nvSpPr>
        <p:spPr>
          <a:xfrm>
            <a:off x="5228209" y="4344079"/>
            <a:ext cx="2401936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lvl="0">
              <a:spcBef>
                <a:spcPct val="0"/>
              </a:spcBef>
              <a:buSzPct val="25000"/>
              <a:defRPr/>
            </a:pPr>
            <a:r>
              <a:rPr lang="en-US" altLang="zh-CN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lang="zh-CN" altLang="en-US" cap="all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7021721-35D4-56BC-E4DA-3E5FF157A388}"/>
              </a:ext>
            </a:extLst>
          </p:cNvPr>
          <p:cNvCxnSpPr/>
          <p:nvPr/>
        </p:nvCxnSpPr>
        <p:spPr>
          <a:xfrm>
            <a:off x="5316580" y="4768559"/>
            <a:ext cx="2229467" cy="14627"/>
          </a:xfrm>
          <a:prstGeom prst="line">
            <a:avLst/>
          </a:prstGeom>
          <a:ln w="3175">
            <a:solidFill>
              <a:srgbClr val="2B6587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06DB754D-642D-9126-C944-93D40E5B557B}"/>
              </a:ext>
            </a:extLst>
          </p:cNvPr>
          <p:cNvSpPr/>
          <p:nvPr/>
        </p:nvSpPr>
        <p:spPr>
          <a:xfrm>
            <a:off x="5232703" y="4846446"/>
            <a:ext cx="2397220" cy="62266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6" name="圆角矩形 32">
            <a:extLst>
              <a:ext uri="{FF2B5EF4-FFF2-40B4-BE49-F238E27FC236}">
                <a16:creationId xmlns:a16="http://schemas.microsoft.com/office/drawing/2014/main" id="{62938287-7205-9382-7BDA-9616BD5FD0B0}"/>
              </a:ext>
            </a:extLst>
          </p:cNvPr>
          <p:cNvSpPr/>
          <p:nvPr/>
        </p:nvSpPr>
        <p:spPr>
          <a:xfrm rot="10800000" flipV="1">
            <a:off x="8418896" y="4431535"/>
            <a:ext cx="272237" cy="276076"/>
          </a:xfrm>
          <a:prstGeom prst="roundRect">
            <a:avLst>
              <a:gd name="adj" fmla="val 5039"/>
            </a:avLst>
          </a:prstGeom>
          <a:solidFill>
            <a:srgbClr val="2B65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8014FB1-FF33-BDB2-34C2-076C0E9F8162}"/>
              </a:ext>
            </a:extLst>
          </p:cNvPr>
          <p:cNvSpPr txBox="1"/>
          <p:nvPr/>
        </p:nvSpPr>
        <p:spPr>
          <a:xfrm>
            <a:off x="8843261" y="4344079"/>
            <a:ext cx="2401936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lvl="0">
              <a:spcBef>
                <a:spcPct val="0"/>
              </a:spcBef>
              <a:buSzPct val="25000"/>
              <a:defRPr/>
            </a:pPr>
            <a:r>
              <a:rPr lang="en-US" altLang="zh-CN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lang="zh-CN" altLang="en-US" cap="all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72F5050-2F5F-06C7-40F7-474374651595}"/>
              </a:ext>
            </a:extLst>
          </p:cNvPr>
          <p:cNvCxnSpPr/>
          <p:nvPr/>
        </p:nvCxnSpPr>
        <p:spPr>
          <a:xfrm>
            <a:off x="8931632" y="4768559"/>
            <a:ext cx="2229467" cy="14627"/>
          </a:xfrm>
          <a:prstGeom prst="line">
            <a:avLst/>
          </a:prstGeom>
          <a:ln w="3175">
            <a:solidFill>
              <a:srgbClr val="2B6587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706D7A39-F72F-7AED-FB78-FBCCDAF58D86}"/>
              </a:ext>
            </a:extLst>
          </p:cNvPr>
          <p:cNvSpPr/>
          <p:nvPr/>
        </p:nvSpPr>
        <p:spPr>
          <a:xfrm>
            <a:off x="8847755" y="4846446"/>
            <a:ext cx="2397220" cy="62266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8162BF1-AF7E-D9A0-2950-1F86C1F7550B}"/>
              </a:ext>
            </a:extLst>
          </p:cNvPr>
          <p:cNvGrpSpPr/>
          <p:nvPr/>
        </p:nvGrpSpPr>
        <p:grpSpPr>
          <a:xfrm>
            <a:off x="1263751" y="1706511"/>
            <a:ext cx="1755699" cy="1898187"/>
            <a:chOff x="1263751" y="1706511"/>
            <a:chExt cx="1755699" cy="1898187"/>
          </a:xfrm>
        </p:grpSpPr>
        <p:sp>
          <p:nvSpPr>
            <p:cNvPr id="2" name="圆角矩形 19">
              <a:extLst>
                <a:ext uri="{FF2B5EF4-FFF2-40B4-BE49-F238E27FC236}">
                  <a16:creationId xmlns:a16="http://schemas.microsoft.com/office/drawing/2014/main" id="{95932DF0-48F6-4260-5BF0-CD7542A17B37}"/>
                </a:ext>
              </a:extLst>
            </p:cNvPr>
            <p:cNvSpPr/>
            <p:nvPr/>
          </p:nvSpPr>
          <p:spPr>
            <a:xfrm>
              <a:off x="1263751" y="1706511"/>
              <a:ext cx="1755699" cy="1898187"/>
            </a:xfrm>
            <a:prstGeom prst="roundRect">
              <a:avLst>
                <a:gd name="adj" fmla="val 4378"/>
              </a:avLst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  <p:sp>
          <p:nvSpPr>
            <p:cNvPr id="23" name="1">
              <a:extLst>
                <a:ext uri="{FF2B5EF4-FFF2-40B4-BE49-F238E27FC236}">
                  <a16:creationId xmlns:a16="http://schemas.microsoft.com/office/drawing/2014/main" id="{6F3F1D79-E7F7-AEEC-F238-40F5B47BC146}"/>
                </a:ext>
              </a:extLst>
            </p:cNvPr>
            <p:cNvSpPr/>
            <p:nvPr/>
          </p:nvSpPr>
          <p:spPr>
            <a:xfrm>
              <a:off x="1931732" y="2439069"/>
              <a:ext cx="419735" cy="433070"/>
            </a:xfrm>
            <a:custGeom>
              <a:avLst/>
              <a:gdLst>
                <a:gd name="T0" fmla="*/ 40 w 7790"/>
                <a:gd name="T1" fmla="*/ 0 h 8036"/>
                <a:gd name="T2" fmla="*/ 3458 w 7790"/>
                <a:gd name="T3" fmla="*/ 0 h 8036"/>
                <a:gd name="T4" fmla="*/ 3458 w 7790"/>
                <a:gd name="T5" fmla="*/ 3418 h 8036"/>
                <a:gd name="T6" fmla="*/ 40 w 7790"/>
                <a:gd name="T7" fmla="*/ 3418 h 8036"/>
                <a:gd name="T8" fmla="*/ 40 w 7790"/>
                <a:gd name="T9" fmla="*/ 0 h 8036"/>
                <a:gd name="T10" fmla="*/ 7790 w 7790"/>
                <a:gd name="T11" fmla="*/ 1695 h 8036"/>
                <a:gd name="T12" fmla="*/ 6170 w 7790"/>
                <a:gd name="T13" fmla="*/ 103 h 8036"/>
                <a:gd name="T14" fmla="*/ 4577 w 7790"/>
                <a:gd name="T15" fmla="*/ 1723 h 8036"/>
                <a:gd name="T16" fmla="*/ 6198 w 7790"/>
                <a:gd name="T17" fmla="*/ 3316 h 8036"/>
                <a:gd name="T18" fmla="*/ 7790 w 7790"/>
                <a:gd name="T19" fmla="*/ 1695 h 8036"/>
                <a:gd name="T20" fmla="*/ 0 w 7790"/>
                <a:gd name="T21" fmla="*/ 4618 h 8036"/>
                <a:gd name="T22" fmla="*/ 3417 w 7790"/>
                <a:gd name="T23" fmla="*/ 4618 h 8036"/>
                <a:gd name="T24" fmla="*/ 3417 w 7790"/>
                <a:gd name="T25" fmla="*/ 8036 h 8036"/>
                <a:gd name="T26" fmla="*/ 0 w 7790"/>
                <a:gd name="T27" fmla="*/ 8036 h 8036"/>
                <a:gd name="T28" fmla="*/ 0 w 7790"/>
                <a:gd name="T29" fmla="*/ 4618 h 8036"/>
                <a:gd name="T30" fmla="*/ 4353 w 7790"/>
                <a:gd name="T31" fmla="*/ 4618 h 8036"/>
                <a:gd name="T32" fmla="*/ 7770 w 7790"/>
                <a:gd name="T33" fmla="*/ 4618 h 8036"/>
                <a:gd name="T34" fmla="*/ 7770 w 7790"/>
                <a:gd name="T35" fmla="*/ 8036 h 8036"/>
                <a:gd name="T36" fmla="*/ 4353 w 7790"/>
                <a:gd name="T37" fmla="*/ 8036 h 8036"/>
                <a:gd name="T38" fmla="*/ 4353 w 7790"/>
                <a:gd name="T39" fmla="*/ 4618 h 8036"/>
                <a:gd name="T40" fmla="*/ 4353 w 7790"/>
                <a:gd name="T41" fmla="*/ 4618 h 8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90" h="8036">
                  <a:moveTo>
                    <a:pt x="40" y="0"/>
                  </a:moveTo>
                  <a:lnTo>
                    <a:pt x="3458" y="0"/>
                  </a:lnTo>
                  <a:lnTo>
                    <a:pt x="3458" y="3418"/>
                  </a:lnTo>
                  <a:lnTo>
                    <a:pt x="40" y="3418"/>
                  </a:lnTo>
                  <a:lnTo>
                    <a:pt x="40" y="0"/>
                  </a:lnTo>
                  <a:close/>
                  <a:moveTo>
                    <a:pt x="7790" y="1695"/>
                  </a:moveTo>
                  <a:lnTo>
                    <a:pt x="6170" y="103"/>
                  </a:lnTo>
                  <a:lnTo>
                    <a:pt x="4577" y="1723"/>
                  </a:lnTo>
                  <a:lnTo>
                    <a:pt x="6198" y="3316"/>
                  </a:lnTo>
                  <a:lnTo>
                    <a:pt x="7790" y="1695"/>
                  </a:lnTo>
                  <a:close/>
                  <a:moveTo>
                    <a:pt x="0" y="4618"/>
                  </a:moveTo>
                  <a:lnTo>
                    <a:pt x="3417" y="4618"/>
                  </a:lnTo>
                  <a:lnTo>
                    <a:pt x="3417" y="8036"/>
                  </a:lnTo>
                  <a:lnTo>
                    <a:pt x="0" y="8036"/>
                  </a:lnTo>
                  <a:lnTo>
                    <a:pt x="0" y="4618"/>
                  </a:lnTo>
                  <a:close/>
                  <a:moveTo>
                    <a:pt x="4353" y="4618"/>
                  </a:moveTo>
                  <a:lnTo>
                    <a:pt x="7770" y="4618"/>
                  </a:lnTo>
                  <a:lnTo>
                    <a:pt x="7770" y="8036"/>
                  </a:lnTo>
                  <a:lnTo>
                    <a:pt x="4353" y="8036"/>
                  </a:lnTo>
                  <a:lnTo>
                    <a:pt x="4353" y="4618"/>
                  </a:lnTo>
                  <a:close/>
                  <a:moveTo>
                    <a:pt x="4353" y="4618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5" name="TextBox 7">
            <a:extLst>
              <a:ext uri="{FF2B5EF4-FFF2-40B4-BE49-F238E27FC236}">
                <a16:creationId xmlns:a16="http://schemas.microsoft.com/office/drawing/2014/main" id="{0BBD0778-C513-A677-A8CB-198404FE25A4}"/>
              </a:ext>
            </a:extLst>
          </p:cNvPr>
          <p:cNvSpPr txBox="1"/>
          <p:nvPr/>
        </p:nvSpPr>
        <p:spPr>
          <a:xfrm>
            <a:off x="4549775" y="517728"/>
            <a:ext cx="345474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02.Add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184826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9" grpId="0" animBg="1"/>
      <p:bldP spid="4" grpId="0"/>
      <p:bldP spid="6" grpId="0" animBg="1"/>
      <p:bldP spid="8" grpId="0"/>
      <p:bldP spid="11" grpId="0"/>
      <p:bldP spid="12" grpId="0" animBg="1"/>
      <p:bldP spid="13" grpId="0"/>
      <p:bldP spid="15" grpId="0"/>
      <p:bldP spid="16" grpId="0" animBg="1"/>
      <p:bldP spid="17" grpId="0"/>
      <p:bldP spid="19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4AB90578-6133-CB6E-A09B-2A5F5FB4D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196472"/>
              </p:ext>
            </p:extLst>
          </p:nvPr>
        </p:nvGraphicFramePr>
        <p:xfrm>
          <a:off x="1329268" y="1292860"/>
          <a:ext cx="9585113" cy="3486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">
            <a:extLst>
              <a:ext uri="{FF2B5EF4-FFF2-40B4-BE49-F238E27FC236}">
                <a16:creationId xmlns:a16="http://schemas.microsoft.com/office/drawing/2014/main" id="{0D647E6F-6349-8F0E-7BF8-879524B62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267" y="4831927"/>
            <a:ext cx="256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1621326"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Source Han Serif SC" panose="02020700000000000000" pitchFamily="18" charset="-122"/>
              </a:rPr>
              <a:t>Add Subtitle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EF61C342-DD43-039C-6420-17B1E7585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300" y="5248553"/>
            <a:ext cx="9516501" cy="2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55C78-1258-38A2-0721-425C0354045C}"/>
              </a:ext>
            </a:extLst>
          </p:cNvPr>
          <p:cNvSpPr txBox="1"/>
          <p:nvPr/>
        </p:nvSpPr>
        <p:spPr>
          <a:xfrm>
            <a:off x="4549774" y="517728"/>
            <a:ext cx="35813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02.Add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7796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Graphic spid="2" grpId="0">
        <p:bldAsOne/>
      </p:bldGraphic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46F5EEE-9701-F787-C914-DA6C601632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7D44D7-954A-3823-05F7-DDCC199994D8}"/>
              </a:ext>
            </a:extLst>
          </p:cNvPr>
          <p:cNvSpPr/>
          <p:nvPr/>
        </p:nvSpPr>
        <p:spPr>
          <a:xfrm>
            <a:off x="4960620" y="6446662"/>
            <a:ext cx="2270760" cy="138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21E44D0-65EA-0B34-612F-86005ACC50ED}"/>
              </a:ext>
            </a:extLst>
          </p:cNvPr>
          <p:cNvGrpSpPr/>
          <p:nvPr/>
        </p:nvGrpSpPr>
        <p:grpSpPr>
          <a:xfrm>
            <a:off x="4483820" y="2787560"/>
            <a:ext cx="7451992" cy="1280160"/>
            <a:chOff x="4483820" y="2787560"/>
            <a:chExt cx="7451992" cy="12801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017C4D92-B1D2-7161-ED84-B1C96CC37919}"/>
                </a:ext>
              </a:extLst>
            </p:cNvPr>
            <p:cNvSpPr/>
            <p:nvPr/>
          </p:nvSpPr>
          <p:spPr>
            <a:xfrm>
              <a:off x="4483820" y="2787560"/>
              <a:ext cx="7451992" cy="1280160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90E4AF0E-5705-A543-67B6-B81AD6516F57}"/>
                </a:ext>
              </a:extLst>
            </p:cNvPr>
            <p:cNvSpPr txBox="1"/>
            <p:nvPr/>
          </p:nvSpPr>
          <p:spPr>
            <a:xfrm>
              <a:off x="4483820" y="2898381"/>
              <a:ext cx="52951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Playfair Display" charset="0"/>
                </a:rPr>
                <a:t>PART THREE</a:t>
              </a:r>
              <a:endPara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Playfair Display" charset="0"/>
              </a:endParaRPr>
            </a:p>
          </p:txBody>
        </p:sp>
      </p:grpSp>
      <p:sp>
        <p:nvSpPr>
          <p:cNvPr id="14" name="TextBox 7">
            <a:extLst>
              <a:ext uri="{FF2B5EF4-FFF2-40B4-BE49-F238E27FC236}">
                <a16:creationId xmlns:a16="http://schemas.microsoft.com/office/drawing/2014/main" id="{82FEB9FE-A9FD-3F37-A7B9-3C4926D2F2BF}"/>
              </a:ext>
            </a:extLst>
          </p:cNvPr>
          <p:cNvSpPr txBox="1"/>
          <p:nvPr/>
        </p:nvSpPr>
        <p:spPr>
          <a:xfrm>
            <a:off x="1003300" y="2840325"/>
            <a:ext cx="32265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Add title text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BB6BB39-9480-5094-61FE-BB90371263D5}"/>
              </a:ext>
            </a:extLst>
          </p:cNvPr>
          <p:cNvSpPr txBox="1"/>
          <p:nvPr/>
        </p:nvSpPr>
        <p:spPr>
          <a:xfrm>
            <a:off x="1003301" y="3425100"/>
            <a:ext cx="3050540" cy="9093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Together, we can help make sure that every family that walks into a restaurant.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pic>
        <p:nvPicPr>
          <p:cNvPr id="21" name="图片占位符 36">
            <a:extLst>
              <a:ext uri="{FF2B5EF4-FFF2-40B4-BE49-F238E27FC236}">
                <a16:creationId xmlns:a16="http://schemas.microsoft.com/office/drawing/2014/main" id="{141F4849-77F3-538C-2D2D-EF3CE66D75FC}"/>
              </a:ext>
            </a:extLst>
          </p:cNvPr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7418" y="2569394"/>
            <a:ext cx="2657475" cy="177089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pic>
        <p:nvPicPr>
          <p:cNvPr id="4" name="图片占位符 36">
            <a:extLst>
              <a:ext uri="{FF2B5EF4-FFF2-40B4-BE49-F238E27FC236}">
                <a16:creationId xmlns:a16="http://schemas.microsoft.com/office/drawing/2014/main" id="{ECF26434-6054-7165-03F4-7738EB37BF47}"/>
              </a:ext>
            </a:extLst>
          </p:cNvPr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044" y="2543175"/>
            <a:ext cx="2657475" cy="1771650"/>
          </a:xfrm>
          <a:prstGeom prst="rect">
            <a:avLst/>
          </a:prstGeom>
        </p:spPr>
      </p:pic>
      <p:pic>
        <p:nvPicPr>
          <p:cNvPr id="5" name="图片占位符 37">
            <a:extLst>
              <a:ext uri="{FF2B5EF4-FFF2-40B4-BE49-F238E27FC236}">
                <a16:creationId xmlns:a16="http://schemas.microsoft.com/office/drawing/2014/main" id="{15E75D66-6D39-5F28-7607-C9C306AEF480}"/>
              </a:ext>
            </a:extLst>
          </p:cNvPr>
          <p:cNvPicPr>
            <a:picLocks noGrp="1"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3737" y="2543175"/>
            <a:ext cx="2655226" cy="177165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AE100C0D-9EC0-C9EA-C04F-566DB9315CA9}"/>
              </a:ext>
            </a:extLst>
          </p:cNvPr>
          <p:cNvSpPr/>
          <p:nvPr/>
        </p:nvSpPr>
        <p:spPr>
          <a:xfrm>
            <a:off x="8165882" y="2399377"/>
            <a:ext cx="2110936" cy="2110934"/>
          </a:xfrm>
          <a:prstGeom prst="rect">
            <a:avLst/>
          </a:prstGeom>
          <a:solidFill>
            <a:srgbClr val="2B6587">
              <a:alpha val="85000"/>
            </a:srgbClr>
          </a:solidFill>
          <a:ln>
            <a:noFill/>
          </a:ln>
          <a:effectLst>
            <a:outerShdw blurRad="381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i="1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E9813C4-F3B0-3FE8-DC89-7E56DCA9F1EC}"/>
              </a:ext>
            </a:extLst>
          </p:cNvPr>
          <p:cNvSpPr/>
          <p:nvPr/>
        </p:nvSpPr>
        <p:spPr>
          <a:xfrm>
            <a:off x="5040313" y="2369434"/>
            <a:ext cx="2110936" cy="2110934"/>
          </a:xfrm>
          <a:prstGeom prst="rect">
            <a:avLst/>
          </a:prstGeom>
          <a:solidFill>
            <a:srgbClr val="404040">
              <a:alpha val="85000"/>
            </a:srgbClr>
          </a:solidFill>
          <a:ln>
            <a:noFill/>
          </a:ln>
          <a:effectLst>
            <a:outerShdw blurRad="381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i="1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E742717D-36F8-EB8C-D4CC-CD0C614EBDF8}"/>
              </a:ext>
            </a:extLst>
          </p:cNvPr>
          <p:cNvSpPr/>
          <p:nvPr/>
        </p:nvSpPr>
        <p:spPr>
          <a:xfrm>
            <a:off x="1972175" y="2376146"/>
            <a:ext cx="2110936" cy="2110934"/>
          </a:xfrm>
          <a:prstGeom prst="rect">
            <a:avLst/>
          </a:prstGeom>
          <a:solidFill>
            <a:srgbClr val="2B6587">
              <a:alpha val="85000"/>
            </a:srgbClr>
          </a:solidFill>
          <a:ln>
            <a:noFill/>
          </a:ln>
          <a:effectLst>
            <a:outerShdw blurRad="381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i="1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E2B99739-956B-C931-820B-F8BA36E41AFA}"/>
              </a:ext>
            </a:extLst>
          </p:cNvPr>
          <p:cNvSpPr/>
          <p:nvPr/>
        </p:nvSpPr>
        <p:spPr>
          <a:xfrm>
            <a:off x="2761661" y="3033506"/>
            <a:ext cx="417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Calibri" panose="020F0502020204030204"/>
                <a:sym typeface="字魂35号-经典雅黑" panose="00000500000000000000" pitchFamily="2" charset="-122"/>
              </a:rPr>
              <a:t>01</a:t>
            </a:r>
            <a:endParaRPr lang="id-ID" sz="1600" i="1" dirty="0">
              <a:solidFill>
                <a:schemeClr val="bg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C12C49EB-1F41-D8AF-4A22-297993891CEC}"/>
              </a:ext>
            </a:extLst>
          </p:cNvPr>
          <p:cNvSpPr txBox="1"/>
          <p:nvPr/>
        </p:nvSpPr>
        <p:spPr>
          <a:xfrm>
            <a:off x="2173126" y="3341283"/>
            <a:ext cx="1594172" cy="443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that you see nor half what you hear.</a:t>
            </a:r>
            <a:endParaRPr lang="id-ID" sz="1400" i="1" dirty="0">
              <a:solidFill>
                <a:schemeClr val="bg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Calibri" panose="020F0502020204030204"/>
              <a:sym typeface="字魂35号-经典雅黑" panose="00000500000000000000" pitchFamily="2" charset="-122"/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EB870E68-61A1-4578-B25A-A39235EA26A9}"/>
              </a:ext>
            </a:extLst>
          </p:cNvPr>
          <p:cNvSpPr/>
          <p:nvPr/>
        </p:nvSpPr>
        <p:spPr>
          <a:xfrm>
            <a:off x="5843148" y="3033506"/>
            <a:ext cx="505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Calibri" panose="020F0502020204030204"/>
                <a:sym typeface="字魂35号-经典雅黑" panose="00000500000000000000" pitchFamily="2" charset="-122"/>
              </a:rPr>
              <a:t>02</a:t>
            </a:r>
            <a:endParaRPr lang="id-ID" sz="1600" i="1" dirty="0">
              <a:solidFill>
                <a:schemeClr val="bg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A22507A1-77F6-C81B-E060-86593804D147}"/>
              </a:ext>
            </a:extLst>
          </p:cNvPr>
          <p:cNvSpPr txBox="1"/>
          <p:nvPr/>
        </p:nvSpPr>
        <p:spPr>
          <a:xfrm>
            <a:off x="5298695" y="3341283"/>
            <a:ext cx="1594172" cy="443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that you see nor half what you hear.</a:t>
            </a:r>
            <a:endParaRPr lang="id-ID" sz="1400" i="1" dirty="0">
              <a:solidFill>
                <a:schemeClr val="bg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Calibri" panose="020F0502020204030204"/>
              <a:sym typeface="字魂35号-经典雅黑" panose="00000500000000000000" pitchFamily="2" charset="-122"/>
            </a:endParaRP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7269E976-F436-4733-90D7-DE99B5E99747}"/>
              </a:ext>
            </a:extLst>
          </p:cNvPr>
          <p:cNvSpPr/>
          <p:nvPr/>
        </p:nvSpPr>
        <p:spPr>
          <a:xfrm>
            <a:off x="8969375" y="3033506"/>
            <a:ext cx="505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Calibri" panose="020F0502020204030204"/>
                <a:sym typeface="字魂35号-经典雅黑" panose="00000500000000000000" pitchFamily="2" charset="-122"/>
              </a:rPr>
              <a:t>03</a:t>
            </a:r>
            <a:endParaRPr lang="id-ID" sz="1600" i="1" dirty="0">
              <a:solidFill>
                <a:schemeClr val="bg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BCFA288C-2130-FCDD-9808-D9B0FECB4B43}"/>
              </a:ext>
            </a:extLst>
          </p:cNvPr>
          <p:cNvSpPr txBox="1"/>
          <p:nvPr/>
        </p:nvSpPr>
        <p:spPr>
          <a:xfrm>
            <a:off x="8424922" y="3341283"/>
            <a:ext cx="1594172" cy="443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that you see nor half what you hear.</a:t>
            </a:r>
            <a:endParaRPr lang="id-ID" sz="1400" i="1" dirty="0">
              <a:solidFill>
                <a:schemeClr val="bg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Calibri" panose="020F0502020204030204"/>
              <a:sym typeface="字魂35号-经典雅黑" panose="00000500000000000000" pitchFamily="2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755CED4-04DC-049D-03DF-063B2014464C}"/>
              </a:ext>
            </a:extLst>
          </p:cNvPr>
          <p:cNvGrpSpPr/>
          <p:nvPr/>
        </p:nvGrpSpPr>
        <p:grpSpPr>
          <a:xfrm>
            <a:off x="5547519" y="5749732"/>
            <a:ext cx="1096962" cy="523220"/>
            <a:chOff x="874713" y="4661424"/>
            <a:chExt cx="1096962" cy="523220"/>
          </a:xfrm>
        </p:grpSpPr>
        <p:sp>
          <p:nvSpPr>
            <p:cNvPr id="18" name="圆角矩形 69">
              <a:extLst>
                <a:ext uri="{FF2B5EF4-FFF2-40B4-BE49-F238E27FC236}">
                  <a16:creationId xmlns:a16="http://schemas.microsoft.com/office/drawing/2014/main" id="{C6F6B294-52E2-7A5C-11DE-B7C275F96373}"/>
                </a:ext>
              </a:extLst>
            </p:cNvPr>
            <p:cNvSpPr/>
            <p:nvPr/>
          </p:nvSpPr>
          <p:spPr>
            <a:xfrm>
              <a:off x="874713" y="4671312"/>
              <a:ext cx="1096962" cy="288000"/>
            </a:xfrm>
            <a:prstGeom prst="roundRect">
              <a:avLst>
                <a:gd name="adj" fmla="val 50000"/>
              </a:avLst>
            </a:prstGeom>
            <a:solidFill>
              <a:srgbClr val="404040"/>
            </a:solidFill>
            <a:ln>
              <a:noFill/>
            </a:ln>
            <a:effectLst>
              <a:outerShdw blurRad="254000" dist="127000" dir="540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EAF4DDD-1E3C-A50F-5202-EC673B568625}"/>
                </a:ext>
              </a:extLst>
            </p:cNvPr>
            <p:cNvSpPr txBox="1"/>
            <p:nvPr/>
          </p:nvSpPr>
          <p:spPr>
            <a:xfrm>
              <a:off x="1041401" y="4661424"/>
              <a:ext cx="763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i="1" dirty="0">
                  <a:solidFill>
                    <a:schemeClr val="bg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MORE</a:t>
              </a:r>
              <a:endParaRPr lang="zh-CN" altLang="en-US" sz="1400" i="1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E04094B9-700B-E1C4-002F-A59000ED037D}"/>
              </a:ext>
            </a:extLst>
          </p:cNvPr>
          <p:cNvSpPr txBox="1"/>
          <p:nvPr/>
        </p:nvSpPr>
        <p:spPr>
          <a:xfrm>
            <a:off x="830692" y="4794328"/>
            <a:ext cx="10530616" cy="6960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Add Subtitle text</a:t>
            </a:r>
          </a:p>
          <a:p>
            <a:pPr algn="ctr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848A6BC9-26C2-75EE-5361-24031851F7AF}"/>
              </a:ext>
            </a:extLst>
          </p:cNvPr>
          <p:cNvSpPr txBox="1"/>
          <p:nvPr/>
        </p:nvSpPr>
        <p:spPr>
          <a:xfrm>
            <a:off x="4549774" y="517728"/>
            <a:ext cx="376423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03.Add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68241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  <p:bldP spid="8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128DB31D-4939-9331-0BBD-C2ADBFF47260}"/>
              </a:ext>
            </a:extLst>
          </p:cNvPr>
          <p:cNvSpPr/>
          <p:nvPr/>
        </p:nvSpPr>
        <p:spPr>
          <a:xfrm>
            <a:off x="6578178" y="4427008"/>
            <a:ext cx="4229735" cy="171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D320F16-80E6-E119-18E8-CAC120CFAD2B}"/>
              </a:ext>
            </a:extLst>
          </p:cNvPr>
          <p:cNvSpPr/>
          <p:nvPr/>
        </p:nvSpPr>
        <p:spPr>
          <a:xfrm>
            <a:off x="6578177" y="4427008"/>
            <a:ext cx="3098800" cy="171451"/>
          </a:xfrm>
          <a:prstGeom prst="rect">
            <a:avLst/>
          </a:prstGeom>
          <a:solidFill>
            <a:srgbClr val="2B65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Source Han Serif SC" panose="02020700000000000000" pitchFamily="18" charset="-122"/>
            </a:endParaRPr>
          </a:p>
        </p:txBody>
      </p:sp>
      <p:cxnSp>
        <p:nvCxnSpPr>
          <p:cNvPr id="5" name="3">
            <a:extLst>
              <a:ext uri="{FF2B5EF4-FFF2-40B4-BE49-F238E27FC236}">
                <a16:creationId xmlns:a16="http://schemas.microsoft.com/office/drawing/2014/main" id="{26462127-7CFF-EC86-B61D-EE4B784F94CB}"/>
              </a:ext>
            </a:extLst>
          </p:cNvPr>
          <p:cNvCxnSpPr/>
          <p:nvPr/>
        </p:nvCxnSpPr>
        <p:spPr>
          <a:xfrm>
            <a:off x="9680152" y="4259368"/>
            <a:ext cx="0" cy="482600"/>
          </a:xfrm>
          <a:prstGeom prst="line">
            <a:avLst/>
          </a:prstGeom>
          <a:ln w="38100">
            <a:solidFill>
              <a:srgbClr val="2B65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0">
            <a:extLst>
              <a:ext uri="{FF2B5EF4-FFF2-40B4-BE49-F238E27FC236}">
                <a16:creationId xmlns:a16="http://schemas.microsoft.com/office/drawing/2014/main" id="{3C8842C0-D828-5E67-CF34-BFCEC78A6232}"/>
              </a:ext>
            </a:extLst>
          </p:cNvPr>
          <p:cNvSpPr txBox="1"/>
          <p:nvPr/>
        </p:nvSpPr>
        <p:spPr>
          <a:xfrm>
            <a:off x="6493722" y="4032674"/>
            <a:ext cx="2055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Source Han Serif SC" panose="02020700000000000000" pitchFamily="18" charset="-122"/>
              </a:rPr>
              <a:t>Subtitle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4ED1BC75-78CE-A41E-E70E-308F6A44ECE1}"/>
              </a:ext>
            </a:extLst>
          </p:cNvPr>
          <p:cNvSpPr txBox="1"/>
          <p:nvPr/>
        </p:nvSpPr>
        <p:spPr>
          <a:xfrm>
            <a:off x="10087821" y="4032674"/>
            <a:ext cx="89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Source Han Serif SC" panose="02020700000000000000" pitchFamily="18" charset="-122"/>
              </a:rPr>
              <a:t>80%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8D3C9EF-3AD7-13AA-B91E-DD9EBFE9BADE}"/>
              </a:ext>
            </a:extLst>
          </p:cNvPr>
          <p:cNvSpPr/>
          <p:nvPr/>
        </p:nvSpPr>
        <p:spPr>
          <a:xfrm>
            <a:off x="6578178" y="5135245"/>
            <a:ext cx="4229735" cy="171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213A6B5F-84DF-5C24-60DF-F2E68D6C4488}"/>
              </a:ext>
            </a:extLst>
          </p:cNvPr>
          <p:cNvSpPr/>
          <p:nvPr/>
        </p:nvSpPr>
        <p:spPr>
          <a:xfrm>
            <a:off x="6578177" y="5135245"/>
            <a:ext cx="2454275" cy="171451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Source Han Serif SC" panose="02020700000000000000" pitchFamily="18" charset="-122"/>
            </a:endParaRPr>
          </a:p>
        </p:txBody>
      </p:sp>
      <p:cxnSp>
        <p:nvCxnSpPr>
          <p:cNvPr id="12" name="2">
            <a:extLst>
              <a:ext uri="{FF2B5EF4-FFF2-40B4-BE49-F238E27FC236}">
                <a16:creationId xmlns:a16="http://schemas.microsoft.com/office/drawing/2014/main" id="{3DBF1473-35E0-441C-6012-06AD604E1B5F}"/>
              </a:ext>
            </a:extLst>
          </p:cNvPr>
          <p:cNvCxnSpPr/>
          <p:nvPr/>
        </p:nvCxnSpPr>
        <p:spPr>
          <a:xfrm>
            <a:off x="9032452" y="4967605"/>
            <a:ext cx="0" cy="482600"/>
          </a:xfrm>
          <a:prstGeom prst="line">
            <a:avLst/>
          </a:prstGeom>
          <a:ln w="381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5">
            <a:extLst>
              <a:ext uri="{FF2B5EF4-FFF2-40B4-BE49-F238E27FC236}">
                <a16:creationId xmlns:a16="http://schemas.microsoft.com/office/drawing/2014/main" id="{887570BA-A3EC-E993-C61E-311A3A8F7C31}"/>
              </a:ext>
            </a:extLst>
          </p:cNvPr>
          <p:cNvSpPr txBox="1"/>
          <p:nvPr/>
        </p:nvSpPr>
        <p:spPr>
          <a:xfrm>
            <a:off x="6493722" y="4740276"/>
            <a:ext cx="2055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Source Han Serif SC" panose="02020700000000000000" pitchFamily="18" charset="-122"/>
              </a:rPr>
              <a:t>Subtitle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F34432E1-30BF-74EC-FD0B-242722464615}"/>
              </a:ext>
            </a:extLst>
          </p:cNvPr>
          <p:cNvSpPr txBox="1"/>
          <p:nvPr/>
        </p:nvSpPr>
        <p:spPr>
          <a:xfrm>
            <a:off x="10087821" y="4740276"/>
            <a:ext cx="899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Source Han Serif SC" panose="02020700000000000000" pitchFamily="18" charset="-122"/>
              </a:rPr>
              <a:t>55%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0E7FC02-86C7-A64F-3546-418522BF2540}"/>
              </a:ext>
            </a:extLst>
          </p:cNvPr>
          <p:cNvSpPr txBox="1"/>
          <p:nvPr/>
        </p:nvSpPr>
        <p:spPr>
          <a:xfrm>
            <a:off x="6493933" y="2311400"/>
            <a:ext cx="29358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Source Han Serif SC" panose="02020700000000000000" pitchFamily="18" charset="-122"/>
              </a:rPr>
              <a:t>Add Subtitle text</a:t>
            </a:r>
            <a:endParaRPr lang="zh-CN" altLang="en-US" sz="2667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4109C35B-C9C6-2FFE-0531-B0E6405BBA3D}"/>
              </a:ext>
            </a:extLst>
          </p:cNvPr>
          <p:cNvSpPr txBox="1"/>
          <p:nvPr/>
        </p:nvSpPr>
        <p:spPr>
          <a:xfrm>
            <a:off x="6462486" y="1937808"/>
            <a:ext cx="3183891" cy="310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0" rIns="91424" bIns="45700" anchor="t" anchorCtr="0">
            <a:no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Source Han Serif SC" panose="02020700000000000000" pitchFamily="18" charset="-122"/>
              </a:rPr>
              <a:t>YOUR TITLE HERE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99F18F5C-D679-608B-19D0-174436E98499}"/>
              </a:ext>
            </a:extLst>
          </p:cNvPr>
          <p:cNvSpPr txBox="1"/>
          <p:nvPr/>
        </p:nvSpPr>
        <p:spPr>
          <a:xfrm>
            <a:off x="6492664" y="3083379"/>
            <a:ext cx="4494531" cy="69607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A1E1287-6690-C857-90A7-E3C32B63A4C1}"/>
              </a:ext>
            </a:extLst>
          </p:cNvPr>
          <p:cNvGrpSpPr/>
          <p:nvPr/>
        </p:nvGrpSpPr>
        <p:grpSpPr>
          <a:xfrm>
            <a:off x="6666019" y="2991486"/>
            <a:ext cx="742315" cy="78105"/>
            <a:chOff x="2046514" y="-2046514"/>
            <a:chExt cx="1519414" cy="159657"/>
          </a:xfrm>
          <a:solidFill>
            <a:srgbClr val="2B6587"/>
          </a:solidFill>
          <a:effectLst>
            <a:outerShdw blurRad="101600" dist="381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8B21F86-CC88-5F11-CD4A-BE2C8D7551A4}"/>
                </a:ext>
              </a:extLst>
            </p:cNvPr>
            <p:cNvSpPr/>
            <p:nvPr/>
          </p:nvSpPr>
          <p:spPr>
            <a:xfrm>
              <a:off x="2046514" y="-2046514"/>
              <a:ext cx="159657" cy="159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Source Han Serif SC" panose="02020700000000000000" pitchFamily="18" charset="-122"/>
                <a:ea typeface="Source Han Serif SC" panose="02020700000000000000" pitchFamily="18" charset="-122"/>
                <a:cs typeface="+mn-ea"/>
                <a:sym typeface="Source Han Serif SC" panose="02020700000000000000" pitchFamily="18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F1042BF-7C0B-E7FE-D0AB-27BA86F65139}"/>
                </a:ext>
              </a:extLst>
            </p:cNvPr>
            <p:cNvSpPr/>
            <p:nvPr/>
          </p:nvSpPr>
          <p:spPr>
            <a:xfrm>
              <a:off x="2318465" y="-2046514"/>
              <a:ext cx="159657" cy="159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Source Han Serif SC" panose="02020700000000000000" pitchFamily="18" charset="-122"/>
                <a:ea typeface="Source Han Serif SC" panose="02020700000000000000" pitchFamily="18" charset="-122"/>
                <a:cs typeface="+mn-ea"/>
                <a:sym typeface="Source Han Serif SC" panose="02020700000000000000" pitchFamily="18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50D04865-E00B-9CDA-B43D-3F8B8EE29D24}"/>
                </a:ext>
              </a:extLst>
            </p:cNvPr>
            <p:cNvSpPr/>
            <p:nvPr/>
          </p:nvSpPr>
          <p:spPr>
            <a:xfrm>
              <a:off x="2590416" y="-2046514"/>
              <a:ext cx="159657" cy="159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Source Han Serif SC" panose="02020700000000000000" pitchFamily="18" charset="-122"/>
                <a:ea typeface="Source Han Serif SC" panose="02020700000000000000" pitchFamily="18" charset="-122"/>
                <a:cs typeface="+mn-ea"/>
                <a:sym typeface="Source Han Serif SC" panose="02020700000000000000" pitchFamily="18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4B5F338-58E5-D781-C4D7-E12AF04E1996}"/>
                </a:ext>
              </a:extLst>
            </p:cNvPr>
            <p:cNvSpPr/>
            <p:nvPr/>
          </p:nvSpPr>
          <p:spPr>
            <a:xfrm>
              <a:off x="2862367" y="-2046514"/>
              <a:ext cx="159657" cy="159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Source Han Serif SC" panose="02020700000000000000" pitchFamily="18" charset="-122"/>
                <a:ea typeface="Source Han Serif SC" panose="02020700000000000000" pitchFamily="18" charset="-122"/>
                <a:cs typeface="+mn-ea"/>
                <a:sym typeface="Source Han Serif SC" panose="02020700000000000000" pitchFamily="18" charset="-122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10B0B2A-545A-7E45-F18D-9DAAE7B70D8E}"/>
                </a:ext>
              </a:extLst>
            </p:cNvPr>
            <p:cNvSpPr/>
            <p:nvPr/>
          </p:nvSpPr>
          <p:spPr>
            <a:xfrm>
              <a:off x="3134318" y="-2046514"/>
              <a:ext cx="159657" cy="159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Source Han Serif SC" panose="02020700000000000000" pitchFamily="18" charset="-122"/>
                <a:ea typeface="Source Han Serif SC" panose="02020700000000000000" pitchFamily="18" charset="-122"/>
                <a:cs typeface="+mn-ea"/>
                <a:sym typeface="Source Han Serif SC" panose="02020700000000000000" pitchFamily="18" charset="-122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027A98F-6589-BE2D-82F8-7C47A42C4AD6}"/>
                </a:ext>
              </a:extLst>
            </p:cNvPr>
            <p:cNvSpPr/>
            <p:nvPr/>
          </p:nvSpPr>
          <p:spPr>
            <a:xfrm>
              <a:off x="3406271" y="-2046514"/>
              <a:ext cx="159657" cy="1596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Source Han Serif SC" panose="02020700000000000000" pitchFamily="18" charset="-122"/>
                <a:ea typeface="Source Han Serif SC" panose="02020700000000000000" pitchFamily="18" charset="-122"/>
                <a:cs typeface="+mn-ea"/>
                <a:sym typeface="Source Han Serif SC" panose="02020700000000000000" pitchFamily="18" charset="-122"/>
              </a:endParaRPr>
            </a:p>
          </p:txBody>
        </p:sp>
      </p:grpSp>
      <p:sp>
        <p:nvSpPr>
          <p:cNvPr id="25" name="圆角矩形 8">
            <a:extLst>
              <a:ext uri="{FF2B5EF4-FFF2-40B4-BE49-F238E27FC236}">
                <a16:creationId xmlns:a16="http://schemas.microsoft.com/office/drawing/2014/main" id="{62EE8E31-B2CC-2869-AE52-6E63C6CD7F9E}"/>
              </a:ext>
            </a:extLst>
          </p:cNvPr>
          <p:cNvSpPr/>
          <p:nvPr/>
        </p:nvSpPr>
        <p:spPr>
          <a:xfrm flipH="1">
            <a:off x="1229361" y="2126827"/>
            <a:ext cx="4677833" cy="3323167"/>
          </a:xfrm>
          <a:prstGeom prst="roundRect">
            <a:avLst>
              <a:gd name="adj" fmla="val 0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anose="02020700000000000000" pitchFamily="18" charset="-122"/>
              <a:ea typeface="Source Han Serif SC" panose="02020700000000000000" pitchFamily="18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9A339F2D-A50E-4A0C-0A10-D5425C151B42}"/>
              </a:ext>
            </a:extLst>
          </p:cNvPr>
          <p:cNvSpPr txBox="1"/>
          <p:nvPr/>
        </p:nvSpPr>
        <p:spPr>
          <a:xfrm>
            <a:off x="4549775" y="517728"/>
            <a:ext cx="345474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03.Add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76287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  <p:bldP spid="4" grpId="0" animBg="1"/>
      <p:bldP spid="6" grpId="0"/>
      <p:bldP spid="8" grpId="0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25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6ACE751-1047-A546-B3A2-1EEF973583D2}"/>
              </a:ext>
            </a:extLst>
          </p:cNvPr>
          <p:cNvGrpSpPr/>
          <p:nvPr/>
        </p:nvGrpSpPr>
        <p:grpSpPr>
          <a:xfrm>
            <a:off x="954508" y="1628862"/>
            <a:ext cx="10923950" cy="4084486"/>
            <a:chOff x="954508" y="1628862"/>
            <a:chExt cx="10923950" cy="4084486"/>
          </a:xfrm>
        </p:grpSpPr>
        <p:sp>
          <p:nvSpPr>
            <p:cNvPr id="2" name="Oval 14">
              <a:extLst>
                <a:ext uri="{FF2B5EF4-FFF2-40B4-BE49-F238E27FC236}">
                  <a16:creationId xmlns:a16="http://schemas.microsoft.com/office/drawing/2014/main" id="{E0968B17-DE2B-E1B4-B2C5-1E3105369103}"/>
                </a:ext>
              </a:extLst>
            </p:cNvPr>
            <p:cNvSpPr/>
            <p:nvPr/>
          </p:nvSpPr>
          <p:spPr>
            <a:xfrm>
              <a:off x="954508" y="3204467"/>
              <a:ext cx="698205" cy="698205"/>
            </a:xfrm>
            <a:prstGeom prst="ellipse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" name="Straight Connector 15">
              <a:extLst>
                <a:ext uri="{FF2B5EF4-FFF2-40B4-BE49-F238E27FC236}">
                  <a16:creationId xmlns:a16="http://schemas.microsoft.com/office/drawing/2014/main" id="{BFED5AFE-5E8D-7075-B092-31E192BB7F6C}"/>
                </a:ext>
              </a:extLst>
            </p:cNvPr>
            <p:cNvCxnSpPr/>
            <p:nvPr/>
          </p:nvCxnSpPr>
          <p:spPr>
            <a:xfrm>
              <a:off x="1798458" y="3553569"/>
              <a:ext cx="10080000" cy="0"/>
            </a:xfrm>
            <a:prstGeom prst="line">
              <a:avLst/>
            </a:prstGeom>
            <a:ln w="28575">
              <a:solidFill>
                <a:srgbClr val="15213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0">
              <a:extLst>
                <a:ext uri="{FF2B5EF4-FFF2-40B4-BE49-F238E27FC236}">
                  <a16:creationId xmlns:a16="http://schemas.microsoft.com/office/drawing/2014/main" id="{66295514-D08B-53E2-C0E6-0D947ABF06D6}"/>
                </a:ext>
              </a:extLst>
            </p:cNvPr>
            <p:cNvCxnSpPr/>
            <p:nvPr/>
          </p:nvCxnSpPr>
          <p:spPr>
            <a:xfrm>
              <a:off x="3597350" y="2926257"/>
              <a:ext cx="0" cy="548640"/>
            </a:xfrm>
            <a:prstGeom prst="line">
              <a:avLst/>
            </a:prstGeom>
            <a:ln>
              <a:solidFill>
                <a:srgbClr val="2B6587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23">
              <a:extLst>
                <a:ext uri="{FF2B5EF4-FFF2-40B4-BE49-F238E27FC236}">
                  <a16:creationId xmlns:a16="http://schemas.microsoft.com/office/drawing/2014/main" id="{A9160EB7-BE9B-95A6-B052-1132E4AEFB5B}"/>
                </a:ext>
              </a:extLst>
            </p:cNvPr>
            <p:cNvSpPr/>
            <p:nvPr/>
          </p:nvSpPr>
          <p:spPr>
            <a:xfrm>
              <a:off x="3501657" y="3457876"/>
              <a:ext cx="191386" cy="1913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2B65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Teardrop 24">
              <a:extLst>
                <a:ext uri="{FF2B5EF4-FFF2-40B4-BE49-F238E27FC236}">
                  <a16:creationId xmlns:a16="http://schemas.microsoft.com/office/drawing/2014/main" id="{6A974A18-54CE-8DFF-BB4D-B039A3E84B4A}"/>
                </a:ext>
              </a:extLst>
            </p:cNvPr>
            <p:cNvSpPr/>
            <p:nvPr/>
          </p:nvSpPr>
          <p:spPr>
            <a:xfrm>
              <a:off x="3302901" y="2258687"/>
              <a:ext cx="588898" cy="588898"/>
            </a:xfrm>
            <a:prstGeom prst="teardrop">
              <a:avLst/>
            </a:prstGeom>
            <a:solidFill>
              <a:srgbClr val="2B6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25">
              <a:extLst>
                <a:ext uri="{FF2B5EF4-FFF2-40B4-BE49-F238E27FC236}">
                  <a16:creationId xmlns:a16="http://schemas.microsoft.com/office/drawing/2014/main" id="{B26945B4-889F-9430-0934-F8841F2E72A1}"/>
                </a:ext>
              </a:extLst>
            </p:cNvPr>
            <p:cNvCxnSpPr/>
            <p:nvPr/>
          </p:nvCxnSpPr>
          <p:spPr>
            <a:xfrm>
              <a:off x="3597350" y="1963131"/>
              <a:ext cx="0" cy="182880"/>
            </a:xfrm>
            <a:prstGeom prst="line">
              <a:avLst/>
            </a:prstGeom>
            <a:ln>
              <a:solidFill>
                <a:srgbClr val="0E589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6">
              <a:extLst>
                <a:ext uri="{FF2B5EF4-FFF2-40B4-BE49-F238E27FC236}">
                  <a16:creationId xmlns:a16="http://schemas.microsoft.com/office/drawing/2014/main" id="{14DD56AC-C008-AD1B-6B7B-212F354E7DAA}"/>
                </a:ext>
              </a:extLst>
            </p:cNvPr>
            <p:cNvCxnSpPr/>
            <p:nvPr/>
          </p:nvCxnSpPr>
          <p:spPr>
            <a:xfrm>
              <a:off x="3599545" y="1956929"/>
              <a:ext cx="584508" cy="0"/>
            </a:xfrm>
            <a:prstGeom prst="line">
              <a:avLst/>
            </a:prstGeom>
            <a:ln>
              <a:solidFill>
                <a:srgbClr val="0E589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28">
              <a:extLst>
                <a:ext uri="{FF2B5EF4-FFF2-40B4-BE49-F238E27FC236}">
                  <a16:creationId xmlns:a16="http://schemas.microsoft.com/office/drawing/2014/main" id="{DAB76526-711A-A2D4-5F93-6F9BD8425EAD}"/>
                </a:ext>
              </a:extLst>
            </p:cNvPr>
            <p:cNvSpPr/>
            <p:nvPr/>
          </p:nvSpPr>
          <p:spPr>
            <a:xfrm>
              <a:off x="4463786" y="3457876"/>
              <a:ext cx="191386" cy="1913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203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3" name="Straight Connector 29">
              <a:extLst>
                <a:ext uri="{FF2B5EF4-FFF2-40B4-BE49-F238E27FC236}">
                  <a16:creationId xmlns:a16="http://schemas.microsoft.com/office/drawing/2014/main" id="{84A66E58-D1EC-B0F4-28CE-089CC98855ED}"/>
                </a:ext>
              </a:extLst>
            </p:cNvPr>
            <p:cNvCxnSpPr/>
            <p:nvPr/>
          </p:nvCxnSpPr>
          <p:spPr>
            <a:xfrm>
              <a:off x="4541252" y="3689773"/>
              <a:ext cx="0" cy="548640"/>
            </a:xfrm>
            <a:prstGeom prst="line">
              <a:avLst/>
            </a:prstGeom>
            <a:ln>
              <a:solidFill>
                <a:srgbClr val="2B6587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ardrop 30">
              <a:extLst>
                <a:ext uri="{FF2B5EF4-FFF2-40B4-BE49-F238E27FC236}">
                  <a16:creationId xmlns:a16="http://schemas.microsoft.com/office/drawing/2014/main" id="{FB4238EA-4C55-E015-F647-A80070CC076D}"/>
                </a:ext>
              </a:extLst>
            </p:cNvPr>
            <p:cNvSpPr/>
            <p:nvPr/>
          </p:nvSpPr>
          <p:spPr>
            <a:xfrm>
              <a:off x="4265030" y="4366012"/>
              <a:ext cx="588898" cy="588898"/>
            </a:xfrm>
            <a:prstGeom prst="teardrop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A4A85ED9-5AF0-2660-DDE7-103D38D86843}"/>
                </a:ext>
              </a:extLst>
            </p:cNvPr>
            <p:cNvCxnSpPr/>
            <p:nvPr/>
          </p:nvCxnSpPr>
          <p:spPr>
            <a:xfrm>
              <a:off x="4559479" y="5015114"/>
              <a:ext cx="0" cy="182880"/>
            </a:xfrm>
            <a:prstGeom prst="line">
              <a:avLst/>
            </a:prstGeom>
            <a:ln>
              <a:solidFill>
                <a:srgbClr val="2B6587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2">
              <a:extLst>
                <a:ext uri="{FF2B5EF4-FFF2-40B4-BE49-F238E27FC236}">
                  <a16:creationId xmlns:a16="http://schemas.microsoft.com/office/drawing/2014/main" id="{596E05C3-B080-42D7-E9E5-2177B1FA27B0}"/>
                </a:ext>
              </a:extLst>
            </p:cNvPr>
            <p:cNvCxnSpPr/>
            <p:nvPr/>
          </p:nvCxnSpPr>
          <p:spPr>
            <a:xfrm>
              <a:off x="3979420" y="5195268"/>
              <a:ext cx="584508" cy="0"/>
            </a:xfrm>
            <a:prstGeom prst="line">
              <a:avLst/>
            </a:prstGeom>
            <a:ln>
              <a:solidFill>
                <a:srgbClr val="2B6587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4">
              <a:extLst>
                <a:ext uri="{FF2B5EF4-FFF2-40B4-BE49-F238E27FC236}">
                  <a16:creationId xmlns:a16="http://schemas.microsoft.com/office/drawing/2014/main" id="{D0C435A6-7FF6-F562-EFAC-C280DB196B8D}"/>
                </a:ext>
              </a:extLst>
            </p:cNvPr>
            <p:cNvCxnSpPr/>
            <p:nvPr/>
          </p:nvCxnSpPr>
          <p:spPr>
            <a:xfrm>
              <a:off x="7380996" y="2926257"/>
              <a:ext cx="0" cy="548640"/>
            </a:xfrm>
            <a:prstGeom prst="line">
              <a:avLst/>
            </a:prstGeom>
            <a:ln>
              <a:solidFill>
                <a:srgbClr val="203864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35">
              <a:extLst>
                <a:ext uri="{FF2B5EF4-FFF2-40B4-BE49-F238E27FC236}">
                  <a16:creationId xmlns:a16="http://schemas.microsoft.com/office/drawing/2014/main" id="{14BCE33C-2229-EF92-E6DD-413EA81AF452}"/>
                </a:ext>
              </a:extLst>
            </p:cNvPr>
            <p:cNvSpPr/>
            <p:nvPr/>
          </p:nvSpPr>
          <p:spPr>
            <a:xfrm>
              <a:off x="7285303" y="3457876"/>
              <a:ext cx="191386" cy="1913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2038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Teardrop 36">
              <a:extLst>
                <a:ext uri="{FF2B5EF4-FFF2-40B4-BE49-F238E27FC236}">
                  <a16:creationId xmlns:a16="http://schemas.microsoft.com/office/drawing/2014/main" id="{D60B8404-C995-931C-5892-3259FE57FC7A}"/>
                </a:ext>
              </a:extLst>
            </p:cNvPr>
            <p:cNvSpPr/>
            <p:nvPr/>
          </p:nvSpPr>
          <p:spPr>
            <a:xfrm>
              <a:off x="7086547" y="2258687"/>
              <a:ext cx="588898" cy="588898"/>
            </a:xfrm>
            <a:prstGeom prst="teardrop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Connector 37">
              <a:extLst>
                <a:ext uri="{FF2B5EF4-FFF2-40B4-BE49-F238E27FC236}">
                  <a16:creationId xmlns:a16="http://schemas.microsoft.com/office/drawing/2014/main" id="{B9BBAACC-D80A-8469-A8DA-51CAACC4C22E}"/>
                </a:ext>
              </a:extLst>
            </p:cNvPr>
            <p:cNvCxnSpPr/>
            <p:nvPr/>
          </p:nvCxnSpPr>
          <p:spPr>
            <a:xfrm>
              <a:off x="7380996" y="1963131"/>
              <a:ext cx="0" cy="182880"/>
            </a:xfrm>
            <a:prstGeom prst="line">
              <a:avLst/>
            </a:prstGeom>
            <a:ln>
              <a:solidFill>
                <a:srgbClr val="203864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8">
              <a:extLst>
                <a:ext uri="{FF2B5EF4-FFF2-40B4-BE49-F238E27FC236}">
                  <a16:creationId xmlns:a16="http://schemas.microsoft.com/office/drawing/2014/main" id="{E18B5201-9AEF-F8FF-BA51-4B5106C056A7}"/>
                </a:ext>
              </a:extLst>
            </p:cNvPr>
            <p:cNvCxnSpPr/>
            <p:nvPr/>
          </p:nvCxnSpPr>
          <p:spPr>
            <a:xfrm>
              <a:off x="7383191" y="1956929"/>
              <a:ext cx="584508" cy="0"/>
            </a:xfrm>
            <a:prstGeom prst="line">
              <a:avLst/>
            </a:prstGeom>
            <a:ln>
              <a:solidFill>
                <a:srgbClr val="203864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40">
              <a:extLst>
                <a:ext uri="{FF2B5EF4-FFF2-40B4-BE49-F238E27FC236}">
                  <a16:creationId xmlns:a16="http://schemas.microsoft.com/office/drawing/2014/main" id="{BF96C154-135D-A726-6C8C-2CA04159C00B}"/>
                </a:ext>
              </a:extLst>
            </p:cNvPr>
            <p:cNvSpPr/>
            <p:nvPr/>
          </p:nvSpPr>
          <p:spPr>
            <a:xfrm>
              <a:off x="8553253" y="3457876"/>
              <a:ext cx="191386" cy="1913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2B65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3" name="4">
              <a:extLst>
                <a:ext uri="{FF2B5EF4-FFF2-40B4-BE49-F238E27FC236}">
                  <a16:creationId xmlns:a16="http://schemas.microsoft.com/office/drawing/2014/main" id="{FA6FE478-DAA1-DD42-077C-7649E76ED3A7}"/>
                </a:ext>
              </a:extLst>
            </p:cNvPr>
            <p:cNvCxnSpPr/>
            <p:nvPr/>
          </p:nvCxnSpPr>
          <p:spPr>
            <a:xfrm>
              <a:off x="8630719" y="3689773"/>
              <a:ext cx="0" cy="548640"/>
            </a:xfrm>
            <a:prstGeom prst="line">
              <a:avLst/>
            </a:prstGeom>
            <a:ln>
              <a:solidFill>
                <a:srgbClr val="2B6587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ardrop 42">
              <a:extLst>
                <a:ext uri="{FF2B5EF4-FFF2-40B4-BE49-F238E27FC236}">
                  <a16:creationId xmlns:a16="http://schemas.microsoft.com/office/drawing/2014/main" id="{19418997-CD3C-C66C-8829-631B5E3150A6}"/>
                </a:ext>
              </a:extLst>
            </p:cNvPr>
            <p:cNvSpPr/>
            <p:nvPr/>
          </p:nvSpPr>
          <p:spPr>
            <a:xfrm>
              <a:off x="8354497" y="4366012"/>
              <a:ext cx="588898" cy="588898"/>
            </a:xfrm>
            <a:prstGeom prst="teardrop">
              <a:avLst/>
            </a:prstGeom>
            <a:solidFill>
              <a:srgbClr val="2B6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3">
              <a:extLst>
                <a:ext uri="{FF2B5EF4-FFF2-40B4-BE49-F238E27FC236}">
                  <a16:creationId xmlns:a16="http://schemas.microsoft.com/office/drawing/2014/main" id="{F47C5C52-393C-4C8E-C3AE-84BC293792F7}"/>
                </a:ext>
              </a:extLst>
            </p:cNvPr>
            <p:cNvCxnSpPr/>
            <p:nvPr/>
          </p:nvCxnSpPr>
          <p:spPr>
            <a:xfrm>
              <a:off x="8648946" y="5015114"/>
              <a:ext cx="0" cy="182880"/>
            </a:xfrm>
            <a:prstGeom prst="line">
              <a:avLst/>
            </a:prstGeom>
            <a:ln>
              <a:solidFill>
                <a:srgbClr val="0E589D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">
              <a:extLst>
                <a:ext uri="{FF2B5EF4-FFF2-40B4-BE49-F238E27FC236}">
                  <a16:creationId xmlns:a16="http://schemas.microsoft.com/office/drawing/2014/main" id="{81E84805-8DD5-7DB2-B8E9-64903F5CBAB8}"/>
                </a:ext>
              </a:extLst>
            </p:cNvPr>
            <p:cNvCxnSpPr/>
            <p:nvPr/>
          </p:nvCxnSpPr>
          <p:spPr>
            <a:xfrm>
              <a:off x="8068887" y="5195268"/>
              <a:ext cx="584508" cy="0"/>
            </a:xfrm>
            <a:prstGeom prst="line">
              <a:avLst/>
            </a:prstGeom>
            <a:ln>
              <a:solidFill>
                <a:srgbClr val="0E589D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C835E5FC-6A9B-439B-F173-387016E6644F}"/>
                </a:ext>
              </a:extLst>
            </p:cNvPr>
            <p:cNvSpPr txBox="1"/>
            <p:nvPr/>
          </p:nvSpPr>
          <p:spPr>
            <a:xfrm>
              <a:off x="1486754" y="4842432"/>
              <a:ext cx="264365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>
                <a:spcBef>
                  <a:spcPct val="0"/>
                </a:spcBef>
                <a:buSzPct val="25000"/>
                <a:defRPr/>
              </a:pPr>
              <a:r>
                <a:rPr lang="en-US" altLang="zh-CN" sz="20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+mn-lt"/>
                </a:rPr>
                <a:t>Add Subtitle text</a:t>
              </a:r>
              <a:endParaRPr lang="zh-CN" altLang="en-U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0643315A-42AD-EA2B-4BA4-FE14B7C70194}"/>
                </a:ext>
              </a:extLst>
            </p:cNvPr>
            <p:cNvSpPr txBox="1"/>
            <p:nvPr/>
          </p:nvSpPr>
          <p:spPr>
            <a:xfrm>
              <a:off x="1539663" y="5221803"/>
              <a:ext cx="2346690" cy="49154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6A2B75D3-E8BA-CC4A-C450-E52D0A95F17E}"/>
                </a:ext>
              </a:extLst>
            </p:cNvPr>
            <p:cNvSpPr txBox="1"/>
            <p:nvPr/>
          </p:nvSpPr>
          <p:spPr>
            <a:xfrm>
              <a:off x="5531617" y="4842432"/>
              <a:ext cx="264365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>
                <a:spcBef>
                  <a:spcPct val="0"/>
                </a:spcBef>
                <a:buSzPct val="25000"/>
                <a:defRPr/>
              </a:pPr>
              <a:r>
                <a:rPr lang="en-US" altLang="zh-CN" sz="20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+mn-lt"/>
                </a:rPr>
                <a:t>Add Subtitle text</a:t>
              </a:r>
              <a:endParaRPr lang="zh-CN" altLang="en-U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0" name="TextBox 13">
              <a:extLst>
                <a:ext uri="{FF2B5EF4-FFF2-40B4-BE49-F238E27FC236}">
                  <a16:creationId xmlns:a16="http://schemas.microsoft.com/office/drawing/2014/main" id="{8058ECFE-C997-7ED4-3971-A8FF876742E0}"/>
                </a:ext>
              </a:extLst>
            </p:cNvPr>
            <p:cNvSpPr txBox="1"/>
            <p:nvPr/>
          </p:nvSpPr>
          <p:spPr>
            <a:xfrm>
              <a:off x="5554071" y="5221803"/>
              <a:ext cx="2421748" cy="49154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sz="1400" dirty="0"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dirty="0">
                <a:sym typeface="字魂35号-经典雅黑" panose="00000500000000000000" pitchFamily="2" charset="-122"/>
              </a:endParaRPr>
            </a:p>
          </p:txBody>
        </p:sp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83CD2214-A7F3-AD21-488E-3715E5D05F63}"/>
                </a:ext>
              </a:extLst>
            </p:cNvPr>
            <p:cNvSpPr txBox="1"/>
            <p:nvPr/>
          </p:nvSpPr>
          <p:spPr>
            <a:xfrm>
              <a:off x="4319979" y="1628862"/>
              <a:ext cx="2694780" cy="307777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spAutoFit/>
            </a:bodyPr>
            <a:lstStyle/>
            <a:p>
              <a:pPr lvl="0">
                <a:spcBef>
                  <a:spcPct val="0"/>
                </a:spcBef>
                <a:buSzPct val="25000"/>
                <a:defRPr/>
              </a:pPr>
              <a:r>
                <a:rPr lang="en-US" altLang="zh-CN" sz="20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+mn-lt"/>
                </a:rPr>
                <a:t>Add Subtitle text</a:t>
              </a:r>
              <a:endParaRPr lang="zh-CN" altLang="en-U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96E226F7-CB3E-16AF-FBA4-5329154ADE37}"/>
                </a:ext>
              </a:extLst>
            </p:cNvPr>
            <p:cNvSpPr txBox="1"/>
            <p:nvPr/>
          </p:nvSpPr>
          <p:spPr>
            <a:xfrm>
              <a:off x="4319979" y="1950863"/>
              <a:ext cx="2402665" cy="49154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sz="1400" dirty="0"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dirty="0">
                <a:sym typeface="字魂35号-经典雅黑" panose="00000500000000000000" pitchFamily="2" charset="-122"/>
              </a:endParaRPr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C2A8AE1B-A9E7-813C-BE79-57D8A05D09D8}"/>
                </a:ext>
              </a:extLst>
            </p:cNvPr>
            <p:cNvSpPr txBox="1"/>
            <p:nvPr/>
          </p:nvSpPr>
          <p:spPr>
            <a:xfrm>
              <a:off x="8175274" y="1628862"/>
              <a:ext cx="2797526" cy="307777"/>
            </a:xfrm>
            <a:prstGeom prst="rect">
              <a:avLst/>
            </a:prstGeom>
          </p:spPr>
          <p:txBody>
            <a:bodyPr wrap="square" lIns="0" tIns="0" rIns="0" bIns="0" rtlCol="0" anchor="t" anchorCtr="0">
              <a:spAutoFit/>
            </a:bodyPr>
            <a:lstStyle/>
            <a:p>
              <a:pPr lvl="0">
                <a:spcBef>
                  <a:spcPct val="0"/>
                </a:spcBef>
                <a:buSzPct val="25000"/>
                <a:defRPr/>
              </a:pPr>
              <a:r>
                <a:rPr lang="en-US" altLang="zh-CN" sz="20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+mn-lt"/>
                </a:rPr>
                <a:t>Add Subtitle text</a:t>
              </a:r>
              <a:endParaRPr lang="zh-CN" altLang="en-U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66156565-CEAC-9754-54FB-6203DFA00696}"/>
                </a:ext>
              </a:extLst>
            </p:cNvPr>
            <p:cNvSpPr txBox="1"/>
            <p:nvPr/>
          </p:nvSpPr>
          <p:spPr>
            <a:xfrm>
              <a:off x="8175274" y="1950863"/>
              <a:ext cx="2402665" cy="49154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sz="1400" dirty="0"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dirty="0">
                <a:sym typeface="字魂35号-经典雅黑" panose="00000500000000000000" pitchFamily="2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5D7516F-84A3-6D89-F86F-E00DF7C9D95F}"/>
                </a:ext>
              </a:extLst>
            </p:cNvPr>
            <p:cNvSpPr/>
            <p:nvPr/>
          </p:nvSpPr>
          <p:spPr>
            <a:xfrm>
              <a:off x="3378864" y="2312225"/>
              <a:ext cx="441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SzPct val="25000"/>
                <a:defRPr/>
              </a:pPr>
              <a:r>
                <a:rPr lang="en-US" altLang="zh-CN" sz="20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F73ACBE-C897-ECD5-C313-463F506E5B27}"/>
                </a:ext>
              </a:extLst>
            </p:cNvPr>
            <p:cNvSpPr/>
            <p:nvPr/>
          </p:nvSpPr>
          <p:spPr>
            <a:xfrm>
              <a:off x="4320186" y="4424995"/>
              <a:ext cx="4780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SzPct val="25000"/>
                <a:defRPr/>
              </a:pPr>
              <a:r>
                <a:rPr lang="en-US" altLang="zh-CN" sz="20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9A02C84-E197-3E9B-EF33-691CD6661E3A}"/>
                </a:ext>
              </a:extLst>
            </p:cNvPr>
            <p:cNvSpPr/>
            <p:nvPr/>
          </p:nvSpPr>
          <p:spPr>
            <a:xfrm>
              <a:off x="7141989" y="2312225"/>
              <a:ext cx="4780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  <a:buSzPct val="25000"/>
                <a:defRPr/>
              </a:pPr>
              <a:r>
                <a:rPr lang="en-US" altLang="zh-CN" sz="20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A048E03-3A5F-2B27-BE97-61F3C193F185}"/>
                </a:ext>
              </a:extLst>
            </p:cNvPr>
            <p:cNvSpPr/>
            <p:nvPr/>
          </p:nvSpPr>
          <p:spPr>
            <a:xfrm>
              <a:off x="8400321" y="4427971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  <a:buSzPct val="25000"/>
                <a:defRPr/>
              </a:pPr>
              <a:r>
                <a:rPr lang="en-US" altLang="zh-CN" sz="2000" b="1" cap="all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41" name="1">
              <a:extLst>
                <a:ext uri="{FF2B5EF4-FFF2-40B4-BE49-F238E27FC236}">
                  <a16:creationId xmlns:a16="http://schemas.microsoft.com/office/drawing/2014/main" id="{96B57A44-7000-5B1F-FEB9-F0B8446A42C3}"/>
                </a:ext>
              </a:extLst>
            </p:cNvPr>
            <p:cNvSpPr/>
            <p:nvPr/>
          </p:nvSpPr>
          <p:spPr>
            <a:xfrm>
              <a:off x="1135759" y="3361223"/>
              <a:ext cx="403903" cy="384691"/>
            </a:xfrm>
            <a:custGeom>
              <a:avLst/>
              <a:gdLst>
                <a:gd name="connsiteX0" fmla="*/ 69048 w 609763"/>
                <a:gd name="connsiteY0" fmla="*/ 467002 h 580760"/>
                <a:gd name="connsiteX1" fmla="*/ 84749 w 609763"/>
                <a:gd name="connsiteY1" fmla="*/ 482703 h 580760"/>
                <a:gd name="connsiteX2" fmla="*/ 69048 w 609763"/>
                <a:gd name="connsiteY2" fmla="*/ 498404 h 580760"/>
                <a:gd name="connsiteX3" fmla="*/ 53347 w 609763"/>
                <a:gd name="connsiteY3" fmla="*/ 482703 h 580760"/>
                <a:gd name="connsiteX4" fmla="*/ 69048 w 609763"/>
                <a:gd name="connsiteY4" fmla="*/ 467002 h 580760"/>
                <a:gd name="connsiteX5" fmla="*/ 69048 w 609763"/>
                <a:gd name="connsiteY5" fmla="*/ 327212 h 580760"/>
                <a:gd name="connsiteX6" fmla="*/ 84749 w 609763"/>
                <a:gd name="connsiteY6" fmla="*/ 342913 h 580760"/>
                <a:gd name="connsiteX7" fmla="*/ 69048 w 609763"/>
                <a:gd name="connsiteY7" fmla="*/ 358614 h 580760"/>
                <a:gd name="connsiteX8" fmla="*/ 53347 w 609763"/>
                <a:gd name="connsiteY8" fmla="*/ 342913 h 580760"/>
                <a:gd name="connsiteX9" fmla="*/ 69048 w 609763"/>
                <a:gd name="connsiteY9" fmla="*/ 327212 h 580760"/>
                <a:gd name="connsiteX10" fmla="*/ 443351 w 609763"/>
                <a:gd name="connsiteY10" fmla="*/ 299768 h 580760"/>
                <a:gd name="connsiteX11" fmla="*/ 370388 w 609763"/>
                <a:gd name="connsiteY11" fmla="*/ 324702 h 580760"/>
                <a:gd name="connsiteX12" fmla="*/ 358882 w 609763"/>
                <a:gd name="connsiteY12" fmla="*/ 368686 h 580760"/>
                <a:gd name="connsiteX13" fmla="*/ 363653 w 609763"/>
                <a:gd name="connsiteY13" fmla="*/ 378772 h 580760"/>
                <a:gd name="connsiteX14" fmla="*/ 347096 w 609763"/>
                <a:gd name="connsiteY14" fmla="*/ 410429 h 580760"/>
                <a:gd name="connsiteX15" fmla="*/ 360285 w 609763"/>
                <a:gd name="connsiteY15" fmla="*/ 417153 h 580760"/>
                <a:gd name="connsiteX16" fmla="*/ 359163 w 609763"/>
                <a:gd name="connsiteY16" fmla="*/ 426118 h 580760"/>
                <a:gd name="connsiteX17" fmla="*/ 365056 w 609763"/>
                <a:gd name="connsiteY17" fmla="*/ 441526 h 580760"/>
                <a:gd name="connsiteX18" fmla="*/ 363933 w 609763"/>
                <a:gd name="connsiteY18" fmla="*/ 455534 h 580760"/>
                <a:gd name="connsiteX19" fmla="*/ 381332 w 609763"/>
                <a:gd name="connsiteY19" fmla="*/ 463658 h 580760"/>
                <a:gd name="connsiteX20" fmla="*/ 404063 w 609763"/>
                <a:gd name="connsiteY20" fmla="*/ 460016 h 580760"/>
                <a:gd name="connsiteX21" fmla="*/ 392277 w 609763"/>
                <a:gd name="connsiteY21" fmla="*/ 489993 h 580760"/>
                <a:gd name="connsiteX22" fmla="*/ 499476 w 609763"/>
                <a:gd name="connsiteY22" fmla="*/ 489993 h 580760"/>
                <a:gd name="connsiteX23" fmla="*/ 468888 w 609763"/>
                <a:gd name="connsiteY23" fmla="*/ 437884 h 580760"/>
                <a:gd name="connsiteX24" fmla="*/ 499196 w 609763"/>
                <a:gd name="connsiteY24" fmla="*/ 360842 h 580760"/>
                <a:gd name="connsiteX25" fmla="*/ 443351 w 609763"/>
                <a:gd name="connsiteY25" fmla="*/ 299768 h 580760"/>
                <a:gd name="connsiteX26" fmla="*/ 394522 w 609763"/>
                <a:gd name="connsiteY26" fmla="*/ 208438 h 580760"/>
                <a:gd name="connsiteX27" fmla="*/ 405466 w 609763"/>
                <a:gd name="connsiteY27" fmla="*/ 213481 h 580760"/>
                <a:gd name="connsiteX28" fmla="*/ 416972 w 609763"/>
                <a:gd name="connsiteY28" fmla="*/ 244578 h 580760"/>
                <a:gd name="connsiteX29" fmla="*/ 431845 w 609763"/>
                <a:gd name="connsiteY29" fmla="*/ 252702 h 580760"/>
                <a:gd name="connsiteX30" fmla="*/ 441106 w 609763"/>
                <a:gd name="connsiteY30" fmla="*/ 245699 h 580760"/>
                <a:gd name="connsiteX31" fmla="*/ 455137 w 609763"/>
                <a:gd name="connsiteY31" fmla="*/ 215162 h 580760"/>
                <a:gd name="connsiteX32" fmla="*/ 466082 w 609763"/>
                <a:gd name="connsiteY32" fmla="*/ 211240 h 580760"/>
                <a:gd name="connsiteX33" fmla="*/ 534555 w 609763"/>
                <a:gd name="connsiteY33" fmla="*/ 242617 h 580760"/>
                <a:gd name="connsiteX34" fmla="*/ 538764 w 609763"/>
                <a:gd name="connsiteY34" fmla="*/ 253823 h 580760"/>
                <a:gd name="connsiteX35" fmla="*/ 524733 w 609763"/>
                <a:gd name="connsiteY35" fmla="*/ 284080 h 580760"/>
                <a:gd name="connsiteX36" fmla="*/ 529223 w 609763"/>
                <a:gd name="connsiteY36" fmla="*/ 300329 h 580760"/>
                <a:gd name="connsiteX37" fmla="*/ 541009 w 609763"/>
                <a:gd name="connsiteY37" fmla="*/ 301729 h 580760"/>
                <a:gd name="connsiteX38" fmla="*/ 572439 w 609763"/>
                <a:gd name="connsiteY38" fmla="*/ 290243 h 580760"/>
                <a:gd name="connsiteX39" fmla="*/ 583103 w 609763"/>
                <a:gd name="connsiteY39" fmla="*/ 295286 h 580760"/>
                <a:gd name="connsiteX40" fmla="*/ 609201 w 609763"/>
                <a:gd name="connsiteY40" fmla="*/ 365885 h 580760"/>
                <a:gd name="connsiteX41" fmla="*/ 604431 w 609763"/>
                <a:gd name="connsiteY41" fmla="*/ 376530 h 580760"/>
                <a:gd name="connsiteX42" fmla="*/ 573001 w 609763"/>
                <a:gd name="connsiteY42" fmla="*/ 388297 h 580760"/>
                <a:gd name="connsiteX43" fmla="*/ 565143 w 609763"/>
                <a:gd name="connsiteY43" fmla="*/ 396982 h 580760"/>
                <a:gd name="connsiteX44" fmla="*/ 572159 w 609763"/>
                <a:gd name="connsiteY44" fmla="*/ 412110 h 580760"/>
                <a:gd name="connsiteX45" fmla="*/ 602466 w 609763"/>
                <a:gd name="connsiteY45" fmla="*/ 426118 h 580760"/>
                <a:gd name="connsiteX46" fmla="*/ 606395 w 609763"/>
                <a:gd name="connsiteY46" fmla="*/ 437044 h 580760"/>
                <a:gd name="connsiteX47" fmla="*/ 574965 w 609763"/>
                <a:gd name="connsiteY47" fmla="*/ 505681 h 580760"/>
                <a:gd name="connsiteX48" fmla="*/ 563740 w 609763"/>
                <a:gd name="connsiteY48" fmla="*/ 509604 h 580760"/>
                <a:gd name="connsiteX49" fmla="*/ 533432 w 609763"/>
                <a:gd name="connsiteY49" fmla="*/ 495596 h 580760"/>
                <a:gd name="connsiteX50" fmla="*/ 517156 w 609763"/>
                <a:gd name="connsiteY50" fmla="*/ 500358 h 580760"/>
                <a:gd name="connsiteX51" fmla="*/ 515753 w 609763"/>
                <a:gd name="connsiteY51" fmla="*/ 511845 h 580760"/>
                <a:gd name="connsiteX52" fmla="*/ 527258 w 609763"/>
                <a:gd name="connsiteY52" fmla="*/ 543222 h 580760"/>
                <a:gd name="connsiteX53" fmla="*/ 522488 w 609763"/>
                <a:gd name="connsiteY53" fmla="*/ 554148 h 580760"/>
                <a:gd name="connsiteX54" fmla="*/ 451489 w 609763"/>
                <a:gd name="connsiteY54" fmla="*/ 580202 h 580760"/>
                <a:gd name="connsiteX55" fmla="*/ 440825 w 609763"/>
                <a:gd name="connsiteY55" fmla="*/ 575160 h 580760"/>
                <a:gd name="connsiteX56" fmla="*/ 429320 w 609763"/>
                <a:gd name="connsiteY56" fmla="*/ 543782 h 580760"/>
                <a:gd name="connsiteX57" fmla="*/ 414727 w 609763"/>
                <a:gd name="connsiteY57" fmla="*/ 535658 h 580760"/>
                <a:gd name="connsiteX58" fmla="*/ 405186 w 609763"/>
                <a:gd name="connsiteY58" fmla="*/ 542942 h 580760"/>
                <a:gd name="connsiteX59" fmla="*/ 391154 w 609763"/>
                <a:gd name="connsiteY59" fmla="*/ 573198 h 580760"/>
                <a:gd name="connsiteX60" fmla="*/ 380210 w 609763"/>
                <a:gd name="connsiteY60" fmla="*/ 577401 h 580760"/>
                <a:gd name="connsiteX61" fmla="*/ 311456 w 609763"/>
                <a:gd name="connsiteY61" fmla="*/ 545743 h 580760"/>
                <a:gd name="connsiteX62" fmla="*/ 307527 w 609763"/>
                <a:gd name="connsiteY62" fmla="*/ 534537 h 580760"/>
                <a:gd name="connsiteX63" fmla="*/ 321559 w 609763"/>
                <a:gd name="connsiteY63" fmla="*/ 504561 h 580760"/>
                <a:gd name="connsiteX64" fmla="*/ 317069 w 609763"/>
                <a:gd name="connsiteY64" fmla="*/ 488312 h 580760"/>
                <a:gd name="connsiteX65" fmla="*/ 305282 w 609763"/>
                <a:gd name="connsiteY65" fmla="*/ 486631 h 580760"/>
                <a:gd name="connsiteX66" fmla="*/ 273852 w 609763"/>
                <a:gd name="connsiteY66" fmla="*/ 498397 h 580760"/>
                <a:gd name="connsiteX67" fmla="*/ 263188 w 609763"/>
                <a:gd name="connsiteY67" fmla="*/ 493355 h 580760"/>
                <a:gd name="connsiteX68" fmla="*/ 236809 w 609763"/>
                <a:gd name="connsiteY68" fmla="*/ 422756 h 580760"/>
                <a:gd name="connsiteX69" fmla="*/ 241861 w 609763"/>
                <a:gd name="connsiteY69" fmla="*/ 411830 h 580760"/>
                <a:gd name="connsiteX70" fmla="*/ 273291 w 609763"/>
                <a:gd name="connsiteY70" fmla="*/ 400344 h 580760"/>
                <a:gd name="connsiteX71" fmla="*/ 281429 w 609763"/>
                <a:gd name="connsiteY71" fmla="*/ 385776 h 580760"/>
                <a:gd name="connsiteX72" fmla="*/ 274133 w 609763"/>
                <a:gd name="connsiteY72" fmla="*/ 376530 h 580760"/>
                <a:gd name="connsiteX73" fmla="*/ 243825 w 609763"/>
                <a:gd name="connsiteY73" fmla="*/ 362523 h 580760"/>
                <a:gd name="connsiteX74" fmla="*/ 239896 w 609763"/>
                <a:gd name="connsiteY74" fmla="*/ 351317 h 580760"/>
                <a:gd name="connsiteX75" fmla="*/ 271327 w 609763"/>
                <a:gd name="connsiteY75" fmla="*/ 282959 h 580760"/>
                <a:gd name="connsiteX76" fmla="*/ 282552 w 609763"/>
                <a:gd name="connsiteY76" fmla="*/ 278757 h 580760"/>
                <a:gd name="connsiteX77" fmla="*/ 312859 w 609763"/>
                <a:gd name="connsiteY77" fmla="*/ 292764 h 580760"/>
                <a:gd name="connsiteX78" fmla="*/ 328855 w 609763"/>
                <a:gd name="connsiteY78" fmla="*/ 288282 h 580760"/>
                <a:gd name="connsiteX79" fmla="*/ 330539 w 609763"/>
                <a:gd name="connsiteY79" fmla="*/ 276796 h 580760"/>
                <a:gd name="connsiteX80" fmla="*/ 318752 w 609763"/>
                <a:gd name="connsiteY80" fmla="*/ 245418 h 580760"/>
                <a:gd name="connsiteX81" fmla="*/ 323804 w 609763"/>
                <a:gd name="connsiteY81" fmla="*/ 234492 h 580760"/>
                <a:gd name="connsiteX82" fmla="*/ 69048 w 609763"/>
                <a:gd name="connsiteY82" fmla="*/ 187422 h 580760"/>
                <a:gd name="connsiteX83" fmla="*/ 84749 w 609763"/>
                <a:gd name="connsiteY83" fmla="*/ 203123 h 580760"/>
                <a:gd name="connsiteX84" fmla="*/ 69048 w 609763"/>
                <a:gd name="connsiteY84" fmla="*/ 218824 h 580760"/>
                <a:gd name="connsiteX85" fmla="*/ 53347 w 609763"/>
                <a:gd name="connsiteY85" fmla="*/ 203123 h 580760"/>
                <a:gd name="connsiteX86" fmla="*/ 69048 w 609763"/>
                <a:gd name="connsiteY86" fmla="*/ 187422 h 580760"/>
                <a:gd name="connsiteX87" fmla="*/ 70434 w 609763"/>
                <a:gd name="connsiteY87" fmla="*/ 0 h 580760"/>
                <a:gd name="connsiteX88" fmla="*/ 409976 w 609763"/>
                <a:gd name="connsiteY88" fmla="*/ 0 h 580760"/>
                <a:gd name="connsiteX89" fmla="*/ 436635 w 609763"/>
                <a:gd name="connsiteY89" fmla="*/ 21853 h 580760"/>
                <a:gd name="connsiteX90" fmla="*/ 480130 w 609763"/>
                <a:gd name="connsiteY90" fmla="*/ 180149 h 580760"/>
                <a:gd name="connsiteX91" fmla="*/ 480410 w 609763"/>
                <a:gd name="connsiteY91" fmla="*/ 181270 h 580760"/>
                <a:gd name="connsiteX92" fmla="*/ 480410 w 609763"/>
                <a:gd name="connsiteY92" fmla="*/ 192196 h 580760"/>
                <a:gd name="connsiteX93" fmla="*/ 475920 w 609763"/>
                <a:gd name="connsiteY93" fmla="*/ 189955 h 580760"/>
                <a:gd name="connsiteX94" fmla="*/ 458522 w 609763"/>
                <a:gd name="connsiteY94" fmla="*/ 187713 h 580760"/>
                <a:gd name="connsiteX95" fmla="*/ 458522 w 609763"/>
                <a:gd name="connsiteY95" fmla="*/ 181270 h 580760"/>
                <a:gd name="connsiteX96" fmla="*/ 436635 w 609763"/>
                <a:gd name="connsiteY96" fmla="*/ 159697 h 580760"/>
                <a:gd name="connsiteX97" fmla="*/ 43775 w 609763"/>
                <a:gd name="connsiteY97" fmla="*/ 159697 h 580760"/>
                <a:gd name="connsiteX98" fmla="*/ 21888 w 609763"/>
                <a:gd name="connsiteY98" fmla="*/ 181270 h 580760"/>
                <a:gd name="connsiteX99" fmla="*/ 21888 w 609763"/>
                <a:gd name="connsiteY99" fmla="*/ 224977 h 580760"/>
                <a:gd name="connsiteX100" fmla="*/ 43775 w 609763"/>
                <a:gd name="connsiteY100" fmla="*/ 246830 h 580760"/>
                <a:gd name="connsiteX101" fmla="*/ 295486 w 609763"/>
                <a:gd name="connsiteY101" fmla="*/ 246830 h 580760"/>
                <a:gd name="connsiteX102" fmla="*/ 296889 w 609763"/>
                <a:gd name="connsiteY102" fmla="*/ 253274 h 580760"/>
                <a:gd name="connsiteX103" fmla="*/ 299976 w 609763"/>
                <a:gd name="connsiteY103" fmla="*/ 261118 h 580760"/>
                <a:gd name="connsiteX104" fmla="*/ 292119 w 609763"/>
                <a:gd name="connsiteY104" fmla="*/ 257756 h 580760"/>
                <a:gd name="connsiteX105" fmla="*/ 250307 w 609763"/>
                <a:gd name="connsiteY105" fmla="*/ 273166 h 580760"/>
                <a:gd name="connsiteX106" fmla="*/ 238241 w 609763"/>
                <a:gd name="connsiteY106" fmla="*/ 299222 h 580760"/>
                <a:gd name="connsiteX107" fmla="*/ 43775 w 609763"/>
                <a:gd name="connsiteY107" fmla="*/ 299222 h 580760"/>
                <a:gd name="connsiteX108" fmla="*/ 21888 w 609763"/>
                <a:gd name="connsiteY108" fmla="*/ 321075 h 580760"/>
                <a:gd name="connsiteX109" fmla="*/ 21888 w 609763"/>
                <a:gd name="connsiteY109" fmla="*/ 364781 h 580760"/>
                <a:gd name="connsiteX110" fmla="*/ 43775 w 609763"/>
                <a:gd name="connsiteY110" fmla="*/ 386634 h 580760"/>
                <a:gd name="connsiteX111" fmla="*/ 240486 w 609763"/>
                <a:gd name="connsiteY111" fmla="*/ 386634 h 580760"/>
                <a:gd name="connsiteX112" fmla="*/ 241889 w 609763"/>
                <a:gd name="connsiteY112" fmla="*/ 387195 h 580760"/>
                <a:gd name="connsiteX113" fmla="*/ 233751 w 609763"/>
                <a:gd name="connsiteY113" fmla="*/ 389997 h 580760"/>
                <a:gd name="connsiteX114" fmla="*/ 214950 w 609763"/>
                <a:gd name="connsiteY114" fmla="*/ 430621 h 580760"/>
                <a:gd name="connsiteX115" fmla="*/ 218317 w 609763"/>
                <a:gd name="connsiteY115" fmla="*/ 439026 h 580760"/>
                <a:gd name="connsiteX116" fmla="*/ 43775 w 609763"/>
                <a:gd name="connsiteY116" fmla="*/ 439026 h 580760"/>
                <a:gd name="connsiteX117" fmla="*/ 21888 w 609763"/>
                <a:gd name="connsiteY117" fmla="*/ 460879 h 580760"/>
                <a:gd name="connsiteX118" fmla="*/ 21888 w 609763"/>
                <a:gd name="connsiteY118" fmla="*/ 504586 h 580760"/>
                <a:gd name="connsiteX119" fmla="*/ 43775 w 609763"/>
                <a:gd name="connsiteY119" fmla="*/ 526439 h 580760"/>
                <a:gd name="connsiteX120" fmla="*/ 285945 w 609763"/>
                <a:gd name="connsiteY120" fmla="*/ 526439 h 580760"/>
                <a:gd name="connsiteX121" fmla="*/ 285103 w 609763"/>
                <a:gd name="connsiteY121" fmla="*/ 548012 h 580760"/>
                <a:gd name="connsiteX122" fmla="*/ 43775 w 609763"/>
                <a:gd name="connsiteY122" fmla="*/ 548012 h 580760"/>
                <a:gd name="connsiteX123" fmla="*/ 0 w 609763"/>
                <a:gd name="connsiteY123" fmla="*/ 504586 h 580760"/>
                <a:gd name="connsiteX124" fmla="*/ 0 w 609763"/>
                <a:gd name="connsiteY124" fmla="*/ 460879 h 580760"/>
                <a:gd name="connsiteX125" fmla="*/ 280 w 609763"/>
                <a:gd name="connsiteY125" fmla="*/ 459479 h 580760"/>
                <a:gd name="connsiteX126" fmla="*/ 11505 w 609763"/>
                <a:gd name="connsiteY126" fmla="*/ 394199 h 580760"/>
                <a:gd name="connsiteX127" fmla="*/ 0 w 609763"/>
                <a:gd name="connsiteY127" fmla="*/ 364781 h 580760"/>
                <a:gd name="connsiteX128" fmla="*/ 0 w 609763"/>
                <a:gd name="connsiteY128" fmla="*/ 321075 h 580760"/>
                <a:gd name="connsiteX129" fmla="*/ 280 w 609763"/>
                <a:gd name="connsiteY129" fmla="*/ 319954 h 580760"/>
                <a:gd name="connsiteX130" fmla="*/ 11505 w 609763"/>
                <a:gd name="connsiteY130" fmla="*/ 254394 h 580760"/>
                <a:gd name="connsiteX131" fmla="*/ 0 w 609763"/>
                <a:gd name="connsiteY131" fmla="*/ 224977 h 580760"/>
                <a:gd name="connsiteX132" fmla="*/ 0 w 609763"/>
                <a:gd name="connsiteY132" fmla="*/ 181270 h 580760"/>
                <a:gd name="connsiteX133" fmla="*/ 280 w 609763"/>
                <a:gd name="connsiteY133" fmla="*/ 180149 h 580760"/>
                <a:gd name="connsiteX134" fmla="*/ 43775 w 609763"/>
                <a:gd name="connsiteY134" fmla="*/ 21853 h 580760"/>
                <a:gd name="connsiteX135" fmla="*/ 70434 w 609763"/>
                <a:gd name="connsiteY135" fmla="*/ 0 h 5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9763" h="580760">
                  <a:moveTo>
                    <a:pt x="69048" y="467002"/>
                  </a:moveTo>
                  <a:cubicBezTo>
                    <a:pt x="77719" y="467002"/>
                    <a:pt x="84749" y="474032"/>
                    <a:pt x="84749" y="482703"/>
                  </a:cubicBezTo>
                  <a:cubicBezTo>
                    <a:pt x="84749" y="491374"/>
                    <a:pt x="77719" y="498404"/>
                    <a:pt x="69048" y="498404"/>
                  </a:cubicBezTo>
                  <a:cubicBezTo>
                    <a:pt x="60377" y="498404"/>
                    <a:pt x="53347" y="491374"/>
                    <a:pt x="53347" y="482703"/>
                  </a:cubicBezTo>
                  <a:cubicBezTo>
                    <a:pt x="53347" y="474032"/>
                    <a:pt x="60377" y="467002"/>
                    <a:pt x="69048" y="467002"/>
                  </a:cubicBezTo>
                  <a:close/>
                  <a:moveTo>
                    <a:pt x="69048" y="327212"/>
                  </a:moveTo>
                  <a:cubicBezTo>
                    <a:pt x="77719" y="327212"/>
                    <a:pt x="84749" y="334242"/>
                    <a:pt x="84749" y="342913"/>
                  </a:cubicBezTo>
                  <a:cubicBezTo>
                    <a:pt x="84749" y="351584"/>
                    <a:pt x="77719" y="358614"/>
                    <a:pt x="69048" y="358614"/>
                  </a:cubicBezTo>
                  <a:cubicBezTo>
                    <a:pt x="60377" y="358614"/>
                    <a:pt x="53347" y="351584"/>
                    <a:pt x="53347" y="342913"/>
                  </a:cubicBezTo>
                  <a:cubicBezTo>
                    <a:pt x="53347" y="334242"/>
                    <a:pt x="60377" y="327212"/>
                    <a:pt x="69048" y="327212"/>
                  </a:cubicBezTo>
                  <a:close/>
                  <a:moveTo>
                    <a:pt x="443351" y="299768"/>
                  </a:moveTo>
                  <a:cubicBezTo>
                    <a:pt x="408273" y="295286"/>
                    <a:pt x="381894" y="303130"/>
                    <a:pt x="370388" y="324702"/>
                  </a:cubicBezTo>
                  <a:cubicBezTo>
                    <a:pt x="358882" y="346274"/>
                    <a:pt x="358040" y="365324"/>
                    <a:pt x="358882" y="368686"/>
                  </a:cubicBezTo>
                  <a:cubicBezTo>
                    <a:pt x="359724" y="372328"/>
                    <a:pt x="363653" y="378772"/>
                    <a:pt x="363653" y="378772"/>
                  </a:cubicBezTo>
                  <a:cubicBezTo>
                    <a:pt x="363653" y="378772"/>
                    <a:pt x="345973" y="405947"/>
                    <a:pt x="347096" y="410429"/>
                  </a:cubicBezTo>
                  <a:cubicBezTo>
                    <a:pt x="348218" y="414912"/>
                    <a:pt x="360285" y="417153"/>
                    <a:pt x="360285" y="417153"/>
                  </a:cubicBezTo>
                  <a:cubicBezTo>
                    <a:pt x="360285" y="417153"/>
                    <a:pt x="361408" y="420234"/>
                    <a:pt x="359163" y="426118"/>
                  </a:cubicBezTo>
                  <a:cubicBezTo>
                    <a:pt x="356918" y="432281"/>
                    <a:pt x="363372" y="439005"/>
                    <a:pt x="365056" y="441526"/>
                  </a:cubicBezTo>
                  <a:cubicBezTo>
                    <a:pt x="367020" y="444048"/>
                    <a:pt x="362530" y="451332"/>
                    <a:pt x="363933" y="455534"/>
                  </a:cubicBezTo>
                  <a:cubicBezTo>
                    <a:pt x="365617" y="459736"/>
                    <a:pt x="372913" y="464779"/>
                    <a:pt x="381332" y="463658"/>
                  </a:cubicBezTo>
                  <a:cubicBezTo>
                    <a:pt x="389470" y="462818"/>
                    <a:pt x="400415" y="460857"/>
                    <a:pt x="404063" y="460016"/>
                  </a:cubicBezTo>
                  <a:cubicBezTo>
                    <a:pt x="412482" y="479907"/>
                    <a:pt x="392277" y="489993"/>
                    <a:pt x="392277" y="489993"/>
                  </a:cubicBezTo>
                  <a:lnTo>
                    <a:pt x="499476" y="489993"/>
                  </a:lnTo>
                  <a:cubicBezTo>
                    <a:pt x="499476" y="489993"/>
                    <a:pt x="468327" y="465059"/>
                    <a:pt x="468888" y="437884"/>
                  </a:cubicBezTo>
                  <a:cubicBezTo>
                    <a:pt x="469169" y="422476"/>
                    <a:pt x="499476" y="403145"/>
                    <a:pt x="499196" y="360842"/>
                  </a:cubicBezTo>
                  <a:cubicBezTo>
                    <a:pt x="499196" y="339550"/>
                    <a:pt x="478429" y="304251"/>
                    <a:pt x="443351" y="299768"/>
                  </a:cubicBezTo>
                  <a:close/>
                  <a:moveTo>
                    <a:pt x="394522" y="208438"/>
                  </a:moveTo>
                  <a:cubicBezTo>
                    <a:pt x="399012" y="206757"/>
                    <a:pt x="403782" y="208998"/>
                    <a:pt x="405466" y="213481"/>
                  </a:cubicBezTo>
                  <a:lnTo>
                    <a:pt x="416972" y="244578"/>
                  </a:lnTo>
                  <a:cubicBezTo>
                    <a:pt x="418656" y="249060"/>
                    <a:pt x="428478" y="252702"/>
                    <a:pt x="431845" y="252702"/>
                  </a:cubicBezTo>
                  <a:cubicBezTo>
                    <a:pt x="434932" y="252983"/>
                    <a:pt x="439141" y="249621"/>
                    <a:pt x="441106" y="245699"/>
                  </a:cubicBezTo>
                  <a:lnTo>
                    <a:pt x="455137" y="215162"/>
                  </a:lnTo>
                  <a:cubicBezTo>
                    <a:pt x="456821" y="211240"/>
                    <a:pt x="461872" y="209279"/>
                    <a:pt x="466082" y="211240"/>
                  </a:cubicBezTo>
                  <a:lnTo>
                    <a:pt x="534555" y="242617"/>
                  </a:lnTo>
                  <a:cubicBezTo>
                    <a:pt x="538764" y="244578"/>
                    <a:pt x="540728" y="249621"/>
                    <a:pt x="538764" y="253823"/>
                  </a:cubicBezTo>
                  <a:lnTo>
                    <a:pt x="524733" y="284080"/>
                  </a:lnTo>
                  <a:cubicBezTo>
                    <a:pt x="522768" y="288282"/>
                    <a:pt x="527258" y="297807"/>
                    <a:pt x="529223" y="300329"/>
                  </a:cubicBezTo>
                  <a:cubicBezTo>
                    <a:pt x="531468" y="302570"/>
                    <a:pt x="536519" y="303410"/>
                    <a:pt x="541009" y="301729"/>
                  </a:cubicBezTo>
                  <a:lnTo>
                    <a:pt x="572439" y="290243"/>
                  </a:lnTo>
                  <a:cubicBezTo>
                    <a:pt x="576649" y="288562"/>
                    <a:pt x="581700" y="290803"/>
                    <a:pt x="583103" y="295286"/>
                  </a:cubicBezTo>
                  <a:lnTo>
                    <a:pt x="609201" y="365885"/>
                  </a:lnTo>
                  <a:cubicBezTo>
                    <a:pt x="610885" y="370087"/>
                    <a:pt x="608640" y="375130"/>
                    <a:pt x="604431" y="376530"/>
                  </a:cubicBezTo>
                  <a:lnTo>
                    <a:pt x="573001" y="388297"/>
                  </a:lnTo>
                  <a:cubicBezTo>
                    <a:pt x="568511" y="389698"/>
                    <a:pt x="565143" y="393620"/>
                    <a:pt x="565143" y="396982"/>
                  </a:cubicBezTo>
                  <a:cubicBezTo>
                    <a:pt x="565143" y="400063"/>
                    <a:pt x="567949" y="410149"/>
                    <a:pt x="572159" y="412110"/>
                  </a:cubicBezTo>
                  <a:lnTo>
                    <a:pt x="602466" y="426118"/>
                  </a:lnTo>
                  <a:cubicBezTo>
                    <a:pt x="606676" y="428079"/>
                    <a:pt x="608360" y="433122"/>
                    <a:pt x="606395" y="437044"/>
                  </a:cubicBezTo>
                  <a:lnTo>
                    <a:pt x="574965" y="505681"/>
                  </a:lnTo>
                  <a:cubicBezTo>
                    <a:pt x="573001" y="509884"/>
                    <a:pt x="567949" y="511565"/>
                    <a:pt x="563740" y="509604"/>
                  </a:cubicBezTo>
                  <a:lnTo>
                    <a:pt x="533432" y="495596"/>
                  </a:lnTo>
                  <a:cubicBezTo>
                    <a:pt x="529223" y="493915"/>
                    <a:pt x="519681" y="498117"/>
                    <a:pt x="517156" y="500358"/>
                  </a:cubicBezTo>
                  <a:cubicBezTo>
                    <a:pt x="514911" y="502320"/>
                    <a:pt x="514069" y="507642"/>
                    <a:pt x="515753" y="511845"/>
                  </a:cubicBezTo>
                  <a:lnTo>
                    <a:pt x="527258" y="543222"/>
                  </a:lnTo>
                  <a:cubicBezTo>
                    <a:pt x="528942" y="547704"/>
                    <a:pt x="526697" y="552467"/>
                    <a:pt x="522488" y="554148"/>
                  </a:cubicBezTo>
                  <a:lnTo>
                    <a:pt x="451489" y="580202"/>
                  </a:lnTo>
                  <a:cubicBezTo>
                    <a:pt x="447280" y="581883"/>
                    <a:pt x="442228" y="579642"/>
                    <a:pt x="440825" y="575160"/>
                  </a:cubicBezTo>
                  <a:lnTo>
                    <a:pt x="429320" y="543782"/>
                  </a:lnTo>
                  <a:cubicBezTo>
                    <a:pt x="427636" y="539580"/>
                    <a:pt x="417814" y="535938"/>
                    <a:pt x="414727" y="535658"/>
                  </a:cubicBezTo>
                  <a:cubicBezTo>
                    <a:pt x="411359" y="535658"/>
                    <a:pt x="407150" y="538740"/>
                    <a:pt x="405186" y="542942"/>
                  </a:cubicBezTo>
                  <a:lnTo>
                    <a:pt x="391154" y="573198"/>
                  </a:lnTo>
                  <a:cubicBezTo>
                    <a:pt x="389470" y="577401"/>
                    <a:pt x="384419" y="579362"/>
                    <a:pt x="380210" y="577401"/>
                  </a:cubicBezTo>
                  <a:lnTo>
                    <a:pt x="311456" y="545743"/>
                  </a:lnTo>
                  <a:cubicBezTo>
                    <a:pt x="307527" y="543782"/>
                    <a:pt x="305563" y="538740"/>
                    <a:pt x="307527" y="534537"/>
                  </a:cubicBezTo>
                  <a:lnTo>
                    <a:pt x="321559" y="504561"/>
                  </a:lnTo>
                  <a:cubicBezTo>
                    <a:pt x="323523" y="500078"/>
                    <a:pt x="319033" y="490833"/>
                    <a:pt x="317069" y="488312"/>
                  </a:cubicBezTo>
                  <a:cubicBezTo>
                    <a:pt x="314824" y="485790"/>
                    <a:pt x="309492" y="485230"/>
                    <a:pt x="305282" y="486631"/>
                  </a:cubicBezTo>
                  <a:lnTo>
                    <a:pt x="273852" y="498397"/>
                  </a:lnTo>
                  <a:cubicBezTo>
                    <a:pt x="269643" y="500078"/>
                    <a:pt x="264591" y="497557"/>
                    <a:pt x="263188" y="493355"/>
                  </a:cubicBezTo>
                  <a:lnTo>
                    <a:pt x="236809" y="422756"/>
                  </a:lnTo>
                  <a:cubicBezTo>
                    <a:pt x="235406" y="418273"/>
                    <a:pt x="237651" y="413511"/>
                    <a:pt x="241861" y="411830"/>
                  </a:cubicBezTo>
                  <a:lnTo>
                    <a:pt x="273291" y="400344"/>
                  </a:lnTo>
                  <a:cubicBezTo>
                    <a:pt x="277500" y="398663"/>
                    <a:pt x="281148" y="388857"/>
                    <a:pt x="281429" y="385776"/>
                  </a:cubicBezTo>
                  <a:cubicBezTo>
                    <a:pt x="281710" y="382694"/>
                    <a:pt x="278342" y="378211"/>
                    <a:pt x="274133" y="376530"/>
                  </a:cubicBezTo>
                  <a:lnTo>
                    <a:pt x="243825" y="362523"/>
                  </a:lnTo>
                  <a:cubicBezTo>
                    <a:pt x="239616" y="360562"/>
                    <a:pt x="237932" y="355519"/>
                    <a:pt x="239896" y="351317"/>
                  </a:cubicBezTo>
                  <a:lnTo>
                    <a:pt x="271327" y="282959"/>
                  </a:lnTo>
                  <a:cubicBezTo>
                    <a:pt x="273291" y="278757"/>
                    <a:pt x="278342" y="277076"/>
                    <a:pt x="282552" y="278757"/>
                  </a:cubicBezTo>
                  <a:lnTo>
                    <a:pt x="312859" y="292764"/>
                  </a:lnTo>
                  <a:cubicBezTo>
                    <a:pt x="317069" y="294726"/>
                    <a:pt x="326610" y="290243"/>
                    <a:pt x="328855" y="288282"/>
                  </a:cubicBezTo>
                  <a:cubicBezTo>
                    <a:pt x="331381" y="286321"/>
                    <a:pt x="331942" y="280998"/>
                    <a:pt x="330539" y="276796"/>
                  </a:cubicBezTo>
                  <a:lnTo>
                    <a:pt x="318752" y="245418"/>
                  </a:lnTo>
                  <a:cubicBezTo>
                    <a:pt x="317349" y="240936"/>
                    <a:pt x="319594" y="236173"/>
                    <a:pt x="323804" y="234492"/>
                  </a:cubicBezTo>
                  <a:close/>
                  <a:moveTo>
                    <a:pt x="69048" y="187422"/>
                  </a:moveTo>
                  <a:cubicBezTo>
                    <a:pt x="77719" y="187422"/>
                    <a:pt x="84749" y="194452"/>
                    <a:pt x="84749" y="203123"/>
                  </a:cubicBezTo>
                  <a:cubicBezTo>
                    <a:pt x="84749" y="211794"/>
                    <a:pt x="77719" y="218824"/>
                    <a:pt x="69048" y="218824"/>
                  </a:cubicBezTo>
                  <a:cubicBezTo>
                    <a:pt x="60377" y="218824"/>
                    <a:pt x="53347" y="211794"/>
                    <a:pt x="53347" y="203123"/>
                  </a:cubicBezTo>
                  <a:cubicBezTo>
                    <a:pt x="53347" y="194452"/>
                    <a:pt x="60377" y="187422"/>
                    <a:pt x="69048" y="187422"/>
                  </a:cubicBezTo>
                  <a:close/>
                  <a:moveTo>
                    <a:pt x="70434" y="0"/>
                  </a:moveTo>
                  <a:lnTo>
                    <a:pt x="409976" y="0"/>
                  </a:lnTo>
                  <a:cubicBezTo>
                    <a:pt x="423165" y="0"/>
                    <a:pt x="435231" y="9806"/>
                    <a:pt x="436635" y="21853"/>
                  </a:cubicBezTo>
                  <a:lnTo>
                    <a:pt x="480130" y="180149"/>
                  </a:lnTo>
                  <a:cubicBezTo>
                    <a:pt x="480130" y="180429"/>
                    <a:pt x="480410" y="180989"/>
                    <a:pt x="480410" y="181270"/>
                  </a:cubicBezTo>
                  <a:lnTo>
                    <a:pt x="480410" y="192196"/>
                  </a:lnTo>
                  <a:lnTo>
                    <a:pt x="475920" y="189955"/>
                  </a:lnTo>
                  <a:cubicBezTo>
                    <a:pt x="470308" y="187433"/>
                    <a:pt x="464415" y="186873"/>
                    <a:pt x="458522" y="187713"/>
                  </a:cubicBezTo>
                  <a:lnTo>
                    <a:pt x="458522" y="181270"/>
                  </a:lnTo>
                  <a:cubicBezTo>
                    <a:pt x="458522" y="169502"/>
                    <a:pt x="448701" y="159697"/>
                    <a:pt x="436635" y="159697"/>
                  </a:cubicBezTo>
                  <a:lnTo>
                    <a:pt x="43775" y="159697"/>
                  </a:lnTo>
                  <a:cubicBezTo>
                    <a:pt x="31709" y="159697"/>
                    <a:pt x="21888" y="169502"/>
                    <a:pt x="21888" y="181270"/>
                  </a:cubicBezTo>
                  <a:lnTo>
                    <a:pt x="21888" y="224977"/>
                  </a:lnTo>
                  <a:cubicBezTo>
                    <a:pt x="21888" y="237024"/>
                    <a:pt x="31709" y="246830"/>
                    <a:pt x="43775" y="246830"/>
                  </a:cubicBezTo>
                  <a:lnTo>
                    <a:pt x="295486" y="246830"/>
                  </a:lnTo>
                  <a:cubicBezTo>
                    <a:pt x="295767" y="249071"/>
                    <a:pt x="296328" y="251312"/>
                    <a:pt x="296889" y="253274"/>
                  </a:cubicBezTo>
                  <a:lnTo>
                    <a:pt x="299976" y="261118"/>
                  </a:lnTo>
                  <a:lnTo>
                    <a:pt x="292119" y="257756"/>
                  </a:lnTo>
                  <a:cubicBezTo>
                    <a:pt x="276685" y="250752"/>
                    <a:pt x="257323" y="258037"/>
                    <a:pt x="250307" y="273166"/>
                  </a:cubicBezTo>
                  <a:lnTo>
                    <a:pt x="238241" y="299222"/>
                  </a:lnTo>
                  <a:lnTo>
                    <a:pt x="43775" y="299222"/>
                  </a:lnTo>
                  <a:cubicBezTo>
                    <a:pt x="31709" y="299222"/>
                    <a:pt x="21888" y="309027"/>
                    <a:pt x="21888" y="321075"/>
                  </a:cubicBezTo>
                  <a:lnTo>
                    <a:pt x="21888" y="364781"/>
                  </a:lnTo>
                  <a:cubicBezTo>
                    <a:pt x="21888" y="376829"/>
                    <a:pt x="31709" y="386634"/>
                    <a:pt x="43775" y="386634"/>
                  </a:cubicBezTo>
                  <a:lnTo>
                    <a:pt x="240486" y="386634"/>
                  </a:lnTo>
                  <a:lnTo>
                    <a:pt x="241889" y="387195"/>
                  </a:lnTo>
                  <a:lnTo>
                    <a:pt x="233751" y="389997"/>
                  </a:lnTo>
                  <a:cubicBezTo>
                    <a:pt x="217756" y="396160"/>
                    <a:pt x="209337" y="414091"/>
                    <a:pt x="214950" y="430621"/>
                  </a:cubicBezTo>
                  <a:lnTo>
                    <a:pt x="218317" y="439026"/>
                  </a:lnTo>
                  <a:lnTo>
                    <a:pt x="43775" y="439026"/>
                  </a:lnTo>
                  <a:cubicBezTo>
                    <a:pt x="31709" y="439026"/>
                    <a:pt x="21888" y="448832"/>
                    <a:pt x="21888" y="460879"/>
                  </a:cubicBezTo>
                  <a:lnTo>
                    <a:pt x="21888" y="504586"/>
                  </a:lnTo>
                  <a:cubicBezTo>
                    <a:pt x="21888" y="516633"/>
                    <a:pt x="31709" y="526439"/>
                    <a:pt x="43775" y="526439"/>
                  </a:cubicBezTo>
                  <a:lnTo>
                    <a:pt x="285945" y="526439"/>
                  </a:lnTo>
                  <a:cubicBezTo>
                    <a:pt x="283139" y="533163"/>
                    <a:pt x="282858" y="540728"/>
                    <a:pt x="285103" y="548012"/>
                  </a:cubicBezTo>
                  <a:lnTo>
                    <a:pt x="43775" y="548012"/>
                  </a:lnTo>
                  <a:cubicBezTo>
                    <a:pt x="19643" y="548012"/>
                    <a:pt x="0" y="528681"/>
                    <a:pt x="0" y="504586"/>
                  </a:cubicBezTo>
                  <a:lnTo>
                    <a:pt x="0" y="460879"/>
                  </a:lnTo>
                  <a:cubicBezTo>
                    <a:pt x="0" y="460319"/>
                    <a:pt x="280" y="460039"/>
                    <a:pt x="280" y="459479"/>
                  </a:cubicBezTo>
                  <a:lnTo>
                    <a:pt x="11505" y="394199"/>
                  </a:lnTo>
                  <a:cubicBezTo>
                    <a:pt x="4490" y="386354"/>
                    <a:pt x="0" y="375988"/>
                    <a:pt x="0" y="364781"/>
                  </a:cubicBezTo>
                  <a:lnTo>
                    <a:pt x="0" y="321075"/>
                  </a:lnTo>
                  <a:cubicBezTo>
                    <a:pt x="0" y="320795"/>
                    <a:pt x="280" y="320234"/>
                    <a:pt x="280" y="319954"/>
                  </a:cubicBezTo>
                  <a:lnTo>
                    <a:pt x="11505" y="254394"/>
                  </a:lnTo>
                  <a:cubicBezTo>
                    <a:pt x="4490" y="246550"/>
                    <a:pt x="0" y="236183"/>
                    <a:pt x="0" y="224977"/>
                  </a:cubicBezTo>
                  <a:lnTo>
                    <a:pt x="0" y="181270"/>
                  </a:lnTo>
                  <a:cubicBezTo>
                    <a:pt x="0" y="180989"/>
                    <a:pt x="280" y="180429"/>
                    <a:pt x="280" y="180149"/>
                  </a:cubicBezTo>
                  <a:lnTo>
                    <a:pt x="43775" y="21853"/>
                  </a:lnTo>
                  <a:cubicBezTo>
                    <a:pt x="45178" y="9806"/>
                    <a:pt x="56964" y="0"/>
                    <a:pt x="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42" name="TextBox 7">
            <a:extLst>
              <a:ext uri="{FF2B5EF4-FFF2-40B4-BE49-F238E27FC236}">
                <a16:creationId xmlns:a16="http://schemas.microsoft.com/office/drawing/2014/main" id="{F55B0A54-ADD2-2DB9-353E-78ABB0571831}"/>
              </a:ext>
            </a:extLst>
          </p:cNvPr>
          <p:cNvSpPr txBox="1"/>
          <p:nvPr/>
        </p:nvSpPr>
        <p:spPr>
          <a:xfrm>
            <a:off x="4549774" y="517728"/>
            <a:ext cx="36254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03.Add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12820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E811E03D-CCB7-24EB-990B-14446FCDE791}"/>
              </a:ext>
            </a:extLst>
          </p:cNvPr>
          <p:cNvGrpSpPr/>
          <p:nvPr/>
        </p:nvGrpSpPr>
        <p:grpSpPr>
          <a:xfrm>
            <a:off x="779687" y="3936767"/>
            <a:ext cx="5219700" cy="1714733"/>
            <a:chOff x="779687" y="3936767"/>
            <a:chExt cx="5219700" cy="1714733"/>
          </a:xfrm>
        </p:grpSpPr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B09B18D7-F15E-DF69-6667-DA166C4FB3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188477" y="4237751"/>
              <a:ext cx="998096" cy="998097"/>
            </a:xfrm>
            <a:prstGeom prst="flowChartConnector">
              <a:avLst/>
            </a:prstGeom>
            <a:solidFill>
              <a:srgbClr val="203864"/>
            </a:solidFill>
            <a:ln>
              <a:noFill/>
            </a:ln>
            <a:effectLst>
              <a:outerShdw blurRad="127000" dist="50800" dir="5400000" algn="t" rotWithShape="0">
                <a:srgbClr val="6967AE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1978"/>
                </a:lnSpc>
              </a:pPr>
              <a:endParaRPr 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6" name="TextBox 76">
              <a:extLst>
                <a:ext uri="{FF2B5EF4-FFF2-40B4-BE49-F238E27FC236}">
                  <a16:creationId xmlns:a16="http://schemas.microsoft.com/office/drawing/2014/main" id="{A04F0CC6-C11B-5ACA-2903-89440B9AE89B}"/>
                </a:ext>
              </a:extLst>
            </p:cNvPr>
            <p:cNvSpPr txBox="1"/>
            <p:nvPr/>
          </p:nvSpPr>
          <p:spPr>
            <a:xfrm>
              <a:off x="2586512" y="4306066"/>
              <a:ext cx="23908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Add Subtitle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  <p:sp>
          <p:nvSpPr>
            <p:cNvPr id="17" name="文本框 20">
              <a:extLst>
                <a:ext uri="{FF2B5EF4-FFF2-40B4-BE49-F238E27FC236}">
                  <a16:creationId xmlns:a16="http://schemas.microsoft.com/office/drawing/2014/main" id="{827B3B19-31AE-0D5E-904B-7FCC12F308FD}"/>
                </a:ext>
              </a:extLst>
            </p:cNvPr>
            <p:cNvSpPr txBox="1"/>
            <p:nvPr/>
          </p:nvSpPr>
          <p:spPr>
            <a:xfrm>
              <a:off x="2586513" y="4644620"/>
              <a:ext cx="3256409" cy="62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23" name="图文框 22">
              <a:extLst>
                <a:ext uri="{FF2B5EF4-FFF2-40B4-BE49-F238E27FC236}">
                  <a16:creationId xmlns:a16="http://schemas.microsoft.com/office/drawing/2014/main" id="{17C0BAE6-B419-1911-F432-4737780BAF46}"/>
                </a:ext>
              </a:extLst>
            </p:cNvPr>
            <p:cNvSpPr/>
            <p:nvPr/>
          </p:nvSpPr>
          <p:spPr>
            <a:xfrm>
              <a:off x="779687" y="3936767"/>
              <a:ext cx="5219700" cy="1714733"/>
            </a:xfrm>
            <a:prstGeom prst="frame">
              <a:avLst>
                <a:gd name="adj1" fmla="val 1481"/>
              </a:avLst>
            </a:prstGeom>
            <a:solidFill>
              <a:srgbClr val="2B6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C0C4A19-7B79-2433-E450-87A99182E1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98943" y="4518350"/>
              <a:ext cx="461946" cy="408399"/>
            </a:xfrm>
            <a:custGeom>
              <a:avLst/>
              <a:gdLst>
                <a:gd name="connsiteX0" fmla="*/ 358785 w 512434"/>
                <a:gd name="connsiteY0" fmla="*/ 409158 h 453171"/>
                <a:gd name="connsiteX1" fmla="*/ 345300 w 512434"/>
                <a:gd name="connsiteY1" fmla="*/ 425866 h 453171"/>
                <a:gd name="connsiteX2" fmla="*/ 358785 w 512434"/>
                <a:gd name="connsiteY2" fmla="*/ 439722 h 453171"/>
                <a:gd name="connsiteX3" fmla="*/ 372270 w 512434"/>
                <a:gd name="connsiteY3" fmla="*/ 425866 h 453171"/>
                <a:gd name="connsiteX4" fmla="*/ 358785 w 512434"/>
                <a:gd name="connsiteY4" fmla="*/ 409158 h 453171"/>
                <a:gd name="connsiteX5" fmla="*/ 151153 w 512434"/>
                <a:gd name="connsiteY5" fmla="*/ 300585 h 453171"/>
                <a:gd name="connsiteX6" fmla="*/ 195731 w 512434"/>
                <a:gd name="connsiteY6" fmla="*/ 300585 h 453171"/>
                <a:gd name="connsiteX7" fmla="*/ 195731 w 512434"/>
                <a:gd name="connsiteY7" fmla="*/ 345175 h 453171"/>
                <a:gd name="connsiteX8" fmla="*/ 151153 w 512434"/>
                <a:gd name="connsiteY8" fmla="*/ 345175 h 453171"/>
                <a:gd name="connsiteX9" fmla="*/ 71978 w 512434"/>
                <a:gd name="connsiteY9" fmla="*/ 300585 h 453171"/>
                <a:gd name="connsiteX10" fmla="*/ 120152 w 512434"/>
                <a:gd name="connsiteY10" fmla="*/ 300585 h 453171"/>
                <a:gd name="connsiteX11" fmla="*/ 120152 w 512434"/>
                <a:gd name="connsiteY11" fmla="*/ 345175 h 453171"/>
                <a:gd name="connsiteX12" fmla="*/ 71978 w 512434"/>
                <a:gd name="connsiteY12" fmla="*/ 345175 h 453171"/>
                <a:gd name="connsiteX13" fmla="*/ 481786 w 512434"/>
                <a:gd name="connsiteY13" fmla="*/ 286492 h 453171"/>
                <a:gd name="connsiteX14" fmla="*/ 468300 w 512434"/>
                <a:gd name="connsiteY14" fmla="*/ 299940 h 453171"/>
                <a:gd name="connsiteX15" fmla="*/ 481786 w 512434"/>
                <a:gd name="connsiteY15" fmla="*/ 313389 h 453171"/>
                <a:gd name="connsiteX16" fmla="*/ 498948 w 512434"/>
                <a:gd name="connsiteY16" fmla="*/ 299940 h 453171"/>
                <a:gd name="connsiteX17" fmla="*/ 481786 w 512434"/>
                <a:gd name="connsiteY17" fmla="*/ 286492 h 453171"/>
                <a:gd name="connsiteX18" fmla="*/ 235785 w 512434"/>
                <a:gd name="connsiteY18" fmla="*/ 286492 h 453171"/>
                <a:gd name="connsiteX19" fmla="*/ 222300 w 512434"/>
                <a:gd name="connsiteY19" fmla="*/ 299940 h 453171"/>
                <a:gd name="connsiteX20" fmla="*/ 235785 w 512434"/>
                <a:gd name="connsiteY20" fmla="*/ 313389 h 453171"/>
                <a:gd name="connsiteX21" fmla="*/ 249270 w 512434"/>
                <a:gd name="connsiteY21" fmla="*/ 299940 h 453171"/>
                <a:gd name="connsiteX22" fmla="*/ 235785 w 512434"/>
                <a:gd name="connsiteY22" fmla="*/ 286492 h 453171"/>
                <a:gd name="connsiteX23" fmla="*/ 151153 w 512434"/>
                <a:gd name="connsiteY23" fmla="*/ 228588 h 453171"/>
                <a:gd name="connsiteX24" fmla="*/ 195731 w 512434"/>
                <a:gd name="connsiteY24" fmla="*/ 228588 h 453171"/>
                <a:gd name="connsiteX25" fmla="*/ 195731 w 512434"/>
                <a:gd name="connsiteY25" fmla="*/ 273178 h 453171"/>
                <a:gd name="connsiteX26" fmla="*/ 151153 w 512434"/>
                <a:gd name="connsiteY26" fmla="*/ 273178 h 453171"/>
                <a:gd name="connsiteX27" fmla="*/ 71978 w 512434"/>
                <a:gd name="connsiteY27" fmla="*/ 228588 h 453171"/>
                <a:gd name="connsiteX28" fmla="*/ 120152 w 512434"/>
                <a:gd name="connsiteY28" fmla="*/ 228588 h 453171"/>
                <a:gd name="connsiteX29" fmla="*/ 120152 w 512434"/>
                <a:gd name="connsiteY29" fmla="*/ 273178 h 453171"/>
                <a:gd name="connsiteX30" fmla="*/ 71978 w 512434"/>
                <a:gd name="connsiteY30" fmla="*/ 273178 h 453171"/>
                <a:gd name="connsiteX31" fmla="*/ 427028 w 512434"/>
                <a:gd name="connsiteY31" fmla="*/ 221695 h 453171"/>
                <a:gd name="connsiteX32" fmla="*/ 372270 w 512434"/>
                <a:gd name="connsiteY32" fmla="*/ 275896 h 453171"/>
                <a:gd name="connsiteX33" fmla="*/ 358785 w 512434"/>
                <a:gd name="connsiteY33" fmla="*/ 272636 h 453171"/>
                <a:gd name="connsiteX34" fmla="*/ 341622 w 512434"/>
                <a:gd name="connsiteY34" fmla="*/ 279564 h 453171"/>
                <a:gd name="connsiteX35" fmla="*/ 283596 w 512434"/>
                <a:gd name="connsiteY35" fmla="*/ 238404 h 453171"/>
                <a:gd name="connsiteX36" fmla="*/ 266433 w 512434"/>
                <a:gd name="connsiteY36" fmla="*/ 238404 h 453171"/>
                <a:gd name="connsiteX37" fmla="*/ 270111 w 512434"/>
                <a:gd name="connsiteY37" fmla="*/ 255520 h 453171"/>
                <a:gd name="connsiteX38" fmla="*/ 331406 w 512434"/>
                <a:gd name="connsiteY38" fmla="*/ 303200 h 453171"/>
                <a:gd name="connsiteX39" fmla="*/ 358785 w 512434"/>
                <a:gd name="connsiteY39" fmla="*/ 327245 h 453171"/>
                <a:gd name="connsiteX40" fmla="*/ 386164 w 512434"/>
                <a:gd name="connsiteY40" fmla="*/ 299940 h 453171"/>
                <a:gd name="connsiteX41" fmla="*/ 386164 w 512434"/>
                <a:gd name="connsiteY41" fmla="*/ 296680 h 453171"/>
                <a:gd name="connsiteX42" fmla="*/ 444191 w 512434"/>
                <a:gd name="connsiteY42" fmla="*/ 238404 h 453171"/>
                <a:gd name="connsiteX43" fmla="*/ 444191 w 512434"/>
                <a:gd name="connsiteY43" fmla="*/ 221695 h 453171"/>
                <a:gd name="connsiteX44" fmla="*/ 427028 w 512434"/>
                <a:gd name="connsiteY44" fmla="*/ 221695 h 453171"/>
                <a:gd name="connsiteX45" fmla="*/ 358785 w 512434"/>
                <a:gd name="connsiteY45" fmla="*/ 163826 h 453171"/>
                <a:gd name="connsiteX46" fmla="*/ 345300 w 512434"/>
                <a:gd name="connsiteY46" fmla="*/ 177274 h 453171"/>
                <a:gd name="connsiteX47" fmla="*/ 358785 w 512434"/>
                <a:gd name="connsiteY47" fmla="*/ 190723 h 453171"/>
                <a:gd name="connsiteX48" fmla="*/ 372270 w 512434"/>
                <a:gd name="connsiteY48" fmla="*/ 177274 h 453171"/>
                <a:gd name="connsiteX49" fmla="*/ 358785 w 512434"/>
                <a:gd name="connsiteY49" fmla="*/ 163826 h 453171"/>
                <a:gd name="connsiteX50" fmla="*/ 151153 w 512434"/>
                <a:gd name="connsiteY50" fmla="*/ 156592 h 453171"/>
                <a:gd name="connsiteX51" fmla="*/ 195731 w 512434"/>
                <a:gd name="connsiteY51" fmla="*/ 156592 h 453171"/>
                <a:gd name="connsiteX52" fmla="*/ 195731 w 512434"/>
                <a:gd name="connsiteY52" fmla="*/ 201182 h 453171"/>
                <a:gd name="connsiteX53" fmla="*/ 151153 w 512434"/>
                <a:gd name="connsiteY53" fmla="*/ 201182 h 453171"/>
                <a:gd name="connsiteX54" fmla="*/ 37595 w 512434"/>
                <a:gd name="connsiteY54" fmla="*/ 102289 h 453171"/>
                <a:gd name="connsiteX55" fmla="*/ 37595 w 512434"/>
                <a:gd name="connsiteY55" fmla="*/ 374925 h 453171"/>
                <a:gd name="connsiteX56" fmla="*/ 228838 w 512434"/>
                <a:gd name="connsiteY56" fmla="*/ 374925 h 453171"/>
                <a:gd name="connsiteX57" fmla="*/ 208406 w 512434"/>
                <a:gd name="connsiteY57" fmla="*/ 299940 h 453171"/>
                <a:gd name="connsiteX58" fmla="*/ 246001 w 512434"/>
                <a:gd name="connsiteY58" fmla="*/ 201318 h 453171"/>
                <a:gd name="connsiteX59" fmla="*/ 225569 w 512434"/>
                <a:gd name="connsiteY59" fmla="*/ 201318 h 453171"/>
                <a:gd name="connsiteX60" fmla="*/ 225569 w 512434"/>
                <a:gd name="connsiteY60" fmla="*/ 156898 h 453171"/>
                <a:gd name="connsiteX61" fmla="*/ 270111 w 512434"/>
                <a:gd name="connsiteY61" fmla="*/ 156898 h 453171"/>
                <a:gd name="connsiteX62" fmla="*/ 270111 w 512434"/>
                <a:gd name="connsiteY62" fmla="*/ 177274 h 453171"/>
                <a:gd name="connsiteX63" fmla="*/ 358785 w 512434"/>
                <a:gd name="connsiteY63" fmla="*/ 149970 h 453171"/>
                <a:gd name="connsiteX64" fmla="*/ 382895 w 512434"/>
                <a:gd name="connsiteY64" fmla="*/ 149970 h 453171"/>
                <a:gd name="connsiteX65" fmla="*/ 382895 w 512434"/>
                <a:gd name="connsiteY65" fmla="*/ 102289 h 453171"/>
                <a:gd name="connsiteX66" fmla="*/ 37595 w 512434"/>
                <a:gd name="connsiteY66" fmla="*/ 102289 h 453171"/>
                <a:gd name="connsiteX67" fmla="*/ 136894 w 512434"/>
                <a:gd name="connsiteY67" fmla="*/ 30564 h 453171"/>
                <a:gd name="connsiteX68" fmla="*/ 136894 w 512434"/>
                <a:gd name="connsiteY68" fmla="*/ 68057 h 453171"/>
                <a:gd name="connsiteX69" fmla="*/ 283596 w 512434"/>
                <a:gd name="connsiteY69" fmla="*/ 68057 h 453171"/>
                <a:gd name="connsiteX70" fmla="*/ 283596 w 512434"/>
                <a:gd name="connsiteY70" fmla="*/ 30564 h 453171"/>
                <a:gd name="connsiteX71" fmla="*/ 136894 w 512434"/>
                <a:gd name="connsiteY71" fmla="*/ 30564 h 453171"/>
                <a:gd name="connsiteX72" fmla="*/ 30648 w 512434"/>
                <a:gd name="connsiteY72" fmla="*/ 0 h 453171"/>
                <a:gd name="connsiteX73" fmla="*/ 389433 w 512434"/>
                <a:gd name="connsiteY73" fmla="*/ 0 h 453171"/>
                <a:gd name="connsiteX74" fmla="*/ 420490 w 512434"/>
                <a:gd name="connsiteY74" fmla="*/ 30564 h 453171"/>
                <a:gd name="connsiteX75" fmla="*/ 420490 w 512434"/>
                <a:gd name="connsiteY75" fmla="*/ 163826 h 453171"/>
                <a:gd name="connsiteX76" fmla="*/ 512434 w 512434"/>
                <a:gd name="connsiteY76" fmla="*/ 299940 h 453171"/>
                <a:gd name="connsiteX77" fmla="*/ 358785 w 512434"/>
                <a:gd name="connsiteY77" fmla="*/ 453171 h 453171"/>
                <a:gd name="connsiteX78" fmla="*/ 263164 w 512434"/>
                <a:gd name="connsiteY78" fmla="*/ 419346 h 453171"/>
                <a:gd name="connsiteX79" fmla="*/ 30648 w 512434"/>
                <a:gd name="connsiteY79" fmla="*/ 419346 h 453171"/>
                <a:gd name="connsiteX80" fmla="*/ 0 w 512434"/>
                <a:gd name="connsiteY80" fmla="*/ 388374 h 453171"/>
                <a:gd name="connsiteX81" fmla="*/ 0 w 512434"/>
                <a:gd name="connsiteY81" fmla="*/ 30564 h 453171"/>
                <a:gd name="connsiteX82" fmla="*/ 30648 w 512434"/>
                <a:gd name="connsiteY82" fmla="*/ 0 h 4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2434" h="453171">
                  <a:moveTo>
                    <a:pt x="358785" y="409158"/>
                  </a:moveTo>
                  <a:cubicBezTo>
                    <a:pt x="351838" y="409158"/>
                    <a:pt x="345300" y="415678"/>
                    <a:pt x="345300" y="425866"/>
                  </a:cubicBezTo>
                  <a:cubicBezTo>
                    <a:pt x="345300" y="432794"/>
                    <a:pt x="351838" y="439722"/>
                    <a:pt x="358785" y="439722"/>
                  </a:cubicBezTo>
                  <a:cubicBezTo>
                    <a:pt x="365732" y="439722"/>
                    <a:pt x="372270" y="432794"/>
                    <a:pt x="372270" y="425866"/>
                  </a:cubicBezTo>
                  <a:cubicBezTo>
                    <a:pt x="372270" y="415678"/>
                    <a:pt x="365732" y="409158"/>
                    <a:pt x="358785" y="409158"/>
                  </a:cubicBezTo>
                  <a:close/>
                  <a:moveTo>
                    <a:pt x="151153" y="300585"/>
                  </a:moveTo>
                  <a:lnTo>
                    <a:pt x="195731" y="300585"/>
                  </a:lnTo>
                  <a:lnTo>
                    <a:pt x="195731" y="345175"/>
                  </a:lnTo>
                  <a:lnTo>
                    <a:pt x="151153" y="345175"/>
                  </a:lnTo>
                  <a:close/>
                  <a:moveTo>
                    <a:pt x="71978" y="300585"/>
                  </a:moveTo>
                  <a:lnTo>
                    <a:pt x="120152" y="300585"/>
                  </a:lnTo>
                  <a:lnTo>
                    <a:pt x="120152" y="345175"/>
                  </a:lnTo>
                  <a:lnTo>
                    <a:pt x="71978" y="345175"/>
                  </a:lnTo>
                  <a:close/>
                  <a:moveTo>
                    <a:pt x="481786" y="286492"/>
                  </a:moveTo>
                  <a:cubicBezTo>
                    <a:pt x="474839" y="286492"/>
                    <a:pt x="468300" y="293012"/>
                    <a:pt x="468300" y="299940"/>
                  </a:cubicBezTo>
                  <a:cubicBezTo>
                    <a:pt x="468300" y="310128"/>
                    <a:pt x="474839" y="313389"/>
                    <a:pt x="481786" y="313389"/>
                  </a:cubicBezTo>
                  <a:cubicBezTo>
                    <a:pt x="492002" y="313389"/>
                    <a:pt x="498948" y="310128"/>
                    <a:pt x="498948" y="299940"/>
                  </a:cubicBezTo>
                  <a:cubicBezTo>
                    <a:pt x="498948" y="293012"/>
                    <a:pt x="492002" y="286492"/>
                    <a:pt x="481786" y="286492"/>
                  </a:cubicBezTo>
                  <a:close/>
                  <a:moveTo>
                    <a:pt x="235785" y="286492"/>
                  </a:moveTo>
                  <a:cubicBezTo>
                    <a:pt x="228838" y="286492"/>
                    <a:pt x="222300" y="293012"/>
                    <a:pt x="222300" y="299940"/>
                  </a:cubicBezTo>
                  <a:cubicBezTo>
                    <a:pt x="222300" y="310128"/>
                    <a:pt x="228838" y="313389"/>
                    <a:pt x="235785" y="313389"/>
                  </a:cubicBezTo>
                  <a:cubicBezTo>
                    <a:pt x="242732" y="313389"/>
                    <a:pt x="249270" y="310128"/>
                    <a:pt x="249270" y="299940"/>
                  </a:cubicBezTo>
                  <a:cubicBezTo>
                    <a:pt x="249270" y="293012"/>
                    <a:pt x="242732" y="286492"/>
                    <a:pt x="235785" y="286492"/>
                  </a:cubicBezTo>
                  <a:close/>
                  <a:moveTo>
                    <a:pt x="151153" y="228588"/>
                  </a:moveTo>
                  <a:lnTo>
                    <a:pt x="195731" y="228588"/>
                  </a:lnTo>
                  <a:lnTo>
                    <a:pt x="195731" y="273178"/>
                  </a:lnTo>
                  <a:lnTo>
                    <a:pt x="151153" y="273178"/>
                  </a:lnTo>
                  <a:close/>
                  <a:moveTo>
                    <a:pt x="71978" y="228588"/>
                  </a:moveTo>
                  <a:lnTo>
                    <a:pt x="120152" y="228588"/>
                  </a:lnTo>
                  <a:lnTo>
                    <a:pt x="120152" y="273178"/>
                  </a:lnTo>
                  <a:lnTo>
                    <a:pt x="71978" y="273178"/>
                  </a:lnTo>
                  <a:close/>
                  <a:moveTo>
                    <a:pt x="427028" y="221695"/>
                  </a:moveTo>
                  <a:cubicBezTo>
                    <a:pt x="427028" y="221695"/>
                    <a:pt x="427028" y="221695"/>
                    <a:pt x="372270" y="275896"/>
                  </a:cubicBezTo>
                  <a:cubicBezTo>
                    <a:pt x="369001" y="275896"/>
                    <a:pt x="365732" y="272636"/>
                    <a:pt x="358785" y="272636"/>
                  </a:cubicBezTo>
                  <a:cubicBezTo>
                    <a:pt x="351838" y="272636"/>
                    <a:pt x="345300" y="275896"/>
                    <a:pt x="341622" y="279564"/>
                  </a:cubicBezTo>
                  <a:cubicBezTo>
                    <a:pt x="341622" y="279564"/>
                    <a:pt x="341622" y="279564"/>
                    <a:pt x="283596" y="238404"/>
                  </a:cubicBezTo>
                  <a:cubicBezTo>
                    <a:pt x="280327" y="231883"/>
                    <a:pt x="270111" y="235143"/>
                    <a:pt x="266433" y="238404"/>
                  </a:cubicBezTo>
                  <a:cubicBezTo>
                    <a:pt x="263164" y="242071"/>
                    <a:pt x="266433" y="252260"/>
                    <a:pt x="270111" y="255520"/>
                  </a:cubicBezTo>
                  <a:cubicBezTo>
                    <a:pt x="270111" y="255520"/>
                    <a:pt x="270111" y="255520"/>
                    <a:pt x="331406" y="303200"/>
                  </a:cubicBezTo>
                  <a:cubicBezTo>
                    <a:pt x="331406" y="317056"/>
                    <a:pt x="345300" y="327245"/>
                    <a:pt x="358785" y="327245"/>
                  </a:cubicBezTo>
                  <a:cubicBezTo>
                    <a:pt x="375948" y="327245"/>
                    <a:pt x="386164" y="317056"/>
                    <a:pt x="386164" y="299940"/>
                  </a:cubicBezTo>
                  <a:lnTo>
                    <a:pt x="386164" y="296680"/>
                  </a:lnTo>
                  <a:cubicBezTo>
                    <a:pt x="386164" y="296680"/>
                    <a:pt x="386164" y="296680"/>
                    <a:pt x="444191" y="238404"/>
                  </a:cubicBezTo>
                  <a:cubicBezTo>
                    <a:pt x="447869" y="231883"/>
                    <a:pt x="451138" y="224955"/>
                    <a:pt x="444191" y="221695"/>
                  </a:cubicBezTo>
                  <a:cubicBezTo>
                    <a:pt x="440922" y="218027"/>
                    <a:pt x="433975" y="218027"/>
                    <a:pt x="427028" y="221695"/>
                  </a:cubicBezTo>
                  <a:close/>
                  <a:moveTo>
                    <a:pt x="358785" y="163826"/>
                  </a:moveTo>
                  <a:cubicBezTo>
                    <a:pt x="351838" y="163826"/>
                    <a:pt x="345300" y="170346"/>
                    <a:pt x="345300" y="177274"/>
                  </a:cubicBezTo>
                  <a:cubicBezTo>
                    <a:pt x="345300" y="184202"/>
                    <a:pt x="351838" y="190723"/>
                    <a:pt x="358785" y="190723"/>
                  </a:cubicBezTo>
                  <a:cubicBezTo>
                    <a:pt x="365732" y="190723"/>
                    <a:pt x="372270" y="184202"/>
                    <a:pt x="372270" y="177274"/>
                  </a:cubicBezTo>
                  <a:cubicBezTo>
                    <a:pt x="372270" y="170346"/>
                    <a:pt x="365732" y="163826"/>
                    <a:pt x="358785" y="163826"/>
                  </a:cubicBezTo>
                  <a:close/>
                  <a:moveTo>
                    <a:pt x="151153" y="156592"/>
                  </a:moveTo>
                  <a:lnTo>
                    <a:pt x="195731" y="156592"/>
                  </a:lnTo>
                  <a:lnTo>
                    <a:pt x="195731" y="201182"/>
                  </a:lnTo>
                  <a:lnTo>
                    <a:pt x="151153" y="201182"/>
                  </a:lnTo>
                  <a:close/>
                  <a:moveTo>
                    <a:pt x="37595" y="102289"/>
                  </a:moveTo>
                  <a:lnTo>
                    <a:pt x="37595" y="374925"/>
                  </a:lnTo>
                  <a:cubicBezTo>
                    <a:pt x="37595" y="374925"/>
                    <a:pt x="37595" y="374925"/>
                    <a:pt x="228838" y="374925"/>
                  </a:cubicBezTo>
                  <a:cubicBezTo>
                    <a:pt x="215353" y="354549"/>
                    <a:pt x="208406" y="327245"/>
                    <a:pt x="208406" y="299940"/>
                  </a:cubicBezTo>
                  <a:cubicBezTo>
                    <a:pt x="208406" y="262448"/>
                    <a:pt x="222300" y="228215"/>
                    <a:pt x="246001" y="201318"/>
                  </a:cubicBezTo>
                  <a:cubicBezTo>
                    <a:pt x="246001" y="201318"/>
                    <a:pt x="246001" y="201318"/>
                    <a:pt x="225569" y="201318"/>
                  </a:cubicBezTo>
                  <a:cubicBezTo>
                    <a:pt x="225569" y="201318"/>
                    <a:pt x="225569" y="201318"/>
                    <a:pt x="225569" y="156898"/>
                  </a:cubicBezTo>
                  <a:cubicBezTo>
                    <a:pt x="225569" y="156898"/>
                    <a:pt x="225569" y="156898"/>
                    <a:pt x="270111" y="156898"/>
                  </a:cubicBezTo>
                  <a:cubicBezTo>
                    <a:pt x="270111" y="156898"/>
                    <a:pt x="270111" y="156898"/>
                    <a:pt x="270111" y="177274"/>
                  </a:cubicBezTo>
                  <a:cubicBezTo>
                    <a:pt x="293812" y="160158"/>
                    <a:pt x="324868" y="149970"/>
                    <a:pt x="358785" y="149970"/>
                  </a:cubicBezTo>
                  <a:cubicBezTo>
                    <a:pt x="365732" y="149970"/>
                    <a:pt x="375948" y="149970"/>
                    <a:pt x="382895" y="149970"/>
                  </a:cubicBezTo>
                  <a:cubicBezTo>
                    <a:pt x="382895" y="149970"/>
                    <a:pt x="382895" y="149970"/>
                    <a:pt x="382895" y="102289"/>
                  </a:cubicBezTo>
                  <a:cubicBezTo>
                    <a:pt x="382895" y="102289"/>
                    <a:pt x="382895" y="102289"/>
                    <a:pt x="37595" y="102289"/>
                  </a:cubicBezTo>
                  <a:close/>
                  <a:moveTo>
                    <a:pt x="136894" y="30564"/>
                  </a:moveTo>
                  <a:lnTo>
                    <a:pt x="136894" y="68057"/>
                  </a:lnTo>
                  <a:cubicBezTo>
                    <a:pt x="136894" y="68057"/>
                    <a:pt x="136894" y="68057"/>
                    <a:pt x="283596" y="68057"/>
                  </a:cubicBezTo>
                  <a:cubicBezTo>
                    <a:pt x="283596" y="68057"/>
                    <a:pt x="283596" y="68057"/>
                    <a:pt x="283596" y="30564"/>
                  </a:cubicBezTo>
                  <a:cubicBezTo>
                    <a:pt x="283596" y="30564"/>
                    <a:pt x="283596" y="30564"/>
                    <a:pt x="136894" y="30564"/>
                  </a:cubicBezTo>
                  <a:close/>
                  <a:moveTo>
                    <a:pt x="30648" y="0"/>
                  </a:moveTo>
                  <a:cubicBezTo>
                    <a:pt x="30648" y="0"/>
                    <a:pt x="30648" y="0"/>
                    <a:pt x="389433" y="0"/>
                  </a:cubicBezTo>
                  <a:cubicBezTo>
                    <a:pt x="406596" y="0"/>
                    <a:pt x="420490" y="13856"/>
                    <a:pt x="420490" y="30564"/>
                  </a:cubicBezTo>
                  <a:cubicBezTo>
                    <a:pt x="420490" y="30564"/>
                    <a:pt x="420490" y="30564"/>
                    <a:pt x="420490" y="163826"/>
                  </a:cubicBezTo>
                  <a:cubicBezTo>
                    <a:pt x="474839" y="187463"/>
                    <a:pt x="512434" y="238404"/>
                    <a:pt x="512434" y="299940"/>
                  </a:cubicBezTo>
                  <a:cubicBezTo>
                    <a:pt x="512434" y="385113"/>
                    <a:pt x="444191" y="453171"/>
                    <a:pt x="358785" y="453171"/>
                  </a:cubicBezTo>
                  <a:cubicBezTo>
                    <a:pt x="324868" y="453171"/>
                    <a:pt x="290543" y="439722"/>
                    <a:pt x="263164" y="419346"/>
                  </a:cubicBezTo>
                  <a:cubicBezTo>
                    <a:pt x="263164" y="419346"/>
                    <a:pt x="263164" y="419346"/>
                    <a:pt x="30648" y="419346"/>
                  </a:cubicBezTo>
                  <a:cubicBezTo>
                    <a:pt x="13894" y="419346"/>
                    <a:pt x="0" y="405490"/>
                    <a:pt x="0" y="388374"/>
                  </a:cubicBezTo>
                  <a:cubicBezTo>
                    <a:pt x="0" y="388374"/>
                    <a:pt x="0" y="388374"/>
                    <a:pt x="0" y="30564"/>
                  </a:cubicBezTo>
                  <a:cubicBezTo>
                    <a:pt x="0" y="13856"/>
                    <a:pt x="13894" y="0"/>
                    <a:pt x="306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FB34317-B288-B853-1DF1-BF859F4A7B16}"/>
              </a:ext>
            </a:extLst>
          </p:cNvPr>
          <p:cNvGrpSpPr/>
          <p:nvPr/>
        </p:nvGrpSpPr>
        <p:grpSpPr>
          <a:xfrm>
            <a:off x="779687" y="1752600"/>
            <a:ext cx="5219700" cy="1714733"/>
            <a:chOff x="779687" y="1752600"/>
            <a:chExt cx="5219700" cy="1714733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88C37D83-196C-7FDA-ED5F-2D66D4FB2D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187456" y="2091940"/>
              <a:ext cx="998096" cy="996056"/>
            </a:xfrm>
            <a:prstGeom prst="flowChartConnector">
              <a:avLst/>
            </a:prstGeom>
            <a:solidFill>
              <a:srgbClr val="203864"/>
            </a:solidFill>
            <a:ln>
              <a:noFill/>
            </a:ln>
            <a:effectLst>
              <a:outerShdw blurRad="127000" dist="50800" dir="5400000" algn="t" rotWithShape="0">
                <a:srgbClr val="6967AE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1978"/>
                </a:lnSpc>
              </a:pPr>
              <a:endParaRPr 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" name="TextBox 76">
              <a:extLst>
                <a:ext uri="{FF2B5EF4-FFF2-40B4-BE49-F238E27FC236}">
                  <a16:creationId xmlns:a16="http://schemas.microsoft.com/office/drawing/2014/main" id="{E8E363E2-B78B-3488-7072-F3574D93F37D}"/>
                </a:ext>
              </a:extLst>
            </p:cNvPr>
            <p:cNvSpPr txBox="1"/>
            <p:nvPr/>
          </p:nvSpPr>
          <p:spPr>
            <a:xfrm>
              <a:off x="2585491" y="2087330"/>
              <a:ext cx="2334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Add Subtitle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  <p:sp>
          <p:nvSpPr>
            <p:cNvPr id="8" name="文本框 16">
              <a:extLst>
                <a:ext uri="{FF2B5EF4-FFF2-40B4-BE49-F238E27FC236}">
                  <a16:creationId xmlns:a16="http://schemas.microsoft.com/office/drawing/2014/main" id="{3D9763C7-05B4-B000-4549-04A8A767D157}"/>
                </a:ext>
              </a:extLst>
            </p:cNvPr>
            <p:cNvSpPr txBox="1"/>
            <p:nvPr/>
          </p:nvSpPr>
          <p:spPr>
            <a:xfrm>
              <a:off x="2585492" y="2425884"/>
              <a:ext cx="3256409" cy="62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22" name="图文框 21">
              <a:extLst>
                <a:ext uri="{FF2B5EF4-FFF2-40B4-BE49-F238E27FC236}">
                  <a16:creationId xmlns:a16="http://schemas.microsoft.com/office/drawing/2014/main" id="{3DF9F944-8892-F631-C442-009736FC347E}"/>
                </a:ext>
              </a:extLst>
            </p:cNvPr>
            <p:cNvSpPr/>
            <p:nvPr/>
          </p:nvSpPr>
          <p:spPr>
            <a:xfrm>
              <a:off x="779687" y="1752600"/>
              <a:ext cx="5219700" cy="1714733"/>
            </a:xfrm>
            <a:prstGeom prst="frame">
              <a:avLst>
                <a:gd name="adj1" fmla="val 1481"/>
              </a:avLst>
            </a:prstGeom>
            <a:solidFill>
              <a:srgbClr val="2B6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1">
              <a:extLst>
                <a:ext uri="{FF2B5EF4-FFF2-40B4-BE49-F238E27FC236}">
                  <a16:creationId xmlns:a16="http://schemas.microsoft.com/office/drawing/2014/main" id="{FC14C9F0-89E1-3A34-7CD7-1BAD4A171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8943" y="2369941"/>
              <a:ext cx="422450" cy="407119"/>
            </a:xfrm>
            <a:custGeom>
              <a:avLst/>
              <a:gdLst>
                <a:gd name="connsiteX0" fmla="*/ 62032 w 596327"/>
                <a:gd name="connsiteY0" fmla="*/ 471572 h 574685"/>
                <a:gd name="connsiteX1" fmla="*/ 47689 w 596327"/>
                <a:gd name="connsiteY1" fmla="*/ 485893 h 574685"/>
                <a:gd name="connsiteX2" fmla="*/ 47689 w 596327"/>
                <a:gd name="connsiteY2" fmla="*/ 512746 h 574685"/>
                <a:gd name="connsiteX3" fmla="*/ 62032 w 596327"/>
                <a:gd name="connsiteY3" fmla="*/ 527067 h 574685"/>
                <a:gd name="connsiteX4" fmla="*/ 422752 w 596327"/>
                <a:gd name="connsiteY4" fmla="*/ 527067 h 574685"/>
                <a:gd name="connsiteX5" fmla="*/ 421676 w 596327"/>
                <a:gd name="connsiteY5" fmla="*/ 471572 h 574685"/>
                <a:gd name="connsiteX6" fmla="*/ 146647 w 596327"/>
                <a:gd name="connsiteY6" fmla="*/ 334057 h 574685"/>
                <a:gd name="connsiteX7" fmla="*/ 176754 w 596327"/>
                <a:gd name="connsiteY7" fmla="*/ 334057 h 574685"/>
                <a:gd name="connsiteX8" fmla="*/ 191091 w 596327"/>
                <a:gd name="connsiteY8" fmla="*/ 349090 h 574685"/>
                <a:gd name="connsiteX9" fmla="*/ 191091 w 596327"/>
                <a:gd name="connsiteY9" fmla="*/ 379156 h 574685"/>
                <a:gd name="connsiteX10" fmla="*/ 176754 w 596327"/>
                <a:gd name="connsiteY10" fmla="*/ 393473 h 574685"/>
                <a:gd name="connsiteX11" fmla="*/ 146647 w 596327"/>
                <a:gd name="connsiteY11" fmla="*/ 393473 h 574685"/>
                <a:gd name="connsiteX12" fmla="*/ 132310 w 596327"/>
                <a:gd name="connsiteY12" fmla="*/ 379156 h 574685"/>
                <a:gd name="connsiteX13" fmla="*/ 132310 w 596327"/>
                <a:gd name="connsiteY13" fmla="*/ 348374 h 574685"/>
                <a:gd name="connsiteX14" fmla="*/ 146647 w 596327"/>
                <a:gd name="connsiteY14" fmla="*/ 334057 h 574685"/>
                <a:gd name="connsiteX15" fmla="*/ 371842 w 596327"/>
                <a:gd name="connsiteY15" fmla="*/ 269241 h 574685"/>
                <a:gd name="connsiteX16" fmla="*/ 364671 w 596327"/>
                <a:gd name="connsiteY16" fmla="*/ 276401 h 574685"/>
                <a:gd name="connsiteX17" fmla="*/ 364671 w 596327"/>
                <a:gd name="connsiteY17" fmla="*/ 284994 h 574685"/>
                <a:gd name="connsiteX18" fmla="*/ 371842 w 596327"/>
                <a:gd name="connsiteY18" fmla="*/ 292155 h 574685"/>
                <a:gd name="connsiteX19" fmla="*/ 434953 w 596327"/>
                <a:gd name="connsiteY19" fmla="*/ 292155 h 574685"/>
                <a:gd name="connsiteX20" fmla="*/ 483003 w 596327"/>
                <a:gd name="connsiteY20" fmla="*/ 292155 h 574685"/>
                <a:gd name="connsiteX21" fmla="*/ 536431 w 596327"/>
                <a:gd name="connsiteY21" fmla="*/ 292155 h 574685"/>
                <a:gd name="connsiteX22" fmla="*/ 536072 w 596327"/>
                <a:gd name="connsiteY22" fmla="*/ 269241 h 574685"/>
                <a:gd name="connsiteX23" fmla="*/ 483003 w 596327"/>
                <a:gd name="connsiteY23" fmla="*/ 269241 h 574685"/>
                <a:gd name="connsiteX24" fmla="*/ 434953 w 596327"/>
                <a:gd name="connsiteY24" fmla="*/ 269241 h 574685"/>
                <a:gd name="connsiteX25" fmla="*/ 146647 w 596327"/>
                <a:gd name="connsiteY25" fmla="*/ 230961 h 574685"/>
                <a:gd name="connsiteX26" fmla="*/ 176754 w 596327"/>
                <a:gd name="connsiteY26" fmla="*/ 230961 h 574685"/>
                <a:gd name="connsiteX27" fmla="*/ 191091 w 596327"/>
                <a:gd name="connsiteY27" fmla="*/ 245281 h 574685"/>
                <a:gd name="connsiteX28" fmla="*/ 191091 w 596327"/>
                <a:gd name="connsiteY28" fmla="*/ 275352 h 574685"/>
                <a:gd name="connsiteX29" fmla="*/ 176754 w 596327"/>
                <a:gd name="connsiteY29" fmla="*/ 289671 h 574685"/>
                <a:gd name="connsiteX30" fmla="*/ 146647 w 596327"/>
                <a:gd name="connsiteY30" fmla="*/ 289671 h 574685"/>
                <a:gd name="connsiteX31" fmla="*/ 132310 w 596327"/>
                <a:gd name="connsiteY31" fmla="*/ 275352 h 574685"/>
                <a:gd name="connsiteX32" fmla="*/ 132310 w 596327"/>
                <a:gd name="connsiteY32" fmla="*/ 245281 h 574685"/>
                <a:gd name="connsiteX33" fmla="*/ 146647 w 596327"/>
                <a:gd name="connsiteY33" fmla="*/ 230961 h 574685"/>
                <a:gd name="connsiteX34" fmla="*/ 420248 w 596327"/>
                <a:gd name="connsiteY34" fmla="*/ 175073 h 574685"/>
                <a:gd name="connsiteX35" fmla="*/ 434920 w 596327"/>
                <a:gd name="connsiteY35" fmla="*/ 175073 h 574685"/>
                <a:gd name="connsiteX36" fmla="*/ 435636 w 596327"/>
                <a:gd name="connsiteY36" fmla="*/ 175073 h 574685"/>
                <a:gd name="connsiteX37" fmla="*/ 443151 w 596327"/>
                <a:gd name="connsiteY37" fmla="*/ 182232 h 574685"/>
                <a:gd name="connsiteX38" fmla="*/ 443151 w 596327"/>
                <a:gd name="connsiteY38" fmla="*/ 197623 h 574685"/>
                <a:gd name="connsiteX39" fmla="*/ 435994 w 596327"/>
                <a:gd name="connsiteY39" fmla="*/ 204781 h 574685"/>
                <a:gd name="connsiteX40" fmla="*/ 434920 w 596327"/>
                <a:gd name="connsiteY40" fmla="*/ 204781 h 574685"/>
                <a:gd name="connsiteX41" fmla="*/ 420248 w 596327"/>
                <a:gd name="connsiteY41" fmla="*/ 204781 h 574685"/>
                <a:gd name="connsiteX42" fmla="*/ 413090 w 596327"/>
                <a:gd name="connsiteY42" fmla="*/ 197623 h 574685"/>
                <a:gd name="connsiteX43" fmla="*/ 413090 w 596327"/>
                <a:gd name="connsiteY43" fmla="*/ 182232 h 574685"/>
                <a:gd name="connsiteX44" fmla="*/ 420248 w 596327"/>
                <a:gd name="connsiteY44" fmla="*/ 175073 h 574685"/>
                <a:gd name="connsiteX45" fmla="*/ 146647 w 596327"/>
                <a:gd name="connsiteY45" fmla="*/ 127441 h 574685"/>
                <a:gd name="connsiteX46" fmla="*/ 176754 w 596327"/>
                <a:gd name="connsiteY46" fmla="*/ 127441 h 574685"/>
                <a:gd name="connsiteX47" fmla="*/ 191091 w 596327"/>
                <a:gd name="connsiteY47" fmla="*/ 141778 h 574685"/>
                <a:gd name="connsiteX48" fmla="*/ 191091 w 596327"/>
                <a:gd name="connsiteY48" fmla="*/ 171885 h 574685"/>
                <a:gd name="connsiteX49" fmla="*/ 176754 w 596327"/>
                <a:gd name="connsiteY49" fmla="*/ 186222 h 574685"/>
                <a:gd name="connsiteX50" fmla="*/ 146647 w 596327"/>
                <a:gd name="connsiteY50" fmla="*/ 186222 h 574685"/>
                <a:gd name="connsiteX51" fmla="*/ 132310 w 596327"/>
                <a:gd name="connsiteY51" fmla="*/ 171885 h 574685"/>
                <a:gd name="connsiteX52" fmla="*/ 132310 w 596327"/>
                <a:gd name="connsiteY52" fmla="*/ 141778 h 574685"/>
                <a:gd name="connsiteX53" fmla="*/ 146647 w 596327"/>
                <a:gd name="connsiteY53" fmla="*/ 127441 h 574685"/>
                <a:gd name="connsiteX54" fmla="*/ 420248 w 596327"/>
                <a:gd name="connsiteY54" fmla="*/ 117421 h 574685"/>
                <a:gd name="connsiteX55" fmla="*/ 431699 w 596327"/>
                <a:gd name="connsiteY55" fmla="*/ 117421 h 574685"/>
                <a:gd name="connsiteX56" fmla="*/ 434920 w 596327"/>
                <a:gd name="connsiteY56" fmla="*/ 117421 h 574685"/>
                <a:gd name="connsiteX57" fmla="*/ 435636 w 596327"/>
                <a:gd name="connsiteY57" fmla="*/ 117421 h 574685"/>
                <a:gd name="connsiteX58" fmla="*/ 443151 w 596327"/>
                <a:gd name="connsiteY58" fmla="*/ 124954 h 574685"/>
                <a:gd name="connsiteX59" fmla="*/ 443151 w 596327"/>
                <a:gd name="connsiteY59" fmla="*/ 140378 h 574685"/>
                <a:gd name="connsiteX60" fmla="*/ 435994 w 596327"/>
                <a:gd name="connsiteY60" fmla="*/ 147552 h 574685"/>
                <a:gd name="connsiteX61" fmla="*/ 434920 w 596327"/>
                <a:gd name="connsiteY61" fmla="*/ 147552 h 574685"/>
                <a:gd name="connsiteX62" fmla="*/ 431699 w 596327"/>
                <a:gd name="connsiteY62" fmla="*/ 147552 h 574685"/>
                <a:gd name="connsiteX63" fmla="*/ 420248 w 596327"/>
                <a:gd name="connsiteY63" fmla="*/ 147552 h 574685"/>
                <a:gd name="connsiteX64" fmla="*/ 413090 w 596327"/>
                <a:gd name="connsiteY64" fmla="*/ 140378 h 574685"/>
                <a:gd name="connsiteX65" fmla="*/ 413090 w 596327"/>
                <a:gd name="connsiteY65" fmla="*/ 124595 h 574685"/>
                <a:gd name="connsiteX66" fmla="*/ 420248 w 596327"/>
                <a:gd name="connsiteY66" fmla="*/ 117421 h 574685"/>
                <a:gd name="connsiteX67" fmla="*/ 420249 w 596327"/>
                <a:gd name="connsiteY67" fmla="*/ 60192 h 574685"/>
                <a:gd name="connsiteX68" fmla="*/ 435640 w 596327"/>
                <a:gd name="connsiteY68" fmla="*/ 60192 h 574685"/>
                <a:gd name="connsiteX69" fmla="*/ 442798 w 596327"/>
                <a:gd name="connsiteY69" fmla="*/ 67349 h 574685"/>
                <a:gd name="connsiteX70" fmla="*/ 442798 w 596327"/>
                <a:gd name="connsiteY70" fmla="*/ 71644 h 574685"/>
                <a:gd name="connsiteX71" fmla="*/ 442798 w 596327"/>
                <a:gd name="connsiteY71" fmla="*/ 83096 h 574685"/>
                <a:gd name="connsiteX72" fmla="*/ 435640 w 596327"/>
                <a:gd name="connsiteY72" fmla="*/ 90253 h 574685"/>
                <a:gd name="connsiteX73" fmla="*/ 420249 w 596327"/>
                <a:gd name="connsiteY73" fmla="*/ 90253 h 574685"/>
                <a:gd name="connsiteX74" fmla="*/ 413090 w 596327"/>
                <a:gd name="connsiteY74" fmla="*/ 83096 h 574685"/>
                <a:gd name="connsiteX75" fmla="*/ 413090 w 596327"/>
                <a:gd name="connsiteY75" fmla="*/ 71644 h 574685"/>
                <a:gd name="connsiteX76" fmla="*/ 413090 w 596327"/>
                <a:gd name="connsiteY76" fmla="*/ 67349 h 574685"/>
                <a:gd name="connsiteX77" fmla="*/ 420249 w 596327"/>
                <a:gd name="connsiteY77" fmla="*/ 60192 h 574685"/>
                <a:gd name="connsiteX78" fmla="*/ 391206 w 596327"/>
                <a:gd name="connsiteY78" fmla="*/ 47618 h 574685"/>
                <a:gd name="connsiteX79" fmla="*/ 384034 w 596327"/>
                <a:gd name="connsiteY79" fmla="*/ 54779 h 574685"/>
                <a:gd name="connsiteX80" fmla="*/ 384034 w 596327"/>
                <a:gd name="connsiteY80" fmla="*/ 93088 h 574685"/>
                <a:gd name="connsiteX81" fmla="*/ 384034 w 596327"/>
                <a:gd name="connsiteY81" fmla="*/ 214462 h 574685"/>
                <a:gd name="connsiteX82" fmla="*/ 391206 w 596327"/>
                <a:gd name="connsiteY82" fmla="*/ 221622 h 574685"/>
                <a:gd name="connsiteX83" fmla="*/ 434953 w 596327"/>
                <a:gd name="connsiteY83" fmla="*/ 221622 h 574685"/>
                <a:gd name="connsiteX84" fmla="*/ 483003 w 596327"/>
                <a:gd name="connsiteY84" fmla="*/ 221622 h 574685"/>
                <a:gd name="connsiteX85" fmla="*/ 541093 w 596327"/>
                <a:gd name="connsiteY85" fmla="*/ 221622 h 574685"/>
                <a:gd name="connsiteX86" fmla="*/ 548264 w 596327"/>
                <a:gd name="connsiteY86" fmla="*/ 214462 h 574685"/>
                <a:gd name="connsiteX87" fmla="*/ 548264 w 596327"/>
                <a:gd name="connsiteY87" fmla="*/ 54779 h 574685"/>
                <a:gd name="connsiteX88" fmla="*/ 541093 w 596327"/>
                <a:gd name="connsiteY88" fmla="*/ 47618 h 574685"/>
                <a:gd name="connsiteX89" fmla="*/ 465074 w 596327"/>
                <a:gd name="connsiteY89" fmla="*/ 47618 h 574685"/>
                <a:gd name="connsiteX90" fmla="*/ 28685 w 596327"/>
                <a:gd name="connsiteY90" fmla="*/ 45515 h 574685"/>
                <a:gd name="connsiteX91" fmla="*/ 269643 w 596327"/>
                <a:gd name="connsiteY91" fmla="*/ 45515 h 574685"/>
                <a:gd name="connsiteX92" fmla="*/ 269643 w 596327"/>
                <a:gd name="connsiteY92" fmla="*/ 93133 h 574685"/>
                <a:gd name="connsiteX93" fmla="*/ 110080 w 596327"/>
                <a:gd name="connsiteY93" fmla="*/ 93133 h 574685"/>
                <a:gd name="connsiteX94" fmla="*/ 95737 w 596327"/>
                <a:gd name="connsiteY94" fmla="*/ 107454 h 574685"/>
                <a:gd name="connsiteX95" fmla="*/ 95737 w 596327"/>
                <a:gd name="connsiteY95" fmla="*/ 409991 h 574685"/>
                <a:gd name="connsiteX96" fmla="*/ 110080 w 596327"/>
                <a:gd name="connsiteY96" fmla="*/ 424312 h 574685"/>
                <a:gd name="connsiteX97" fmla="*/ 420601 w 596327"/>
                <a:gd name="connsiteY97" fmla="*/ 424312 h 574685"/>
                <a:gd name="connsiteX98" fmla="*/ 434943 w 596327"/>
                <a:gd name="connsiteY98" fmla="*/ 409991 h 574685"/>
                <a:gd name="connsiteX99" fmla="*/ 434943 w 596327"/>
                <a:gd name="connsiteY99" fmla="*/ 388151 h 574685"/>
                <a:gd name="connsiteX100" fmla="*/ 483350 w 596327"/>
                <a:gd name="connsiteY100" fmla="*/ 388151 h 574685"/>
                <a:gd name="connsiteX101" fmla="*/ 483350 w 596327"/>
                <a:gd name="connsiteY101" fmla="*/ 420016 h 574685"/>
                <a:gd name="connsiteX102" fmla="*/ 483350 w 596327"/>
                <a:gd name="connsiteY102" fmla="*/ 442930 h 574685"/>
                <a:gd name="connsiteX103" fmla="*/ 482991 w 596327"/>
                <a:gd name="connsiteY103" fmla="*/ 452596 h 574685"/>
                <a:gd name="connsiteX104" fmla="*/ 474386 w 596327"/>
                <a:gd name="connsiteY104" fmla="*/ 469424 h 574685"/>
                <a:gd name="connsiteX105" fmla="*/ 467214 w 596327"/>
                <a:gd name="connsiteY105" fmla="*/ 491622 h 574685"/>
                <a:gd name="connsiteX106" fmla="*/ 478689 w 596327"/>
                <a:gd name="connsiteY106" fmla="*/ 537092 h 574685"/>
                <a:gd name="connsiteX107" fmla="*/ 476537 w 596327"/>
                <a:gd name="connsiteY107" fmla="*/ 567166 h 574685"/>
                <a:gd name="connsiteX108" fmla="*/ 457892 w 596327"/>
                <a:gd name="connsiteY108" fmla="*/ 574685 h 574685"/>
                <a:gd name="connsiteX109" fmla="*/ 28685 w 596327"/>
                <a:gd name="connsiteY109" fmla="*/ 574685 h 574685"/>
                <a:gd name="connsiteX110" fmla="*/ 0 w 596327"/>
                <a:gd name="connsiteY110" fmla="*/ 546043 h 574685"/>
                <a:gd name="connsiteX111" fmla="*/ 0 w 596327"/>
                <a:gd name="connsiteY111" fmla="*/ 447226 h 574685"/>
                <a:gd name="connsiteX112" fmla="*/ 0 w 596327"/>
                <a:gd name="connsiteY112" fmla="*/ 74157 h 574685"/>
                <a:gd name="connsiteX113" fmla="*/ 28685 w 596327"/>
                <a:gd name="connsiteY113" fmla="*/ 45515 h 574685"/>
                <a:gd name="connsiteX114" fmla="*/ 331323 w 596327"/>
                <a:gd name="connsiteY114" fmla="*/ 0 h 574685"/>
                <a:gd name="connsiteX115" fmla="*/ 581971 w 596327"/>
                <a:gd name="connsiteY115" fmla="*/ 0 h 574685"/>
                <a:gd name="connsiteX116" fmla="*/ 596314 w 596327"/>
                <a:gd name="connsiteY116" fmla="*/ 14321 h 574685"/>
                <a:gd name="connsiteX117" fmla="*/ 596314 w 596327"/>
                <a:gd name="connsiteY117" fmla="*/ 245969 h 574685"/>
                <a:gd name="connsiteX118" fmla="*/ 591294 w 596327"/>
                <a:gd name="connsiteY118" fmla="*/ 259216 h 574685"/>
                <a:gd name="connsiteX119" fmla="*/ 588066 w 596327"/>
                <a:gd name="connsiteY119" fmla="*/ 263870 h 574685"/>
                <a:gd name="connsiteX120" fmla="*/ 582688 w 596327"/>
                <a:gd name="connsiteY120" fmla="*/ 281056 h 574685"/>
                <a:gd name="connsiteX121" fmla="*/ 590576 w 596327"/>
                <a:gd name="connsiteY121" fmla="*/ 300389 h 574685"/>
                <a:gd name="connsiteX122" fmla="*/ 591294 w 596327"/>
                <a:gd name="connsiteY122" fmla="*/ 330464 h 574685"/>
                <a:gd name="connsiteX123" fmla="*/ 571213 w 596327"/>
                <a:gd name="connsiteY123" fmla="*/ 339773 h 574685"/>
                <a:gd name="connsiteX124" fmla="*/ 483003 w 596327"/>
                <a:gd name="connsiteY124" fmla="*/ 339773 h 574685"/>
                <a:gd name="connsiteX125" fmla="*/ 434953 w 596327"/>
                <a:gd name="connsiteY125" fmla="*/ 339773 h 574685"/>
                <a:gd name="connsiteX126" fmla="*/ 331323 w 596327"/>
                <a:gd name="connsiteY126" fmla="*/ 339773 h 574685"/>
                <a:gd name="connsiteX127" fmla="*/ 316980 w 596327"/>
                <a:gd name="connsiteY127" fmla="*/ 325452 h 574685"/>
                <a:gd name="connsiteX128" fmla="*/ 316980 w 596327"/>
                <a:gd name="connsiteY128" fmla="*/ 245252 h 574685"/>
                <a:gd name="connsiteX129" fmla="*/ 316980 w 596327"/>
                <a:gd name="connsiteY129" fmla="*/ 93088 h 574685"/>
                <a:gd name="connsiteX130" fmla="*/ 316980 w 596327"/>
                <a:gd name="connsiteY130" fmla="*/ 45470 h 574685"/>
                <a:gd name="connsiteX131" fmla="*/ 316980 w 596327"/>
                <a:gd name="connsiteY131" fmla="*/ 14321 h 574685"/>
                <a:gd name="connsiteX132" fmla="*/ 331323 w 596327"/>
                <a:gd name="connsiteY132" fmla="*/ 0 h 57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596327" h="574685">
                  <a:moveTo>
                    <a:pt x="62032" y="471572"/>
                  </a:moveTo>
                  <a:cubicBezTo>
                    <a:pt x="54144" y="471572"/>
                    <a:pt x="47689" y="478017"/>
                    <a:pt x="47689" y="485893"/>
                  </a:cubicBezTo>
                  <a:lnTo>
                    <a:pt x="47689" y="512746"/>
                  </a:lnTo>
                  <a:cubicBezTo>
                    <a:pt x="47689" y="520980"/>
                    <a:pt x="54144" y="527067"/>
                    <a:pt x="62032" y="527067"/>
                  </a:cubicBezTo>
                  <a:lnTo>
                    <a:pt x="422752" y="527067"/>
                  </a:lnTo>
                  <a:cubicBezTo>
                    <a:pt x="418449" y="511672"/>
                    <a:pt x="416298" y="492338"/>
                    <a:pt x="421676" y="471572"/>
                  </a:cubicBezTo>
                  <a:close/>
                  <a:moveTo>
                    <a:pt x="146647" y="334057"/>
                  </a:moveTo>
                  <a:lnTo>
                    <a:pt x="176754" y="334057"/>
                  </a:lnTo>
                  <a:cubicBezTo>
                    <a:pt x="184639" y="334057"/>
                    <a:pt x="191091" y="340500"/>
                    <a:pt x="191091" y="349090"/>
                  </a:cubicBezTo>
                  <a:lnTo>
                    <a:pt x="191091" y="379156"/>
                  </a:lnTo>
                  <a:cubicBezTo>
                    <a:pt x="191091" y="387030"/>
                    <a:pt x="184998" y="393473"/>
                    <a:pt x="176754" y="393473"/>
                  </a:cubicBezTo>
                  <a:lnTo>
                    <a:pt x="146647" y="393473"/>
                  </a:lnTo>
                  <a:cubicBezTo>
                    <a:pt x="138761" y="393473"/>
                    <a:pt x="132310" y="387030"/>
                    <a:pt x="132310" y="379156"/>
                  </a:cubicBezTo>
                  <a:lnTo>
                    <a:pt x="132310" y="348374"/>
                  </a:lnTo>
                  <a:cubicBezTo>
                    <a:pt x="132310" y="340500"/>
                    <a:pt x="138761" y="334057"/>
                    <a:pt x="146647" y="334057"/>
                  </a:cubicBezTo>
                  <a:close/>
                  <a:moveTo>
                    <a:pt x="371842" y="269241"/>
                  </a:moveTo>
                  <a:cubicBezTo>
                    <a:pt x="368257" y="269241"/>
                    <a:pt x="364671" y="272463"/>
                    <a:pt x="364671" y="276401"/>
                  </a:cubicBezTo>
                  <a:lnTo>
                    <a:pt x="364671" y="284994"/>
                  </a:lnTo>
                  <a:cubicBezTo>
                    <a:pt x="364671" y="288932"/>
                    <a:pt x="368257" y="292155"/>
                    <a:pt x="371842" y="292155"/>
                  </a:cubicBezTo>
                  <a:lnTo>
                    <a:pt x="434953" y="292155"/>
                  </a:lnTo>
                  <a:lnTo>
                    <a:pt x="483003" y="292155"/>
                  </a:lnTo>
                  <a:lnTo>
                    <a:pt x="536431" y="292155"/>
                  </a:lnTo>
                  <a:cubicBezTo>
                    <a:pt x="534997" y="284994"/>
                    <a:pt x="534997" y="277475"/>
                    <a:pt x="536072" y="269241"/>
                  </a:cubicBezTo>
                  <a:lnTo>
                    <a:pt x="483003" y="269241"/>
                  </a:lnTo>
                  <a:lnTo>
                    <a:pt x="434953" y="269241"/>
                  </a:lnTo>
                  <a:close/>
                  <a:moveTo>
                    <a:pt x="146647" y="230961"/>
                  </a:moveTo>
                  <a:lnTo>
                    <a:pt x="176754" y="230961"/>
                  </a:lnTo>
                  <a:cubicBezTo>
                    <a:pt x="184998" y="230961"/>
                    <a:pt x="191091" y="237405"/>
                    <a:pt x="191091" y="245281"/>
                  </a:cubicBezTo>
                  <a:lnTo>
                    <a:pt x="191091" y="275352"/>
                  </a:lnTo>
                  <a:cubicBezTo>
                    <a:pt x="191091" y="283585"/>
                    <a:pt x="184998" y="289671"/>
                    <a:pt x="176754" y="289671"/>
                  </a:cubicBezTo>
                  <a:lnTo>
                    <a:pt x="146647" y="289671"/>
                  </a:lnTo>
                  <a:cubicBezTo>
                    <a:pt x="138761" y="289671"/>
                    <a:pt x="132310" y="283585"/>
                    <a:pt x="132310" y="275352"/>
                  </a:cubicBezTo>
                  <a:lnTo>
                    <a:pt x="132310" y="245281"/>
                  </a:lnTo>
                  <a:cubicBezTo>
                    <a:pt x="132310" y="237405"/>
                    <a:pt x="138761" y="230961"/>
                    <a:pt x="146647" y="230961"/>
                  </a:cubicBezTo>
                  <a:close/>
                  <a:moveTo>
                    <a:pt x="420248" y="175073"/>
                  </a:moveTo>
                  <a:lnTo>
                    <a:pt x="434920" y="175073"/>
                  </a:lnTo>
                  <a:lnTo>
                    <a:pt x="435636" y="175073"/>
                  </a:lnTo>
                  <a:cubicBezTo>
                    <a:pt x="439930" y="175073"/>
                    <a:pt x="442793" y="177936"/>
                    <a:pt x="443151" y="182232"/>
                  </a:cubicBezTo>
                  <a:lnTo>
                    <a:pt x="443151" y="197623"/>
                  </a:lnTo>
                  <a:cubicBezTo>
                    <a:pt x="443151" y="201560"/>
                    <a:pt x="439930" y="204781"/>
                    <a:pt x="435994" y="204781"/>
                  </a:cubicBezTo>
                  <a:lnTo>
                    <a:pt x="434920" y="204781"/>
                  </a:lnTo>
                  <a:lnTo>
                    <a:pt x="420248" y="204781"/>
                  </a:lnTo>
                  <a:cubicBezTo>
                    <a:pt x="416311" y="204781"/>
                    <a:pt x="413090" y="201560"/>
                    <a:pt x="413090" y="197623"/>
                  </a:cubicBezTo>
                  <a:lnTo>
                    <a:pt x="413090" y="182232"/>
                  </a:lnTo>
                  <a:cubicBezTo>
                    <a:pt x="413090" y="178652"/>
                    <a:pt x="416311" y="175073"/>
                    <a:pt x="420248" y="175073"/>
                  </a:cubicBezTo>
                  <a:close/>
                  <a:moveTo>
                    <a:pt x="146647" y="127441"/>
                  </a:moveTo>
                  <a:lnTo>
                    <a:pt x="176754" y="127441"/>
                  </a:lnTo>
                  <a:cubicBezTo>
                    <a:pt x="184998" y="127441"/>
                    <a:pt x="191091" y="133534"/>
                    <a:pt x="191091" y="141778"/>
                  </a:cubicBezTo>
                  <a:lnTo>
                    <a:pt x="191091" y="171885"/>
                  </a:lnTo>
                  <a:cubicBezTo>
                    <a:pt x="191091" y="180129"/>
                    <a:pt x="184998" y="186222"/>
                    <a:pt x="176754" y="186222"/>
                  </a:cubicBezTo>
                  <a:lnTo>
                    <a:pt x="146647" y="186222"/>
                  </a:lnTo>
                  <a:cubicBezTo>
                    <a:pt x="138761" y="186222"/>
                    <a:pt x="132310" y="180129"/>
                    <a:pt x="132310" y="171885"/>
                  </a:cubicBezTo>
                  <a:lnTo>
                    <a:pt x="132310" y="141778"/>
                  </a:lnTo>
                  <a:cubicBezTo>
                    <a:pt x="132310" y="133534"/>
                    <a:pt x="138761" y="127441"/>
                    <a:pt x="146647" y="127441"/>
                  </a:cubicBezTo>
                  <a:close/>
                  <a:moveTo>
                    <a:pt x="420248" y="117421"/>
                  </a:moveTo>
                  <a:lnTo>
                    <a:pt x="431699" y="117421"/>
                  </a:lnTo>
                  <a:lnTo>
                    <a:pt x="434920" y="117421"/>
                  </a:lnTo>
                  <a:lnTo>
                    <a:pt x="435636" y="117421"/>
                  </a:lnTo>
                  <a:cubicBezTo>
                    <a:pt x="439930" y="117421"/>
                    <a:pt x="442793" y="120649"/>
                    <a:pt x="443151" y="124954"/>
                  </a:cubicBezTo>
                  <a:lnTo>
                    <a:pt x="443151" y="140378"/>
                  </a:lnTo>
                  <a:cubicBezTo>
                    <a:pt x="443151" y="144324"/>
                    <a:pt x="439930" y="147552"/>
                    <a:pt x="435994" y="147552"/>
                  </a:cubicBezTo>
                  <a:lnTo>
                    <a:pt x="434920" y="147552"/>
                  </a:lnTo>
                  <a:lnTo>
                    <a:pt x="431699" y="147552"/>
                  </a:lnTo>
                  <a:lnTo>
                    <a:pt x="420248" y="147552"/>
                  </a:lnTo>
                  <a:cubicBezTo>
                    <a:pt x="416311" y="147552"/>
                    <a:pt x="413090" y="144324"/>
                    <a:pt x="413090" y="140378"/>
                  </a:cubicBezTo>
                  <a:lnTo>
                    <a:pt x="413090" y="124595"/>
                  </a:lnTo>
                  <a:cubicBezTo>
                    <a:pt x="413090" y="120649"/>
                    <a:pt x="416311" y="117421"/>
                    <a:pt x="420248" y="117421"/>
                  </a:cubicBezTo>
                  <a:close/>
                  <a:moveTo>
                    <a:pt x="420249" y="60192"/>
                  </a:moveTo>
                  <a:lnTo>
                    <a:pt x="435640" y="60192"/>
                  </a:lnTo>
                  <a:cubicBezTo>
                    <a:pt x="439935" y="60192"/>
                    <a:pt x="442798" y="63413"/>
                    <a:pt x="442798" y="67349"/>
                  </a:cubicBezTo>
                  <a:lnTo>
                    <a:pt x="442798" y="71644"/>
                  </a:lnTo>
                  <a:lnTo>
                    <a:pt x="442798" y="83096"/>
                  </a:lnTo>
                  <a:cubicBezTo>
                    <a:pt x="442798" y="87032"/>
                    <a:pt x="439219" y="90253"/>
                    <a:pt x="435640" y="90253"/>
                  </a:cubicBezTo>
                  <a:lnTo>
                    <a:pt x="420249" y="90253"/>
                  </a:lnTo>
                  <a:cubicBezTo>
                    <a:pt x="416312" y="90253"/>
                    <a:pt x="413090" y="87032"/>
                    <a:pt x="413090" y="83096"/>
                  </a:cubicBezTo>
                  <a:lnTo>
                    <a:pt x="413090" y="71644"/>
                  </a:lnTo>
                  <a:lnTo>
                    <a:pt x="413090" y="67349"/>
                  </a:lnTo>
                  <a:cubicBezTo>
                    <a:pt x="413090" y="63413"/>
                    <a:pt x="416312" y="60192"/>
                    <a:pt x="420249" y="60192"/>
                  </a:cubicBezTo>
                  <a:close/>
                  <a:moveTo>
                    <a:pt x="391206" y="47618"/>
                  </a:moveTo>
                  <a:cubicBezTo>
                    <a:pt x="387261" y="47618"/>
                    <a:pt x="384034" y="51199"/>
                    <a:pt x="384034" y="54779"/>
                  </a:cubicBezTo>
                  <a:lnTo>
                    <a:pt x="384034" y="93088"/>
                  </a:lnTo>
                  <a:lnTo>
                    <a:pt x="384034" y="214462"/>
                  </a:lnTo>
                  <a:cubicBezTo>
                    <a:pt x="384034" y="218042"/>
                    <a:pt x="387261" y="221622"/>
                    <a:pt x="391206" y="221622"/>
                  </a:cubicBezTo>
                  <a:lnTo>
                    <a:pt x="434953" y="221622"/>
                  </a:lnTo>
                  <a:lnTo>
                    <a:pt x="483003" y="221622"/>
                  </a:lnTo>
                  <a:lnTo>
                    <a:pt x="541093" y="221622"/>
                  </a:lnTo>
                  <a:cubicBezTo>
                    <a:pt x="545037" y="221622"/>
                    <a:pt x="548264" y="218042"/>
                    <a:pt x="548264" y="214462"/>
                  </a:cubicBezTo>
                  <a:lnTo>
                    <a:pt x="548264" y="54779"/>
                  </a:lnTo>
                  <a:cubicBezTo>
                    <a:pt x="548264" y="51199"/>
                    <a:pt x="545037" y="47618"/>
                    <a:pt x="541093" y="47618"/>
                  </a:cubicBezTo>
                  <a:lnTo>
                    <a:pt x="465074" y="47618"/>
                  </a:lnTo>
                  <a:close/>
                  <a:moveTo>
                    <a:pt x="28685" y="45515"/>
                  </a:moveTo>
                  <a:lnTo>
                    <a:pt x="269643" y="45515"/>
                  </a:lnTo>
                  <a:lnTo>
                    <a:pt x="269643" y="93133"/>
                  </a:lnTo>
                  <a:lnTo>
                    <a:pt x="110080" y="93133"/>
                  </a:lnTo>
                  <a:cubicBezTo>
                    <a:pt x="101833" y="93133"/>
                    <a:pt x="95737" y="99220"/>
                    <a:pt x="95737" y="107454"/>
                  </a:cubicBezTo>
                  <a:lnTo>
                    <a:pt x="95737" y="409991"/>
                  </a:lnTo>
                  <a:cubicBezTo>
                    <a:pt x="95737" y="418225"/>
                    <a:pt x="101833" y="424312"/>
                    <a:pt x="110080" y="424312"/>
                  </a:cubicBezTo>
                  <a:lnTo>
                    <a:pt x="420601" y="424312"/>
                  </a:lnTo>
                  <a:cubicBezTo>
                    <a:pt x="428848" y="424312"/>
                    <a:pt x="434943" y="418225"/>
                    <a:pt x="434943" y="409991"/>
                  </a:cubicBezTo>
                  <a:lnTo>
                    <a:pt x="434943" y="388151"/>
                  </a:lnTo>
                  <a:lnTo>
                    <a:pt x="483350" y="388151"/>
                  </a:lnTo>
                  <a:lnTo>
                    <a:pt x="483350" y="420016"/>
                  </a:lnTo>
                  <a:lnTo>
                    <a:pt x="483350" y="442930"/>
                  </a:lnTo>
                  <a:cubicBezTo>
                    <a:pt x="483350" y="446510"/>
                    <a:pt x="483709" y="449374"/>
                    <a:pt x="482991" y="452596"/>
                  </a:cubicBezTo>
                  <a:cubicBezTo>
                    <a:pt x="481557" y="458683"/>
                    <a:pt x="477254" y="463695"/>
                    <a:pt x="474386" y="469424"/>
                  </a:cubicBezTo>
                  <a:cubicBezTo>
                    <a:pt x="470442" y="475868"/>
                    <a:pt x="467932" y="483745"/>
                    <a:pt x="467214" y="491622"/>
                  </a:cubicBezTo>
                  <a:cubicBezTo>
                    <a:pt x="465063" y="507017"/>
                    <a:pt x="469366" y="524561"/>
                    <a:pt x="478689" y="537092"/>
                  </a:cubicBezTo>
                  <a:cubicBezTo>
                    <a:pt x="484784" y="546043"/>
                    <a:pt x="484426" y="558574"/>
                    <a:pt x="476537" y="567166"/>
                  </a:cubicBezTo>
                  <a:cubicBezTo>
                    <a:pt x="471876" y="572537"/>
                    <a:pt x="464704" y="574685"/>
                    <a:pt x="457892" y="574685"/>
                  </a:cubicBezTo>
                  <a:lnTo>
                    <a:pt x="28685" y="574685"/>
                  </a:lnTo>
                  <a:cubicBezTo>
                    <a:pt x="12908" y="574685"/>
                    <a:pt x="0" y="561796"/>
                    <a:pt x="0" y="546043"/>
                  </a:cubicBezTo>
                  <a:lnTo>
                    <a:pt x="0" y="447226"/>
                  </a:lnTo>
                  <a:lnTo>
                    <a:pt x="0" y="74157"/>
                  </a:lnTo>
                  <a:cubicBezTo>
                    <a:pt x="0" y="58404"/>
                    <a:pt x="12908" y="45515"/>
                    <a:pt x="28685" y="45515"/>
                  </a:cubicBezTo>
                  <a:close/>
                  <a:moveTo>
                    <a:pt x="331323" y="0"/>
                  </a:moveTo>
                  <a:lnTo>
                    <a:pt x="581971" y="0"/>
                  </a:lnTo>
                  <a:cubicBezTo>
                    <a:pt x="589859" y="0"/>
                    <a:pt x="596314" y="6086"/>
                    <a:pt x="596314" y="14321"/>
                  </a:cubicBezTo>
                  <a:lnTo>
                    <a:pt x="596314" y="245969"/>
                  </a:lnTo>
                  <a:cubicBezTo>
                    <a:pt x="596314" y="250623"/>
                    <a:pt x="593804" y="254919"/>
                    <a:pt x="591294" y="259216"/>
                  </a:cubicBezTo>
                  <a:cubicBezTo>
                    <a:pt x="589859" y="261006"/>
                    <a:pt x="589142" y="262438"/>
                    <a:pt x="588066" y="263870"/>
                  </a:cubicBezTo>
                  <a:cubicBezTo>
                    <a:pt x="584122" y="269241"/>
                    <a:pt x="582688" y="275327"/>
                    <a:pt x="582688" y="281056"/>
                  </a:cubicBezTo>
                  <a:cubicBezTo>
                    <a:pt x="583405" y="287858"/>
                    <a:pt x="586274" y="295019"/>
                    <a:pt x="590576" y="300389"/>
                  </a:cubicBezTo>
                  <a:cubicBezTo>
                    <a:pt x="597748" y="308982"/>
                    <a:pt x="598465" y="321155"/>
                    <a:pt x="591294" y="330464"/>
                  </a:cubicBezTo>
                  <a:cubicBezTo>
                    <a:pt x="586632" y="336551"/>
                    <a:pt x="579102" y="339773"/>
                    <a:pt x="571213" y="339773"/>
                  </a:cubicBezTo>
                  <a:lnTo>
                    <a:pt x="483003" y="339773"/>
                  </a:lnTo>
                  <a:lnTo>
                    <a:pt x="434953" y="339773"/>
                  </a:lnTo>
                  <a:lnTo>
                    <a:pt x="331323" y="339773"/>
                  </a:lnTo>
                  <a:cubicBezTo>
                    <a:pt x="323076" y="339773"/>
                    <a:pt x="316980" y="333687"/>
                    <a:pt x="316980" y="325452"/>
                  </a:cubicBezTo>
                  <a:lnTo>
                    <a:pt x="316980" y="245252"/>
                  </a:lnTo>
                  <a:lnTo>
                    <a:pt x="316980" y="93088"/>
                  </a:lnTo>
                  <a:lnTo>
                    <a:pt x="316980" y="45470"/>
                  </a:lnTo>
                  <a:lnTo>
                    <a:pt x="316980" y="14321"/>
                  </a:lnTo>
                  <a:cubicBezTo>
                    <a:pt x="316980" y="6086"/>
                    <a:pt x="323076" y="0"/>
                    <a:pt x="3313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D665E70-AF6D-8C5F-FF34-C1B9D50C51B1}"/>
              </a:ext>
            </a:extLst>
          </p:cNvPr>
          <p:cNvGrpSpPr/>
          <p:nvPr/>
        </p:nvGrpSpPr>
        <p:grpSpPr>
          <a:xfrm>
            <a:off x="6192614" y="3936767"/>
            <a:ext cx="5219700" cy="1714733"/>
            <a:chOff x="6192614" y="3936767"/>
            <a:chExt cx="5219700" cy="1714733"/>
          </a:xfrm>
        </p:grpSpPr>
        <p:sp>
          <p:nvSpPr>
            <p:cNvPr id="18" name="Oval 24">
              <a:extLst>
                <a:ext uri="{FF2B5EF4-FFF2-40B4-BE49-F238E27FC236}">
                  <a16:creationId xmlns:a16="http://schemas.microsoft.com/office/drawing/2014/main" id="{B6D225F4-09F7-1A82-EA02-95722EC1D2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475864" y="4239492"/>
              <a:ext cx="998097" cy="996056"/>
            </a:xfrm>
            <a:prstGeom prst="flowChartConnector">
              <a:avLst/>
            </a:prstGeom>
            <a:solidFill>
              <a:srgbClr val="203864"/>
            </a:solidFill>
            <a:ln>
              <a:noFill/>
            </a:ln>
            <a:effectLst>
              <a:outerShdw blurRad="127000" dist="50800" dir="5400000" algn="t" rotWithShape="0">
                <a:srgbClr val="6967AE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1978"/>
                </a:lnSpc>
              </a:pPr>
              <a:endParaRPr 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0" name="TextBox 76">
              <a:extLst>
                <a:ext uri="{FF2B5EF4-FFF2-40B4-BE49-F238E27FC236}">
                  <a16:creationId xmlns:a16="http://schemas.microsoft.com/office/drawing/2014/main" id="{2B46672F-6C12-BDB6-BA1B-668886866056}"/>
                </a:ext>
              </a:extLst>
            </p:cNvPr>
            <p:cNvSpPr txBox="1"/>
            <p:nvPr/>
          </p:nvSpPr>
          <p:spPr>
            <a:xfrm>
              <a:off x="7858689" y="4306066"/>
              <a:ext cx="250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Add Subtitle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5F0519E-9D96-3DFA-1440-1B1A62787148}"/>
                </a:ext>
              </a:extLst>
            </p:cNvPr>
            <p:cNvSpPr txBox="1"/>
            <p:nvPr/>
          </p:nvSpPr>
          <p:spPr>
            <a:xfrm>
              <a:off x="7858689" y="4644620"/>
              <a:ext cx="3256409" cy="62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25" name="图文框 24">
              <a:extLst>
                <a:ext uri="{FF2B5EF4-FFF2-40B4-BE49-F238E27FC236}">
                  <a16:creationId xmlns:a16="http://schemas.microsoft.com/office/drawing/2014/main" id="{2522B9C4-1960-D895-FE4C-EE49FC0DB0E3}"/>
                </a:ext>
              </a:extLst>
            </p:cNvPr>
            <p:cNvSpPr/>
            <p:nvPr/>
          </p:nvSpPr>
          <p:spPr>
            <a:xfrm>
              <a:off x="6192614" y="3936767"/>
              <a:ext cx="5219700" cy="1714733"/>
            </a:xfrm>
            <a:prstGeom prst="frame">
              <a:avLst>
                <a:gd name="adj1" fmla="val 1481"/>
              </a:avLst>
            </a:prstGeom>
            <a:solidFill>
              <a:srgbClr val="2B6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7" name="Group 23">
              <a:extLst>
                <a:ext uri="{FF2B5EF4-FFF2-40B4-BE49-F238E27FC236}">
                  <a16:creationId xmlns:a16="http://schemas.microsoft.com/office/drawing/2014/main" id="{6B780067-CA69-EC00-DF70-DCD7EB305696}"/>
                </a:ext>
              </a:extLst>
            </p:cNvPr>
            <p:cNvGrpSpPr/>
            <p:nvPr/>
          </p:nvGrpSpPr>
          <p:grpSpPr>
            <a:xfrm>
              <a:off x="6764060" y="4506121"/>
              <a:ext cx="467320" cy="419109"/>
              <a:chOff x="5159473" y="2453350"/>
              <a:chExt cx="684000" cy="613776"/>
            </a:xfrm>
            <a:solidFill>
              <a:schemeClr val="bg1"/>
            </a:solidFill>
          </p:grpSpPr>
          <p:sp>
            <p:nvSpPr>
              <p:cNvPr id="38" name="Freeform 42">
                <a:extLst>
                  <a:ext uri="{FF2B5EF4-FFF2-40B4-BE49-F238E27FC236}">
                    <a16:creationId xmlns:a16="http://schemas.microsoft.com/office/drawing/2014/main" id="{9599F68D-A0A7-64F6-7162-06BDD8AA124A}"/>
                  </a:ext>
                </a:extLst>
              </p:cNvPr>
              <p:cNvSpPr/>
              <p:nvPr/>
            </p:nvSpPr>
            <p:spPr bwMode="auto">
              <a:xfrm>
                <a:off x="5208144" y="2657709"/>
                <a:ext cx="117461" cy="315257"/>
              </a:xfrm>
              <a:custGeom>
                <a:avLst/>
                <a:gdLst>
                  <a:gd name="T0" fmla="*/ 151 w 725"/>
                  <a:gd name="T1" fmla="*/ 0 h 1806"/>
                  <a:gd name="T2" fmla="*/ 574 w 725"/>
                  <a:gd name="T3" fmla="*/ 0 h 1806"/>
                  <a:gd name="T4" fmla="*/ 608 w 725"/>
                  <a:gd name="T5" fmla="*/ 3 h 1806"/>
                  <a:gd name="T6" fmla="*/ 640 w 725"/>
                  <a:gd name="T7" fmla="*/ 15 h 1806"/>
                  <a:gd name="T8" fmla="*/ 668 w 725"/>
                  <a:gd name="T9" fmla="*/ 33 h 1806"/>
                  <a:gd name="T10" fmla="*/ 691 w 725"/>
                  <a:gd name="T11" fmla="*/ 56 h 1806"/>
                  <a:gd name="T12" fmla="*/ 709 w 725"/>
                  <a:gd name="T13" fmla="*/ 84 h 1806"/>
                  <a:gd name="T14" fmla="*/ 721 w 725"/>
                  <a:gd name="T15" fmla="*/ 116 h 1806"/>
                  <a:gd name="T16" fmla="*/ 725 w 725"/>
                  <a:gd name="T17" fmla="*/ 150 h 1806"/>
                  <a:gd name="T18" fmla="*/ 725 w 725"/>
                  <a:gd name="T19" fmla="*/ 1656 h 1806"/>
                  <a:gd name="T20" fmla="*/ 721 w 725"/>
                  <a:gd name="T21" fmla="*/ 1691 h 1806"/>
                  <a:gd name="T22" fmla="*/ 709 w 725"/>
                  <a:gd name="T23" fmla="*/ 1723 h 1806"/>
                  <a:gd name="T24" fmla="*/ 691 w 725"/>
                  <a:gd name="T25" fmla="*/ 1750 h 1806"/>
                  <a:gd name="T26" fmla="*/ 668 w 725"/>
                  <a:gd name="T27" fmla="*/ 1774 h 1806"/>
                  <a:gd name="T28" fmla="*/ 640 w 725"/>
                  <a:gd name="T29" fmla="*/ 1792 h 1806"/>
                  <a:gd name="T30" fmla="*/ 608 w 725"/>
                  <a:gd name="T31" fmla="*/ 1802 h 1806"/>
                  <a:gd name="T32" fmla="*/ 574 w 725"/>
                  <a:gd name="T33" fmla="*/ 1806 h 1806"/>
                  <a:gd name="T34" fmla="*/ 151 w 725"/>
                  <a:gd name="T35" fmla="*/ 1806 h 1806"/>
                  <a:gd name="T36" fmla="*/ 116 w 725"/>
                  <a:gd name="T37" fmla="*/ 1802 h 1806"/>
                  <a:gd name="T38" fmla="*/ 85 w 725"/>
                  <a:gd name="T39" fmla="*/ 1792 h 1806"/>
                  <a:gd name="T40" fmla="*/ 56 w 725"/>
                  <a:gd name="T41" fmla="*/ 1774 h 1806"/>
                  <a:gd name="T42" fmla="*/ 33 w 725"/>
                  <a:gd name="T43" fmla="*/ 1750 h 1806"/>
                  <a:gd name="T44" fmla="*/ 16 w 725"/>
                  <a:gd name="T45" fmla="*/ 1723 h 1806"/>
                  <a:gd name="T46" fmla="*/ 4 w 725"/>
                  <a:gd name="T47" fmla="*/ 1691 h 1806"/>
                  <a:gd name="T48" fmla="*/ 0 w 725"/>
                  <a:gd name="T49" fmla="*/ 1656 h 1806"/>
                  <a:gd name="T50" fmla="*/ 0 w 725"/>
                  <a:gd name="T51" fmla="*/ 150 h 1806"/>
                  <a:gd name="T52" fmla="*/ 4 w 725"/>
                  <a:gd name="T53" fmla="*/ 116 h 1806"/>
                  <a:gd name="T54" fmla="*/ 16 w 725"/>
                  <a:gd name="T55" fmla="*/ 84 h 1806"/>
                  <a:gd name="T56" fmla="*/ 33 w 725"/>
                  <a:gd name="T57" fmla="*/ 56 h 1806"/>
                  <a:gd name="T58" fmla="*/ 56 w 725"/>
                  <a:gd name="T59" fmla="*/ 33 h 1806"/>
                  <a:gd name="T60" fmla="*/ 85 w 725"/>
                  <a:gd name="T61" fmla="*/ 15 h 1806"/>
                  <a:gd name="T62" fmla="*/ 116 w 725"/>
                  <a:gd name="T63" fmla="*/ 3 h 1806"/>
                  <a:gd name="T64" fmla="*/ 151 w 725"/>
                  <a:gd name="T65" fmla="*/ 0 h 1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5" h="1806">
                    <a:moveTo>
                      <a:pt x="151" y="0"/>
                    </a:moveTo>
                    <a:lnTo>
                      <a:pt x="574" y="0"/>
                    </a:lnTo>
                    <a:lnTo>
                      <a:pt x="608" y="3"/>
                    </a:lnTo>
                    <a:lnTo>
                      <a:pt x="640" y="15"/>
                    </a:lnTo>
                    <a:lnTo>
                      <a:pt x="668" y="33"/>
                    </a:lnTo>
                    <a:lnTo>
                      <a:pt x="691" y="56"/>
                    </a:lnTo>
                    <a:lnTo>
                      <a:pt x="709" y="84"/>
                    </a:lnTo>
                    <a:lnTo>
                      <a:pt x="721" y="116"/>
                    </a:lnTo>
                    <a:lnTo>
                      <a:pt x="725" y="150"/>
                    </a:lnTo>
                    <a:lnTo>
                      <a:pt x="725" y="1656"/>
                    </a:lnTo>
                    <a:lnTo>
                      <a:pt x="721" y="1691"/>
                    </a:lnTo>
                    <a:lnTo>
                      <a:pt x="709" y="1723"/>
                    </a:lnTo>
                    <a:lnTo>
                      <a:pt x="691" y="1750"/>
                    </a:lnTo>
                    <a:lnTo>
                      <a:pt x="668" y="1774"/>
                    </a:lnTo>
                    <a:lnTo>
                      <a:pt x="640" y="1792"/>
                    </a:lnTo>
                    <a:lnTo>
                      <a:pt x="608" y="1802"/>
                    </a:lnTo>
                    <a:lnTo>
                      <a:pt x="574" y="1806"/>
                    </a:lnTo>
                    <a:lnTo>
                      <a:pt x="151" y="1806"/>
                    </a:lnTo>
                    <a:lnTo>
                      <a:pt x="116" y="1802"/>
                    </a:lnTo>
                    <a:lnTo>
                      <a:pt x="85" y="1792"/>
                    </a:lnTo>
                    <a:lnTo>
                      <a:pt x="56" y="1774"/>
                    </a:lnTo>
                    <a:lnTo>
                      <a:pt x="33" y="1750"/>
                    </a:lnTo>
                    <a:lnTo>
                      <a:pt x="16" y="1723"/>
                    </a:lnTo>
                    <a:lnTo>
                      <a:pt x="4" y="1691"/>
                    </a:lnTo>
                    <a:lnTo>
                      <a:pt x="0" y="1656"/>
                    </a:lnTo>
                    <a:lnTo>
                      <a:pt x="0" y="150"/>
                    </a:lnTo>
                    <a:lnTo>
                      <a:pt x="4" y="116"/>
                    </a:lnTo>
                    <a:lnTo>
                      <a:pt x="16" y="84"/>
                    </a:lnTo>
                    <a:lnTo>
                      <a:pt x="33" y="56"/>
                    </a:lnTo>
                    <a:lnTo>
                      <a:pt x="56" y="33"/>
                    </a:lnTo>
                    <a:lnTo>
                      <a:pt x="85" y="15"/>
                    </a:lnTo>
                    <a:lnTo>
                      <a:pt x="116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思源宋体" panose="02020400000000000000" charset="-122"/>
                </a:endParaRPr>
              </a:p>
            </p:txBody>
          </p:sp>
          <p:sp>
            <p:nvSpPr>
              <p:cNvPr id="39" name="Freeform 43">
                <a:extLst>
                  <a:ext uri="{FF2B5EF4-FFF2-40B4-BE49-F238E27FC236}">
                    <a16:creationId xmlns:a16="http://schemas.microsoft.com/office/drawing/2014/main" id="{6BCE97EF-ACE0-471C-8F0B-98B92EDD21E7}"/>
                  </a:ext>
                </a:extLst>
              </p:cNvPr>
              <p:cNvSpPr/>
              <p:nvPr/>
            </p:nvSpPr>
            <p:spPr bwMode="auto">
              <a:xfrm>
                <a:off x="5364543" y="2453350"/>
                <a:ext cx="117461" cy="519617"/>
              </a:xfrm>
              <a:custGeom>
                <a:avLst/>
                <a:gdLst>
                  <a:gd name="T0" fmla="*/ 150 w 724"/>
                  <a:gd name="T1" fmla="*/ 0 h 2980"/>
                  <a:gd name="T2" fmla="*/ 574 w 724"/>
                  <a:gd name="T3" fmla="*/ 0 h 2980"/>
                  <a:gd name="T4" fmla="*/ 609 w 724"/>
                  <a:gd name="T5" fmla="*/ 3 h 2980"/>
                  <a:gd name="T6" fmla="*/ 640 w 724"/>
                  <a:gd name="T7" fmla="*/ 15 h 2980"/>
                  <a:gd name="T8" fmla="*/ 668 w 724"/>
                  <a:gd name="T9" fmla="*/ 33 h 2980"/>
                  <a:gd name="T10" fmla="*/ 691 w 724"/>
                  <a:gd name="T11" fmla="*/ 56 h 2980"/>
                  <a:gd name="T12" fmla="*/ 709 w 724"/>
                  <a:gd name="T13" fmla="*/ 84 h 2980"/>
                  <a:gd name="T14" fmla="*/ 720 w 724"/>
                  <a:gd name="T15" fmla="*/ 116 h 2980"/>
                  <a:gd name="T16" fmla="*/ 724 w 724"/>
                  <a:gd name="T17" fmla="*/ 150 h 2980"/>
                  <a:gd name="T18" fmla="*/ 724 w 724"/>
                  <a:gd name="T19" fmla="*/ 2830 h 2980"/>
                  <a:gd name="T20" fmla="*/ 720 w 724"/>
                  <a:gd name="T21" fmla="*/ 2865 h 2980"/>
                  <a:gd name="T22" fmla="*/ 709 w 724"/>
                  <a:gd name="T23" fmla="*/ 2897 h 2980"/>
                  <a:gd name="T24" fmla="*/ 691 w 724"/>
                  <a:gd name="T25" fmla="*/ 2924 h 2980"/>
                  <a:gd name="T26" fmla="*/ 668 w 724"/>
                  <a:gd name="T27" fmla="*/ 2948 h 2980"/>
                  <a:gd name="T28" fmla="*/ 640 w 724"/>
                  <a:gd name="T29" fmla="*/ 2966 h 2980"/>
                  <a:gd name="T30" fmla="*/ 609 w 724"/>
                  <a:gd name="T31" fmla="*/ 2976 h 2980"/>
                  <a:gd name="T32" fmla="*/ 574 w 724"/>
                  <a:gd name="T33" fmla="*/ 2980 h 2980"/>
                  <a:gd name="T34" fmla="*/ 150 w 724"/>
                  <a:gd name="T35" fmla="*/ 2980 h 2980"/>
                  <a:gd name="T36" fmla="*/ 116 w 724"/>
                  <a:gd name="T37" fmla="*/ 2976 h 2980"/>
                  <a:gd name="T38" fmla="*/ 84 w 724"/>
                  <a:gd name="T39" fmla="*/ 2966 h 2980"/>
                  <a:gd name="T40" fmla="*/ 56 w 724"/>
                  <a:gd name="T41" fmla="*/ 2948 h 2980"/>
                  <a:gd name="T42" fmla="*/ 33 w 724"/>
                  <a:gd name="T43" fmla="*/ 2924 h 2980"/>
                  <a:gd name="T44" fmla="*/ 15 w 724"/>
                  <a:gd name="T45" fmla="*/ 2897 h 2980"/>
                  <a:gd name="T46" fmla="*/ 3 w 724"/>
                  <a:gd name="T47" fmla="*/ 2865 h 2980"/>
                  <a:gd name="T48" fmla="*/ 0 w 724"/>
                  <a:gd name="T49" fmla="*/ 2830 h 2980"/>
                  <a:gd name="T50" fmla="*/ 0 w 724"/>
                  <a:gd name="T51" fmla="*/ 150 h 2980"/>
                  <a:gd name="T52" fmla="*/ 3 w 724"/>
                  <a:gd name="T53" fmla="*/ 116 h 2980"/>
                  <a:gd name="T54" fmla="*/ 15 w 724"/>
                  <a:gd name="T55" fmla="*/ 84 h 2980"/>
                  <a:gd name="T56" fmla="*/ 33 w 724"/>
                  <a:gd name="T57" fmla="*/ 56 h 2980"/>
                  <a:gd name="T58" fmla="*/ 56 w 724"/>
                  <a:gd name="T59" fmla="*/ 33 h 2980"/>
                  <a:gd name="T60" fmla="*/ 84 w 724"/>
                  <a:gd name="T61" fmla="*/ 15 h 2980"/>
                  <a:gd name="T62" fmla="*/ 116 w 724"/>
                  <a:gd name="T63" fmla="*/ 3 h 2980"/>
                  <a:gd name="T64" fmla="*/ 150 w 724"/>
                  <a:gd name="T65" fmla="*/ 0 h 2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4" h="2980">
                    <a:moveTo>
                      <a:pt x="150" y="0"/>
                    </a:moveTo>
                    <a:lnTo>
                      <a:pt x="574" y="0"/>
                    </a:lnTo>
                    <a:lnTo>
                      <a:pt x="609" y="3"/>
                    </a:lnTo>
                    <a:lnTo>
                      <a:pt x="640" y="15"/>
                    </a:lnTo>
                    <a:lnTo>
                      <a:pt x="668" y="33"/>
                    </a:lnTo>
                    <a:lnTo>
                      <a:pt x="691" y="56"/>
                    </a:lnTo>
                    <a:lnTo>
                      <a:pt x="709" y="84"/>
                    </a:lnTo>
                    <a:lnTo>
                      <a:pt x="720" y="116"/>
                    </a:lnTo>
                    <a:lnTo>
                      <a:pt x="724" y="150"/>
                    </a:lnTo>
                    <a:lnTo>
                      <a:pt x="724" y="2830"/>
                    </a:lnTo>
                    <a:lnTo>
                      <a:pt x="720" y="2865"/>
                    </a:lnTo>
                    <a:lnTo>
                      <a:pt x="709" y="2897"/>
                    </a:lnTo>
                    <a:lnTo>
                      <a:pt x="691" y="2924"/>
                    </a:lnTo>
                    <a:lnTo>
                      <a:pt x="668" y="2948"/>
                    </a:lnTo>
                    <a:lnTo>
                      <a:pt x="640" y="2966"/>
                    </a:lnTo>
                    <a:lnTo>
                      <a:pt x="609" y="2976"/>
                    </a:lnTo>
                    <a:lnTo>
                      <a:pt x="574" y="2980"/>
                    </a:lnTo>
                    <a:lnTo>
                      <a:pt x="150" y="2980"/>
                    </a:lnTo>
                    <a:lnTo>
                      <a:pt x="116" y="2976"/>
                    </a:lnTo>
                    <a:lnTo>
                      <a:pt x="84" y="2966"/>
                    </a:lnTo>
                    <a:lnTo>
                      <a:pt x="56" y="2948"/>
                    </a:lnTo>
                    <a:lnTo>
                      <a:pt x="33" y="2924"/>
                    </a:lnTo>
                    <a:lnTo>
                      <a:pt x="15" y="2897"/>
                    </a:lnTo>
                    <a:lnTo>
                      <a:pt x="3" y="2865"/>
                    </a:lnTo>
                    <a:lnTo>
                      <a:pt x="0" y="2830"/>
                    </a:lnTo>
                    <a:lnTo>
                      <a:pt x="0" y="150"/>
                    </a:lnTo>
                    <a:lnTo>
                      <a:pt x="3" y="116"/>
                    </a:lnTo>
                    <a:lnTo>
                      <a:pt x="15" y="84"/>
                    </a:lnTo>
                    <a:lnTo>
                      <a:pt x="33" y="56"/>
                    </a:lnTo>
                    <a:lnTo>
                      <a:pt x="56" y="33"/>
                    </a:lnTo>
                    <a:lnTo>
                      <a:pt x="84" y="15"/>
                    </a:lnTo>
                    <a:lnTo>
                      <a:pt x="116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思源宋体" panose="02020400000000000000" charset="-122"/>
                </a:endParaRPr>
              </a:p>
            </p:txBody>
          </p:sp>
          <p:sp>
            <p:nvSpPr>
              <p:cNvPr id="40" name="Freeform 44">
                <a:extLst>
                  <a:ext uri="{FF2B5EF4-FFF2-40B4-BE49-F238E27FC236}">
                    <a16:creationId xmlns:a16="http://schemas.microsoft.com/office/drawing/2014/main" id="{2CF72705-DD64-BBDE-2295-36E3C5A334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0942" y="2568433"/>
                <a:ext cx="117461" cy="404534"/>
              </a:xfrm>
              <a:custGeom>
                <a:avLst/>
                <a:gdLst>
                  <a:gd name="T0" fmla="*/ 181 w 724"/>
                  <a:gd name="T1" fmla="*/ 180 h 2317"/>
                  <a:gd name="T2" fmla="*/ 181 w 724"/>
                  <a:gd name="T3" fmla="*/ 2137 h 2317"/>
                  <a:gd name="T4" fmla="*/ 544 w 724"/>
                  <a:gd name="T5" fmla="*/ 2137 h 2317"/>
                  <a:gd name="T6" fmla="*/ 544 w 724"/>
                  <a:gd name="T7" fmla="*/ 180 h 2317"/>
                  <a:gd name="T8" fmla="*/ 181 w 724"/>
                  <a:gd name="T9" fmla="*/ 180 h 2317"/>
                  <a:gd name="T10" fmla="*/ 151 w 724"/>
                  <a:gd name="T11" fmla="*/ 0 h 2317"/>
                  <a:gd name="T12" fmla="*/ 575 w 724"/>
                  <a:gd name="T13" fmla="*/ 0 h 2317"/>
                  <a:gd name="T14" fmla="*/ 609 w 724"/>
                  <a:gd name="T15" fmla="*/ 3 h 2317"/>
                  <a:gd name="T16" fmla="*/ 640 w 724"/>
                  <a:gd name="T17" fmla="*/ 15 h 2317"/>
                  <a:gd name="T18" fmla="*/ 668 w 724"/>
                  <a:gd name="T19" fmla="*/ 31 h 2317"/>
                  <a:gd name="T20" fmla="*/ 692 w 724"/>
                  <a:gd name="T21" fmla="*/ 56 h 2317"/>
                  <a:gd name="T22" fmla="*/ 709 w 724"/>
                  <a:gd name="T23" fmla="*/ 84 h 2317"/>
                  <a:gd name="T24" fmla="*/ 720 w 724"/>
                  <a:gd name="T25" fmla="*/ 115 h 2317"/>
                  <a:gd name="T26" fmla="*/ 724 w 724"/>
                  <a:gd name="T27" fmla="*/ 149 h 2317"/>
                  <a:gd name="T28" fmla="*/ 724 w 724"/>
                  <a:gd name="T29" fmla="*/ 2167 h 2317"/>
                  <a:gd name="T30" fmla="*/ 720 w 724"/>
                  <a:gd name="T31" fmla="*/ 2202 h 2317"/>
                  <a:gd name="T32" fmla="*/ 709 w 724"/>
                  <a:gd name="T33" fmla="*/ 2234 h 2317"/>
                  <a:gd name="T34" fmla="*/ 692 w 724"/>
                  <a:gd name="T35" fmla="*/ 2261 h 2317"/>
                  <a:gd name="T36" fmla="*/ 668 w 724"/>
                  <a:gd name="T37" fmla="*/ 2285 h 2317"/>
                  <a:gd name="T38" fmla="*/ 640 w 724"/>
                  <a:gd name="T39" fmla="*/ 2303 h 2317"/>
                  <a:gd name="T40" fmla="*/ 609 w 724"/>
                  <a:gd name="T41" fmla="*/ 2313 h 2317"/>
                  <a:gd name="T42" fmla="*/ 575 w 724"/>
                  <a:gd name="T43" fmla="*/ 2317 h 2317"/>
                  <a:gd name="T44" fmla="*/ 151 w 724"/>
                  <a:gd name="T45" fmla="*/ 2317 h 2317"/>
                  <a:gd name="T46" fmla="*/ 116 w 724"/>
                  <a:gd name="T47" fmla="*/ 2313 h 2317"/>
                  <a:gd name="T48" fmla="*/ 84 w 724"/>
                  <a:gd name="T49" fmla="*/ 2303 h 2317"/>
                  <a:gd name="T50" fmla="*/ 56 w 724"/>
                  <a:gd name="T51" fmla="*/ 2285 h 2317"/>
                  <a:gd name="T52" fmla="*/ 33 w 724"/>
                  <a:gd name="T53" fmla="*/ 2261 h 2317"/>
                  <a:gd name="T54" fmla="*/ 15 w 724"/>
                  <a:gd name="T55" fmla="*/ 2234 h 2317"/>
                  <a:gd name="T56" fmla="*/ 5 w 724"/>
                  <a:gd name="T57" fmla="*/ 2202 h 2317"/>
                  <a:gd name="T58" fmla="*/ 0 w 724"/>
                  <a:gd name="T59" fmla="*/ 2167 h 2317"/>
                  <a:gd name="T60" fmla="*/ 0 w 724"/>
                  <a:gd name="T61" fmla="*/ 149 h 2317"/>
                  <a:gd name="T62" fmla="*/ 5 w 724"/>
                  <a:gd name="T63" fmla="*/ 115 h 2317"/>
                  <a:gd name="T64" fmla="*/ 15 w 724"/>
                  <a:gd name="T65" fmla="*/ 84 h 2317"/>
                  <a:gd name="T66" fmla="*/ 33 w 724"/>
                  <a:gd name="T67" fmla="*/ 56 h 2317"/>
                  <a:gd name="T68" fmla="*/ 56 w 724"/>
                  <a:gd name="T69" fmla="*/ 31 h 2317"/>
                  <a:gd name="T70" fmla="*/ 84 w 724"/>
                  <a:gd name="T71" fmla="*/ 15 h 2317"/>
                  <a:gd name="T72" fmla="*/ 116 w 724"/>
                  <a:gd name="T73" fmla="*/ 3 h 2317"/>
                  <a:gd name="T74" fmla="*/ 151 w 724"/>
                  <a:gd name="T75" fmla="*/ 0 h 2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4" h="2317">
                    <a:moveTo>
                      <a:pt x="181" y="180"/>
                    </a:moveTo>
                    <a:lnTo>
                      <a:pt x="181" y="2137"/>
                    </a:lnTo>
                    <a:lnTo>
                      <a:pt x="544" y="2137"/>
                    </a:lnTo>
                    <a:lnTo>
                      <a:pt x="544" y="180"/>
                    </a:lnTo>
                    <a:lnTo>
                      <a:pt x="181" y="180"/>
                    </a:lnTo>
                    <a:close/>
                    <a:moveTo>
                      <a:pt x="151" y="0"/>
                    </a:moveTo>
                    <a:lnTo>
                      <a:pt x="575" y="0"/>
                    </a:lnTo>
                    <a:lnTo>
                      <a:pt x="609" y="3"/>
                    </a:lnTo>
                    <a:lnTo>
                      <a:pt x="640" y="15"/>
                    </a:lnTo>
                    <a:lnTo>
                      <a:pt x="668" y="31"/>
                    </a:lnTo>
                    <a:lnTo>
                      <a:pt x="692" y="56"/>
                    </a:lnTo>
                    <a:lnTo>
                      <a:pt x="709" y="84"/>
                    </a:lnTo>
                    <a:lnTo>
                      <a:pt x="720" y="115"/>
                    </a:lnTo>
                    <a:lnTo>
                      <a:pt x="724" y="149"/>
                    </a:lnTo>
                    <a:lnTo>
                      <a:pt x="724" y="2167"/>
                    </a:lnTo>
                    <a:lnTo>
                      <a:pt x="720" y="2202"/>
                    </a:lnTo>
                    <a:lnTo>
                      <a:pt x="709" y="2234"/>
                    </a:lnTo>
                    <a:lnTo>
                      <a:pt x="692" y="2261"/>
                    </a:lnTo>
                    <a:lnTo>
                      <a:pt x="668" y="2285"/>
                    </a:lnTo>
                    <a:lnTo>
                      <a:pt x="640" y="2303"/>
                    </a:lnTo>
                    <a:lnTo>
                      <a:pt x="609" y="2313"/>
                    </a:lnTo>
                    <a:lnTo>
                      <a:pt x="575" y="2317"/>
                    </a:lnTo>
                    <a:lnTo>
                      <a:pt x="151" y="2317"/>
                    </a:lnTo>
                    <a:lnTo>
                      <a:pt x="116" y="2313"/>
                    </a:lnTo>
                    <a:lnTo>
                      <a:pt x="84" y="2303"/>
                    </a:lnTo>
                    <a:lnTo>
                      <a:pt x="56" y="2285"/>
                    </a:lnTo>
                    <a:lnTo>
                      <a:pt x="33" y="2261"/>
                    </a:lnTo>
                    <a:lnTo>
                      <a:pt x="15" y="2234"/>
                    </a:lnTo>
                    <a:lnTo>
                      <a:pt x="5" y="2202"/>
                    </a:lnTo>
                    <a:lnTo>
                      <a:pt x="0" y="2167"/>
                    </a:lnTo>
                    <a:lnTo>
                      <a:pt x="0" y="149"/>
                    </a:lnTo>
                    <a:lnTo>
                      <a:pt x="5" y="115"/>
                    </a:lnTo>
                    <a:lnTo>
                      <a:pt x="15" y="84"/>
                    </a:lnTo>
                    <a:lnTo>
                      <a:pt x="33" y="56"/>
                    </a:lnTo>
                    <a:lnTo>
                      <a:pt x="56" y="31"/>
                    </a:lnTo>
                    <a:lnTo>
                      <a:pt x="84" y="15"/>
                    </a:lnTo>
                    <a:lnTo>
                      <a:pt x="116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思源宋体" panose="02020400000000000000" charset="-122"/>
                </a:endParaRPr>
              </a:p>
            </p:txBody>
          </p:sp>
          <p:sp>
            <p:nvSpPr>
              <p:cNvPr id="41" name="Freeform 45">
                <a:extLst>
                  <a:ext uri="{FF2B5EF4-FFF2-40B4-BE49-F238E27FC236}">
                    <a16:creationId xmlns:a16="http://schemas.microsoft.com/office/drawing/2014/main" id="{D157E1DB-155C-E5F1-CCAB-9008E8FC6973}"/>
                  </a:ext>
                </a:extLst>
              </p:cNvPr>
              <p:cNvSpPr/>
              <p:nvPr/>
            </p:nvSpPr>
            <p:spPr bwMode="auto">
              <a:xfrm>
                <a:off x="5679287" y="2757447"/>
                <a:ext cx="117461" cy="215519"/>
              </a:xfrm>
              <a:custGeom>
                <a:avLst/>
                <a:gdLst>
                  <a:gd name="T0" fmla="*/ 151 w 725"/>
                  <a:gd name="T1" fmla="*/ 0 h 1234"/>
                  <a:gd name="T2" fmla="*/ 575 w 725"/>
                  <a:gd name="T3" fmla="*/ 0 h 1234"/>
                  <a:gd name="T4" fmla="*/ 610 w 725"/>
                  <a:gd name="T5" fmla="*/ 4 h 1234"/>
                  <a:gd name="T6" fmla="*/ 641 w 725"/>
                  <a:gd name="T7" fmla="*/ 15 h 1234"/>
                  <a:gd name="T8" fmla="*/ 669 w 725"/>
                  <a:gd name="T9" fmla="*/ 33 h 1234"/>
                  <a:gd name="T10" fmla="*/ 693 w 725"/>
                  <a:gd name="T11" fmla="*/ 56 h 1234"/>
                  <a:gd name="T12" fmla="*/ 709 w 725"/>
                  <a:gd name="T13" fmla="*/ 84 h 1234"/>
                  <a:gd name="T14" fmla="*/ 721 w 725"/>
                  <a:gd name="T15" fmla="*/ 116 h 1234"/>
                  <a:gd name="T16" fmla="*/ 725 w 725"/>
                  <a:gd name="T17" fmla="*/ 151 h 1234"/>
                  <a:gd name="T18" fmla="*/ 725 w 725"/>
                  <a:gd name="T19" fmla="*/ 1084 h 1234"/>
                  <a:gd name="T20" fmla="*/ 721 w 725"/>
                  <a:gd name="T21" fmla="*/ 1119 h 1234"/>
                  <a:gd name="T22" fmla="*/ 709 w 725"/>
                  <a:gd name="T23" fmla="*/ 1151 h 1234"/>
                  <a:gd name="T24" fmla="*/ 693 w 725"/>
                  <a:gd name="T25" fmla="*/ 1178 h 1234"/>
                  <a:gd name="T26" fmla="*/ 669 w 725"/>
                  <a:gd name="T27" fmla="*/ 1202 h 1234"/>
                  <a:gd name="T28" fmla="*/ 641 w 725"/>
                  <a:gd name="T29" fmla="*/ 1220 h 1234"/>
                  <a:gd name="T30" fmla="*/ 610 w 725"/>
                  <a:gd name="T31" fmla="*/ 1230 h 1234"/>
                  <a:gd name="T32" fmla="*/ 575 w 725"/>
                  <a:gd name="T33" fmla="*/ 1234 h 1234"/>
                  <a:gd name="T34" fmla="*/ 151 w 725"/>
                  <a:gd name="T35" fmla="*/ 1234 h 1234"/>
                  <a:gd name="T36" fmla="*/ 117 w 725"/>
                  <a:gd name="T37" fmla="*/ 1230 h 1234"/>
                  <a:gd name="T38" fmla="*/ 85 w 725"/>
                  <a:gd name="T39" fmla="*/ 1220 h 1234"/>
                  <a:gd name="T40" fmla="*/ 58 w 725"/>
                  <a:gd name="T41" fmla="*/ 1202 h 1234"/>
                  <a:gd name="T42" fmla="*/ 34 w 725"/>
                  <a:gd name="T43" fmla="*/ 1178 h 1234"/>
                  <a:gd name="T44" fmla="*/ 16 w 725"/>
                  <a:gd name="T45" fmla="*/ 1151 h 1234"/>
                  <a:gd name="T46" fmla="*/ 6 w 725"/>
                  <a:gd name="T47" fmla="*/ 1119 h 1234"/>
                  <a:gd name="T48" fmla="*/ 0 w 725"/>
                  <a:gd name="T49" fmla="*/ 1084 h 1234"/>
                  <a:gd name="T50" fmla="*/ 0 w 725"/>
                  <a:gd name="T51" fmla="*/ 151 h 1234"/>
                  <a:gd name="T52" fmla="*/ 6 w 725"/>
                  <a:gd name="T53" fmla="*/ 116 h 1234"/>
                  <a:gd name="T54" fmla="*/ 16 w 725"/>
                  <a:gd name="T55" fmla="*/ 84 h 1234"/>
                  <a:gd name="T56" fmla="*/ 34 w 725"/>
                  <a:gd name="T57" fmla="*/ 56 h 1234"/>
                  <a:gd name="T58" fmla="*/ 58 w 725"/>
                  <a:gd name="T59" fmla="*/ 33 h 1234"/>
                  <a:gd name="T60" fmla="*/ 85 w 725"/>
                  <a:gd name="T61" fmla="*/ 15 h 1234"/>
                  <a:gd name="T62" fmla="*/ 117 w 725"/>
                  <a:gd name="T63" fmla="*/ 4 h 1234"/>
                  <a:gd name="T64" fmla="*/ 151 w 725"/>
                  <a:gd name="T65" fmla="*/ 0 h 1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5" h="1234">
                    <a:moveTo>
                      <a:pt x="151" y="0"/>
                    </a:moveTo>
                    <a:lnTo>
                      <a:pt x="575" y="0"/>
                    </a:lnTo>
                    <a:lnTo>
                      <a:pt x="610" y="4"/>
                    </a:lnTo>
                    <a:lnTo>
                      <a:pt x="641" y="15"/>
                    </a:lnTo>
                    <a:lnTo>
                      <a:pt x="669" y="33"/>
                    </a:lnTo>
                    <a:lnTo>
                      <a:pt x="693" y="56"/>
                    </a:lnTo>
                    <a:lnTo>
                      <a:pt x="709" y="84"/>
                    </a:lnTo>
                    <a:lnTo>
                      <a:pt x="721" y="116"/>
                    </a:lnTo>
                    <a:lnTo>
                      <a:pt x="725" y="151"/>
                    </a:lnTo>
                    <a:lnTo>
                      <a:pt x="725" y="1084"/>
                    </a:lnTo>
                    <a:lnTo>
                      <a:pt x="721" y="1119"/>
                    </a:lnTo>
                    <a:lnTo>
                      <a:pt x="709" y="1151"/>
                    </a:lnTo>
                    <a:lnTo>
                      <a:pt x="693" y="1178"/>
                    </a:lnTo>
                    <a:lnTo>
                      <a:pt x="669" y="1202"/>
                    </a:lnTo>
                    <a:lnTo>
                      <a:pt x="641" y="1220"/>
                    </a:lnTo>
                    <a:lnTo>
                      <a:pt x="610" y="1230"/>
                    </a:lnTo>
                    <a:lnTo>
                      <a:pt x="575" y="1234"/>
                    </a:lnTo>
                    <a:lnTo>
                      <a:pt x="151" y="1234"/>
                    </a:lnTo>
                    <a:lnTo>
                      <a:pt x="117" y="1230"/>
                    </a:lnTo>
                    <a:lnTo>
                      <a:pt x="85" y="1220"/>
                    </a:lnTo>
                    <a:lnTo>
                      <a:pt x="58" y="1202"/>
                    </a:lnTo>
                    <a:lnTo>
                      <a:pt x="34" y="1178"/>
                    </a:lnTo>
                    <a:lnTo>
                      <a:pt x="16" y="1151"/>
                    </a:lnTo>
                    <a:lnTo>
                      <a:pt x="6" y="1119"/>
                    </a:lnTo>
                    <a:lnTo>
                      <a:pt x="0" y="1084"/>
                    </a:lnTo>
                    <a:lnTo>
                      <a:pt x="0" y="151"/>
                    </a:lnTo>
                    <a:lnTo>
                      <a:pt x="6" y="116"/>
                    </a:lnTo>
                    <a:lnTo>
                      <a:pt x="16" y="84"/>
                    </a:lnTo>
                    <a:lnTo>
                      <a:pt x="34" y="56"/>
                    </a:lnTo>
                    <a:lnTo>
                      <a:pt x="58" y="33"/>
                    </a:lnTo>
                    <a:lnTo>
                      <a:pt x="85" y="15"/>
                    </a:lnTo>
                    <a:lnTo>
                      <a:pt x="117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思源宋体" panose="02020400000000000000" charset="-122"/>
                </a:endParaRPr>
              </a:p>
            </p:txBody>
          </p:sp>
          <p:sp>
            <p:nvSpPr>
              <p:cNvPr id="42" name="Freeform 46">
                <a:extLst>
                  <a:ext uri="{FF2B5EF4-FFF2-40B4-BE49-F238E27FC236}">
                    <a16:creationId xmlns:a16="http://schemas.microsoft.com/office/drawing/2014/main" id="{E417E25E-7C9A-7BBB-5C41-111CFA38990D}"/>
                  </a:ext>
                </a:extLst>
              </p:cNvPr>
              <p:cNvSpPr/>
              <p:nvPr/>
            </p:nvSpPr>
            <p:spPr bwMode="auto">
              <a:xfrm>
                <a:off x="5159473" y="3004353"/>
                <a:ext cx="684000" cy="62773"/>
              </a:xfrm>
              <a:custGeom>
                <a:avLst/>
                <a:gdLst>
                  <a:gd name="T0" fmla="*/ 180 w 4216"/>
                  <a:gd name="T1" fmla="*/ 0 h 362"/>
                  <a:gd name="T2" fmla="*/ 4035 w 4216"/>
                  <a:gd name="T3" fmla="*/ 0 h 362"/>
                  <a:gd name="T4" fmla="*/ 4072 w 4216"/>
                  <a:gd name="T5" fmla="*/ 4 h 362"/>
                  <a:gd name="T6" fmla="*/ 4105 w 4216"/>
                  <a:gd name="T7" fmla="*/ 14 h 362"/>
                  <a:gd name="T8" fmla="*/ 4136 w 4216"/>
                  <a:gd name="T9" fmla="*/ 31 h 362"/>
                  <a:gd name="T10" fmla="*/ 4162 w 4216"/>
                  <a:gd name="T11" fmla="*/ 53 h 362"/>
                  <a:gd name="T12" fmla="*/ 4185 w 4216"/>
                  <a:gd name="T13" fmla="*/ 79 h 362"/>
                  <a:gd name="T14" fmla="*/ 4202 w 4216"/>
                  <a:gd name="T15" fmla="*/ 110 h 362"/>
                  <a:gd name="T16" fmla="*/ 4212 w 4216"/>
                  <a:gd name="T17" fmla="*/ 145 h 362"/>
                  <a:gd name="T18" fmla="*/ 4216 w 4216"/>
                  <a:gd name="T19" fmla="*/ 180 h 362"/>
                  <a:gd name="T20" fmla="*/ 4212 w 4216"/>
                  <a:gd name="T21" fmla="*/ 217 h 362"/>
                  <a:gd name="T22" fmla="*/ 4202 w 4216"/>
                  <a:gd name="T23" fmla="*/ 251 h 362"/>
                  <a:gd name="T24" fmla="*/ 4185 w 4216"/>
                  <a:gd name="T25" fmla="*/ 281 h 362"/>
                  <a:gd name="T26" fmla="*/ 4162 w 4216"/>
                  <a:gd name="T27" fmla="*/ 308 h 362"/>
                  <a:gd name="T28" fmla="*/ 4136 w 4216"/>
                  <a:gd name="T29" fmla="*/ 331 h 362"/>
                  <a:gd name="T30" fmla="*/ 4105 w 4216"/>
                  <a:gd name="T31" fmla="*/ 348 h 362"/>
                  <a:gd name="T32" fmla="*/ 4072 w 4216"/>
                  <a:gd name="T33" fmla="*/ 358 h 362"/>
                  <a:gd name="T34" fmla="*/ 4035 w 4216"/>
                  <a:gd name="T35" fmla="*/ 362 h 362"/>
                  <a:gd name="T36" fmla="*/ 180 w 4216"/>
                  <a:gd name="T37" fmla="*/ 362 h 362"/>
                  <a:gd name="T38" fmla="*/ 144 w 4216"/>
                  <a:gd name="T39" fmla="*/ 358 h 362"/>
                  <a:gd name="T40" fmla="*/ 110 w 4216"/>
                  <a:gd name="T41" fmla="*/ 348 h 362"/>
                  <a:gd name="T42" fmla="*/ 79 w 4216"/>
                  <a:gd name="T43" fmla="*/ 331 h 362"/>
                  <a:gd name="T44" fmla="*/ 52 w 4216"/>
                  <a:gd name="T45" fmla="*/ 308 h 362"/>
                  <a:gd name="T46" fmla="*/ 31 w 4216"/>
                  <a:gd name="T47" fmla="*/ 281 h 362"/>
                  <a:gd name="T48" fmla="*/ 14 w 4216"/>
                  <a:gd name="T49" fmla="*/ 251 h 362"/>
                  <a:gd name="T50" fmla="*/ 4 w 4216"/>
                  <a:gd name="T51" fmla="*/ 217 h 362"/>
                  <a:gd name="T52" fmla="*/ 0 w 4216"/>
                  <a:gd name="T53" fmla="*/ 180 h 362"/>
                  <a:gd name="T54" fmla="*/ 4 w 4216"/>
                  <a:gd name="T55" fmla="*/ 145 h 362"/>
                  <a:gd name="T56" fmla="*/ 14 w 4216"/>
                  <a:gd name="T57" fmla="*/ 110 h 362"/>
                  <a:gd name="T58" fmla="*/ 31 w 4216"/>
                  <a:gd name="T59" fmla="*/ 79 h 362"/>
                  <a:gd name="T60" fmla="*/ 52 w 4216"/>
                  <a:gd name="T61" fmla="*/ 53 h 362"/>
                  <a:gd name="T62" fmla="*/ 79 w 4216"/>
                  <a:gd name="T63" fmla="*/ 31 h 362"/>
                  <a:gd name="T64" fmla="*/ 110 w 4216"/>
                  <a:gd name="T65" fmla="*/ 14 h 362"/>
                  <a:gd name="T66" fmla="*/ 144 w 4216"/>
                  <a:gd name="T67" fmla="*/ 4 h 362"/>
                  <a:gd name="T68" fmla="*/ 180 w 4216"/>
                  <a:gd name="T6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16" h="362">
                    <a:moveTo>
                      <a:pt x="180" y="0"/>
                    </a:moveTo>
                    <a:lnTo>
                      <a:pt x="4035" y="0"/>
                    </a:lnTo>
                    <a:lnTo>
                      <a:pt x="4072" y="4"/>
                    </a:lnTo>
                    <a:lnTo>
                      <a:pt x="4105" y="14"/>
                    </a:lnTo>
                    <a:lnTo>
                      <a:pt x="4136" y="31"/>
                    </a:lnTo>
                    <a:lnTo>
                      <a:pt x="4162" y="53"/>
                    </a:lnTo>
                    <a:lnTo>
                      <a:pt x="4185" y="79"/>
                    </a:lnTo>
                    <a:lnTo>
                      <a:pt x="4202" y="110"/>
                    </a:lnTo>
                    <a:lnTo>
                      <a:pt x="4212" y="145"/>
                    </a:lnTo>
                    <a:lnTo>
                      <a:pt x="4216" y="180"/>
                    </a:lnTo>
                    <a:lnTo>
                      <a:pt x="4212" y="217"/>
                    </a:lnTo>
                    <a:lnTo>
                      <a:pt x="4202" y="251"/>
                    </a:lnTo>
                    <a:lnTo>
                      <a:pt x="4185" y="281"/>
                    </a:lnTo>
                    <a:lnTo>
                      <a:pt x="4162" y="308"/>
                    </a:lnTo>
                    <a:lnTo>
                      <a:pt x="4136" y="331"/>
                    </a:lnTo>
                    <a:lnTo>
                      <a:pt x="4105" y="348"/>
                    </a:lnTo>
                    <a:lnTo>
                      <a:pt x="4072" y="358"/>
                    </a:lnTo>
                    <a:lnTo>
                      <a:pt x="4035" y="362"/>
                    </a:lnTo>
                    <a:lnTo>
                      <a:pt x="180" y="362"/>
                    </a:lnTo>
                    <a:lnTo>
                      <a:pt x="144" y="358"/>
                    </a:lnTo>
                    <a:lnTo>
                      <a:pt x="110" y="348"/>
                    </a:lnTo>
                    <a:lnTo>
                      <a:pt x="79" y="331"/>
                    </a:lnTo>
                    <a:lnTo>
                      <a:pt x="52" y="308"/>
                    </a:lnTo>
                    <a:lnTo>
                      <a:pt x="31" y="281"/>
                    </a:lnTo>
                    <a:lnTo>
                      <a:pt x="14" y="251"/>
                    </a:lnTo>
                    <a:lnTo>
                      <a:pt x="4" y="217"/>
                    </a:lnTo>
                    <a:lnTo>
                      <a:pt x="0" y="180"/>
                    </a:lnTo>
                    <a:lnTo>
                      <a:pt x="4" y="145"/>
                    </a:lnTo>
                    <a:lnTo>
                      <a:pt x="14" y="110"/>
                    </a:lnTo>
                    <a:lnTo>
                      <a:pt x="31" y="79"/>
                    </a:lnTo>
                    <a:lnTo>
                      <a:pt x="52" y="53"/>
                    </a:lnTo>
                    <a:lnTo>
                      <a:pt x="79" y="31"/>
                    </a:lnTo>
                    <a:lnTo>
                      <a:pt x="110" y="14"/>
                    </a:lnTo>
                    <a:lnTo>
                      <a:pt x="144" y="4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思源宋体" panose="02020400000000000000" charset="-122"/>
                </a:endParaRP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8A48FC7-1710-A53F-5A95-CF5B8B2B5712}"/>
              </a:ext>
            </a:extLst>
          </p:cNvPr>
          <p:cNvGrpSpPr/>
          <p:nvPr/>
        </p:nvGrpSpPr>
        <p:grpSpPr>
          <a:xfrm>
            <a:off x="6192614" y="1752600"/>
            <a:ext cx="5219700" cy="1714733"/>
            <a:chOff x="6192614" y="1752600"/>
            <a:chExt cx="5219700" cy="1714733"/>
          </a:xfrm>
        </p:grpSpPr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26DB1419-BE69-A988-4917-B841952D9C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475864" y="2112638"/>
              <a:ext cx="998097" cy="998096"/>
            </a:xfrm>
            <a:prstGeom prst="flowChartConnector">
              <a:avLst/>
            </a:prstGeom>
            <a:solidFill>
              <a:srgbClr val="203864"/>
            </a:solidFill>
            <a:ln>
              <a:noFill/>
            </a:ln>
            <a:effectLst>
              <a:outerShdw blurRad="127000" dist="50800" dir="5400000" algn="t" rotWithShape="0">
                <a:srgbClr val="6967AE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1978"/>
                </a:lnSpc>
              </a:pPr>
              <a:endParaRPr 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2" name="TextBox 76">
              <a:extLst>
                <a:ext uri="{FF2B5EF4-FFF2-40B4-BE49-F238E27FC236}">
                  <a16:creationId xmlns:a16="http://schemas.microsoft.com/office/drawing/2014/main" id="{12518B26-E5F8-4E3F-98E2-B864CB5664AE}"/>
                </a:ext>
              </a:extLst>
            </p:cNvPr>
            <p:cNvSpPr txBox="1"/>
            <p:nvPr/>
          </p:nvSpPr>
          <p:spPr>
            <a:xfrm>
              <a:off x="7858688" y="2112638"/>
              <a:ext cx="2368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Add Subtitle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510552B6-E84C-3BEA-B239-D2B9B5FF5928}"/>
                </a:ext>
              </a:extLst>
            </p:cNvPr>
            <p:cNvSpPr txBox="1"/>
            <p:nvPr/>
          </p:nvSpPr>
          <p:spPr>
            <a:xfrm>
              <a:off x="7858689" y="2451192"/>
              <a:ext cx="3256409" cy="62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24" name="图文框 23">
              <a:extLst>
                <a:ext uri="{FF2B5EF4-FFF2-40B4-BE49-F238E27FC236}">
                  <a16:creationId xmlns:a16="http://schemas.microsoft.com/office/drawing/2014/main" id="{729F32BA-C692-CE14-A226-449E6E032CB4}"/>
                </a:ext>
              </a:extLst>
            </p:cNvPr>
            <p:cNvSpPr/>
            <p:nvPr/>
          </p:nvSpPr>
          <p:spPr>
            <a:xfrm>
              <a:off x="6192614" y="1752600"/>
              <a:ext cx="5219700" cy="1714733"/>
            </a:xfrm>
            <a:prstGeom prst="frame">
              <a:avLst>
                <a:gd name="adj1" fmla="val 1481"/>
              </a:avLst>
            </a:prstGeom>
            <a:solidFill>
              <a:srgbClr val="2B6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Freeform 76">
              <a:extLst>
                <a:ext uri="{FF2B5EF4-FFF2-40B4-BE49-F238E27FC236}">
                  <a16:creationId xmlns:a16="http://schemas.microsoft.com/office/drawing/2014/main" id="{26B2A687-7799-39A7-DA63-5E78325C205A}"/>
                </a:ext>
              </a:extLst>
            </p:cNvPr>
            <p:cNvSpPr/>
            <p:nvPr/>
          </p:nvSpPr>
          <p:spPr bwMode="auto">
            <a:xfrm>
              <a:off x="6740156" y="2352161"/>
              <a:ext cx="469511" cy="422396"/>
            </a:xfrm>
            <a:custGeom>
              <a:avLst/>
              <a:gdLst>
                <a:gd name="connsiteX0" fmla="*/ 86232 w 455613"/>
                <a:gd name="connsiteY0" fmla="*/ 350838 h 409576"/>
                <a:gd name="connsiteX1" fmla="*/ 87433 w 455613"/>
                <a:gd name="connsiteY1" fmla="*/ 351240 h 409576"/>
                <a:gd name="connsiteX2" fmla="*/ 88233 w 455613"/>
                <a:gd name="connsiteY2" fmla="*/ 352313 h 409576"/>
                <a:gd name="connsiteX3" fmla="*/ 88767 w 455613"/>
                <a:gd name="connsiteY3" fmla="*/ 353788 h 409576"/>
                <a:gd name="connsiteX4" fmla="*/ 88900 w 455613"/>
                <a:gd name="connsiteY4" fmla="*/ 356068 h 409576"/>
                <a:gd name="connsiteX5" fmla="*/ 88900 w 455613"/>
                <a:gd name="connsiteY5" fmla="*/ 409576 h 409576"/>
                <a:gd name="connsiteX6" fmla="*/ 41275 w 455613"/>
                <a:gd name="connsiteY6" fmla="*/ 409576 h 409576"/>
                <a:gd name="connsiteX7" fmla="*/ 41275 w 455613"/>
                <a:gd name="connsiteY7" fmla="*/ 401530 h 409576"/>
                <a:gd name="connsiteX8" fmla="*/ 41542 w 455613"/>
                <a:gd name="connsiteY8" fmla="*/ 399116 h 409576"/>
                <a:gd name="connsiteX9" fmla="*/ 42342 w 455613"/>
                <a:gd name="connsiteY9" fmla="*/ 396568 h 409576"/>
                <a:gd name="connsiteX10" fmla="*/ 43410 w 455613"/>
                <a:gd name="connsiteY10" fmla="*/ 393752 h 409576"/>
                <a:gd name="connsiteX11" fmla="*/ 44744 w 455613"/>
                <a:gd name="connsiteY11" fmla="*/ 391070 h 409576"/>
                <a:gd name="connsiteX12" fmla="*/ 46611 w 455613"/>
                <a:gd name="connsiteY12" fmla="*/ 388388 h 409576"/>
                <a:gd name="connsiteX13" fmla="*/ 48479 w 455613"/>
                <a:gd name="connsiteY13" fmla="*/ 386376 h 409576"/>
                <a:gd name="connsiteX14" fmla="*/ 62219 w 455613"/>
                <a:gd name="connsiteY14" fmla="*/ 372563 h 409576"/>
                <a:gd name="connsiteX15" fmla="*/ 81696 w 455613"/>
                <a:gd name="connsiteY15" fmla="*/ 352984 h 409576"/>
                <a:gd name="connsiteX16" fmla="*/ 83297 w 455613"/>
                <a:gd name="connsiteY16" fmla="*/ 351643 h 409576"/>
                <a:gd name="connsiteX17" fmla="*/ 84898 w 455613"/>
                <a:gd name="connsiteY17" fmla="*/ 350972 h 409576"/>
                <a:gd name="connsiteX18" fmla="*/ 148113 w 455613"/>
                <a:gd name="connsiteY18" fmla="*/ 290513 h 409576"/>
                <a:gd name="connsiteX19" fmla="*/ 149142 w 455613"/>
                <a:gd name="connsiteY19" fmla="*/ 291039 h 409576"/>
                <a:gd name="connsiteX20" fmla="*/ 149913 w 455613"/>
                <a:gd name="connsiteY20" fmla="*/ 291960 h 409576"/>
                <a:gd name="connsiteX21" fmla="*/ 150427 w 455613"/>
                <a:gd name="connsiteY21" fmla="*/ 293671 h 409576"/>
                <a:gd name="connsiteX22" fmla="*/ 150813 w 455613"/>
                <a:gd name="connsiteY22" fmla="*/ 295644 h 409576"/>
                <a:gd name="connsiteX23" fmla="*/ 150813 w 455613"/>
                <a:gd name="connsiteY23" fmla="*/ 409576 h 409576"/>
                <a:gd name="connsiteX24" fmla="*/ 109538 w 455613"/>
                <a:gd name="connsiteY24" fmla="*/ 409576 h 409576"/>
                <a:gd name="connsiteX25" fmla="*/ 109538 w 455613"/>
                <a:gd name="connsiteY25" fmla="*/ 337481 h 409576"/>
                <a:gd name="connsiteX26" fmla="*/ 109667 w 455613"/>
                <a:gd name="connsiteY26" fmla="*/ 334718 h 409576"/>
                <a:gd name="connsiteX27" fmla="*/ 110438 w 455613"/>
                <a:gd name="connsiteY27" fmla="*/ 331560 h 409576"/>
                <a:gd name="connsiteX28" fmla="*/ 111595 w 455613"/>
                <a:gd name="connsiteY28" fmla="*/ 328403 h 409576"/>
                <a:gd name="connsiteX29" fmla="*/ 112881 w 455613"/>
                <a:gd name="connsiteY29" fmla="*/ 325377 h 409576"/>
                <a:gd name="connsiteX30" fmla="*/ 114681 w 455613"/>
                <a:gd name="connsiteY30" fmla="*/ 322614 h 409576"/>
                <a:gd name="connsiteX31" fmla="*/ 116482 w 455613"/>
                <a:gd name="connsiteY31" fmla="*/ 320378 h 409576"/>
                <a:gd name="connsiteX32" fmla="*/ 143741 w 455613"/>
                <a:gd name="connsiteY32" fmla="*/ 292750 h 409576"/>
                <a:gd name="connsiteX33" fmla="*/ 145413 w 455613"/>
                <a:gd name="connsiteY33" fmla="*/ 291434 h 409576"/>
                <a:gd name="connsiteX34" fmla="*/ 146827 w 455613"/>
                <a:gd name="connsiteY34" fmla="*/ 290645 h 409576"/>
                <a:gd name="connsiteX35" fmla="*/ 174022 w 455613"/>
                <a:gd name="connsiteY35" fmla="*/ 287338 h 409576"/>
                <a:gd name="connsiteX36" fmla="*/ 175436 w 455613"/>
                <a:gd name="connsiteY36" fmla="*/ 287471 h 409576"/>
                <a:gd name="connsiteX37" fmla="*/ 176851 w 455613"/>
                <a:gd name="connsiteY37" fmla="*/ 288136 h 409576"/>
                <a:gd name="connsiteX38" fmla="*/ 178522 w 455613"/>
                <a:gd name="connsiteY38" fmla="*/ 289599 h 409576"/>
                <a:gd name="connsiteX39" fmla="*/ 199481 w 455613"/>
                <a:gd name="connsiteY39" fmla="*/ 311147 h 409576"/>
                <a:gd name="connsiteX40" fmla="*/ 206039 w 455613"/>
                <a:gd name="connsiteY40" fmla="*/ 317931 h 409576"/>
                <a:gd name="connsiteX41" fmla="*/ 207839 w 455613"/>
                <a:gd name="connsiteY41" fmla="*/ 320059 h 409576"/>
                <a:gd name="connsiteX42" fmla="*/ 209382 w 455613"/>
                <a:gd name="connsiteY42" fmla="*/ 322719 h 409576"/>
                <a:gd name="connsiteX43" fmla="*/ 210668 w 455613"/>
                <a:gd name="connsiteY43" fmla="*/ 325646 h 409576"/>
                <a:gd name="connsiteX44" fmla="*/ 211696 w 455613"/>
                <a:gd name="connsiteY44" fmla="*/ 328705 h 409576"/>
                <a:gd name="connsiteX45" fmla="*/ 212468 w 455613"/>
                <a:gd name="connsiteY45" fmla="*/ 331897 h 409576"/>
                <a:gd name="connsiteX46" fmla="*/ 212725 w 455613"/>
                <a:gd name="connsiteY46" fmla="*/ 334823 h 409576"/>
                <a:gd name="connsiteX47" fmla="*/ 212725 w 455613"/>
                <a:gd name="connsiteY47" fmla="*/ 409576 h 409576"/>
                <a:gd name="connsiteX48" fmla="*/ 171450 w 455613"/>
                <a:gd name="connsiteY48" fmla="*/ 409576 h 409576"/>
                <a:gd name="connsiteX49" fmla="*/ 171450 w 455613"/>
                <a:gd name="connsiteY49" fmla="*/ 292659 h 409576"/>
                <a:gd name="connsiteX50" fmla="*/ 171579 w 455613"/>
                <a:gd name="connsiteY50" fmla="*/ 290397 h 409576"/>
                <a:gd name="connsiteX51" fmla="*/ 172222 w 455613"/>
                <a:gd name="connsiteY51" fmla="*/ 288934 h 409576"/>
                <a:gd name="connsiteX52" fmla="*/ 172993 w 455613"/>
                <a:gd name="connsiteY52" fmla="*/ 287737 h 409576"/>
                <a:gd name="connsiteX53" fmla="*/ 271938 w 455613"/>
                <a:gd name="connsiteY53" fmla="*/ 282575 h 409576"/>
                <a:gd name="connsiteX54" fmla="*/ 273095 w 455613"/>
                <a:gd name="connsiteY54" fmla="*/ 283105 h 409576"/>
                <a:gd name="connsiteX55" fmla="*/ 273995 w 455613"/>
                <a:gd name="connsiteY55" fmla="*/ 284033 h 409576"/>
                <a:gd name="connsiteX56" fmla="*/ 274510 w 455613"/>
                <a:gd name="connsiteY56" fmla="*/ 285757 h 409576"/>
                <a:gd name="connsiteX57" fmla="*/ 274638 w 455613"/>
                <a:gd name="connsiteY57" fmla="*/ 287745 h 409576"/>
                <a:gd name="connsiteX58" fmla="*/ 274638 w 455613"/>
                <a:gd name="connsiteY58" fmla="*/ 409575 h 409576"/>
                <a:gd name="connsiteX59" fmla="*/ 233363 w 455613"/>
                <a:gd name="connsiteY59" fmla="*/ 409575 h 409576"/>
                <a:gd name="connsiteX60" fmla="*/ 233363 w 455613"/>
                <a:gd name="connsiteY60" fmla="*/ 329902 h 409576"/>
                <a:gd name="connsiteX61" fmla="*/ 233620 w 455613"/>
                <a:gd name="connsiteY61" fmla="*/ 326588 h 409576"/>
                <a:gd name="connsiteX62" fmla="*/ 234263 w 455613"/>
                <a:gd name="connsiteY62" fmla="*/ 323141 h 409576"/>
                <a:gd name="connsiteX63" fmla="*/ 235035 w 455613"/>
                <a:gd name="connsiteY63" fmla="*/ 320224 h 409576"/>
                <a:gd name="connsiteX64" fmla="*/ 236192 w 455613"/>
                <a:gd name="connsiteY64" fmla="*/ 317573 h 409576"/>
                <a:gd name="connsiteX65" fmla="*/ 237478 w 455613"/>
                <a:gd name="connsiteY65" fmla="*/ 315585 h 409576"/>
                <a:gd name="connsiteX66" fmla="*/ 238764 w 455613"/>
                <a:gd name="connsiteY66" fmla="*/ 314391 h 409576"/>
                <a:gd name="connsiteX67" fmla="*/ 239921 w 455613"/>
                <a:gd name="connsiteY67" fmla="*/ 313066 h 409576"/>
                <a:gd name="connsiteX68" fmla="*/ 240821 w 455613"/>
                <a:gd name="connsiteY68" fmla="*/ 312138 h 409576"/>
                <a:gd name="connsiteX69" fmla="*/ 241335 w 455613"/>
                <a:gd name="connsiteY69" fmla="*/ 311607 h 409576"/>
                <a:gd name="connsiteX70" fmla="*/ 241592 w 455613"/>
                <a:gd name="connsiteY70" fmla="*/ 311475 h 409576"/>
                <a:gd name="connsiteX71" fmla="*/ 267566 w 455613"/>
                <a:gd name="connsiteY71" fmla="*/ 284829 h 409576"/>
                <a:gd name="connsiteX72" fmla="*/ 269238 w 455613"/>
                <a:gd name="connsiteY72" fmla="*/ 283503 h 409576"/>
                <a:gd name="connsiteX73" fmla="*/ 270781 w 455613"/>
                <a:gd name="connsiteY73" fmla="*/ 282708 h 409576"/>
                <a:gd name="connsiteX74" fmla="*/ 335459 w 455613"/>
                <a:gd name="connsiteY74" fmla="*/ 220663 h 409576"/>
                <a:gd name="connsiteX75" fmla="*/ 336665 w 455613"/>
                <a:gd name="connsiteY75" fmla="*/ 221061 h 409576"/>
                <a:gd name="connsiteX76" fmla="*/ 337468 w 455613"/>
                <a:gd name="connsiteY76" fmla="*/ 221990 h 409576"/>
                <a:gd name="connsiteX77" fmla="*/ 338004 w 455613"/>
                <a:gd name="connsiteY77" fmla="*/ 223714 h 409576"/>
                <a:gd name="connsiteX78" fmla="*/ 338138 w 455613"/>
                <a:gd name="connsiteY78" fmla="*/ 225704 h 409576"/>
                <a:gd name="connsiteX79" fmla="*/ 338138 w 455613"/>
                <a:gd name="connsiteY79" fmla="*/ 409576 h 409576"/>
                <a:gd name="connsiteX80" fmla="*/ 295275 w 455613"/>
                <a:gd name="connsiteY80" fmla="*/ 409576 h 409576"/>
                <a:gd name="connsiteX81" fmla="*/ 295275 w 455613"/>
                <a:gd name="connsiteY81" fmla="*/ 268157 h 409576"/>
                <a:gd name="connsiteX82" fmla="*/ 295543 w 455613"/>
                <a:gd name="connsiteY82" fmla="*/ 265238 h 409576"/>
                <a:gd name="connsiteX83" fmla="*/ 296213 w 455613"/>
                <a:gd name="connsiteY83" fmla="*/ 262054 h 409576"/>
                <a:gd name="connsiteX84" fmla="*/ 297284 w 455613"/>
                <a:gd name="connsiteY84" fmla="*/ 258870 h 409576"/>
                <a:gd name="connsiteX85" fmla="*/ 298892 w 455613"/>
                <a:gd name="connsiteY85" fmla="*/ 255819 h 409576"/>
                <a:gd name="connsiteX86" fmla="*/ 300499 w 455613"/>
                <a:gd name="connsiteY86" fmla="*/ 253033 h 409576"/>
                <a:gd name="connsiteX87" fmla="*/ 302508 w 455613"/>
                <a:gd name="connsiteY87" fmla="*/ 250910 h 409576"/>
                <a:gd name="connsiteX88" fmla="*/ 330905 w 455613"/>
                <a:gd name="connsiteY88" fmla="*/ 222786 h 409576"/>
                <a:gd name="connsiteX89" fmla="*/ 332512 w 455613"/>
                <a:gd name="connsiteY89" fmla="*/ 221459 h 409576"/>
                <a:gd name="connsiteX90" fmla="*/ 334120 w 455613"/>
                <a:gd name="connsiteY90" fmla="*/ 220796 h 409576"/>
                <a:gd name="connsiteX91" fmla="*/ 394079 w 455613"/>
                <a:gd name="connsiteY91" fmla="*/ 161925 h 409576"/>
                <a:gd name="connsiteX92" fmla="*/ 395278 w 455613"/>
                <a:gd name="connsiteY92" fmla="*/ 162323 h 409576"/>
                <a:gd name="connsiteX93" fmla="*/ 396077 w 455613"/>
                <a:gd name="connsiteY93" fmla="*/ 163383 h 409576"/>
                <a:gd name="connsiteX94" fmla="*/ 396610 w 455613"/>
                <a:gd name="connsiteY94" fmla="*/ 164974 h 409576"/>
                <a:gd name="connsiteX95" fmla="*/ 396876 w 455613"/>
                <a:gd name="connsiteY95" fmla="*/ 167096 h 409576"/>
                <a:gd name="connsiteX96" fmla="*/ 396876 w 455613"/>
                <a:gd name="connsiteY96" fmla="*/ 409575 h 409576"/>
                <a:gd name="connsiteX97" fmla="*/ 357188 w 455613"/>
                <a:gd name="connsiteY97" fmla="*/ 409575 h 409576"/>
                <a:gd name="connsiteX98" fmla="*/ 357188 w 455613"/>
                <a:gd name="connsiteY98" fmla="*/ 206338 h 409576"/>
                <a:gd name="connsiteX99" fmla="*/ 357454 w 455613"/>
                <a:gd name="connsiteY99" fmla="*/ 203421 h 409576"/>
                <a:gd name="connsiteX100" fmla="*/ 358120 w 455613"/>
                <a:gd name="connsiteY100" fmla="*/ 200239 h 409576"/>
                <a:gd name="connsiteX101" fmla="*/ 359319 w 455613"/>
                <a:gd name="connsiteY101" fmla="*/ 197057 h 409576"/>
                <a:gd name="connsiteX102" fmla="*/ 360784 w 455613"/>
                <a:gd name="connsiteY102" fmla="*/ 194008 h 409576"/>
                <a:gd name="connsiteX103" fmla="*/ 362515 w 455613"/>
                <a:gd name="connsiteY103" fmla="*/ 191224 h 409576"/>
                <a:gd name="connsiteX104" fmla="*/ 364380 w 455613"/>
                <a:gd name="connsiteY104" fmla="*/ 189103 h 409576"/>
                <a:gd name="connsiteX105" fmla="*/ 389684 w 455613"/>
                <a:gd name="connsiteY105" fmla="*/ 164046 h 409576"/>
                <a:gd name="connsiteX106" fmla="*/ 391283 w 455613"/>
                <a:gd name="connsiteY106" fmla="*/ 162721 h 409576"/>
                <a:gd name="connsiteX107" fmla="*/ 392881 w 455613"/>
                <a:gd name="connsiteY107" fmla="*/ 162058 h 409576"/>
                <a:gd name="connsiteX108" fmla="*/ 290622 w 455613"/>
                <a:gd name="connsiteY108" fmla="*/ 0 h 409576"/>
                <a:gd name="connsiteX109" fmla="*/ 435205 w 455613"/>
                <a:gd name="connsiteY109" fmla="*/ 0 h 409576"/>
                <a:gd name="connsiteX110" fmla="*/ 439180 w 455613"/>
                <a:gd name="connsiteY110" fmla="*/ 395 h 409576"/>
                <a:gd name="connsiteX111" fmla="*/ 442891 w 455613"/>
                <a:gd name="connsiteY111" fmla="*/ 1581 h 409576"/>
                <a:gd name="connsiteX112" fmla="*/ 446204 w 455613"/>
                <a:gd name="connsiteY112" fmla="*/ 3426 h 409576"/>
                <a:gd name="connsiteX113" fmla="*/ 449252 w 455613"/>
                <a:gd name="connsiteY113" fmla="*/ 5798 h 409576"/>
                <a:gd name="connsiteX114" fmla="*/ 451903 w 455613"/>
                <a:gd name="connsiteY114" fmla="*/ 8697 h 409576"/>
                <a:gd name="connsiteX115" fmla="*/ 453890 w 455613"/>
                <a:gd name="connsiteY115" fmla="*/ 11991 h 409576"/>
                <a:gd name="connsiteX116" fmla="*/ 455216 w 455613"/>
                <a:gd name="connsiteY116" fmla="*/ 15549 h 409576"/>
                <a:gd name="connsiteX117" fmla="*/ 455613 w 455613"/>
                <a:gd name="connsiteY117" fmla="*/ 19239 h 409576"/>
                <a:gd name="connsiteX118" fmla="*/ 455613 w 455613"/>
                <a:gd name="connsiteY118" fmla="*/ 162870 h 409576"/>
                <a:gd name="connsiteX119" fmla="*/ 455348 w 455613"/>
                <a:gd name="connsiteY119" fmla="*/ 164978 h 409576"/>
                <a:gd name="connsiteX120" fmla="*/ 454818 w 455613"/>
                <a:gd name="connsiteY120" fmla="*/ 166559 h 409576"/>
                <a:gd name="connsiteX121" fmla="*/ 454023 w 455613"/>
                <a:gd name="connsiteY121" fmla="*/ 167482 h 409576"/>
                <a:gd name="connsiteX122" fmla="*/ 452830 w 455613"/>
                <a:gd name="connsiteY122" fmla="*/ 168009 h 409576"/>
                <a:gd name="connsiteX123" fmla="*/ 451637 w 455613"/>
                <a:gd name="connsiteY123" fmla="*/ 167877 h 409576"/>
                <a:gd name="connsiteX124" fmla="*/ 450047 w 455613"/>
                <a:gd name="connsiteY124" fmla="*/ 167086 h 409576"/>
                <a:gd name="connsiteX125" fmla="*/ 448457 w 455613"/>
                <a:gd name="connsiteY125" fmla="*/ 165769 h 409576"/>
                <a:gd name="connsiteX126" fmla="*/ 397701 w 455613"/>
                <a:gd name="connsiteY126" fmla="*/ 115695 h 409576"/>
                <a:gd name="connsiteX127" fmla="*/ 228072 w 455613"/>
                <a:gd name="connsiteY127" fmla="*/ 283309 h 409576"/>
                <a:gd name="connsiteX128" fmla="*/ 225951 w 455613"/>
                <a:gd name="connsiteY128" fmla="*/ 284890 h 409576"/>
                <a:gd name="connsiteX129" fmla="*/ 223433 w 455613"/>
                <a:gd name="connsiteY129" fmla="*/ 285944 h 409576"/>
                <a:gd name="connsiteX130" fmla="*/ 220783 w 455613"/>
                <a:gd name="connsiteY130" fmla="*/ 286208 h 409576"/>
                <a:gd name="connsiteX131" fmla="*/ 218265 w 455613"/>
                <a:gd name="connsiteY131" fmla="*/ 285944 h 409576"/>
                <a:gd name="connsiteX132" fmla="*/ 215880 w 455613"/>
                <a:gd name="connsiteY132" fmla="*/ 284890 h 409576"/>
                <a:gd name="connsiteX133" fmla="*/ 213627 w 455613"/>
                <a:gd name="connsiteY133" fmla="*/ 283309 h 409576"/>
                <a:gd name="connsiteX134" fmla="*/ 162208 w 455613"/>
                <a:gd name="connsiteY134" fmla="*/ 232445 h 409576"/>
                <a:gd name="connsiteX135" fmla="*/ 70502 w 455613"/>
                <a:gd name="connsiteY135" fmla="*/ 323235 h 409576"/>
                <a:gd name="connsiteX136" fmla="*/ 66394 w 455613"/>
                <a:gd name="connsiteY136" fmla="*/ 326793 h 409576"/>
                <a:gd name="connsiteX137" fmla="*/ 61756 w 455613"/>
                <a:gd name="connsiteY137" fmla="*/ 329561 h 409576"/>
                <a:gd name="connsiteX138" fmla="*/ 56985 w 455613"/>
                <a:gd name="connsiteY138" fmla="*/ 331932 h 409576"/>
                <a:gd name="connsiteX139" fmla="*/ 52082 w 455613"/>
                <a:gd name="connsiteY139" fmla="*/ 333645 h 409576"/>
                <a:gd name="connsiteX140" fmla="*/ 46913 w 455613"/>
                <a:gd name="connsiteY140" fmla="*/ 334568 h 409576"/>
                <a:gd name="connsiteX141" fmla="*/ 41745 w 455613"/>
                <a:gd name="connsiteY141" fmla="*/ 334963 h 409576"/>
                <a:gd name="connsiteX142" fmla="*/ 36444 w 455613"/>
                <a:gd name="connsiteY142" fmla="*/ 334568 h 409576"/>
                <a:gd name="connsiteX143" fmla="*/ 31408 w 455613"/>
                <a:gd name="connsiteY143" fmla="*/ 333645 h 409576"/>
                <a:gd name="connsiteX144" fmla="*/ 26372 w 455613"/>
                <a:gd name="connsiteY144" fmla="*/ 331932 h 409576"/>
                <a:gd name="connsiteX145" fmla="*/ 21601 w 455613"/>
                <a:gd name="connsiteY145" fmla="*/ 329561 h 409576"/>
                <a:gd name="connsiteX146" fmla="*/ 17096 w 455613"/>
                <a:gd name="connsiteY146" fmla="*/ 326793 h 409576"/>
                <a:gd name="connsiteX147" fmla="*/ 12855 w 455613"/>
                <a:gd name="connsiteY147" fmla="*/ 323235 h 409576"/>
                <a:gd name="connsiteX148" fmla="*/ 11927 w 455613"/>
                <a:gd name="connsiteY148" fmla="*/ 322050 h 409576"/>
                <a:gd name="connsiteX149" fmla="*/ 8349 w 455613"/>
                <a:gd name="connsiteY149" fmla="*/ 317965 h 409576"/>
                <a:gd name="connsiteX150" fmla="*/ 5301 w 455613"/>
                <a:gd name="connsiteY150" fmla="*/ 313616 h 409576"/>
                <a:gd name="connsiteX151" fmla="*/ 3048 w 455613"/>
                <a:gd name="connsiteY151" fmla="*/ 308741 h 409576"/>
                <a:gd name="connsiteX152" fmla="*/ 1325 w 455613"/>
                <a:gd name="connsiteY152" fmla="*/ 303865 h 409576"/>
                <a:gd name="connsiteX153" fmla="*/ 265 w 455613"/>
                <a:gd name="connsiteY153" fmla="*/ 298726 h 409576"/>
                <a:gd name="connsiteX154" fmla="*/ 0 w 455613"/>
                <a:gd name="connsiteY154" fmla="*/ 293719 h 409576"/>
                <a:gd name="connsiteX155" fmla="*/ 265 w 455613"/>
                <a:gd name="connsiteY155" fmla="*/ 288448 h 409576"/>
                <a:gd name="connsiteX156" fmla="*/ 1325 w 455613"/>
                <a:gd name="connsiteY156" fmla="*/ 283572 h 409576"/>
                <a:gd name="connsiteX157" fmla="*/ 3048 w 455613"/>
                <a:gd name="connsiteY157" fmla="*/ 278697 h 409576"/>
                <a:gd name="connsiteX158" fmla="*/ 5301 w 455613"/>
                <a:gd name="connsiteY158" fmla="*/ 273821 h 409576"/>
                <a:gd name="connsiteX159" fmla="*/ 8349 w 455613"/>
                <a:gd name="connsiteY159" fmla="*/ 269473 h 409576"/>
                <a:gd name="connsiteX160" fmla="*/ 11927 w 455613"/>
                <a:gd name="connsiteY160" fmla="*/ 265256 h 409576"/>
                <a:gd name="connsiteX161" fmla="*/ 155052 w 455613"/>
                <a:gd name="connsiteY161" fmla="*/ 123865 h 409576"/>
                <a:gd name="connsiteX162" fmla="*/ 157172 w 455613"/>
                <a:gd name="connsiteY162" fmla="*/ 122284 h 409576"/>
                <a:gd name="connsiteX163" fmla="*/ 159557 w 455613"/>
                <a:gd name="connsiteY163" fmla="*/ 121230 h 409576"/>
                <a:gd name="connsiteX164" fmla="*/ 162208 w 455613"/>
                <a:gd name="connsiteY164" fmla="*/ 120966 h 409576"/>
                <a:gd name="connsiteX165" fmla="*/ 164726 w 455613"/>
                <a:gd name="connsiteY165" fmla="*/ 121230 h 409576"/>
                <a:gd name="connsiteX166" fmla="*/ 167244 w 455613"/>
                <a:gd name="connsiteY166" fmla="*/ 122284 h 409576"/>
                <a:gd name="connsiteX167" fmla="*/ 169497 w 455613"/>
                <a:gd name="connsiteY167" fmla="*/ 123865 h 409576"/>
                <a:gd name="connsiteX168" fmla="*/ 220783 w 455613"/>
                <a:gd name="connsiteY168" fmla="*/ 174597 h 409576"/>
                <a:gd name="connsiteX169" fmla="*/ 318055 w 455613"/>
                <a:gd name="connsiteY169" fmla="*/ 78536 h 409576"/>
                <a:gd name="connsiteX170" fmla="*/ 338993 w 455613"/>
                <a:gd name="connsiteY170" fmla="*/ 57848 h 409576"/>
                <a:gd name="connsiteX171" fmla="*/ 287707 w 455613"/>
                <a:gd name="connsiteY171" fmla="*/ 7116 h 409576"/>
                <a:gd name="connsiteX172" fmla="*/ 286382 w 455613"/>
                <a:gd name="connsiteY172" fmla="*/ 5403 h 409576"/>
                <a:gd name="connsiteX173" fmla="*/ 285587 w 455613"/>
                <a:gd name="connsiteY173" fmla="*/ 3953 h 409576"/>
                <a:gd name="connsiteX174" fmla="*/ 285454 w 455613"/>
                <a:gd name="connsiteY174" fmla="*/ 2636 h 409576"/>
                <a:gd name="connsiteX175" fmla="*/ 285852 w 455613"/>
                <a:gd name="connsiteY175" fmla="*/ 1581 h 409576"/>
                <a:gd name="connsiteX176" fmla="*/ 286912 w 455613"/>
                <a:gd name="connsiteY176" fmla="*/ 791 h 409576"/>
                <a:gd name="connsiteX177" fmla="*/ 288502 w 455613"/>
                <a:gd name="connsiteY177" fmla="*/ 264 h 40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455613" h="409576">
                  <a:moveTo>
                    <a:pt x="86232" y="350838"/>
                  </a:moveTo>
                  <a:lnTo>
                    <a:pt x="87433" y="351240"/>
                  </a:lnTo>
                  <a:lnTo>
                    <a:pt x="88233" y="352313"/>
                  </a:lnTo>
                  <a:lnTo>
                    <a:pt x="88767" y="353788"/>
                  </a:lnTo>
                  <a:lnTo>
                    <a:pt x="88900" y="356068"/>
                  </a:lnTo>
                  <a:lnTo>
                    <a:pt x="88900" y="409576"/>
                  </a:lnTo>
                  <a:lnTo>
                    <a:pt x="41275" y="409576"/>
                  </a:lnTo>
                  <a:lnTo>
                    <a:pt x="41275" y="401530"/>
                  </a:lnTo>
                  <a:lnTo>
                    <a:pt x="41542" y="399116"/>
                  </a:lnTo>
                  <a:lnTo>
                    <a:pt x="42342" y="396568"/>
                  </a:lnTo>
                  <a:lnTo>
                    <a:pt x="43410" y="393752"/>
                  </a:lnTo>
                  <a:lnTo>
                    <a:pt x="44744" y="391070"/>
                  </a:lnTo>
                  <a:lnTo>
                    <a:pt x="46611" y="388388"/>
                  </a:lnTo>
                  <a:lnTo>
                    <a:pt x="48479" y="386376"/>
                  </a:lnTo>
                  <a:lnTo>
                    <a:pt x="62219" y="372563"/>
                  </a:lnTo>
                  <a:lnTo>
                    <a:pt x="81696" y="352984"/>
                  </a:lnTo>
                  <a:lnTo>
                    <a:pt x="83297" y="351643"/>
                  </a:lnTo>
                  <a:lnTo>
                    <a:pt x="84898" y="350972"/>
                  </a:lnTo>
                  <a:close/>
                  <a:moveTo>
                    <a:pt x="148113" y="290513"/>
                  </a:moveTo>
                  <a:lnTo>
                    <a:pt x="149142" y="291039"/>
                  </a:lnTo>
                  <a:lnTo>
                    <a:pt x="149913" y="291960"/>
                  </a:lnTo>
                  <a:lnTo>
                    <a:pt x="150427" y="293671"/>
                  </a:lnTo>
                  <a:lnTo>
                    <a:pt x="150813" y="295644"/>
                  </a:lnTo>
                  <a:lnTo>
                    <a:pt x="150813" y="409576"/>
                  </a:lnTo>
                  <a:lnTo>
                    <a:pt x="109538" y="409576"/>
                  </a:lnTo>
                  <a:lnTo>
                    <a:pt x="109538" y="337481"/>
                  </a:lnTo>
                  <a:lnTo>
                    <a:pt x="109667" y="334718"/>
                  </a:lnTo>
                  <a:lnTo>
                    <a:pt x="110438" y="331560"/>
                  </a:lnTo>
                  <a:lnTo>
                    <a:pt x="111595" y="328403"/>
                  </a:lnTo>
                  <a:lnTo>
                    <a:pt x="112881" y="325377"/>
                  </a:lnTo>
                  <a:lnTo>
                    <a:pt x="114681" y="322614"/>
                  </a:lnTo>
                  <a:lnTo>
                    <a:pt x="116482" y="320378"/>
                  </a:lnTo>
                  <a:lnTo>
                    <a:pt x="143741" y="292750"/>
                  </a:lnTo>
                  <a:lnTo>
                    <a:pt x="145413" y="291434"/>
                  </a:lnTo>
                  <a:lnTo>
                    <a:pt x="146827" y="290645"/>
                  </a:lnTo>
                  <a:close/>
                  <a:moveTo>
                    <a:pt x="174022" y="287338"/>
                  </a:moveTo>
                  <a:lnTo>
                    <a:pt x="175436" y="287471"/>
                  </a:lnTo>
                  <a:lnTo>
                    <a:pt x="176851" y="288136"/>
                  </a:lnTo>
                  <a:lnTo>
                    <a:pt x="178522" y="289599"/>
                  </a:lnTo>
                  <a:lnTo>
                    <a:pt x="199481" y="311147"/>
                  </a:lnTo>
                  <a:lnTo>
                    <a:pt x="206039" y="317931"/>
                  </a:lnTo>
                  <a:lnTo>
                    <a:pt x="207839" y="320059"/>
                  </a:lnTo>
                  <a:lnTo>
                    <a:pt x="209382" y="322719"/>
                  </a:lnTo>
                  <a:lnTo>
                    <a:pt x="210668" y="325646"/>
                  </a:lnTo>
                  <a:lnTo>
                    <a:pt x="211696" y="328705"/>
                  </a:lnTo>
                  <a:lnTo>
                    <a:pt x="212468" y="331897"/>
                  </a:lnTo>
                  <a:lnTo>
                    <a:pt x="212725" y="334823"/>
                  </a:lnTo>
                  <a:lnTo>
                    <a:pt x="212725" y="409576"/>
                  </a:lnTo>
                  <a:lnTo>
                    <a:pt x="171450" y="409576"/>
                  </a:lnTo>
                  <a:lnTo>
                    <a:pt x="171450" y="292659"/>
                  </a:lnTo>
                  <a:lnTo>
                    <a:pt x="171579" y="290397"/>
                  </a:lnTo>
                  <a:lnTo>
                    <a:pt x="172222" y="288934"/>
                  </a:lnTo>
                  <a:lnTo>
                    <a:pt x="172993" y="287737"/>
                  </a:lnTo>
                  <a:close/>
                  <a:moveTo>
                    <a:pt x="271938" y="282575"/>
                  </a:moveTo>
                  <a:lnTo>
                    <a:pt x="273095" y="283105"/>
                  </a:lnTo>
                  <a:lnTo>
                    <a:pt x="273995" y="284033"/>
                  </a:lnTo>
                  <a:lnTo>
                    <a:pt x="274510" y="285757"/>
                  </a:lnTo>
                  <a:lnTo>
                    <a:pt x="274638" y="287745"/>
                  </a:lnTo>
                  <a:lnTo>
                    <a:pt x="274638" y="409575"/>
                  </a:lnTo>
                  <a:lnTo>
                    <a:pt x="233363" y="409575"/>
                  </a:lnTo>
                  <a:lnTo>
                    <a:pt x="233363" y="329902"/>
                  </a:lnTo>
                  <a:lnTo>
                    <a:pt x="233620" y="326588"/>
                  </a:lnTo>
                  <a:lnTo>
                    <a:pt x="234263" y="323141"/>
                  </a:lnTo>
                  <a:lnTo>
                    <a:pt x="235035" y="320224"/>
                  </a:lnTo>
                  <a:lnTo>
                    <a:pt x="236192" y="317573"/>
                  </a:lnTo>
                  <a:lnTo>
                    <a:pt x="237478" y="315585"/>
                  </a:lnTo>
                  <a:lnTo>
                    <a:pt x="238764" y="314391"/>
                  </a:lnTo>
                  <a:lnTo>
                    <a:pt x="239921" y="313066"/>
                  </a:lnTo>
                  <a:lnTo>
                    <a:pt x="240821" y="312138"/>
                  </a:lnTo>
                  <a:lnTo>
                    <a:pt x="241335" y="311607"/>
                  </a:lnTo>
                  <a:lnTo>
                    <a:pt x="241592" y="311475"/>
                  </a:lnTo>
                  <a:lnTo>
                    <a:pt x="267566" y="284829"/>
                  </a:lnTo>
                  <a:lnTo>
                    <a:pt x="269238" y="283503"/>
                  </a:lnTo>
                  <a:lnTo>
                    <a:pt x="270781" y="282708"/>
                  </a:lnTo>
                  <a:close/>
                  <a:moveTo>
                    <a:pt x="335459" y="220663"/>
                  </a:moveTo>
                  <a:lnTo>
                    <a:pt x="336665" y="221061"/>
                  </a:lnTo>
                  <a:lnTo>
                    <a:pt x="337468" y="221990"/>
                  </a:lnTo>
                  <a:lnTo>
                    <a:pt x="338004" y="223714"/>
                  </a:lnTo>
                  <a:lnTo>
                    <a:pt x="338138" y="225704"/>
                  </a:lnTo>
                  <a:lnTo>
                    <a:pt x="338138" y="409576"/>
                  </a:lnTo>
                  <a:lnTo>
                    <a:pt x="295275" y="409576"/>
                  </a:lnTo>
                  <a:lnTo>
                    <a:pt x="295275" y="268157"/>
                  </a:lnTo>
                  <a:lnTo>
                    <a:pt x="295543" y="265238"/>
                  </a:lnTo>
                  <a:lnTo>
                    <a:pt x="296213" y="262054"/>
                  </a:lnTo>
                  <a:lnTo>
                    <a:pt x="297284" y="258870"/>
                  </a:lnTo>
                  <a:lnTo>
                    <a:pt x="298892" y="255819"/>
                  </a:lnTo>
                  <a:lnTo>
                    <a:pt x="300499" y="253033"/>
                  </a:lnTo>
                  <a:lnTo>
                    <a:pt x="302508" y="250910"/>
                  </a:lnTo>
                  <a:lnTo>
                    <a:pt x="330905" y="222786"/>
                  </a:lnTo>
                  <a:lnTo>
                    <a:pt x="332512" y="221459"/>
                  </a:lnTo>
                  <a:lnTo>
                    <a:pt x="334120" y="220796"/>
                  </a:lnTo>
                  <a:close/>
                  <a:moveTo>
                    <a:pt x="394079" y="161925"/>
                  </a:moveTo>
                  <a:lnTo>
                    <a:pt x="395278" y="162323"/>
                  </a:lnTo>
                  <a:lnTo>
                    <a:pt x="396077" y="163383"/>
                  </a:lnTo>
                  <a:lnTo>
                    <a:pt x="396610" y="164974"/>
                  </a:lnTo>
                  <a:lnTo>
                    <a:pt x="396876" y="167096"/>
                  </a:lnTo>
                  <a:lnTo>
                    <a:pt x="396876" y="409575"/>
                  </a:lnTo>
                  <a:lnTo>
                    <a:pt x="357188" y="409575"/>
                  </a:lnTo>
                  <a:lnTo>
                    <a:pt x="357188" y="206338"/>
                  </a:lnTo>
                  <a:lnTo>
                    <a:pt x="357454" y="203421"/>
                  </a:lnTo>
                  <a:lnTo>
                    <a:pt x="358120" y="200239"/>
                  </a:lnTo>
                  <a:lnTo>
                    <a:pt x="359319" y="197057"/>
                  </a:lnTo>
                  <a:lnTo>
                    <a:pt x="360784" y="194008"/>
                  </a:lnTo>
                  <a:lnTo>
                    <a:pt x="362515" y="191224"/>
                  </a:lnTo>
                  <a:lnTo>
                    <a:pt x="364380" y="189103"/>
                  </a:lnTo>
                  <a:lnTo>
                    <a:pt x="389684" y="164046"/>
                  </a:lnTo>
                  <a:lnTo>
                    <a:pt x="391283" y="162721"/>
                  </a:lnTo>
                  <a:lnTo>
                    <a:pt x="392881" y="162058"/>
                  </a:lnTo>
                  <a:close/>
                  <a:moveTo>
                    <a:pt x="290622" y="0"/>
                  </a:moveTo>
                  <a:lnTo>
                    <a:pt x="435205" y="0"/>
                  </a:lnTo>
                  <a:lnTo>
                    <a:pt x="439180" y="395"/>
                  </a:lnTo>
                  <a:lnTo>
                    <a:pt x="442891" y="1581"/>
                  </a:lnTo>
                  <a:lnTo>
                    <a:pt x="446204" y="3426"/>
                  </a:lnTo>
                  <a:lnTo>
                    <a:pt x="449252" y="5798"/>
                  </a:lnTo>
                  <a:lnTo>
                    <a:pt x="451903" y="8697"/>
                  </a:lnTo>
                  <a:lnTo>
                    <a:pt x="453890" y="11991"/>
                  </a:lnTo>
                  <a:lnTo>
                    <a:pt x="455216" y="15549"/>
                  </a:lnTo>
                  <a:lnTo>
                    <a:pt x="455613" y="19239"/>
                  </a:lnTo>
                  <a:lnTo>
                    <a:pt x="455613" y="162870"/>
                  </a:lnTo>
                  <a:lnTo>
                    <a:pt x="455348" y="164978"/>
                  </a:lnTo>
                  <a:lnTo>
                    <a:pt x="454818" y="166559"/>
                  </a:lnTo>
                  <a:lnTo>
                    <a:pt x="454023" y="167482"/>
                  </a:lnTo>
                  <a:lnTo>
                    <a:pt x="452830" y="168009"/>
                  </a:lnTo>
                  <a:lnTo>
                    <a:pt x="451637" y="167877"/>
                  </a:lnTo>
                  <a:lnTo>
                    <a:pt x="450047" y="167086"/>
                  </a:lnTo>
                  <a:lnTo>
                    <a:pt x="448457" y="165769"/>
                  </a:lnTo>
                  <a:lnTo>
                    <a:pt x="397701" y="115695"/>
                  </a:lnTo>
                  <a:lnTo>
                    <a:pt x="228072" y="283309"/>
                  </a:lnTo>
                  <a:lnTo>
                    <a:pt x="225951" y="284890"/>
                  </a:lnTo>
                  <a:lnTo>
                    <a:pt x="223433" y="285944"/>
                  </a:lnTo>
                  <a:lnTo>
                    <a:pt x="220783" y="286208"/>
                  </a:lnTo>
                  <a:lnTo>
                    <a:pt x="218265" y="285944"/>
                  </a:lnTo>
                  <a:lnTo>
                    <a:pt x="215880" y="284890"/>
                  </a:lnTo>
                  <a:lnTo>
                    <a:pt x="213627" y="283309"/>
                  </a:lnTo>
                  <a:lnTo>
                    <a:pt x="162208" y="232445"/>
                  </a:lnTo>
                  <a:lnTo>
                    <a:pt x="70502" y="323235"/>
                  </a:lnTo>
                  <a:lnTo>
                    <a:pt x="66394" y="326793"/>
                  </a:lnTo>
                  <a:lnTo>
                    <a:pt x="61756" y="329561"/>
                  </a:lnTo>
                  <a:lnTo>
                    <a:pt x="56985" y="331932"/>
                  </a:lnTo>
                  <a:lnTo>
                    <a:pt x="52082" y="333645"/>
                  </a:lnTo>
                  <a:lnTo>
                    <a:pt x="46913" y="334568"/>
                  </a:lnTo>
                  <a:lnTo>
                    <a:pt x="41745" y="334963"/>
                  </a:lnTo>
                  <a:lnTo>
                    <a:pt x="36444" y="334568"/>
                  </a:lnTo>
                  <a:lnTo>
                    <a:pt x="31408" y="333645"/>
                  </a:lnTo>
                  <a:lnTo>
                    <a:pt x="26372" y="331932"/>
                  </a:lnTo>
                  <a:lnTo>
                    <a:pt x="21601" y="329561"/>
                  </a:lnTo>
                  <a:lnTo>
                    <a:pt x="17096" y="326793"/>
                  </a:lnTo>
                  <a:lnTo>
                    <a:pt x="12855" y="323235"/>
                  </a:lnTo>
                  <a:lnTo>
                    <a:pt x="11927" y="322050"/>
                  </a:lnTo>
                  <a:lnTo>
                    <a:pt x="8349" y="317965"/>
                  </a:lnTo>
                  <a:lnTo>
                    <a:pt x="5301" y="313616"/>
                  </a:lnTo>
                  <a:lnTo>
                    <a:pt x="3048" y="308741"/>
                  </a:lnTo>
                  <a:lnTo>
                    <a:pt x="1325" y="303865"/>
                  </a:lnTo>
                  <a:lnTo>
                    <a:pt x="265" y="298726"/>
                  </a:lnTo>
                  <a:lnTo>
                    <a:pt x="0" y="293719"/>
                  </a:lnTo>
                  <a:lnTo>
                    <a:pt x="265" y="288448"/>
                  </a:lnTo>
                  <a:lnTo>
                    <a:pt x="1325" y="283572"/>
                  </a:lnTo>
                  <a:lnTo>
                    <a:pt x="3048" y="278697"/>
                  </a:lnTo>
                  <a:lnTo>
                    <a:pt x="5301" y="273821"/>
                  </a:lnTo>
                  <a:lnTo>
                    <a:pt x="8349" y="269473"/>
                  </a:lnTo>
                  <a:lnTo>
                    <a:pt x="11927" y="265256"/>
                  </a:lnTo>
                  <a:lnTo>
                    <a:pt x="155052" y="123865"/>
                  </a:lnTo>
                  <a:lnTo>
                    <a:pt x="157172" y="122284"/>
                  </a:lnTo>
                  <a:lnTo>
                    <a:pt x="159557" y="121230"/>
                  </a:lnTo>
                  <a:lnTo>
                    <a:pt x="162208" y="120966"/>
                  </a:lnTo>
                  <a:lnTo>
                    <a:pt x="164726" y="121230"/>
                  </a:lnTo>
                  <a:lnTo>
                    <a:pt x="167244" y="122284"/>
                  </a:lnTo>
                  <a:lnTo>
                    <a:pt x="169497" y="123865"/>
                  </a:lnTo>
                  <a:lnTo>
                    <a:pt x="220783" y="174597"/>
                  </a:lnTo>
                  <a:lnTo>
                    <a:pt x="318055" y="78536"/>
                  </a:lnTo>
                  <a:lnTo>
                    <a:pt x="338993" y="57848"/>
                  </a:lnTo>
                  <a:lnTo>
                    <a:pt x="287707" y="7116"/>
                  </a:lnTo>
                  <a:lnTo>
                    <a:pt x="286382" y="5403"/>
                  </a:lnTo>
                  <a:lnTo>
                    <a:pt x="285587" y="3953"/>
                  </a:lnTo>
                  <a:lnTo>
                    <a:pt x="285454" y="2636"/>
                  </a:lnTo>
                  <a:lnTo>
                    <a:pt x="285852" y="1581"/>
                  </a:lnTo>
                  <a:lnTo>
                    <a:pt x="286912" y="791"/>
                  </a:lnTo>
                  <a:lnTo>
                    <a:pt x="288502" y="26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endParaRPr lang="en-IN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思源宋体" panose="02020400000000000000" charset="-122"/>
              </a:endParaRPr>
            </a:p>
          </p:txBody>
        </p:sp>
      </p:grpSp>
      <p:sp>
        <p:nvSpPr>
          <p:cNvPr id="44" name="TextBox 7">
            <a:extLst>
              <a:ext uri="{FF2B5EF4-FFF2-40B4-BE49-F238E27FC236}">
                <a16:creationId xmlns:a16="http://schemas.microsoft.com/office/drawing/2014/main" id="{109F0C39-5EDE-19E5-DD39-1479DB52F944}"/>
              </a:ext>
            </a:extLst>
          </p:cNvPr>
          <p:cNvSpPr txBox="1"/>
          <p:nvPr/>
        </p:nvSpPr>
        <p:spPr>
          <a:xfrm>
            <a:off x="4549775" y="517728"/>
            <a:ext cx="401745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03.Add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10168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46F5EEE-9701-F787-C914-DA6C601632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7D44D7-954A-3823-05F7-DDCC199994D8}"/>
              </a:ext>
            </a:extLst>
          </p:cNvPr>
          <p:cNvSpPr/>
          <p:nvPr/>
        </p:nvSpPr>
        <p:spPr>
          <a:xfrm>
            <a:off x="4960620" y="6446662"/>
            <a:ext cx="2270760" cy="138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21E44D0-65EA-0B34-612F-86005ACC50ED}"/>
              </a:ext>
            </a:extLst>
          </p:cNvPr>
          <p:cNvGrpSpPr/>
          <p:nvPr/>
        </p:nvGrpSpPr>
        <p:grpSpPr>
          <a:xfrm>
            <a:off x="4483820" y="2787560"/>
            <a:ext cx="7451992" cy="1280160"/>
            <a:chOff x="4483820" y="2787560"/>
            <a:chExt cx="7451992" cy="12801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017C4D92-B1D2-7161-ED84-B1C96CC37919}"/>
                </a:ext>
              </a:extLst>
            </p:cNvPr>
            <p:cNvSpPr/>
            <p:nvPr/>
          </p:nvSpPr>
          <p:spPr>
            <a:xfrm>
              <a:off x="4483820" y="2787560"/>
              <a:ext cx="7451992" cy="1280160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90E4AF0E-5705-A543-67B6-B81AD6516F57}"/>
                </a:ext>
              </a:extLst>
            </p:cNvPr>
            <p:cNvSpPr txBox="1"/>
            <p:nvPr/>
          </p:nvSpPr>
          <p:spPr>
            <a:xfrm>
              <a:off x="4483820" y="2898381"/>
              <a:ext cx="46855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Playfair Display" charset="0"/>
                </a:rPr>
                <a:t>PART FOUR</a:t>
              </a:r>
              <a:endPara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Playfair Display" charset="0"/>
              </a:endParaRPr>
            </a:p>
          </p:txBody>
        </p:sp>
      </p:grpSp>
      <p:sp>
        <p:nvSpPr>
          <p:cNvPr id="14" name="TextBox 7">
            <a:extLst>
              <a:ext uri="{FF2B5EF4-FFF2-40B4-BE49-F238E27FC236}">
                <a16:creationId xmlns:a16="http://schemas.microsoft.com/office/drawing/2014/main" id="{82FEB9FE-A9FD-3F37-A7B9-3C4926D2F2BF}"/>
              </a:ext>
            </a:extLst>
          </p:cNvPr>
          <p:cNvSpPr txBox="1"/>
          <p:nvPr/>
        </p:nvSpPr>
        <p:spPr>
          <a:xfrm>
            <a:off x="1003300" y="2840325"/>
            <a:ext cx="32265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Add title text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BB6BB39-9480-5094-61FE-BB90371263D5}"/>
              </a:ext>
            </a:extLst>
          </p:cNvPr>
          <p:cNvSpPr txBox="1"/>
          <p:nvPr/>
        </p:nvSpPr>
        <p:spPr>
          <a:xfrm>
            <a:off x="1003301" y="3425100"/>
            <a:ext cx="3050540" cy="9093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Together, we can help make sure that every family that walks into a restaurant.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1A07CBD0-1E22-1F37-78BF-4D396F04988D}"/>
              </a:ext>
            </a:extLst>
          </p:cNvPr>
          <p:cNvGrpSpPr/>
          <p:nvPr/>
        </p:nvGrpSpPr>
        <p:grpSpPr>
          <a:xfrm>
            <a:off x="1241422" y="4520340"/>
            <a:ext cx="9969973" cy="1227037"/>
            <a:chOff x="1241422" y="4520340"/>
            <a:chExt cx="9969973" cy="1227037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94AD81C3-E231-EACB-0F34-8E91D32A688C}"/>
                </a:ext>
              </a:extLst>
            </p:cNvPr>
            <p:cNvGrpSpPr/>
            <p:nvPr/>
          </p:nvGrpSpPr>
          <p:grpSpPr>
            <a:xfrm>
              <a:off x="1241422" y="4520340"/>
              <a:ext cx="9969973" cy="1227037"/>
              <a:chOff x="1056759" y="1831556"/>
              <a:chExt cx="10085159" cy="1226951"/>
            </a:xfrm>
          </p:grpSpPr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418FA9E8-4DE8-DDF0-9C06-66ECB12F8161}"/>
                  </a:ext>
                </a:extLst>
              </p:cNvPr>
              <p:cNvSpPr txBox="1"/>
              <p:nvPr/>
            </p:nvSpPr>
            <p:spPr>
              <a:xfrm>
                <a:off x="1056759" y="1831556"/>
                <a:ext cx="3084453" cy="46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5号-经典雅黑" panose="00000500000000000000" pitchFamily="2" charset="-122"/>
                    <a:ea typeface="字魂35号-经典雅黑" panose="00000500000000000000" pitchFamily="2" charset="-122"/>
                    <a:cs typeface="+mn-ea"/>
                    <a:sym typeface="Source Han Serif SC" panose="02020700000000000000" pitchFamily="18" charset="-122"/>
                  </a:rPr>
                  <a:t>Add Subtitle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Source Han Serif SC" panose="02020700000000000000" pitchFamily="18" charset="-122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D5ECF77-ED9C-23BF-6958-7D8E89AD61D3}"/>
                  </a:ext>
                </a:extLst>
              </p:cNvPr>
              <p:cNvSpPr txBox="1"/>
              <p:nvPr/>
            </p:nvSpPr>
            <p:spPr>
              <a:xfrm>
                <a:off x="1056759" y="2429789"/>
                <a:ext cx="10085159" cy="62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>
                    <a:latin typeface="华文仿宋" panose="02010600040101010101" pitchFamily="2" charset="-122"/>
                    <a:ea typeface="华文仿宋" panose="02010600040101010101" pitchFamily="2" charset="-122"/>
                  </a:defRPr>
                </a:lvl1pPr>
              </a:lstStyle>
              <a:p>
                <a:pPr algn="l">
                  <a:lnSpc>
                    <a:spcPts val="22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5号-经典雅黑" panose="00000500000000000000" pitchFamily="2" charset="-122"/>
                    <a:ea typeface="字魂35号-经典雅黑" panose="00000500000000000000" pitchFamily="2" charset="-122"/>
                    <a:sym typeface="字魂35号-经典雅黑" panose="00000500000000000000" pitchFamily="2" charset="-122"/>
                  </a:rPr>
                  <a:t>Click here to add content, content to match the title. Click here to add content, content to match the title. 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endParaRPr>
              </a:p>
              <a:p>
                <a:pPr algn="l">
                  <a:lnSpc>
                    <a:spcPts val="2200"/>
                  </a:lnSpc>
                </a:pP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endParaRPr>
              </a:p>
            </p:txBody>
          </p:sp>
        </p:grp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24C4A047-2635-3CFA-783B-D2EA10818595}"/>
                </a:ext>
              </a:extLst>
            </p:cNvPr>
            <p:cNvCxnSpPr>
              <a:cxnSpLocks/>
            </p:cNvCxnSpPr>
            <p:nvPr/>
          </p:nvCxnSpPr>
          <p:spPr>
            <a:xfrm>
              <a:off x="1349032" y="5092859"/>
              <a:ext cx="2022819" cy="0"/>
            </a:xfrm>
            <a:prstGeom prst="line">
              <a:avLst/>
            </a:prstGeom>
            <a:ln>
              <a:solidFill>
                <a:srgbClr val="2B65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607AC23A-8C58-6BA4-E705-890AB3D2DE97}"/>
              </a:ext>
            </a:extLst>
          </p:cNvPr>
          <p:cNvGrpSpPr/>
          <p:nvPr/>
        </p:nvGrpSpPr>
        <p:grpSpPr>
          <a:xfrm>
            <a:off x="6231611" y="1986270"/>
            <a:ext cx="2278304" cy="2251614"/>
            <a:chOff x="6231611" y="1986270"/>
            <a:chExt cx="2278304" cy="2251614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74AD4D00-AFBE-1FE1-AF5C-32DFD449AE4E}"/>
                </a:ext>
              </a:extLst>
            </p:cNvPr>
            <p:cNvSpPr/>
            <p:nvPr/>
          </p:nvSpPr>
          <p:spPr>
            <a:xfrm>
              <a:off x="6360096" y="1986270"/>
              <a:ext cx="2117155" cy="2228861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 rotWithShape="0">
                <a:schemeClr val="tx1">
                  <a:lumMod val="95000"/>
                  <a:lumOff val="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ource Han Serif SC" panose="02020700000000000000" pitchFamily="18" charset="-122"/>
                <a:ea typeface="Source Han Serif SC" panose="02020700000000000000" pitchFamily="18" charset="-122"/>
                <a:cs typeface="+mn-ea"/>
                <a:sym typeface="Source Han Serif SC" panose="02020700000000000000" pitchFamily="18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C1BC67B-226D-71CC-1B65-86496D17D1DD}"/>
                </a:ext>
              </a:extLst>
            </p:cNvPr>
            <p:cNvSpPr txBox="1"/>
            <p:nvPr/>
          </p:nvSpPr>
          <p:spPr>
            <a:xfrm>
              <a:off x="6231611" y="2995931"/>
              <a:ext cx="2278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Source Han Serif SC" panose="02020700000000000000" pitchFamily="18" charset="-122"/>
                </a:rPr>
                <a:t>Add Subtitle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Source Han Serif SC" panose="02020700000000000000" pitchFamily="18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FB35E49-A1F7-5959-FCE0-DEE0F0FFF32A}"/>
                </a:ext>
              </a:extLst>
            </p:cNvPr>
            <p:cNvSpPr txBox="1"/>
            <p:nvPr/>
          </p:nvSpPr>
          <p:spPr>
            <a:xfrm>
              <a:off x="6454432" y="3333085"/>
              <a:ext cx="1928483" cy="90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65" name="Freeform 37">
              <a:extLst>
                <a:ext uri="{FF2B5EF4-FFF2-40B4-BE49-F238E27FC236}">
                  <a16:creationId xmlns:a16="http://schemas.microsoft.com/office/drawing/2014/main" id="{3283873E-4C4A-4F5E-DE5F-4CFE5FBCF8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205167" y="2348092"/>
              <a:ext cx="519011" cy="458849"/>
            </a:xfrm>
            <a:custGeom>
              <a:avLst/>
              <a:gdLst>
                <a:gd name="connsiteX0" fmla="*/ 358785 w 512434"/>
                <a:gd name="connsiteY0" fmla="*/ 409158 h 453171"/>
                <a:gd name="connsiteX1" fmla="*/ 345300 w 512434"/>
                <a:gd name="connsiteY1" fmla="*/ 425866 h 453171"/>
                <a:gd name="connsiteX2" fmla="*/ 358785 w 512434"/>
                <a:gd name="connsiteY2" fmla="*/ 439722 h 453171"/>
                <a:gd name="connsiteX3" fmla="*/ 372270 w 512434"/>
                <a:gd name="connsiteY3" fmla="*/ 425866 h 453171"/>
                <a:gd name="connsiteX4" fmla="*/ 358785 w 512434"/>
                <a:gd name="connsiteY4" fmla="*/ 409158 h 453171"/>
                <a:gd name="connsiteX5" fmla="*/ 151153 w 512434"/>
                <a:gd name="connsiteY5" fmla="*/ 300585 h 453171"/>
                <a:gd name="connsiteX6" fmla="*/ 195731 w 512434"/>
                <a:gd name="connsiteY6" fmla="*/ 300585 h 453171"/>
                <a:gd name="connsiteX7" fmla="*/ 195731 w 512434"/>
                <a:gd name="connsiteY7" fmla="*/ 345175 h 453171"/>
                <a:gd name="connsiteX8" fmla="*/ 151153 w 512434"/>
                <a:gd name="connsiteY8" fmla="*/ 345175 h 453171"/>
                <a:gd name="connsiteX9" fmla="*/ 71978 w 512434"/>
                <a:gd name="connsiteY9" fmla="*/ 300585 h 453171"/>
                <a:gd name="connsiteX10" fmla="*/ 120152 w 512434"/>
                <a:gd name="connsiteY10" fmla="*/ 300585 h 453171"/>
                <a:gd name="connsiteX11" fmla="*/ 120152 w 512434"/>
                <a:gd name="connsiteY11" fmla="*/ 345175 h 453171"/>
                <a:gd name="connsiteX12" fmla="*/ 71978 w 512434"/>
                <a:gd name="connsiteY12" fmla="*/ 345175 h 453171"/>
                <a:gd name="connsiteX13" fmla="*/ 481786 w 512434"/>
                <a:gd name="connsiteY13" fmla="*/ 286492 h 453171"/>
                <a:gd name="connsiteX14" fmla="*/ 468300 w 512434"/>
                <a:gd name="connsiteY14" fmla="*/ 299940 h 453171"/>
                <a:gd name="connsiteX15" fmla="*/ 481786 w 512434"/>
                <a:gd name="connsiteY15" fmla="*/ 313389 h 453171"/>
                <a:gd name="connsiteX16" fmla="*/ 498948 w 512434"/>
                <a:gd name="connsiteY16" fmla="*/ 299940 h 453171"/>
                <a:gd name="connsiteX17" fmla="*/ 481786 w 512434"/>
                <a:gd name="connsiteY17" fmla="*/ 286492 h 453171"/>
                <a:gd name="connsiteX18" fmla="*/ 235785 w 512434"/>
                <a:gd name="connsiteY18" fmla="*/ 286492 h 453171"/>
                <a:gd name="connsiteX19" fmla="*/ 222300 w 512434"/>
                <a:gd name="connsiteY19" fmla="*/ 299940 h 453171"/>
                <a:gd name="connsiteX20" fmla="*/ 235785 w 512434"/>
                <a:gd name="connsiteY20" fmla="*/ 313389 h 453171"/>
                <a:gd name="connsiteX21" fmla="*/ 249270 w 512434"/>
                <a:gd name="connsiteY21" fmla="*/ 299940 h 453171"/>
                <a:gd name="connsiteX22" fmla="*/ 235785 w 512434"/>
                <a:gd name="connsiteY22" fmla="*/ 286492 h 453171"/>
                <a:gd name="connsiteX23" fmla="*/ 151153 w 512434"/>
                <a:gd name="connsiteY23" fmla="*/ 228588 h 453171"/>
                <a:gd name="connsiteX24" fmla="*/ 195731 w 512434"/>
                <a:gd name="connsiteY24" fmla="*/ 228588 h 453171"/>
                <a:gd name="connsiteX25" fmla="*/ 195731 w 512434"/>
                <a:gd name="connsiteY25" fmla="*/ 273178 h 453171"/>
                <a:gd name="connsiteX26" fmla="*/ 151153 w 512434"/>
                <a:gd name="connsiteY26" fmla="*/ 273178 h 453171"/>
                <a:gd name="connsiteX27" fmla="*/ 71978 w 512434"/>
                <a:gd name="connsiteY27" fmla="*/ 228588 h 453171"/>
                <a:gd name="connsiteX28" fmla="*/ 120152 w 512434"/>
                <a:gd name="connsiteY28" fmla="*/ 228588 h 453171"/>
                <a:gd name="connsiteX29" fmla="*/ 120152 w 512434"/>
                <a:gd name="connsiteY29" fmla="*/ 273178 h 453171"/>
                <a:gd name="connsiteX30" fmla="*/ 71978 w 512434"/>
                <a:gd name="connsiteY30" fmla="*/ 273178 h 453171"/>
                <a:gd name="connsiteX31" fmla="*/ 427028 w 512434"/>
                <a:gd name="connsiteY31" fmla="*/ 221695 h 453171"/>
                <a:gd name="connsiteX32" fmla="*/ 372270 w 512434"/>
                <a:gd name="connsiteY32" fmla="*/ 275896 h 453171"/>
                <a:gd name="connsiteX33" fmla="*/ 358785 w 512434"/>
                <a:gd name="connsiteY33" fmla="*/ 272636 h 453171"/>
                <a:gd name="connsiteX34" fmla="*/ 341622 w 512434"/>
                <a:gd name="connsiteY34" fmla="*/ 279564 h 453171"/>
                <a:gd name="connsiteX35" fmla="*/ 283596 w 512434"/>
                <a:gd name="connsiteY35" fmla="*/ 238404 h 453171"/>
                <a:gd name="connsiteX36" fmla="*/ 266433 w 512434"/>
                <a:gd name="connsiteY36" fmla="*/ 238404 h 453171"/>
                <a:gd name="connsiteX37" fmla="*/ 270111 w 512434"/>
                <a:gd name="connsiteY37" fmla="*/ 255520 h 453171"/>
                <a:gd name="connsiteX38" fmla="*/ 331406 w 512434"/>
                <a:gd name="connsiteY38" fmla="*/ 303200 h 453171"/>
                <a:gd name="connsiteX39" fmla="*/ 358785 w 512434"/>
                <a:gd name="connsiteY39" fmla="*/ 327245 h 453171"/>
                <a:gd name="connsiteX40" fmla="*/ 386164 w 512434"/>
                <a:gd name="connsiteY40" fmla="*/ 299940 h 453171"/>
                <a:gd name="connsiteX41" fmla="*/ 386164 w 512434"/>
                <a:gd name="connsiteY41" fmla="*/ 296680 h 453171"/>
                <a:gd name="connsiteX42" fmla="*/ 444191 w 512434"/>
                <a:gd name="connsiteY42" fmla="*/ 238404 h 453171"/>
                <a:gd name="connsiteX43" fmla="*/ 444191 w 512434"/>
                <a:gd name="connsiteY43" fmla="*/ 221695 h 453171"/>
                <a:gd name="connsiteX44" fmla="*/ 427028 w 512434"/>
                <a:gd name="connsiteY44" fmla="*/ 221695 h 453171"/>
                <a:gd name="connsiteX45" fmla="*/ 358785 w 512434"/>
                <a:gd name="connsiteY45" fmla="*/ 163826 h 453171"/>
                <a:gd name="connsiteX46" fmla="*/ 345300 w 512434"/>
                <a:gd name="connsiteY46" fmla="*/ 177274 h 453171"/>
                <a:gd name="connsiteX47" fmla="*/ 358785 w 512434"/>
                <a:gd name="connsiteY47" fmla="*/ 190723 h 453171"/>
                <a:gd name="connsiteX48" fmla="*/ 372270 w 512434"/>
                <a:gd name="connsiteY48" fmla="*/ 177274 h 453171"/>
                <a:gd name="connsiteX49" fmla="*/ 358785 w 512434"/>
                <a:gd name="connsiteY49" fmla="*/ 163826 h 453171"/>
                <a:gd name="connsiteX50" fmla="*/ 151153 w 512434"/>
                <a:gd name="connsiteY50" fmla="*/ 156592 h 453171"/>
                <a:gd name="connsiteX51" fmla="*/ 195731 w 512434"/>
                <a:gd name="connsiteY51" fmla="*/ 156592 h 453171"/>
                <a:gd name="connsiteX52" fmla="*/ 195731 w 512434"/>
                <a:gd name="connsiteY52" fmla="*/ 201182 h 453171"/>
                <a:gd name="connsiteX53" fmla="*/ 151153 w 512434"/>
                <a:gd name="connsiteY53" fmla="*/ 201182 h 453171"/>
                <a:gd name="connsiteX54" fmla="*/ 37595 w 512434"/>
                <a:gd name="connsiteY54" fmla="*/ 102289 h 453171"/>
                <a:gd name="connsiteX55" fmla="*/ 37595 w 512434"/>
                <a:gd name="connsiteY55" fmla="*/ 374925 h 453171"/>
                <a:gd name="connsiteX56" fmla="*/ 228838 w 512434"/>
                <a:gd name="connsiteY56" fmla="*/ 374925 h 453171"/>
                <a:gd name="connsiteX57" fmla="*/ 208406 w 512434"/>
                <a:gd name="connsiteY57" fmla="*/ 299940 h 453171"/>
                <a:gd name="connsiteX58" fmla="*/ 246001 w 512434"/>
                <a:gd name="connsiteY58" fmla="*/ 201318 h 453171"/>
                <a:gd name="connsiteX59" fmla="*/ 225569 w 512434"/>
                <a:gd name="connsiteY59" fmla="*/ 201318 h 453171"/>
                <a:gd name="connsiteX60" fmla="*/ 225569 w 512434"/>
                <a:gd name="connsiteY60" fmla="*/ 156898 h 453171"/>
                <a:gd name="connsiteX61" fmla="*/ 270111 w 512434"/>
                <a:gd name="connsiteY61" fmla="*/ 156898 h 453171"/>
                <a:gd name="connsiteX62" fmla="*/ 270111 w 512434"/>
                <a:gd name="connsiteY62" fmla="*/ 177274 h 453171"/>
                <a:gd name="connsiteX63" fmla="*/ 358785 w 512434"/>
                <a:gd name="connsiteY63" fmla="*/ 149970 h 453171"/>
                <a:gd name="connsiteX64" fmla="*/ 382895 w 512434"/>
                <a:gd name="connsiteY64" fmla="*/ 149970 h 453171"/>
                <a:gd name="connsiteX65" fmla="*/ 382895 w 512434"/>
                <a:gd name="connsiteY65" fmla="*/ 102289 h 453171"/>
                <a:gd name="connsiteX66" fmla="*/ 37595 w 512434"/>
                <a:gd name="connsiteY66" fmla="*/ 102289 h 453171"/>
                <a:gd name="connsiteX67" fmla="*/ 136894 w 512434"/>
                <a:gd name="connsiteY67" fmla="*/ 30564 h 453171"/>
                <a:gd name="connsiteX68" fmla="*/ 136894 w 512434"/>
                <a:gd name="connsiteY68" fmla="*/ 68057 h 453171"/>
                <a:gd name="connsiteX69" fmla="*/ 283596 w 512434"/>
                <a:gd name="connsiteY69" fmla="*/ 68057 h 453171"/>
                <a:gd name="connsiteX70" fmla="*/ 283596 w 512434"/>
                <a:gd name="connsiteY70" fmla="*/ 30564 h 453171"/>
                <a:gd name="connsiteX71" fmla="*/ 136894 w 512434"/>
                <a:gd name="connsiteY71" fmla="*/ 30564 h 453171"/>
                <a:gd name="connsiteX72" fmla="*/ 30648 w 512434"/>
                <a:gd name="connsiteY72" fmla="*/ 0 h 453171"/>
                <a:gd name="connsiteX73" fmla="*/ 389433 w 512434"/>
                <a:gd name="connsiteY73" fmla="*/ 0 h 453171"/>
                <a:gd name="connsiteX74" fmla="*/ 420490 w 512434"/>
                <a:gd name="connsiteY74" fmla="*/ 30564 h 453171"/>
                <a:gd name="connsiteX75" fmla="*/ 420490 w 512434"/>
                <a:gd name="connsiteY75" fmla="*/ 163826 h 453171"/>
                <a:gd name="connsiteX76" fmla="*/ 512434 w 512434"/>
                <a:gd name="connsiteY76" fmla="*/ 299940 h 453171"/>
                <a:gd name="connsiteX77" fmla="*/ 358785 w 512434"/>
                <a:gd name="connsiteY77" fmla="*/ 453171 h 453171"/>
                <a:gd name="connsiteX78" fmla="*/ 263164 w 512434"/>
                <a:gd name="connsiteY78" fmla="*/ 419346 h 453171"/>
                <a:gd name="connsiteX79" fmla="*/ 30648 w 512434"/>
                <a:gd name="connsiteY79" fmla="*/ 419346 h 453171"/>
                <a:gd name="connsiteX80" fmla="*/ 0 w 512434"/>
                <a:gd name="connsiteY80" fmla="*/ 388374 h 453171"/>
                <a:gd name="connsiteX81" fmla="*/ 0 w 512434"/>
                <a:gd name="connsiteY81" fmla="*/ 30564 h 453171"/>
                <a:gd name="connsiteX82" fmla="*/ 30648 w 512434"/>
                <a:gd name="connsiteY82" fmla="*/ 0 h 4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2434" h="453171">
                  <a:moveTo>
                    <a:pt x="358785" y="409158"/>
                  </a:moveTo>
                  <a:cubicBezTo>
                    <a:pt x="351838" y="409158"/>
                    <a:pt x="345300" y="415678"/>
                    <a:pt x="345300" y="425866"/>
                  </a:cubicBezTo>
                  <a:cubicBezTo>
                    <a:pt x="345300" y="432794"/>
                    <a:pt x="351838" y="439722"/>
                    <a:pt x="358785" y="439722"/>
                  </a:cubicBezTo>
                  <a:cubicBezTo>
                    <a:pt x="365732" y="439722"/>
                    <a:pt x="372270" y="432794"/>
                    <a:pt x="372270" y="425866"/>
                  </a:cubicBezTo>
                  <a:cubicBezTo>
                    <a:pt x="372270" y="415678"/>
                    <a:pt x="365732" y="409158"/>
                    <a:pt x="358785" y="409158"/>
                  </a:cubicBezTo>
                  <a:close/>
                  <a:moveTo>
                    <a:pt x="151153" y="300585"/>
                  </a:moveTo>
                  <a:lnTo>
                    <a:pt x="195731" y="300585"/>
                  </a:lnTo>
                  <a:lnTo>
                    <a:pt x="195731" y="345175"/>
                  </a:lnTo>
                  <a:lnTo>
                    <a:pt x="151153" y="345175"/>
                  </a:lnTo>
                  <a:close/>
                  <a:moveTo>
                    <a:pt x="71978" y="300585"/>
                  </a:moveTo>
                  <a:lnTo>
                    <a:pt x="120152" y="300585"/>
                  </a:lnTo>
                  <a:lnTo>
                    <a:pt x="120152" y="345175"/>
                  </a:lnTo>
                  <a:lnTo>
                    <a:pt x="71978" y="345175"/>
                  </a:lnTo>
                  <a:close/>
                  <a:moveTo>
                    <a:pt x="481786" y="286492"/>
                  </a:moveTo>
                  <a:cubicBezTo>
                    <a:pt x="474839" y="286492"/>
                    <a:pt x="468300" y="293012"/>
                    <a:pt x="468300" y="299940"/>
                  </a:cubicBezTo>
                  <a:cubicBezTo>
                    <a:pt x="468300" y="310128"/>
                    <a:pt x="474839" y="313389"/>
                    <a:pt x="481786" y="313389"/>
                  </a:cubicBezTo>
                  <a:cubicBezTo>
                    <a:pt x="492002" y="313389"/>
                    <a:pt x="498948" y="310128"/>
                    <a:pt x="498948" y="299940"/>
                  </a:cubicBezTo>
                  <a:cubicBezTo>
                    <a:pt x="498948" y="293012"/>
                    <a:pt x="492002" y="286492"/>
                    <a:pt x="481786" y="286492"/>
                  </a:cubicBezTo>
                  <a:close/>
                  <a:moveTo>
                    <a:pt x="235785" y="286492"/>
                  </a:moveTo>
                  <a:cubicBezTo>
                    <a:pt x="228838" y="286492"/>
                    <a:pt x="222300" y="293012"/>
                    <a:pt x="222300" y="299940"/>
                  </a:cubicBezTo>
                  <a:cubicBezTo>
                    <a:pt x="222300" y="310128"/>
                    <a:pt x="228838" y="313389"/>
                    <a:pt x="235785" y="313389"/>
                  </a:cubicBezTo>
                  <a:cubicBezTo>
                    <a:pt x="242732" y="313389"/>
                    <a:pt x="249270" y="310128"/>
                    <a:pt x="249270" y="299940"/>
                  </a:cubicBezTo>
                  <a:cubicBezTo>
                    <a:pt x="249270" y="293012"/>
                    <a:pt x="242732" y="286492"/>
                    <a:pt x="235785" y="286492"/>
                  </a:cubicBezTo>
                  <a:close/>
                  <a:moveTo>
                    <a:pt x="151153" y="228588"/>
                  </a:moveTo>
                  <a:lnTo>
                    <a:pt x="195731" y="228588"/>
                  </a:lnTo>
                  <a:lnTo>
                    <a:pt x="195731" y="273178"/>
                  </a:lnTo>
                  <a:lnTo>
                    <a:pt x="151153" y="273178"/>
                  </a:lnTo>
                  <a:close/>
                  <a:moveTo>
                    <a:pt x="71978" y="228588"/>
                  </a:moveTo>
                  <a:lnTo>
                    <a:pt x="120152" y="228588"/>
                  </a:lnTo>
                  <a:lnTo>
                    <a:pt x="120152" y="273178"/>
                  </a:lnTo>
                  <a:lnTo>
                    <a:pt x="71978" y="273178"/>
                  </a:lnTo>
                  <a:close/>
                  <a:moveTo>
                    <a:pt x="427028" y="221695"/>
                  </a:moveTo>
                  <a:cubicBezTo>
                    <a:pt x="427028" y="221695"/>
                    <a:pt x="427028" y="221695"/>
                    <a:pt x="372270" y="275896"/>
                  </a:cubicBezTo>
                  <a:cubicBezTo>
                    <a:pt x="369001" y="275896"/>
                    <a:pt x="365732" y="272636"/>
                    <a:pt x="358785" y="272636"/>
                  </a:cubicBezTo>
                  <a:cubicBezTo>
                    <a:pt x="351838" y="272636"/>
                    <a:pt x="345300" y="275896"/>
                    <a:pt x="341622" y="279564"/>
                  </a:cubicBezTo>
                  <a:cubicBezTo>
                    <a:pt x="341622" y="279564"/>
                    <a:pt x="341622" y="279564"/>
                    <a:pt x="283596" y="238404"/>
                  </a:cubicBezTo>
                  <a:cubicBezTo>
                    <a:pt x="280327" y="231883"/>
                    <a:pt x="270111" y="235143"/>
                    <a:pt x="266433" y="238404"/>
                  </a:cubicBezTo>
                  <a:cubicBezTo>
                    <a:pt x="263164" y="242071"/>
                    <a:pt x="266433" y="252260"/>
                    <a:pt x="270111" y="255520"/>
                  </a:cubicBezTo>
                  <a:cubicBezTo>
                    <a:pt x="270111" y="255520"/>
                    <a:pt x="270111" y="255520"/>
                    <a:pt x="331406" y="303200"/>
                  </a:cubicBezTo>
                  <a:cubicBezTo>
                    <a:pt x="331406" y="317056"/>
                    <a:pt x="345300" y="327245"/>
                    <a:pt x="358785" y="327245"/>
                  </a:cubicBezTo>
                  <a:cubicBezTo>
                    <a:pt x="375948" y="327245"/>
                    <a:pt x="386164" y="317056"/>
                    <a:pt x="386164" y="299940"/>
                  </a:cubicBezTo>
                  <a:lnTo>
                    <a:pt x="386164" y="296680"/>
                  </a:lnTo>
                  <a:cubicBezTo>
                    <a:pt x="386164" y="296680"/>
                    <a:pt x="386164" y="296680"/>
                    <a:pt x="444191" y="238404"/>
                  </a:cubicBezTo>
                  <a:cubicBezTo>
                    <a:pt x="447869" y="231883"/>
                    <a:pt x="451138" y="224955"/>
                    <a:pt x="444191" y="221695"/>
                  </a:cubicBezTo>
                  <a:cubicBezTo>
                    <a:pt x="440922" y="218027"/>
                    <a:pt x="433975" y="218027"/>
                    <a:pt x="427028" y="221695"/>
                  </a:cubicBezTo>
                  <a:close/>
                  <a:moveTo>
                    <a:pt x="358785" y="163826"/>
                  </a:moveTo>
                  <a:cubicBezTo>
                    <a:pt x="351838" y="163826"/>
                    <a:pt x="345300" y="170346"/>
                    <a:pt x="345300" y="177274"/>
                  </a:cubicBezTo>
                  <a:cubicBezTo>
                    <a:pt x="345300" y="184202"/>
                    <a:pt x="351838" y="190723"/>
                    <a:pt x="358785" y="190723"/>
                  </a:cubicBezTo>
                  <a:cubicBezTo>
                    <a:pt x="365732" y="190723"/>
                    <a:pt x="372270" y="184202"/>
                    <a:pt x="372270" y="177274"/>
                  </a:cubicBezTo>
                  <a:cubicBezTo>
                    <a:pt x="372270" y="170346"/>
                    <a:pt x="365732" y="163826"/>
                    <a:pt x="358785" y="163826"/>
                  </a:cubicBezTo>
                  <a:close/>
                  <a:moveTo>
                    <a:pt x="151153" y="156592"/>
                  </a:moveTo>
                  <a:lnTo>
                    <a:pt x="195731" y="156592"/>
                  </a:lnTo>
                  <a:lnTo>
                    <a:pt x="195731" y="201182"/>
                  </a:lnTo>
                  <a:lnTo>
                    <a:pt x="151153" y="201182"/>
                  </a:lnTo>
                  <a:close/>
                  <a:moveTo>
                    <a:pt x="37595" y="102289"/>
                  </a:moveTo>
                  <a:lnTo>
                    <a:pt x="37595" y="374925"/>
                  </a:lnTo>
                  <a:cubicBezTo>
                    <a:pt x="37595" y="374925"/>
                    <a:pt x="37595" y="374925"/>
                    <a:pt x="228838" y="374925"/>
                  </a:cubicBezTo>
                  <a:cubicBezTo>
                    <a:pt x="215353" y="354549"/>
                    <a:pt x="208406" y="327245"/>
                    <a:pt x="208406" y="299940"/>
                  </a:cubicBezTo>
                  <a:cubicBezTo>
                    <a:pt x="208406" y="262448"/>
                    <a:pt x="222300" y="228215"/>
                    <a:pt x="246001" y="201318"/>
                  </a:cubicBezTo>
                  <a:cubicBezTo>
                    <a:pt x="246001" y="201318"/>
                    <a:pt x="246001" y="201318"/>
                    <a:pt x="225569" y="201318"/>
                  </a:cubicBezTo>
                  <a:cubicBezTo>
                    <a:pt x="225569" y="201318"/>
                    <a:pt x="225569" y="201318"/>
                    <a:pt x="225569" y="156898"/>
                  </a:cubicBezTo>
                  <a:cubicBezTo>
                    <a:pt x="225569" y="156898"/>
                    <a:pt x="225569" y="156898"/>
                    <a:pt x="270111" y="156898"/>
                  </a:cubicBezTo>
                  <a:cubicBezTo>
                    <a:pt x="270111" y="156898"/>
                    <a:pt x="270111" y="156898"/>
                    <a:pt x="270111" y="177274"/>
                  </a:cubicBezTo>
                  <a:cubicBezTo>
                    <a:pt x="293812" y="160158"/>
                    <a:pt x="324868" y="149970"/>
                    <a:pt x="358785" y="149970"/>
                  </a:cubicBezTo>
                  <a:cubicBezTo>
                    <a:pt x="365732" y="149970"/>
                    <a:pt x="375948" y="149970"/>
                    <a:pt x="382895" y="149970"/>
                  </a:cubicBezTo>
                  <a:cubicBezTo>
                    <a:pt x="382895" y="149970"/>
                    <a:pt x="382895" y="149970"/>
                    <a:pt x="382895" y="102289"/>
                  </a:cubicBezTo>
                  <a:cubicBezTo>
                    <a:pt x="382895" y="102289"/>
                    <a:pt x="382895" y="102289"/>
                    <a:pt x="37595" y="102289"/>
                  </a:cubicBezTo>
                  <a:close/>
                  <a:moveTo>
                    <a:pt x="136894" y="30564"/>
                  </a:moveTo>
                  <a:lnTo>
                    <a:pt x="136894" y="68057"/>
                  </a:lnTo>
                  <a:cubicBezTo>
                    <a:pt x="136894" y="68057"/>
                    <a:pt x="136894" y="68057"/>
                    <a:pt x="283596" y="68057"/>
                  </a:cubicBezTo>
                  <a:cubicBezTo>
                    <a:pt x="283596" y="68057"/>
                    <a:pt x="283596" y="68057"/>
                    <a:pt x="283596" y="30564"/>
                  </a:cubicBezTo>
                  <a:cubicBezTo>
                    <a:pt x="283596" y="30564"/>
                    <a:pt x="283596" y="30564"/>
                    <a:pt x="136894" y="30564"/>
                  </a:cubicBezTo>
                  <a:close/>
                  <a:moveTo>
                    <a:pt x="30648" y="0"/>
                  </a:moveTo>
                  <a:cubicBezTo>
                    <a:pt x="30648" y="0"/>
                    <a:pt x="30648" y="0"/>
                    <a:pt x="389433" y="0"/>
                  </a:cubicBezTo>
                  <a:cubicBezTo>
                    <a:pt x="406596" y="0"/>
                    <a:pt x="420490" y="13856"/>
                    <a:pt x="420490" y="30564"/>
                  </a:cubicBezTo>
                  <a:cubicBezTo>
                    <a:pt x="420490" y="30564"/>
                    <a:pt x="420490" y="30564"/>
                    <a:pt x="420490" y="163826"/>
                  </a:cubicBezTo>
                  <a:cubicBezTo>
                    <a:pt x="474839" y="187463"/>
                    <a:pt x="512434" y="238404"/>
                    <a:pt x="512434" y="299940"/>
                  </a:cubicBezTo>
                  <a:cubicBezTo>
                    <a:pt x="512434" y="385113"/>
                    <a:pt x="444191" y="453171"/>
                    <a:pt x="358785" y="453171"/>
                  </a:cubicBezTo>
                  <a:cubicBezTo>
                    <a:pt x="324868" y="453171"/>
                    <a:pt x="290543" y="439722"/>
                    <a:pt x="263164" y="419346"/>
                  </a:cubicBezTo>
                  <a:cubicBezTo>
                    <a:pt x="263164" y="419346"/>
                    <a:pt x="263164" y="419346"/>
                    <a:pt x="30648" y="419346"/>
                  </a:cubicBezTo>
                  <a:cubicBezTo>
                    <a:pt x="13894" y="419346"/>
                    <a:pt x="0" y="405490"/>
                    <a:pt x="0" y="388374"/>
                  </a:cubicBezTo>
                  <a:cubicBezTo>
                    <a:pt x="0" y="388374"/>
                    <a:pt x="0" y="388374"/>
                    <a:pt x="0" y="30564"/>
                  </a:cubicBezTo>
                  <a:cubicBezTo>
                    <a:pt x="0" y="13856"/>
                    <a:pt x="13894" y="0"/>
                    <a:pt x="30648" y="0"/>
                  </a:cubicBezTo>
                  <a:close/>
                </a:path>
              </a:pathLst>
            </a:custGeom>
            <a:solidFill>
              <a:srgbClr val="2B658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AB2364EF-A8BA-4184-660A-C861EBB36D0F}"/>
              </a:ext>
            </a:extLst>
          </p:cNvPr>
          <p:cNvGrpSpPr/>
          <p:nvPr/>
        </p:nvGrpSpPr>
        <p:grpSpPr>
          <a:xfrm>
            <a:off x="8689974" y="1986270"/>
            <a:ext cx="2191096" cy="2251614"/>
            <a:chOff x="8689974" y="1986270"/>
            <a:chExt cx="2191096" cy="2251614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7249B4C-1CB5-B08B-C7CC-ECBE747361E7}"/>
                </a:ext>
              </a:extLst>
            </p:cNvPr>
            <p:cNvSpPr/>
            <p:nvPr/>
          </p:nvSpPr>
          <p:spPr>
            <a:xfrm>
              <a:off x="8763915" y="1986270"/>
              <a:ext cx="2117155" cy="2228861"/>
            </a:xfrm>
            <a:prstGeom prst="roundRect">
              <a:avLst>
                <a:gd name="adj" fmla="val 0"/>
              </a:avLst>
            </a:prstGeom>
            <a:solidFill>
              <a:srgbClr val="2B658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 defTabSz="1219170"/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Source Han Serif SC" panose="02020700000000000000" pitchFamily="18" charset="-122"/>
                <a:ea typeface="Source Han Serif SC" panose="02020700000000000000" pitchFamily="18" charset="-122"/>
                <a:cs typeface="+mn-ea"/>
                <a:sym typeface="Source Han Serif SC" panose="02020700000000000000" pitchFamily="18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544C839-BC70-DF9C-0D73-6466A70B4CE9}"/>
                </a:ext>
              </a:extLst>
            </p:cNvPr>
            <p:cNvSpPr txBox="1"/>
            <p:nvPr/>
          </p:nvSpPr>
          <p:spPr>
            <a:xfrm>
              <a:off x="8689974" y="2995931"/>
              <a:ext cx="2191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Source Han Serif SC" panose="02020700000000000000" pitchFamily="18" charset="-122"/>
                </a:rPr>
                <a:t>Add Subtitle text</a:t>
              </a:r>
              <a:endParaRPr lang="zh-CN" altLang="en-US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Source Han Serif SC" panose="02020700000000000000" pitchFamily="18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D96216A-940F-0FF2-DA29-37E2030CA620}"/>
                </a:ext>
              </a:extLst>
            </p:cNvPr>
            <p:cNvSpPr txBox="1"/>
            <p:nvPr/>
          </p:nvSpPr>
          <p:spPr>
            <a:xfrm>
              <a:off x="8858251" y="3333085"/>
              <a:ext cx="1928483" cy="90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66" name="3">
              <a:extLst>
                <a:ext uri="{FF2B5EF4-FFF2-40B4-BE49-F238E27FC236}">
                  <a16:creationId xmlns:a16="http://schemas.microsoft.com/office/drawing/2014/main" id="{B7B93F84-FF23-B1A2-3C89-70CEF5F6ECFC}"/>
                </a:ext>
              </a:extLst>
            </p:cNvPr>
            <p:cNvSpPr/>
            <p:nvPr/>
          </p:nvSpPr>
          <p:spPr>
            <a:xfrm>
              <a:off x="9604715" y="2439295"/>
              <a:ext cx="435552" cy="385718"/>
            </a:xfrm>
            <a:custGeom>
              <a:avLst/>
              <a:gdLst>
                <a:gd name="connsiteX0" fmla="*/ 168262 w 607490"/>
                <a:gd name="connsiteY0" fmla="*/ 355732 h 537985"/>
                <a:gd name="connsiteX1" fmla="*/ 168262 w 607490"/>
                <a:gd name="connsiteY1" fmla="*/ 394292 h 537985"/>
                <a:gd name="connsiteX2" fmla="*/ 229759 w 607490"/>
                <a:gd name="connsiteY2" fmla="*/ 394292 h 537985"/>
                <a:gd name="connsiteX3" fmla="*/ 229759 w 607490"/>
                <a:gd name="connsiteY3" fmla="*/ 355732 h 537985"/>
                <a:gd name="connsiteX4" fmla="*/ 59640 w 607490"/>
                <a:gd name="connsiteY4" fmla="*/ 355732 h 537985"/>
                <a:gd name="connsiteX5" fmla="*/ 59640 w 607490"/>
                <a:gd name="connsiteY5" fmla="*/ 394292 h 537985"/>
                <a:gd name="connsiteX6" fmla="*/ 121235 w 607490"/>
                <a:gd name="connsiteY6" fmla="*/ 394292 h 537985"/>
                <a:gd name="connsiteX7" fmla="*/ 121235 w 607490"/>
                <a:gd name="connsiteY7" fmla="*/ 355732 h 537985"/>
                <a:gd name="connsiteX8" fmla="*/ 332305 w 607490"/>
                <a:gd name="connsiteY8" fmla="*/ 297835 h 537985"/>
                <a:gd name="connsiteX9" fmla="*/ 363903 w 607490"/>
                <a:gd name="connsiteY9" fmla="*/ 318139 h 537985"/>
                <a:gd name="connsiteX10" fmla="*/ 423647 w 607490"/>
                <a:gd name="connsiteY10" fmla="*/ 380034 h 537985"/>
                <a:gd name="connsiteX11" fmla="*/ 452394 w 607490"/>
                <a:gd name="connsiteY11" fmla="*/ 353382 h 537985"/>
                <a:gd name="connsiteX12" fmla="*/ 507542 w 607490"/>
                <a:gd name="connsiteY12" fmla="*/ 325852 h 537985"/>
                <a:gd name="connsiteX13" fmla="*/ 567481 w 607490"/>
                <a:gd name="connsiteY13" fmla="*/ 349965 h 537985"/>
                <a:gd name="connsiteX14" fmla="*/ 605713 w 607490"/>
                <a:gd name="connsiteY14" fmla="*/ 426894 h 537985"/>
                <a:gd name="connsiteX15" fmla="*/ 576477 w 607490"/>
                <a:gd name="connsiteY15" fmla="*/ 506361 h 537985"/>
                <a:gd name="connsiteX16" fmla="*/ 497959 w 607490"/>
                <a:gd name="connsiteY16" fmla="*/ 537601 h 537985"/>
                <a:gd name="connsiteX17" fmla="*/ 426091 w 607490"/>
                <a:gd name="connsiteY17" fmla="*/ 526472 h 537985"/>
                <a:gd name="connsiteX18" fmla="*/ 347378 w 607490"/>
                <a:gd name="connsiteY18" fmla="*/ 480002 h 537985"/>
                <a:gd name="connsiteX19" fmla="*/ 346889 w 607490"/>
                <a:gd name="connsiteY19" fmla="*/ 479612 h 537985"/>
                <a:gd name="connsiteX20" fmla="*/ 335938 w 607490"/>
                <a:gd name="connsiteY20" fmla="*/ 462332 h 537985"/>
                <a:gd name="connsiteX21" fmla="*/ 341218 w 607490"/>
                <a:gd name="connsiteY21" fmla="*/ 452081 h 537985"/>
                <a:gd name="connsiteX22" fmla="*/ 376615 w 607490"/>
                <a:gd name="connsiteY22" fmla="*/ 451984 h 537985"/>
                <a:gd name="connsiteX23" fmla="*/ 423940 w 607490"/>
                <a:gd name="connsiteY23" fmla="*/ 465358 h 537985"/>
                <a:gd name="connsiteX24" fmla="*/ 425309 w 607490"/>
                <a:gd name="connsiteY24" fmla="*/ 463992 h 537985"/>
                <a:gd name="connsiteX25" fmla="*/ 328409 w 607490"/>
                <a:gd name="connsiteY25" fmla="*/ 345474 h 537985"/>
                <a:gd name="connsiteX26" fmla="*/ 320098 w 607490"/>
                <a:gd name="connsiteY26" fmla="*/ 302519 h 537985"/>
                <a:gd name="connsiteX27" fmla="*/ 332305 w 607490"/>
                <a:gd name="connsiteY27" fmla="*/ 297835 h 537985"/>
                <a:gd name="connsiteX28" fmla="*/ 216177 w 607490"/>
                <a:gd name="connsiteY28" fmla="*/ 129844 h 537985"/>
                <a:gd name="connsiteX29" fmla="*/ 229371 w 607490"/>
                <a:gd name="connsiteY29" fmla="*/ 131601 h 537985"/>
                <a:gd name="connsiteX30" fmla="*/ 307854 w 607490"/>
                <a:gd name="connsiteY30" fmla="*/ 197206 h 537985"/>
                <a:gd name="connsiteX31" fmla="*/ 312252 w 607490"/>
                <a:gd name="connsiteY31" fmla="*/ 206773 h 537985"/>
                <a:gd name="connsiteX32" fmla="*/ 307854 w 607490"/>
                <a:gd name="connsiteY32" fmla="*/ 216340 h 537985"/>
                <a:gd name="connsiteX33" fmla="*/ 229371 w 607490"/>
                <a:gd name="connsiteY33" fmla="*/ 281944 h 537985"/>
                <a:gd name="connsiteX34" fmla="*/ 221357 w 607490"/>
                <a:gd name="connsiteY34" fmla="*/ 284873 h 537985"/>
                <a:gd name="connsiteX35" fmla="*/ 216177 w 607490"/>
                <a:gd name="connsiteY35" fmla="*/ 283702 h 537985"/>
                <a:gd name="connsiteX36" fmla="*/ 208944 w 607490"/>
                <a:gd name="connsiteY36" fmla="*/ 272377 h 537985"/>
                <a:gd name="connsiteX37" fmla="*/ 208944 w 607490"/>
                <a:gd name="connsiteY37" fmla="*/ 141169 h 537985"/>
                <a:gd name="connsiteX38" fmla="*/ 216177 w 607490"/>
                <a:gd name="connsiteY38" fmla="*/ 129844 h 537985"/>
                <a:gd name="connsiteX39" fmla="*/ 385311 w 607490"/>
                <a:gd name="connsiteY39" fmla="*/ 30751 h 537985"/>
                <a:gd name="connsiteX40" fmla="*/ 385311 w 607490"/>
                <a:gd name="connsiteY40" fmla="*/ 69213 h 537985"/>
                <a:gd name="connsiteX41" fmla="*/ 446808 w 607490"/>
                <a:gd name="connsiteY41" fmla="*/ 69213 h 537985"/>
                <a:gd name="connsiteX42" fmla="*/ 446808 w 607490"/>
                <a:gd name="connsiteY42" fmla="*/ 30751 h 537985"/>
                <a:gd name="connsiteX43" fmla="*/ 276787 w 607490"/>
                <a:gd name="connsiteY43" fmla="*/ 30751 h 537985"/>
                <a:gd name="connsiteX44" fmla="*/ 276787 w 607490"/>
                <a:gd name="connsiteY44" fmla="*/ 69213 h 537985"/>
                <a:gd name="connsiteX45" fmla="*/ 338284 w 607490"/>
                <a:gd name="connsiteY45" fmla="*/ 69213 h 537985"/>
                <a:gd name="connsiteX46" fmla="*/ 338284 w 607490"/>
                <a:gd name="connsiteY46" fmla="*/ 30751 h 537985"/>
                <a:gd name="connsiteX47" fmla="*/ 168262 w 607490"/>
                <a:gd name="connsiteY47" fmla="*/ 30751 h 537985"/>
                <a:gd name="connsiteX48" fmla="*/ 168262 w 607490"/>
                <a:gd name="connsiteY48" fmla="*/ 69213 h 537985"/>
                <a:gd name="connsiteX49" fmla="*/ 229759 w 607490"/>
                <a:gd name="connsiteY49" fmla="*/ 69213 h 537985"/>
                <a:gd name="connsiteX50" fmla="*/ 229759 w 607490"/>
                <a:gd name="connsiteY50" fmla="*/ 30751 h 537985"/>
                <a:gd name="connsiteX51" fmla="*/ 59640 w 607490"/>
                <a:gd name="connsiteY51" fmla="*/ 30751 h 537985"/>
                <a:gd name="connsiteX52" fmla="*/ 59640 w 607490"/>
                <a:gd name="connsiteY52" fmla="*/ 69213 h 537985"/>
                <a:gd name="connsiteX53" fmla="*/ 121235 w 607490"/>
                <a:gd name="connsiteY53" fmla="*/ 69213 h 537985"/>
                <a:gd name="connsiteX54" fmla="*/ 121235 w 607490"/>
                <a:gd name="connsiteY54" fmla="*/ 30751 h 537985"/>
                <a:gd name="connsiteX55" fmla="*/ 24149 w 607490"/>
                <a:gd name="connsiteY55" fmla="*/ 0 h 537985"/>
                <a:gd name="connsiteX56" fmla="*/ 482299 w 607490"/>
                <a:gd name="connsiteY56" fmla="*/ 0 h 537985"/>
                <a:gd name="connsiteX57" fmla="*/ 506448 w 607490"/>
                <a:gd name="connsiteY57" fmla="*/ 24112 h 537985"/>
                <a:gd name="connsiteX58" fmla="*/ 506448 w 607490"/>
                <a:gd name="connsiteY58" fmla="*/ 303211 h 537985"/>
                <a:gd name="connsiteX59" fmla="*/ 500386 w 607490"/>
                <a:gd name="connsiteY59" fmla="*/ 303992 h 537985"/>
                <a:gd name="connsiteX60" fmla="*/ 436543 w 607490"/>
                <a:gd name="connsiteY60" fmla="*/ 335426 h 537985"/>
                <a:gd name="connsiteX61" fmla="*/ 419433 w 607490"/>
                <a:gd name="connsiteY61" fmla="*/ 350167 h 537985"/>
                <a:gd name="connsiteX62" fmla="*/ 396164 w 607490"/>
                <a:gd name="connsiteY62" fmla="*/ 326250 h 537985"/>
                <a:gd name="connsiteX63" fmla="*/ 448568 w 607490"/>
                <a:gd name="connsiteY63" fmla="*/ 326250 h 537985"/>
                <a:gd name="connsiteX64" fmla="*/ 448568 w 607490"/>
                <a:gd name="connsiteY64" fmla="*/ 98695 h 537985"/>
                <a:gd name="connsiteX65" fmla="*/ 57880 w 607490"/>
                <a:gd name="connsiteY65" fmla="*/ 98695 h 537985"/>
                <a:gd name="connsiteX66" fmla="*/ 57880 w 607490"/>
                <a:gd name="connsiteY66" fmla="*/ 326250 h 537985"/>
                <a:gd name="connsiteX67" fmla="*/ 292919 w 607490"/>
                <a:gd name="connsiteY67" fmla="*/ 326250 h 537985"/>
                <a:gd name="connsiteX68" fmla="*/ 309637 w 607490"/>
                <a:gd name="connsiteY68" fmla="*/ 355439 h 537985"/>
                <a:gd name="connsiteX69" fmla="*/ 309931 w 607490"/>
                <a:gd name="connsiteY69" fmla="*/ 355732 h 537985"/>
                <a:gd name="connsiteX70" fmla="*/ 276787 w 607490"/>
                <a:gd name="connsiteY70" fmla="*/ 355732 h 537985"/>
                <a:gd name="connsiteX71" fmla="*/ 276787 w 607490"/>
                <a:gd name="connsiteY71" fmla="*/ 394292 h 537985"/>
                <a:gd name="connsiteX72" fmla="*/ 340044 w 607490"/>
                <a:gd name="connsiteY72" fmla="*/ 394292 h 537985"/>
                <a:gd name="connsiteX73" fmla="*/ 366539 w 607490"/>
                <a:gd name="connsiteY73" fmla="*/ 424945 h 537985"/>
                <a:gd name="connsiteX74" fmla="*/ 24149 w 607490"/>
                <a:gd name="connsiteY74" fmla="*/ 424945 h 537985"/>
                <a:gd name="connsiteX75" fmla="*/ 0 w 607490"/>
                <a:gd name="connsiteY75" fmla="*/ 400930 h 537985"/>
                <a:gd name="connsiteX76" fmla="*/ 0 w 607490"/>
                <a:gd name="connsiteY76" fmla="*/ 24112 h 537985"/>
                <a:gd name="connsiteX77" fmla="*/ 24149 w 607490"/>
                <a:gd name="connsiteY77" fmla="*/ 0 h 53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490" h="537985">
                  <a:moveTo>
                    <a:pt x="168262" y="355732"/>
                  </a:moveTo>
                  <a:lnTo>
                    <a:pt x="168262" y="394292"/>
                  </a:lnTo>
                  <a:lnTo>
                    <a:pt x="229759" y="394292"/>
                  </a:lnTo>
                  <a:lnTo>
                    <a:pt x="229759" y="355732"/>
                  </a:lnTo>
                  <a:close/>
                  <a:moveTo>
                    <a:pt x="59640" y="355732"/>
                  </a:moveTo>
                  <a:lnTo>
                    <a:pt x="59640" y="394292"/>
                  </a:lnTo>
                  <a:lnTo>
                    <a:pt x="121235" y="394292"/>
                  </a:lnTo>
                  <a:lnTo>
                    <a:pt x="121235" y="355732"/>
                  </a:lnTo>
                  <a:close/>
                  <a:moveTo>
                    <a:pt x="332305" y="297835"/>
                  </a:moveTo>
                  <a:cubicBezTo>
                    <a:pt x="344928" y="298095"/>
                    <a:pt x="357963" y="311110"/>
                    <a:pt x="363903" y="318139"/>
                  </a:cubicBezTo>
                  <a:cubicBezTo>
                    <a:pt x="379744" y="336883"/>
                    <a:pt x="412109" y="370174"/>
                    <a:pt x="423647" y="380034"/>
                  </a:cubicBezTo>
                  <a:cubicBezTo>
                    <a:pt x="428242" y="375055"/>
                    <a:pt x="438607" y="364218"/>
                    <a:pt x="452394" y="353382"/>
                  </a:cubicBezTo>
                  <a:cubicBezTo>
                    <a:pt x="471950" y="338152"/>
                    <a:pt x="490528" y="328878"/>
                    <a:pt x="507542" y="325852"/>
                  </a:cubicBezTo>
                  <a:cubicBezTo>
                    <a:pt x="531400" y="321654"/>
                    <a:pt x="551641" y="329757"/>
                    <a:pt x="567481" y="349965"/>
                  </a:cubicBezTo>
                  <a:cubicBezTo>
                    <a:pt x="579215" y="364902"/>
                    <a:pt x="599748" y="394678"/>
                    <a:pt x="605713" y="426894"/>
                  </a:cubicBezTo>
                  <a:cubicBezTo>
                    <a:pt x="611873" y="459599"/>
                    <a:pt x="601997" y="486348"/>
                    <a:pt x="576477" y="506361"/>
                  </a:cubicBezTo>
                  <a:cubicBezTo>
                    <a:pt x="552716" y="525008"/>
                    <a:pt x="526316" y="535454"/>
                    <a:pt x="497959" y="537601"/>
                  </a:cubicBezTo>
                  <a:cubicBezTo>
                    <a:pt x="475079" y="539261"/>
                    <a:pt x="450927" y="535551"/>
                    <a:pt x="426091" y="526472"/>
                  </a:cubicBezTo>
                  <a:cubicBezTo>
                    <a:pt x="387468" y="512316"/>
                    <a:pt x="358134" y="489277"/>
                    <a:pt x="347378" y="480002"/>
                  </a:cubicBezTo>
                  <a:cubicBezTo>
                    <a:pt x="347085" y="479807"/>
                    <a:pt x="346987" y="479709"/>
                    <a:pt x="346889" y="479612"/>
                  </a:cubicBezTo>
                  <a:cubicBezTo>
                    <a:pt x="339556" y="473852"/>
                    <a:pt x="335840" y="467994"/>
                    <a:pt x="335938" y="462332"/>
                  </a:cubicBezTo>
                  <a:cubicBezTo>
                    <a:pt x="335938" y="458427"/>
                    <a:pt x="337796" y="454815"/>
                    <a:pt x="341218" y="452081"/>
                  </a:cubicBezTo>
                  <a:cubicBezTo>
                    <a:pt x="349725" y="445443"/>
                    <a:pt x="366543" y="445345"/>
                    <a:pt x="376615" y="451984"/>
                  </a:cubicBezTo>
                  <a:cubicBezTo>
                    <a:pt x="387566" y="459208"/>
                    <a:pt x="414651" y="472583"/>
                    <a:pt x="423940" y="465358"/>
                  </a:cubicBezTo>
                  <a:cubicBezTo>
                    <a:pt x="424527" y="464968"/>
                    <a:pt x="424918" y="464480"/>
                    <a:pt x="425309" y="463992"/>
                  </a:cubicBezTo>
                  <a:lnTo>
                    <a:pt x="328409" y="345474"/>
                  </a:lnTo>
                  <a:cubicBezTo>
                    <a:pt x="327725" y="344693"/>
                    <a:pt x="303573" y="318530"/>
                    <a:pt x="320098" y="302519"/>
                  </a:cubicBezTo>
                  <a:cubicBezTo>
                    <a:pt x="323936" y="299078"/>
                    <a:pt x="328097" y="297748"/>
                    <a:pt x="332305" y="297835"/>
                  </a:cubicBezTo>
                  <a:close/>
                  <a:moveTo>
                    <a:pt x="216177" y="129844"/>
                  </a:moveTo>
                  <a:cubicBezTo>
                    <a:pt x="220477" y="127794"/>
                    <a:pt x="225657" y="128477"/>
                    <a:pt x="229371" y="131601"/>
                  </a:cubicBezTo>
                  <a:lnTo>
                    <a:pt x="307854" y="197206"/>
                  </a:lnTo>
                  <a:cubicBezTo>
                    <a:pt x="310590" y="199549"/>
                    <a:pt x="312252" y="203063"/>
                    <a:pt x="312252" y="206773"/>
                  </a:cubicBezTo>
                  <a:cubicBezTo>
                    <a:pt x="312252" y="210483"/>
                    <a:pt x="310590" y="213899"/>
                    <a:pt x="307854" y="216340"/>
                  </a:cubicBezTo>
                  <a:lnTo>
                    <a:pt x="229371" y="281944"/>
                  </a:lnTo>
                  <a:cubicBezTo>
                    <a:pt x="227123" y="283799"/>
                    <a:pt x="224289" y="284873"/>
                    <a:pt x="221357" y="284873"/>
                  </a:cubicBezTo>
                  <a:cubicBezTo>
                    <a:pt x="219597" y="284873"/>
                    <a:pt x="217838" y="284482"/>
                    <a:pt x="216177" y="283702"/>
                  </a:cubicBezTo>
                  <a:cubicBezTo>
                    <a:pt x="211778" y="281651"/>
                    <a:pt x="208944" y="277258"/>
                    <a:pt x="208944" y="272377"/>
                  </a:cubicBezTo>
                  <a:lnTo>
                    <a:pt x="208944" y="141169"/>
                  </a:lnTo>
                  <a:cubicBezTo>
                    <a:pt x="208944" y="136287"/>
                    <a:pt x="211778" y="131894"/>
                    <a:pt x="216177" y="129844"/>
                  </a:cubicBezTo>
                  <a:close/>
                  <a:moveTo>
                    <a:pt x="385311" y="30751"/>
                  </a:moveTo>
                  <a:lnTo>
                    <a:pt x="385311" y="69213"/>
                  </a:lnTo>
                  <a:lnTo>
                    <a:pt x="446808" y="69213"/>
                  </a:lnTo>
                  <a:lnTo>
                    <a:pt x="446808" y="30751"/>
                  </a:lnTo>
                  <a:close/>
                  <a:moveTo>
                    <a:pt x="276787" y="30751"/>
                  </a:moveTo>
                  <a:lnTo>
                    <a:pt x="276787" y="69213"/>
                  </a:lnTo>
                  <a:lnTo>
                    <a:pt x="338284" y="69213"/>
                  </a:lnTo>
                  <a:lnTo>
                    <a:pt x="338284" y="30751"/>
                  </a:lnTo>
                  <a:close/>
                  <a:moveTo>
                    <a:pt x="168262" y="30751"/>
                  </a:moveTo>
                  <a:lnTo>
                    <a:pt x="168262" y="69213"/>
                  </a:lnTo>
                  <a:lnTo>
                    <a:pt x="229759" y="69213"/>
                  </a:lnTo>
                  <a:lnTo>
                    <a:pt x="229759" y="30751"/>
                  </a:lnTo>
                  <a:close/>
                  <a:moveTo>
                    <a:pt x="59640" y="30751"/>
                  </a:moveTo>
                  <a:lnTo>
                    <a:pt x="59640" y="69213"/>
                  </a:lnTo>
                  <a:lnTo>
                    <a:pt x="121235" y="69213"/>
                  </a:lnTo>
                  <a:lnTo>
                    <a:pt x="121235" y="30751"/>
                  </a:lnTo>
                  <a:close/>
                  <a:moveTo>
                    <a:pt x="24149" y="0"/>
                  </a:moveTo>
                  <a:lnTo>
                    <a:pt x="482299" y="0"/>
                  </a:lnTo>
                  <a:cubicBezTo>
                    <a:pt x="495693" y="0"/>
                    <a:pt x="506448" y="10836"/>
                    <a:pt x="506448" y="24112"/>
                  </a:cubicBezTo>
                  <a:lnTo>
                    <a:pt x="506448" y="303211"/>
                  </a:lnTo>
                  <a:cubicBezTo>
                    <a:pt x="504395" y="303407"/>
                    <a:pt x="502439" y="303700"/>
                    <a:pt x="500386" y="303992"/>
                  </a:cubicBezTo>
                  <a:cubicBezTo>
                    <a:pt x="480050" y="307604"/>
                    <a:pt x="458639" y="318147"/>
                    <a:pt x="436543" y="335426"/>
                  </a:cubicBezTo>
                  <a:cubicBezTo>
                    <a:pt x="430090" y="340503"/>
                    <a:pt x="424321" y="345579"/>
                    <a:pt x="419433" y="350167"/>
                  </a:cubicBezTo>
                  <a:cubicBezTo>
                    <a:pt x="412393" y="343236"/>
                    <a:pt x="404083" y="334743"/>
                    <a:pt x="396164" y="326250"/>
                  </a:cubicBezTo>
                  <a:lnTo>
                    <a:pt x="448568" y="326250"/>
                  </a:lnTo>
                  <a:lnTo>
                    <a:pt x="448568" y="98695"/>
                  </a:lnTo>
                  <a:lnTo>
                    <a:pt x="57880" y="98695"/>
                  </a:lnTo>
                  <a:lnTo>
                    <a:pt x="57880" y="326250"/>
                  </a:lnTo>
                  <a:lnTo>
                    <a:pt x="292919" y="326250"/>
                  </a:lnTo>
                  <a:cubicBezTo>
                    <a:pt x="295558" y="335914"/>
                    <a:pt x="301229" y="345872"/>
                    <a:pt x="309637" y="355439"/>
                  </a:cubicBezTo>
                  <a:lnTo>
                    <a:pt x="309931" y="355732"/>
                  </a:lnTo>
                  <a:lnTo>
                    <a:pt x="276787" y="355732"/>
                  </a:lnTo>
                  <a:lnTo>
                    <a:pt x="276787" y="394292"/>
                  </a:lnTo>
                  <a:lnTo>
                    <a:pt x="340044" y="394292"/>
                  </a:lnTo>
                  <a:lnTo>
                    <a:pt x="366539" y="424945"/>
                  </a:lnTo>
                  <a:lnTo>
                    <a:pt x="24149" y="424945"/>
                  </a:lnTo>
                  <a:cubicBezTo>
                    <a:pt x="10755" y="424945"/>
                    <a:pt x="0" y="414207"/>
                    <a:pt x="0" y="400930"/>
                  </a:cubicBezTo>
                  <a:lnTo>
                    <a:pt x="0" y="24112"/>
                  </a:lnTo>
                  <a:cubicBezTo>
                    <a:pt x="0" y="10836"/>
                    <a:pt x="10755" y="0"/>
                    <a:pt x="241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1CF5582A-6B1B-F43D-E119-321F0EBD3C5B}"/>
              </a:ext>
            </a:extLst>
          </p:cNvPr>
          <p:cNvGrpSpPr/>
          <p:nvPr/>
        </p:nvGrpSpPr>
        <p:grpSpPr>
          <a:xfrm>
            <a:off x="1116887" y="1986270"/>
            <a:ext cx="2254964" cy="2251614"/>
            <a:chOff x="1116887" y="1986270"/>
            <a:chExt cx="2254964" cy="2251614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0503E6A6-D500-FA3C-E854-BA312780E52C}"/>
                </a:ext>
              </a:extLst>
            </p:cNvPr>
            <p:cNvSpPr/>
            <p:nvPr/>
          </p:nvSpPr>
          <p:spPr>
            <a:xfrm>
              <a:off x="1254696" y="1986270"/>
              <a:ext cx="2117155" cy="2228861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 rotWithShape="0">
                <a:schemeClr val="tx1">
                  <a:lumMod val="95000"/>
                  <a:lumOff val="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ource Han Serif SC" panose="02020700000000000000" pitchFamily="18" charset="-122"/>
                <a:ea typeface="Source Han Serif SC" panose="02020700000000000000" pitchFamily="18" charset="-122"/>
                <a:cs typeface="+mn-ea"/>
                <a:sym typeface="Source Han Serif SC" panose="02020700000000000000" pitchFamily="18" charset="-122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4B0D9C2-BCBD-71AF-D22B-240E38499F88}"/>
                </a:ext>
              </a:extLst>
            </p:cNvPr>
            <p:cNvSpPr txBox="1"/>
            <p:nvPr/>
          </p:nvSpPr>
          <p:spPr>
            <a:xfrm>
              <a:off x="1116887" y="2995931"/>
              <a:ext cx="2254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Source Han Serif SC" panose="02020700000000000000" pitchFamily="18" charset="-122"/>
                </a:rPr>
                <a:t>Add Subtitle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Source Han Serif SC" panose="02020700000000000000" pitchFamily="18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644E7A0-241C-5951-2353-601FC0ED9D35}"/>
                </a:ext>
              </a:extLst>
            </p:cNvPr>
            <p:cNvSpPr txBox="1"/>
            <p:nvPr/>
          </p:nvSpPr>
          <p:spPr>
            <a:xfrm>
              <a:off x="1349032" y="3333085"/>
              <a:ext cx="1928483" cy="90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67" name="2">
              <a:extLst>
                <a:ext uri="{FF2B5EF4-FFF2-40B4-BE49-F238E27FC236}">
                  <a16:creationId xmlns:a16="http://schemas.microsoft.com/office/drawing/2014/main" id="{CB114663-45A0-9341-13C6-8CE56C878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5448" y="2384532"/>
              <a:ext cx="474636" cy="457411"/>
            </a:xfrm>
            <a:custGeom>
              <a:avLst/>
              <a:gdLst>
                <a:gd name="connsiteX0" fmla="*/ 62032 w 596327"/>
                <a:gd name="connsiteY0" fmla="*/ 471572 h 574685"/>
                <a:gd name="connsiteX1" fmla="*/ 47689 w 596327"/>
                <a:gd name="connsiteY1" fmla="*/ 485893 h 574685"/>
                <a:gd name="connsiteX2" fmla="*/ 47689 w 596327"/>
                <a:gd name="connsiteY2" fmla="*/ 512746 h 574685"/>
                <a:gd name="connsiteX3" fmla="*/ 62032 w 596327"/>
                <a:gd name="connsiteY3" fmla="*/ 527067 h 574685"/>
                <a:gd name="connsiteX4" fmla="*/ 422752 w 596327"/>
                <a:gd name="connsiteY4" fmla="*/ 527067 h 574685"/>
                <a:gd name="connsiteX5" fmla="*/ 421676 w 596327"/>
                <a:gd name="connsiteY5" fmla="*/ 471572 h 574685"/>
                <a:gd name="connsiteX6" fmla="*/ 146647 w 596327"/>
                <a:gd name="connsiteY6" fmla="*/ 334057 h 574685"/>
                <a:gd name="connsiteX7" fmla="*/ 176754 w 596327"/>
                <a:gd name="connsiteY7" fmla="*/ 334057 h 574685"/>
                <a:gd name="connsiteX8" fmla="*/ 191091 w 596327"/>
                <a:gd name="connsiteY8" fmla="*/ 349090 h 574685"/>
                <a:gd name="connsiteX9" fmla="*/ 191091 w 596327"/>
                <a:gd name="connsiteY9" fmla="*/ 379156 h 574685"/>
                <a:gd name="connsiteX10" fmla="*/ 176754 w 596327"/>
                <a:gd name="connsiteY10" fmla="*/ 393473 h 574685"/>
                <a:gd name="connsiteX11" fmla="*/ 146647 w 596327"/>
                <a:gd name="connsiteY11" fmla="*/ 393473 h 574685"/>
                <a:gd name="connsiteX12" fmla="*/ 132310 w 596327"/>
                <a:gd name="connsiteY12" fmla="*/ 379156 h 574685"/>
                <a:gd name="connsiteX13" fmla="*/ 132310 w 596327"/>
                <a:gd name="connsiteY13" fmla="*/ 348374 h 574685"/>
                <a:gd name="connsiteX14" fmla="*/ 146647 w 596327"/>
                <a:gd name="connsiteY14" fmla="*/ 334057 h 574685"/>
                <a:gd name="connsiteX15" fmla="*/ 371842 w 596327"/>
                <a:gd name="connsiteY15" fmla="*/ 269241 h 574685"/>
                <a:gd name="connsiteX16" fmla="*/ 364671 w 596327"/>
                <a:gd name="connsiteY16" fmla="*/ 276401 h 574685"/>
                <a:gd name="connsiteX17" fmla="*/ 364671 w 596327"/>
                <a:gd name="connsiteY17" fmla="*/ 284994 h 574685"/>
                <a:gd name="connsiteX18" fmla="*/ 371842 w 596327"/>
                <a:gd name="connsiteY18" fmla="*/ 292155 h 574685"/>
                <a:gd name="connsiteX19" fmla="*/ 434953 w 596327"/>
                <a:gd name="connsiteY19" fmla="*/ 292155 h 574685"/>
                <a:gd name="connsiteX20" fmla="*/ 483003 w 596327"/>
                <a:gd name="connsiteY20" fmla="*/ 292155 h 574685"/>
                <a:gd name="connsiteX21" fmla="*/ 536431 w 596327"/>
                <a:gd name="connsiteY21" fmla="*/ 292155 h 574685"/>
                <a:gd name="connsiteX22" fmla="*/ 536072 w 596327"/>
                <a:gd name="connsiteY22" fmla="*/ 269241 h 574685"/>
                <a:gd name="connsiteX23" fmla="*/ 483003 w 596327"/>
                <a:gd name="connsiteY23" fmla="*/ 269241 h 574685"/>
                <a:gd name="connsiteX24" fmla="*/ 434953 w 596327"/>
                <a:gd name="connsiteY24" fmla="*/ 269241 h 574685"/>
                <a:gd name="connsiteX25" fmla="*/ 146647 w 596327"/>
                <a:gd name="connsiteY25" fmla="*/ 230961 h 574685"/>
                <a:gd name="connsiteX26" fmla="*/ 176754 w 596327"/>
                <a:gd name="connsiteY26" fmla="*/ 230961 h 574685"/>
                <a:gd name="connsiteX27" fmla="*/ 191091 w 596327"/>
                <a:gd name="connsiteY27" fmla="*/ 245281 h 574685"/>
                <a:gd name="connsiteX28" fmla="*/ 191091 w 596327"/>
                <a:gd name="connsiteY28" fmla="*/ 275352 h 574685"/>
                <a:gd name="connsiteX29" fmla="*/ 176754 w 596327"/>
                <a:gd name="connsiteY29" fmla="*/ 289671 h 574685"/>
                <a:gd name="connsiteX30" fmla="*/ 146647 w 596327"/>
                <a:gd name="connsiteY30" fmla="*/ 289671 h 574685"/>
                <a:gd name="connsiteX31" fmla="*/ 132310 w 596327"/>
                <a:gd name="connsiteY31" fmla="*/ 275352 h 574685"/>
                <a:gd name="connsiteX32" fmla="*/ 132310 w 596327"/>
                <a:gd name="connsiteY32" fmla="*/ 245281 h 574685"/>
                <a:gd name="connsiteX33" fmla="*/ 146647 w 596327"/>
                <a:gd name="connsiteY33" fmla="*/ 230961 h 574685"/>
                <a:gd name="connsiteX34" fmla="*/ 420248 w 596327"/>
                <a:gd name="connsiteY34" fmla="*/ 175073 h 574685"/>
                <a:gd name="connsiteX35" fmla="*/ 434920 w 596327"/>
                <a:gd name="connsiteY35" fmla="*/ 175073 h 574685"/>
                <a:gd name="connsiteX36" fmla="*/ 435636 w 596327"/>
                <a:gd name="connsiteY36" fmla="*/ 175073 h 574685"/>
                <a:gd name="connsiteX37" fmla="*/ 443151 w 596327"/>
                <a:gd name="connsiteY37" fmla="*/ 182232 h 574685"/>
                <a:gd name="connsiteX38" fmla="*/ 443151 w 596327"/>
                <a:gd name="connsiteY38" fmla="*/ 197623 h 574685"/>
                <a:gd name="connsiteX39" fmla="*/ 435994 w 596327"/>
                <a:gd name="connsiteY39" fmla="*/ 204781 h 574685"/>
                <a:gd name="connsiteX40" fmla="*/ 434920 w 596327"/>
                <a:gd name="connsiteY40" fmla="*/ 204781 h 574685"/>
                <a:gd name="connsiteX41" fmla="*/ 420248 w 596327"/>
                <a:gd name="connsiteY41" fmla="*/ 204781 h 574685"/>
                <a:gd name="connsiteX42" fmla="*/ 413090 w 596327"/>
                <a:gd name="connsiteY42" fmla="*/ 197623 h 574685"/>
                <a:gd name="connsiteX43" fmla="*/ 413090 w 596327"/>
                <a:gd name="connsiteY43" fmla="*/ 182232 h 574685"/>
                <a:gd name="connsiteX44" fmla="*/ 420248 w 596327"/>
                <a:gd name="connsiteY44" fmla="*/ 175073 h 574685"/>
                <a:gd name="connsiteX45" fmla="*/ 146647 w 596327"/>
                <a:gd name="connsiteY45" fmla="*/ 127441 h 574685"/>
                <a:gd name="connsiteX46" fmla="*/ 176754 w 596327"/>
                <a:gd name="connsiteY46" fmla="*/ 127441 h 574685"/>
                <a:gd name="connsiteX47" fmla="*/ 191091 w 596327"/>
                <a:gd name="connsiteY47" fmla="*/ 141778 h 574685"/>
                <a:gd name="connsiteX48" fmla="*/ 191091 w 596327"/>
                <a:gd name="connsiteY48" fmla="*/ 171885 h 574685"/>
                <a:gd name="connsiteX49" fmla="*/ 176754 w 596327"/>
                <a:gd name="connsiteY49" fmla="*/ 186222 h 574685"/>
                <a:gd name="connsiteX50" fmla="*/ 146647 w 596327"/>
                <a:gd name="connsiteY50" fmla="*/ 186222 h 574685"/>
                <a:gd name="connsiteX51" fmla="*/ 132310 w 596327"/>
                <a:gd name="connsiteY51" fmla="*/ 171885 h 574685"/>
                <a:gd name="connsiteX52" fmla="*/ 132310 w 596327"/>
                <a:gd name="connsiteY52" fmla="*/ 141778 h 574685"/>
                <a:gd name="connsiteX53" fmla="*/ 146647 w 596327"/>
                <a:gd name="connsiteY53" fmla="*/ 127441 h 574685"/>
                <a:gd name="connsiteX54" fmla="*/ 420248 w 596327"/>
                <a:gd name="connsiteY54" fmla="*/ 117421 h 574685"/>
                <a:gd name="connsiteX55" fmla="*/ 431699 w 596327"/>
                <a:gd name="connsiteY55" fmla="*/ 117421 h 574685"/>
                <a:gd name="connsiteX56" fmla="*/ 434920 w 596327"/>
                <a:gd name="connsiteY56" fmla="*/ 117421 h 574685"/>
                <a:gd name="connsiteX57" fmla="*/ 435636 w 596327"/>
                <a:gd name="connsiteY57" fmla="*/ 117421 h 574685"/>
                <a:gd name="connsiteX58" fmla="*/ 443151 w 596327"/>
                <a:gd name="connsiteY58" fmla="*/ 124954 h 574685"/>
                <a:gd name="connsiteX59" fmla="*/ 443151 w 596327"/>
                <a:gd name="connsiteY59" fmla="*/ 140378 h 574685"/>
                <a:gd name="connsiteX60" fmla="*/ 435994 w 596327"/>
                <a:gd name="connsiteY60" fmla="*/ 147552 h 574685"/>
                <a:gd name="connsiteX61" fmla="*/ 434920 w 596327"/>
                <a:gd name="connsiteY61" fmla="*/ 147552 h 574685"/>
                <a:gd name="connsiteX62" fmla="*/ 431699 w 596327"/>
                <a:gd name="connsiteY62" fmla="*/ 147552 h 574685"/>
                <a:gd name="connsiteX63" fmla="*/ 420248 w 596327"/>
                <a:gd name="connsiteY63" fmla="*/ 147552 h 574685"/>
                <a:gd name="connsiteX64" fmla="*/ 413090 w 596327"/>
                <a:gd name="connsiteY64" fmla="*/ 140378 h 574685"/>
                <a:gd name="connsiteX65" fmla="*/ 413090 w 596327"/>
                <a:gd name="connsiteY65" fmla="*/ 124595 h 574685"/>
                <a:gd name="connsiteX66" fmla="*/ 420248 w 596327"/>
                <a:gd name="connsiteY66" fmla="*/ 117421 h 574685"/>
                <a:gd name="connsiteX67" fmla="*/ 420249 w 596327"/>
                <a:gd name="connsiteY67" fmla="*/ 60192 h 574685"/>
                <a:gd name="connsiteX68" fmla="*/ 435640 w 596327"/>
                <a:gd name="connsiteY68" fmla="*/ 60192 h 574685"/>
                <a:gd name="connsiteX69" fmla="*/ 442798 w 596327"/>
                <a:gd name="connsiteY69" fmla="*/ 67349 h 574685"/>
                <a:gd name="connsiteX70" fmla="*/ 442798 w 596327"/>
                <a:gd name="connsiteY70" fmla="*/ 71644 h 574685"/>
                <a:gd name="connsiteX71" fmla="*/ 442798 w 596327"/>
                <a:gd name="connsiteY71" fmla="*/ 83096 h 574685"/>
                <a:gd name="connsiteX72" fmla="*/ 435640 w 596327"/>
                <a:gd name="connsiteY72" fmla="*/ 90253 h 574685"/>
                <a:gd name="connsiteX73" fmla="*/ 420249 w 596327"/>
                <a:gd name="connsiteY73" fmla="*/ 90253 h 574685"/>
                <a:gd name="connsiteX74" fmla="*/ 413090 w 596327"/>
                <a:gd name="connsiteY74" fmla="*/ 83096 h 574685"/>
                <a:gd name="connsiteX75" fmla="*/ 413090 w 596327"/>
                <a:gd name="connsiteY75" fmla="*/ 71644 h 574685"/>
                <a:gd name="connsiteX76" fmla="*/ 413090 w 596327"/>
                <a:gd name="connsiteY76" fmla="*/ 67349 h 574685"/>
                <a:gd name="connsiteX77" fmla="*/ 420249 w 596327"/>
                <a:gd name="connsiteY77" fmla="*/ 60192 h 574685"/>
                <a:gd name="connsiteX78" fmla="*/ 391206 w 596327"/>
                <a:gd name="connsiteY78" fmla="*/ 47618 h 574685"/>
                <a:gd name="connsiteX79" fmla="*/ 384034 w 596327"/>
                <a:gd name="connsiteY79" fmla="*/ 54779 h 574685"/>
                <a:gd name="connsiteX80" fmla="*/ 384034 w 596327"/>
                <a:gd name="connsiteY80" fmla="*/ 93088 h 574685"/>
                <a:gd name="connsiteX81" fmla="*/ 384034 w 596327"/>
                <a:gd name="connsiteY81" fmla="*/ 214462 h 574685"/>
                <a:gd name="connsiteX82" fmla="*/ 391206 w 596327"/>
                <a:gd name="connsiteY82" fmla="*/ 221622 h 574685"/>
                <a:gd name="connsiteX83" fmla="*/ 434953 w 596327"/>
                <a:gd name="connsiteY83" fmla="*/ 221622 h 574685"/>
                <a:gd name="connsiteX84" fmla="*/ 483003 w 596327"/>
                <a:gd name="connsiteY84" fmla="*/ 221622 h 574685"/>
                <a:gd name="connsiteX85" fmla="*/ 541093 w 596327"/>
                <a:gd name="connsiteY85" fmla="*/ 221622 h 574685"/>
                <a:gd name="connsiteX86" fmla="*/ 548264 w 596327"/>
                <a:gd name="connsiteY86" fmla="*/ 214462 h 574685"/>
                <a:gd name="connsiteX87" fmla="*/ 548264 w 596327"/>
                <a:gd name="connsiteY87" fmla="*/ 54779 h 574685"/>
                <a:gd name="connsiteX88" fmla="*/ 541093 w 596327"/>
                <a:gd name="connsiteY88" fmla="*/ 47618 h 574685"/>
                <a:gd name="connsiteX89" fmla="*/ 465074 w 596327"/>
                <a:gd name="connsiteY89" fmla="*/ 47618 h 574685"/>
                <a:gd name="connsiteX90" fmla="*/ 28685 w 596327"/>
                <a:gd name="connsiteY90" fmla="*/ 45515 h 574685"/>
                <a:gd name="connsiteX91" fmla="*/ 269643 w 596327"/>
                <a:gd name="connsiteY91" fmla="*/ 45515 h 574685"/>
                <a:gd name="connsiteX92" fmla="*/ 269643 w 596327"/>
                <a:gd name="connsiteY92" fmla="*/ 93133 h 574685"/>
                <a:gd name="connsiteX93" fmla="*/ 110080 w 596327"/>
                <a:gd name="connsiteY93" fmla="*/ 93133 h 574685"/>
                <a:gd name="connsiteX94" fmla="*/ 95737 w 596327"/>
                <a:gd name="connsiteY94" fmla="*/ 107454 h 574685"/>
                <a:gd name="connsiteX95" fmla="*/ 95737 w 596327"/>
                <a:gd name="connsiteY95" fmla="*/ 409991 h 574685"/>
                <a:gd name="connsiteX96" fmla="*/ 110080 w 596327"/>
                <a:gd name="connsiteY96" fmla="*/ 424312 h 574685"/>
                <a:gd name="connsiteX97" fmla="*/ 420601 w 596327"/>
                <a:gd name="connsiteY97" fmla="*/ 424312 h 574685"/>
                <a:gd name="connsiteX98" fmla="*/ 434943 w 596327"/>
                <a:gd name="connsiteY98" fmla="*/ 409991 h 574685"/>
                <a:gd name="connsiteX99" fmla="*/ 434943 w 596327"/>
                <a:gd name="connsiteY99" fmla="*/ 388151 h 574685"/>
                <a:gd name="connsiteX100" fmla="*/ 483350 w 596327"/>
                <a:gd name="connsiteY100" fmla="*/ 388151 h 574685"/>
                <a:gd name="connsiteX101" fmla="*/ 483350 w 596327"/>
                <a:gd name="connsiteY101" fmla="*/ 420016 h 574685"/>
                <a:gd name="connsiteX102" fmla="*/ 483350 w 596327"/>
                <a:gd name="connsiteY102" fmla="*/ 442930 h 574685"/>
                <a:gd name="connsiteX103" fmla="*/ 482991 w 596327"/>
                <a:gd name="connsiteY103" fmla="*/ 452596 h 574685"/>
                <a:gd name="connsiteX104" fmla="*/ 474386 w 596327"/>
                <a:gd name="connsiteY104" fmla="*/ 469424 h 574685"/>
                <a:gd name="connsiteX105" fmla="*/ 467214 w 596327"/>
                <a:gd name="connsiteY105" fmla="*/ 491622 h 574685"/>
                <a:gd name="connsiteX106" fmla="*/ 478689 w 596327"/>
                <a:gd name="connsiteY106" fmla="*/ 537092 h 574685"/>
                <a:gd name="connsiteX107" fmla="*/ 476537 w 596327"/>
                <a:gd name="connsiteY107" fmla="*/ 567166 h 574685"/>
                <a:gd name="connsiteX108" fmla="*/ 457892 w 596327"/>
                <a:gd name="connsiteY108" fmla="*/ 574685 h 574685"/>
                <a:gd name="connsiteX109" fmla="*/ 28685 w 596327"/>
                <a:gd name="connsiteY109" fmla="*/ 574685 h 574685"/>
                <a:gd name="connsiteX110" fmla="*/ 0 w 596327"/>
                <a:gd name="connsiteY110" fmla="*/ 546043 h 574685"/>
                <a:gd name="connsiteX111" fmla="*/ 0 w 596327"/>
                <a:gd name="connsiteY111" fmla="*/ 447226 h 574685"/>
                <a:gd name="connsiteX112" fmla="*/ 0 w 596327"/>
                <a:gd name="connsiteY112" fmla="*/ 74157 h 574685"/>
                <a:gd name="connsiteX113" fmla="*/ 28685 w 596327"/>
                <a:gd name="connsiteY113" fmla="*/ 45515 h 574685"/>
                <a:gd name="connsiteX114" fmla="*/ 331323 w 596327"/>
                <a:gd name="connsiteY114" fmla="*/ 0 h 574685"/>
                <a:gd name="connsiteX115" fmla="*/ 581971 w 596327"/>
                <a:gd name="connsiteY115" fmla="*/ 0 h 574685"/>
                <a:gd name="connsiteX116" fmla="*/ 596314 w 596327"/>
                <a:gd name="connsiteY116" fmla="*/ 14321 h 574685"/>
                <a:gd name="connsiteX117" fmla="*/ 596314 w 596327"/>
                <a:gd name="connsiteY117" fmla="*/ 245969 h 574685"/>
                <a:gd name="connsiteX118" fmla="*/ 591294 w 596327"/>
                <a:gd name="connsiteY118" fmla="*/ 259216 h 574685"/>
                <a:gd name="connsiteX119" fmla="*/ 588066 w 596327"/>
                <a:gd name="connsiteY119" fmla="*/ 263870 h 574685"/>
                <a:gd name="connsiteX120" fmla="*/ 582688 w 596327"/>
                <a:gd name="connsiteY120" fmla="*/ 281056 h 574685"/>
                <a:gd name="connsiteX121" fmla="*/ 590576 w 596327"/>
                <a:gd name="connsiteY121" fmla="*/ 300389 h 574685"/>
                <a:gd name="connsiteX122" fmla="*/ 591294 w 596327"/>
                <a:gd name="connsiteY122" fmla="*/ 330464 h 574685"/>
                <a:gd name="connsiteX123" fmla="*/ 571213 w 596327"/>
                <a:gd name="connsiteY123" fmla="*/ 339773 h 574685"/>
                <a:gd name="connsiteX124" fmla="*/ 483003 w 596327"/>
                <a:gd name="connsiteY124" fmla="*/ 339773 h 574685"/>
                <a:gd name="connsiteX125" fmla="*/ 434953 w 596327"/>
                <a:gd name="connsiteY125" fmla="*/ 339773 h 574685"/>
                <a:gd name="connsiteX126" fmla="*/ 331323 w 596327"/>
                <a:gd name="connsiteY126" fmla="*/ 339773 h 574685"/>
                <a:gd name="connsiteX127" fmla="*/ 316980 w 596327"/>
                <a:gd name="connsiteY127" fmla="*/ 325452 h 574685"/>
                <a:gd name="connsiteX128" fmla="*/ 316980 w 596327"/>
                <a:gd name="connsiteY128" fmla="*/ 245252 h 574685"/>
                <a:gd name="connsiteX129" fmla="*/ 316980 w 596327"/>
                <a:gd name="connsiteY129" fmla="*/ 93088 h 574685"/>
                <a:gd name="connsiteX130" fmla="*/ 316980 w 596327"/>
                <a:gd name="connsiteY130" fmla="*/ 45470 h 574685"/>
                <a:gd name="connsiteX131" fmla="*/ 316980 w 596327"/>
                <a:gd name="connsiteY131" fmla="*/ 14321 h 574685"/>
                <a:gd name="connsiteX132" fmla="*/ 331323 w 596327"/>
                <a:gd name="connsiteY132" fmla="*/ 0 h 57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596327" h="574685">
                  <a:moveTo>
                    <a:pt x="62032" y="471572"/>
                  </a:moveTo>
                  <a:cubicBezTo>
                    <a:pt x="54144" y="471572"/>
                    <a:pt x="47689" y="478017"/>
                    <a:pt x="47689" y="485893"/>
                  </a:cubicBezTo>
                  <a:lnTo>
                    <a:pt x="47689" y="512746"/>
                  </a:lnTo>
                  <a:cubicBezTo>
                    <a:pt x="47689" y="520980"/>
                    <a:pt x="54144" y="527067"/>
                    <a:pt x="62032" y="527067"/>
                  </a:cubicBezTo>
                  <a:lnTo>
                    <a:pt x="422752" y="527067"/>
                  </a:lnTo>
                  <a:cubicBezTo>
                    <a:pt x="418449" y="511672"/>
                    <a:pt x="416298" y="492338"/>
                    <a:pt x="421676" y="471572"/>
                  </a:cubicBezTo>
                  <a:close/>
                  <a:moveTo>
                    <a:pt x="146647" y="334057"/>
                  </a:moveTo>
                  <a:lnTo>
                    <a:pt x="176754" y="334057"/>
                  </a:lnTo>
                  <a:cubicBezTo>
                    <a:pt x="184639" y="334057"/>
                    <a:pt x="191091" y="340500"/>
                    <a:pt x="191091" y="349090"/>
                  </a:cubicBezTo>
                  <a:lnTo>
                    <a:pt x="191091" y="379156"/>
                  </a:lnTo>
                  <a:cubicBezTo>
                    <a:pt x="191091" y="387030"/>
                    <a:pt x="184998" y="393473"/>
                    <a:pt x="176754" y="393473"/>
                  </a:cubicBezTo>
                  <a:lnTo>
                    <a:pt x="146647" y="393473"/>
                  </a:lnTo>
                  <a:cubicBezTo>
                    <a:pt x="138761" y="393473"/>
                    <a:pt x="132310" y="387030"/>
                    <a:pt x="132310" y="379156"/>
                  </a:cubicBezTo>
                  <a:lnTo>
                    <a:pt x="132310" y="348374"/>
                  </a:lnTo>
                  <a:cubicBezTo>
                    <a:pt x="132310" y="340500"/>
                    <a:pt x="138761" y="334057"/>
                    <a:pt x="146647" y="334057"/>
                  </a:cubicBezTo>
                  <a:close/>
                  <a:moveTo>
                    <a:pt x="371842" y="269241"/>
                  </a:moveTo>
                  <a:cubicBezTo>
                    <a:pt x="368257" y="269241"/>
                    <a:pt x="364671" y="272463"/>
                    <a:pt x="364671" y="276401"/>
                  </a:cubicBezTo>
                  <a:lnTo>
                    <a:pt x="364671" y="284994"/>
                  </a:lnTo>
                  <a:cubicBezTo>
                    <a:pt x="364671" y="288932"/>
                    <a:pt x="368257" y="292155"/>
                    <a:pt x="371842" y="292155"/>
                  </a:cubicBezTo>
                  <a:lnTo>
                    <a:pt x="434953" y="292155"/>
                  </a:lnTo>
                  <a:lnTo>
                    <a:pt x="483003" y="292155"/>
                  </a:lnTo>
                  <a:lnTo>
                    <a:pt x="536431" y="292155"/>
                  </a:lnTo>
                  <a:cubicBezTo>
                    <a:pt x="534997" y="284994"/>
                    <a:pt x="534997" y="277475"/>
                    <a:pt x="536072" y="269241"/>
                  </a:cubicBezTo>
                  <a:lnTo>
                    <a:pt x="483003" y="269241"/>
                  </a:lnTo>
                  <a:lnTo>
                    <a:pt x="434953" y="269241"/>
                  </a:lnTo>
                  <a:close/>
                  <a:moveTo>
                    <a:pt x="146647" y="230961"/>
                  </a:moveTo>
                  <a:lnTo>
                    <a:pt x="176754" y="230961"/>
                  </a:lnTo>
                  <a:cubicBezTo>
                    <a:pt x="184998" y="230961"/>
                    <a:pt x="191091" y="237405"/>
                    <a:pt x="191091" y="245281"/>
                  </a:cubicBezTo>
                  <a:lnTo>
                    <a:pt x="191091" y="275352"/>
                  </a:lnTo>
                  <a:cubicBezTo>
                    <a:pt x="191091" y="283585"/>
                    <a:pt x="184998" y="289671"/>
                    <a:pt x="176754" y="289671"/>
                  </a:cubicBezTo>
                  <a:lnTo>
                    <a:pt x="146647" y="289671"/>
                  </a:lnTo>
                  <a:cubicBezTo>
                    <a:pt x="138761" y="289671"/>
                    <a:pt x="132310" y="283585"/>
                    <a:pt x="132310" y="275352"/>
                  </a:cubicBezTo>
                  <a:lnTo>
                    <a:pt x="132310" y="245281"/>
                  </a:lnTo>
                  <a:cubicBezTo>
                    <a:pt x="132310" y="237405"/>
                    <a:pt x="138761" y="230961"/>
                    <a:pt x="146647" y="230961"/>
                  </a:cubicBezTo>
                  <a:close/>
                  <a:moveTo>
                    <a:pt x="420248" y="175073"/>
                  </a:moveTo>
                  <a:lnTo>
                    <a:pt x="434920" y="175073"/>
                  </a:lnTo>
                  <a:lnTo>
                    <a:pt x="435636" y="175073"/>
                  </a:lnTo>
                  <a:cubicBezTo>
                    <a:pt x="439930" y="175073"/>
                    <a:pt x="442793" y="177936"/>
                    <a:pt x="443151" y="182232"/>
                  </a:cubicBezTo>
                  <a:lnTo>
                    <a:pt x="443151" y="197623"/>
                  </a:lnTo>
                  <a:cubicBezTo>
                    <a:pt x="443151" y="201560"/>
                    <a:pt x="439930" y="204781"/>
                    <a:pt x="435994" y="204781"/>
                  </a:cubicBezTo>
                  <a:lnTo>
                    <a:pt x="434920" y="204781"/>
                  </a:lnTo>
                  <a:lnTo>
                    <a:pt x="420248" y="204781"/>
                  </a:lnTo>
                  <a:cubicBezTo>
                    <a:pt x="416311" y="204781"/>
                    <a:pt x="413090" y="201560"/>
                    <a:pt x="413090" y="197623"/>
                  </a:cubicBezTo>
                  <a:lnTo>
                    <a:pt x="413090" y="182232"/>
                  </a:lnTo>
                  <a:cubicBezTo>
                    <a:pt x="413090" y="178652"/>
                    <a:pt x="416311" y="175073"/>
                    <a:pt x="420248" y="175073"/>
                  </a:cubicBezTo>
                  <a:close/>
                  <a:moveTo>
                    <a:pt x="146647" y="127441"/>
                  </a:moveTo>
                  <a:lnTo>
                    <a:pt x="176754" y="127441"/>
                  </a:lnTo>
                  <a:cubicBezTo>
                    <a:pt x="184998" y="127441"/>
                    <a:pt x="191091" y="133534"/>
                    <a:pt x="191091" y="141778"/>
                  </a:cubicBezTo>
                  <a:lnTo>
                    <a:pt x="191091" y="171885"/>
                  </a:lnTo>
                  <a:cubicBezTo>
                    <a:pt x="191091" y="180129"/>
                    <a:pt x="184998" y="186222"/>
                    <a:pt x="176754" y="186222"/>
                  </a:cubicBezTo>
                  <a:lnTo>
                    <a:pt x="146647" y="186222"/>
                  </a:lnTo>
                  <a:cubicBezTo>
                    <a:pt x="138761" y="186222"/>
                    <a:pt x="132310" y="180129"/>
                    <a:pt x="132310" y="171885"/>
                  </a:cubicBezTo>
                  <a:lnTo>
                    <a:pt x="132310" y="141778"/>
                  </a:lnTo>
                  <a:cubicBezTo>
                    <a:pt x="132310" y="133534"/>
                    <a:pt x="138761" y="127441"/>
                    <a:pt x="146647" y="127441"/>
                  </a:cubicBezTo>
                  <a:close/>
                  <a:moveTo>
                    <a:pt x="420248" y="117421"/>
                  </a:moveTo>
                  <a:lnTo>
                    <a:pt x="431699" y="117421"/>
                  </a:lnTo>
                  <a:lnTo>
                    <a:pt x="434920" y="117421"/>
                  </a:lnTo>
                  <a:lnTo>
                    <a:pt x="435636" y="117421"/>
                  </a:lnTo>
                  <a:cubicBezTo>
                    <a:pt x="439930" y="117421"/>
                    <a:pt x="442793" y="120649"/>
                    <a:pt x="443151" y="124954"/>
                  </a:cubicBezTo>
                  <a:lnTo>
                    <a:pt x="443151" y="140378"/>
                  </a:lnTo>
                  <a:cubicBezTo>
                    <a:pt x="443151" y="144324"/>
                    <a:pt x="439930" y="147552"/>
                    <a:pt x="435994" y="147552"/>
                  </a:cubicBezTo>
                  <a:lnTo>
                    <a:pt x="434920" y="147552"/>
                  </a:lnTo>
                  <a:lnTo>
                    <a:pt x="431699" y="147552"/>
                  </a:lnTo>
                  <a:lnTo>
                    <a:pt x="420248" y="147552"/>
                  </a:lnTo>
                  <a:cubicBezTo>
                    <a:pt x="416311" y="147552"/>
                    <a:pt x="413090" y="144324"/>
                    <a:pt x="413090" y="140378"/>
                  </a:cubicBezTo>
                  <a:lnTo>
                    <a:pt x="413090" y="124595"/>
                  </a:lnTo>
                  <a:cubicBezTo>
                    <a:pt x="413090" y="120649"/>
                    <a:pt x="416311" y="117421"/>
                    <a:pt x="420248" y="117421"/>
                  </a:cubicBezTo>
                  <a:close/>
                  <a:moveTo>
                    <a:pt x="420249" y="60192"/>
                  </a:moveTo>
                  <a:lnTo>
                    <a:pt x="435640" y="60192"/>
                  </a:lnTo>
                  <a:cubicBezTo>
                    <a:pt x="439935" y="60192"/>
                    <a:pt x="442798" y="63413"/>
                    <a:pt x="442798" y="67349"/>
                  </a:cubicBezTo>
                  <a:lnTo>
                    <a:pt x="442798" y="71644"/>
                  </a:lnTo>
                  <a:lnTo>
                    <a:pt x="442798" y="83096"/>
                  </a:lnTo>
                  <a:cubicBezTo>
                    <a:pt x="442798" y="87032"/>
                    <a:pt x="439219" y="90253"/>
                    <a:pt x="435640" y="90253"/>
                  </a:cubicBezTo>
                  <a:lnTo>
                    <a:pt x="420249" y="90253"/>
                  </a:lnTo>
                  <a:cubicBezTo>
                    <a:pt x="416312" y="90253"/>
                    <a:pt x="413090" y="87032"/>
                    <a:pt x="413090" y="83096"/>
                  </a:cubicBezTo>
                  <a:lnTo>
                    <a:pt x="413090" y="71644"/>
                  </a:lnTo>
                  <a:lnTo>
                    <a:pt x="413090" y="67349"/>
                  </a:lnTo>
                  <a:cubicBezTo>
                    <a:pt x="413090" y="63413"/>
                    <a:pt x="416312" y="60192"/>
                    <a:pt x="420249" y="60192"/>
                  </a:cubicBezTo>
                  <a:close/>
                  <a:moveTo>
                    <a:pt x="391206" y="47618"/>
                  </a:moveTo>
                  <a:cubicBezTo>
                    <a:pt x="387261" y="47618"/>
                    <a:pt x="384034" y="51199"/>
                    <a:pt x="384034" y="54779"/>
                  </a:cubicBezTo>
                  <a:lnTo>
                    <a:pt x="384034" y="93088"/>
                  </a:lnTo>
                  <a:lnTo>
                    <a:pt x="384034" y="214462"/>
                  </a:lnTo>
                  <a:cubicBezTo>
                    <a:pt x="384034" y="218042"/>
                    <a:pt x="387261" y="221622"/>
                    <a:pt x="391206" y="221622"/>
                  </a:cubicBezTo>
                  <a:lnTo>
                    <a:pt x="434953" y="221622"/>
                  </a:lnTo>
                  <a:lnTo>
                    <a:pt x="483003" y="221622"/>
                  </a:lnTo>
                  <a:lnTo>
                    <a:pt x="541093" y="221622"/>
                  </a:lnTo>
                  <a:cubicBezTo>
                    <a:pt x="545037" y="221622"/>
                    <a:pt x="548264" y="218042"/>
                    <a:pt x="548264" y="214462"/>
                  </a:cubicBezTo>
                  <a:lnTo>
                    <a:pt x="548264" y="54779"/>
                  </a:lnTo>
                  <a:cubicBezTo>
                    <a:pt x="548264" y="51199"/>
                    <a:pt x="545037" y="47618"/>
                    <a:pt x="541093" y="47618"/>
                  </a:cubicBezTo>
                  <a:lnTo>
                    <a:pt x="465074" y="47618"/>
                  </a:lnTo>
                  <a:close/>
                  <a:moveTo>
                    <a:pt x="28685" y="45515"/>
                  </a:moveTo>
                  <a:lnTo>
                    <a:pt x="269643" y="45515"/>
                  </a:lnTo>
                  <a:lnTo>
                    <a:pt x="269643" y="93133"/>
                  </a:lnTo>
                  <a:lnTo>
                    <a:pt x="110080" y="93133"/>
                  </a:lnTo>
                  <a:cubicBezTo>
                    <a:pt x="101833" y="93133"/>
                    <a:pt x="95737" y="99220"/>
                    <a:pt x="95737" y="107454"/>
                  </a:cubicBezTo>
                  <a:lnTo>
                    <a:pt x="95737" y="409991"/>
                  </a:lnTo>
                  <a:cubicBezTo>
                    <a:pt x="95737" y="418225"/>
                    <a:pt x="101833" y="424312"/>
                    <a:pt x="110080" y="424312"/>
                  </a:cubicBezTo>
                  <a:lnTo>
                    <a:pt x="420601" y="424312"/>
                  </a:lnTo>
                  <a:cubicBezTo>
                    <a:pt x="428848" y="424312"/>
                    <a:pt x="434943" y="418225"/>
                    <a:pt x="434943" y="409991"/>
                  </a:cubicBezTo>
                  <a:lnTo>
                    <a:pt x="434943" y="388151"/>
                  </a:lnTo>
                  <a:lnTo>
                    <a:pt x="483350" y="388151"/>
                  </a:lnTo>
                  <a:lnTo>
                    <a:pt x="483350" y="420016"/>
                  </a:lnTo>
                  <a:lnTo>
                    <a:pt x="483350" y="442930"/>
                  </a:lnTo>
                  <a:cubicBezTo>
                    <a:pt x="483350" y="446510"/>
                    <a:pt x="483709" y="449374"/>
                    <a:pt x="482991" y="452596"/>
                  </a:cubicBezTo>
                  <a:cubicBezTo>
                    <a:pt x="481557" y="458683"/>
                    <a:pt x="477254" y="463695"/>
                    <a:pt x="474386" y="469424"/>
                  </a:cubicBezTo>
                  <a:cubicBezTo>
                    <a:pt x="470442" y="475868"/>
                    <a:pt x="467932" y="483745"/>
                    <a:pt x="467214" y="491622"/>
                  </a:cubicBezTo>
                  <a:cubicBezTo>
                    <a:pt x="465063" y="507017"/>
                    <a:pt x="469366" y="524561"/>
                    <a:pt x="478689" y="537092"/>
                  </a:cubicBezTo>
                  <a:cubicBezTo>
                    <a:pt x="484784" y="546043"/>
                    <a:pt x="484426" y="558574"/>
                    <a:pt x="476537" y="567166"/>
                  </a:cubicBezTo>
                  <a:cubicBezTo>
                    <a:pt x="471876" y="572537"/>
                    <a:pt x="464704" y="574685"/>
                    <a:pt x="457892" y="574685"/>
                  </a:cubicBezTo>
                  <a:lnTo>
                    <a:pt x="28685" y="574685"/>
                  </a:lnTo>
                  <a:cubicBezTo>
                    <a:pt x="12908" y="574685"/>
                    <a:pt x="0" y="561796"/>
                    <a:pt x="0" y="546043"/>
                  </a:cubicBezTo>
                  <a:lnTo>
                    <a:pt x="0" y="447226"/>
                  </a:lnTo>
                  <a:lnTo>
                    <a:pt x="0" y="74157"/>
                  </a:lnTo>
                  <a:cubicBezTo>
                    <a:pt x="0" y="58404"/>
                    <a:pt x="12908" y="45515"/>
                    <a:pt x="28685" y="45515"/>
                  </a:cubicBezTo>
                  <a:close/>
                  <a:moveTo>
                    <a:pt x="331323" y="0"/>
                  </a:moveTo>
                  <a:lnTo>
                    <a:pt x="581971" y="0"/>
                  </a:lnTo>
                  <a:cubicBezTo>
                    <a:pt x="589859" y="0"/>
                    <a:pt x="596314" y="6086"/>
                    <a:pt x="596314" y="14321"/>
                  </a:cubicBezTo>
                  <a:lnTo>
                    <a:pt x="596314" y="245969"/>
                  </a:lnTo>
                  <a:cubicBezTo>
                    <a:pt x="596314" y="250623"/>
                    <a:pt x="593804" y="254919"/>
                    <a:pt x="591294" y="259216"/>
                  </a:cubicBezTo>
                  <a:cubicBezTo>
                    <a:pt x="589859" y="261006"/>
                    <a:pt x="589142" y="262438"/>
                    <a:pt x="588066" y="263870"/>
                  </a:cubicBezTo>
                  <a:cubicBezTo>
                    <a:pt x="584122" y="269241"/>
                    <a:pt x="582688" y="275327"/>
                    <a:pt x="582688" y="281056"/>
                  </a:cubicBezTo>
                  <a:cubicBezTo>
                    <a:pt x="583405" y="287858"/>
                    <a:pt x="586274" y="295019"/>
                    <a:pt x="590576" y="300389"/>
                  </a:cubicBezTo>
                  <a:cubicBezTo>
                    <a:pt x="597748" y="308982"/>
                    <a:pt x="598465" y="321155"/>
                    <a:pt x="591294" y="330464"/>
                  </a:cubicBezTo>
                  <a:cubicBezTo>
                    <a:pt x="586632" y="336551"/>
                    <a:pt x="579102" y="339773"/>
                    <a:pt x="571213" y="339773"/>
                  </a:cubicBezTo>
                  <a:lnTo>
                    <a:pt x="483003" y="339773"/>
                  </a:lnTo>
                  <a:lnTo>
                    <a:pt x="434953" y="339773"/>
                  </a:lnTo>
                  <a:lnTo>
                    <a:pt x="331323" y="339773"/>
                  </a:lnTo>
                  <a:cubicBezTo>
                    <a:pt x="323076" y="339773"/>
                    <a:pt x="316980" y="333687"/>
                    <a:pt x="316980" y="325452"/>
                  </a:cubicBezTo>
                  <a:lnTo>
                    <a:pt x="316980" y="245252"/>
                  </a:lnTo>
                  <a:lnTo>
                    <a:pt x="316980" y="93088"/>
                  </a:lnTo>
                  <a:lnTo>
                    <a:pt x="316980" y="45470"/>
                  </a:lnTo>
                  <a:lnTo>
                    <a:pt x="316980" y="14321"/>
                  </a:lnTo>
                  <a:cubicBezTo>
                    <a:pt x="316980" y="6086"/>
                    <a:pt x="323076" y="0"/>
                    <a:pt x="331323" y="0"/>
                  </a:cubicBezTo>
                  <a:close/>
                </a:path>
              </a:pathLst>
            </a:custGeom>
            <a:solidFill>
              <a:srgbClr val="2B6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2EC0CA32-FA0D-6E8D-1B63-377B78F49943}"/>
              </a:ext>
            </a:extLst>
          </p:cNvPr>
          <p:cNvGrpSpPr/>
          <p:nvPr/>
        </p:nvGrpSpPr>
        <p:grpSpPr>
          <a:xfrm>
            <a:off x="3658515" y="1649731"/>
            <a:ext cx="2393036" cy="2588153"/>
            <a:chOff x="3658515" y="1649731"/>
            <a:chExt cx="2393036" cy="2588153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8DB177F3-D58A-F4FF-51DF-78CF82C424C9}"/>
                </a:ext>
              </a:extLst>
            </p:cNvPr>
            <p:cNvSpPr/>
            <p:nvPr/>
          </p:nvSpPr>
          <p:spPr>
            <a:xfrm>
              <a:off x="3658779" y="1649731"/>
              <a:ext cx="2392772" cy="2565400"/>
            </a:xfrm>
            <a:prstGeom prst="roundRect">
              <a:avLst>
                <a:gd name="adj" fmla="val 0"/>
              </a:avLst>
            </a:prstGeom>
            <a:solidFill>
              <a:srgbClr val="20386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 defTabSz="1219170"/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Source Han Serif SC" panose="02020700000000000000" pitchFamily="18" charset="-122"/>
                <a:ea typeface="Source Han Serif SC" panose="02020700000000000000" pitchFamily="18" charset="-122"/>
                <a:cs typeface="+mn-ea"/>
                <a:sym typeface="Source Han Serif SC" panose="02020700000000000000" pitchFamily="18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76FE0CD-963F-9640-8709-6DA1FD34E7ED}"/>
                </a:ext>
              </a:extLst>
            </p:cNvPr>
            <p:cNvSpPr txBox="1"/>
            <p:nvPr/>
          </p:nvSpPr>
          <p:spPr>
            <a:xfrm>
              <a:off x="3658515" y="2995931"/>
              <a:ext cx="2254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Source Han Serif SC" panose="02020700000000000000" pitchFamily="18" charset="-122"/>
                </a:rPr>
                <a:t>Add Subtitle text</a:t>
              </a:r>
              <a:endParaRPr lang="zh-CN" altLang="en-US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Source Han Serif SC" panose="02020700000000000000" pitchFamily="18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8DFA9F6-E912-586A-4B17-E57D2091BE3C}"/>
                </a:ext>
              </a:extLst>
            </p:cNvPr>
            <p:cNvSpPr txBox="1"/>
            <p:nvPr/>
          </p:nvSpPr>
          <p:spPr>
            <a:xfrm>
              <a:off x="3890923" y="3333085"/>
              <a:ext cx="1928483" cy="90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grpSp>
          <p:nvGrpSpPr>
            <p:cNvPr id="68" name="Group 87">
              <a:extLst>
                <a:ext uri="{FF2B5EF4-FFF2-40B4-BE49-F238E27FC236}">
                  <a16:creationId xmlns:a16="http://schemas.microsoft.com/office/drawing/2014/main" id="{E8B6D5FC-FC2A-6574-6774-54A0505F5AF7}"/>
                </a:ext>
              </a:extLst>
            </p:cNvPr>
            <p:cNvGrpSpPr/>
            <p:nvPr/>
          </p:nvGrpSpPr>
          <p:grpSpPr>
            <a:xfrm>
              <a:off x="4650760" y="2183095"/>
              <a:ext cx="467320" cy="419109"/>
              <a:chOff x="3270126" y="2762664"/>
              <a:chExt cx="684000" cy="613776"/>
            </a:xfrm>
            <a:solidFill>
              <a:schemeClr val="bg1"/>
            </a:solidFill>
          </p:grpSpPr>
          <p:sp>
            <p:nvSpPr>
              <p:cNvPr id="69" name="Freeform 51">
                <a:extLst>
                  <a:ext uri="{FF2B5EF4-FFF2-40B4-BE49-F238E27FC236}">
                    <a16:creationId xmlns:a16="http://schemas.microsoft.com/office/drawing/2014/main" id="{E9E073F1-E051-9243-D96E-F2807B61B751}"/>
                  </a:ext>
                </a:extLst>
              </p:cNvPr>
              <p:cNvSpPr/>
              <p:nvPr/>
            </p:nvSpPr>
            <p:spPr bwMode="auto">
              <a:xfrm>
                <a:off x="3387901" y="2872777"/>
                <a:ext cx="294437" cy="55057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思源宋体" panose="02020400000000000000" charset="-122"/>
                </a:endParaRPr>
              </a:p>
            </p:txBody>
          </p:sp>
          <p:sp>
            <p:nvSpPr>
              <p:cNvPr id="70" name="Freeform 52">
                <a:extLst>
                  <a:ext uri="{FF2B5EF4-FFF2-40B4-BE49-F238E27FC236}">
                    <a16:creationId xmlns:a16="http://schemas.microsoft.com/office/drawing/2014/main" id="{3825173F-D8CE-95EC-1AD3-258D4DC6E7F1}"/>
                  </a:ext>
                </a:extLst>
              </p:cNvPr>
              <p:cNvSpPr/>
              <p:nvPr/>
            </p:nvSpPr>
            <p:spPr bwMode="auto">
              <a:xfrm>
                <a:off x="3387901" y="2976771"/>
                <a:ext cx="294437" cy="55057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思源宋体" panose="02020400000000000000" charset="-122"/>
                </a:endParaRPr>
              </a:p>
            </p:txBody>
          </p:sp>
          <p:sp>
            <p:nvSpPr>
              <p:cNvPr id="71" name="Freeform 53">
                <a:extLst>
                  <a:ext uri="{FF2B5EF4-FFF2-40B4-BE49-F238E27FC236}">
                    <a16:creationId xmlns:a16="http://schemas.microsoft.com/office/drawing/2014/main" id="{B4A29199-E906-CC1B-9997-65B8B2841A26}"/>
                  </a:ext>
                </a:extLst>
              </p:cNvPr>
              <p:cNvSpPr/>
              <p:nvPr/>
            </p:nvSpPr>
            <p:spPr bwMode="auto">
              <a:xfrm>
                <a:off x="3387901" y="3080767"/>
                <a:ext cx="178928" cy="57095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思源宋体" panose="02020400000000000000" charset="-122"/>
                </a:endParaRPr>
              </a:p>
            </p:txBody>
          </p:sp>
          <p:sp>
            <p:nvSpPr>
              <p:cNvPr id="72" name="Freeform 54">
                <a:extLst>
                  <a:ext uri="{FF2B5EF4-FFF2-40B4-BE49-F238E27FC236}">
                    <a16:creationId xmlns:a16="http://schemas.microsoft.com/office/drawing/2014/main" id="{413D0ED2-711B-C4DC-9658-E613A2D6B179}"/>
                  </a:ext>
                </a:extLst>
              </p:cNvPr>
              <p:cNvSpPr/>
              <p:nvPr/>
            </p:nvSpPr>
            <p:spPr bwMode="auto">
              <a:xfrm>
                <a:off x="3270126" y="2762664"/>
                <a:ext cx="529987" cy="613776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思源宋体" panose="02020400000000000000" charset="-122"/>
                </a:endParaRPr>
              </a:p>
            </p:txBody>
          </p:sp>
          <p:sp>
            <p:nvSpPr>
              <p:cNvPr id="73" name="Freeform 55">
                <a:extLst>
                  <a:ext uri="{FF2B5EF4-FFF2-40B4-BE49-F238E27FC236}">
                    <a16:creationId xmlns:a16="http://schemas.microsoft.com/office/drawing/2014/main" id="{DFF3EBD6-320A-AE01-3EBD-947ABC335B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27980" y="2831994"/>
                <a:ext cx="326146" cy="438412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思源宋体" panose="02020400000000000000" charset="-122"/>
                </a:endParaRPr>
              </a:p>
            </p:txBody>
          </p:sp>
          <p:sp>
            <p:nvSpPr>
              <p:cNvPr id="74" name="Freeform 56">
                <a:extLst>
                  <a:ext uri="{FF2B5EF4-FFF2-40B4-BE49-F238E27FC236}">
                    <a16:creationId xmlns:a16="http://schemas.microsoft.com/office/drawing/2014/main" id="{5305AE4E-5653-8CA9-1B38-BAB49606EFC9}"/>
                  </a:ext>
                </a:extLst>
              </p:cNvPr>
              <p:cNvSpPr/>
              <p:nvPr/>
            </p:nvSpPr>
            <p:spPr bwMode="auto">
              <a:xfrm>
                <a:off x="3369782" y="3184761"/>
                <a:ext cx="237815" cy="108074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IN" sz="13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思源宋体" panose="02020400000000000000" charset="-122"/>
                </a:endParaRPr>
              </a:p>
            </p:txBody>
          </p:sp>
        </p:grpSp>
      </p:grpSp>
      <p:sp>
        <p:nvSpPr>
          <p:cNvPr id="76" name="TextBox 7">
            <a:extLst>
              <a:ext uri="{FF2B5EF4-FFF2-40B4-BE49-F238E27FC236}">
                <a16:creationId xmlns:a16="http://schemas.microsoft.com/office/drawing/2014/main" id="{A7F316B3-965E-DF07-42B0-60C1038D9583}"/>
              </a:ext>
            </a:extLst>
          </p:cNvPr>
          <p:cNvSpPr txBox="1"/>
          <p:nvPr/>
        </p:nvSpPr>
        <p:spPr>
          <a:xfrm>
            <a:off x="4549775" y="517728"/>
            <a:ext cx="37474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04.Add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9328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8492C4-A7CC-99F0-9040-27DE6605FB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B371CAE-A754-0CFE-CFD6-2CE04CF95F8F}"/>
              </a:ext>
            </a:extLst>
          </p:cNvPr>
          <p:cNvSpPr/>
          <p:nvPr/>
        </p:nvSpPr>
        <p:spPr>
          <a:xfrm>
            <a:off x="255094" y="2336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9FC08D8-B037-5736-3B64-02A44B87A20E}"/>
              </a:ext>
            </a:extLst>
          </p:cNvPr>
          <p:cNvGrpSpPr/>
          <p:nvPr/>
        </p:nvGrpSpPr>
        <p:grpSpPr>
          <a:xfrm>
            <a:off x="260032" y="1143317"/>
            <a:ext cx="2940685" cy="304800"/>
            <a:chOff x="285750" y="741680"/>
            <a:chExt cx="5601970" cy="30480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20E29B6-CC3A-1BA2-04BF-0916F2E91568}"/>
                </a:ext>
              </a:extLst>
            </p:cNvPr>
            <p:cNvSpPr/>
            <p:nvPr/>
          </p:nvSpPr>
          <p:spPr>
            <a:xfrm flipH="1">
              <a:off x="285750" y="741680"/>
              <a:ext cx="5029835" cy="304800"/>
            </a:xfrm>
            <a:prstGeom prst="rect">
              <a:avLst/>
            </a:prstGeom>
            <a:solidFill>
              <a:srgbClr val="2B6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684D8F-FBD1-CB67-5BEA-011145066271}"/>
                </a:ext>
              </a:extLst>
            </p:cNvPr>
            <p:cNvSpPr/>
            <p:nvPr/>
          </p:nvSpPr>
          <p:spPr>
            <a:xfrm flipH="1">
              <a:off x="5315585" y="741680"/>
              <a:ext cx="572135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44E4FC4C-AC8B-CC11-A4B2-1B4EC1A26D4D}"/>
              </a:ext>
            </a:extLst>
          </p:cNvPr>
          <p:cNvSpPr txBox="1"/>
          <p:nvPr/>
        </p:nvSpPr>
        <p:spPr>
          <a:xfrm>
            <a:off x="3335693" y="804485"/>
            <a:ext cx="304282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2F6E95"/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+mn-lt"/>
              </a:rPr>
              <a:t>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+mn-lt"/>
              </a:rPr>
              <a:t>ONTENTS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EBB0A2F-813E-A091-C6EB-36010E785023}"/>
              </a:ext>
            </a:extLst>
          </p:cNvPr>
          <p:cNvGrpSpPr/>
          <p:nvPr/>
        </p:nvGrpSpPr>
        <p:grpSpPr>
          <a:xfrm>
            <a:off x="780097" y="2862262"/>
            <a:ext cx="10631806" cy="2888119"/>
            <a:chOff x="780097" y="2862262"/>
            <a:chExt cx="10631806" cy="2888119"/>
          </a:xfrm>
        </p:grpSpPr>
        <p:sp>
          <p:nvSpPr>
            <p:cNvPr id="17" name="图形">
              <a:extLst>
                <a:ext uri="{FF2B5EF4-FFF2-40B4-BE49-F238E27FC236}">
                  <a16:creationId xmlns:a16="http://schemas.microsoft.com/office/drawing/2014/main" id="{24F9D2FB-9658-1DB7-BE02-14C114DD974B}"/>
                </a:ext>
              </a:extLst>
            </p:cNvPr>
            <p:cNvSpPr/>
            <p:nvPr/>
          </p:nvSpPr>
          <p:spPr>
            <a:xfrm>
              <a:off x="1060767" y="3965892"/>
              <a:ext cx="10095865" cy="154940"/>
            </a:xfrm>
            <a:prstGeom prst="rect">
              <a:avLst/>
            </a:prstGeom>
            <a:solidFill>
              <a:schemeClr val="bg1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8" name="图形">
              <a:extLst>
                <a:ext uri="{FF2B5EF4-FFF2-40B4-BE49-F238E27FC236}">
                  <a16:creationId xmlns:a16="http://schemas.microsoft.com/office/drawing/2014/main" id="{6756A010-B76C-2241-65C3-4C5D2E6CA91A}"/>
                </a:ext>
              </a:extLst>
            </p:cNvPr>
            <p:cNvSpPr txBox="1"/>
            <p:nvPr/>
          </p:nvSpPr>
          <p:spPr>
            <a:xfrm>
              <a:off x="780097" y="4334192"/>
              <a:ext cx="2804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9" name="图形">
              <a:extLst>
                <a:ext uri="{FF2B5EF4-FFF2-40B4-BE49-F238E27FC236}">
                  <a16:creationId xmlns:a16="http://schemas.microsoft.com/office/drawing/2014/main" id="{0D0377D7-3C84-151F-CC5E-D2DC376A927C}"/>
                </a:ext>
              </a:extLst>
            </p:cNvPr>
            <p:cNvSpPr txBox="1"/>
            <p:nvPr/>
          </p:nvSpPr>
          <p:spPr>
            <a:xfrm>
              <a:off x="3410268" y="4334192"/>
              <a:ext cx="2685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0" name="图形">
              <a:extLst>
                <a:ext uri="{FF2B5EF4-FFF2-40B4-BE49-F238E27FC236}">
                  <a16:creationId xmlns:a16="http://schemas.microsoft.com/office/drawing/2014/main" id="{D00AE3BA-43C2-4972-4511-FA1A97692267}"/>
                </a:ext>
              </a:extLst>
            </p:cNvPr>
            <p:cNvSpPr txBox="1"/>
            <p:nvPr/>
          </p:nvSpPr>
          <p:spPr>
            <a:xfrm>
              <a:off x="6096000" y="4334192"/>
              <a:ext cx="2610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1" name="图形">
              <a:extLst>
                <a:ext uri="{FF2B5EF4-FFF2-40B4-BE49-F238E27FC236}">
                  <a16:creationId xmlns:a16="http://schemas.microsoft.com/office/drawing/2014/main" id="{52075439-7A42-D97E-55E1-EF25E22B2120}"/>
                </a:ext>
              </a:extLst>
            </p:cNvPr>
            <p:cNvSpPr txBox="1"/>
            <p:nvPr/>
          </p:nvSpPr>
          <p:spPr>
            <a:xfrm>
              <a:off x="8706484" y="4334192"/>
              <a:ext cx="2705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2" name="图形">
              <a:extLst>
                <a:ext uri="{FF2B5EF4-FFF2-40B4-BE49-F238E27FC236}">
                  <a16:creationId xmlns:a16="http://schemas.microsoft.com/office/drawing/2014/main" id="{1A2DF93C-8A21-AC05-4BA8-04F7A08508BB}"/>
                </a:ext>
              </a:extLst>
            </p:cNvPr>
            <p:cNvSpPr/>
            <p:nvPr/>
          </p:nvSpPr>
          <p:spPr>
            <a:xfrm>
              <a:off x="1060767" y="2862262"/>
              <a:ext cx="2146300" cy="482600"/>
            </a:xfrm>
            <a:prstGeom prst="rect">
              <a:avLst/>
            </a:prstGeom>
            <a:solidFill>
              <a:srgbClr val="2F6E9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+mn-lt"/>
                </a:rPr>
                <a:t>PART ONE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3" name="图形">
              <a:extLst>
                <a:ext uri="{FF2B5EF4-FFF2-40B4-BE49-F238E27FC236}">
                  <a16:creationId xmlns:a16="http://schemas.microsoft.com/office/drawing/2014/main" id="{FB8A37E8-0D8C-2AF2-9DE0-D1F97C62AC5E}"/>
                </a:ext>
              </a:extLst>
            </p:cNvPr>
            <p:cNvSpPr/>
            <p:nvPr/>
          </p:nvSpPr>
          <p:spPr>
            <a:xfrm>
              <a:off x="3710622" y="2862262"/>
              <a:ext cx="2146300" cy="482600"/>
            </a:xfrm>
            <a:prstGeom prst="rect">
              <a:avLst/>
            </a:prstGeom>
            <a:solidFill>
              <a:srgbClr val="2F6E9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+mn-lt"/>
                </a:rPr>
                <a:t>PART TWO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4" name="图形">
              <a:extLst>
                <a:ext uri="{FF2B5EF4-FFF2-40B4-BE49-F238E27FC236}">
                  <a16:creationId xmlns:a16="http://schemas.microsoft.com/office/drawing/2014/main" id="{51C57AA5-A227-0948-A6CE-2A953BA76AB2}"/>
                </a:ext>
              </a:extLst>
            </p:cNvPr>
            <p:cNvSpPr/>
            <p:nvPr/>
          </p:nvSpPr>
          <p:spPr>
            <a:xfrm>
              <a:off x="9010332" y="2862262"/>
              <a:ext cx="2146300" cy="482600"/>
            </a:xfrm>
            <a:prstGeom prst="rect">
              <a:avLst/>
            </a:prstGeom>
            <a:solidFill>
              <a:srgbClr val="2F6E9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+mn-lt"/>
                </a:rPr>
                <a:t>PART FOUR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5" name="图形">
              <a:extLst>
                <a:ext uri="{FF2B5EF4-FFF2-40B4-BE49-F238E27FC236}">
                  <a16:creationId xmlns:a16="http://schemas.microsoft.com/office/drawing/2014/main" id="{90E2F430-04CD-A487-B0CF-0C77EBBC895A}"/>
                </a:ext>
              </a:extLst>
            </p:cNvPr>
            <p:cNvSpPr/>
            <p:nvPr/>
          </p:nvSpPr>
          <p:spPr>
            <a:xfrm>
              <a:off x="6360477" y="2862262"/>
              <a:ext cx="2146300" cy="482600"/>
            </a:xfrm>
            <a:prstGeom prst="rect">
              <a:avLst/>
            </a:prstGeom>
            <a:solidFill>
              <a:srgbClr val="2F6E9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+mn-lt"/>
                </a:rPr>
                <a:t>PART THREE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6" name="图形">
              <a:extLst>
                <a:ext uri="{FF2B5EF4-FFF2-40B4-BE49-F238E27FC236}">
                  <a16:creationId xmlns:a16="http://schemas.microsoft.com/office/drawing/2014/main" id="{C699B279-EC0F-EB3F-ACED-B97220E62AA7}"/>
                </a:ext>
              </a:extLst>
            </p:cNvPr>
            <p:cNvSpPr txBox="1"/>
            <p:nvPr/>
          </p:nvSpPr>
          <p:spPr>
            <a:xfrm>
              <a:off x="1016952" y="4856162"/>
              <a:ext cx="2330450" cy="89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Believe not all that 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you see nor half what 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you hear.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7" name="图形">
              <a:extLst>
                <a:ext uri="{FF2B5EF4-FFF2-40B4-BE49-F238E27FC236}">
                  <a16:creationId xmlns:a16="http://schemas.microsoft.com/office/drawing/2014/main" id="{4B7C148D-12E3-2848-8019-3C6545AEF32B}"/>
                </a:ext>
              </a:extLst>
            </p:cNvPr>
            <p:cNvSpPr txBox="1"/>
            <p:nvPr/>
          </p:nvSpPr>
          <p:spPr>
            <a:xfrm>
              <a:off x="3647122" y="4856162"/>
              <a:ext cx="2330450" cy="89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Believe not all that 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you see nor half what 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you hear.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8" name="图形">
              <a:extLst>
                <a:ext uri="{FF2B5EF4-FFF2-40B4-BE49-F238E27FC236}">
                  <a16:creationId xmlns:a16="http://schemas.microsoft.com/office/drawing/2014/main" id="{F32D7E46-2FD0-F623-BAA9-4EC59B59B263}"/>
                </a:ext>
              </a:extLst>
            </p:cNvPr>
            <p:cNvSpPr txBox="1"/>
            <p:nvPr/>
          </p:nvSpPr>
          <p:spPr>
            <a:xfrm>
              <a:off x="6214427" y="4856162"/>
              <a:ext cx="2330450" cy="89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Believe not all that 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you see nor half what 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you hear.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9" name="图形">
              <a:extLst>
                <a:ext uri="{FF2B5EF4-FFF2-40B4-BE49-F238E27FC236}">
                  <a16:creationId xmlns:a16="http://schemas.microsoft.com/office/drawing/2014/main" id="{23197A78-F021-F926-BCE5-100F27FE88A9}"/>
                </a:ext>
              </a:extLst>
            </p:cNvPr>
            <p:cNvSpPr txBox="1"/>
            <p:nvPr/>
          </p:nvSpPr>
          <p:spPr>
            <a:xfrm>
              <a:off x="8826182" y="4856162"/>
              <a:ext cx="2330450" cy="89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Believe not all that 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you see nor half what </a:t>
              </a: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you hear.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4" name="图形">
              <a:extLst>
                <a:ext uri="{FF2B5EF4-FFF2-40B4-BE49-F238E27FC236}">
                  <a16:creationId xmlns:a16="http://schemas.microsoft.com/office/drawing/2014/main" id="{A15D0E2A-B0EE-A317-E622-8D952F0E3CDB}"/>
                </a:ext>
              </a:extLst>
            </p:cNvPr>
            <p:cNvSpPr txBox="1"/>
            <p:nvPr/>
          </p:nvSpPr>
          <p:spPr>
            <a:xfrm>
              <a:off x="1723072" y="3562667"/>
              <a:ext cx="77025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5" name="图形">
              <a:extLst>
                <a:ext uri="{FF2B5EF4-FFF2-40B4-BE49-F238E27FC236}">
                  <a16:creationId xmlns:a16="http://schemas.microsoft.com/office/drawing/2014/main" id="{4A2CB471-ACBA-405D-8884-44574C5659CB}"/>
                </a:ext>
              </a:extLst>
            </p:cNvPr>
            <p:cNvSpPr txBox="1"/>
            <p:nvPr/>
          </p:nvSpPr>
          <p:spPr>
            <a:xfrm>
              <a:off x="4318952" y="3562667"/>
              <a:ext cx="88773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6" name="图形">
              <a:extLst>
                <a:ext uri="{FF2B5EF4-FFF2-40B4-BE49-F238E27FC236}">
                  <a16:creationId xmlns:a16="http://schemas.microsoft.com/office/drawing/2014/main" id="{5DECFF70-CA1A-4C40-4816-7318AAB3A898}"/>
                </a:ext>
              </a:extLst>
            </p:cNvPr>
            <p:cNvSpPr txBox="1"/>
            <p:nvPr/>
          </p:nvSpPr>
          <p:spPr>
            <a:xfrm>
              <a:off x="6918007" y="3562667"/>
              <a:ext cx="88773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7" name="图形">
              <a:extLst>
                <a:ext uri="{FF2B5EF4-FFF2-40B4-BE49-F238E27FC236}">
                  <a16:creationId xmlns:a16="http://schemas.microsoft.com/office/drawing/2014/main" id="{689BD59B-5C21-94EA-9697-6BECD48622BC}"/>
                </a:ext>
              </a:extLst>
            </p:cNvPr>
            <p:cNvSpPr txBox="1"/>
            <p:nvPr/>
          </p:nvSpPr>
          <p:spPr>
            <a:xfrm>
              <a:off x="9631362" y="3562667"/>
              <a:ext cx="88773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0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0" y="-10694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8984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B8CCC9BC-D031-F093-82A2-A0885F8B0E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842882"/>
              </p:ext>
            </p:extLst>
          </p:nvPr>
        </p:nvGraphicFramePr>
        <p:xfrm>
          <a:off x="975361" y="2181860"/>
          <a:ext cx="2710180" cy="312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5647C1CB-A64E-8A03-3097-9B3487CC7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997101"/>
              </p:ext>
            </p:extLst>
          </p:nvPr>
        </p:nvGraphicFramePr>
        <p:xfrm>
          <a:off x="4186767" y="2181860"/>
          <a:ext cx="2710180" cy="312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1">
            <a:extLst>
              <a:ext uri="{FF2B5EF4-FFF2-40B4-BE49-F238E27FC236}">
                <a16:creationId xmlns:a16="http://schemas.microsoft.com/office/drawing/2014/main" id="{D9075B5F-0629-A2E8-B488-953677B99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003" y="3192479"/>
            <a:ext cx="3279195" cy="81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6849A46-F0B8-5A18-937A-F718133415E9}"/>
              </a:ext>
            </a:extLst>
          </p:cNvPr>
          <p:cNvSpPr/>
          <p:nvPr/>
        </p:nvSpPr>
        <p:spPr>
          <a:xfrm>
            <a:off x="7647889" y="2397864"/>
            <a:ext cx="2669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Source Han Serif SC" panose="02020700000000000000" pitchFamily="18" charset="-122"/>
              </a:rPr>
              <a:t>Add Subtitle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52D46CE-5358-627A-A09F-DFF4165CD308}"/>
              </a:ext>
            </a:extLst>
          </p:cNvPr>
          <p:cNvSpPr/>
          <p:nvPr/>
        </p:nvSpPr>
        <p:spPr>
          <a:xfrm>
            <a:off x="7745003" y="2939643"/>
            <a:ext cx="3556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  <a:latin typeface="Source Han Serif SC" panose="02020700000000000000" pitchFamily="18" charset="-122"/>
              <a:ea typeface="Source Han Serif SC" panose="02020700000000000000" pitchFamily="18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10" name="圆角矩形 7">
            <a:extLst>
              <a:ext uri="{FF2B5EF4-FFF2-40B4-BE49-F238E27FC236}">
                <a16:creationId xmlns:a16="http://schemas.microsoft.com/office/drawing/2014/main" id="{B171306D-70D0-734B-A239-39BBF1C3C397}"/>
              </a:ext>
            </a:extLst>
          </p:cNvPr>
          <p:cNvSpPr/>
          <p:nvPr/>
        </p:nvSpPr>
        <p:spPr>
          <a:xfrm>
            <a:off x="7728071" y="4657883"/>
            <a:ext cx="2733543" cy="10736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Source Han Serif SC" panose="02020700000000000000" pitchFamily="18" charset="-122"/>
              <a:ea typeface="Source Han Serif SC" panose="02020700000000000000" pitchFamily="18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11" name="圆角矩形 8">
            <a:extLst>
              <a:ext uri="{FF2B5EF4-FFF2-40B4-BE49-F238E27FC236}">
                <a16:creationId xmlns:a16="http://schemas.microsoft.com/office/drawing/2014/main" id="{36FF2848-E92A-C0B5-B3F2-82BE31381A3C}"/>
              </a:ext>
            </a:extLst>
          </p:cNvPr>
          <p:cNvSpPr/>
          <p:nvPr/>
        </p:nvSpPr>
        <p:spPr>
          <a:xfrm>
            <a:off x="7728071" y="4657883"/>
            <a:ext cx="1161381" cy="10736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 defTabSz="1219170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Source Han Serif SC" panose="02020700000000000000" pitchFamily="18" charset="-122"/>
              <a:ea typeface="Source Han Serif SC" panose="02020700000000000000" pitchFamily="18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85EAC3D-3247-219F-2FE7-22CA1520A0AB}"/>
              </a:ext>
            </a:extLst>
          </p:cNvPr>
          <p:cNvSpPr/>
          <p:nvPr/>
        </p:nvSpPr>
        <p:spPr>
          <a:xfrm>
            <a:off x="10587318" y="4575813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Source Han Serif SC" panose="02020700000000000000" pitchFamily="18" charset="-122"/>
              </a:rPr>
              <a:t>44%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13" name="圆角矩形 10">
            <a:extLst>
              <a:ext uri="{FF2B5EF4-FFF2-40B4-BE49-F238E27FC236}">
                <a16:creationId xmlns:a16="http://schemas.microsoft.com/office/drawing/2014/main" id="{B091CDC4-79A5-2B6F-3D81-BE7D54AAB290}"/>
              </a:ext>
            </a:extLst>
          </p:cNvPr>
          <p:cNvSpPr/>
          <p:nvPr/>
        </p:nvSpPr>
        <p:spPr>
          <a:xfrm>
            <a:off x="7735539" y="4929007"/>
            <a:ext cx="2733543" cy="10736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zh-CN" altLang="en-US" sz="1600">
              <a:solidFill>
                <a:prstClr val="black">
                  <a:lumMod val="65000"/>
                  <a:lumOff val="35000"/>
                </a:prstClr>
              </a:solidFill>
              <a:latin typeface="Source Han Serif SC" panose="02020700000000000000" pitchFamily="18" charset="-122"/>
              <a:ea typeface="Source Han Serif SC" panose="02020700000000000000" pitchFamily="18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14" name="圆角矩形 11">
            <a:extLst>
              <a:ext uri="{FF2B5EF4-FFF2-40B4-BE49-F238E27FC236}">
                <a16:creationId xmlns:a16="http://schemas.microsoft.com/office/drawing/2014/main" id="{9AB5F41D-989B-02A5-0522-1FE552ACE196}"/>
              </a:ext>
            </a:extLst>
          </p:cNvPr>
          <p:cNvSpPr/>
          <p:nvPr/>
        </p:nvSpPr>
        <p:spPr>
          <a:xfrm>
            <a:off x="7735540" y="4929007"/>
            <a:ext cx="1592233" cy="107360"/>
          </a:xfrm>
          <a:prstGeom prst="roundRect">
            <a:avLst>
              <a:gd name="adj" fmla="val 50000"/>
            </a:avLst>
          </a:prstGeom>
          <a:solidFill>
            <a:srgbClr val="2B65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 defTabSz="1219170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Source Han Serif SC" panose="02020700000000000000" pitchFamily="18" charset="-122"/>
              <a:ea typeface="Source Han Serif SC" panose="02020700000000000000" pitchFamily="18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CDD282A-BDBE-0DC4-1632-8DB526307B62}"/>
              </a:ext>
            </a:extLst>
          </p:cNvPr>
          <p:cNvSpPr/>
          <p:nvPr/>
        </p:nvSpPr>
        <p:spPr>
          <a:xfrm>
            <a:off x="10594784" y="4846937"/>
            <a:ext cx="500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+mn-ea"/>
                <a:sym typeface="Source Han Serif SC" panose="02020700000000000000" pitchFamily="18" charset="-122"/>
              </a:rPr>
              <a:t>56%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  <a:cs typeface="+mn-ea"/>
              <a:sym typeface="Source Han Serif SC" panose="02020700000000000000" pitchFamily="18" charset="-122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837AD0C-259A-6B86-6810-4BDB3773BE98}"/>
              </a:ext>
            </a:extLst>
          </p:cNvPr>
          <p:cNvSpPr txBox="1"/>
          <p:nvPr/>
        </p:nvSpPr>
        <p:spPr>
          <a:xfrm>
            <a:off x="4549775" y="517728"/>
            <a:ext cx="355082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04.Add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7624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Graphic spid="2" grpId="0">
        <p:bldAsOne/>
      </p:bldGraphic>
      <p:bldGraphic spid="4" grpId="0">
        <p:bldAsOne/>
      </p:bldGraphic>
      <p:bldP spid="5" grpId="0"/>
      <p:bldP spid="6" grpId="0"/>
      <p:bldP spid="8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F7425F-06A1-5872-0C4D-B99C56C8EB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515" y="1971040"/>
            <a:ext cx="4023995" cy="35356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88A6713-72C9-99FE-6CF1-676F428F430D}"/>
              </a:ext>
            </a:extLst>
          </p:cNvPr>
          <p:cNvSpPr txBox="1"/>
          <p:nvPr/>
        </p:nvSpPr>
        <p:spPr>
          <a:xfrm>
            <a:off x="5286375" y="2351405"/>
            <a:ext cx="3117215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2B6587"/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思源宋体" panose="02020400000000000000" charset="-122"/>
              </a:rPr>
              <a:t>SHURUCICHUBIAOTI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892852E-ED27-8621-5459-ECEB30C7B98E}"/>
              </a:ext>
            </a:extLst>
          </p:cNvPr>
          <p:cNvSpPr txBox="1"/>
          <p:nvPr/>
        </p:nvSpPr>
        <p:spPr>
          <a:xfrm>
            <a:off x="5286375" y="1818640"/>
            <a:ext cx="329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思源宋体" panose="02020400000000000000" charset="-122"/>
              </a:rPr>
              <a:t>Add Subtitle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思源宋体" panose="02020400000000000000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31A79F-E5BD-E8A0-9D36-F29025D116D5}"/>
              </a:ext>
            </a:extLst>
          </p:cNvPr>
          <p:cNvSpPr txBox="1"/>
          <p:nvPr/>
        </p:nvSpPr>
        <p:spPr>
          <a:xfrm>
            <a:off x="5286375" y="2693670"/>
            <a:ext cx="5931535" cy="340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1188CE9-0F91-DD94-8ECA-08F8C0F7E242}"/>
              </a:ext>
            </a:extLst>
          </p:cNvPr>
          <p:cNvGrpSpPr/>
          <p:nvPr/>
        </p:nvGrpSpPr>
        <p:grpSpPr>
          <a:xfrm>
            <a:off x="5405931" y="3524315"/>
            <a:ext cx="2966085" cy="981710"/>
            <a:chOff x="8534" y="6536"/>
            <a:chExt cx="4671" cy="1546"/>
          </a:xfrm>
        </p:grpSpPr>
        <p:sp>
          <p:nvSpPr>
            <p:cNvPr id="20" name="Oval 2">
              <a:extLst>
                <a:ext uri="{FF2B5EF4-FFF2-40B4-BE49-F238E27FC236}">
                  <a16:creationId xmlns:a16="http://schemas.microsoft.com/office/drawing/2014/main" id="{951DE1FC-B115-AF19-D3C8-3D1AC79D7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4" y="6821"/>
              <a:ext cx="932" cy="932"/>
            </a:xfrm>
            <a:prstGeom prst="roundRect">
              <a:avLst/>
            </a:prstGeom>
            <a:solidFill>
              <a:srgbClr val="2B6587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en-US" sz="2400" b="0" i="0" u="none" strike="noStrike" kern="0" cap="none" spc="0" normalizeH="0" baseline="0" noProof="0">
                <a:ln>
                  <a:noFill/>
                </a:ln>
                <a:solidFill>
                  <a:srgbClr val="A37E7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48AA003-FB0B-0D44-22B6-8BD8653D431F}"/>
                </a:ext>
              </a:extLst>
            </p:cNvPr>
            <p:cNvSpPr txBox="1"/>
            <p:nvPr/>
          </p:nvSpPr>
          <p:spPr>
            <a:xfrm>
              <a:off x="9592" y="6536"/>
              <a:ext cx="3613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思源宋体" panose="02020400000000000000" charset="-122"/>
                </a:rPr>
                <a:t>Add Subtitle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思源宋体" panose="02020400000000000000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60707AB-AF5C-F16B-865D-F4CBC6012C55}"/>
                </a:ext>
              </a:extLst>
            </p:cNvPr>
            <p:cNvSpPr txBox="1"/>
            <p:nvPr/>
          </p:nvSpPr>
          <p:spPr>
            <a:xfrm>
              <a:off x="9592" y="7116"/>
              <a:ext cx="3416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" panose="02020400000000000000" charset="-122"/>
                <a:ea typeface="思源宋体" panose="02020400000000000000" charset="-122"/>
                <a:cs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CB34318-FB8D-3602-5D49-904D1DAE93E0}"/>
              </a:ext>
            </a:extLst>
          </p:cNvPr>
          <p:cNvGrpSpPr/>
          <p:nvPr/>
        </p:nvGrpSpPr>
        <p:grpSpPr>
          <a:xfrm>
            <a:off x="8295181" y="3524315"/>
            <a:ext cx="2922905" cy="981710"/>
            <a:chOff x="8534" y="6536"/>
            <a:chExt cx="4603" cy="1546"/>
          </a:xfrm>
        </p:grpSpPr>
        <p:sp>
          <p:nvSpPr>
            <p:cNvPr id="15" name="Oval 2">
              <a:extLst>
                <a:ext uri="{FF2B5EF4-FFF2-40B4-BE49-F238E27FC236}">
                  <a16:creationId xmlns:a16="http://schemas.microsoft.com/office/drawing/2014/main" id="{7891D6C5-C320-521B-81BC-DFDA2A10E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4" y="6821"/>
              <a:ext cx="932" cy="932"/>
            </a:xfrm>
            <a:prstGeom prst="roundRect">
              <a:avLst/>
            </a:prstGeom>
            <a:solidFill>
              <a:srgbClr val="2B6587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en-US" sz="2400" b="0" i="0" u="none" strike="noStrike" kern="0" cap="none" spc="0" normalizeH="0" baseline="0" noProof="0">
                <a:ln>
                  <a:noFill/>
                </a:ln>
                <a:solidFill>
                  <a:srgbClr val="A37E7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14E8904-9DF2-8A7E-C84E-E46E49C8B18E}"/>
                </a:ext>
              </a:extLst>
            </p:cNvPr>
            <p:cNvSpPr txBox="1"/>
            <p:nvPr/>
          </p:nvSpPr>
          <p:spPr>
            <a:xfrm>
              <a:off x="9592" y="6536"/>
              <a:ext cx="354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思源宋体" panose="02020400000000000000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Subtitle text</a:t>
              </a:r>
              <a:endParaRPr lang="en-US" altLang="zh-CN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60BDA0D-7BA0-E1F1-CF50-65289346D10C}"/>
                </a:ext>
              </a:extLst>
            </p:cNvPr>
            <p:cNvSpPr txBox="1"/>
            <p:nvPr/>
          </p:nvSpPr>
          <p:spPr>
            <a:xfrm>
              <a:off x="9592" y="7116"/>
              <a:ext cx="3545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" panose="02020400000000000000" charset="-122"/>
                <a:ea typeface="思源宋体" panose="02020400000000000000" charset="-122"/>
                <a:cs typeface="+mn-lt"/>
              </a:endParaRPr>
            </a:p>
          </p:txBody>
        </p:sp>
      </p:grpSp>
      <p:sp>
        <p:nvSpPr>
          <p:cNvPr id="25" name="3">
            <a:extLst>
              <a:ext uri="{FF2B5EF4-FFF2-40B4-BE49-F238E27FC236}">
                <a16:creationId xmlns:a16="http://schemas.microsoft.com/office/drawing/2014/main" id="{F0E38890-08C7-6629-E943-35007618162B}"/>
              </a:ext>
            </a:extLst>
          </p:cNvPr>
          <p:cNvSpPr>
            <a:spLocks noChangeAspect="1"/>
          </p:cNvSpPr>
          <p:nvPr/>
        </p:nvSpPr>
        <p:spPr>
          <a:xfrm>
            <a:off x="5574030" y="3863763"/>
            <a:ext cx="285664" cy="275297"/>
          </a:xfrm>
          <a:custGeom>
            <a:avLst/>
            <a:gdLst>
              <a:gd name="connsiteX0" fmla="*/ 62032 w 596327"/>
              <a:gd name="connsiteY0" fmla="*/ 471572 h 574685"/>
              <a:gd name="connsiteX1" fmla="*/ 47689 w 596327"/>
              <a:gd name="connsiteY1" fmla="*/ 485893 h 574685"/>
              <a:gd name="connsiteX2" fmla="*/ 47689 w 596327"/>
              <a:gd name="connsiteY2" fmla="*/ 512746 h 574685"/>
              <a:gd name="connsiteX3" fmla="*/ 62032 w 596327"/>
              <a:gd name="connsiteY3" fmla="*/ 527067 h 574685"/>
              <a:gd name="connsiteX4" fmla="*/ 422752 w 596327"/>
              <a:gd name="connsiteY4" fmla="*/ 527067 h 574685"/>
              <a:gd name="connsiteX5" fmla="*/ 421676 w 596327"/>
              <a:gd name="connsiteY5" fmla="*/ 471572 h 574685"/>
              <a:gd name="connsiteX6" fmla="*/ 146647 w 596327"/>
              <a:gd name="connsiteY6" fmla="*/ 334057 h 574685"/>
              <a:gd name="connsiteX7" fmla="*/ 176754 w 596327"/>
              <a:gd name="connsiteY7" fmla="*/ 334057 h 574685"/>
              <a:gd name="connsiteX8" fmla="*/ 191091 w 596327"/>
              <a:gd name="connsiteY8" fmla="*/ 349090 h 574685"/>
              <a:gd name="connsiteX9" fmla="*/ 191091 w 596327"/>
              <a:gd name="connsiteY9" fmla="*/ 379156 h 574685"/>
              <a:gd name="connsiteX10" fmla="*/ 176754 w 596327"/>
              <a:gd name="connsiteY10" fmla="*/ 393473 h 574685"/>
              <a:gd name="connsiteX11" fmla="*/ 146647 w 596327"/>
              <a:gd name="connsiteY11" fmla="*/ 393473 h 574685"/>
              <a:gd name="connsiteX12" fmla="*/ 132310 w 596327"/>
              <a:gd name="connsiteY12" fmla="*/ 379156 h 574685"/>
              <a:gd name="connsiteX13" fmla="*/ 132310 w 596327"/>
              <a:gd name="connsiteY13" fmla="*/ 348374 h 574685"/>
              <a:gd name="connsiteX14" fmla="*/ 146647 w 596327"/>
              <a:gd name="connsiteY14" fmla="*/ 334057 h 574685"/>
              <a:gd name="connsiteX15" fmla="*/ 371842 w 596327"/>
              <a:gd name="connsiteY15" fmla="*/ 269241 h 574685"/>
              <a:gd name="connsiteX16" fmla="*/ 364671 w 596327"/>
              <a:gd name="connsiteY16" fmla="*/ 276401 h 574685"/>
              <a:gd name="connsiteX17" fmla="*/ 364671 w 596327"/>
              <a:gd name="connsiteY17" fmla="*/ 284994 h 574685"/>
              <a:gd name="connsiteX18" fmla="*/ 371842 w 596327"/>
              <a:gd name="connsiteY18" fmla="*/ 292155 h 574685"/>
              <a:gd name="connsiteX19" fmla="*/ 434953 w 596327"/>
              <a:gd name="connsiteY19" fmla="*/ 292155 h 574685"/>
              <a:gd name="connsiteX20" fmla="*/ 483003 w 596327"/>
              <a:gd name="connsiteY20" fmla="*/ 292155 h 574685"/>
              <a:gd name="connsiteX21" fmla="*/ 536431 w 596327"/>
              <a:gd name="connsiteY21" fmla="*/ 292155 h 574685"/>
              <a:gd name="connsiteX22" fmla="*/ 536072 w 596327"/>
              <a:gd name="connsiteY22" fmla="*/ 269241 h 574685"/>
              <a:gd name="connsiteX23" fmla="*/ 483003 w 596327"/>
              <a:gd name="connsiteY23" fmla="*/ 269241 h 574685"/>
              <a:gd name="connsiteX24" fmla="*/ 434953 w 596327"/>
              <a:gd name="connsiteY24" fmla="*/ 269241 h 574685"/>
              <a:gd name="connsiteX25" fmla="*/ 146647 w 596327"/>
              <a:gd name="connsiteY25" fmla="*/ 230961 h 574685"/>
              <a:gd name="connsiteX26" fmla="*/ 176754 w 596327"/>
              <a:gd name="connsiteY26" fmla="*/ 230961 h 574685"/>
              <a:gd name="connsiteX27" fmla="*/ 191091 w 596327"/>
              <a:gd name="connsiteY27" fmla="*/ 245281 h 574685"/>
              <a:gd name="connsiteX28" fmla="*/ 191091 w 596327"/>
              <a:gd name="connsiteY28" fmla="*/ 275352 h 574685"/>
              <a:gd name="connsiteX29" fmla="*/ 176754 w 596327"/>
              <a:gd name="connsiteY29" fmla="*/ 289671 h 574685"/>
              <a:gd name="connsiteX30" fmla="*/ 146647 w 596327"/>
              <a:gd name="connsiteY30" fmla="*/ 289671 h 574685"/>
              <a:gd name="connsiteX31" fmla="*/ 132310 w 596327"/>
              <a:gd name="connsiteY31" fmla="*/ 275352 h 574685"/>
              <a:gd name="connsiteX32" fmla="*/ 132310 w 596327"/>
              <a:gd name="connsiteY32" fmla="*/ 245281 h 574685"/>
              <a:gd name="connsiteX33" fmla="*/ 146647 w 596327"/>
              <a:gd name="connsiteY33" fmla="*/ 230961 h 574685"/>
              <a:gd name="connsiteX34" fmla="*/ 420248 w 596327"/>
              <a:gd name="connsiteY34" fmla="*/ 175073 h 574685"/>
              <a:gd name="connsiteX35" fmla="*/ 434920 w 596327"/>
              <a:gd name="connsiteY35" fmla="*/ 175073 h 574685"/>
              <a:gd name="connsiteX36" fmla="*/ 435636 w 596327"/>
              <a:gd name="connsiteY36" fmla="*/ 175073 h 574685"/>
              <a:gd name="connsiteX37" fmla="*/ 443151 w 596327"/>
              <a:gd name="connsiteY37" fmla="*/ 182232 h 574685"/>
              <a:gd name="connsiteX38" fmla="*/ 443151 w 596327"/>
              <a:gd name="connsiteY38" fmla="*/ 197623 h 574685"/>
              <a:gd name="connsiteX39" fmla="*/ 435994 w 596327"/>
              <a:gd name="connsiteY39" fmla="*/ 204781 h 574685"/>
              <a:gd name="connsiteX40" fmla="*/ 434920 w 596327"/>
              <a:gd name="connsiteY40" fmla="*/ 204781 h 574685"/>
              <a:gd name="connsiteX41" fmla="*/ 420248 w 596327"/>
              <a:gd name="connsiteY41" fmla="*/ 204781 h 574685"/>
              <a:gd name="connsiteX42" fmla="*/ 413090 w 596327"/>
              <a:gd name="connsiteY42" fmla="*/ 197623 h 574685"/>
              <a:gd name="connsiteX43" fmla="*/ 413090 w 596327"/>
              <a:gd name="connsiteY43" fmla="*/ 182232 h 574685"/>
              <a:gd name="connsiteX44" fmla="*/ 420248 w 596327"/>
              <a:gd name="connsiteY44" fmla="*/ 175073 h 574685"/>
              <a:gd name="connsiteX45" fmla="*/ 146647 w 596327"/>
              <a:gd name="connsiteY45" fmla="*/ 127441 h 574685"/>
              <a:gd name="connsiteX46" fmla="*/ 176754 w 596327"/>
              <a:gd name="connsiteY46" fmla="*/ 127441 h 574685"/>
              <a:gd name="connsiteX47" fmla="*/ 191091 w 596327"/>
              <a:gd name="connsiteY47" fmla="*/ 141778 h 574685"/>
              <a:gd name="connsiteX48" fmla="*/ 191091 w 596327"/>
              <a:gd name="connsiteY48" fmla="*/ 171885 h 574685"/>
              <a:gd name="connsiteX49" fmla="*/ 176754 w 596327"/>
              <a:gd name="connsiteY49" fmla="*/ 186222 h 574685"/>
              <a:gd name="connsiteX50" fmla="*/ 146647 w 596327"/>
              <a:gd name="connsiteY50" fmla="*/ 186222 h 574685"/>
              <a:gd name="connsiteX51" fmla="*/ 132310 w 596327"/>
              <a:gd name="connsiteY51" fmla="*/ 171885 h 574685"/>
              <a:gd name="connsiteX52" fmla="*/ 132310 w 596327"/>
              <a:gd name="connsiteY52" fmla="*/ 141778 h 574685"/>
              <a:gd name="connsiteX53" fmla="*/ 146647 w 596327"/>
              <a:gd name="connsiteY53" fmla="*/ 127441 h 574685"/>
              <a:gd name="connsiteX54" fmla="*/ 420248 w 596327"/>
              <a:gd name="connsiteY54" fmla="*/ 117421 h 574685"/>
              <a:gd name="connsiteX55" fmla="*/ 431699 w 596327"/>
              <a:gd name="connsiteY55" fmla="*/ 117421 h 574685"/>
              <a:gd name="connsiteX56" fmla="*/ 434920 w 596327"/>
              <a:gd name="connsiteY56" fmla="*/ 117421 h 574685"/>
              <a:gd name="connsiteX57" fmla="*/ 435636 w 596327"/>
              <a:gd name="connsiteY57" fmla="*/ 117421 h 574685"/>
              <a:gd name="connsiteX58" fmla="*/ 443151 w 596327"/>
              <a:gd name="connsiteY58" fmla="*/ 124954 h 574685"/>
              <a:gd name="connsiteX59" fmla="*/ 443151 w 596327"/>
              <a:gd name="connsiteY59" fmla="*/ 140378 h 574685"/>
              <a:gd name="connsiteX60" fmla="*/ 435994 w 596327"/>
              <a:gd name="connsiteY60" fmla="*/ 147552 h 574685"/>
              <a:gd name="connsiteX61" fmla="*/ 434920 w 596327"/>
              <a:gd name="connsiteY61" fmla="*/ 147552 h 574685"/>
              <a:gd name="connsiteX62" fmla="*/ 431699 w 596327"/>
              <a:gd name="connsiteY62" fmla="*/ 147552 h 574685"/>
              <a:gd name="connsiteX63" fmla="*/ 420248 w 596327"/>
              <a:gd name="connsiteY63" fmla="*/ 147552 h 574685"/>
              <a:gd name="connsiteX64" fmla="*/ 413090 w 596327"/>
              <a:gd name="connsiteY64" fmla="*/ 140378 h 574685"/>
              <a:gd name="connsiteX65" fmla="*/ 413090 w 596327"/>
              <a:gd name="connsiteY65" fmla="*/ 124595 h 574685"/>
              <a:gd name="connsiteX66" fmla="*/ 420248 w 596327"/>
              <a:gd name="connsiteY66" fmla="*/ 117421 h 574685"/>
              <a:gd name="connsiteX67" fmla="*/ 420249 w 596327"/>
              <a:gd name="connsiteY67" fmla="*/ 60192 h 574685"/>
              <a:gd name="connsiteX68" fmla="*/ 435640 w 596327"/>
              <a:gd name="connsiteY68" fmla="*/ 60192 h 574685"/>
              <a:gd name="connsiteX69" fmla="*/ 442798 w 596327"/>
              <a:gd name="connsiteY69" fmla="*/ 67349 h 574685"/>
              <a:gd name="connsiteX70" fmla="*/ 442798 w 596327"/>
              <a:gd name="connsiteY70" fmla="*/ 71644 h 574685"/>
              <a:gd name="connsiteX71" fmla="*/ 442798 w 596327"/>
              <a:gd name="connsiteY71" fmla="*/ 83096 h 574685"/>
              <a:gd name="connsiteX72" fmla="*/ 435640 w 596327"/>
              <a:gd name="connsiteY72" fmla="*/ 90253 h 574685"/>
              <a:gd name="connsiteX73" fmla="*/ 420249 w 596327"/>
              <a:gd name="connsiteY73" fmla="*/ 90253 h 574685"/>
              <a:gd name="connsiteX74" fmla="*/ 413090 w 596327"/>
              <a:gd name="connsiteY74" fmla="*/ 83096 h 574685"/>
              <a:gd name="connsiteX75" fmla="*/ 413090 w 596327"/>
              <a:gd name="connsiteY75" fmla="*/ 71644 h 574685"/>
              <a:gd name="connsiteX76" fmla="*/ 413090 w 596327"/>
              <a:gd name="connsiteY76" fmla="*/ 67349 h 574685"/>
              <a:gd name="connsiteX77" fmla="*/ 420249 w 596327"/>
              <a:gd name="connsiteY77" fmla="*/ 60192 h 574685"/>
              <a:gd name="connsiteX78" fmla="*/ 391206 w 596327"/>
              <a:gd name="connsiteY78" fmla="*/ 47618 h 574685"/>
              <a:gd name="connsiteX79" fmla="*/ 384034 w 596327"/>
              <a:gd name="connsiteY79" fmla="*/ 54779 h 574685"/>
              <a:gd name="connsiteX80" fmla="*/ 384034 w 596327"/>
              <a:gd name="connsiteY80" fmla="*/ 93088 h 574685"/>
              <a:gd name="connsiteX81" fmla="*/ 384034 w 596327"/>
              <a:gd name="connsiteY81" fmla="*/ 214462 h 574685"/>
              <a:gd name="connsiteX82" fmla="*/ 391206 w 596327"/>
              <a:gd name="connsiteY82" fmla="*/ 221622 h 574685"/>
              <a:gd name="connsiteX83" fmla="*/ 434953 w 596327"/>
              <a:gd name="connsiteY83" fmla="*/ 221622 h 574685"/>
              <a:gd name="connsiteX84" fmla="*/ 483003 w 596327"/>
              <a:gd name="connsiteY84" fmla="*/ 221622 h 574685"/>
              <a:gd name="connsiteX85" fmla="*/ 541093 w 596327"/>
              <a:gd name="connsiteY85" fmla="*/ 221622 h 574685"/>
              <a:gd name="connsiteX86" fmla="*/ 548264 w 596327"/>
              <a:gd name="connsiteY86" fmla="*/ 214462 h 574685"/>
              <a:gd name="connsiteX87" fmla="*/ 548264 w 596327"/>
              <a:gd name="connsiteY87" fmla="*/ 54779 h 574685"/>
              <a:gd name="connsiteX88" fmla="*/ 541093 w 596327"/>
              <a:gd name="connsiteY88" fmla="*/ 47618 h 574685"/>
              <a:gd name="connsiteX89" fmla="*/ 465074 w 596327"/>
              <a:gd name="connsiteY89" fmla="*/ 47618 h 574685"/>
              <a:gd name="connsiteX90" fmla="*/ 28685 w 596327"/>
              <a:gd name="connsiteY90" fmla="*/ 45515 h 574685"/>
              <a:gd name="connsiteX91" fmla="*/ 269643 w 596327"/>
              <a:gd name="connsiteY91" fmla="*/ 45515 h 574685"/>
              <a:gd name="connsiteX92" fmla="*/ 269643 w 596327"/>
              <a:gd name="connsiteY92" fmla="*/ 93133 h 574685"/>
              <a:gd name="connsiteX93" fmla="*/ 110080 w 596327"/>
              <a:gd name="connsiteY93" fmla="*/ 93133 h 574685"/>
              <a:gd name="connsiteX94" fmla="*/ 95737 w 596327"/>
              <a:gd name="connsiteY94" fmla="*/ 107454 h 574685"/>
              <a:gd name="connsiteX95" fmla="*/ 95737 w 596327"/>
              <a:gd name="connsiteY95" fmla="*/ 409991 h 574685"/>
              <a:gd name="connsiteX96" fmla="*/ 110080 w 596327"/>
              <a:gd name="connsiteY96" fmla="*/ 424312 h 574685"/>
              <a:gd name="connsiteX97" fmla="*/ 420601 w 596327"/>
              <a:gd name="connsiteY97" fmla="*/ 424312 h 574685"/>
              <a:gd name="connsiteX98" fmla="*/ 434943 w 596327"/>
              <a:gd name="connsiteY98" fmla="*/ 409991 h 574685"/>
              <a:gd name="connsiteX99" fmla="*/ 434943 w 596327"/>
              <a:gd name="connsiteY99" fmla="*/ 388151 h 574685"/>
              <a:gd name="connsiteX100" fmla="*/ 483350 w 596327"/>
              <a:gd name="connsiteY100" fmla="*/ 388151 h 574685"/>
              <a:gd name="connsiteX101" fmla="*/ 483350 w 596327"/>
              <a:gd name="connsiteY101" fmla="*/ 420016 h 574685"/>
              <a:gd name="connsiteX102" fmla="*/ 483350 w 596327"/>
              <a:gd name="connsiteY102" fmla="*/ 442930 h 574685"/>
              <a:gd name="connsiteX103" fmla="*/ 482991 w 596327"/>
              <a:gd name="connsiteY103" fmla="*/ 452596 h 574685"/>
              <a:gd name="connsiteX104" fmla="*/ 474386 w 596327"/>
              <a:gd name="connsiteY104" fmla="*/ 469424 h 574685"/>
              <a:gd name="connsiteX105" fmla="*/ 467214 w 596327"/>
              <a:gd name="connsiteY105" fmla="*/ 491622 h 574685"/>
              <a:gd name="connsiteX106" fmla="*/ 478689 w 596327"/>
              <a:gd name="connsiteY106" fmla="*/ 537092 h 574685"/>
              <a:gd name="connsiteX107" fmla="*/ 476537 w 596327"/>
              <a:gd name="connsiteY107" fmla="*/ 567166 h 574685"/>
              <a:gd name="connsiteX108" fmla="*/ 457892 w 596327"/>
              <a:gd name="connsiteY108" fmla="*/ 574685 h 574685"/>
              <a:gd name="connsiteX109" fmla="*/ 28685 w 596327"/>
              <a:gd name="connsiteY109" fmla="*/ 574685 h 574685"/>
              <a:gd name="connsiteX110" fmla="*/ 0 w 596327"/>
              <a:gd name="connsiteY110" fmla="*/ 546043 h 574685"/>
              <a:gd name="connsiteX111" fmla="*/ 0 w 596327"/>
              <a:gd name="connsiteY111" fmla="*/ 447226 h 574685"/>
              <a:gd name="connsiteX112" fmla="*/ 0 w 596327"/>
              <a:gd name="connsiteY112" fmla="*/ 74157 h 574685"/>
              <a:gd name="connsiteX113" fmla="*/ 28685 w 596327"/>
              <a:gd name="connsiteY113" fmla="*/ 45515 h 574685"/>
              <a:gd name="connsiteX114" fmla="*/ 331323 w 596327"/>
              <a:gd name="connsiteY114" fmla="*/ 0 h 574685"/>
              <a:gd name="connsiteX115" fmla="*/ 581971 w 596327"/>
              <a:gd name="connsiteY115" fmla="*/ 0 h 574685"/>
              <a:gd name="connsiteX116" fmla="*/ 596314 w 596327"/>
              <a:gd name="connsiteY116" fmla="*/ 14321 h 574685"/>
              <a:gd name="connsiteX117" fmla="*/ 596314 w 596327"/>
              <a:gd name="connsiteY117" fmla="*/ 245969 h 574685"/>
              <a:gd name="connsiteX118" fmla="*/ 591294 w 596327"/>
              <a:gd name="connsiteY118" fmla="*/ 259216 h 574685"/>
              <a:gd name="connsiteX119" fmla="*/ 588066 w 596327"/>
              <a:gd name="connsiteY119" fmla="*/ 263870 h 574685"/>
              <a:gd name="connsiteX120" fmla="*/ 582688 w 596327"/>
              <a:gd name="connsiteY120" fmla="*/ 281056 h 574685"/>
              <a:gd name="connsiteX121" fmla="*/ 590576 w 596327"/>
              <a:gd name="connsiteY121" fmla="*/ 300389 h 574685"/>
              <a:gd name="connsiteX122" fmla="*/ 591294 w 596327"/>
              <a:gd name="connsiteY122" fmla="*/ 330464 h 574685"/>
              <a:gd name="connsiteX123" fmla="*/ 571213 w 596327"/>
              <a:gd name="connsiteY123" fmla="*/ 339773 h 574685"/>
              <a:gd name="connsiteX124" fmla="*/ 483003 w 596327"/>
              <a:gd name="connsiteY124" fmla="*/ 339773 h 574685"/>
              <a:gd name="connsiteX125" fmla="*/ 434953 w 596327"/>
              <a:gd name="connsiteY125" fmla="*/ 339773 h 574685"/>
              <a:gd name="connsiteX126" fmla="*/ 331323 w 596327"/>
              <a:gd name="connsiteY126" fmla="*/ 339773 h 574685"/>
              <a:gd name="connsiteX127" fmla="*/ 316980 w 596327"/>
              <a:gd name="connsiteY127" fmla="*/ 325452 h 574685"/>
              <a:gd name="connsiteX128" fmla="*/ 316980 w 596327"/>
              <a:gd name="connsiteY128" fmla="*/ 245252 h 574685"/>
              <a:gd name="connsiteX129" fmla="*/ 316980 w 596327"/>
              <a:gd name="connsiteY129" fmla="*/ 93088 h 574685"/>
              <a:gd name="connsiteX130" fmla="*/ 316980 w 596327"/>
              <a:gd name="connsiteY130" fmla="*/ 45470 h 574685"/>
              <a:gd name="connsiteX131" fmla="*/ 316980 w 596327"/>
              <a:gd name="connsiteY131" fmla="*/ 14321 h 574685"/>
              <a:gd name="connsiteX132" fmla="*/ 331323 w 596327"/>
              <a:gd name="connsiteY132" fmla="*/ 0 h 57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96327" h="574685">
                <a:moveTo>
                  <a:pt x="62032" y="471572"/>
                </a:moveTo>
                <a:cubicBezTo>
                  <a:pt x="54144" y="471572"/>
                  <a:pt x="47689" y="478017"/>
                  <a:pt x="47689" y="485893"/>
                </a:cubicBezTo>
                <a:lnTo>
                  <a:pt x="47689" y="512746"/>
                </a:lnTo>
                <a:cubicBezTo>
                  <a:pt x="47689" y="520980"/>
                  <a:pt x="54144" y="527067"/>
                  <a:pt x="62032" y="527067"/>
                </a:cubicBezTo>
                <a:lnTo>
                  <a:pt x="422752" y="527067"/>
                </a:lnTo>
                <a:cubicBezTo>
                  <a:pt x="418449" y="511672"/>
                  <a:pt x="416298" y="492338"/>
                  <a:pt x="421676" y="471572"/>
                </a:cubicBezTo>
                <a:close/>
                <a:moveTo>
                  <a:pt x="146647" y="334057"/>
                </a:moveTo>
                <a:lnTo>
                  <a:pt x="176754" y="334057"/>
                </a:lnTo>
                <a:cubicBezTo>
                  <a:pt x="184639" y="334057"/>
                  <a:pt x="191091" y="340500"/>
                  <a:pt x="191091" y="349090"/>
                </a:cubicBezTo>
                <a:lnTo>
                  <a:pt x="191091" y="379156"/>
                </a:lnTo>
                <a:cubicBezTo>
                  <a:pt x="191091" y="387030"/>
                  <a:pt x="184998" y="393473"/>
                  <a:pt x="176754" y="393473"/>
                </a:cubicBezTo>
                <a:lnTo>
                  <a:pt x="146647" y="393473"/>
                </a:lnTo>
                <a:cubicBezTo>
                  <a:pt x="138761" y="393473"/>
                  <a:pt x="132310" y="387030"/>
                  <a:pt x="132310" y="379156"/>
                </a:cubicBezTo>
                <a:lnTo>
                  <a:pt x="132310" y="348374"/>
                </a:lnTo>
                <a:cubicBezTo>
                  <a:pt x="132310" y="340500"/>
                  <a:pt x="138761" y="334057"/>
                  <a:pt x="146647" y="334057"/>
                </a:cubicBezTo>
                <a:close/>
                <a:moveTo>
                  <a:pt x="371842" y="269241"/>
                </a:moveTo>
                <a:cubicBezTo>
                  <a:pt x="368257" y="269241"/>
                  <a:pt x="364671" y="272463"/>
                  <a:pt x="364671" y="276401"/>
                </a:cubicBezTo>
                <a:lnTo>
                  <a:pt x="364671" y="284994"/>
                </a:lnTo>
                <a:cubicBezTo>
                  <a:pt x="364671" y="288932"/>
                  <a:pt x="368257" y="292155"/>
                  <a:pt x="371842" y="292155"/>
                </a:cubicBezTo>
                <a:lnTo>
                  <a:pt x="434953" y="292155"/>
                </a:lnTo>
                <a:lnTo>
                  <a:pt x="483003" y="292155"/>
                </a:lnTo>
                <a:lnTo>
                  <a:pt x="536431" y="292155"/>
                </a:lnTo>
                <a:cubicBezTo>
                  <a:pt x="534997" y="284994"/>
                  <a:pt x="534997" y="277475"/>
                  <a:pt x="536072" y="269241"/>
                </a:cubicBezTo>
                <a:lnTo>
                  <a:pt x="483003" y="269241"/>
                </a:lnTo>
                <a:lnTo>
                  <a:pt x="434953" y="269241"/>
                </a:lnTo>
                <a:close/>
                <a:moveTo>
                  <a:pt x="146647" y="230961"/>
                </a:moveTo>
                <a:lnTo>
                  <a:pt x="176754" y="230961"/>
                </a:lnTo>
                <a:cubicBezTo>
                  <a:pt x="184998" y="230961"/>
                  <a:pt x="191091" y="237405"/>
                  <a:pt x="191091" y="245281"/>
                </a:cubicBezTo>
                <a:lnTo>
                  <a:pt x="191091" y="275352"/>
                </a:lnTo>
                <a:cubicBezTo>
                  <a:pt x="191091" y="283585"/>
                  <a:pt x="184998" y="289671"/>
                  <a:pt x="176754" y="289671"/>
                </a:cubicBezTo>
                <a:lnTo>
                  <a:pt x="146647" y="289671"/>
                </a:lnTo>
                <a:cubicBezTo>
                  <a:pt x="138761" y="289671"/>
                  <a:pt x="132310" y="283585"/>
                  <a:pt x="132310" y="275352"/>
                </a:cubicBezTo>
                <a:lnTo>
                  <a:pt x="132310" y="245281"/>
                </a:lnTo>
                <a:cubicBezTo>
                  <a:pt x="132310" y="237405"/>
                  <a:pt x="138761" y="230961"/>
                  <a:pt x="146647" y="230961"/>
                </a:cubicBezTo>
                <a:close/>
                <a:moveTo>
                  <a:pt x="420248" y="175073"/>
                </a:moveTo>
                <a:lnTo>
                  <a:pt x="434920" y="175073"/>
                </a:lnTo>
                <a:lnTo>
                  <a:pt x="435636" y="175073"/>
                </a:lnTo>
                <a:cubicBezTo>
                  <a:pt x="439930" y="175073"/>
                  <a:pt x="442793" y="177936"/>
                  <a:pt x="443151" y="182232"/>
                </a:cubicBezTo>
                <a:lnTo>
                  <a:pt x="443151" y="197623"/>
                </a:lnTo>
                <a:cubicBezTo>
                  <a:pt x="443151" y="201560"/>
                  <a:pt x="439930" y="204781"/>
                  <a:pt x="435994" y="204781"/>
                </a:cubicBezTo>
                <a:lnTo>
                  <a:pt x="434920" y="204781"/>
                </a:lnTo>
                <a:lnTo>
                  <a:pt x="420248" y="204781"/>
                </a:lnTo>
                <a:cubicBezTo>
                  <a:pt x="416311" y="204781"/>
                  <a:pt x="413090" y="201560"/>
                  <a:pt x="413090" y="197623"/>
                </a:cubicBezTo>
                <a:lnTo>
                  <a:pt x="413090" y="182232"/>
                </a:lnTo>
                <a:cubicBezTo>
                  <a:pt x="413090" y="178652"/>
                  <a:pt x="416311" y="175073"/>
                  <a:pt x="420248" y="175073"/>
                </a:cubicBezTo>
                <a:close/>
                <a:moveTo>
                  <a:pt x="146647" y="127441"/>
                </a:moveTo>
                <a:lnTo>
                  <a:pt x="176754" y="127441"/>
                </a:lnTo>
                <a:cubicBezTo>
                  <a:pt x="184998" y="127441"/>
                  <a:pt x="191091" y="133534"/>
                  <a:pt x="191091" y="141778"/>
                </a:cubicBezTo>
                <a:lnTo>
                  <a:pt x="191091" y="171885"/>
                </a:lnTo>
                <a:cubicBezTo>
                  <a:pt x="191091" y="180129"/>
                  <a:pt x="184998" y="186222"/>
                  <a:pt x="176754" y="186222"/>
                </a:cubicBezTo>
                <a:lnTo>
                  <a:pt x="146647" y="186222"/>
                </a:lnTo>
                <a:cubicBezTo>
                  <a:pt x="138761" y="186222"/>
                  <a:pt x="132310" y="180129"/>
                  <a:pt x="132310" y="171885"/>
                </a:cubicBezTo>
                <a:lnTo>
                  <a:pt x="132310" y="141778"/>
                </a:lnTo>
                <a:cubicBezTo>
                  <a:pt x="132310" y="133534"/>
                  <a:pt x="138761" y="127441"/>
                  <a:pt x="146647" y="127441"/>
                </a:cubicBezTo>
                <a:close/>
                <a:moveTo>
                  <a:pt x="420248" y="117421"/>
                </a:moveTo>
                <a:lnTo>
                  <a:pt x="431699" y="117421"/>
                </a:lnTo>
                <a:lnTo>
                  <a:pt x="434920" y="117421"/>
                </a:lnTo>
                <a:lnTo>
                  <a:pt x="435636" y="117421"/>
                </a:lnTo>
                <a:cubicBezTo>
                  <a:pt x="439930" y="117421"/>
                  <a:pt x="442793" y="120649"/>
                  <a:pt x="443151" y="124954"/>
                </a:cubicBezTo>
                <a:lnTo>
                  <a:pt x="443151" y="140378"/>
                </a:lnTo>
                <a:cubicBezTo>
                  <a:pt x="443151" y="144324"/>
                  <a:pt x="439930" y="147552"/>
                  <a:pt x="435994" y="147552"/>
                </a:cubicBezTo>
                <a:lnTo>
                  <a:pt x="434920" y="147552"/>
                </a:lnTo>
                <a:lnTo>
                  <a:pt x="431699" y="147552"/>
                </a:lnTo>
                <a:lnTo>
                  <a:pt x="420248" y="147552"/>
                </a:lnTo>
                <a:cubicBezTo>
                  <a:pt x="416311" y="147552"/>
                  <a:pt x="413090" y="144324"/>
                  <a:pt x="413090" y="140378"/>
                </a:cubicBezTo>
                <a:lnTo>
                  <a:pt x="413090" y="124595"/>
                </a:lnTo>
                <a:cubicBezTo>
                  <a:pt x="413090" y="120649"/>
                  <a:pt x="416311" y="117421"/>
                  <a:pt x="420248" y="117421"/>
                </a:cubicBezTo>
                <a:close/>
                <a:moveTo>
                  <a:pt x="420249" y="60192"/>
                </a:moveTo>
                <a:lnTo>
                  <a:pt x="435640" y="60192"/>
                </a:lnTo>
                <a:cubicBezTo>
                  <a:pt x="439935" y="60192"/>
                  <a:pt x="442798" y="63413"/>
                  <a:pt x="442798" y="67349"/>
                </a:cubicBezTo>
                <a:lnTo>
                  <a:pt x="442798" y="71644"/>
                </a:lnTo>
                <a:lnTo>
                  <a:pt x="442798" y="83096"/>
                </a:lnTo>
                <a:cubicBezTo>
                  <a:pt x="442798" y="87032"/>
                  <a:pt x="439219" y="90253"/>
                  <a:pt x="435640" y="90253"/>
                </a:cubicBezTo>
                <a:lnTo>
                  <a:pt x="420249" y="90253"/>
                </a:lnTo>
                <a:cubicBezTo>
                  <a:pt x="416312" y="90253"/>
                  <a:pt x="413090" y="87032"/>
                  <a:pt x="413090" y="83096"/>
                </a:cubicBezTo>
                <a:lnTo>
                  <a:pt x="413090" y="71644"/>
                </a:lnTo>
                <a:lnTo>
                  <a:pt x="413090" y="67349"/>
                </a:lnTo>
                <a:cubicBezTo>
                  <a:pt x="413090" y="63413"/>
                  <a:pt x="416312" y="60192"/>
                  <a:pt x="420249" y="60192"/>
                </a:cubicBezTo>
                <a:close/>
                <a:moveTo>
                  <a:pt x="391206" y="47618"/>
                </a:moveTo>
                <a:cubicBezTo>
                  <a:pt x="387261" y="47618"/>
                  <a:pt x="384034" y="51199"/>
                  <a:pt x="384034" y="54779"/>
                </a:cubicBezTo>
                <a:lnTo>
                  <a:pt x="384034" y="93088"/>
                </a:lnTo>
                <a:lnTo>
                  <a:pt x="384034" y="214462"/>
                </a:lnTo>
                <a:cubicBezTo>
                  <a:pt x="384034" y="218042"/>
                  <a:pt x="387261" y="221622"/>
                  <a:pt x="391206" y="221622"/>
                </a:cubicBezTo>
                <a:lnTo>
                  <a:pt x="434953" y="221622"/>
                </a:lnTo>
                <a:lnTo>
                  <a:pt x="483003" y="221622"/>
                </a:lnTo>
                <a:lnTo>
                  <a:pt x="541093" y="221622"/>
                </a:lnTo>
                <a:cubicBezTo>
                  <a:pt x="545037" y="221622"/>
                  <a:pt x="548264" y="218042"/>
                  <a:pt x="548264" y="214462"/>
                </a:cubicBezTo>
                <a:lnTo>
                  <a:pt x="548264" y="54779"/>
                </a:lnTo>
                <a:cubicBezTo>
                  <a:pt x="548264" y="51199"/>
                  <a:pt x="545037" y="47618"/>
                  <a:pt x="541093" y="47618"/>
                </a:cubicBezTo>
                <a:lnTo>
                  <a:pt x="465074" y="47618"/>
                </a:lnTo>
                <a:close/>
                <a:moveTo>
                  <a:pt x="28685" y="45515"/>
                </a:moveTo>
                <a:lnTo>
                  <a:pt x="269643" y="45515"/>
                </a:lnTo>
                <a:lnTo>
                  <a:pt x="269643" y="93133"/>
                </a:lnTo>
                <a:lnTo>
                  <a:pt x="110080" y="93133"/>
                </a:lnTo>
                <a:cubicBezTo>
                  <a:pt x="101833" y="93133"/>
                  <a:pt x="95737" y="99220"/>
                  <a:pt x="95737" y="107454"/>
                </a:cubicBezTo>
                <a:lnTo>
                  <a:pt x="95737" y="409991"/>
                </a:lnTo>
                <a:cubicBezTo>
                  <a:pt x="95737" y="418225"/>
                  <a:pt x="101833" y="424312"/>
                  <a:pt x="110080" y="424312"/>
                </a:cubicBezTo>
                <a:lnTo>
                  <a:pt x="420601" y="424312"/>
                </a:lnTo>
                <a:cubicBezTo>
                  <a:pt x="428848" y="424312"/>
                  <a:pt x="434943" y="418225"/>
                  <a:pt x="434943" y="409991"/>
                </a:cubicBezTo>
                <a:lnTo>
                  <a:pt x="434943" y="388151"/>
                </a:lnTo>
                <a:lnTo>
                  <a:pt x="483350" y="388151"/>
                </a:lnTo>
                <a:lnTo>
                  <a:pt x="483350" y="420016"/>
                </a:lnTo>
                <a:lnTo>
                  <a:pt x="483350" y="442930"/>
                </a:lnTo>
                <a:cubicBezTo>
                  <a:pt x="483350" y="446510"/>
                  <a:pt x="483709" y="449374"/>
                  <a:pt x="482991" y="452596"/>
                </a:cubicBezTo>
                <a:cubicBezTo>
                  <a:pt x="481557" y="458683"/>
                  <a:pt x="477254" y="463695"/>
                  <a:pt x="474386" y="469424"/>
                </a:cubicBezTo>
                <a:cubicBezTo>
                  <a:pt x="470442" y="475868"/>
                  <a:pt x="467932" y="483745"/>
                  <a:pt x="467214" y="491622"/>
                </a:cubicBezTo>
                <a:cubicBezTo>
                  <a:pt x="465063" y="507017"/>
                  <a:pt x="469366" y="524561"/>
                  <a:pt x="478689" y="537092"/>
                </a:cubicBezTo>
                <a:cubicBezTo>
                  <a:pt x="484784" y="546043"/>
                  <a:pt x="484426" y="558574"/>
                  <a:pt x="476537" y="567166"/>
                </a:cubicBezTo>
                <a:cubicBezTo>
                  <a:pt x="471876" y="572537"/>
                  <a:pt x="464704" y="574685"/>
                  <a:pt x="457892" y="574685"/>
                </a:cubicBezTo>
                <a:lnTo>
                  <a:pt x="28685" y="574685"/>
                </a:lnTo>
                <a:cubicBezTo>
                  <a:pt x="12908" y="574685"/>
                  <a:pt x="0" y="561796"/>
                  <a:pt x="0" y="546043"/>
                </a:cubicBezTo>
                <a:lnTo>
                  <a:pt x="0" y="447226"/>
                </a:lnTo>
                <a:lnTo>
                  <a:pt x="0" y="74157"/>
                </a:lnTo>
                <a:cubicBezTo>
                  <a:pt x="0" y="58404"/>
                  <a:pt x="12908" y="45515"/>
                  <a:pt x="28685" y="45515"/>
                </a:cubicBezTo>
                <a:close/>
                <a:moveTo>
                  <a:pt x="331323" y="0"/>
                </a:moveTo>
                <a:lnTo>
                  <a:pt x="581971" y="0"/>
                </a:lnTo>
                <a:cubicBezTo>
                  <a:pt x="589859" y="0"/>
                  <a:pt x="596314" y="6086"/>
                  <a:pt x="596314" y="14321"/>
                </a:cubicBezTo>
                <a:lnTo>
                  <a:pt x="596314" y="245969"/>
                </a:lnTo>
                <a:cubicBezTo>
                  <a:pt x="596314" y="250623"/>
                  <a:pt x="593804" y="254919"/>
                  <a:pt x="591294" y="259216"/>
                </a:cubicBezTo>
                <a:cubicBezTo>
                  <a:pt x="589859" y="261006"/>
                  <a:pt x="589142" y="262438"/>
                  <a:pt x="588066" y="263870"/>
                </a:cubicBezTo>
                <a:cubicBezTo>
                  <a:pt x="584122" y="269241"/>
                  <a:pt x="582688" y="275327"/>
                  <a:pt x="582688" y="281056"/>
                </a:cubicBezTo>
                <a:cubicBezTo>
                  <a:pt x="583405" y="287858"/>
                  <a:pt x="586274" y="295019"/>
                  <a:pt x="590576" y="300389"/>
                </a:cubicBezTo>
                <a:cubicBezTo>
                  <a:pt x="597748" y="308982"/>
                  <a:pt x="598465" y="321155"/>
                  <a:pt x="591294" y="330464"/>
                </a:cubicBezTo>
                <a:cubicBezTo>
                  <a:pt x="586632" y="336551"/>
                  <a:pt x="579102" y="339773"/>
                  <a:pt x="571213" y="339773"/>
                </a:cubicBezTo>
                <a:lnTo>
                  <a:pt x="483003" y="339773"/>
                </a:lnTo>
                <a:lnTo>
                  <a:pt x="434953" y="339773"/>
                </a:lnTo>
                <a:lnTo>
                  <a:pt x="331323" y="339773"/>
                </a:lnTo>
                <a:cubicBezTo>
                  <a:pt x="323076" y="339773"/>
                  <a:pt x="316980" y="333687"/>
                  <a:pt x="316980" y="325452"/>
                </a:cubicBezTo>
                <a:lnTo>
                  <a:pt x="316980" y="245252"/>
                </a:lnTo>
                <a:lnTo>
                  <a:pt x="316980" y="93088"/>
                </a:lnTo>
                <a:lnTo>
                  <a:pt x="316980" y="45470"/>
                </a:lnTo>
                <a:lnTo>
                  <a:pt x="316980" y="14321"/>
                </a:lnTo>
                <a:cubicBezTo>
                  <a:pt x="316980" y="6086"/>
                  <a:pt x="323076" y="0"/>
                  <a:pt x="3313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2">
            <a:extLst>
              <a:ext uri="{FF2B5EF4-FFF2-40B4-BE49-F238E27FC236}">
                <a16:creationId xmlns:a16="http://schemas.microsoft.com/office/drawing/2014/main" id="{ABDBF053-D74E-2830-C3BA-27A8A520E760}"/>
              </a:ext>
            </a:extLst>
          </p:cNvPr>
          <p:cNvSpPr/>
          <p:nvPr/>
        </p:nvSpPr>
        <p:spPr>
          <a:xfrm>
            <a:off x="8457751" y="3851128"/>
            <a:ext cx="343754" cy="327403"/>
          </a:xfrm>
          <a:custGeom>
            <a:avLst/>
            <a:gdLst>
              <a:gd name="connsiteX0" fmla="*/ 69048 w 609763"/>
              <a:gd name="connsiteY0" fmla="*/ 467002 h 580760"/>
              <a:gd name="connsiteX1" fmla="*/ 84749 w 609763"/>
              <a:gd name="connsiteY1" fmla="*/ 482703 h 580760"/>
              <a:gd name="connsiteX2" fmla="*/ 69048 w 609763"/>
              <a:gd name="connsiteY2" fmla="*/ 498404 h 580760"/>
              <a:gd name="connsiteX3" fmla="*/ 53347 w 609763"/>
              <a:gd name="connsiteY3" fmla="*/ 482703 h 580760"/>
              <a:gd name="connsiteX4" fmla="*/ 69048 w 609763"/>
              <a:gd name="connsiteY4" fmla="*/ 467002 h 580760"/>
              <a:gd name="connsiteX5" fmla="*/ 69048 w 609763"/>
              <a:gd name="connsiteY5" fmla="*/ 327212 h 580760"/>
              <a:gd name="connsiteX6" fmla="*/ 84749 w 609763"/>
              <a:gd name="connsiteY6" fmla="*/ 342913 h 580760"/>
              <a:gd name="connsiteX7" fmla="*/ 69048 w 609763"/>
              <a:gd name="connsiteY7" fmla="*/ 358614 h 580760"/>
              <a:gd name="connsiteX8" fmla="*/ 53347 w 609763"/>
              <a:gd name="connsiteY8" fmla="*/ 342913 h 580760"/>
              <a:gd name="connsiteX9" fmla="*/ 69048 w 609763"/>
              <a:gd name="connsiteY9" fmla="*/ 327212 h 580760"/>
              <a:gd name="connsiteX10" fmla="*/ 443351 w 609763"/>
              <a:gd name="connsiteY10" fmla="*/ 299768 h 580760"/>
              <a:gd name="connsiteX11" fmla="*/ 370388 w 609763"/>
              <a:gd name="connsiteY11" fmla="*/ 324702 h 580760"/>
              <a:gd name="connsiteX12" fmla="*/ 358882 w 609763"/>
              <a:gd name="connsiteY12" fmla="*/ 368686 h 580760"/>
              <a:gd name="connsiteX13" fmla="*/ 363653 w 609763"/>
              <a:gd name="connsiteY13" fmla="*/ 378772 h 580760"/>
              <a:gd name="connsiteX14" fmla="*/ 347096 w 609763"/>
              <a:gd name="connsiteY14" fmla="*/ 410429 h 580760"/>
              <a:gd name="connsiteX15" fmla="*/ 360285 w 609763"/>
              <a:gd name="connsiteY15" fmla="*/ 417153 h 580760"/>
              <a:gd name="connsiteX16" fmla="*/ 359163 w 609763"/>
              <a:gd name="connsiteY16" fmla="*/ 426118 h 580760"/>
              <a:gd name="connsiteX17" fmla="*/ 365056 w 609763"/>
              <a:gd name="connsiteY17" fmla="*/ 441526 h 580760"/>
              <a:gd name="connsiteX18" fmla="*/ 363933 w 609763"/>
              <a:gd name="connsiteY18" fmla="*/ 455534 h 580760"/>
              <a:gd name="connsiteX19" fmla="*/ 381332 w 609763"/>
              <a:gd name="connsiteY19" fmla="*/ 463658 h 580760"/>
              <a:gd name="connsiteX20" fmla="*/ 404063 w 609763"/>
              <a:gd name="connsiteY20" fmla="*/ 460016 h 580760"/>
              <a:gd name="connsiteX21" fmla="*/ 392277 w 609763"/>
              <a:gd name="connsiteY21" fmla="*/ 489993 h 580760"/>
              <a:gd name="connsiteX22" fmla="*/ 499476 w 609763"/>
              <a:gd name="connsiteY22" fmla="*/ 489993 h 580760"/>
              <a:gd name="connsiteX23" fmla="*/ 468888 w 609763"/>
              <a:gd name="connsiteY23" fmla="*/ 437884 h 580760"/>
              <a:gd name="connsiteX24" fmla="*/ 499196 w 609763"/>
              <a:gd name="connsiteY24" fmla="*/ 360842 h 580760"/>
              <a:gd name="connsiteX25" fmla="*/ 443351 w 609763"/>
              <a:gd name="connsiteY25" fmla="*/ 299768 h 580760"/>
              <a:gd name="connsiteX26" fmla="*/ 394522 w 609763"/>
              <a:gd name="connsiteY26" fmla="*/ 208438 h 580760"/>
              <a:gd name="connsiteX27" fmla="*/ 405466 w 609763"/>
              <a:gd name="connsiteY27" fmla="*/ 213481 h 580760"/>
              <a:gd name="connsiteX28" fmla="*/ 416972 w 609763"/>
              <a:gd name="connsiteY28" fmla="*/ 244578 h 580760"/>
              <a:gd name="connsiteX29" fmla="*/ 431845 w 609763"/>
              <a:gd name="connsiteY29" fmla="*/ 252702 h 580760"/>
              <a:gd name="connsiteX30" fmla="*/ 441106 w 609763"/>
              <a:gd name="connsiteY30" fmla="*/ 245699 h 580760"/>
              <a:gd name="connsiteX31" fmla="*/ 455137 w 609763"/>
              <a:gd name="connsiteY31" fmla="*/ 215162 h 580760"/>
              <a:gd name="connsiteX32" fmla="*/ 466082 w 609763"/>
              <a:gd name="connsiteY32" fmla="*/ 211240 h 580760"/>
              <a:gd name="connsiteX33" fmla="*/ 534555 w 609763"/>
              <a:gd name="connsiteY33" fmla="*/ 242617 h 580760"/>
              <a:gd name="connsiteX34" fmla="*/ 538764 w 609763"/>
              <a:gd name="connsiteY34" fmla="*/ 253823 h 580760"/>
              <a:gd name="connsiteX35" fmla="*/ 524733 w 609763"/>
              <a:gd name="connsiteY35" fmla="*/ 284080 h 580760"/>
              <a:gd name="connsiteX36" fmla="*/ 529223 w 609763"/>
              <a:gd name="connsiteY36" fmla="*/ 300329 h 580760"/>
              <a:gd name="connsiteX37" fmla="*/ 541009 w 609763"/>
              <a:gd name="connsiteY37" fmla="*/ 301729 h 580760"/>
              <a:gd name="connsiteX38" fmla="*/ 572439 w 609763"/>
              <a:gd name="connsiteY38" fmla="*/ 290243 h 580760"/>
              <a:gd name="connsiteX39" fmla="*/ 583103 w 609763"/>
              <a:gd name="connsiteY39" fmla="*/ 295286 h 580760"/>
              <a:gd name="connsiteX40" fmla="*/ 609201 w 609763"/>
              <a:gd name="connsiteY40" fmla="*/ 365885 h 580760"/>
              <a:gd name="connsiteX41" fmla="*/ 604431 w 609763"/>
              <a:gd name="connsiteY41" fmla="*/ 376530 h 580760"/>
              <a:gd name="connsiteX42" fmla="*/ 573001 w 609763"/>
              <a:gd name="connsiteY42" fmla="*/ 388297 h 580760"/>
              <a:gd name="connsiteX43" fmla="*/ 565143 w 609763"/>
              <a:gd name="connsiteY43" fmla="*/ 396982 h 580760"/>
              <a:gd name="connsiteX44" fmla="*/ 572159 w 609763"/>
              <a:gd name="connsiteY44" fmla="*/ 412110 h 580760"/>
              <a:gd name="connsiteX45" fmla="*/ 602466 w 609763"/>
              <a:gd name="connsiteY45" fmla="*/ 426118 h 580760"/>
              <a:gd name="connsiteX46" fmla="*/ 606395 w 609763"/>
              <a:gd name="connsiteY46" fmla="*/ 437044 h 580760"/>
              <a:gd name="connsiteX47" fmla="*/ 574965 w 609763"/>
              <a:gd name="connsiteY47" fmla="*/ 505681 h 580760"/>
              <a:gd name="connsiteX48" fmla="*/ 563740 w 609763"/>
              <a:gd name="connsiteY48" fmla="*/ 509604 h 580760"/>
              <a:gd name="connsiteX49" fmla="*/ 533432 w 609763"/>
              <a:gd name="connsiteY49" fmla="*/ 495596 h 580760"/>
              <a:gd name="connsiteX50" fmla="*/ 517156 w 609763"/>
              <a:gd name="connsiteY50" fmla="*/ 500358 h 580760"/>
              <a:gd name="connsiteX51" fmla="*/ 515753 w 609763"/>
              <a:gd name="connsiteY51" fmla="*/ 511845 h 580760"/>
              <a:gd name="connsiteX52" fmla="*/ 527258 w 609763"/>
              <a:gd name="connsiteY52" fmla="*/ 543222 h 580760"/>
              <a:gd name="connsiteX53" fmla="*/ 522488 w 609763"/>
              <a:gd name="connsiteY53" fmla="*/ 554148 h 580760"/>
              <a:gd name="connsiteX54" fmla="*/ 451489 w 609763"/>
              <a:gd name="connsiteY54" fmla="*/ 580202 h 580760"/>
              <a:gd name="connsiteX55" fmla="*/ 440825 w 609763"/>
              <a:gd name="connsiteY55" fmla="*/ 575160 h 580760"/>
              <a:gd name="connsiteX56" fmla="*/ 429320 w 609763"/>
              <a:gd name="connsiteY56" fmla="*/ 543782 h 580760"/>
              <a:gd name="connsiteX57" fmla="*/ 414727 w 609763"/>
              <a:gd name="connsiteY57" fmla="*/ 535658 h 580760"/>
              <a:gd name="connsiteX58" fmla="*/ 405186 w 609763"/>
              <a:gd name="connsiteY58" fmla="*/ 542942 h 580760"/>
              <a:gd name="connsiteX59" fmla="*/ 391154 w 609763"/>
              <a:gd name="connsiteY59" fmla="*/ 573198 h 580760"/>
              <a:gd name="connsiteX60" fmla="*/ 380210 w 609763"/>
              <a:gd name="connsiteY60" fmla="*/ 577401 h 580760"/>
              <a:gd name="connsiteX61" fmla="*/ 311456 w 609763"/>
              <a:gd name="connsiteY61" fmla="*/ 545743 h 580760"/>
              <a:gd name="connsiteX62" fmla="*/ 307527 w 609763"/>
              <a:gd name="connsiteY62" fmla="*/ 534537 h 580760"/>
              <a:gd name="connsiteX63" fmla="*/ 321559 w 609763"/>
              <a:gd name="connsiteY63" fmla="*/ 504561 h 580760"/>
              <a:gd name="connsiteX64" fmla="*/ 317069 w 609763"/>
              <a:gd name="connsiteY64" fmla="*/ 488312 h 580760"/>
              <a:gd name="connsiteX65" fmla="*/ 305282 w 609763"/>
              <a:gd name="connsiteY65" fmla="*/ 486631 h 580760"/>
              <a:gd name="connsiteX66" fmla="*/ 273852 w 609763"/>
              <a:gd name="connsiteY66" fmla="*/ 498397 h 580760"/>
              <a:gd name="connsiteX67" fmla="*/ 263188 w 609763"/>
              <a:gd name="connsiteY67" fmla="*/ 493355 h 580760"/>
              <a:gd name="connsiteX68" fmla="*/ 236809 w 609763"/>
              <a:gd name="connsiteY68" fmla="*/ 422756 h 580760"/>
              <a:gd name="connsiteX69" fmla="*/ 241861 w 609763"/>
              <a:gd name="connsiteY69" fmla="*/ 411830 h 580760"/>
              <a:gd name="connsiteX70" fmla="*/ 273291 w 609763"/>
              <a:gd name="connsiteY70" fmla="*/ 400344 h 580760"/>
              <a:gd name="connsiteX71" fmla="*/ 281429 w 609763"/>
              <a:gd name="connsiteY71" fmla="*/ 385776 h 580760"/>
              <a:gd name="connsiteX72" fmla="*/ 274133 w 609763"/>
              <a:gd name="connsiteY72" fmla="*/ 376530 h 580760"/>
              <a:gd name="connsiteX73" fmla="*/ 243825 w 609763"/>
              <a:gd name="connsiteY73" fmla="*/ 362523 h 580760"/>
              <a:gd name="connsiteX74" fmla="*/ 239896 w 609763"/>
              <a:gd name="connsiteY74" fmla="*/ 351317 h 580760"/>
              <a:gd name="connsiteX75" fmla="*/ 271327 w 609763"/>
              <a:gd name="connsiteY75" fmla="*/ 282959 h 580760"/>
              <a:gd name="connsiteX76" fmla="*/ 282552 w 609763"/>
              <a:gd name="connsiteY76" fmla="*/ 278757 h 580760"/>
              <a:gd name="connsiteX77" fmla="*/ 312859 w 609763"/>
              <a:gd name="connsiteY77" fmla="*/ 292764 h 580760"/>
              <a:gd name="connsiteX78" fmla="*/ 328855 w 609763"/>
              <a:gd name="connsiteY78" fmla="*/ 288282 h 580760"/>
              <a:gd name="connsiteX79" fmla="*/ 330539 w 609763"/>
              <a:gd name="connsiteY79" fmla="*/ 276796 h 580760"/>
              <a:gd name="connsiteX80" fmla="*/ 318752 w 609763"/>
              <a:gd name="connsiteY80" fmla="*/ 245418 h 580760"/>
              <a:gd name="connsiteX81" fmla="*/ 323804 w 609763"/>
              <a:gd name="connsiteY81" fmla="*/ 234492 h 580760"/>
              <a:gd name="connsiteX82" fmla="*/ 69048 w 609763"/>
              <a:gd name="connsiteY82" fmla="*/ 187422 h 580760"/>
              <a:gd name="connsiteX83" fmla="*/ 84749 w 609763"/>
              <a:gd name="connsiteY83" fmla="*/ 203123 h 580760"/>
              <a:gd name="connsiteX84" fmla="*/ 69048 w 609763"/>
              <a:gd name="connsiteY84" fmla="*/ 218824 h 580760"/>
              <a:gd name="connsiteX85" fmla="*/ 53347 w 609763"/>
              <a:gd name="connsiteY85" fmla="*/ 203123 h 580760"/>
              <a:gd name="connsiteX86" fmla="*/ 69048 w 609763"/>
              <a:gd name="connsiteY86" fmla="*/ 187422 h 580760"/>
              <a:gd name="connsiteX87" fmla="*/ 70434 w 609763"/>
              <a:gd name="connsiteY87" fmla="*/ 0 h 580760"/>
              <a:gd name="connsiteX88" fmla="*/ 409976 w 609763"/>
              <a:gd name="connsiteY88" fmla="*/ 0 h 580760"/>
              <a:gd name="connsiteX89" fmla="*/ 436635 w 609763"/>
              <a:gd name="connsiteY89" fmla="*/ 21853 h 580760"/>
              <a:gd name="connsiteX90" fmla="*/ 480130 w 609763"/>
              <a:gd name="connsiteY90" fmla="*/ 180149 h 580760"/>
              <a:gd name="connsiteX91" fmla="*/ 480410 w 609763"/>
              <a:gd name="connsiteY91" fmla="*/ 181270 h 580760"/>
              <a:gd name="connsiteX92" fmla="*/ 480410 w 609763"/>
              <a:gd name="connsiteY92" fmla="*/ 192196 h 580760"/>
              <a:gd name="connsiteX93" fmla="*/ 475920 w 609763"/>
              <a:gd name="connsiteY93" fmla="*/ 189955 h 580760"/>
              <a:gd name="connsiteX94" fmla="*/ 458522 w 609763"/>
              <a:gd name="connsiteY94" fmla="*/ 187713 h 580760"/>
              <a:gd name="connsiteX95" fmla="*/ 458522 w 609763"/>
              <a:gd name="connsiteY95" fmla="*/ 181270 h 580760"/>
              <a:gd name="connsiteX96" fmla="*/ 436635 w 609763"/>
              <a:gd name="connsiteY96" fmla="*/ 159697 h 580760"/>
              <a:gd name="connsiteX97" fmla="*/ 43775 w 609763"/>
              <a:gd name="connsiteY97" fmla="*/ 159697 h 580760"/>
              <a:gd name="connsiteX98" fmla="*/ 21888 w 609763"/>
              <a:gd name="connsiteY98" fmla="*/ 181270 h 580760"/>
              <a:gd name="connsiteX99" fmla="*/ 21888 w 609763"/>
              <a:gd name="connsiteY99" fmla="*/ 224977 h 580760"/>
              <a:gd name="connsiteX100" fmla="*/ 43775 w 609763"/>
              <a:gd name="connsiteY100" fmla="*/ 246830 h 580760"/>
              <a:gd name="connsiteX101" fmla="*/ 295486 w 609763"/>
              <a:gd name="connsiteY101" fmla="*/ 246830 h 580760"/>
              <a:gd name="connsiteX102" fmla="*/ 296889 w 609763"/>
              <a:gd name="connsiteY102" fmla="*/ 253274 h 580760"/>
              <a:gd name="connsiteX103" fmla="*/ 299976 w 609763"/>
              <a:gd name="connsiteY103" fmla="*/ 261118 h 580760"/>
              <a:gd name="connsiteX104" fmla="*/ 292119 w 609763"/>
              <a:gd name="connsiteY104" fmla="*/ 257756 h 580760"/>
              <a:gd name="connsiteX105" fmla="*/ 250307 w 609763"/>
              <a:gd name="connsiteY105" fmla="*/ 273166 h 580760"/>
              <a:gd name="connsiteX106" fmla="*/ 238241 w 609763"/>
              <a:gd name="connsiteY106" fmla="*/ 299222 h 580760"/>
              <a:gd name="connsiteX107" fmla="*/ 43775 w 609763"/>
              <a:gd name="connsiteY107" fmla="*/ 299222 h 580760"/>
              <a:gd name="connsiteX108" fmla="*/ 21888 w 609763"/>
              <a:gd name="connsiteY108" fmla="*/ 321075 h 580760"/>
              <a:gd name="connsiteX109" fmla="*/ 21888 w 609763"/>
              <a:gd name="connsiteY109" fmla="*/ 364781 h 580760"/>
              <a:gd name="connsiteX110" fmla="*/ 43775 w 609763"/>
              <a:gd name="connsiteY110" fmla="*/ 386634 h 580760"/>
              <a:gd name="connsiteX111" fmla="*/ 240486 w 609763"/>
              <a:gd name="connsiteY111" fmla="*/ 386634 h 580760"/>
              <a:gd name="connsiteX112" fmla="*/ 241889 w 609763"/>
              <a:gd name="connsiteY112" fmla="*/ 387195 h 580760"/>
              <a:gd name="connsiteX113" fmla="*/ 233751 w 609763"/>
              <a:gd name="connsiteY113" fmla="*/ 389997 h 580760"/>
              <a:gd name="connsiteX114" fmla="*/ 214950 w 609763"/>
              <a:gd name="connsiteY114" fmla="*/ 430621 h 580760"/>
              <a:gd name="connsiteX115" fmla="*/ 218317 w 609763"/>
              <a:gd name="connsiteY115" fmla="*/ 439026 h 580760"/>
              <a:gd name="connsiteX116" fmla="*/ 43775 w 609763"/>
              <a:gd name="connsiteY116" fmla="*/ 439026 h 580760"/>
              <a:gd name="connsiteX117" fmla="*/ 21888 w 609763"/>
              <a:gd name="connsiteY117" fmla="*/ 460879 h 580760"/>
              <a:gd name="connsiteX118" fmla="*/ 21888 w 609763"/>
              <a:gd name="connsiteY118" fmla="*/ 504586 h 580760"/>
              <a:gd name="connsiteX119" fmla="*/ 43775 w 609763"/>
              <a:gd name="connsiteY119" fmla="*/ 526439 h 580760"/>
              <a:gd name="connsiteX120" fmla="*/ 285945 w 609763"/>
              <a:gd name="connsiteY120" fmla="*/ 526439 h 580760"/>
              <a:gd name="connsiteX121" fmla="*/ 285103 w 609763"/>
              <a:gd name="connsiteY121" fmla="*/ 548012 h 580760"/>
              <a:gd name="connsiteX122" fmla="*/ 43775 w 609763"/>
              <a:gd name="connsiteY122" fmla="*/ 548012 h 580760"/>
              <a:gd name="connsiteX123" fmla="*/ 0 w 609763"/>
              <a:gd name="connsiteY123" fmla="*/ 504586 h 580760"/>
              <a:gd name="connsiteX124" fmla="*/ 0 w 609763"/>
              <a:gd name="connsiteY124" fmla="*/ 460879 h 580760"/>
              <a:gd name="connsiteX125" fmla="*/ 280 w 609763"/>
              <a:gd name="connsiteY125" fmla="*/ 459479 h 580760"/>
              <a:gd name="connsiteX126" fmla="*/ 11505 w 609763"/>
              <a:gd name="connsiteY126" fmla="*/ 394199 h 580760"/>
              <a:gd name="connsiteX127" fmla="*/ 0 w 609763"/>
              <a:gd name="connsiteY127" fmla="*/ 364781 h 580760"/>
              <a:gd name="connsiteX128" fmla="*/ 0 w 609763"/>
              <a:gd name="connsiteY128" fmla="*/ 321075 h 580760"/>
              <a:gd name="connsiteX129" fmla="*/ 280 w 609763"/>
              <a:gd name="connsiteY129" fmla="*/ 319954 h 580760"/>
              <a:gd name="connsiteX130" fmla="*/ 11505 w 609763"/>
              <a:gd name="connsiteY130" fmla="*/ 254394 h 580760"/>
              <a:gd name="connsiteX131" fmla="*/ 0 w 609763"/>
              <a:gd name="connsiteY131" fmla="*/ 224977 h 580760"/>
              <a:gd name="connsiteX132" fmla="*/ 0 w 609763"/>
              <a:gd name="connsiteY132" fmla="*/ 181270 h 580760"/>
              <a:gd name="connsiteX133" fmla="*/ 280 w 609763"/>
              <a:gd name="connsiteY133" fmla="*/ 180149 h 580760"/>
              <a:gd name="connsiteX134" fmla="*/ 43775 w 609763"/>
              <a:gd name="connsiteY134" fmla="*/ 21853 h 580760"/>
              <a:gd name="connsiteX135" fmla="*/ 70434 w 609763"/>
              <a:gd name="connsiteY135" fmla="*/ 0 h 58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09763" h="580760">
                <a:moveTo>
                  <a:pt x="69048" y="467002"/>
                </a:moveTo>
                <a:cubicBezTo>
                  <a:pt x="77719" y="467002"/>
                  <a:pt x="84749" y="474032"/>
                  <a:pt x="84749" y="482703"/>
                </a:cubicBezTo>
                <a:cubicBezTo>
                  <a:pt x="84749" y="491374"/>
                  <a:pt x="77719" y="498404"/>
                  <a:pt x="69048" y="498404"/>
                </a:cubicBezTo>
                <a:cubicBezTo>
                  <a:pt x="60377" y="498404"/>
                  <a:pt x="53347" y="491374"/>
                  <a:pt x="53347" y="482703"/>
                </a:cubicBezTo>
                <a:cubicBezTo>
                  <a:pt x="53347" y="474032"/>
                  <a:pt x="60377" y="467002"/>
                  <a:pt x="69048" y="467002"/>
                </a:cubicBezTo>
                <a:close/>
                <a:moveTo>
                  <a:pt x="69048" y="327212"/>
                </a:moveTo>
                <a:cubicBezTo>
                  <a:pt x="77719" y="327212"/>
                  <a:pt x="84749" y="334242"/>
                  <a:pt x="84749" y="342913"/>
                </a:cubicBezTo>
                <a:cubicBezTo>
                  <a:pt x="84749" y="351584"/>
                  <a:pt x="77719" y="358614"/>
                  <a:pt x="69048" y="358614"/>
                </a:cubicBezTo>
                <a:cubicBezTo>
                  <a:pt x="60377" y="358614"/>
                  <a:pt x="53347" y="351584"/>
                  <a:pt x="53347" y="342913"/>
                </a:cubicBezTo>
                <a:cubicBezTo>
                  <a:pt x="53347" y="334242"/>
                  <a:pt x="60377" y="327212"/>
                  <a:pt x="69048" y="327212"/>
                </a:cubicBezTo>
                <a:close/>
                <a:moveTo>
                  <a:pt x="443351" y="299768"/>
                </a:moveTo>
                <a:cubicBezTo>
                  <a:pt x="408273" y="295286"/>
                  <a:pt x="381894" y="303130"/>
                  <a:pt x="370388" y="324702"/>
                </a:cubicBezTo>
                <a:cubicBezTo>
                  <a:pt x="358882" y="346274"/>
                  <a:pt x="358040" y="365324"/>
                  <a:pt x="358882" y="368686"/>
                </a:cubicBezTo>
                <a:cubicBezTo>
                  <a:pt x="359724" y="372328"/>
                  <a:pt x="363653" y="378772"/>
                  <a:pt x="363653" y="378772"/>
                </a:cubicBezTo>
                <a:cubicBezTo>
                  <a:pt x="363653" y="378772"/>
                  <a:pt x="345973" y="405947"/>
                  <a:pt x="347096" y="410429"/>
                </a:cubicBezTo>
                <a:cubicBezTo>
                  <a:pt x="348218" y="414912"/>
                  <a:pt x="360285" y="417153"/>
                  <a:pt x="360285" y="417153"/>
                </a:cubicBezTo>
                <a:cubicBezTo>
                  <a:pt x="360285" y="417153"/>
                  <a:pt x="361408" y="420234"/>
                  <a:pt x="359163" y="426118"/>
                </a:cubicBezTo>
                <a:cubicBezTo>
                  <a:pt x="356918" y="432281"/>
                  <a:pt x="363372" y="439005"/>
                  <a:pt x="365056" y="441526"/>
                </a:cubicBezTo>
                <a:cubicBezTo>
                  <a:pt x="367020" y="444048"/>
                  <a:pt x="362530" y="451332"/>
                  <a:pt x="363933" y="455534"/>
                </a:cubicBezTo>
                <a:cubicBezTo>
                  <a:pt x="365617" y="459736"/>
                  <a:pt x="372913" y="464779"/>
                  <a:pt x="381332" y="463658"/>
                </a:cubicBezTo>
                <a:cubicBezTo>
                  <a:pt x="389470" y="462818"/>
                  <a:pt x="400415" y="460857"/>
                  <a:pt x="404063" y="460016"/>
                </a:cubicBezTo>
                <a:cubicBezTo>
                  <a:pt x="412482" y="479907"/>
                  <a:pt x="392277" y="489993"/>
                  <a:pt x="392277" y="489993"/>
                </a:cubicBezTo>
                <a:lnTo>
                  <a:pt x="499476" y="489993"/>
                </a:lnTo>
                <a:cubicBezTo>
                  <a:pt x="499476" y="489993"/>
                  <a:pt x="468327" y="465059"/>
                  <a:pt x="468888" y="437884"/>
                </a:cubicBezTo>
                <a:cubicBezTo>
                  <a:pt x="469169" y="422476"/>
                  <a:pt x="499476" y="403145"/>
                  <a:pt x="499196" y="360842"/>
                </a:cubicBezTo>
                <a:cubicBezTo>
                  <a:pt x="499196" y="339550"/>
                  <a:pt x="478429" y="304251"/>
                  <a:pt x="443351" y="299768"/>
                </a:cubicBezTo>
                <a:close/>
                <a:moveTo>
                  <a:pt x="394522" y="208438"/>
                </a:moveTo>
                <a:cubicBezTo>
                  <a:pt x="399012" y="206757"/>
                  <a:pt x="403782" y="208998"/>
                  <a:pt x="405466" y="213481"/>
                </a:cubicBezTo>
                <a:lnTo>
                  <a:pt x="416972" y="244578"/>
                </a:lnTo>
                <a:cubicBezTo>
                  <a:pt x="418656" y="249060"/>
                  <a:pt x="428478" y="252702"/>
                  <a:pt x="431845" y="252702"/>
                </a:cubicBezTo>
                <a:cubicBezTo>
                  <a:pt x="434932" y="252983"/>
                  <a:pt x="439141" y="249621"/>
                  <a:pt x="441106" y="245699"/>
                </a:cubicBezTo>
                <a:lnTo>
                  <a:pt x="455137" y="215162"/>
                </a:lnTo>
                <a:cubicBezTo>
                  <a:pt x="456821" y="211240"/>
                  <a:pt x="461872" y="209279"/>
                  <a:pt x="466082" y="211240"/>
                </a:cubicBezTo>
                <a:lnTo>
                  <a:pt x="534555" y="242617"/>
                </a:lnTo>
                <a:cubicBezTo>
                  <a:pt x="538764" y="244578"/>
                  <a:pt x="540728" y="249621"/>
                  <a:pt x="538764" y="253823"/>
                </a:cubicBezTo>
                <a:lnTo>
                  <a:pt x="524733" y="284080"/>
                </a:lnTo>
                <a:cubicBezTo>
                  <a:pt x="522768" y="288282"/>
                  <a:pt x="527258" y="297807"/>
                  <a:pt x="529223" y="300329"/>
                </a:cubicBezTo>
                <a:cubicBezTo>
                  <a:pt x="531468" y="302570"/>
                  <a:pt x="536519" y="303410"/>
                  <a:pt x="541009" y="301729"/>
                </a:cubicBezTo>
                <a:lnTo>
                  <a:pt x="572439" y="290243"/>
                </a:lnTo>
                <a:cubicBezTo>
                  <a:pt x="576649" y="288562"/>
                  <a:pt x="581700" y="290803"/>
                  <a:pt x="583103" y="295286"/>
                </a:cubicBezTo>
                <a:lnTo>
                  <a:pt x="609201" y="365885"/>
                </a:lnTo>
                <a:cubicBezTo>
                  <a:pt x="610885" y="370087"/>
                  <a:pt x="608640" y="375130"/>
                  <a:pt x="604431" y="376530"/>
                </a:cubicBezTo>
                <a:lnTo>
                  <a:pt x="573001" y="388297"/>
                </a:lnTo>
                <a:cubicBezTo>
                  <a:pt x="568511" y="389698"/>
                  <a:pt x="565143" y="393620"/>
                  <a:pt x="565143" y="396982"/>
                </a:cubicBezTo>
                <a:cubicBezTo>
                  <a:pt x="565143" y="400063"/>
                  <a:pt x="567949" y="410149"/>
                  <a:pt x="572159" y="412110"/>
                </a:cubicBezTo>
                <a:lnTo>
                  <a:pt x="602466" y="426118"/>
                </a:lnTo>
                <a:cubicBezTo>
                  <a:pt x="606676" y="428079"/>
                  <a:pt x="608360" y="433122"/>
                  <a:pt x="606395" y="437044"/>
                </a:cubicBezTo>
                <a:lnTo>
                  <a:pt x="574965" y="505681"/>
                </a:lnTo>
                <a:cubicBezTo>
                  <a:pt x="573001" y="509884"/>
                  <a:pt x="567949" y="511565"/>
                  <a:pt x="563740" y="509604"/>
                </a:cubicBezTo>
                <a:lnTo>
                  <a:pt x="533432" y="495596"/>
                </a:lnTo>
                <a:cubicBezTo>
                  <a:pt x="529223" y="493915"/>
                  <a:pt x="519681" y="498117"/>
                  <a:pt x="517156" y="500358"/>
                </a:cubicBezTo>
                <a:cubicBezTo>
                  <a:pt x="514911" y="502320"/>
                  <a:pt x="514069" y="507642"/>
                  <a:pt x="515753" y="511845"/>
                </a:cubicBezTo>
                <a:lnTo>
                  <a:pt x="527258" y="543222"/>
                </a:lnTo>
                <a:cubicBezTo>
                  <a:pt x="528942" y="547704"/>
                  <a:pt x="526697" y="552467"/>
                  <a:pt x="522488" y="554148"/>
                </a:cubicBezTo>
                <a:lnTo>
                  <a:pt x="451489" y="580202"/>
                </a:lnTo>
                <a:cubicBezTo>
                  <a:pt x="447280" y="581883"/>
                  <a:pt x="442228" y="579642"/>
                  <a:pt x="440825" y="575160"/>
                </a:cubicBezTo>
                <a:lnTo>
                  <a:pt x="429320" y="543782"/>
                </a:lnTo>
                <a:cubicBezTo>
                  <a:pt x="427636" y="539580"/>
                  <a:pt x="417814" y="535938"/>
                  <a:pt x="414727" y="535658"/>
                </a:cubicBezTo>
                <a:cubicBezTo>
                  <a:pt x="411359" y="535658"/>
                  <a:pt x="407150" y="538740"/>
                  <a:pt x="405186" y="542942"/>
                </a:cubicBezTo>
                <a:lnTo>
                  <a:pt x="391154" y="573198"/>
                </a:lnTo>
                <a:cubicBezTo>
                  <a:pt x="389470" y="577401"/>
                  <a:pt x="384419" y="579362"/>
                  <a:pt x="380210" y="577401"/>
                </a:cubicBezTo>
                <a:lnTo>
                  <a:pt x="311456" y="545743"/>
                </a:lnTo>
                <a:cubicBezTo>
                  <a:pt x="307527" y="543782"/>
                  <a:pt x="305563" y="538740"/>
                  <a:pt x="307527" y="534537"/>
                </a:cubicBezTo>
                <a:lnTo>
                  <a:pt x="321559" y="504561"/>
                </a:lnTo>
                <a:cubicBezTo>
                  <a:pt x="323523" y="500078"/>
                  <a:pt x="319033" y="490833"/>
                  <a:pt x="317069" y="488312"/>
                </a:cubicBezTo>
                <a:cubicBezTo>
                  <a:pt x="314824" y="485790"/>
                  <a:pt x="309492" y="485230"/>
                  <a:pt x="305282" y="486631"/>
                </a:cubicBezTo>
                <a:lnTo>
                  <a:pt x="273852" y="498397"/>
                </a:lnTo>
                <a:cubicBezTo>
                  <a:pt x="269643" y="500078"/>
                  <a:pt x="264591" y="497557"/>
                  <a:pt x="263188" y="493355"/>
                </a:cubicBezTo>
                <a:lnTo>
                  <a:pt x="236809" y="422756"/>
                </a:lnTo>
                <a:cubicBezTo>
                  <a:pt x="235406" y="418273"/>
                  <a:pt x="237651" y="413511"/>
                  <a:pt x="241861" y="411830"/>
                </a:cubicBezTo>
                <a:lnTo>
                  <a:pt x="273291" y="400344"/>
                </a:lnTo>
                <a:cubicBezTo>
                  <a:pt x="277500" y="398663"/>
                  <a:pt x="281148" y="388857"/>
                  <a:pt x="281429" y="385776"/>
                </a:cubicBezTo>
                <a:cubicBezTo>
                  <a:pt x="281710" y="382694"/>
                  <a:pt x="278342" y="378211"/>
                  <a:pt x="274133" y="376530"/>
                </a:cubicBezTo>
                <a:lnTo>
                  <a:pt x="243825" y="362523"/>
                </a:lnTo>
                <a:cubicBezTo>
                  <a:pt x="239616" y="360562"/>
                  <a:pt x="237932" y="355519"/>
                  <a:pt x="239896" y="351317"/>
                </a:cubicBezTo>
                <a:lnTo>
                  <a:pt x="271327" y="282959"/>
                </a:lnTo>
                <a:cubicBezTo>
                  <a:pt x="273291" y="278757"/>
                  <a:pt x="278342" y="277076"/>
                  <a:pt x="282552" y="278757"/>
                </a:cubicBezTo>
                <a:lnTo>
                  <a:pt x="312859" y="292764"/>
                </a:lnTo>
                <a:cubicBezTo>
                  <a:pt x="317069" y="294726"/>
                  <a:pt x="326610" y="290243"/>
                  <a:pt x="328855" y="288282"/>
                </a:cubicBezTo>
                <a:cubicBezTo>
                  <a:pt x="331381" y="286321"/>
                  <a:pt x="331942" y="280998"/>
                  <a:pt x="330539" y="276796"/>
                </a:cubicBezTo>
                <a:lnTo>
                  <a:pt x="318752" y="245418"/>
                </a:lnTo>
                <a:cubicBezTo>
                  <a:pt x="317349" y="240936"/>
                  <a:pt x="319594" y="236173"/>
                  <a:pt x="323804" y="234492"/>
                </a:cubicBezTo>
                <a:close/>
                <a:moveTo>
                  <a:pt x="69048" y="187422"/>
                </a:moveTo>
                <a:cubicBezTo>
                  <a:pt x="77719" y="187422"/>
                  <a:pt x="84749" y="194452"/>
                  <a:pt x="84749" y="203123"/>
                </a:cubicBezTo>
                <a:cubicBezTo>
                  <a:pt x="84749" y="211794"/>
                  <a:pt x="77719" y="218824"/>
                  <a:pt x="69048" y="218824"/>
                </a:cubicBezTo>
                <a:cubicBezTo>
                  <a:pt x="60377" y="218824"/>
                  <a:pt x="53347" y="211794"/>
                  <a:pt x="53347" y="203123"/>
                </a:cubicBezTo>
                <a:cubicBezTo>
                  <a:pt x="53347" y="194452"/>
                  <a:pt x="60377" y="187422"/>
                  <a:pt x="69048" y="187422"/>
                </a:cubicBezTo>
                <a:close/>
                <a:moveTo>
                  <a:pt x="70434" y="0"/>
                </a:moveTo>
                <a:lnTo>
                  <a:pt x="409976" y="0"/>
                </a:lnTo>
                <a:cubicBezTo>
                  <a:pt x="423165" y="0"/>
                  <a:pt x="435231" y="9806"/>
                  <a:pt x="436635" y="21853"/>
                </a:cubicBezTo>
                <a:lnTo>
                  <a:pt x="480130" y="180149"/>
                </a:lnTo>
                <a:cubicBezTo>
                  <a:pt x="480130" y="180429"/>
                  <a:pt x="480410" y="180989"/>
                  <a:pt x="480410" y="181270"/>
                </a:cubicBezTo>
                <a:lnTo>
                  <a:pt x="480410" y="192196"/>
                </a:lnTo>
                <a:lnTo>
                  <a:pt x="475920" y="189955"/>
                </a:lnTo>
                <a:cubicBezTo>
                  <a:pt x="470308" y="187433"/>
                  <a:pt x="464415" y="186873"/>
                  <a:pt x="458522" y="187713"/>
                </a:cubicBezTo>
                <a:lnTo>
                  <a:pt x="458522" y="181270"/>
                </a:lnTo>
                <a:cubicBezTo>
                  <a:pt x="458522" y="169502"/>
                  <a:pt x="448701" y="159697"/>
                  <a:pt x="436635" y="159697"/>
                </a:cubicBezTo>
                <a:lnTo>
                  <a:pt x="43775" y="159697"/>
                </a:lnTo>
                <a:cubicBezTo>
                  <a:pt x="31709" y="159697"/>
                  <a:pt x="21888" y="169502"/>
                  <a:pt x="21888" y="181270"/>
                </a:cubicBezTo>
                <a:lnTo>
                  <a:pt x="21888" y="224977"/>
                </a:lnTo>
                <a:cubicBezTo>
                  <a:pt x="21888" y="237024"/>
                  <a:pt x="31709" y="246830"/>
                  <a:pt x="43775" y="246830"/>
                </a:cubicBezTo>
                <a:lnTo>
                  <a:pt x="295486" y="246830"/>
                </a:lnTo>
                <a:cubicBezTo>
                  <a:pt x="295767" y="249071"/>
                  <a:pt x="296328" y="251312"/>
                  <a:pt x="296889" y="253274"/>
                </a:cubicBezTo>
                <a:lnTo>
                  <a:pt x="299976" y="261118"/>
                </a:lnTo>
                <a:lnTo>
                  <a:pt x="292119" y="257756"/>
                </a:lnTo>
                <a:cubicBezTo>
                  <a:pt x="276685" y="250752"/>
                  <a:pt x="257323" y="258037"/>
                  <a:pt x="250307" y="273166"/>
                </a:cubicBezTo>
                <a:lnTo>
                  <a:pt x="238241" y="299222"/>
                </a:lnTo>
                <a:lnTo>
                  <a:pt x="43775" y="299222"/>
                </a:lnTo>
                <a:cubicBezTo>
                  <a:pt x="31709" y="299222"/>
                  <a:pt x="21888" y="309027"/>
                  <a:pt x="21888" y="321075"/>
                </a:cubicBezTo>
                <a:lnTo>
                  <a:pt x="21888" y="364781"/>
                </a:lnTo>
                <a:cubicBezTo>
                  <a:pt x="21888" y="376829"/>
                  <a:pt x="31709" y="386634"/>
                  <a:pt x="43775" y="386634"/>
                </a:cubicBezTo>
                <a:lnTo>
                  <a:pt x="240486" y="386634"/>
                </a:lnTo>
                <a:lnTo>
                  <a:pt x="241889" y="387195"/>
                </a:lnTo>
                <a:lnTo>
                  <a:pt x="233751" y="389997"/>
                </a:lnTo>
                <a:cubicBezTo>
                  <a:pt x="217756" y="396160"/>
                  <a:pt x="209337" y="414091"/>
                  <a:pt x="214950" y="430621"/>
                </a:cubicBezTo>
                <a:lnTo>
                  <a:pt x="218317" y="439026"/>
                </a:lnTo>
                <a:lnTo>
                  <a:pt x="43775" y="439026"/>
                </a:lnTo>
                <a:cubicBezTo>
                  <a:pt x="31709" y="439026"/>
                  <a:pt x="21888" y="448832"/>
                  <a:pt x="21888" y="460879"/>
                </a:cubicBezTo>
                <a:lnTo>
                  <a:pt x="21888" y="504586"/>
                </a:lnTo>
                <a:cubicBezTo>
                  <a:pt x="21888" y="516633"/>
                  <a:pt x="31709" y="526439"/>
                  <a:pt x="43775" y="526439"/>
                </a:cubicBezTo>
                <a:lnTo>
                  <a:pt x="285945" y="526439"/>
                </a:lnTo>
                <a:cubicBezTo>
                  <a:pt x="283139" y="533163"/>
                  <a:pt x="282858" y="540728"/>
                  <a:pt x="285103" y="548012"/>
                </a:cubicBezTo>
                <a:lnTo>
                  <a:pt x="43775" y="548012"/>
                </a:lnTo>
                <a:cubicBezTo>
                  <a:pt x="19643" y="548012"/>
                  <a:pt x="0" y="528681"/>
                  <a:pt x="0" y="504586"/>
                </a:cubicBezTo>
                <a:lnTo>
                  <a:pt x="0" y="460879"/>
                </a:lnTo>
                <a:cubicBezTo>
                  <a:pt x="0" y="460319"/>
                  <a:pt x="280" y="460039"/>
                  <a:pt x="280" y="459479"/>
                </a:cubicBezTo>
                <a:lnTo>
                  <a:pt x="11505" y="394199"/>
                </a:lnTo>
                <a:cubicBezTo>
                  <a:pt x="4490" y="386354"/>
                  <a:pt x="0" y="375988"/>
                  <a:pt x="0" y="364781"/>
                </a:cubicBezTo>
                <a:lnTo>
                  <a:pt x="0" y="321075"/>
                </a:lnTo>
                <a:cubicBezTo>
                  <a:pt x="0" y="320795"/>
                  <a:pt x="280" y="320234"/>
                  <a:pt x="280" y="319954"/>
                </a:cubicBezTo>
                <a:lnTo>
                  <a:pt x="11505" y="254394"/>
                </a:lnTo>
                <a:cubicBezTo>
                  <a:pt x="4490" y="246550"/>
                  <a:pt x="0" y="236183"/>
                  <a:pt x="0" y="224977"/>
                </a:cubicBezTo>
                <a:lnTo>
                  <a:pt x="0" y="181270"/>
                </a:lnTo>
                <a:cubicBezTo>
                  <a:pt x="0" y="180989"/>
                  <a:pt x="280" y="180429"/>
                  <a:pt x="280" y="180149"/>
                </a:cubicBezTo>
                <a:lnTo>
                  <a:pt x="43775" y="21853"/>
                </a:lnTo>
                <a:cubicBezTo>
                  <a:pt x="45178" y="9806"/>
                  <a:pt x="56964" y="0"/>
                  <a:pt x="704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思源黑体 CN Normal" panose="020B0400000000000000" pitchFamily="34" charset="-122"/>
              <a:ea typeface="思源黑体 CN Medium" panose="020B06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6535BB-8AA3-6DB6-7303-7546338ACF35}"/>
              </a:ext>
            </a:extLst>
          </p:cNvPr>
          <p:cNvGrpSpPr/>
          <p:nvPr/>
        </p:nvGrpSpPr>
        <p:grpSpPr>
          <a:xfrm>
            <a:off x="5405931" y="4651690"/>
            <a:ext cx="2997835" cy="981710"/>
            <a:chOff x="8534" y="6536"/>
            <a:chExt cx="4721" cy="1546"/>
          </a:xfrm>
        </p:grpSpPr>
        <p:sp>
          <p:nvSpPr>
            <p:cNvPr id="31" name="Oval 2">
              <a:extLst>
                <a:ext uri="{FF2B5EF4-FFF2-40B4-BE49-F238E27FC236}">
                  <a16:creationId xmlns:a16="http://schemas.microsoft.com/office/drawing/2014/main" id="{D4B2EB7C-B9FB-1008-B9BF-84A766D6A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4" y="6821"/>
              <a:ext cx="932" cy="932"/>
            </a:xfrm>
            <a:prstGeom prst="roundRect">
              <a:avLst/>
            </a:prstGeom>
            <a:solidFill>
              <a:srgbClr val="2B6587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en-US" sz="2400" b="0" i="0" u="none" strike="noStrike" kern="0" cap="none" spc="0" normalizeH="0" baseline="0" noProof="0">
                <a:ln>
                  <a:noFill/>
                </a:ln>
                <a:solidFill>
                  <a:srgbClr val="A37E7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751E241-16AE-7F5E-DB98-233C48370557}"/>
                </a:ext>
              </a:extLst>
            </p:cNvPr>
            <p:cNvSpPr txBox="1"/>
            <p:nvPr/>
          </p:nvSpPr>
          <p:spPr>
            <a:xfrm>
              <a:off x="9592" y="6536"/>
              <a:ext cx="3663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思源宋体" panose="02020400000000000000" charset="-122"/>
                </a:rPr>
                <a:t>Add Subtitle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思源宋体" panose="02020400000000000000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ACC5E01-BDD4-080D-C172-6B1EFA85D05A}"/>
                </a:ext>
              </a:extLst>
            </p:cNvPr>
            <p:cNvSpPr txBox="1"/>
            <p:nvPr/>
          </p:nvSpPr>
          <p:spPr>
            <a:xfrm>
              <a:off x="9592" y="7116"/>
              <a:ext cx="3505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" panose="02020400000000000000" charset="-122"/>
                <a:ea typeface="思源宋体" panose="02020400000000000000" charset="-122"/>
                <a:cs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2FB9938-96BF-B4A6-16E9-29888EB45A89}"/>
              </a:ext>
            </a:extLst>
          </p:cNvPr>
          <p:cNvGrpSpPr/>
          <p:nvPr/>
        </p:nvGrpSpPr>
        <p:grpSpPr>
          <a:xfrm>
            <a:off x="8295181" y="4651690"/>
            <a:ext cx="3282315" cy="981710"/>
            <a:chOff x="8534" y="6536"/>
            <a:chExt cx="5169" cy="1546"/>
          </a:xfrm>
        </p:grpSpPr>
        <p:sp>
          <p:nvSpPr>
            <p:cNvPr id="35" name="Oval 2">
              <a:extLst>
                <a:ext uri="{FF2B5EF4-FFF2-40B4-BE49-F238E27FC236}">
                  <a16:creationId xmlns:a16="http://schemas.microsoft.com/office/drawing/2014/main" id="{819D7AEA-F8E9-468C-793F-510EB518E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4" y="6821"/>
              <a:ext cx="932" cy="932"/>
            </a:xfrm>
            <a:prstGeom prst="roundRect">
              <a:avLst/>
            </a:prstGeom>
            <a:solidFill>
              <a:srgbClr val="2B6587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en-US" sz="2400" b="0" i="0" u="none" strike="noStrike" kern="0" cap="none" spc="0" normalizeH="0" baseline="0" noProof="0">
                <a:ln>
                  <a:noFill/>
                </a:ln>
                <a:solidFill>
                  <a:srgbClr val="A37E7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20ADD4D-41E4-DC15-A8AA-771F58DB41F0}"/>
                </a:ext>
              </a:extLst>
            </p:cNvPr>
            <p:cNvSpPr txBox="1"/>
            <p:nvPr/>
          </p:nvSpPr>
          <p:spPr>
            <a:xfrm>
              <a:off x="9592" y="6536"/>
              <a:ext cx="4111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思源宋体" panose="02020400000000000000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Subtitle text</a:t>
              </a:r>
              <a:endParaRPr lang="en-US" altLang="zh-CN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939D129-C5E2-2021-2761-D95806358D17}"/>
                </a:ext>
              </a:extLst>
            </p:cNvPr>
            <p:cNvSpPr txBox="1"/>
            <p:nvPr/>
          </p:nvSpPr>
          <p:spPr>
            <a:xfrm>
              <a:off x="9592" y="7116"/>
              <a:ext cx="3545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宋体" panose="02020400000000000000" charset="-122"/>
                <a:ea typeface="思源宋体" panose="02020400000000000000" charset="-122"/>
                <a:cs typeface="+mn-lt"/>
              </a:endParaRPr>
            </a:p>
          </p:txBody>
        </p:sp>
      </p:grpSp>
      <p:sp>
        <p:nvSpPr>
          <p:cNvPr id="23" name="iSľíḍé">
            <a:extLst>
              <a:ext uri="{FF2B5EF4-FFF2-40B4-BE49-F238E27FC236}">
                <a16:creationId xmlns:a16="http://schemas.microsoft.com/office/drawing/2014/main" id="{78DC8F05-33A8-0E66-1D10-8778DD5933F5}"/>
              </a:ext>
            </a:extLst>
          </p:cNvPr>
          <p:cNvSpPr/>
          <p:nvPr/>
        </p:nvSpPr>
        <p:spPr bwMode="auto">
          <a:xfrm>
            <a:off x="5559741" y="5019990"/>
            <a:ext cx="280808" cy="245129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思源黑体 CN Normal" panose="020B0400000000000000" pitchFamily="34" charset="-122"/>
              <a:ea typeface="思源黑体 CN Medium" panose="020B06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7" name="1">
            <a:extLst>
              <a:ext uri="{FF2B5EF4-FFF2-40B4-BE49-F238E27FC236}">
                <a16:creationId xmlns:a16="http://schemas.microsoft.com/office/drawing/2014/main" id="{817FA069-8A60-6BA1-3EA2-9081B46D2A7D}"/>
              </a:ext>
            </a:extLst>
          </p:cNvPr>
          <p:cNvSpPr>
            <a:spLocks noChangeAspect="1"/>
          </p:cNvSpPr>
          <p:nvPr/>
        </p:nvSpPr>
        <p:spPr>
          <a:xfrm>
            <a:off x="8463862" y="4992779"/>
            <a:ext cx="262802" cy="272340"/>
          </a:xfrm>
          <a:custGeom>
            <a:avLst/>
            <a:gdLst>
              <a:gd name="connsiteX0" fmla="*/ 447790 w 584385"/>
              <a:gd name="connsiteY0" fmla="*/ 469190 h 605593"/>
              <a:gd name="connsiteX1" fmla="*/ 477338 w 584385"/>
              <a:gd name="connsiteY1" fmla="*/ 498570 h 605593"/>
              <a:gd name="connsiteX2" fmla="*/ 466490 w 584385"/>
              <a:gd name="connsiteY2" fmla="*/ 538773 h 605593"/>
              <a:gd name="connsiteX3" fmla="*/ 426300 w 584385"/>
              <a:gd name="connsiteY3" fmla="*/ 549494 h 605593"/>
              <a:gd name="connsiteX4" fmla="*/ 396752 w 584385"/>
              <a:gd name="connsiteY4" fmla="*/ 520114 h 605593"/>
              <a:gd name="connsiteX5" fmla="*/ 407600 w 584385"/>
              <a:gd name="connsiteY5" fmla="*/ 479911 h 605593"/>
              <a:gd name="connsiteX6" fmla="*/ 448054 w 584385"/>
              <a:gd name="connsiteY6" fmla="*/ 453715 h 605593"/>
              <a:gd name="connsiteX7" fmla="*/ 399530 w 584385"/>
              <a:gd name="connsiteY7" fmla="*/ 466706 h 605593"/>
              <a:gd name="connsiteX8" fmla="*/ 394367 w 584385"/>
              <a:gd name="connsiteY8" fmla="*/ 471965 h 605593"/>
              <a:gd name="connsiteX9" fmla="*/ 381359 w 584385"/>
              <a:gd name="connsiteY9" fmla="*/ 520426 h 605593"/>
              <a:gd name="connsiteX10" fmla="*/ 383217 w 584385"/>
              <a:gd name="connsiteY10" fmla="*/ 527540 h 605593"/>
              <a:gd name="connsiteX11" fmla="*/ 418733 w 584385"/>
              <a:gd name="connsiteY11" fmla="*/ 563009 h 605593"/>
              <a:gd name="connsiteX12" fmla="*/ 423998 w 584385"/>
              <a:gd name="connsiteY12" fmla="*/ 565175 h 605593"/>
              <a:gd name="connsiteX13" fmla="*/ 425960 w 584385"/>
              <a:gd name="connsiteY13" fmla="*/ 564865 h 605593"/>
              <a:gd name="connsiteX14" fmla="*/ 474381 w 584385"/>
              <a:gd name="connsiteY14" fmla="*/ 551977 h 605593"/>
              <a:gd name="connsiteX15" fmla="*/ 479647 w 584385"/>
              <a:gd name="connsiteY15" fmla="*/ 546718 h 605593"/>
              <a:gd name="connsiteX16" fmla="*/ 492655 w 584385"/>
              <a:gd name="connsiteY16" fmla="*/ 498257 h 605593"/>
              <a:gd name="connsiteX17" fmla="*/ 490694 w 584385"/>
              <a:gd name="connsiteY17" fmla="*/ 491143 h 605593"/>
              <a:gd name="connsiteX18" fmla="*/ 455178 w 584385"/>
              <a:gd name="connsiteY18" fmla="*/ 455674 h 605593"/>
              <a:gd name="connsiteX19" fmla="*/ 448054 w 584385"/>
              <a:gd name="connsiteY19" fmla="*/ 453715 h 605593"/>
              <a:gd name="connsiteX20" fmla="*/ 437007 w 584385"/>
              <a:gd name="connsiteY20" fmla="*/ 413090 h 605593"/>
              <a:gd name="connsiteX21" fmla="*/ 505148 w 584385"/>
              <a:gd name="connsiteY21" fmla="*/ 441239 h 605593"/>
              <a:gd name="connsiteX22" fmla="*/ 533436 w 584385"/>
              <a:gd name="connsiteY22" fmla="*/ 509290 h 605593"/>
              <a:gd name="connsiteX23" fmla="*/ 505148 w 584385"/>
              <a:gd name="connsiteY23" fmla="*/ 577444 h 605593"/>
              <a:gd name="connsiteX24" fmla="*/ 437007 w 584385"/>
              <a:gd name="connsiteY24" fmla="*/ 605593 h 605593"/>
              <a:gd name="connsiteX25" fmla="*/ 368866 w 584385"/>
              <a:gd name="connsiteY25" fmla="*/ 577444 h 605593"/>
              <a:gd name="connsiteX26" fmla="*/ 346979 w 584385"/>
              <a:gd name="connsiteY26" fmla="*/ 475161 h 605593"/>
              <a:gd name="connsiteX27" fmla="*/ 347598 w 584385"/>
              <a:gd name="connsiteY27" fmla="*/ 473821 h 605593"/>
              <a:gd name="connsiteX28" fmla="*/ 348424 w 584385"/>
              <a:gd name="connsiteY28" fmla="*/ 471552 h 605593"/>
              <a:gd name="connsiteX29" fmla="*/ 349043 w 584385"/>
              <a:gd name="connsiteY29" fmla="*/ 470109 h 605593"/>
              <a:gd name="connsiteX30" fmla="*/ 368866 w 584385"/>
              <a:gd name="connsiteY30" fmla="*/ 441239 h 605593"/>
              <a:gd name="connsiteX31" fmla="*/ 437007 w 584385"/>
              <a:gd name="connsiteY31" fmla="*/ 413090 h 605593"/>
              <a:gd name="connsiteX32" fmla="*/ 332446 w 584385"/>
              <a:gd name="connsiteY32" fmla="*/ 356991 h 605593"/>
              <a:gd name="connsiteX33" fmla="*/ 384402 w 584385"/>
              <a:gd name="connsiteY33" fmla="*/ 408842 h 605593"/>
              <a:gd name="connsiteX34" fmla="*/ 359715 w 584385"/>
              <a:gd name="connsiteY34" fmla="*/ 427295 h 605593"/>
              <a:gd name="connsiteX35" fmla="*/ 338127 w 584385"/>
              <a:gd name="connsiteY35" fmla="*/ 458323 h 605593"/>
              <a:gd name="connsiteX36" fmla="*/ 284623 w 584385"/>
              <a:gd name="connsiteY36" fmla="*/ 404925 h 605593"/>
              <a:gd name="connsiteX37" fmla="*/ 332446 w 584385"/>
              <a:gd name="connsiteY37" fmla="*/ 356991 h 605593"/>
              <a:gd name="connsiteX38" fmla="*/ 195145 w 584385"/>
              <a:gd name="connsiteY38" fmla="*/ 219882 h 605593"/>
              <a:gd name="connsiteX39" fmla="*/ 274038 w 584385"/>
              <a:gd name="connsiteY39" fmla="*/ 298642 h 605593"/>
              <a:gd name="connsiteX40" fmla="*/ 226124 w 584385"/>
              <a:gd name="connsiteY40" fmla="*/ 346476 h 605593"/>
              <a:gd name="connsiteX41" fmla="*/ 147232 w 584385"/>
              <a:gd name="connsiteY41" fmla="*/ 267819 h 605593"/>
              <a:gd name="connsiteX42" fmla="*/ 148987 w 584385"/>
              <a:gd name="connsiteY42" fmla="*/ 266891 h 605593"/>
              <a:gd name="connsiteX43" fmla="*/ 151982 w 584385"/>
              <a:gd name="connsiteY43" fmla="*/ 265138 h 605593"/>
              <a:gd name="connsiteX44" fmla="*/ 157351 w 584385"/>
              <a:gd name="connsiteY44" fmla="*/ 261839 h 605593"/>
              <a:gd name="connsiteX45" fmla="*/ 160243 w 584385"/>
              <a:gd name="connsiteY45" fmla="*/ 259881 h 605593"/>
              <a:gd name="connsiteX46" fmla="*/ 165509 w 584385"/>
              <a:gd name="connsiteY46" fmla="*/ 255963 h 605593"/>
              <a:gd name="connsiteX47" fmla="*/ 167987 w 584385"/>
              <a:gd name="connsiteY47" fmla="*/ 254108 h 605593"/>
              <a:gd name="connsiteX48" fmla="*/ 175009 w 584385"/>
              <a:gd name="connsiteY48" fmla="*/ 247613 h 605593"/>
              <a:gd name="connsiteX49" fmla="*/ 181825 w 584385"/>
              <a:gd name="connsiteY49" fmla="*/ 240088 h 605593"/>
              <a:gd name="connsiteX50" fmla="*/ 183683 w 584385"/>
              <a:gd name="connsiteY50" fmla="*/ 237716 h 605593"/>
              <a:gd name="connsiteX51" fmla="*/ 188124 w 584385"/>
              <a:gd name="connsiteY51" fmla="*/ 231737 h 605593"/>
              <a:gd name="connsiteX52" fmla="*/ 189879 w 584385"/>
              <a:gd name="connsiteY52" fmla="*/ 229057 h 605593"/>
              <a:gd name="connsiteX53" fmla="*/ 194319 w 584385"/>
              <a:gd name="connsiteY53" fmla="*/ 221222 h 605593"/>
              <a:gd name="connsiteX54" fmla="*/ 195042 w 584385"/>
              <a:gd name="connsiteY54" fmla="*/ 220088 h 605593"/>
              <a:gd name="connsiteX55" fmla="*/ 195145 w 584385"/>
              <a:gd name="connsiteY55" fmla="*/ 219882 h 605593"/>
              <a:gd name="connsiteX56" fmla="*/ 382962 w 584385"/>
              <a:gd name="connsiteY56" fmla="*/ 211555 h 605593"/>
              <a:gd name="connsiteX57" fmla="*/ 419615 w 584385"/>
              <a:gd name="connsiteY57" fmla="*/ 248152 h 605593"/>
              <a:gd name="connsiteX58" fmla="*/ 115242 w 584385"/>
              <a:gd name="connsiteY58" fmla="*/ 552884 h 605593"/>
              <a:gd name="connsiteX59" fmla="*/ 114932 w 584385"/>
              <a:gd name="connsiteY59" fmla="*/ 553193 h 605593"/>
              <a:gd name="connsiteX60" fmla="*/ 112351 w 584385"/>
              <a:gd name="connsiteY60" fmla="*/ 555771 h 605593"/>
              <a:gd name="connsiteX61" fmla="*/ 110905 w 584385"/>
              <a:gd name="connsiteY61" fmla="*/ 556492 h 605593"/>
              <a:gd name="connsiteX62" fmla="*/ 98206 w 584385"/>
              <a:gd name="connsiteY62" fmla="*/ 560616 h 605593"/>
              <a:gd name="connsiteX63" fmla="*/ 78382 w 584385"/>
              <a:gd name="connsiteY63" fmla="*/ 553090 h 605593"/>
              <a:gd name="connsiteX64" fmla="*/ 74872 w 584385"/>
              <a:gd name="connsiteY64" fmla="*/ 519999 h 605593"/>
              <a:gd name="connsiteX65" fmla="*/ 75698 w 584385"/>
              <a:gd name="connsiteY65" fmla="*/ 518452 h 605593"/>
              <a:gd name="connsiteX66" fmla="*/ 96419 w 584385"/>
              <a:gd name="connsiteY66" fmla="*/ 72965 h 605593"/>
              <a:gd name="connsiteX67" fmla="*/ 164556 w 584385"/>
              <a:gd name="connsiteY67" fmla="*/ 101113 h 605593"/>
              <a:gd name="connsiteX68" fmla="*/ 187165 w 584385"/>
              <a:gd name="connsiteY68" fmla="*/ 201228 h 605593"/>
              <a:gd name="connsiteX69" fmla="*/ 186546 w 584385"/>
              <a:gd name="connsiteY69" fmla="*/ 202671 h 605593"/>
              <a:gd name="connsiteX70" fmla="*/ 185823 w 584385"/>
              <a:gd name="connsiteY70" fmla="*/ 204321 h 605593"/>
              <a:gd name="connsiteX71" fmla="*/ 164453 w 584385"/>
              <a:gd name="connsiteY71" fmla="*/ 237211 h 605593"/>
              <a:gd name="connsiteX72" fmla="*/ 134824 w 584385"/>
              <a:gd name="connsiteY72" fmla="*/ 257317 h 605593"/>
              <a:gd name="connsiteX73" fmla="*/ 133069 w 584385"/>
              <a:gd name="connsiteY73" fmla="*/ 258039 h 605593"/>
              <a:gd name="connsiteX74" fmla="*/ 131623 w 584385"/>
              <a:gd name="connsiteY74" fmla="*/ 258554 h 605593"/>
              <a:gd name="connsiteX75" fmla="*/ 96109 w 584385"/>
              <a:gd name="connsiteY75" fmla="*/ 265256 h 605593"/>
              <a:gd name="connsiteX76" fmla="*/ 28282 w 584385"/>
              <a:gd name="connsiteY76" fmla="*/ 237211 h 605593"/>
              <a:gd name="connsiteX77" fmla="*/ 3505 w 584385"/>
              <a:gd name="connsiteY77" fmla="*/ 143592 h 605593"/>
              <a:gd name="connsiteX78" fmla="*/ 49962 w 584385"/>
              <a:gd name="connsiteY78" fmla="*/ 189989 h 605593"/>
              <a:gd name="connsiteX79" fmla="*/ 55640 w 584385"/>
              <a:gd name="connsiteY79" fmla="*/ 192154 h 605593"/>
              <a:gd name="connsiteX80" fmla="*/ 109530 w 584385"/>
              <a:gd name="connsiteY80" fmla="*/ 189268 h 605593"/>
              <a:gd name="connsiteX81" fmla="*/ 116551 w 584385"/>
              <a:gd name="connsiteY81" fmla="*/ 182256 h 605593"/>
              <a:gd name="connsiteX82" fmla="*/ 119441 w 584385"/>
              <a:gd name="connsiteY82" fmla="*/ 128436 h 605593"/>
              <a:gd name="connsiteX83" fmla="*/ 117273 w 584385"/>
              <a:gd name="connsiteY83" fmla="*/ 122868 h 605593"/>
              <a:gd name="connsiteX84" fmla="*/ 70713 w 584385"/>
              <a:gd name="connsiteY84" fmla="*/ 76367 h 605593"/>
              <a:gd name="connsiteX85" fmla="*/ 96419 w 584385"/>
              <a:gd name="connsiteY85" fmla="*/ 72965 h 605593"/>
              <a:gd name="connsiteX86" fmla="*/ 408632 w 584385"/>
              <a:gd name="connsiteY86" fmla="*/ 0 h 605593"/>
              <a:gd name="connsiteX87" fmla="*/ 413898 w 584385"/>
              <a:gd name="connsiteY87" fmla="*/ 2165 h 605593"/>
              <a:gd name="connsiteX88" fmla="*/ 584385 w 584385"/>
              <a:gd name="connsiteY88" fmla="*/ 172357 h 605593"/>
              <a:gd name="connsiteX89" fmla="*/ 584385 w 584385"/>
              <a:gd name="connsiteY89" fmla="*/ 307913 h 605593"/>
              <a:gd name="connsiteX90" fmla="*/ 547624 w 584385"/>
              <a:gd name="connsiteY90" fmla="*/ 344611 h 605593"/>
              <a:gd name="connsiteX91" fmla="*/ 537091 w 584385"/>
              <a:gd name="connsiteY91" fmla="*/ 344611 h 605593"/>
              <a:gd name="connsiteX92" fmla="*/ 439404 w 584385"/>
              <a:gd name="connsiteY92" fmla="*/ 246990 h 605593"/>
              <a:gd name="connsiteX93" fmla="*/ 437236 w 584385"/>
              <a:gd name="connsiteY93" fmla="*/ 241630 h 605593"/>
              <a:gd name="connsiteX94" fmla="*/ 389734 w 584385"/>
              <a:gd name="connsiteY94" fmla="*/ 194314 h 605593"/>
              <a:gd name="connsiteX95" fmla="*/ 384468 w 584385"/>
              <a:gd name="connsiteY95" fmla="*/ 192252 h 605593"/>
              <a:gd name="connsiteX96" fmla="*/ 304026 w 584385"/>
              <a:gd name="connsiteY96" fmla="*/ 111846 h 605593"/>
              <a:gd name="connsiteX97" fmla="*/ 304026 w 584385"/>
              <a:gd name="connsiteY97" fmla="*/ 101435 h 605593"/>
              <a:gd name="connsiteX98" fmla="*/ 403365 w 584385"/>
              <a:gd name="connsiteY98" fmla="*/ 2165 h 605593"/>
              <a:gd name="connsiteX99" fmla="*/ 408632 w 584385"/>
              <a:gd name="connsiteY99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84385" h="605593">
                <a:moveTo>
                  <a:pt x="447790" y="469190"/>
                </a:moveTo>
                <a:lnTo>
                  <a:pt x="477338" y="498570"/>
                </a:lnTo>
                <a:lnTo>
                  <a:pt x="466490" y="538773"/>
                </a:lnTo>
                <a:lnTo>
                  <a:pt x="426300" y="549494"/>
                </a:lnTo>
                <a:lnTo>
                  <a:pt x="396752" y="520114"/>
                </a:lnTo>
                <a:lnTo>
                  <a:pt x="407600" y="479911"/>
                </a:lnTo>
                <a:close/>
                <a:moveTo>
                  <a:pt x="448054" y="453715"/>
                </a:moveTo>
                <a:lnTo>
                  <a:pt x="399530" y="466706"/>
                </a:lnTo>
                <a:cubicBezTo>
                  <a:pt x="397052" y="467428"/>
                  <a:pt x="394987" y="469387"/>
                  <a:pt x="394367" y="471965"/>
                </a:cubicBezTo>
                <a:lnTo>
                  <a:pt x="381359" y="520426"/>
                </a:lnTo>
                <a:cubicBezTo>
                  <a:pt x="380636" y="522900"/>
                  <a:pt x="381359" y="525684"/>
                  <a:pt x="383217" y="527540"/>
                </a:cubicBezTo>
                <a:lnTo>
                  <a:pt x="418733" y="563009"/>
                </a:lnTo>
                <a:cubicBezTo>
                  <a:pt x="420179" y="564453"/>
                  <a:pt x="422037" y="565175"/>
                  <a:pt x="423998" y="565175"/>
                </a:cubicBezTo>
                <a:cubicBezTo>
                  <a:pt x="424618" y="565175"/>
                  <a:pt x="425341" y="565071"/>
                  <a:pt x="425960" y="564865"/>
                </a:cubicBezTo>
                <a:lnTo>
                  <a:pt x="474381" y="551977"/>
                </a:lnTo>
                <a:cubicBezTo>
                  <a:pt x="476962" y="551255"/>
                  <a:pt x="479027" y="549296"/>
                  <a:pt x="479647" y="546718"/>
                </a:cubicBezTo>
                <a:lnTo>
                  <a:pt x="492655" y="498257"/>
                </a:lnTo>
                <a:cubicBezTo>
                  <a:pt x="493378" y="495680"/>
                  <a:pt x="492655" y="492999"/>
                  <a:pt x="490694" y="491143"/>
                </a:cubicBezTo>
                <a:lnTo>
                  <a:pt x="455178" y="455674"/>
                </a:lnTo>
                <a:cubicBezTo>
                  <a:pt x="453320" y="453818"/>
                  <a:pt x="450635" y="453096"/>
                  <a:pt x="448054" y="453715"/>
                </a:cubicBezTo>
                <a:close/>
                <a:moveTo>
                  <a:pt x="437007" y="413090"/>
                </a:moveTo>
                <a:cubicBezTo>
                  <a:pt x="462715" y="413090"/>
                  <a:pt x="486977" y="423091"/>
                  <a:pt x="505148" y="441239"/>
                </a:cubicBezTo>
                <a:cubicBezTo>
                  <a:pt x="523318" y="459489"/>
                  <a:pt x="533436" y="483616"/>
                  <a:pt x="533436" y="509290"/>
                </a:cubicBezTo>
                <a:cubicBezTo>
                  <a:pt x="533436" y="535067"/>
                  <a:pt x="523318" y="559194"/>
                  <a:pt x="505148" y="577444"/>
                </a:cubicBezTo>
                <a:cubicBezTo>
                  <a:pt x="486977" y="595591"/>
                  <a:pt x="462715" y="605593"/>
                  <a:pt x="437007" y="605593"/>
                </a:cubicBezTo>
                <a:cubicBezTo>
                  <a:pt x="411300" y="605593"/>
                  <a:pt x="387037" y="595591"/>
                  <a:pt x="368866" y="577444"/>
                </a:cubicBezTo>
                <a:cubicBezTo>
                  <a:pt x="342023" y="550533"/>
                  <a:pt x="333454" y="510527"/>
                  <a:pt x="346979" y="475161"/>
                </a:cubicBezTo>
                <a:cubicBezTo>
                  <a:pt x="347185" y="474749"/>
                  <a:pt x="347392" y="474233"/>
                  <a:pt x="347598" y="473821"/>
                </a:cubicBezTo>
                <a:cubicBezTo>
                  <a:pt x="347805" y="473099"/>
                  <a:pt x="348114" y="472274"/>
                  <a:pt x="348424" y="471552"/>
                </a:cubicBezTo>
                <a:lnTo>
                  <a:pt x="349043" y="470109"/>
                </a:lnTo>
                <a:cubicBezTo>
                  <a:pt x="353999" y="459179"/>
                  <a:pt x="360607" y="449487"/>
                  <a:pt x="368866" y="441239"/>
                </a:cubicBezTo>
                <a:cubicBezTo>
                  <a:pt x="387037" y="423091"/>
                  <a:pt x="411300" y="413090"/>
                  <a:pt x="437007" y="413090"/>
                </a:cubicBezTo>
                <a:close/>
                <a:moveTo>
                  <a:pt x="332446" y="356991"/>
                </a:moveTo>
                <a:lnTo>
                  <a:pt x="384402" y="408842"/>
                </a:lnTo>
                <a:cubicBezTo>
                  <a:pt x="375312" y="413791"/>
                  <a:pt x="367049" y="420079"/>
                  <a:pt x="359715" y="427295"/>
                </a:cubicBezTo>
                <a:cubicBezTo>
                  <a:pt x="350832" y="436263"/>
                  <a:pt x="343499" y="446778"/>
                  <a:pt x="338127" y="458323"/>
                </a:cubicBezTo>
                <a:lnTo>
                  <a:pt x="284623" y="404925"/>
                </a:lnTo>
                <a:cubicBezTo>
                  <a:pt x="300220" y="389360"/>
                  <a:pt x="316333" y="373175"/>
                  <a:pt x="332446" y="356991"/>
                </a:cubicBezTo>
                <a:close/>
                <a:moveTo>
                  <a:pt x="195145" y="219882"/>
                </a:moveTo>
                <a:lnTo>
                  <a:pt x="274038" y="298642"/>
                </a:lnTo>
                <a:lnTo>
                  <a:pt x="226124" y="346476"/>
                </a:lnTo>
                <a:lnTo>
                  <a:pt x="147232" y="267819"/>
                </a:lnTo>
                <a:cubicBezTo>
                  <a:pt x="147851" y="267509"/>
                  <a:pt x="148368" y="267200"/>
                  <a:pt x="148987" y="266891"/>
                </a:cubicBezTo>
                <a:cubicBezTo>
                  <a:pt x="150020" y="266272"/>
                  <a:pt x="150949" y="265757"/>
                  <a:pt x="151982" y="265138"/>
                </a:cubicBezTo>
                <a:cubicBezTo>
                  <a:pt x="153841" y="264107"/>
                  <a:pt x="155596" y="262973"/>
                  <a:pt x="157351" y="261839"/>
                </a:cubicBezTo>
                <a:cubicBezTo>
                  <a:pt x="158384" y="261221"/>
                  <a:pt x="159313" y="260602"/>
                  <a:pt x="160243" y="259881"/>
                </a:cubicBezTo>
                <a:cubicBezTo>
                  <a:pt x="162102" y="258644"/>
                  <a:pt x="163857" y="257304"/>
                  <a:pt x="165509" y="255963"/>
                </a:cubicBezTo>
                <a:cubicBezTo>
                  <a:pt x="166335" y="255345"/>
                  <a:pt x="167161" y="254726"/>
                  <a:pt x="167987" y="254108"/>
                </a:cubicBezTo>
                <a:cubicBezTo>
                  <a:pt x="170362" y="252046"/>
                  <a:pt x="172738" y="249881"/>
                  <a:pt x="175009" y="247613"/>
                </a:cubicBezTo>
                <a:cubicBezTo>
                  <a:pt x="177384" y="245242"/>
                  <a:pt x="179656" y="242768"/>
                  <a:pt x="181825" y="240088"/>
                </a:cubicBezTo>
                <a:cubicBezTo>
                  <a:pt x="182444" y="239366"/>
                  <a:pt x="183064" y="238541"/>
                  <a:pt x="183683" y="237716"/>
                </a:cubicBezTo>
                <a:cubicBezTo>
                  <a:pt x="185232" y="235758"/>
                  <a:pt x="186678" y="233799"/>
                  <a:pt x="188124" y="231737"/>
                </a:cubicBezTo>
                <a:cubicBezTo>
                  <a:pt x="188640" y="230809"/>
                  <a:pt x="189259" y="229985"/>
                  <a:pt x="189879" y="229057"/>
                </a:cubicBezTo>
                <a:cubicBezTo>
                  <a:pt x="191428" y="226480"/>
                  <a:pt x="192977" y="223902"/>
                  <a:pt x="194319" y="221222"/>
                </a:cubicBezTo>
                <a:cubicBezTo>
                  <a:pt x="194526" y="220913"/>
                  <a:pt x="194836" y="220501"/>
                  <a:pt x="195042" y="220088"/>
                </a:cubicBezTo>
                <a:cubicBezTo>
                  <a:pt x="195042" y="219985"/>
                  <a:pt x="195042" y="219882"/>
                  <a:pt x="195145" y="219882"/>
                </a:cubicBezTo>
                <a:close/>
                <a:moveTo>
                  <a:pt x="382962" y="211555"/>
                </a:moveTo>
                <a:lnTo>
                  <a:pt x="419615" y="248152"/>
                </a:lnTo>
                <a:lnTo>
                  <a:pt x="115242" y="552884"/>
                </a:lnTo>
                <a:cubicBezTo>
                  <a:pt x="115139" y="552987"/>
                  <a:pt x="115035" y="553090"/>
                  <a:pt x="114932" y="553193"/>
                </a:cubicBezTo>
                <a:lnTo>
                  <a:pt x="112351" y="555771"/>
                </a:lnTo>
                <a:cubicBezTo>
                  <a:pt x="111835" y="555874"/>
                  <a:pt x="111318" y="556183"/>
                  <a:pt x="110905" y="556492"/>
                </a:cubicBezTo>
                <a:cubicBezTo>
                  <a:pt x="107085" y="558966"/>
                  <a:pt x="102646" y="560306"/>
                  <a:pt x="98206" y="560616"/>
                </a:cubicBezTo>
                <a:cubicBezTo>
                  <a:pt x="90979" y="560925"/>
                  <a:pt x="83648" y="558348"/>
                  <a:pt x="78382" y="553090"/>
                </a:cubicBezTo>
                <a:cubicBezTo>
                  <a:pt x="69503" y="544328"/>
                  <a:pt x="68058" y="530307"/>
                  <a:pt x="74872" y="519999"/>
                </a:cubicBezTo>
                <a:cubicBezTo>
                  <a:pt x="75182" y="519483"/>
                  <a:pt x="75492" y="518968"/>
                  <a:pt x="75698" y="518452"/>
                </a:cubicBezTo>
                <a:close/>
                <a:moveTo>
                  <a:pt x="96419" y="72965"/>
                </a:moveTo>
                <a:cubicBezTo>
                  <a:pt x="122125" y="72965"/>
                  <a:pt x="146283" y="82966"/>
                  <a:pt x="164556" y="101113"/>
                </a:cubicBezTo>
                <a:cubicBezTo>
                  <a:pt x="190572" y="127095"/>
                  <a:pt x="199451" y="166378"/>
                  <a:pt x="187165" y="201228"/>
                </a:cubicBezTo>
                <a:cubicBezTo>
                  <a:pt x="186959" y="201640"/>
                  <a:pt x="186752" y="202156"/>
                  <a:pt x="186546" y="202671"/>
                </a:cubicBezTo>
                <a:cubicBezTo>
                  <a:pt x="186340" y="203187"/>
                  <a:pt x="186030" y="203805"/>
                  <a:pt x="185823" y="204321"/>
                </a:cubicBezTo>
                <a:cubicBezTo>
                  <a:pt x="180868" y="217003"/>
                  <a:pt x="173744" y="228035"/>
                  <a:pt x="164453" y="237211"/>
                </a:cubicBezTo>
                <a:cubicBezTo>
                  <a:pt x="156091" y="245666"/>
                  <a:pt x="146077" y="252471"/>
                  <a:pt x="134824" y="257317"/>
                </a:cubicBezTo>
                <a:cubicBezTo>
                  <a:pt x="134204" y="257626"/>
                  <a:pt x="133585" y="257832"/>
                  <a:pt x="133069" y="258039"/>
                </a:cubicBezTo>
                <a:lnTo>
                  <a:pt x="131623" y="258554"/>
                </a:lnTo>
                <a:cubicBezTo>
                  <a:pt x="120370" y="262988"/>
                  <a:pt x="108395" y="265256"/>
                  <a:pt x="96109" y="265256"/>
                </a:cubicBezTo>
                <a:cubicBezTo>
                  <a:pt x="70506" y="265256"/>
                  <a:pt x="46349" y="255358"/>
                  <a:pt x="28282" y="237211"/>
                </a:cubicBezTo>
                <a:cubicBezTo>
                  <a:pt x="3402" y="212466"/>
                  <a:pt x="-5683" y="176689"/>
                  <a:pt x="3505" y="143592"/>
                </a:cubicBezTo>
                <a:lnTo>
                  <a:pt x="49962" y="189989"/>
                </a:lnTo>
                <a:cubicBezTo>
                  <a:pt x="51511" y="191536"/>
                  <a:pt x="53575" y="192258"/>
                  <a:pt x="55640" y="192154"/>
                </a:cubicBezTo>
                <a:lnTo>
                  <a:pt x="109530" y="189268"/>
                </a:lnTo>
                <a:cubicBezTo>
                  <a:pt x="113350" y="189061"/>
                  <a:pt x="116344" y="186071"/>
                  <a:pt x="116551" y="182256"/>
                </a:cubicBezTo>
                <a:lnTo>
                  <a:pt x="119441" y="128436"/>
                </a:lnTo>
                <a:cubicBezTo>
                  <a:pt x="119545" y="126373"/>
                  <a:pt x="118719" y="124311"/>
                  <a:pt x="117273" y="122868"/>
                </a:cubicBezTo>
                <a:lnTo>
                  <a:pt x="70713" y="76367"/>
                </a:lnTo>
                <a:cubicBezTo>
                  <a:pt x="79075" y="74099"/>
                  <a:pt x="87644" y="72965"/>
                  <a:pt x="96419" y="72965"/>
                </a:cubicBezTo>
                <a:close/>
                <a:moveTo>
                  <a:pt x="408632" y="0"/>
                </a:moveTo>
                <a:cubicBezTo>
                  <a:pt x="410594" y="0"/>
                  <a:pt x="412453" y="722"/>
                  <a:pt x="413898" y="2165"/>
                </a:cubicBezTo>
                <a:lnTo>
                  <a:pt x="584385" y="172357"/>
                </a:lnTo>
                <a:lnTo>
                  <a:pt x="584385" y="307913"/>
                </a:lnTo>
                <a:lnTo>
                  <a:pt x="547624" y="344611"/>
                </a:lnTo>
                <a:cubicBezTo>
                  <a:pt x="544836" y="347394"/>
                  <a:pt x="539879" y="347394"/>
                  <a:pt x="537091" y="344611"/>
                </a:cubicBezTo>
                <a:lnTo>
                  <a:pt x="439404" y="246990"/>
                </a:lnTo>
                <a:cubicBezTo>
                  <a:pt x="439404" y="245031"/>
                  <a:pt x="438681" y="243176"/>
                  <a:pt x="437236" y="241630"/>
                </a:cubicBezTo>
                <a:lnTo>
                  <a:pt x="389734" y="194314"/>
                </a:lnTo>
                <a:cubicBezTo>
                  <a:pt x="388392" y="192871"/>
                  <a:pt x="386430" y="192149"/>
                  <a:pt x="384468" y="192252"/>
                </a:cubicBezTo>
                <a:lnTo>
                  <a:pt x="304026" y="111846"/>
                </a:lnTo>
                <a:cubicBezTo>
                  <a:pt x="301135" y="108960"/>
                  <a:pt x="301135" y="104321"/>
                  <a:pt x="304026" y="101435"/>
                </a:cubicBezTo>
                <a:lnTo>
                  <a:pt x="403365" y="2165"/>
                </a:lnTo>
                <a:cubicBezTo>
                  <a:pt x="404811" y="722"/>
                  <a:pt x="406670" y="0"/>
                  <a:pt x="4086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3967C817-A97C-BECD-C27C-056FD879B5C8}"/>
              </a:ext>
            </a:extLst>
          </p:cNvPr>
          <p:cNvSpPr txBox="1"/>
          <p:nvPr/>
        </p:nvSpPr>
        <p:spPr>
          <a:xfrm>
            <a:off x="4549775" y="517728"/>
            <a:ext cx="349140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04.Add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2619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/>
      <p:bldP spid="6" grpId="0"/>
      <p:bldP spid="8" grpId="0"/>
      <p:bldP spid="25" grpId="0" animBg="1"/>
      <p:bldP spid="29" grpId="0" animBg="1"/>
      <p:bldP spid="23" grpId="0" animBg="1"/>
      <p:bldP spid="27" grpId="0" animBg="1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512B8B7B-A2AF-2006-D626-CA5C7F07602E}"/>
              </a:ext>
            </a:extLst>
          </p:cNvPr>
          <p:cNvSpPr txBox="1"/>
          <p:nvPr/>
        </p:nvSpPr>
        <p:spPr>
          <a:xfrm>
            <a:off x="1274375" y="4846765"/>
            <a:ext cx="3053302" cy="9795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i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Playfair Display" charset="0"/>
              </a:rPr>
              <a:t>Add Subtitle text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Playfair Display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DE64FA2B-C018-2558-ED91-9BEC7A713A96}"/>
              </a:ext>
            </a:extLst>
          </p:cNvPr>
          <p:cNvSpPr txBox="1"/>
          <p:nvPr/>
        </p:nvSpPr>
        <p:spPr>
          <a:xfrm>
            <a:off x="4851541" y="4846765"/>
            <a:ext cx="3053302" cy="9795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i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Playfair Display" charset="0"/>
              </a:rPr>
              <a:t>Add Subtitle text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3E4CE03F-4CCB-4335-74AB-69FF4AC7AC00}"/>
              </a:ext>
            </a:extLst>
          </p:cNvPr>
          <p:cNvSpPr txBox="1"/>
          <p:nvPr/>
        </p:nvSpPr>
        <p:spPr>
          <a:xfrm>
            <a:off x="8428708" y="4846765"/>
            <a:ext cx="3053302" cy="9795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i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Playfair Display" charset="0"/>
              </a:rPr>
              <a:t>Add Subtitle text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pic>
        <p:nvPicPr>
          <p:cNvPr id="6" name="图片占位符 19">
            <a:extLst>
              <a:ext uri="{FF2B5EF4-FFF2-40B4-BE49-F238E27FC236}">
                <a16:creationId xmlns:a16="http://schemas.microsoft.com/office/drawing/2014/main" id="{0B5039F9-10BF-74EF-A960-D578070326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401" y="2408766"/>
            <a:ext cx="3385984" cy="2256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0EA09D-FF25-A568-164B-42BFA385B8E7}"/>
              </a:ext>
            </a:extLst>
          </p:cNvPr>
          <p:cNvSpPr txBox="1"/>
          <p:nvPr/>
        </p:nvSpPr>
        <p:spPr>
          <a:xfrm>
            <a:off x="1274375" y="1348454"/>
            <a:ext cx="286224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rgbClr val="383838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Add title text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944317B-6A62-BAEB-2BD8-75C44714F2FF}"/>
              </a:ext>
            </a:extLst>
          </p:cNvPr>
          <p:cNvCxnSpPr/>
          <p:nvPr/>
        </p:nvCxnSpPr>
        <p:spPr>
          <a:xfrm>
            <a:off x="1317596" y="2096480"/>
            <a:ext cx="540774" cy="0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占位符 6">
            <a:extLst>
              <a:ext uri="{FF2B5EF4-FFF2-40B4-BE49-F238E27FC236}">
                <a16:creationId xmlns:a16="http://schemas.microsoft.com/office/drawing/2014/main" id="{266C0952-E10E-CE41-8C39-7AF256F3C9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715" y="2408766"/>
            <a:ext cx="3381687" cy="2256367"/>
          </a:xfrm>
          <a:prstGeom prst="rect">
            <a:avLst/>
          </a:prstGeom>
        </p:spPr>
      </p:pic>
      <p:pic>
        <p:nvPicPr>
          <p:cNvPr id="12" name="图片占位符 8">
            <a:extLst>
              <a:ext uri="{FF2B5EF4-FFF2-40B4-BE49-F238E27FC236}">
                <a16:creationId xmlns:a16="http://schemas.microsoft.com/office/drawing/2014/main" id="{B52F9BF3-B3A5-3BEA-AABC-45C9F220A3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836" y="2408766"/>
            <a:ext cx="3379780" cy="2256367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9200365B-EC02-7E0C-D25E-B56B54908E6F}"/>
              </a:ext>
            </a:extLst>
          </p:cNvPr>
          <p:cNvSpPr txBox="1"/>
          <p:nvPr/>
        </p:nvSpPr>
        <p:spPr>
          <a:xfrm>
            <a:off x="4549774" y="517728"/>
            <a:ext cx="394006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04.Add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2358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/>
      <p:bldP spid="4" grpId="0"/>
      <p:bldP spid="5" grpId="0"/>
      <p:bldP spid="8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7653CA9-937F-FF7E-2D9F-4B4B9490581E}"/>
              </a:ext>
            </a:extLst>
          </p:cNvPr>
          <p:cNvGrpSpPr/>
          <p:nvPr/>
        </p:nvGrpSpPr>
        <p:grpSpPr>
          <a:xfrm>
            <a:off x="1268931" y="2109008"/>
            <a:ext cx="10667975" cy="2742428"/>
            <a:chOff x="1268931" y="2109008"/>
            <a:chExt cx="10667975" cy="2742428"/>
          </a:xfrm>
        </p:grpSpPr>
        <p:sp>
          <p:nvSpPr>
            <p:cNvPr id="2" name="Oval 28">
              <a:extLst>
                <a:ext uri="{FF2B5EF4-FFF2-40B4-BE49-F238E27FC236}">
                  <a16:creationId xmlns:a16="http://schemas.microsoft.com/office/drawing/2014/main" id="{8689167F-2633-A555-154F-CCF9B2C9E4B2}"/>
                </a:ext>
              </a:extLst>
            </p:cNvPr>
            <p:cNvSpPr/>
            <p:nvPr/>
          </p:nvSpPr>
          <p:spPr>
            <a:xfrm>
              <a:off x="3793406" y="3120153"/>
              <a:ext cx="530912" cy="530900"/>
            </a:xfrm>
            <a:prstGeom prst="ellipse">
              <a:avLst/>
            </a:prstGeom>
            <a:noFill/>
            <a:ln w="6350">
              <a:solidFill>
                <a:srgbClr val="000000">
                  <a:alpha val="1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3838"/>
                </a:solidFill>
              </a:endParaRPr>
            </a:p>
          </p:txBody>
        </p:sp>
        <p:sp>
          <p:nvSpPr>
            <p:cNvPr id="4" name="Oval 27">
              <a:extLst>
                <a:ext uri="{FF2B5EF4-FFF2-40B4-BE49-F238E27FC236}">
                  <a16:creationId xmlns:a16="http://schemas.microsoft.com/office/drawing/2014/main" id="{54B49C1B-5BE2-421F-D5D2-4FC5808927BF}"/>
                </a:ext>
              </a:extLst>
            </p:cNvPr>
            <p:cNvSpPr/>
            <p:nvPr/>
          </p:nvSpPr>
          <p:spPr>
            <a:xfrm>
              <a:off x="3872922" y="3199667"/>
              <a:ext cx="371880" cy="371872"/>
            </a:xfrm>
            <a:prstGeom prst="ellipse">
              <a:avLst/>
            </a:prstGeom>
            <a:noFill/>
            <a:ln w="6350">
              <a:solidFill>
                <a:srgbClr val="000000">
                  <a:alpha val="1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3838"/>
                </a:solidFill>
              </a:endParaRPr>
            </a:p>
          </p:txBody>
        </p:sp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20C61F64-E8DA-6B44-5B6D-18BB52CC71FF}"/>
                </a:ext>
              </a:extLst>
            </p:cNvPr>
            <p:cNvSpPr txBox="1">
              <a:spLocks/>
            </p:cNvSpPr>
            <p:nvPr/>
          </p:nvSpPr>
          <p:spPr>
            <a:xfrm>
              <a:off x="1292784" y="3764754"/>
              <a:ext cx="2385320" cy="305912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 spc="600">
                  <a:solidFill>
                    <a:schemeClr val="tx1"/>
                  </a:solidFill>
                  <a:latin typeface="Cinzel" charset="0"/>
                  <a:ea typeface="Cinzel" charset="0"/>
                  <a:cs typeface="Cinzel" charset="0"/>
                </a:defRPr>
              </a:lvl1pPr>
            </a:lstStyle>
            <a:p>
              <a:r>
                <a:rPr lang="en-US" altLang="zh-CN" sz="20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Add Subtitle text</a:t>
              </a:r>
              <a:endParaRPr lang="en-US" sz="20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D18FBB34-06D3-D6C9-74AE-EC5A084A3485}"/>
                </a:ext>
              </a:extLst>
            </p:cNvPr>
            <p:cNvSpPr txBox="1"/>
            <p:nvPr/>
          </p:nvSpPr>
          <p:spPr>
            <a:xfrm>
              <a:off x="1306915" y="4222674"/>
              <a:ext cx="2224076" cy="6287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cxnSp>
          <p:nvCxnSpPr>
            <p:cNvPr id="8" name="1">
              <a:extLst>
                <a:ext uri="{FF2B5EF4-FFF2-40B4-BE49-F238E27FC236}">
                  <a16:creationId xmlns:a16="http://schemas.microsoft.com/office/drawing/2014/main" id="{716BDEA6-A35F-3583-436A-7B99707D2E40}"/>
                </a:ext>
              </a:extLst>
            </p:cNvPr>
            <p:cNvCxnSpPr>
              <a:cxnSpLocks/>
            </p:cNvCxnSpPr>
            <p:nvPr/>
          </p:nvCxnSpPr>
          <p:spPr>
            <a:xfrm>
              <a:off x="1320920" y="3376847"/>
              <a:ext cx="10615986" cy="0"/>
            </a:xfrm>
            <a:prstGeom prst="line">
              <a:avLst/>
            </a:prstGeom>
            <a:ln>
              <a:solidFill>
                <a:srgbClr val="000000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DB45BED3-5544-9204-7BDA-9187E51B764E}"/>
                </a:ext>
              </a:extLst>
            </p:cNvPr>
            <p:cNvSpPr/>
            <p:nvPr/>
          </p:nvSpPr>
          <p:spPr>
            <a:xfrm>
              <a:off x="1306915" y="3334643"/>
              <a:ext cx="101919" cy="101919"/>
            </a:xfrm>
            <a:prstGeom prst="ellipse">
              <a:avLst/>
            </a:prstGeom>
            <a:solidFill>
              <a:srgbClr val="2B6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3838"/>
                </a:solidFill>
              </a:endParaRPr>
            </a:p>
          </p:txBody>
        </p:sp>
        <p:sp>
          <p:nvSpPr>
            <p:cNvPr id="11" name="Title 3">
              <a:extLst>
                <a:ext uri="{FF2B5EF4-FFF2-40B4-BE49-F238E27FC236}">
                  <a16:creationId xmlns:a16="http://schemas.microsoft.com/office/drawing/2014/main" id="{FA8E1028-B078-6D22-9635-3E1AB0094E30}"/>
                </a:ext>
              </a:extLst>
            </p:cNvPr>
            <p:cNvSpPr txBox="1">
              <a:spLocks/>
            </p:cNvSpPr>
            <p:nvPr/>
          </p:nvSpPr>
          <p:spPr>
            <a:xfrm>
              <a:off x="3993771" y="3764754"/>
              <a:ext cx="2385320" cy="305912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 spc="600">
                  <a:solidFill>
                    <a:schemeClr val="tx1"/>
                  </a:solidFill>
                  <a:latin typeface="Cinzel" charset="0"/>
                  <a:ea typeface="Cinzel" charset="0"/>
                  <a:cs typeface="Cinzel" charset="0"/>
                </a:defRPr>
              </a:lvl1pPr>
            </a:lstStyle>
            <a:p>
              <a:r>
                <a:rPr lang="en-US" altLang="zh-CN" sz="20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Add Subtitle text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32AC33D1-B717-4B59-0183-78FAB7EE6D09}"/>
                </a:ext>
              </a:extLst>
            </p:cNvPr>
            <p:cNvSpPr txBox="1"/>
            <p:nvPr/>
          </p:nvSpPr>
          <p:spPr>
            <a:xfrm>
              <a:off x="4007902" y="4222674"/>
              <a:ext cx="2224076" cy="6287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sz="1400" dirty="0"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dirty="0">
                <a:sym typeface="字魂35号-经典雅黑" panose="00000500000000000000" pitchFamily="2" charset="-122"/>
              </a:endParaRPr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1985F6AB-F852-3C0B-53F0-062913F93EE1}"/>
                </a:ext>
              </a:extLst>
            </p:cNvPr>
            <p:cNvSpPr/>
            <p:nvPr/>
          </p:nvSpPr>
          <p:spPr>
            <a:xfrm>
              <a:off x="3956864" y="3283607"/>
              <a:ext cx="203996" cy="203992"/>
            </a:xfrm>
            <a:prstGeom prst="ellipse">
              <a:avLst/>
            </a:prstGeom>
            <a:solidFill>
              <a:srgbClr val="00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3838"/>
                </a:solidFill>
              </a:endParaRPr>
            </a:p>
          </p:txBody>
        </p:sp>
        <p:sp>
          <p:nvSpPr>
            <p:cNvPr id="14" name="Title 3">
              <a:extLst>
                <a:ext uri="{FF2B5EF4-FFF2-40B4-BE49-F238E27FC236}">
                  <a16:creationId xmlns:a16="http://schemas.microsoft.com/office/drawing/2014/main" id="{2A3618D8-FFD6-FC64-C6C3-0EA8DC5455A6}"/>
                </a:ext>
              </a:extLst>
            </p:cNvPr>
            <p:cNvSpPr txBox="1">
              <a:spLocks/>
            </p:cNvSpPr>
            <p:nvPr/>
          </p:nvSpPr>
          <p:spPr>
            <a:xfrm>
              <a:off x="6800883" y="3764754"/>
              <a:ext cx="2385320" cy="305912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 spc="600">
                  <a:solidFill>
                    <a:schemeClr val="tx1"/>
                  </a:solidFill>
                  <a:latin typeface="Cinzel" charset="0"/>
                  <a:ea typeface="Cinzel" charset="0"/>
                  <a:cs typeface="Cinzel" charset="0"/>
                </a:defRPr>
              </a:lvl1pPr>
            </a:lstStyle>
            <a:p>
              <a:r>
                <a:rPr lang="en-US" altLang="zh-CN" sz="20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Add Subtitle text</a:t>
              </a: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7AF49414-CF8D-E204-6741-3A41484851D7}"/>
                </a:ext>
              </a:extLst>
            </p:cNvPr>
            <p:cNvSpPr txBox="1"/>
            <p:nvPr/>
          </p:nvSpPr>
          <p:spPr>
            <a:xfrm>
              <a:off x="6815014" y="4222674"/>
              <a:ext cx="2224076" cy="6287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sz="1400" dirty="0"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dirty="0">
                <a:sym typeface="字魂35号-经典雅黑" panose="00000500000000000000" pitchFamily="2" charset="-122"/>
              </a:endParaRPr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3111C058-D41C-F5C4-629F-E714F149D813}"/>
                </a:ext>
              </a:extLst>
            </p:cNvPr>
            <p:cNvSpPr/>
            <p:nvPr/>
          </p:nvSpPr>
          <p:spPr>
            <a:xfrm>
              <a:off x="6743119" y="3334643"/>
              <a:ext cx="101919" cy="101919"/>
            </a:xfrm>
            <a:prstGeom prst="ellipse">
              <a:avLst/>
            </a:prstGeom>
            <a:solidFill>
              <a:srgbClr val="2B6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3838"/>
                </a:solidFill>
              </a:endParaRPr>
            </a:p>
          </p:txBody>
        </p:sp>
        <p:sp>
          <p:nvSpPr>
            <p:cNvPr id="17" name="Title 3">
              <a:extLst>
                <a:ext uri="{FF2B5EF4-FFF2-40B4-BE49-F238E27FC236}">
                  <a16:creationId xmlns:a16="http://schemas.microsoft.com/office/drawing/2014/main" id="{E37864BA-8D6F-7D08-0DF3-04D901AB6EBE}"/>
                </a:ext>
              </a:extLst>
            </p:cNvPr>
            <p:cNvSpPr txBox="1">
              <a:spLocks/>
            </p:cNvSpPr>
            <p:nvPr/>
          </p:nvSpPr>
          <p:spPr>
            <a:xfrm>
              <a:off x="9417496" y="3764754"/>
              <a:ext cx="2385320" cy="305912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 spc="600">
                  <a:solidFill>
                    <a:schemeClr val="tx1"/>
                  </a:solidFill>
                  <a:latin typeface="Cinzel" charset="0"/>
                  <a:ea typeface="Cinzel" charset="0"/>
                  <a:cs typeface="Cinzel" charset="0"/>
                </a:defRPr>
              </a:lvl1pPr>
            </a:lstStyle>
            <a:p>
              <a:r>
                <a:rPr lang="en-US" altLang="zh-CN" sz="20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rPr>
                <a:t>Add Subtitle text</a:t>
              </a: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32722FD9-D3DE-A697-8FCD-FDB5CE04D1C8}"/>
                </a:ext>
              </a:extLst>
            </p:cNvPr>
            <p:cNvSpPr txBox="1"/>
            <p:nvPr/>
          </p:nvSpPr>
          <p:spPr>
            <a:xfrm>
              <a:off x="9431627" y="4222674"/>
              <a:ext cx="2224076" cy="6287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sz="1400" dirty="0"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zh-CN" altLang="en-US" sz="1400" dirty="0">
                <a:sym typeface="字魂35号-经典雅黑" panose="00000500000000000000" pitchFamily="2" charset="-122"/>
              </a:endParaRPr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FB848BA4-7F22-B668-B727-5C7C23E3433F}"/>
                </a:ext>
              </a:extLst>
            </p:cNvPr>
            <p:cNvSpPr/>
            <p:nvPr/>
          </p:nvSpPr>
          <p:spPr>
            <a:xfrm>
              <a:off x="9431627" y="3334643"/>
              <a:ext cx="101919" cy="101919"/>
            </a:xfrm>
            <a:prstGeom prst="ellipse">
              <a:avLst/>
            </a:prstGeom>
            <a:solidFill>
              <a:srgbClr val="2B6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3838"/>
                </a:solidFill>
              </a:endParaRPr>
            </a:p>
          </p:txBody>
        </p:sp>
        <p:sp>
          <p:nvSpPr>
            <p:cNvPr id="20" name="Title 18">
              <a:extLst>
                <a:ext uri="{FF2B5EF4-FFF2-40B4-BE49-F238E27FC236}">
                  <a16:creationId xmlns:a16="http://schemas.microsoft.com/office/drawing/2014/main" id="{E20CD4BD-D6A0-7ABA-35EA-BB34DC56242C}"/>
                </a:ext>
              </a:extLst>
            </p:cNvPr>
            <p:cNvSpPr txBox="1">
              <a:spLocks/>
            </p:cNvSpPr>
            <p:nvPr/>
          </p:nvSpPr>
          <p:spPr>
            <a:xfrm>
              <a:off x="1268931" y="2534567"/>
              <a:ext cx="718470" cy="581710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 spc="600">
                  <a:solidFill>
                    <a:schemeClr val="tx1"/>
                  </a:solidFill>
                  <a:latin typeface="Cinzel" charset="0"/>
                  <a:ea typeface="Cinzel" charset="0"/>
                  <a:cs typeface="Cinzel" charset="0"/>
                </a:defRPr>
              </a:lvl1pPr>
            </a:lstStyle>
            <a:p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1.</a:t>
              </a:r>
            </a:p>
          </p:txBody>
        </p:sp>
        <p:sp>
          <p:nvSpPr>
            <p:cNvPr id="21" name="Title 18">
              <a:extLst>
                <a:ext uri="{FF2B5EF4-FFF2-40B4-BE49-F238E27FC236}">
                  <a16:creationId xmlns:a16="http://schemas.microsoft.com/office/drawing/2014/main" id="{189B895A-80DC-AD2E-1519-36BE8B969E2B}"/>
                </a:ext>
              </a:extLst>
            </p:cNvPr>
            <p:cNvSpPr txBox="1">
              <a:spLocks/>
            </p:cNvSpPr>
            <p:nvPr/>
          </p:nvSpPr>
          <p:spPr>
            <a:xfrm>
              <a:off x="3965083" y="2109008"/>
              <a:ext cx="1082040" cy="851117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 spc="600">
                  <a:solidFill>
                    <a:schemeClr val="tx1"/>
                  </a:solidFill>
                  <a:latin typeface="Cinzel" charset="0"/>
                  <a:ea typeface="Cinzel" charset="0"/>
                  <a:cs typeface="Cinzel" charset="0"/>
                </a:defRPr>
              </a:lvl1pPr>
            </a:lstStyle>
            <a:p>
              <a:r>
                <a:rPr lang="en-US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2.</a:t>
              </a:r>
            </a:p>
          </p:txBody>
        </p:sp>
        <p:sp>
          <p:nvSpPr>
            <p:cNvPr id="22" name="Title 18">
              <a:extLst>
                <a:ext uri="{FF2B5EF4-FFF2-40B4-BE49-F238E27FC236}">
                  <a16:creationId xmlns:a16="http://schemas.microsoft.com/office/drawing/2014/main" id="{DF9EBF3A-7D60-DA09-F89A-89CEB29D8222}"/>
                </a:ext>
              </a:extLst>
            </p:cNvPr>
            <p:cNvSpPr txBox="1">
              <a:spLocks/>
            </p:cNvSpPr>
            <p:nvPr/>
          </p:nvSpPr>
          <p:spPr>
            <a:xfrm>
              <a:off x="6771255" y="2534567"/>
              <a:ext cx="718470" cy="581710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 spc="600">
                  <a:solidFill>
                    <a:schemeClr val="tx1"/>
                  </a:solidFill>
                  <a:latin typeface="Cinzel" charset="0"/>
                  <a:ea typeface="Cinzel" charset="0"/>
                  <a:cs typeface="Cinzel" charset="0"/>
                </a:defRPr>
              </a:lvl1pPr>
            </a:lstStyle>
            <a:p>
              <a:r>
                <a:rPr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3.</a:t>
              </a:r>
              <a:endPara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endParaRPr>
            </a:p>
          </p:txBody>
        </p:sp>
        <p:sp>
          <p:nvSpPr>
            <p:cNvPr id="23" name="Title 18">
              <a:extLst>
                <a:ext uri="{FF2B5EF4-FFF2-40B4-BE49-F238E27FC236}">
                  <a16:creationId xmlns:a16="http://schemas.microsoft.com/office/drawing/2014/main" id="{875DE635-D772-8BD1-EC79-686DBABAA626}"/>
                </a:ext>
              </a:extLst>
            </p:cNvPr>
            <p:cNvSpPr txBox="1">
              <a:spLocks/>
            </p:cNvSpPr>
            <p:nvPr/>
          </p:nvSpPr>
          <p:spPr>
            <a:xfrm>
              <a:off x="9417496" y="2534567"/>
              <a:ext cx="718470" cy="581710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i="0" kern="1200" spc="600">
                  <a:solidFill>
                    <a:schemeClr val="tx1"/>
                  </a:solidFill>
                  <a:latin typeface="Cinzel" charset="0"/>
                  <a:ea typeface="Cinzel" charset="0"/>
                  <a:cs typeface="Cinzel" charset="0"/>
                </a:defRPr>
              </a:lvl1pPr>
            </a:lstStyle>
            <a:p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</a:rPr>
                <a:t>4.</a:t>
              </a:r>
            </a:p>
          </p:txBody>
        </p:sp>
      </p:grpSp>
      <p:sp>
        <p:nvSpPr>
          <p:cNvPr id="30" name="TextBox 7">
            <a:extLst>
              <a:ext uri="{FF2B5EF4-FFF2-40B4-BE49-F238E27FC236}">
                <a16:creationId xmlns:a16="http://schemas.microsoft.com/office/drawing/2014/main" id="{41B2E3FA-4463-E2BD-EC11-AE90F6A6793D}"/>
              </a:ext>
            </a:extLst>
          </p:cNvPr>
          <p:cNvSpPr txBox="1"/>
          <p:nvPr/>
        </p:nvSpPr>
        <p:spPr>
          <a:xfrm>
            <a:off x="4549775" y="517728"/>
            <a:ext cx="371422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04.Add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5956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2A623A8F-8F24-3B0A-3EA3-12F8C0658226}"/>
              </a:ext>
            </a:extLst>
          </p:cNvPr>
          <p:cNvSpPr txBox="1"/>
          <p:nvPr/>
        </p:nvSpPr>
        <p:spPr>
          <a:xfrm>
            <a:off x="1490742" y="3416335"/>
            <a:ext cx="3146437" cy="11967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  <a:p>
            <a:pPr>
              <a:lnSpc>
                <a:spcPct val="130000"/>
              </a:lnSpc>
            </a:pPr>
            <a:endParaRPr lang="en-US" sz="14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D3F18A47-5AD6-B881-64E3-A7DDDF27C7BC}"/>
              </a:ext>
            </a:extLst>
          </p:cNvPr>
          <p:cNvSpPr txBox="1"/>
          <p:nvPr/>
        </p:nvSpPr>
        <p:spPr>
          <a:xfrm>
            <a:off x="1533963" y="2572248"/>
            <a:ext cx="286224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Add title text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9C7BDE4-5AD8-D75C-53E5-A49A0751E89F}"/>
              </a:ext>
            </a:extLst>
          </p:cNvPr>
          <p:cNvCxnSpPr/>
          <p:nvPr/>
        </p:nvCxnSpPr>
        <p:spPr>
          <a:xfrm>
            <a:off x="1533963" y="3297820"/>
            <a:ext cx="540774" cy="0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F5D1B7A-774C-B290-86DB-8E66A932D8FC}"/>
              </a:ext>
            </a:extLst>
          </p:cNvPr>
          <p:cNvGrpSpPr/>
          <p:nvPr/>
        </p:nvGrpSpPr>
        <p:grpSpPr>
          <a:xfrm>
            <a:off x="5591093" y="1769342"/>
            <a:ext cx="5192605" cy="4005637"/>
            <a:chOff x="5591093" y="1769342"/>
            <a:chExt cx="5192605" cy="4005637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1734481F-DB9F-0B03-DB8C-FB5A60D13333}"/>
                </a:ext>
              </a:extLst>
            </p:cNvPr>
            <p:cNvSpPr txBox="1"/>
            <p:nvPr/>
          </p:nvSpPr>
          <p:spPr>
            <a:xfrm>
              <a:off x="6510936" y="2291332"/>
              <a:ext cx="756617" cy="33855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1600" dirty="0"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Open Sans" charset="0"/>
                </a:rPr>
                <a:t>Subtitle</a:t>
              </a:r>
              <a:endParaRPr lang="en-US" sz="1600" dirty="0">
                <a:latin typeface="字魂35号-经典雅黑" panose="00000500000000000000" pitchFamily="2" charset="-122"/>
                <a:ea typeface="字魂35号-经典雅黑" panose="00000500000000000000" pitchFamily="2" charset="-122"/>
                <a:cs typeface="Open Sans" charset="0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EBFB743F-7187-12F1-553C-AC4D8A85AE2A}"/>
                </a:ext>
              </a:extLst>
            </p:cNvPr>
            <p:cNvSpPr txBox="1"/>
            <p:nvPr/>
          </p:nvSpPr>
          <p:spPr>
            <a:xfrm>
              <a:off x="9107238" y="2291332"/>
              <a:ext cx="756617" cy="33855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1600" dirty="0"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Open Sans" charset="0"/>
                </a:rPr>
                <a:t>Subtitle</a:t>
              </a:r>
              <a:endParaRPr lang="en-US" sz="1600" dirty="0">
                <a:latin typeface="字魂35号-经典雅黑" panose="00000500000000000000" pitchFamily="2" charset="-122"/>
                <a:ea typeface="字魂35号-经典雅黑" panose="00000500000000000000" pitchFamily="2" charset="-122"/>
                <a:cs typeface="Open Sans" charset="0"/>
              </a:endParaRPr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3DB48781-7656-11EC-E393-4A41D824D0B5}"/>
                </a:ext>
              </a:extLst>
            </p:cNvPr>
            <p:cNvSpPr txBox="1"/>
            <p:nvPr/>
          </p:nvSpPr>
          <p:spPr>
            <a:xfrm>
              <a:off x="6510936" y="4662311"/>
              <a:ext cx="756617" cy="33855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1600" dirty="0"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Open Sans" charset="0"/>
                </a:rPr>
                <a:t>Subtitle</a:t>
              </a:r>
              <a:endParaRPr lang="en-US" sz="1600" dirty="0">
                <a:latin typeface="字魂35号-经典雅黑" panose="00000500000000000000" pitchFamily="2" charset="-122"/>
                <a:ea typeface="字魂35号-经典雅黑" panose="00000500000000000000" pitchFamily="2" charset="-122"/>
                <a:cs typeface="Open Sans" charset="0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0B4C29E-CB01-432B-BD13-BEA55BC7F4AD}"/>
                </a:ext>
              </a:extLst>
            </p:cNvPr>
            <p:cNvSpPr txBox="1"/>
            <p:nvPr/>
          </p:nvSpPr>
          <p:spPr>
            <a:xfrm>
              <a:off x="9107238" y="4662311"/>
              <a:ext cx="756617" cy="33855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1600" dirty="0"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Open Sans" charset="0"/>
                </a:rPr>
                <a:t>Subtitle</a:t>
              </a:r>
              <a:endParaRPr lang="en-US" sz="1600" dirty="0">
                <a:latin typeface="字魂35号-经典雅黑" panose="00000500000000000000" pitchFamily="2" charset="-122"/>
                <a:ea typeface="字魂35号-经典雅黑" panose="00000500000000000000" pitchFamily="2" charset="-122"/>
                <a:cs typeface="Open Sans" charset="0"/>
              </a:endParaRPr>
            </a:p>
          </p:txBody>
        </p:sp>
        <p:cxnSp>
          <p:nvCxnSpPr>
            <p:cNvPr id="11" name="2">
              <a:extLst>
                <a:ext uri="{FF2B5EF4-FFF2-40B4-BE49-F238E27FC236}">
                  <a16:creationId xmlns:a16="http://schemas.microsoft.com/office/drawing/2014/main" id="{B300F4DB-3FBF-E4FC-5B8C-35355C3BC49C}"/>
                </a:ext>
              </a:extLst>
            </p:cNvPr>
            <p:cNvCxnSpPr/>
            <p:nvPr/>
          </p:nvCxnSpPr>
          <p:spPr>
            <a:xfrm flipH="1">
              <a:off x="5591093" y="3416918"/>
              <a:ext cx="5192605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98185655-9F17-EE25-96F6-69FFAAEBA83F}"/>
                </a:ext>
              </a:extLst>
            </p:cNvPr>
            <p:cNvSpPr txBox="1"/>
            <p:nvPr/>
          </p:nvSpPr>
          <p:spPr>
            <a:xfrm>
              <a:off x="5977115" y="2586738"/>
              <a:ext cx="1824254" cy="7926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charset="0"/>
                <a:cs typeface="Open Sans" charset="0"/>
              </a:endParaRP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922EB324-A13A-0BE1-1FF5-05C45E368574}"/>
                </a:ext>
              </a:extLst>
            </p:cNvPr>
            <p:cNvSpPr txBox="1"/>
            <p:nvPr/>
          </p:nvSpPr>
          <p:spPr>
            <a:xfrm>
              <a:off x="8573417" y="2586738"/>
              <a:ext cx="1824254" cy="7891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dirty="0"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en-US" altLang="zh-CN" dirty="0"/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D9CE8A4B-0EDE-ECF1-3245-BB595D32F5E9}"/>
                </a:ext>
              </a:extLst>
            </p:cNvPr>
            <p:cNvSpPr txBox="1"/>
            <p:nvPr/>
          </p:nvSpPr>
          <p:spPr>
            <a:xfrm>
              <a:off x="5977115" y="4985852"/>
              <a:ext cx="1824254" cy="7891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dirty="0"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en-US" altLang="zh-CN" dirty="0"/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B9271A61-FBD2-B651-E5DB-C52B190A092F}"/>
                </a:ext>
              </a:extLst>
            </p:cNvPr>
            <p:cNvSpPr txBox="1"/>
            <p:nvPr/>
          </p:nvSpPr>
          <p:spPr>
            <a:xfrm>
              <a:off x="8573417" y="4985852"/>
              <a:ext cx="1824254" cy="7891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</a:defRPr>
              </a:lvl1pPr>
            </a:lstStyle>
            <a:p>
              <a:r>
                <a:rPr lang="en-US" altLang="zh-CN" dirty="0">
                  <a:sym typeface="字魂35号-经典雅黑" panose="00000500000000000000" pitchFamily="2" charset="-122"/>
                </a:rPr>
                <a:t>Click here to add content, content to match the title. </a:t>
              </a:r>
              <a:endParaRPr lang="en-US" altLang="zh-CN" dirty="0"/>
            </a:p>
          </p:txBody>
        </p:sp>
        <p:sp>
          <p:nvSpPr>
            <p:cNvPr id="22" name="1">
              <a:extLst>
                <a:ext uri="{FF2B5EF4-FFF2-40B4-BE49-F238E27FC236}">
                  <a16:creationId xmlns:a16="http://schemas.microsoft.com/office/drawing/2014/main" id="{E182A99B-1E40-9B8F-A2D8-A7DC96AADBCE}"/>
                </a:ext>
              </a:extLst>
            </p:cNvPr>
            <p:cNvSpPr/>
            <p:nvPr/>
          </p:nvSpPr>
          <p:spPr>
            <a:xfrm>
              <a:off x="9321863" y="1769342"/>
              <a:ext cx="367030" cy="378691"/>
            </a:xfrm>
            <a:custGeom>
              <a:avLst/>
              <a:gdLst>
                <a:gd name="T0" fmla="*/ 40 w 7790"/>
                <a:gd name="T1" fmla="*/ 0 h 8036"/>
                <a:gd name="T2" fmla="*/ 3458 w 7790"/>
                <a:gd name="T3" fmla="*/ 0 h 8036"/>
                <a:gd name="T4" fmla="*/ 3458 w 7790"/>
                <a:gd name="T5" fmla="*/ 3418 h 8036"/>
                <a:gd name="T6" fmla="*/ 40 w 7790"/>
                <a:gd name="T7" fmla="*/ 3418 h 8036"/>
                <a:gd name="T8" fmla="*/ 40 w 7790"/>
                <a:gd name="T9" fmla="*/ 0 h 8036"/>
                <a:gd name="T10" fmla="*/ 7790 w 7790"/>
                <a:gd name="T11" fmla="*/ 1695 h 8036"/>
                <a:gd name="T12" fmla="*/ 6170 w 7790"/>
                <a:gd name="T13" fmla="*/ 103 h 8036"/>
                <a:gd name="T14" fmla="*/ 4577 w 7790"/>
                <a:gd name="T15" fmla="*/ 1723 h 8036"/>
                <a:gd name="T16" fmla="*/ 6198 w 7790"/>
                <a:gd name="T17" fmla="*/ 3316 h 8036"/>
                <a:gd name="T18" fmla="*/ 7790 w 7790"/>
                <a:gd name="T19" fmla="*/ 1695 h 8036"/>
                <a:gd name="T20" fmla="*/ 0 w 7790"/>
                <a:gd name="T21" fmla="*/ 4618 h 8036"/>
                <a:gd name="T22" fmla="*/ 3417 w 7790"/>
                <a:gd name="T23" fmla="*/ 4618 h 8036"/>
                <a:gd name="T24" fmla="*/ 3417 w 7790"/>
                <a:gd name="T25" fmla="*/ 8036 h 8036"/>
                <a:gd name="T26" fmla="*/ 0 w 7790"/>
                <a:gd name="T27" fmla="*/ 8036 h 8036"/>
                <a:gd name="T28" fmla="*/ 0 w 7790"/>
                <a:gd name="T29" fmla="*/ 4618 h 8036"/>
                <a:gd name="T30" fmla="*/ 4353 w 7790"/>
                <a:gd name="T31" fmla="*/ 4618 h 8036"/>
                <a:gd name="T32" fmla="*/ 7770 w 7790"/>
                <a:gd name="T33" fmla="*/ 4618 h 8036"/>
                <a:gd name="T34" fmla="*/ 7770 w 7790"/>
                <a:gd name="T35" fmla="*/ 8036 h 8036"/>
                <a:gd name="T36" fmla="*/ 4353 w 7790"/>
                <a:gd name="T37" fmla="*/ 8036 h 8036"/>
                <a:gd name="T38" fmla="*/ 4353 w 7790"/>
                <a:gd name="T39" fmla="*/ 4618 h 8036"/>
                <a:gd name="T40" fmla="*/ 4353 w 7790"/>
                <a:gd name="T41" fmla="*/ 4618 h 8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90" h="8036">
                  <a:moveTo>
                    <a:pt x="40" y="0"/>
                  </a:moveTo>
                  <a:lnTo>
                    <a:pt x="3458" y="0"/>
                  </a:lnTo>
                  <a:lnTo>
                    <a:pt x="3458" y="3418"/>
                  </a:lnTo>
                  <a:lnTo>
                    <a:pt x="40" y="3418"/>
                  </a:lnTo>
                  <a:lnTo>
                    <a:pt x="40" y="0"/>
                  </a:lnTo>
                  <a:close/>
                  <a:moveTo>
                    <a:pt x="7790" y="1695"/>
                  </a:moveTo>
                  <a:lnTo>
                    <a:pt x="6170" y="103"/>
                  </a:lnTo>
                  <a:lnTo>
                    <a:pt x="4577" y="1723"/>
                  </a:lnTo>
                  <a:lnTo>
                    <a:pt x="6198" y="3316"/>
                  </a:lnTo>
                  <a:lnTo>
                    <a:pt x="7790" y="1695"/>
                  </a:lnTo>
                  <a:close/>
                  <a:moveTo>
                    <a:pt x="0" y="4618"/>
                  </a:moveTo>
                  <a:lnTo>
                    <a:pt x="3417" y="4618"/>
                  </a:lnTo>
                  <a:lnTo>
                    <a:pt x="3417" y="8036"/>
                  </a:lnTo>
                  <a:lnTo>
                    <a:pt x="0" y="8036"/>
                  </a:lnTo>
                  <a:lnTo>
                    <a:pt x="0" y="4618"/>
                  </a:lnTo>
                  <a:close/>
                  <a:moveTo>
                    <a:pt x="4353" y="4618"/>
                  </a:moveTo>
                  <a:lnTo>
                    <a:pt x="7770" y="4618"/>
                  </a:lnTo>
                  <a:lnTo>
                    <a:pt x="7770" y="8036"/>
                  </a:lnTo>
                  <a:lnTo>
                    <a:pt x="4353" y="8036"/>
                  </a:lnTo>
                  <a:lnTo>
                    <a:pt x="4353" y="4618"/>
                  </a:lnTo>
                  <a:close/>
                  <a:moveTo>
                    <a:pt x="4353" y="4618"/>
                  </a:moveTo>
                  <a:close/>
                </a:path>
              </a:pathLst>
            </a:custGeom>
            <a:solidFill>
              <a:srgbClr val="2B658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gradFill>
                  <a:gsLst>
                    <a:gs pos="36000">
                      <a:srgbClr val="0059AA"/>
                    </a:gs>
                    <a:gs pos="100000">
                      <a:srgbClr val="7CD0F1"/>
                    </a:gs>
                  </a:gsLst>
                  <a:lin ang="27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4" name="任意多边形: 形状 48">
              <a:extLst>
                <a:ext uri="{FF2B5EF4-FFF2-40B4-BE49-F238E27FC236}">
                  <a16:creationId xmlns:a16="http://schemas.microsoft.com/office/drawing/2014/main" id="{177F667E-1299-8A85-F2BE-AF9E70C5945B}"/>
                </a:ext>
              </a:extLst>
            </p:cNvPr>
            <p:cNvSpPr/>
            <p:nvPr/>
          </p:nvSpPr>
          <p:spPr>
            <a:xfrm>
              <a:off x="9321863" y="4173745"/>
              <a:ext cx="455459" cy="433844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rgbClr val="2B658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675" tIns="229675" rIns="229675" bIns="229675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900" kern="1200">
                <a:cs typeface="+mn-ea"/>
                <a:sym typeface="+mn-lt"/>
              </a:endParaRPr>
            </a:p>
          </p:txBody>
        </p:sp>
        <p:sp>
          <p:nvSpPr>
            <p:cNvPr id="26" name="任意多边形: 形状 52">
              <a:extLst>
                <a:ext uri="{FF2B5EF4-FFF2-40B4-BE49-F238E27FC236}">
                  <a16:creationId xmlns:a16="http://schemas.microsoft.com/office/drawing/2014/main" id="{2BC8145D-A771-43E4-EAC4-C1679F81006D}"/>
                </a:ext>
              </a:extLst>
            </p:cNvPr>
            <p:cNvSpPr/>
            <p:nvPr/>
          </p:nvSpPr>
          <p:spPr>
            <a:xfrm>
              <a:off x="6743361" y="4212343"/>
              <a:ext cx="350520" cy="368935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rgbClr val="2B658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615" tIns="257615" rIns="257615" bIns="257615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>
                <a:cs typeface="+mn-ea"/>
                <a:sym typeface="+mn-lt"/>
              </a:endParaRPr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C49578EA-0652-0DD8-9B32-D410294D03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05727" y="1829596"/>
              <a:ext cx="367030" cy="324485"/>
            </a:xfrm>
            <a:custGeom>
              <a:avLst/>
              <a:gdLst>
                <a:gd name="connsiteX0" fmla="*/ 358785 w 512434"/>
                <a:gd name="connsiteY0" fmla="*/ 409158 h 453171"/>
                <a:gd name="connsiteX1" fmla="*/ 345300 w 512434"/>
                <a:gd name="connsiteY1" fmla="*/ 425866 h 453171"/>
                <a:gd name="connsiteX2" fmla="*/ 358785 w 512434"/>
                <a:gd name="connsiteY2" fmla="*/ 439722 h 453171"/>
                <a:gd name="connsiteX3" fmla="*/ 372270 w 512434"/>
                <a:gd name="connsiteY3" fmla="*/ 425866 h 453171"/>
                <a:gd name="connsiteX4" fmla="*/ 358785 w 512434"/>
                <a:gd name="connsiteY4" fmla="*/ 409158 h 453171"/>
                <a:gd name="connsiteX5" fmla="*/ 151153 w 512434"/>
                <a:gd name="connsiteY5" fmla="*/ 300585 h 453171"/>
                <a:gd name="connsiteX6" fmla="*/ 195731 w 512434"/>
                <a:gd name="connsiteY6" fmla="*/ 300585 h 453171"/>
                <a:gd name="connsiteX7" fmla="*/ 195731 w 512434"/>
                <a:gd name="connsiteY7" fmla="*/ 345175 h 453171"/>
                <a:gd name="connsiteX8" fmla="*/ 151153 w 512434"/>
                <a:gd name="connsiteY8" fmla="*/ 345175 h 453171"/>
                <a:gd name="connsiteX9" fmla="*/ 71978 w 512434"/>
                <a:gd name="connsiteY9" fmla="*/ 300585 h 453171"/>
                <a:gd name="connsiteX10" fmla="*/ 120152 w 512434"/>
                <a:gd name="connsiteY10" fmla="*/ 300585 h 453171"/>
                <a:gd name="connsiteX11" fmla="*/ 120152 w 512434"/>
                <a:gd name="connsiteY11" fmla="*/ 345175 h 453171"/>
                <a:gd name="connsiteX12" fmla="*/ 71978 w 512434"/>
                <a:gd name="connsiteY12" fmla="*/ 345175 h 453171"/>
                <a:gd name="connsiteX13" fmla="*/ 481786 w 512434"/>
                <a:gd name="connsiteY13" fmla="*/ 286492 h 453171"/>
                <a:gd name="connsiteX14" fmla="*/ 468300 w 512434"/>
                <a:gd name="connsiteY14" fmla="*/ 299940 h 453171"/>
                <a:gd name="connsiteX15" fmla="*/ 481786 w 512434"/>
                <a:gd name="connsiteY15" fmla="*/ 313389 h 453171"/>
                <a:gd name="connsiteX16" fmla="*/ 498948 w 512434"/>
                <a:gd name="connsiteY16" fmla="*/ 299940 h 453171"/>
                <a:gd name="connsiteX17" fmla="*/ 481786 w 512434"/>
                <a:gd name="connsiteY17" fmla="*/ 286492 h 453171"/>
                <a:gd name="connsiteX18" fmla="*/ 235785 w 512434"/>
                <a:gd name="connsiteY18" fmla="*/ 286492 h 453171"/>
                <a:gd name="connsiteX19" fmla="*/ 222300 w 512434"/>
                <a:gd name="connsiteY19" fmla="*/ 299940 h 453171"/>
                <a:gd name="connsiteX20" fmla="*/ 235785 w 512434"/>
                <a:gd name="connsiteY20" fmla="*/ 313389 h 453171"/>
                <a:gd name="connsiteX21" fmla="*/ 249270 w 512434"/>
                <a:gd name="connsiteY21" fmla="*/ 299940 h 453171"/>
                <a:gd name="connsiteX22" fmla="*/ 235785 w 512434"/>
                <a:gd name="connsiteY22" fmla="*/ 286492 h 453171"/>
                <a:gd name="connsiteX23" fmla="*/ 151153 w 512434"/>
                <a:gd name="connsiteY23" fmla="*/ 228588 h 453171"/>
                <a:gd name="connsiteX24" fmla="*/ 195731 w 512434"/>
                <a:gd name="connsiteY24" fmla="*/ 228588 h 453171"/>
                <a:gd name="connsiteX25" fmla="*/ 195731 w 512434"/>
                <a:gd name="connsiteY25" fmla="*/ 273178 h 453171"/>
                <a:gd name="connsiteX26" fmla="*/ 151153 w 512434"/>
                <a:gd name="connsiteY26" fmla="*/ 273178 h 453171"/>
                <a:gd name="connsiteX27" fmla="*/ 71978 w 512434"/>
                <a:gd name="connsiteY27" fmla="*/ 228588 h 453171"/>
                <a:gd name="connsiteX28" fmla="*/ 120152 w 512434"/>
                <a:gd name="connsiteY28" fmla="*/ 228588 h 453171"/>
                <a:gd name="connsiteX29" fmla="*/ 120152 w 512434"/>
                <a:gd name="connsiteY29" fmla="*/ 273178 h 453171"/>
                <a:gd name="connsiteX30" fmla="*/ 71978 w 512434"/>
                <a:gd name="connsiteY30" fmla="*/ 273178 h 453171"/>
                <a:gd name="connsiteX31" fmla="*/ 427028 w 512434"/>
                <a:gd name="connsiteY31" fmla="*/ 221695 h 453171"/>
                <a:gd name="connsiteX32" fmla="*/ 372270 w 512434"/>
                <a:gd name="connsiteY32" fmla="*/ 275896 h 453171"/>
                <a:gd name="connsiteX33" fmla="*/ 358785 w 512434"/>
                <a:gd name="connsiteY33" fmla="*/ 272636 h 453171"/>
                <a:gd name="connsiteX34" fmla="*/ 341622 w 512434"/>
                <a:gd name="connsiteY34" fmla="*/ 279564 h 453171"/>
                <a:gd name="connsiteX35" fmla="*/ 283596 w 512434"/>
                <a:gd name="connsiteY35" fmla="*/ 238404 h 453171"/>
                <a:gd name="connsiteX36" fmla="*/ 266433 w 512434"/>
                <a:gd name="connsiteY36" fmla="*/ 238404 h 453171"/>
                <a:gd name="connsiteX37" fmla="*/ 270111 w 512434"/>
                <a:gd name="connsiteY37" fmla="*/ 255520 h 453171"/>
                <a:gd name="connsiteX38" fmla="*/ 331406 w 512434"/>
                <a:gd name="connsiteY38" fmla="*/ 303200 h 453171"/>
                <a:gd name="connsiteX39" fmla="*/ 358785 w 512434"/>
                <a:gd name="connsiteY39" fmla="*/ 327245 h 453171"/>
                <a:gd name="connsiteX40" fmla="*/ 386164 w 512434"/>
                <a:gd name="connsiteY40" fmla="*/ 299940 h 453171"/>
                <a:gd name="connsiteX41" fmla="*/ 386164 w 512434"/>
                <a:gd name="connsiteY41" fmla="*/ 296680 h 453171"/>
                <a:gd name="connsiteX42" fmla="*/ 444191 w 512434"/>
                <a:gd name="connsiteY42" fmla="*/ 238404 h 453171"/>
                <a:gd name="connsiteX43" fmla="*/ 444191 w 512434"/>
                <a:gd name="connsiteY43" fmla="*/ 221695 h 453171"/>
                <a:gd name="connsiteX44" fmla="*/ 427028 w 512434"/>
                <a:gd name="connsiteY44" fmla="*/ 221695 h 453171"/>
                <a:gd name="connsiteX45" fmla="*/ 358785 w 512434"/>
                <a:gd name="connsiteY45" fmla="*/ 163826 h 453171"/>
                <a:gd name="connsiteX46" fmla="*/ 345300 w 512434"/>
                <a:gd name="connsiteY46" fmla="*/ 177274 h 453171"/>
                <a:gd name="connsiteX47" fmla="*/ 358785 w 512434"/>
                <a:gd name="connsiteY47" fmla="*/ 190723 h 453171"/>
                <a:gd name="connsiteX48" fmla="*/ 372270 w 512434"/>
                <a:gd name="connsiteY48" fmla="*/ 177274 h 453171"/>
                <a:gd name="connsiteX49" fmla="*/ 358785 w 512434"/>
                <a:gd name="connsiteY49" fmla="*/ 163826 h 453171"/>
                <a:gd name="connsiteX50" fmla="*/ 151153 w 512434"/>
                <a:gd name="connsiteY50" fmla="*/ 156592 h 453171"/>
                <a:gd name="connsiteX51" fmla="*/ 195731 w 512434"/>
                <a:gd name="connsiteY51" fmla="*/ 156592 h 453171"/>
                <a:gd name="connsiteX52" fmla="*/ 195731 w 512434"/>
                <a:gd name="connsiteY52" fmla="*/ 201182 h 453171"/>
                <a:gd name="connsiteX53" fmla="*/ 151153 w 512434"/>
                <a:gd name="connsiteY53" fmla="*/ 201182 h 453171"/>
                <a:gd name="connsiteX54" fmla="*/ 37595 w 512434"/>
                <a:gd name="connsiteY54" fmla="*/ 102289 h 453171"/>
                <a:gd name="connsiteX55" fmla="*/ 37595 w 512434"/>
                <a:gd name="connsiteY55" fmla="*/ 374925 h 453171"/>
                <a:gd name="connsiteX56" fmla="*/ 228838 w 512434"/>
                <a:gd name="connsiteY56" fmla="*/ 374925 h 453171"/>
                <a:gd name="connsiteX57" fmla="*/ 208406 w 512434"/>
                <a:gd name="connsiteY57" fmla="*/ 299940 h 453171"/>
                <a:gd name="connsiteX58" fmla="*/ 246001 w 512434"/>
                <a:gd name="connsiteY58" fmla="*/ 201318 h 453171"/>
                <a:gd name="connsiteX59" fmla="*/ 225569 w 512434"/>
                <a:gd name="connsiteY59" fmla="*/ 201318 h 453171"/>
                <a:gd name="connsiteX60" fmla="*/ 225569 w 512434"/>
                <a:gd name="connsiteY60" fmla="*/ 156898 h 453171"/>
                <a:gd name="connsiteX61" fmla="*/ 270111 w 512434"/>
                <a:gd name="connsiteY61" fmla="*/ 156898 h 453171"/>
                <a:gd name="connsiteX62" fmla="*/ 270111 w 512434"/>
                <a:gd name="connsiteY62" fmla="*/ 177274 h 453171"/>
                <a:gd name="connsiteX63" fmla="*/ 358785 w 512434"/>
                <a:gd name="connsiteY63" fmla="*/ 149970 h 453171"/>
                <a:gd name="connsiteX64" fmla="*/ 382895 w 512434"/>
                <a:gd name="connsiteY64" fmla="*/ 149970 h 453171"/>
                <a:gd name="connsiteX65" fmla="*/ 382895 w 512434"/>
                <a:gd name="connsiteY65" fmla="*/ 102289 h 453171"/>
                <a:gd name="connsiteX66" fmla="*/ 37595 w 512434"/>
                <a:gd name="connsiteY66" fmla="*/ 102289 h 453171"/>
                <a:gd name="connsiteX67" fmla="*/ 136894 w 512434"/>
                <a:gd name="connsiteY67" fmla="*/ 30564 h 453171"/>
                <a:gd name="connsiteX68" fmla="*/ 136894 w 512434"/>
                <a:gd name="connsiteY68" fmla="*/ 68057 h 453171"/>
                <a:gd name="connsiteX69" fmla="*/ 283596 w 512434"/>
                <a:gd name="connsiteY69" fmla="*/ 68057 h 453171"/>
                <a:gd name="connsiteX70" fmla="*/ 283596 w 512434"/>
                <a:gd name="connsiteY70" fmla="*/ 30564 h 453171"/>
                <a:gd name="connsiteX71" fmla="*/ 136894 w 512434"/>
                <a:gd name="connsiteY71" fmla="*/ 30564 h 453171"/>
                <a:gd name="connsiteX72" fmla="*/ 30648 w 512434"/>
                <a:gd name="connsiteY72" fmla="*/ 0 h 453171"/>
                <a:gd name="connsiteX73" fmla="*/ 389433 w 512434"/>
                <a:gd name="connsiteY73" fmla="*/ 0 h 453171"/>
                <a:gd name="connsiteX74" fmla="*/ 420490 w 512434"/>
                <a:gd name="connsiteY74" fmla="*/ 30564 h 453171"/>
                <a:gd name="connsiteX75" fmla="*/ 420490 w 512434"/>
                <a:gd name="connsiteY75" fmla="*/ 163826 h 453171"/>
                <a:gd name="connsiteX76" fmla="*/ 512434 w 512434"/>
                <a:gd name="connsiteY76" fmla="*/ 299940 h 453171"/>
                <a:gd name="connsiteX77" fmla="*/ 358785 w 512434"/>
                <a:gd name="connsiteY77" fmla="*/ 453171 h 453171"/>
                <a:gd name="connsiteX78" fmla="*/ 263164 w 512434"/>
                <a:gd name="connsiteY78" fmla="*/ 419346 h 453171"/>
                <a:gd name="connsiteX79" fmla="*/ 30648 w 512434"/>
                <a:gd name="connsiteY79" fmla="*/ 419346 h 453171"/>
                <a:gd name="connsiteX80" fmla="*/ 0 w 512434"/>
                <a:gd name="connsiteY80" fmla="*/ 388374 h 453171"/>
                <a:gd name="connsiteX81" fmla="*/ 0 w 512434"/>
                <a:gd name="connsiteY81" fmla="*/ 30564 h 453171"/>
                <a:gd name="connsiteX82" fmla="*/ 30648 w 512434"/>
                <a:gd name="connsiteY82" fmla="*/ 0 h 4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2434" h="453171">
                  <a:moveTo>
                    <a:pt x="358785" y="409158"/>
                  </a:moveTo>
                  <a:cubicBezTo>
                    <a:pt x="351838" y="409158"/>
                    <a:pt x="345300" y="415678"/>
                    <a:pt x="345300" y="425866"/>
                  </a:cubicBezTo>
                  <a:cubicBezTo>
                    <a:pt x="345300" y="432794"/>
                    <a:pt x="351838" y="439722"/>
                    <a:pt x="358785" y="439722"/>
                  </a:cubicBezTo>
                  <a:cubicBezTo>
                    <a:pt x="365732" y="439722"/>
                    <a:pt x="372270" y="432794"/>
                    <a:pt x="372270" y="425866"/>
                  </a:cubicBezTo>
                  <a:cubicBezTo>
                    <a:pt x="372270" y="415678"/>
                    <a:pt x="365732" y="409158"/>
                    <a:pt x="358785" y="409158"/>
                  </a:cubicBezTo>
                  <a:close/>
                  <a:moveTo>
                    <a:pt x="151153" y="300585"/>
                  </a:moveTo>
                  <a:lnTo>
                    <a:pt x="195731" y="300585"/>
                  </a:lnTo>
                  <a:lnTo>
                    <a:pt x="195731" y="345175"/>
                  </a:lnTo>
                  <a:lnTo>
                    <a:pt x="151153" y="345175"/>
                  </a:lnTo>
                  <a:close/>
                  <a:moveTo>
                    <a:pt x="71978" y="300585"/>
                  </a:moveTo>
                  <a:lnTo>
                    <a:pt x="120152" y="300585"/>
                  </a:lnTo>
                  <a:lnTo>
                    <a:pt x="120152" y="345175"/>
                  </a:lnTo>
                  <a:lnTo>
                    <a:pt x="71978" y="345175"/>
                  </a:lnTo>
                  <a:close/>
                  <a:moveTo>
                    <a:pt x="481786" y="286492"/>
                  </a:moveTo>
                  <a:cubicBezTo>
                    <a:pt x="474839" y="286492"/>
                    <a:pt x="468300" y="293012"/>
                    <a:pt x="468300" y="299940"/>
                  </a:cubicBezTo>
                  <a:cubicBezTo>
                    <a:pt x="468300" y="310128"/>
                    <a:pt x="474839" y="313389"/>
                    <a:pt x="481786" y="313389"/>
                  </a:cubicBezTo>
                  <a:cubicBezTo>
                    <a:pt x="492002" y="313389"/>
                    <a:pt x="498948" y="310128"/>
                    <a:pt x="498948" y="299940"/>
                  </a:cubicBezTo>
                  <a:cubicBezTo>
                    <a:pt x="498948" y="293012"/>
                    <a:pt x="492002" y="286492"/>
                    <a:pt x="481786" y="286492"/>
                  </a:cubicBezTo>
                  <a:close/>
                  <a:moveTo>
                    <a:pt x="235785" y="286492"/>
                  </a:moveTo>
                  <a:cubicBezTo>
                    <a:pt x="228838" y="286492"/>
                    <a:pt x="222300" y="293012"/>
                    <a:pt x="222300" y="299940"/>
                  </a:cubicBezTo>
                  <a:cubicBezTo>
                    <a:pt x="222300" y="310128"/>
                    <a:pt x="228838" y="313389"/>
                    <a:pt x="235785" y="313389"/>
                  </a:cubicBezTo>
                  <a:cubicBezTo>
                    <a:pt x="242732" y="313389"/>
                    <a:pt x="249270" y="310128"/>
                    <a:pt x="249270" y="299940"/>
                  </a:cubicBezTo>
                  <a:cubicBezTo>
                    <a:pt x="249270" y="293012"/>
                    <a:pt x="242732" y="286492"/>
                    <a:pt x="235785" y="286492"/>
                  </a:cubicBezTo>
                  <a:close/>
                  <a:moveTo>
                    <a:pt x="151153" y="228588"/>
                  </a:moveTo>
                  <a:lnTo>
                    <a:pt x="195731" y="228588"/>
                  </a:lnTo>
                  <a:lnTo>
                    <a:pt x="195731" y="273178"/>
                  </a:lnTo>
                  <a:lnTo>
                    <a:pt x="151153" y="273178"/>
                  </a:lnTo>
                  <a:close/>
                  <a:moveTo>
                    <a:pt x="71978" y="228588"/>
                  </a:moveTo>
                  <a:lnTo>
                    <a:pt x="120152" y="228588"/>
                  </a:lnTo>
                  <a:lnTo>
                    <a:pt x="120152" y="273178"/>
                  </a:lnTo>
                  <a:lnTo>
                    <a:pt x="71978" y="273178"/>
                  </a:lnTo>
                  <a:close/>
                  <a:moveTo>
                    <a:pt x="427028" y="221695"/>
                  </a:moveTo>
                  <a:cubicBezTo>
                    <a:pt x="427028" y="221695"/>
                    <a:pt x="427028" y="221695"/>
                    <a:pt x="372270" y="275896"/>
                  </a:cubicBezTo>
                  <a:cubicBezTo>
                    <a:pt x="369001" y="275896"/>
                    <a:pt x="365732" y="272636"/>
                    <a:pt x="358785" y="272636"/>
                  </a:cubicBezTo>
                  <a:cubicBezTo>
                    <a:pt x="351838" y="272636"/>
                    <a:pt x="345300" y="275896"/>
                    <a:pt x="341622" y="279564"/>
                  </a:cubicBezTo>
                  <a:cubicBezTo>
                    <a:pt x="341622" y="279564"/>
                    <a:pt x="341622" y="279564"/>
                    <a:pt x="283596" y="238404"/>
                  </a:cubicBezTo>
                  <a:cubicBezTo>
                    <a:pt x="280327" y="231883"/>
                    <a:pt x="270111" y="235143"/>
                    <a:pt x="266433" y="238404"/>
                  </a:cubicBezTo>
                  <a:cubicBezTo>
                    <a:pt x="263164" y="242071"/>
                    <a:pt x="266433" y="252260"/>
                    <a:pt x="270111" y="255520"/>
                  </a:cubicBezTo>
                  <a:cubicBezTo>
                    <a:pt x="270111" y="255520"/>
                    <a:pt x="270111" y="255520"/>
                    <a:pt x="331406" y="303200"/>
                  </a:cubicBezTo>
                  <a:cubicBezTo>
                    <a:pt x="331406" y="317056"/>
                    <a:pt x="345300" y="327245"/>
                    <a:pt x="358785" y="327245"/>
                  </a:cubicBezTo>
                  <a:cubicBezTo>
                    <a:pt x="375948" y="327245"/>
                    <a:pt x="386164" y="317056"/>
                    <a:pt x="386164" y="299940"/>
                  </a:cubicBezTo>
                  <a:lnTo>
                    <a:pt x="386164" y="296680"/>
                  </a:lnTo>
                  <a:cubicBezTo>
                    <a:pt x="386164" y="296680"/>
                    <a:pt x="386164" y="296680"/>
                    <a:pt x="444191" y="238404"/>
                  </a:cubicBezTo>
                  <a:cubicBezTo>
                    <a:pt x="447869" y="231883"/>
                    <a:pt x="451138" y="224955"/>
                    <a:pt x="444191" y="221695"/>
                  </a:cubicBezTo>
                  <a:cubicBezTo>
                    <a:pt x="440922" y="218027"/>
                    <a:pt x="433975" y="218027"/>
                    <a:pt x="427028" y="221695"/>
                  </a:cubicBezTo>
                  <a:close/>
                  <a:moveTo>
                    <a:pt x="358785" y="163826"/>
                  </a:moveTo>
                  <a:cubicBezTo>
                    <a:pt x="351838" y="163826"/>
                    <a:pt x="345300" y="170346"/>
                    <a:pt x="345300" y="177274"/>
                  </a:cubicBezTo>
                  <a:cubicBezTo>
                    <a:pt x="345300" y="184202"/>
                    <a:pt x="351838" y="190723"/>
                    <a:pt x="358785" y="190723"/>
                  </a:cubicBezTo>
                  <a:cubicBezTo>
                    <a:pt x="365732" y="190723"/>
                    <a:pt x="372270" y="184202"/>
                    <a:pt x="372270" y="177274"/>
                  </a:cubicBezTo>
                  <a:cubicBezTo>
                    <a:pt x="372270" y="170346"/>
                    <a:pt x="365732" y="163826"/>
                    <a:pt x="358785" y="163826"/>
                  </a:cubicBezTo>
                  <a:close/>
                  <a:moveTo>
                    <a:pt x="151153" y="156592"/>
                  </a:moveTo>
                  <a:lnTo>
                    <a:pt x="195731" y="156592"/>
                  </a:lnTo>
                  <a:lnTo>
                    <a:pt x="195731" y="201182"/>
                  </a:lnTo>
                  <a:lnTo>
                    <a:pt x="151153" y="201182"/>
                  </a:lnTo>
                  <a:close/>
                  <a:moveTo>
                    <a:pt x="37595" y="102289"/>
                  </a:moveTo>
                  <a:lnTo>
                    <a:pt x="37595" y="374925"/>
                  </a:lnTo>
                  <a:cubicBezTo>
                    <a:pt x="37595" y="374925"/>
                    <a:pt x="37595" y="374925"/>
                    <a:pt x="228838" y="374925"/>
                  </a:cubicBezTo>
                  <a:cubicBezTo>
                    <a:pt x="215353" y="354549"/>
                    <a:pt x="208406" y="327245"/>
                    <a:pt x="208406" y="299940"/>
                  </a:cubicBezTo>
                  <a:cubicBezTo>
                    <a:pt x="208406" y="262448"/>
                    <a:pt x="222300" y="228215"/>
                    <a:pt x="246001" y="201318"/>
                  </a:cubicBezTo>
                  <a:cubicBezTo>
                    <a:pt x="246001" y="201318"/>
                    <a:pt x="246001" y="201318"/>
                    <a:pt x="225569" y="201318"/>
                  </a:cubicBezTo>
                  <a:cubicBezTo>
                    <a:pt x="225569" y="201318"/>
                    <a:pt x="225569" y="201318"/>
                    <a:pt x="225569" y="156898"/>
                  </a:cubicBezTo>
                  <a:cubicBezTo>
                    <a:pt x="225569" y="156898"/>
                    <a:pt x="225569" y="156898"/>
                    <a:pt x="270111" y="156898"/>
                  </a:cubicBezTo>
                  <a:cubicBezTo>
                    <a:pt x="270111" y="156898"/>
                    <a:pt x="270111" y="156898"/>
                    <a:pt x="270111" y="177274"/>
                  </a:cubicBezTo>
                  <a:cubicBezTo>
                    <a:pt x="293812" y="160158"/>
                    <a:pt x="324868" y="149970"/>
                    <a:pt x="358785" y="149970"/>
                  </a:cubicBezTo>
                  <a:cubicBezTo>
                    <a:pt x="365732" y="149970"/>
                    <a:pt x="375948" y="149970"/>
                    <a:pt x="382895" y="149970"/>
                  </a:cubicBezTo>
                  <a:cubicBezTo>
                    <a:pt x="382895" y="149970"/>
                    <a:pt x="382895" y="149970"/>
                    <a:pt x="382895" y="102289"/>
                  </a:cubicBezTo>
                  <a:cubicBezTo>
                    <a:pt x="382895" y="102289"/>
                    <a:pt x="382895" y="102289"/>
                    <a:pt x="37595" y="102289"/>
                  </a:cubicBezTo>
                  <a:close/>
                  <a:moveTo>
                    <a:pt x="136894" y="30564"/>
                  </a:moveTo>
                  <a:lnTo>
                    <a:pt x="136894" y="68057"/>
                  </a:lnTo>
                  <a:cubicBezTo>
                    <a:pt x="136894" y="68057"/>
                    <a:pt x="136894" y="68057"/>
                    <a:pt x="283596" y="68057"/>
                  </a:cubicBezTo>
                  <a:cubicBezTo>
                    <a:pt x="283596" y="68057"/>
                    <a:pt x="283596" y="68057"/>
                    <a:pt x="283596" y="30564"/>
                  </a:cubicBezTo>
                  <a:cubicBezTo>
                    <a:pt x="283596" y="30564"/>
                    <a:pt x="283596" y="30564"/>
                    <a:pt x="136894" y="30564"/>
                  </a:cubicBezTo>
                  <a:close/>
                  <a:moveTo>
                    <a:pt x="30648" y="0"/>
                  </a:moveTo>
                  <a:cubicBezTo>
                    <a:pt x="30648" y="0"/>
                    <a:pt x="30648" y="0"/>
                    <a:pt x="389433" y="0"/>
                  </a:cubicBezTo>
                  <a:cubicBezTo>
                    <a:pt x="406596" y="0"/>
                    <a:pt x="420490" y="13856"/>
                    <a:pt x="420490" y="30564"/>
                  </a:cubicBezTo>
                  <a:cubicBezTo>
                    <a:pt x="420490" y="30564"/>
                    <a:pt x="420490" y="30564"/>
                    <a:pt x="420490" y="163826"/>
                  </a:cubicBezTo>
                  <a:cubicBezTo>
                    <a:pt x="474839" y="187463"/>
                    <a:pt x="512434" y="238404"/>
                    <a:pt x="512434" y="299940"/>
                  </a:cubicBezTo>
                  <a:cubicBezTo>
                    <a:pt x="512434" y="385113"/>
                    <a:pt x="444191" y="453171"/>
                    <a:pt x="358785" y="453171"/>
                  </a:cubicBezTo>
                  <a:cubicBezTo>
                    <a:pt x="324868" y="453171"/>
                    <a:pt x="290543" y="439722"/>
                    <a:pt x="263164" y="419346"/>
                  </a:cubicBezTo>
                  <a:cubicBezTo>
                    <a:pt x="263164" y="419346"/>
                    <a:pt x="263164" y="419346"/>
                    <a:pt x="30648" y="419346"/>
                  </a:cubicBezTo>
                  <a:cubicBezTo>
                    <a:pt x="13894" y="419346"/>
                    <a:pt x="0" y="405490"/>
                    <a:pt x="0" y="388374"/>
                  </a:cubicBezTo>
                  <a:cubicBezTo>
                    <a:pt x="0" y="388374"/>
                    <a:pt x="0" y="388374"/>
                    <a:pt x="0" y="30564"/>
                  </a:cubicBezTo>
                  <a:cubicBezTo>
                    <a:pt x="0" y="13856"/>
                    <a:pt x="13894" y="0"/>
                    <a:pt x="30648" y="0"/>
                  </a:cubicBezTo>
                  <a:close/>
                </a:path>
              </a:pathLst>
            </a:custGeom>
            <a:solidFill>
              <a:srgbClr val="2B658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7">
            <a:extLst>
              <a:ext uri="{FF2B5EF4-FFF2-40B4-BE49-F238E27FC236}">
                <a16:creationId xmlns:a16="http://schemas.microsoft.com/office/drawing/2014/main" id="{6E8A33BC-B131-D083-0238-65412B421D11}"/>
              </a:ext>
            </a:extLst>
          </p:cNvPr>
          <p:cNvSpPr txBox="1"/>
          <p:nvPr/>
        </p:nvSpPr>
        <p:spPr>
          <a:xfrm>
            <a:off x="4549775" y="517728"/>
            <a:ext cx="362355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04.Add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9132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/>
      <p:bldP spid="19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2D69C5F-D87B-FC99-023A-4F75D1C610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9ACC6E1-9CF3-416F-7BE0-DB2850C26E4F}"/>
              </a:ext>
            </a:extLst>
          </p:cNvPr>
          <p:cNvSpPr/>
          <p:nvPr/>
        </p:nvSpPr>
        <p:spPr>
          <a:xfrm>
            <a:off x="255094" y="2336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E0E1026-6911-51E1-2343-44F5E0ADC198}"/>
              </a:ext>
            </a:extLst>
          </p:cNvPr>
          <p:cNvSpPr txBox="1"/>
          <p:nvPr/>
        </p:nvSpPr>
        <p:spPr>
          <a:xfrm>
            <a:off x="1941974" y="2210518"/>
            <a:ext cx="8308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spc="600" dirty="0">
                <a:solidFill>
                  <a:srgbClr val="2B6587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THANK YOU</a:t>
            </a:r>
            <a:endParaRPr lang="zh-CN" altLang="en-US" sz="7200" spc="6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36C8250-DE55-6AEF-4FE3-01AC38C53DE3}"/>
              </a:ext>
            </a:extLst>
          </p:cNvPr>
          <p:cNvSpPr/>
          <p:nvPr/>
        </p:nvSpPr>
        <p:spPr>
          <a:xfrm>
            <a:off x="4960620" y="6435323"/>
            <a:ext cx="2270760" cy="138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2247F13-8C10-F54C-779B-5ED3AB6FA044}"/>
              </a:ext>
            </a:extLst>
          </p:cNvPr>
          <p:cNvCxnSpPr/>
          <p:nvPr/>
        </p:nvCxnSpPr>
        <p:spPr>
          <a:xfrm>
            <a:off x="5771786" y="4193208"/>
            <a:ext cx="648429" cy="0"/>
          </a:xfrm>
          <a:prstGeom prst="line">
            <a:avLst/>
          </a:prstGeom>
          <a:ln w="57150" cap="rnd">
            <a:solidFill>
              <a:srgbClr val="2B65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DFAE01FE-47DC-8E6F-37E8-39271CAD8177}"/>
              </a:ext>
            </a:extLst>
          </p:cNvPr>
          <p:cNvSpPr txBox="1"/>
          <p:nvPr/>
        </p:nvSpPr>
        <p:spPr>
          <a:xfrm>
            <a:off x="2673804" y="3423633"/>
            <a:ext cx="6844392" cy="62747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Together, we can help make sure that every family that walks into a restaurant can make an easy, healthy choice. Believe not all that you see nor half what you hear.</a:t>
            </a:r>
            <a:endParaRPr lang="zh-CN" altLang="en-US" sz="1050" b="0" dirty="0">
              <a:solidFill>
                <a:schemeClr val="tx1">
                  <a:lumMod val="85000"/>
                  <a:lumOff val="15000"/>
                </a:schemeClr>
              </a:solidFill>
              <a:latin typeface="字魂95号-手刻宋" panose="00000500000000000000" pitchFamily="2" charset="-122"/>
              <a:ea typeface="字魂95号-手刻宋" panose="00000500000000000000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37D2009-638E-9B86-4B02-83CFEDCB2926}"/>
              </a:ext>
            </a:extLst>
          </p:cNvPr>
          <p:cNvGrpSpPr/>
          <p:nvPr/>
        </p:nvGrpSpPr>
        <p:grpSpPr>
          <a:xfrm>
            <a:off x="4611758" y="4515684"/>
            <a:ext cx="2684887" cy="253916"/>
            <a:chOff x="4822399" y="4679017"/>
            <a:chExt cx="3780187" cy="295171"/>
          </a:xfrm>
        </p:grpSpPr>
        <p:sp>
          <p:nvSpPr>
            <p:cNvPr id="3" name="文本框 6">
              <a:extLst>
                <a:ext uri="{FF2B5EF4-FFF2-40B4-BE49-F238E27FC236}">
                  <a16:creationId xmlns:a16="http://schemas.microsoft.com/office/drawing/2014/main" id="{AF144068-D342-67DB-C206-DE2CD93990D1}"/>
                </a:ext>
              </a:extLst>
            </p:cNvPr>
            <p:cNvSpPr txBox="1"/>
            <p:nvPr/>
          </p:nvSpPr>
          <p:spPr>
            <a:xfrm>
              <a:off x="4822399" y="4679017"/>
              <a:ext cx="2089740" cy="295171"/>
            </a:xfrm>
            <a:prstGeom prst="roundRect">
              <a:avLst>
                <a:gd name="adj" fmla="val 0"/>
              </a:avLst>
            </a:prstGeom>
            <a:solidFill>
              <a:srgbClr val="2B6587"/>
            </a:solidFill>
            <a:ln>
              <a:solidFill>
                <a:srgbClr val="2B6587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REPORT </a:t>
              </a:r>
              <a:r>
                <a:rPr lang="zh-CN" altLang="en-US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：</a:t>
              </a:r>
              <a:r>
                <a:rPr lang="en-US" altLang="zh-CN" sz="10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PPT7</a:t>
              </a:r>
            </a:p>
          </p:txBody>
        </p:sp>
        <p:sp>
          <p:nvSpPr>
            <p:cNvPr id="4" name="文本框 7">
              <a:extLst>
                <a:ext uri="{FF2B5EF4-FFF2-40B4-BE49-F238E27FC236}">
                  <a16:creationId xmlns:a16="http://schemas.microsoft.com/office/drawing/2014/main" id="{FCF72C8B-4F03-7FA9-BB83-C67F398106B6}"/>
                </a:ext>
              </a:extLst>
            </p:cNvPr>
            <p:cNvSpPr txBox="1"/>
            <p:nvPr/>
          </p:nvSpPr>
          <p:spPr>
            <a:xfrm>
              <a:off x="6912139" y="4679017"/>
              <a:ext cx="1690447" cy="293792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2B6587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TIME</a:t>
              </a: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：</a:t>
              </a: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95号-手刻宋" panose="00000500000000000000" pitchFamily="2" charset="-122"/>
                  <a:ea typeface="字魂95号-手刻宋" panose="00000500000000000000" pitchFamily="2" charset="-122"/>
                  <a:sym typeface="字魂35号-经典雅黑" panose="00000500000000000000" pitchFamily="2" charset="-122"/>
                </a:rPr>
                <a:t>202X</a:t>
              </a:r>
            </a:p>
          </p:txBody>
        </p:sp>
      </p:grp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61953205-A61A-1FFE-FF0E-27A321D15F14}"/>
              </a:ext>
            </a:extLst>
          </p:cNvPr>
          <p:cNvSpPr/>
          <p:nvPr/>
        </p:nvSpPr>
        <p:spPr>
          <a:xfrm>
            <a:off x="9792102" y="52077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2" grpId="0" animBg="1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46F5EEE-9701-F787-C914-DA6C601632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7D44D7-954A-3823-05F7-DDCC199994D8}"/>
              </a:ext>
            </a:extLst>
          </p:cNvPr>
          <p:cNvSpPr/>
          <p:nvPr/>
        </p:nvSpPr>
        <p:spPr>
          <a:xfrm>
            <a:off x="4960620" y="6446662"/>
            <a:ext cx="2270760" cy="138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21E44D0-65EA-0B34-612F-86005ACC50ED}"/>
              </a:ext>
            </a:extLst>
          </p:cNvPr>
          <p:cNvGrpSpPr/>
          <p:nvPr/>
        </p:nvGrpSpPr>
        <p:grpSpPr>
          <a:xfrm>
            <a:off x="4483820" y="2787560"/>
            <a:ext cx="7451992" cy="1280160"/>
            <a:chOff x="4483820" y="2787560"/>
            <a:chExt cx="7451992" cy="12801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017C4D92-B1D2-7161-ED84-B1C96CC37919}"/>
                </a:ext>
              </a:extLst>
            </p:cNvPr>
            <p:cNvSpPr/>
            <p:nvPr/>
          </p:nvSpPr>
          <p:spPr>
            <a:xfrm>
              <a:off x="4483820" y="2787560"/>
              <a:ext cx="7451992" cy="1280160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90E4AF0E-5705-A543-67B6-B81AD6516F57}"/>
                </a:ext>
              </a:extLst>
            </p:cNvPr>
            <p:cNvSpPr txBox="1"/>
            <p:nvPr/>
          </p:nvSpPr>
          <p:spPr>
            <a:xfrm>
              <a:off x="4483820" y="2898381"/>
              <a:ext cx="43717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Playfair Display" charset="0"/>
                </a:rPr>
                <a:t>PART ONE</a:t>
              </a:r>
              <a:endPara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Playfair Display" charset="0"/>
              </a:endParaRPr>
            </a:p>
          </p:txBody>
        </p:sp>
      </p:grpSp>
      <p:sp>
        <p:nvSpPr>
          <p:cNvPr id="14" name="TextBox 7">
            <a:extLst>
              <a:ext uri="{FF2B5EF4-FFF2-40B4-BE49-F238E27FC236}">
                <a16:creationId xmlns:a16="http://schemas.microsoft.com/office/drawing/2014/main" id="{82FEB9FE-A9FD-3F37-A7B9-3C4926D2F2BF}"/>
              </a:ext>
            </a:extLst>
          </p:cNvPr>
          <p:cNvSpPr txBox="1"/>
          <p:nvPr/>
        </p:nvSpPr>
        <p:spPr>
          <a:xfrm>
            <a:off x="1003300" y="2840325"/>
            <a:ext cx="30505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Add title text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BB6BB39-9480-5094-61FE-BB90371263D5}"/>
              </a:ext>
            </a:extLst>
          </p:cNvPr>
          <p:cNvSpPr txBox="1"/>
          <p:nvPr/>
        </p:nvSpPr>
        <p:spPr>
          <a:xfrm>
            <a:off x="1003301" y="3425100"/>
            <a:ext cx="3050540" cy="5525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Together, we can help make sure that every family that walks into a restaurant.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CC2CA0E-F7E9-9016-8255-7FB1CBCD92EB}"/>
              </a:ext>
            </a:extLst>
          </p:cNvPr>
          <p:cNvSpPr/>
          <p:nvPr/>
        </p:nvSpPr>
        <p:spPr>
          <a:xfrm>
            <a:off x="5844449" y="1819168"/>
            <a:ext cx="6096000" cy="204457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2" name="Group 40">
            <a:extLst>
              <a:ext uri="{FF2B5EF4-FFF2-40B4-BE49-F238E27FC236}">
                <a16:creationId xmlns:a16="http://schemas.microsoft.com/office/drawing/2014/main" id="{EEAA1101-0850-65B7-CE78-79684878E0E8}"/>
              </a:ext>
            </a:extLst>
          </p:cNvPr>
          <p:cNvGrpSpPr/>
          <p:nvPr/>
        </p:nvGrpSpPr>
        <p:grpSpPr>
          <a:xfrm>
            <a:off x="5883535" y="4226318"/>
            <a:ext cx="4762768" cy="409145"/>
            <a:chOff x="6096000" y="2754996"/>
            <a:chExt cx="4762768" cy="409145"/>
          </a:xfrm>
        </p:grpSpPr>
        <p:cxnSp>
          <p:nvCxnSpPr>
            <p:cNvPr id="4" name="4">
              <a:extLst>
                <a:ext uri="{FF2B5EF4-FFF2-40B4-BE49-F238E27FC236}">
                  <a16:creationId xmlns:a16="http://schemas.microsoft.com/office/drawing/2014/main" id="{63931C7F-4FDF-374F-6B40-A0AF4C5D4216}"/>
                </a:ext>
              </a:extLst>
            </p:cNvPr>
            <p:cNvCxnSpPr/>
            <p:nvPr/>
          </p:nvCxnSpPr>
          <p:spPr>
            <a:xfrm>
              <a:off x="6100269" y="3164141"/>
              <a:ext cx="4661516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3">
              <a:extLst>
                <a:ext uri="{FF2B5EF4-FFF2-40B4-BE49-F238E27FC236}">
                  <a16:creationId xmlns:a16="http://schemas.microsoft.com/office/drawing/2014/main" id="{E717D27A-A36E-08BD-F752-BEA6D5ED294A}"/>
                </a:ext>
              </a:extLst>
            </p:cNvPr>
            <p:cNvCxnSpPr/>
            <p:nvPr/>
          </p:nvCxnSpPr>
          <p:spPr>
            <a:xfrm>
              <a:off x="6100269" y="3164141"/>
              <a:ext cx="3944063" cy="0"/>
            </a:xfrm>
            <a:prstGeom prst="line">
              <a:avLst/>
            </a:prstGeom>
            <a:ln w="381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贰">
              <a:extLst>
                <a:ext uri="{FF2B5EF4-FFF2-40B4-BE49-F238E27FC236}">
                  <a16:creationId xmlns:a16="http://schemas.microsoft.com/office/drawing/2014/main" id="{ABE7E922-4959-1912-85B8-D2549C4D80CC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2787657"/>
              <a:ext cx="3080539" cy="285609"/>
            </a:xfrm>
            <a:prstGeom prst="rect">
              <a:avLst/>
            </a:prstGeom>
          </p:spPr>
          <p:txBody>
            <a:bodyPr lIns="0"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</a:pPr>
              <a:r>
                <a:rPr lang="en-US" altLang="zh-CN" sz="1200" dirty="0"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Open Sans Semibold" charset="0"/>
                </a:rPr>
                <a:t>Subtitle</a:t>
              </a:r>
              <a:endParaRPr lang="en-US" sz="1200" dirty="0">
                <a:latin typeface="字魂35号-经典雅黑" panose="00000500000000000000" pitchFamily="2" charset="-122"/>
                <a:ea typeface="字魂35号-经典雅黑" panose="00000500000000000000" pitchFamily="2" charset="-122"/>
                <a:cs typeface="Open Sans Semibold" charset="0"/>
              </a:endParaRPr>
            </a:p>
          </p:txBody>
        </p:sp>
        <p:sp>
          <p:nvSpPr>
            <p:cNvPr id="8" name="TextBox 34">
              <a:extLst>
                <a:ext uri="{FF2B5EF4-FFF2-40B4-BE49-F238E27FC236}">
                  <a16:creationId xmlns:a16="http://schemas.microsoft.com/office/drawing/2014/main" id="{0716EBEA-6634-5756-7C9F-F463F914AD1C}"/>
                </a:ext>
              </a:extLst>
            </p:cNvPr>
            <p:cNvSpPr txBox="1"/>
            <p:nvPr/>
          </p:nvSpPr>
          <p:spPr>
            <a:xfrm>
              <a:off x="10353822" y="2754996"/>
              <a:ext cx="504946" cy="33855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sz="1600" dirty="0"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Open Sans" charset="0"/>
                </a:rPr>
                <a:t>85%</a:t>
              </a:r>
            </a:p>
          </p:txBody>
        </p: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962781D2-128F-BE31-AABE-1659FC1BAF95}"/>
              </a:ext>
            </a:extLst>
          </p:cNvPr>
          <p:cNvGrpSpPr/>
          <p:nvPr/>
        </p:nvGrpSpPr>
        <p:grpSpPr>
          <a:xfrm>
            <a:off x="5883535" y="4998041"/>
            <a:ext cx="4782004" cy="405660"/>
            <a:chOff x="6096000" y="3601267"/>
            <a:chExt cx="4782004" cy="405660"/>
          </a:xfrm>
        </p:grpSpPr>
        <p:cxnSp>
          <p:nvCxnSpPr>
            <p:cNvPr id="11" name="2">
              <a:extLst>
                <a:ext uri="{FF2B5EF4-FFF2-40B4-BE49-F238E27FC236}">
                  <a16:creationId xmlns:a16="http://schemas.microsoft.com/office/drawing/2014/main" id="{222F5C7E-E35D-B792-B593-BE3802D5299A}"/>
                </a:ext>
              </a:extLst>
            </p:cNvPr>
            <p:cNvCxnSpPr/>
            <p:nvPr/>
          </p:nvCxnSpPr>
          <p:spPr>
            <a:xfrm>
              <a:off x="6100269" y="4006927"/>
              <a:ext cx="4661516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">
              <a:extLst>
                <a:ext uri="{FF2B5EF4-FFF2-40B4-BE49-F238E27FC236}">
                  <a16:creationId xmlns:a16="http://schemas.microsoft.com/office/drawing/2014/main" id="{DA0DA1AB-03EE-6E28-86F3-51A110012E02}"/>
                </a:ext>
              </a:extLst>
            </p:cNvPr>
            <p:cNvCxnSpPr/>
            <p:nvPr/>
          </p:nvCxnSpPr>
          <p:spPr>
            <a:xfrm>
              <a:off x="6100269" y="4006927"/>
              <a:ext cx="2330758" cy="0"/>
            </a:xfrm>
            <a:prstGeom prst="line">
              <a:avLst/>
            </a:prstGeom>
            <a:ln w="381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22">
              <a:extLst>
                <a:ext uri="{FF2B5EF4-FFF2-40B4-BE49-F238E27FC236}">
                  <a16:creationId xmlns:a16="http://schemas.microsoft.com/office/drawing/2014/main" id="{5CC06B89-D5BA-1B4E-7482-3E85A0B77E0A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3630443"/>
              <a:ext cx="3080539" cy="285609"/>
            </a:xfrm>
            <a:prstGeom prst="rect">
              <a:avLst/>
            </a:prstGeom>
          </p:spPr>
          <p:txBody>
            <a:bodyPr lIns="0"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780"/>
                </a:lnSpc>
              </a:pPr>
              <a:r>
                <a:rPr lang="en-US" altLang="zh-CN" sz="1200" dirty="0"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Open Sans Semibold" charset="0"/>
                </a:rPr>
                <a:t>Subtitle</a:t>
              </a:r>
              <a:endParaRPr lang="en-US" sz="1200" dirty="0">
                <a:latin typeface="字魂35号-经典雅黑" panose="00000500000000000000" pitchFamily="2" charset="-122"/>
                <a:ea typeface="字魂35号-经典雅黑" panose="00000500000000000000" pitchFamily="2" charset="-122"/>
                <a:cs typeface="Open Sans Semibold" charset="0"/>
              </a:endParaRPr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0F93A16F-7BF7-E4D9-464E-5D6E508BE6CE}"/>
                </a:ext>
              </a:extLst>
            </p:cNvPr>
            <p:cNvSpPr txBox="1"/>
            <p:nvPr/>
          </p:nvSpPr>
          <p:spPr>
            <a:xfrm>
              <a:off x="10353822" y="3601267"/>
              <a:ext cx="524182" cy="33855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sz="1600" dirty="0"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Open Sans" charset="0"/>
                </a:rPr>
                <a:t>50%</a:t>
              </a:r>
            </a:p>
          </p:txBody>
        </p:sp>
      </p:grpSp>
      <p:sp>
        <p:nvSpPr>
          <p:cNvPr id="25" name="TextBox 31">
            <a:extLst>
              <a:ext uri="{FF2B5EF4-FFF2-40B4-BE49-F238E27FC236}">
                <a16:creationId xmlns:a16="http://schemas.microsoft.com/office/drawing/2014/main" id="{7DB0AD7F-997D-9B2C-F8D6-E8DB5A618BDB}"/>
              </a:ext>
            </a:extLst>
          </p:cNvPr>
          <p:cNvSpPr txBox="1"/>
          <p:nvPr/>
        </p:nvSpPr>
        <p:spPr>
          <a:xfrm>
            <a:off x="1535631" y="5159076"/>
            <a:ext cx="2287433" cy="8342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Believe not all that 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you see nor half what 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you hear.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4CB167F5-DFED-8415-4F26-9D834A271C83}"/>
              </a:ext>
            </a:extLst>
          </p:cNvPr>
          <p:cNvSpPr txBox="1"/>
          <p:nvPr/>
        </p:nvSpPr>
        <p:spPr>
          <a:xfrm>
            <a:off x="1584341" y="3429000"/>
            <a:ext cx="3452602" cy="129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lnSpc>
                <a:spcPts val="25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  <a:p>
            <a:pPr algn="just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  <a:p>
            <a:pPr>
              <a:lnSpc>
                <a:spcPct val="130000"/>
              </a:lnSpc>
            </a:pPr>
            <a:endParaRPr lang="en-US" sz="1400" dirty="0">
              <a:solidFill>
                <a:schemeClr val="tx1">
                  <a:alpha val="70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C7AF1EB9-A1FA-8522-7846-E1220F61A653}"/>
              </a:ext>
            </a:extLst>
          </p:cNvPr>
          <p:cNvSpPr txBox="1"/>
          <p:nvPr/>
        </p:nvSpPr>
        <p:spPr>
          <a:xfrm>
            <a:off x="1584341" y="2364398"/>
            <a:ext cx="286224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rgbClr val="383838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Add title text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AC7260E-45EE-A235-CF9C-7A9660F945F0}"/>
              </a:ext>
            </a:extLst>
          </p:cNvPr>
          <p:cNvCxnSpPr/>
          <p:nvPr/>
        </p:nvCxnSpPr>
        <p:spPr>
          <a:xfrm>
            <a:off x="1627562" y="3112424"/>
            <a:ext cx="540774" cy="0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">
            <a:extLst>
              <a:ext uri="{FF2B5EF4-FFF2-40B4-BE49-F238E27FC236}">
                <a16:creationId xmlns:a16="http://schemas.microsoft.com/office/drawing/2014/main" id="{46CA06D8-ED12-A7B7-83AE-C2A89A9E05A7}"/>
              </a:ext>
            </a:extLst>
          </p:cNvPr>
          <p:cNvSpPr txBox="1"/>
          <p:nvPr/>
        </p:nvSpPr>
        <p:spPr>
          <a:xfrm>
            <a:off x="4549775" y="517728"/>
            <a:ext cx="345260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01.Add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1627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 animBg="1"/>
      <p:bldP spid="9" grpId="0" animBg="1"/>
      <p:bldP spid="25" grpId="0"/>
      <p:bldP spid="27" grpId="0"/>
      <p:bldP spid="2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454DEABF-070A-858B-CC26-646BF1D152BB}"/>
              </a:ext>
            </a:extLst>
          </p:cNvPr>
          <p:cNvSpPr txBox="1"/>
          <p:nvPr/>
        </p:nvSpPr>
        <p:spPr>
          <a:xfrm>
            <a:off x="1788622" y="2076798"/>
            <a:ext cx="20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3E153D2A-1FEA-9E5D-56F0-BEB12BBAC3CE}"/>
              </a:ext>
            </a:extLst>
          </p:cNvPr>
          <p:cNvSpPr txBox="1"/>
          <p:nvPr/>
        </p:nvSpPr>
        <p:spPr>
          <a:xfrm>
            <a:off x="5351686" y="2076798"/>
            <a:ext cx="20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97E337AF-53FB-6378-82F5-645C7146387A}"/>
              </a:ext>
            </a:extLst>
          </p:cNvPr>
          <p:cNvSpPr txBox="1"/>
          <p:nvPr/>
        </p:nvSpPr>
        <p:spPr>
          <a:xfrm>
            <a:off x="8935725" y="2076798"/>
            <a:ext cx="20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7888E4E1-8B9B-E139-CA97-3BB79F2B1C28}"/>
              </a:ext>
            </a:extLst>
          </p:cNvPr>
          <p:cNvSpPr txBox="1"/>
          <p:nvPr/>
        </p:nvSpPr>
        <p:spPr>
          <a:xfrm>
            <a:off x="1760047" y="4297537"/>
            <a:ext cx="20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372CF8D2-7574-BA79-6530-F035EDF592BA}"/>
              </a:ext>
            </a:extLst>
          </p:cNvPr>
          <p:cNvSpPr txBox="1"/>
          <p:nvPr/>
        </p:nvSpPr>
        <p:spPr>
          <a:xfrm>
            <a:off x="5388360" y="4297537"/>
            <a:ext cx="20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DF6B5115-9DB4-C356-8CE6-0EFB1615CEE8}"/>
              </a:ext>
            </a:extLst>
          </p:cNvPr>
          <p:cNvSpPr txBox="1"/>
          <p:nvPr/>
        </p:nvSpPr>
        <p:spPr>
          <a:xfrm>
            <a:off x="8921755" y="4297537"/>
            <a:ext cx="20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E1516DA2-0108-E865-D177-98805969D492}"/>
              </a:ext>
            </a:extLst>
          </p:cNvPr>
          <p:cNvSpPr/>
          <p:nvPr/>
        </p:nvSpPr>
        <p:spPr>
          <a:xfrm>
            <a:off x="1040009" y="2608349"/>
            <a:ext cx="2891574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DE653F44-AEA0-20BE-1AA4-9C40BAC8D842}"/>
              </a:ext>
            </a:extLst>
          </p:cNvPr>
          <p:cNvSpPr/>
          <p:nvPr/>
        </p:nvSpPr>
        <p:spPr>
          <a:xfrm>
            <a:off x="4631359" y="2608349"/>
            <a:ext cx="2891574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E07F6DC2-DEAB-1620-59C1-B80B0886FFAA}"/>
              </a:ext>
            </a:extLst>
          </p:cNvPr>
          <p:cNvSpPr/>
          <p:nvPr/>
        </p:nvSpPr>
        <p:spPr>
          <a:xfrm>
            <a:off x="8181756" y="2604988"/>
            <a:ext cx="2891574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93E6D80C-0398-1DDE-6EDC-6C6BD18E5FD2}"/>
              </a:ext>
            </a:extLst>
          </p:cNvPr>
          <p:cNvSpPr/>
          <p:nvPr/>
        </p:nvSpPr>
        <p:spPr>
          <a:xfrm>
            <a:off x="1040009" y="4840917"/>
            <a:ext cx="2891574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790D1020-459D-6C23-36A8-CACEB726626F}"/>
              </a:ext>
            </a:extLst>
          </p:cNvPr>
          <p:cNvSpPr/>
          <p:nvPr/>
        </p:nvSpPr>
        <p:spPr>
          <a:xfrm>
            <a:off x="4631359" y="4840917"/>
            <a:ext cx="2891574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1AACBE1F-D627-A269-6C41-E538CF3980A5}"/>
              </a:ext>
            </a:extLst>
          </p:cNvPr>
          <p:cNvSpPr/>
          <p:nvPr/>
        </p:nvSpPr>
        <p:spPr>
          <a:xfrm>
            <a:off x="8181756" y="4837556"/>
            <a:ext cx="2891574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F269C73F-57E2-CE03-A6E2-89121FAB5F85}"/>
              </a:ext>
            </a:extLst>
          </p:cNvPr>
          <p:cNvGrpSpPr/>
          <p:nvPr/>
        </p:nvGrpSpPr>
        <p:grpSpPr>
          <a:xfrm>
            <a:off x="8298170" y="4200773"/>
            <a:ext cx="573588" cy="573588"/>
            <a:chOff x="8298170" y="4200773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18" name="5">
              <a:extLst>
                <a:ext uri="{FF2B5EF4-FFF2-40B4-BE49-F238E27FC236}">
                  <a16:creationId xmlns:a16="http://schemas.microsoft.com/office/drawing/2014/main" id="{1AF3BB58-9655-E81D-E846-F29F20BED874}"/>
                </a:ext>
              </a:extLst>
            </p:cNvPr>
            <p:cNvSpPr/>
            <p:nvPr/>
          </p:nvSpPr>
          <p:spPr>
            <a:xfrm>
              <a:off x="8298170" y="4200773"/>
              <a:ext cx="573588" cy="573588"/>
            </a:xfrm>
            <a:prstGeom prst="roundRect">
              <a:avLst/>
            </a:prstGeom>
            <a:solidFill>
              <a:srgbClr val="2B658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9" name="AutoShape 66">
              <a:extLst>
                <a:ext uri="{FF2B5EF4-FFF2-40B4-BE49-F238E27FC236}">
                  <a16:creationId xmlns:a16="http://schemas.microsoft.com/office/drawing/2014/main" id="{416F009A-972E-E5E5-95CF-FFA27B22B2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24717" y="4317850"/>
              <a:ext cx="339345" cy="339433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7200">
                <a:defRPr/>
              </a:pPr>
              <a:endParaRPr lang="es-ES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" name="Group 11">
            <a:extLst>
              <a:ext uri="{FF2B5EF4-FFF2-40B4-BE49-F238E27FC236}">
                <a16:creationId xmlns:a16="http://schemas.microsoft.com/office/drawing/2014/main" id="{0A1499E9-A712-C660-EF71-3FF35B3B0424}"/>
              </a:ext>
            </a:extLst>
          </p:cNvPr>
          <p:cNvGrpSpPr/>
          <p:nvPr/>
        </p:nvGrpSpPr>
        <p:grpSpPr>
          <a:xfrm>
            <a:off x="4732010" y="4200773"/>
            <a:ext cx="573588" cy="573588"/>
            <a:chOff x="4732010" y="4200773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21" name="Rounded Rectangle 12">
              <a:extLst>
                <a:ext uri="{FF2B5EF4-FFF2-40B4-BE49-F238E27FC236}">
                  <a16:creationId xmlns:a16="http://schemas.microsoft.com/office/drawing/2014/main" id="{A1EBB2C5-B8F0-EC63-DED1-2083C18F0F51}"/>
                </a:ext>
              </a:extLst>
            </p:cNvPr>
            <p:cNvSpPr/>
            <p:nvPr/>
          </p:nvSpPr>
          <p:spPr>
            <a:xfrm>
              <a:off x="4732010" y="4200773"/>
              <a:ext cx="573588" cy="573588"/>
            </a:xfrm>
            <a:prstGeom prst="roundRect">
              <a:avLst/>
            </a:prstGeom>
            <a:solidFill>
              <a:srgbClr val="2B658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ECFC4BED-21B1-3FA7-3CDA-4A982F3B40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77289" y="4285396"/>
              <a:ext cx="269400" cy="423196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4" name="4">
            <a:extLst>
              <a:ext uri="{FF2B5EF4-FFF2-40B4-BE49-F238E27FC236}">
                <a16:creationId xmlns:a16="http://schemas.microsoft.com/office/drawing/2014/main" id="{29DBF229-1513-E653-81AD-3288033ADD32}"/>
              </a:ext>
            </a:extLst>
          </p:cNvPr>
          <p:cNvSpPr/>
          <p:nvPr/>
        </p:nvSpPr>
        <p:spPr>
          <a:xfrm>
            <a:off x="8298170" y="1966801"/>
            <a:ext cx="573588" cy="573588"/>
          </a:xfrm>
          <a:prstGeom prst="roundRect">
            <a:avLst/>
          </a:prstGeom>
          <a:solidFill>
            <a:srgbClr val="2B658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26" name="Group 9">
            <a:extLst>
              <a:ext uri="{FF2B5EF4-FFF2-40B4-BE49-F238E27FC236}">
                <a16:creationId xmlns:a16="http://schemas.microsoft.com/office/drawing/2014/main" id="{E61F401F-8060-9C5A-EFB7-CBFD200E4E23}"/>
              </a:ext>
            </a:extLst>
          </p:cNvPr>
          <p:cNvGrpSpPr/>
          <p:nvPr/>
        </p:nvGrpSpPr>
        <p:grpSpPr>
          <a:xfrm>
            <a:off x="1136462" y="4200773"/>
            <a:ext cx="573588" cy="573588"/>
            <a:chOff x="1136462" y="4200773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27" name="Rounded Rectangle 10">
              <a:extLst>
                <a:ext uri="{FF2B5EF4-FFF2-40B4-BE49-F238E27FC236}">
                  <a16:creationId xmlns:a16="http://schemas.microsoft.com/office/drawing/2014/main" id="{96AA5739-49FD-F5BF-8328-1574F13AAF78}"/>
                </a:ext>
              </a:extLst>
            </p:cNvPr>
            <p:cNvSpPr/>
            <p:nvPr/>
          </p:nvSpPr>
          <p:spPr>
            <a:xfrm>
              <a:off x="1136462" y="4200773"/>
              <a:ext cx="573588" cy="573588"/>
            </a:xfrm>
            <a:prstGeom prst="roundRect">
              <a:avLst/>
            </a:prstGeom>
            <a:solidFill>
              <a:srgbClr val="2B658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8" name="AutoShape 84">
              <a:extLst>
                <a:ext uri="{FF2B5EF4-FFF2-40B4-BE49-F238E27FC236}">
                  <a16:creationId xmlns:a16="http://schemas.microsoft.com/office/drawing/2014/main" id="{73F242A0-1F79-36BE-9B32-45867CDB36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6980" y="4301072"/>
              <a:ext cx="371403" cy="3729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6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0" name="3">
            <a:extLst>
              <a:ext uri="{FF2B5EF4-FFF2-40B4-BE49-F238E27FC236}">
                <a16:creationId xmlns:a16="http://schemas.microsoft.com/office/drawing/2014/main" id="{C61A6EE3-CBBA-A301-5A29-7CC8A0D84553}"/>
              </a:ext>
            </a:extLst>
          </p:cNvPr>
          <p:cNvSpPr/>
          <p:nvPr/>
        </p:nvSpPr>
        <p:spPr>
          <a:xfrm>
            <a:off x="4732010" y="1966801"/>
            <a:ext cx="573588" cy="573588"/>
          </a:xfrm>
          <a:prstGeom prst="roundRect">
            <a:avLst/>
          </a:prstGeom>
          <a:solidFill>
            <a:srgbClr val="2B658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2CD7338D-A216-06EB-897F-1C35C7973474}"/>
              </a:ext>
            </a:extLst>
          </p:cNvPr>
          <p:cNvGrpSpPr/>
          <p:nvPr/>
        </p:nvGrpSpPr>
        <p:grpSpPr>
          <a:xfrm>
            <a:off x="1136462" y="1966801"/>
            <a:ext cx="573588" cy="573588"/>
            <a:chOff x="1136462" y="1966801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79A8420C-290E-E112-6E5F-C3B4FC40AA35}"/>
                </a:ext>
              </a:extLst>
            </p:cNvPr>
            <p:cNvSpPr/>
            <p:nvPr/>
          </p:nvSpPr>
          <p:spPr>
            <a:xfrm>
              <a:off x="1136462" y="1966801"/>
              <a:ext cx="573588" cy="573588"/>
            </a:xfrm>
            <a:prstGeom prst="roundRect">
              <a:avLst/>
            </a:prstGeom>
            <a:solidFill>
              <a:srgbClr val="2B6587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4" name="Freeform 165">
              <a:extLst>
                <a:ext uri="{FF2B5EF4-FFF2-40B4-BE49-F238E27FC236}">
                  <a16:creationId xmlns:a16="http://schemas.microsoft.com/office/drawing/2014/main" id="{2E8226F8-7DFA-613F-DA66-8AFD9A9AD7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47616" y="2077911"/>
              <a:ext cx="351279" cy="351368"/>
            </a:xfrm>
            <a:custGeom>
              <a:avLst/>
              <a:gdLst>
                <a:gd name="T0" fmla="*/ 177 w 553"/>
                <a:gd name="T1" fmla="*/ 186 h 552"/>
                <a:gd name="T2" fmla="*/ 52 w 553"/>
                <a:gd name="T3" fmla="*/ 61 h 552"/>
                <a:gd name="T4" fmla="*/ 104 w 553"/>
                <a:gd name="T5" fmla="*/ 9 h 552"/>
                <a:gd name="T6" fmla="*/ 125 w 553"/>
                <a:gd name="T7" fmla="*/ 9 h 552"/>
                <a:gd name="T8" fmla="*/ 229 w 553"/>
                <a:gd name="T9" fmla="*/ 103 h 552"/>
                <a:gd name="T10" fmla="*/ 229 w 553"/>
                <a:gd name="T11" fmla="*/ 134 h 552"/>
                <a:gd name="T12" fmla="*/ 187 w 553"/>
                <a:gd name="T13" fmla="*/ 176 h 552"/>
                <a:gd name="T14" fmla="*/ 177 w 553"/>
                <a:gd name="T15" fmla="*/ 186 h 552"/>
                <a:gd name="T16" fmla="*/ 281 w 553"/>
                <a:gd name="T17" fmla="*/ 384 h 552"/>
                <a:gd name="T18" fmla="*/ 219 w 553"/>
                <a:gd name="T19" fmla="*/ 332 h 552"/>
                <a:gd name="T20" fmla="*/ 167 w 553"/>
                <a:gd name="T21" fmla="*/ 269 h 552"/>
                <a:gd name="T22" fmla="*/ 156 w 553"/>
                <a:gd name="T23" fmla="*/ 207 h 552"/>
                <a:gd name="T24" fmla="*/ 31 w 553"/>
                <a:gd name="T25" fmla="*/ 82 h 552"/>
                <a:gd name="T26" fmla="*/ 31 w 553"/>
                <a:gd name="T27" fmla="*/ 259 h 552"/>
                <a:gd name="T28" fmla="*/ 84 w 553"/>
                <a:gd name="T29" fmla="*/ 332 h 552"/>
                <a:gd name="T30" fmla="*/ 146 w 553"/>
                <a:gd name="T31" fmla="*/ 405 h 552"/>
                <a:gd name="T32" fmla="*/ 219 w 553"/>
                <a:gd name="T33" fmla="*/ 467 h 552"/>
                <a:gd name="T34" fmla="*/ 292 w 553"/>
                <a:gd name="T35" fmla="*/ 519 h 552"/>
                <a:gd name="T36" fmla="*/ 469 w 553"/>
                <a:gd name="T37" fmla="*/ 530 h 552"/>
                <a:gd name="T38" fmla="*/ 344 w 553"/>
                <a:gd name="T39" fmla="*/ 394 h 552"/>
                <a:gd name="T40" fmla="*/ 281 w 553"/>
                <a:gd name="T41" fmla="*/ 384 h 552"/>
                <a:gd name="T42" fmla="*/ 542 w 553"/>
                <a:gd name="T43" fmla="*/ 426 h 552"/>
                <a:gd name="T44" fmla="*/ 448 w 553"/>
                <a:gd name="T45" fmla="*/ 321 h 552"/>
                <a:gd name="T46" fmla="*/ 417 w 553"/>
                <a:gd name="T47" fmla="*/ 321 h 552"/>
                <a:gd name="T48" fmla="*/ 396 w 553"/>
                <a:gd name="T49" fmla="*/ 353 h 552"/>
                <a:gd name="T50" fmla="*/ 375 w 553"/>
                <a:gd name="T51" fmla="*/ 363 h 552"/>
                <a:gd name="T52" fmla="*/ 364 w 553"/>
                <a:gd name="T53" fmla="*/ 374 h 552"/>
                <a:gd name="T54" fmla="*/ 500 w 553"/>
                <a:gd name="T55" fmla="*/ 499 h 552"/>
                <a:gd name="T56" fmla="*/ 542 w 553"/>
                <a:gd name="T57" fmla="*/ 446 h 552"/>
                <a:gd name="T58" fmla="*/ 542 w 553"/>
                <a:gd name="T59" fmla="*/ 426 h 552"/>
                <a:gd name="T60" fmla="*/ 542 w 553"/>
                <a:gd name="T61" fmla="*/ 426 h 552"/>
                <a:gd name="T62" fmla="*/ 542 w 553"/>
                <a:gd name="T63" fmla="*/ 42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3" h="552">
                  <a:moveTo>
                    <a:pt x="177" y="186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73" y="40"/>
                    <a:pt x="84" y="19"/>
                    <a:pt x="104" y="9"/>
                  </a:cubicBezTo>
                  <a:cubicBezTo>
                    <a:pt x="104" y="0"/>
                    <a:pt x="125" y="0"/>
                    <a:pt x="125" y="9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13"/>
                    <a:pt x="229" y="124"/>
                    <a:pt x="229" y="134"/>
                  </a:cubicBezTo>
                  <a:cubicBezTo>
                    <a:pt x="187" y="176"/>
                    <a:pt x="187" y="176"/>
                    <a:pt x="187" y="176"/>
                  </a:cubicBezTo>
                  <a:cubicBezTo>
                    <a:pt x="177" y="176"/>
                    <a:pt x="177" y="176"/>
                    <a:pt x="177" y="186"/>
                  </a:cubicBezTo>
                  <a:close/>
                  <a:moveTo>
                    <a:pt x="281" y="384"/>
                  </a:moveTo>
                  <a:cubicBezTo>
                    <a:pt x="260" y="374"/>
                    <a:pt x="239" y="353"/>
                    <a:pt x="219" y="332"/>
                  </a:cubicBezTo>
                  <a:cubicBezTo>
                    <a:pt x="198" y="311"/>
                    <a:pt x="187" y="290"/>
                    <a:pt x="167" y="269"/>
                  </a:cubicBezTo>
                  <a:cubicBezTo>
                    <a:pt x="146" y="259"/>
                    <a:pt x="146" y="228"/>
                    <a:pt x="156" y="207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0" y="113"/>
                    <a:pt x="0" y="186"/>
                    <a:pt x="31" y="259"/>
                  </a:cubicBezTo>
                  <a:cubicBezTo>
                    <a:pt x="52" y="280"/>
                    <a:pt x="63" y="311"/>
                    <a:pt x="84" y="332"/>
                  </a:cubicBezTo>
                  <a:cubicBezTo>
                    <a:pt x="104" y="363"/>
                    <a:pt x="125" y="384"/>
                    <a:pt x="146" y="405"/>
                  </a:cubicBezTo>
                  <a:cubicBezTo>
                    <a:pt x="167" y="426"/>
                    <a:pt x="187" y="446"/>
                    <a:pt x="219" y="467"/>
                  </a:cubicBezTo>
                  <a:cubicBezTo>
                    <a:pt x="239" y="488"/>
                    <a:pt x="271" y="509"/>
                    <a:pt x="292" y="519"/>
                  </a:cubicBezTo>
                  <a:cubicBezTo>
                    <a:pt x="364" y="551"/>
                    <a:pt x="437" y="551"/>
                    <a:pt x="469" y="530"/>
                  </a:cubicBezTo>
                  <a:cubicBezTo>
                    <a:pt x="344" y="394"/>
                    <a:pt x="344" y="394"/>
                    <a:pt x="344" y="394"/>
                  </a:cubicBezTo>
                  <a:cubicBezTo>
                    <a:pt x="323" y="405"/>
                    <a:pt x="292" y="405"/>
                    <a:pt x="281" y="384"/>
                  </a:cubicBezTo>
                  <a:close/>
                  <a:moveTo>
                    <a:pt x="542" y="426"/>
                  </a:moveTo>
                  <a:cubicBezTo>
                    <a:pt x="448" y="321"/>
                    <a:pt x="448" y="321"/>
                    <a:pt x="448" y="321"/>
                  </a:cubicBezTo>
                  <a:cubicBezTo>
                    <a:pt x="437" y="321"/>
                    <a:pt x="427" y="321"/>
                    <a:pt x="417" y="321"/>
                  </a:cubicBezTo>
                  <a:cubicBezTo>
                    <a:pt x="396" y="353"/>
                    <a:pt x="396" y="353"/>
                    <a:pt x="396" y="353"/>
                  </a:cubicBezTo>
                  <a:cubicBezTo>
                    <a:pt x="375" y="363"/>
                    <a:pt x="375" y="363"/>
                    <a:pt x="375" y="363"/>
                  </a:cubicBezTo>
                  <a:cubicBezTo>
                    <a:pt x="375" y="374"/>
                    <a:pt x="375" y="374"/>
                    <a:pt x="364" y="374"/>
                  </a:cubicBezTo>
                  <a:cubicBezTo>
                    <a:pt x="500" y="499"/>
                    <a:pt x="500" y="499"/>
                    <a:pt x="500" y="499"/>
                  </a:cubicBezTo>
                  <a:cubicBezTo>
                    <a:pt x="510" y="488"/>
                    <a:pt x="531" y="467"/>
                    <a:pt x="542" y="446"/>
                  </a:cubicBezTo>
                  <a:cubicBezTo>
                    <a:pt x="552" y="446"/>
                    <a:pt x="552" y="436"/>
                    <a:pt x="542" y="426"/>
                  </a:cubicBezTo>
                  <a:close/>
                  <a:moveTo>
                    <a:pt x="542" y="426"/>
                  </a:moveTo>
                  <a:lnTo>
                    <a:pt x="54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6" name="2">
            <a:extLst>
              <a:ext uri="{FF2B5EF4-FFF2-40B4-BE49-F238E27FC236}">
                <a16:creationId xmlns:a16="http://schemas.microsoft.com/office/drawing/2014/main" id="{17548256-F6D7-D71D-26AE-FFF883663063}"/>
              </a:ext>
            </a:extLst>
          </p:cNvPr>
          <p:cNvSpPr/>
          <p:nvPr/>
        </p:nvSpPr>
        <p:spPr>
          <a:xfrm>
            <a:off x="4877289" y="2080502"/>
            <a:ext cx="311613" cy="321513"/>
          </a:xfrm>
          <a:custGeom>
            <a:avLst/>
            <a:gdLst>
              <a:gd name="T0" fmla="*/ 40 w 7790"/>
              <a:gd name="T1" fmla="*/ 0 h 8036"/>
              <a:gd name="T2" fmla="*/ 3458 w 7790"/>
              <a:gd name="T3" fmla="*/ 0 h 8036"/>
              <a:gd name="T4" fmla="*/ 3458 w 7790"/>
              <a:gd name="T5" fmla="*/ 3418 h 8036"/>
              <a:gd name="T6" fmla="*/ 40 w 7790"/>
              <a:gd name="T7" fmla="*/ 3418 h 8036"/>
              <a:gd name="T8" fmla="*/ 40 w 7790"/>
              <a:gd name="T9" fmla="*/ 0 h 8036"/>
              <a:gd name="T10" fmla="*/ 7790 w 7790"/>
              <a:gd name="T11" fmla="*/ 1695 h 8036"/>
              <a:gd name="T12" fmla="*/ 6170 w 7790"/>
              <a:gd name="T13" fmla="*/ 103 h 8036"/>
              <a:gd name="T14" fmla="*/ 4577 w 7790"/>
              <a:gd name="T15" fmla="*/ 1723 h 8036"/>
              <a:gd name="T16" fmla="*/ 6198 w 7790"/>
              <a:gd name="T17" fmla="*/ 3316 h 8036"/>
              <a:gd name="T18" fmla="*/ 7790 w 7790"/>
              <a:gd name="T19" fmla="*/ 1695 h 8036"/>
              <a:gd name="T20" fmla="*/ 0 w 7790"/>
              <a:gd name="T21" fmla="*/ 4618 h 8036"/>
              <a:gd name="T22" fmla="*/ 3417 w 7790"/>
              <a:gd name="T23" fmla="*/ 4618 h 8036"/>
              <a:gd name="T24" fmla="*/ 3417 w 7790"/>
              <a:gd name="T25" fmla="*/ 8036 h 8036"/>
              <a:gd name="T26" fmla="*/ 0 w 7790"/>
              <a:gd name="T27" fmla="*/ 8036 h 8036"/>
              <a:gd name="T28" fmla="*/ 0 w 7790"/>
              <a:gd name="T29" fmla="*/ 4618 h 8036"/>
              <a:gd name="T30" fmla="*/ 4353 w 7790"/>
              <a:gd name="T31" fmla="*/ 4618 h 8036"/>
              <a:gd name="T32" fmla="*/ 7770 w 7790"/>
              <a:gd name="T33" fmla="*/ 4618 h 8036"/>
              <a:gd name="T34" fmla="*/ 7770 w 7790"/>
              <a:gd name="T35" fmla="*/ 8036 h 8036"/>
              <a:gd name="T36" fmla="*/ 4353 w 7790"/>
              <a:gd name="T37" fmla="*/ 8036 h 8036"/>
              <a:gd name="T38" fmla="*/ 4353 w 7790"/>
              <a:gd name="T39" fmla="*/ 4618 h 8036"/>
              <a:gd name="T40" fmla="*/ 4353 w 7790"/>
              <a:gd name="T41" fmla="*/ 4618 h 8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90" h="8036">
                <a:moveTo>
                  <a:pt x="40" y="0"/>
                </a:moveTo>
                <a:lnTo>
                  <a:pt x="3458" y="0"/>
                </a:lnTo>
                <a:lnTo>
                  <a:pt x="3458" y="3418"/>
                </a:lnTo>
                <a:lnTo>
                  <a:pt x="40" y="3418"/>
                </a:lnTo>
                <a:lnTo>
                  <a:pt x="40" y="0"/>
                </a:lnTo>
                <a:close/>
                <a:moveTo>
                  <a:pt x="7790" y="1695"/>
                </a:moveTo>
                <a:lnTo>
                  <a:pt x="6170" y="103"/>
                </a:lnTo>
                <a:lnTo>
                  <a:pt x="4577" y="1723"/>
                </a:lnTo>
                <a:lnTo>
                  <a:pt x="6198" y="3316"/>
                </a:lnTo>
                <a:lnTo>
                  <a:pt x="7790" y="1695"/>
                </a:lnTo>
                <a:close/>
                <a:moveTo>
                  <a:pt x="0" y="4618"/>
                </a:moveTo>
                <a:lnTo>
                  <a:pt x="3417" y="4618"/>
                </a:lnTo>
                <a:lnTo>
                  <a:pt x="3417" y="8036"/>
                </a:lnTo>
                <a:lnTo>
                  <a:pt x="0" y="8036"/>
                </a:lnTo>
                <a:lnTo>
                  <a:pt x="0" y="4618"/>
                </a:lnTo>
                <a:close/>
                <a:moveTo>
                  <a:pt x="4353" y="4618"/>
                </a:moveTo>
                <a:lnTo>
                  <a:pt x="7770" y="4618"/>
                </a:lnTo>
                <a:lnTo>
                  <a:pt x="7770" y="8036"/>
                </a:lnTo>
                <a:lnTo>
                  <a:pt x="4353" y="8036"/>
                </a:lnTo>
                <a:lnTo>
                  <a:pt x="4353" y="4618"/>
                </a:lnTo>
                <a:close/>
                <a:moveTo>
                  <a:pt x="4353" y="461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gradFill>
                <a:gsLst>
                  <a:gs pos="36000">
                    <a:srgbClr val="0059AA"/>
                  </a:gs>
                  <a:gs pos="100000">
                    <a:srgbClr val="7CD0F1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42" name="1">
            <a:extLst>
              <a:ext uri="{FF2B5EF4-FFF2-40B4-BE49-F238E27FC236}">
                <a16:creationId xmlns:a16="http://schemas.microsoft.com/office/drawing/2014/main" id="{AD345773-3EF0-93EA-7980-C9565B58CF24}"/>
              </a:ext>
            </a:extLst>
          </p:cNvPr>
          <p:cNvSpPr/>
          <p:nvPr/>
        </p:nvSpPr>
        <p:spPr>
          <a:xfrm>
            <a:off x="8433992" y="2104441"/>
            <a:ext cx="321454" cy="273634"/>
          </a:xfrm>
          <a:custGeom>
            <a:avLst/>
            <a:gdLst>
              <a:gd name="T0" fmla="*/ 12330 w 12804"/>
              <a:gd name="T1" fmla="*/ 2371 h 10907"/>
              <a:gd name="T2" fmla="*/ 11382 w 12804"/>
              <a:gd name="T3" fmla="*/ 2371 h 10907"/>
              <a:gd name="T4" fmla="*/ 11382 w 12804"/>
              <a:gd name="T5" fmla="*/ 3319 h 10907"/>
              <a:gd name="T6" fmla="*/ 10907 w 12804"/>
              <a:gd name="T7" fmla="*/ 3793 h 10907"/>
              <a:gd name="T8" fmla="*/ 10433 w 12804"/>
              <a:gd name="T9" fmla="*/ 3319 h 10907"/>
              <a:gd name="T10" fmla="*/ 10433 w 12804"/>
              <a:gd name="T11" fmla="*/ 2371 h 10907"/>
              <a:gd name="T12" fmla="*/ 9485 w 12804"/>
              <a:gd name="T13" fmla="*/ 2371 h 10907"/>
              <a:gd name="T14" fmla="*/ 9010 w 12804"/>
              <a:gd name="T15" fmla="*/ 1897 h 10907"/>
              <a:gd name="T16" fmla="*/ 9485 w 12804"/>
              <a:gd name="T17" fmla="*/ 1422 h 10907"/>
              <a:gd name="T18" fmla="*/ 10433 w 12804"/>
              <a:gd name="T19" fmla="*/ 1422 h 10907"/>
              <a:gd name="T20" fmla="*/ 10433 w 12804"/>
              <a:gd name="T21" fmla="*/ 474 h 10907"/>
              <a:gd name="T22" fmla="*/ 10907 w 12804"/>
              <a:gd name="T23" fmla="*/ 0 h 10907"/>
              <a:gd name="T24" fmla="*/ 11382 w 12804"/>
              <a:gd name="T25" fmla="*/ 474 h 10907"/>
              <a:gd name="T26" fmla="*/ 11382 w 12804"/>
              <a:gd name="T27" fmla="*/ 1422 h 10907"/>
              <a:gd name="T28" fmla="*/ 12330 w 12804"/>
              <a:gd name="T29" fmla="*/ 1422 h 10907"/>
              <a:gd name="T30" fmla="*/ 12804 w 12804"/>
              <a:gd name="T31" fmla="*/ 1897 h 10907"/>
              <a:gd name="T32" fmla="*/ 12330 w 12804"/>
              <a:gd name="T33" fmla="*/ 2371 h 10907"/>
              <a:gd name="T34" fmla="*/ 9485 w 12804"/>
              <a:gd name="T35" fmla="*/ 4031 h 10907"/>
              <a:gd name="T36" fmla="*/ 8773 w 12804"/>
              <a:gd name="T37" fmla="*/ 4742 h 10907"/>
              <a:gd name="T38" fmla="*/ 8062 w 12804"/>
              <a:gd name="T39" fmla="*/ 4031 h 10907"/>
              <a:gd name="T40" fmla="*/ 8773 w 12804"/>
              <a:gd name="T41" fmla="*/ 3319 h 10907"/>
              <a:gd name="T42" fmla="*/ 9485 w 12804"/>
              <a:gd name="T43" fmla="*/ 4031 h 10907"/>
              <a:gd name="T44" fmla="*/ 7588 w 12804"/>
              <a:gd name="T45" fmla="*/ 2371 h 10907"/>
              <a:gd name="T46" fmla="*/ 948 w 12804"/>
              <a:gd name="T47" fmla="*/ 2371 h 10907"/>
              <a:gd name="T48" fmla="*/ 948 w 12804"/>
              <a:gd name="T49" fmla="*/ 8980 h 10907"/>
              <a:gd name="T50" fmla="*/ 3764 w 12804"/>
              <a:gd name="T51" fmla="*/ 4327 h 10907"/>
              <a:gd name="T52" fmla="*/ 6868 w 12804"/>
              <a:gd name="T53" fmla="*/ 9010 h 10907"/>
              <a:gd name="T54" fmla="*/ 8454 w 12804"/>
              <a:gd name="T55" fmla="*/ 6639 h 10907"/>
              <a:gd name="T56" fmla="*/ 9959 w 12804"/>
              <a:gd name="T57" fmla="*/ 8980 h 10907"/>
              <a:gd name="T58" fmla="*/ 10433 w 12804"/>
              <a:gd name="T59" fmla="*/ 8980 h 10907"/>
              <a:gd name="T60" fmla="*/ 10433 w 12804"/>
              <a:gd name="T61" fmla="*/ 6165 h 10907"/>
              <a:gd name="T62" fmla="*/ 10907 w 12804"/>
              <a:gd name="T63" fmla="*/ 5690 h 10907"/>
              <a:gd name="T64" fmla="*/ 11382 w 12804"/>
              <a:gd name="T65" fmla="*/ 6165 h 10907"/>
              <a:gd name="T66" fmla="*/ 11382 w 12804"/>
              <a:gd name="T67" fmla="*/ 9959 h 10907"/>
              <a:gd name="T68" fmla="*/ 10433 w 12804"/>
              <a:gd name="T69" fmla="*/ 10907 h 10907"/>
              <a:gd name="T70" fmla="*/ 948 w 12804"/>
              <a:gd name="T71" fmla="*/ 10907 h 10907"/>
              <a:gd name="T72" fmla="*/ 0 w 12804"/>
              <a:gd name="T73" fmla="*/ 9959 h 10907"/>
              <a:gd name="T74" fmla="*/ 0 w 12804"/>
              <a:gd name="T75" fmla="*/ 2371 h 10907"/>
              <a:gd name="T76" fmla="*/ 948 w 12804"/>
              <a:gd name="T77" fmla="*/ 1422 h 10907"/>
              <a:gd name="T78" fmla="*/ 7588 w 12804"/>
              <a:gd name="T79" fmla="*/ 1422 h 10907"/>
              <a:gd name="T80" fmla="*/ 8062 w 12804"/>
              <a:gd name="T81" fmla="*/ 1897 h 10907"/>
              <a:gd name="T82" fmla="*/ 7588 w 12804"/>
              <a:gd name="T83" fmla="*/ 2371 h 10907"/>
              <a:gd name="T84" fmla="*/ 7588 w 12804"/>
              <a:gd name="T85" fmla="*/ 2371 h 10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04" h="10907">
                <a:moveTo>
                  <a:pt x="12330" y="2371"/>
                </a:moveTo>
                <a:lnTo>
                  <a:pt x="11382" y="2371"/>
                </a:lnTo>
                <a:lnTo>
                  <a:pt x="11382" y="3319"/>
                </a:lnTo>
                <a:cubicBezTo>
                  <a:pt x="11382" y="3581"/>
                  <a:pt x="11169" y="3793"/>
                  <a:pt x="10907" y="3793"/>
                </a:cubicBezTo>
                <a:cubicBezTo>
                  <a:pt x="10646" y="3793"/>
                  <a:pt x="10433" y="3581"/>
                  <a:pt x="10433" y="3319"/>
                </a:cubicBezTo>
                <a:lnTo>
                  <a:pt x="10433" y="2371"/>
                </a:lnTo>
                <a:lnTo>
                  <a:pt x="9485" y="2371"/>
                </a:lnTo>
                <a:cubicBezTo>
                  <a:pt x="9223" y="2371"/>
                  <a:pt x="9010" y="2158"/>
                  <a:pt x="9010" y="1897"/>
                </a:cubicBezTo>
                <a:cubicBezTo>
                  <a:pt x="9010" y="1635"/>
                  <a:pt x="9223" y="1422"/>
                  <a:pt x="9485" y="1422"/>
                </a:cubicBezTo>
                <a:lnTo>
                  <a:pt x="10433" y="1422"/>
                </a:lnTo>
                <a:lnTo>
                  <a:pt x="10433" y="474"/>
                </a:lnTo>
                <a:cubicBezTo>
                  <a:pt x="10433" y="212"/>
                  <a:pt x="10646" y="0"/>
                  <a:pt x="10907" y="0"/>
                </a:cubicBezTo>
                <a:cubicBezTo>
                  <a:pt x="11169" y="0"/>
                  <a:pt x="11382" y="212"/>
                  <a:pt x="11382" y="474"/>
                </a:cubicBezTo>
                <a:lnTo>
                  <a:pt x="11382" y="1422"/>
                </a:lnTo>
                <a:lnTo>
                  <a:pt x="12330" y="1422"/>
                </a:lnTo>
                <a:cubicBezTo>
                  <a:pt x="12592" y="1422"/>
                  <a:pt x="12804" y="1635"/>
                  <a:pt x="12804" y="1897"/>
                </a:cubicBezTo>
                <a:cubicBezTo>
                  <a:pt x="12804" y="2158"/>
                  <a:pt x="12592" y="2371"/>
                  <a:pt x="12330" y="2371"/>
                </a:cubicBezTo>
                <a:close/>
                <a:moveTo>
                  <a:pt x="9485" y="4031"/>
                </a:moveTo>
                <a:cubicBezTo>
                  <a:pt x="9485" y="4423"/>
                  <a:pt x="9166" y="4742"/>
                  <a:pt x="8773" y="4742"/>
                </a:cubicBezTo>
                <a:cubicBezTo>
                  <a:pt x="8381" y="4742"/>
                  <a:pt x="8062" y="4423"/>
                  <a:pt x="8062" y="4031"/>
                </a:cubicBezTo>
                <a:cubicBezTo>
                  <a:pt x="8062" y="3638"/>
                  <a:pt x="8381" y="3319"/>
                  <a:pt x="8773" y="3319"/>
                </a:cubicBezTo>
                <a:cubicBezTo>
                  <a:pt x="9166" y="3319"/>
                  <a:pt x="9485" y="3638"/>
                  <a:pt x="9485" y="4031"/>
                </a:cubicBezTo>
                <a:close/>
                <a:moveTo>
                  <a:pt x="7588" y="2371"/>
                </a:moveTo>
                <a:lnTo>
                  <a:pt x="948" y="2371"/>
                </a:lnTo>
                <a:lnTo>
                  <a:pt x="948" y="8980"/>
                </a:lnTo>
                <a:cubicBezTo>
                  <a:pt x="949" y="8977"/>
                  <a:pt x="1987" y="4327"/>
                  <a:pt x="3764" y="4327"/>
                </a:cubicBezTo>
                <a:cubicBezTo>
                  <a:pt x="4935" y="4327"/>
                  <a:pt x="6126" y="7923"/>
                  <a:pt x="6868" y="9010"/>
                </a:cubicBezTo>
                <a:cubicBezTo>
                  <a:pt x="6868" y="9010"/>
                  <a:pt x="7450" y="6654"/>
                  <a:pt x="8454" y="6639"/>
                </a:cubicBezTo>
                <a:cubicBezTo>
                  <a:pt x="9447" y="6624"/>
                  <a:pt x="9959" y="8980"/>
                  <a:pt x="9959" y="8980"/>
                </a:cubicBezTo>
                <a:lnTo>
                  <a:pt x="10433" y="8980"/>
                </a:lnTo>
                <a:lnTo>
                  <a:pt x="10433" y="6165"/>
                </a:lnTo>
                <a:cubicBezTo>
                  <a:pt x="10433" y="5903"/>
                  <a:pt x="10646" y="5690"/>
                  <a:pt x="10907" y="5690"/>
                </a:cubicBezTo>
                <a:cubicBezTo>
                  <a:pt x="11169" y="5690"/>
                  <a:pt x="11382" y="5903"/>
                  <a:pt x="11382" y="6165"/>
                </a:cubicBezTo>
                <a:lnTo>
                  <a:pt x="11382" y="9959"/>
                </a:lnTo>
                <a:cubicBezTo>
                  <a:pt x="11382" y="10483"/>
                  <a:pt x="10957" y="10907"/>
                  <a:pt x="10433" y="10907"/>
                </a:cubicBezTo>
                <a:lnTo>
                  <a:pt x="948" y="10907"/>
                </a:lnTo>
                <a:cubicBezTo>
                  <a:pt x="424" y="10907"/>
                  <a:pt x="0" y="10483"/>
                  <a:pt x="0" y="9959"/>
                </a:cubicBezTo>
                <a:lnTo>
                  <a:pt x="0" y="2371"/>
                </a:lnTo>
                <a:cubicBezTo>
                  <a:pt x="0" y="1847"/>
                  <a:pt x="424" y="1422"/>
                  <a:pt x="948" y="1422"/>
                </a:cubicBezTo>
                <a:lnTo>
                  <a:pt x="7588" y="1422"/>
                </a:lnTo>
                <a:cubicBezTo>
                  <a:pt x="7850" y="1422"/>
                  <a:pt x="8062" y="1635"/>
                  <a:pt x="8062" y="1897"/>
                </a:cubicBezTo>
                <a:cubicBezTo>
                  <a:pt x="8062" y="2158"/>
                  <a:pt x="7850" y="2371"/>
                  <a:pt x="7588" y="2371"/>
                </a:cubicBezTo>
                <a:close/>
                <a:moveTo>
                  <a:pt x="7588" y="2371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gradFill>
                <a:gsLst>
                  <a:gs pos="36000">
                    <a:srgbClr val="0059AA"/>
                  </a:gs>
                  <a:gs pos="100000">
                    <a:srgbClr val="7CD0F1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45" name="TextBox 7">
            <a:extLst>
              <a:ext uri="{FF2B5EF4-FFF2-40B4-BE49-F238E27FC236}">
                <a16:creationId xmlns:a16="http://schemas.microsoft.com/office/drawing/2014/main" id="{92321C89-AEAF-25AE-CE11-AB8FBA12EB3B}"/>
              </a:ext>
            </a:extLst>
          </p:cNvPr>
          <p:cNvSpPr txBox="1"/>
          <p:nvPr/>
        </p:nvSpPr>
        <p:spPr>
          <a:xfrm>
            <a:off x="4549774" y="517728"/>
            <a:ext cx="32999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01.Add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32384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/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4" grpId="0" animBg="1"/>
      <p:bldP spid="30" grpId="0" animBg="1"/>
      <p:bldP spid="36" grpId="0" animBg="1"/>
      <p:bldP spid="42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178894" y="231003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31B76ABE-810C-F623-7AB4-9B24A8A7856B}"/>
              </a:ext>
            </a:extLst>
          </p:cNvPr>
          <p:cNvSpPr/>
          <p:nvPr/>
        </p:nvSpPr>
        <p:spPr>
          <a:xfrm>
            <a:off x="7802880" y="2813685"/>
            <a:ext cx="3736340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91E28796-184D-59AA-EC99-C7BD4226DAEA}"/>
              </a:ext>
            </a:extLst>
          </p:cNvPr>
          <p:cNvSpPr/>
          <p:nvPr/>
        </p:nvSpPr>
        <p:spPr>
          <a:xfrm>
            <a:off x="7803008" y="2439778"/>
            <a:ext cx="2607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7446567-DB0F-6234-DDB3-07B116C5BF6F}"/>
              </a:ext>
            </a:extLst>
          </p:cNvPr>
          <p:cNvSpPr/>
          <p:nvPr/>
        </p:nvSpPr>
        <p:spPr>
          <a:xfrm>
            <a:off x="7802880" y="4414520"/>
            <a:ext cx="3736340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A081525F-F143-FBEC-885F-88C9743BC6EB}"/>
              </a:ext>
            </a:extLst>
          </p:cNvPr>
          <p:cNvSpPr/>
          <p:nvPr/>
        </p:nvSpPr>
        <p:spPr>
          <a:xfrm>
            <a:off x="7803008" y="4040866"/>
            <a:ext cx="2607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2" name="Freeform 39">
            <a:extLst>
              <a:ext uri="{FF2B5EF4-FFF2-40B4-BE49-F238E27FC236}">
                <a16:creationId xmlns:a16="http://schemas.microsoft.com/office/drawing/2014/main" id="{A2B528F1-E8F1-A640-8979-F9616C70FF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82570" y="2566492"/>
            <a:ext cx="349794" cy="418651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rgbClr val="2B658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3160B6D-61F7-E58F-CB64-5C2C26905CD2}"/>
              </a:ext>
            </a:extLst>
          </p:cNvPr>
          <p:cNvGrpSpPr/>
          <p:nvPr/>
        </p:nvGrpSpPr>
        <p:grpSpPr>
          <a:xfrm>
            <a:off x="3862070" y="2240915"/>
            <a:ext cx="2876550" cy="3200400"/>
            <a:chOff x="3862070" y="2240915"/>
            <a:chExt cx="2876550" cy="3200400"/>
          </a:xfrm>
        </p:grpSpPr>
        <p:grpSp>
          <p:nvGrpSpPr>
            <p:cNvPr id="10" name="组合 8">
              <a:extLst>
                <a:ext uri="{FF2B5EF4-FFF2-40B4-BE49-F238E27FC236}">
                  <a16:creationId xmlns:a16="http://schemas.microsoft.com/office/drawing/2014/main" id="{7BFB8ABE-741F-F132-87F2-6870C19C33A2}"/>
                </a:ext>
              </a:extLst>
            </p:cNvPr>
            <p:cNvGrpSpPr/>
            <p:nvPr/>
          </p:nvGrpSpPr>
          <p:grpSpPr>
            <a:xfrm>
              <a:off x="3862070" y="2240915"/>
              <a:ext cx="2876550" cy="3200400"/>
              <a:chOff x="1805" y="3762"/>
              <a:chExt cx="4530" cy="5040"/>
            </a:xfrm>
            <a:effectLst/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764E483-6207-DFC7-E46F-3CD081B01B6D}"/>
                  </a:ext>
                </a:extLst>
              </p:cNvPr>
              <p:cNvSpPr/>
              <p:nvPr/>
            </p:nvSpPr>
            <p:spPr>
              <a:xfrm>
                <a:off x="1805" y="3762"/>
                <a:ext cx="4530" cy="504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101600" dist="38100" dir="2700000" algn="tl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4807952-2B1F-10A8-864A-BC5A305EB91B}"/>
                  </a:ext>
                </a:extLst>
              </p:cNvPr>
              <p:cNvSpPr txBox="1"/>
              <p:nvPr/>
            </p:nvSpPr>
            <p:spPr>
              <a:xfrm>
                <a:off x="2273" y="5641"/>
                <a:ext cx="3528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5号-经典雅黑" panose="00000500000000000000" pitchFamily="2" charset="-122"/>
                    <a:ea typeface="字魂35号-经典雅黑" panose="00000500000000000000" pitchFamily="2" charset="-122"/>
                    <a:cs typeface="+mn-ea"/>
                    <a:sym typeface="+mn-lt"/>
                  </a:rPr>
                  <a:t>Add Subtitle text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FAAC462-A501-A2DD-A63E-7F5DC5E11271}"/>
                  </a:ext>
                </a:extLst>
              </p:cNvPr>
              <p:cNvSpPr txBox="1"/>
              <p:nvPr/>
            </p:nvSpPr>
            <p:spPr>
              <a:xfrm>
                <a:off x="2273" y="6221"/>
                <a:ext cx="3528" cy="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ts val="2200"/>
                  </a:lnSpc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5号-经典雅黑" panose="00000500000000000000" pitchFamily="2" charset="-122"/>
                    <a:ea typeface="字魂35号-经典雅黑" panose="00000500000000000000" pitchFamily="2" charset="-122"/>
                  </a:defRPr>
                </a:lvl1pPr>
              </a:lstStyle>
              <a:p>
                <a:r>
                  <a:rPr lang="en-US" altLang="zh-CN" dirty="0">
                    <a:sym typeface="字魂35号-经典雅黑" panose="00000500000000000000" pitchFamily="2" charset="-122"/>
                  </a:rPr>
                  <a:t>Click here to add content, content to match the title. </a:t>
                </a:r>
                <a:endParaRPr lang="zh-CN" altLang="en-US" dirty="0">
                  <a:sym typeface="字魂35号-经典雅黑" panose="00000500000000000000" pitchFamily="2" charset="-122"/>
                </a:endParaRPr>
              </a:p>
            </p:txBody>
          </p:sp>
        </p:grp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AF1CA2DA-9E47-DC61-2042-01F55A99B9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9670" y="2779708"/>
              <a:ext cx="464602" cy="410871"/>
            </a:xfrm>
            <a:custGeom>
              <a:avLst/>
              <a:gdLst>
                <a:gd name="connsiteX0" fmla="*/ 358785 w 512434"/>
                <a:gd name="connsiteY0" fmla="*/ 409158 h 453171"/>
                <a:gd name="connsiteX1" fmla="*/ 345300 w 512434"/>
                <a:gd name="connsiteY1" fmla="*/ 425866 h 453171"/>
                <a:gd name="connsiteX2" fmla="*/ 358785 w 512434"/>
                <a:gd name="connsiteY2" fmla="*/ 439722 h 453171"/>
                <a:gd name="connsiteX3" fmla="*/ 372270 w 512434"/>
                <a:gd name="connsiteY3" fmla="*/ 425866 h 453171"/>
                <a:gd name="connsiteX4" fmla="*/ 358785 w 512434"/>
                <a:gd name="connsiteY4" fmla="*/ 409158 h 453171"/>
                <a:gd name="connsiteX5" fmla="*/ 151153 w 512434"/>
                <a:gd name="connsiteY5" fmla="*/ 300585 h 453171"/>
                <a:gd name="connsiteX6" fmla="*/ 195731 w 512434"/>
                <a:gd name="connsiteY6" fmla="*/ 300585 h 453171"/>
                <a:gd name="connsiteX7" fmla="*/ 195731 w 512434"/>
                <a:gd name="connsiteY7" fmla="*/ 345175 h 453171"/>
                <a:gd name="connsiteX8" fmla="*/ 151153 w 512434"/>
                <a:gd name="connsiteY8" fmla="*/ 345175 h 453171"/>
                <a:gd name="connsiteX9" fmla="*/ 71978 w 512434"/>
                <a:gd name="connsiteY9" fmla="*/ 300585 h 453171"/>
                <a:gd name="connsiteX10" fmla="*/ 120152 w 512434"/>
                <a:gd name="connsiteY10" fmla="*/ 300585 h 453171"/>
                <a:gd name="connsiteX11" fmla="*/ 120152 w 512434"/>
                <a:gd name="connsiteY11" fmla="*/ 345175 h 453171"/>
                <a:gd name="connsiteX12" fmla="*/ 71978 w 512434"/>
                <a:gd name="connsiteY12" fmla="*/ 345175 h 453171"/>
                <a:gd name="connsiteX13" fmla="*/ 481786 w 512434"/>
                <a:gd name="connsiteY13" fmla="*/ 286492 h 453171"/>
                <a:gd name="connsiteX14" fmla="*/ 468300 w 512434"/>
                <a:gd name="connsiteY14" fmla="*/ 299940 h 453171"/>
                <a:gd name="connsiteX15" fmla="*/ 481786 w 512434"/>
                <a:gd name="connsiteY15" fmla="*/ 313389 h 453171"/>
                <a:gd name="connsiteX16" fmla="*/ 498948 w 512434"/>
                <a:gd name="connsiteY16" fmla="*/ 299940 h 453171"/>
                <a:gd name="connsiteX17" fmla="*/ 481786 w 512434"/>
                <a:gd name="connsiteY17" fmla="*/ 286492 h 453171"/>
                <a:gd name="connsiteX18" fmla="*/ 235785 w 512434"/>
                <a:gd name="connsiteY18" fmla="*/ 286492 h 453171"/>
                <a:gd name="connsiteX19" fmla="*/ 222300 w 512434"/>
                <a:gd name="connsiteY19" fmla="*/ 299940 h 453171"/>
                <a:gd name="connsiteX20" fmla="*/ 235785 w 512434"/>
                <a:gd name="connsiteY20" fmla="*/ 313389 h 453171"/>
                <a:gd name="connsiteX21" fmla="*/ 249270 w 512434"/>
                <a:gd name="connsiteY21" fmla="*/ 299940 h 453171"/>
                <a:gd name="connsiteX22" fmla="*/ 235785 w 512434"/>
                <a:gd name="connsiteY22" fmla="*/ 286492 h 453171"/>
                <a:gd name="connsiteX23" fmla="*/ 151153 w 512434"/>
                <a:gd name="connsiteY23" fmla="*/ 228588 h 453171"/>
                <a:gd name="connsiteX24" fmla="*/ 195731 w 512434"/>
                <a:gd name="connsiteY24" fmla="*/ 228588 h 453171"/>
                <a:gd name="connsiteX25" fmla="*/ 195731 w 512434"/>
                <a:gd name="connsiteY25" fmla="*/ 273178 h 453171"/>
                <a:gd name="connsiteX26" fmla="*/ 151153 w 512434"/>
                <a:gd name="connsiteY26" fmla="*/ 273178 h 453171"/>
                <a:gd name="connsiteX27" fmla="*/ 71978 w 512434"/>
                <a:gd name="connsiteY27" fmla="*/ 228588 h 453171"/>
                <a:gd name="connsiteX28" fmla="*/ 120152 w 512434"/>
                <a:gd name="connsiteY28" fmla="*/ 228588 h 453171"/>
                <a:gd name="connsiteX29" fmla="*/ 120152 w 512434"/>
                <a:gd name="connsiteY29" fmla="*/ 273178 h 453171"/>
                <a:gd name="connsiteX30" fmla="*/ 71978 w 512434"/>
                <a:gd name="connsiteY30" fmla="*/ 273178 h 453171"/>
                <a:gd name="connsiteX31" fmla="*/ 427028 w 512434"/>
                <a:gd name="connsiteY31" fmla="*/ 221695 h 453171"/>
                <a:gd name="connsiteX32" fmla="*/ 372270 w 512434"/>
                <a:gd name="connsiteY32" fmla="*/ 275896 h 453171"/>
                <a:gd name="connsiteX33" fmla="*/ 358785 w 512434"/>
                <a:gd name="connsiteY33" fmla="*/ 272636 h 453171"/>
                <a:gd name="connsiteX34" fmla="*/ 341622 w 512434"/>
                <a:gd name="connsiteY34" fmla="*/ 279564 h 453171"/>
                <a:gd name="connsiteX35" fmla="*/ 283596 w 512434"/>
                <a:gd name="connsiteY35" fmla="*/ 238404 h 453171"/>
                <a:gd name="connsiteX36" fmla="*/ 266433 w 512434"/>
                <a:gd name="connsiteY36" fmla="*/ 238404 h 453171"/>
                <a:gd name="connsiteX37" fmla="*/ 270111 w 512434"/>
                <a:gd name="connsiteY37" fmla="*/ 255520 h 453171"/>
                <a:gd name="connsiteX38" fmla="*/ 331406 w 512434"/>
                <a:gd name="connsiteY38" fmla="*/ 303200 h 453171"/>
                <a:gd name="connsiteX39" fmla="*/ 358785 w 512434"/>
                <a:gd name="connsiteY39" fmla="*/ 327245 h 453171"/>
                <a:gd name="connsiteX40" fmla="*/ 386164 w 512434"/>
                <a:gd name="connsiteY40" fmla="*/ 299940 h 453171"/>
                <a:gd name="connsiteX41" fmla="*/ 386164 w 512434"/>
                <a:gd name="connsiteY41" fmla="*/ 296680 h 453171"/>
                <a:gd name="connsiteX42" fmla="*/ 444191 w 512434"/>
                <a:gd name="connsiteY42" fmla="*/ 238404 h 453171"/>
                <a:gd name="connsiteX43" fmla="*/ 444191 w 512434"/>
                <a:gd name="connsiteY43" fmla="*/ 221695 h 453171"/>
                <a:gd name="connsiteX44" fmla="*/ 427028 w 512434"/>
                <a:gd name="connsiteY44" fmla="*/ 221695 h 453171"/>
                <a:gd name="connsiteX45" fmla="*/ 358785 w 512434"/>
                <a:gd name="connsiteY45" fmla="*/ 163826 h 453171"/>
                <a:gd name="connsiteX46" fmla="*/ 345300 w 512434"/>
                <a:gd name="connsiteY46" fmla="*/ 177274 h 453171"/>
                <a:gd name="connsiteX47" fmla="*/ 358785 w 512434"/>
                <a:gd name="connsiteY47" fmla="*/ 190723 h 453171"/>
                <a:gd name="connsiteX48" fmla="*/ 372270 w 512434"/>
                <a:gd name="connsiteY48" fmla="*/ 177274 h 453171"/>
                <a:gd name="connsiteX49" fmla="*/ 358785 w 512434"/>
                <a:gd name="connsiteY49" fmla="*/ 163826 h 453171"/>
                <a:gd name="connsiteX50" fmla="*/ 151153 w 512434"/>
                <a:gd name="connsiteY50" fmla="*/ 156592 h 453171"/>
                <a:gd name="connsiteX51" fmla="*/ 195731 w 512434"/>
                <a:gd name="connsiteY51" fmla="*/ 156592 h 453171"/>
                <a:gd name="connsiteX52" fmla="*/ 195731 w 512434"/>
                <a:gd name="connsiteY52" fmla="*/ 201182 h 453171"/>
                <a:gd name="connsiteX53" fmla="*/ 151153 w 512434"/>
                <a:gd name="connsiteY53" fmla="*/ 201182 h 453171"/>
                <a:gd name="connsiteX54" fmla="*/ 37595 w 512434"/>
                <a:gd name="connsiteY54" fmla="*/ 102289 h 453171"/>
                <a:gd name="connsiteX55" fmla="*/ 37595 w 512434"/>
                <a:gd name="connsiteY55" fmla="*/ 374925 h 453171"/>
                <a:gd name="connsiteX56" fmla="*/ 228838 w 512434"/>
                <a:gd name="connsiteY56" fmla="*/ 374925 h 453171"/>
                <a:gd name="connsiteX57" fmla="*/ 208406 w 512434"/>
                <a:gd name="connsiteY57" fmla="*/ 299940 h 453171"/>
                <a:gd name="connsiteX58" fmla="*/ 246001 w 512434"/>
                <a:gd name="connsiteY58" fmla="*/ 201318 h 453171"/>
                <a:gd name="connsiteX59" fmla="*/ 225569 w 512434"/>
                <a:gd name="connsiteY59" fmla="*/ 201318 h 453171"/>
                <a:gd name="connsiteX60" fmla="*/ 225569 w 512434"/>
                <a:gd name="connsiteY60" fmla="*/ 156898 h 453171"/>
                <a:gd name="connsiteX61" fmla="*/ 270111 w 512434"/>
                <a:gd name="connsiteY61" fmla="*/ 156898 h 453171"/>
                <a:gd name="connsiteX62" fmla="*/ 270111 w 512434"/>
                <a:gd name="connsiteY62" fmla="*/ 177274 h 453171"/>
                <a:gd name="connsiteX63" fmla="*/ 358785 w 512434"/>
                <a:gd name="connsiteY63" fmla="*/ 149970 h 453171"/>
                <a:gd name="connsiteX64" fmla="*/ 382895 w 512434"/>
                <a:gd name="connsiteY64" fmla="*/ 149970 h 453171"/>
                <a:gd name="connsiteX65" fmla="*/ 382895 w 512434"/>
                <a:gd name="connsiteY65" fmla="*/ 102289 h 453171"/>
                <a:gd name="connsiteX66" fmla="*/ 37595 w 512434"/>
                <a:gd name="connsiteY66" fmla="*/ 102289 h 453171"/>
                <a:gd name="connsiteX67" fmla="*/ 136894 w 512434"/>
                <a:gd name="connsiteY67" fmla="*/ 30564 h 453171"/>
                <a:gd name="connsiteX68" fmla="*/ 136894 w 512434"/>
                <a:gd name="connsiteY68" fmla="*/ 68057 h 453171"/>
                <a:gd name="connsiteX69" fmla="*/ 283596 w 512434"/>
                <a:gd name="connsiteY69" fmla="*/ 68057 h 453171"/>
                <a:gd name="connsiteX70" fmla="*/ 283596 w 512434"/>
                <a:gd name="connsiteY70" fmla="*/ 30564 h 453171"/>
                <a:gd name="connsiteX71" fmla="*/ 136894 w 512434"/>
                <a:gd name="connsiteY71" fmla="*/ 30564 h 453171"/>
                <a:gd name="connsiteX72" fmla="*/ 30648 w 512434"/>
                <a:gd name="connsiteY72" fmla="*/ 0 h 453171"/>
                <a:gd name="connsiteX73" fmla="*/ 389433 w 512434"/>
                <a:gd name="connsiteY73" fmla="*/ 0 h 453171"/>
                <a:gd name="connsiteX74" fmla="*/ 420490 w 512434"/>
                <a:gd name="connsiteY74" fmla="*/ 30564 h 453171"/>
                <a:gd name="connsiteX75" fmla="*/ 420490 w 512434"/>
                <a:gd name="connsiteY75" fmla="*/ 163826 h 453171"/>
                <a:gd name="connsiteX76" fmla="*/ 512434 w 512434"/>
                <a:gd name="connsiteY76" fmla="*/ 299940 h 453171"/>
                <a:gd name="connsiteX77" fmla="*/ 358785 w 512434"/>
                <a:gd name="connsiteY77" fmla="*/ 453171 h 453171"/>
                <a:gd name="connsiteX78" fmla="*/ 263164 w 512434"/>
                <a:gd name="connsiteY78" fmla="*/ 419346 h 453171"/>
                <a:gd name="connsiteX79" fmla="*/ 30648 w 512434"/>
                <a:gd name="connsiteY79" fmla="*/ 419346 h 453171"/>
                <a:gd name="connsiteX80" fmla="*/ 0 w 512434"/>
                <a:gd name="connsiteY80" fmla="*/ 388374 h 453171"/>
                <a:gd name="connsiteX81" fmla="*/ 0 w 512434"/>
                <a:gd name="connsiteY81" fmla="*/ 30564 h 453171"/>
                <a:gd name="connsiteX82" fmla="*/ 30648 w 512434"/>
                <a:gd name="connsiteY82" fmla="*/ 0 h 4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2434" h="453171">
                  <a:moveTo>
                    <a:pt x="358785" y="409158"/>
                  </a:moveTo>
                  <a:cubicBezTo>
                    <a:pt x="351838" y="409158"/>
                    <a:pt x="345300" y="415678"/>
                    <a:pt x="345300" y="425866"/>
                  </a:cubicBezTo>
                  <a:cubicBezTo>
                    <a:pt x="345300" y="432794"/>
                    <a:pt x="351838" y="439722"/>
                    <a:pt x="358785" y="439722"/>
                  </a:cubicBezTo>
                  <a:cubicBezTo>
                    <a:pt x="365732" y="439722"/>
                    <a:pt x="372270" y="432794"/>
                    <a:pt x="372270" y="425866"/>
                  </a:cubicBezTo>
                  <a:cubicBezTo>
                    <a:pt x="372270" y="415678"/>
                    <a:pt x="365732" y="409158"/>
                    <a:pt x="358785" y="409158"/>
                  </a:cubicBezTo>
                  <a:close/>
                  <a:moveTo>
                    <a:pt x="151153" y="300585"/>
                  </a:moveTo>
                  <a:lnTo>
                    <a:pt x="195731" y="300585"/>
                  </a:lnTo>
                  <a:lnTo>
                    <a:pt x="195731" y="345175"/>
                  </a:lnTo>
                  <a:lnTo>
                    <a:pt x="151153" y="345175"/>
                  </a:lnTo>
                  <a:close/>
                  <a:moveTo>
                    <a:pt x="71978" y="300585"/>
                  </a:moveTo>
                  <a:lnTo>
                    <a:pt x="120152" y="300585"/>
                  </a:lnTo>
                  <a:lnTo>
                    <a:pt x="120152" y="345175"/>
                  </a:lnTo>
                  <a:lnTo>
                    <a:pt x="71978" y="345175"/>
                  </a:lnTo>
                  <a:close/>
                  <a:moveTo>
                    <a:pt x="481786" y="286492"/>
                  </a:moveTo>
                  <a:cubicBezTo>
                    <a:pt x="474839" y="286492"/>
                    <a:pt x="468300" y="293012"/>
                    <a:pt x="468300" y="299940"/>
                  </a:cubicBezTo>
                  <a:cubicBezTo>
                    <a:pt x="468300" y="310128"/>
                    <a:pt x="474839" y="313389"/>
                    <a:pt x="481786" y="313389"/>
                  </a:cubicBezTo>
                  <a:cubicBezTo>
                    <a:pt x="492002" y="313389"/>
                    <a:pt x="498948" y="310128"/>
                    <a:pt x="498948" y="299940"/>
                  </a:cubicBezTo>
                  <a:cubicBezTo>
                    <a:pt x="498948" y="293012"/>
                    <a:pt x="492002" y="286492"/>
                    <a:pt x="481786" y="286492"/>
                  </a:cubicBezTo>
                  <a:close/>
                  <a:moveTo>
                    <a:pt x="235785" y="286492"/>
                  </a:moveTo>
                  <a:cubicBezTo>
                    <a:pt x="228838" y="286492"/>
                    <a:pt x="222300" y="293012"/>
                    <a:pt x="222300" y="299940"/>
                  </a:cubicBezTo>
                  <a:cubicBezTo>
                    <a:pt x="222300" y="310128"/>
                    <a:pt x="228838" y="313389"/>
                    <a:pt x="235785" y="313389"/>
                  </a:cubicBezTo>
                  <a:cubicBezTo>
                    <a:pt x="242732" y="313389"/>
                    <a:pt x="249270" y="310128"/>
                    <a:pt x="249270" y="299940"/>
                  </a:cubicBezTo>
                  <a:cubicBezTo>
                    <a:pt x="249270" y="293012"/>
                    <a:pt x="242732" y="286492"/>
                    <a:pt x="235785" y="286492"/>
                  </a:cubicBezTo>
                  <a:close/>
                  <a:moveTo>
                    <a:pt x="151153" y="228588"/>
                  </a:moveTo>
                  <a:lnTo>
                    <a:pt x="195731" y="228588"/>
                  </a:lnTo>
                  <a:lnTo>
                    <a:pt x="195731" y="273178"/>
                  </a:lnTo>
                  <a:lnTo>
                    <a:pt x="151153" y="273178"/>
                  </a:lnTo>
                  <a:close/>
                  <a:moveTo>
                    <a:pt x="71978" y="228588"/>
                  </a:moveTo>
                  <a:lnTo>
                    <a:pt x="120152" y="228588"/>
                  </a:lnTo>
                  <a:lnTo>
                    <a:pt x="120152" y="273178"/>
                  </a:lnTo>
                  <a:lnTo>
                    <a:pt x="71978" y="273178"/>
                  </a:lnTo>
                  <a:close/>
                  <a:moveTo>
                    <a:pt x="427028" y="221695"/>
                  </a:moveTo>
                  <a:cubicBezTo>
                    <a:pt x="427028" y="221695"/>
                    <a:pt x="427028" y="221695"/>
                    <a:pt x="372270" y="275896"/>
                  </a:cubicBezTo>
                  <a:cubicBezTo>
                    <a:pt x="369001" y="275896"/>
                    <a:pt x="365732" y="272636"/>
                    <a:pt x="358785" y="272636"/>
                  </a:cubicBezTo>
                  <a:cubicBezTo>
                    <a:pt x="351838" y="272636"/>
                    <a:pt x="345300" y="275896"/>
                    <a:pt x="341622" y="279564"/>
                  </a:cubicBezTo>
                  <a:cubicBezTo>
                    <a:pt x="341622" y="279564"/>
                    <a:pt x="341622" y="279564"/>
                    <a:pt x="283596" y="238404"/>
                  </a:cubicBezTo>
                  <a:cubicBezTo>
                    <a:pt x="280327" y="231883"/>
                    <a:pt x="270111" y="235143"/>
                    <a:pt x="266433" y="238404"/>
                  </a:cubicBezTo>
                  <a:cubicBezTo>
                    <a:pt x="263164" y="242071"/>
                    <a:pt x="266433" y="252260"/>
                    <a:pt x="270111" y="255520"/>
                  </a:cubicBezTo>
                  <a:cubicBezTo>
                    <a:pt x="270111" y="255520"/>
                    <a:pt x="270111" y="255520"/>
                    <a:pt x="331406" y="303200"/>
                  </a:cubicBezTo>
                  <a:cubicBezTo>
                    <a:pt x="331406" y="317056"/>
                    <a:pt x="345300" y="327245"/>
                    <a:pt x="358785" y="327245"/>
                  </a:cubicBezTo>
                  <a:cubicBezTo>
                    <a:pt x="375948" y="327245"/>
                    <a:pt x="386164" y="317056"/>
                    <a:pt x="386164" y="299940"/>
                  </a:cubicBezTo>
                  <a:lnTo>
                    <a:pt x="386164" y="296680"/>
                  </a:lnTo>
                  <a:cubicBezTo>
                    <a:pt x="386164" y="296680"/>
                    <a:pt x="386164" y="296680"/>
                    <a:pt x="444191" y="238404"/>
                  </a:cubicBezTo>
                  <a:cubicBezTo>
                    <a:pt x="447869" y="231883"/>
                    <a:pt x="451138" y="224955"/>
                    <a:pt x="444191" y="221695"/>
                  </a:cubicBezTo>
                  <a:cubicBezTo>
                    <a:pt x="440922" y="218027"/>
                    <a:pt x="433975" y="218027"/>
                    <a:pt x="427028" y="221695"/>
                  </a:cubicBezTo>
                  <a:close/>
                  <a:moveTo>
                    <a:pt x="358785" y="163826"/>
                  </a:moveTo>
                  <a:cubicBezTo>
                    <a:pt x="351838" y="163826"/>
                    <a:pt x="345300" y="170346"/>
                    <a:pt x="345300" y="177274"/>
                  </a:cubicBezTo>
                  <a:cubicBezTo>
                    <a:pt x="345300" y="184202"/>
                    <a:pt x="351838" y="190723"/>
                    <a:pt x="358785" y="190723"/>
                  </a:cubicBezTo>
                  <a:cubicBezTo>
                    <a:pt x="365732" y="190723"/>
                    <a:pt x="372270" y="184202"/>
                    <a:pt x="372270" y="177274"/>
                  </a:cubicBezTo>
                  <a:cubicBezTo>
                    <a:pt x="372270" y="170346"/>
                    <a:pt x="365732" y="163826"/>
                    <a:pt x="358785" y="163826"/>
                  </a:cubicBezTo>
                  <a:close/>
                  <a:moveTo>
                    <a:pt x="151153" y="156592"/>
                  </a:moveTo>
                  <a:lnTo>
                    <a:pt x="195731" y="156592"/>
                  </a:lnTo>
                  <a:lnTo>
                    <a:pt x="195731" y="201182"/>
                  </a:lnTo>
                  <a:lnTo>
                    <a:pt x="151153" y="201182"/>
                  </a:lnTo>
                  <a:close/>
                  <a:moveTo>
                    <a:pt x="37595" y="102289"/>
                  </a:moveTo>
                  <a:lnTo>
                    <a:pt x="37595" y="374925"/>
                  </a:lnTo>
                  <a:cubicBezTo>
                    <a:pt x="37595" y="374925"/>
                    <a:pt x="37595" y="374925"/>
                    <a:pt x="228838" y="374925"/>
                  </a:cubicBezTo>
                  <a:cubicBezTo>
                    <a:pt x="215353" y="354549"/>
                    <a:pt x="208406" y="327245"/>
                    <a:pt x="208406" y="299940"/>
                  </a:cubicBezTo>
                  <a:cubicBezTo>
                    <a:pt x="208406" y="262448"/>
                    <a:pt x="222300" y="228215"/>
                    <a:pt x="246001" y="201318"/>
                  </a:cubicBezTo>
                  <a:cubicBezTo>
                    <a:pt x="246001" y="201318"/>
                    <a:pt x="246001" y="201318"/>
                    <a:pt x="225569" y="201318"/>
                  </a:cubicBezTo>
                  <a:cubicBezTo>
                    <a:pt x="225569" y="201318"/>
                    <a:pt x="225569" y="201318"/>
                    <a:pt x="225569" y="156898"/>
                  </a:cubicBezTo>
                  <a:cubicBezTo>
                    <a:pt x="225569" y="156898"/>
                    <a:pt x="225569" y="156898"/>
                    <a:pt x="270111" y="156898"/>
                  </a:cubicBezTo>
                  <a:cubicBezTo>
                    <a:pt x="270111" y="156898"/>
                    <a:pt x="270111" y="156898"/>
                    <a:pt x="270111" y="177274"/>
                  </a:cubicBezTo>
                  <a:cubicBezTo>
                    <a:pt x="293812" y="160158"/>
                    <a:pt x="324868" y="149970"/>
                    <a:pt x="358785" y="149970"/>
                  </a:cubicBezTo>
                  <a:cubicBezTo>
                    <a:pt x="365732" y="149970"/>
                    <a:pt x="375948" y="149970"/>
                    <a:pt x="382895" y="149970"/>
                  </a:cubicBezTo>
                  <a:cubicBezTo>
                    <a:pt x="382895" y="149970"/>
                    <a:pt x="382895" y="149970"/>
                    <a:pt x="382895" y="102289"/>
                  </a:cubicBezTo>
                  <a:cubicBezTo>
                    <a:pt x="382895" y="102289"/>
                    <a:pt x="382895" y="102289"/>
                    <a:pt x="37595" y="102289"/>
                  </a:cubicBezTo>
                  <a:close/>
                  <a:moveTo>
                    <a:pt x="136894" y="30564"/>
                  </a:moveTo>
                  <a:lnTo>
                    <a:pt x="136894" y="68057"/>
                  </a:lnTo>
                  <a:cubicBezTo>
                    <a:pt x="136894" y="68057"/>
                    <a:pt x="136894" y="68057"/>
                    <a:pt x="283596" y="68057"/>
                  </a:cubicBezTo>
                  <a:cubicBezTo>
                    <a:pt x="283596" y="68057"/>
                    <a:pt x="283596" y="68057"/>
                    <a:pt x="283596" y="30564"/>
                  </a:cubicBezTo>
                  <a:cubicBezTo>
                    <a:pt x="283596" y="30564"/>
                    <a:pt x="283596" y="30564"/>
                    <a:pt x="136894" y="30564"/>
                  </a:cubicBezTo>
                  <a:close/>
                  <a:moveTo>
                    <a:pt x="30648" y="0"/>
                  </a:moveTo>
                  <a:cubicBezTo>
                    <a:pt x="30648" y="0"/>
                    <a:pt x="30648" y="0"/>
                    <a:pt x="389433" y="0"/>
                  </a:cubicBezTo>
                  <a:cubicBezTo>
                    <a:pt x="406596" y="0"/>
                    <a:pt x="420490" y="13856"/>
                    <a:pt x="420490" y="30564"/>
                  </a:cubicBezTo>
                  <a:cubicBezTo>
                    <a:pt x="420490" y="30564"/>
                    <a:pt x="420490" y="30564"/>
                    <a:pt x="420490" y="163826"/>
                  </a:cubicBezTo>
                  <a:cubicBezTo>
                    <a:pt x="474839" y="187463"/>
                    <a:pt x="512434" y="238404"/>
                    <a:pt x="512434" y="299940"/>
                  </a:cubicBezTo>
                  <a:cubicBezTo>
                    <a:pt x="512434" y="385113"/>
                    <a:pt x="444191" y="453171"/>
                    <a:pt x="358785" y="453171"/>
                  </a:cubicBezTo>
                  <a:cubicBezTo>
                    <a:pt x="324868" y="453171"/>
                    <a:pt x="290543" y="439722"/>
                    <a:pt x="263164" y="419346"/>
                  </a:cubicBezTo>
                  <a:cubicBezTo>
                    <a:pt x="263164" y="419346"/>
                    <a:pt x="263164" y="419346"/>
                    <a:pt x="30648" y="419346"/>
                  </a:cubicBezTo>
                  <a:cubicBezTo>
                    <a:pt x="13894" y="419346"/>
                    <a:pt x="0" y="405490"/>
                    <a:pt x="0" y="388374"/>
                  </a:cubicBezTo>
                  <a:cubicBezTo>
                    <a:pt x="0" y="388374"/>
                    <a:pt x="0" y="388374"/>
                    <a:pt x="0" y="30564"/>
                  </a:cubicBezTo>
                  <a:cubicBezTo>
                    <a:pt x="0" y="13856"/>
                    <a:pt x="13894" y="0"/>
                    <a:pt x="30648" y="0"/>
                  </a:cubicBezTo>
                  <a:close/>
                </a:path>
              </a:pathLst>
            </a:custGeom>
            <a:solidFill>
              <a:srgbClr val="2B658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6" name="Freeform 39">
            <a:extLst>
              <a:ext uri="{FF2B5EF4-FFF2-40B4-BE49-F238E27FC236}">
                <a16:creationId xmlns:a16="http://schemas.microsoft.com/office/drawing/2014/main" id="{F3ADE14A-731A-8C7D-E72E-9A9A8223C6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89021" y="4104366"/>
            <a:ext cx="349794" cy="418651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rgbClr val="2B6587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2E5BF99-0829-E8A5-94F1-DCC99B81B9D3}"/>
              </a:ext>
            </a:extLst>
          </p:cNvPr>
          <p:cNvGrpSpPr/>
          <p:nvPr/>
        </p:nvGrpSpPr>
        <p:grpSpPr>
          <a:xfrm>
            <a:off x="801370" y="2240915"/>
            <a:ext cx="2876550" cy="3200400"/>
            <a:chOff x="801370" y="2240915"/>
            <a:chExt cx="2876550" cy="3200400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F99DB2E0-1DEB-59A6-C25E-1F00931BB1FD}"/>
                </a:ext>
              </a:extLst>
            </p:cNvPr>
            <p:cNvGrpSpPr/>
            <p:nvPr/>
          </p:nvGrpSpPr>
          <p:grpSpPr>
            <a:xfrm>
              <a:off x="801370" y="2240915"/>
              <a:ext cx="2876550" cy="3200400"/>
              <a:chOff x="1805" y="3762"/>
              <a:chExt cx="4530" cy="5040"/>
            </a:xfrm>
            <a:effectLst/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6A10161-247A-6F02-A447-FFE936E5103C}"/>
                  </a:ext>
                </a:extLst>
              </p:cNvPr>
              <p:cNvSpPr/>
              <p:nvPr/>
            </p:nvSpPr>
            <p:spPr>
              <a:xfrm>
                <a:off x="1805" y="3762"/>
                <a:ext cx="4530" cy="504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101600" dist="38100" dir="2700000" algn="tl" rotWithShape="0">
                  <a:prstClr val="black">
                    <a:alpha val="3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E7F7935-D2B9-063E-8947-9C3979520667}"/>
                  </a:ext>
                </a:extLst>
              </p:cNvPr>
              <p:cNvSpPr txBox="1"/>
              <p:nvPr/>
            </p:nvSpPr>
            <p:spPr>
              <a:xfrm>
                <a:off x="2021" y="5641"/>
                <a:ext cx="3934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5号-经典雅黑" panose="00000500000000000000" pitchFamily="2" charset="-122"/>
                    <a:ea typeface="字魂35号-经典雅黑" panose="00000500000000000000" pitchFamily="2" charset="-122"/>
                    <a:cs typeface="+mn-ea"/>
                    <a:sym typeface="+mn-lt"/>
                  </a:rPr>
                  <a:t>Add Subtitle text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5333E1-92D4-598C-BA13-4A4AA6AE3D33}"/>
                  </a:ext>
                </a:extLst>
              </p:cNvPr>
              <p:cNvSpPr txBox="1"/>
              <p:nvPr/>
            </p:nvSpPr>
            <p:spPr>
              <a:xfrm>
                <a:off x="2221" y="6221"/>
                <a:ext cx="3644" cy="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5号-经典雅黑" panose="00000500000000000000" pitchFamily="2" charset="-122"/>
                    <a:ea typeface="字魂35号-经典雅黑" panose="00000500000000000000" pitchFamily="2" charset="-122"/>
                    <a:sym typeface="字魂35号-经典雅黑" panose="00000500000000000000" pitchFamily="2" charset="-122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endParaRPr>
              </a:p>
            </p:txBody>
          </p:sp>
        </p:grpSp>
        <p:sp>
          <p:nvSpPr>
            <p:cNvPr id="28" name="1">
              <a:extLst>
                <a:ext uri="{FF2B5EF4-FFF2-40B4-BE49-F238E27FC236}">
                  <a16:creationId xmlns:a16="http://schemas.microsoft.com/office/drawing/2014/main" id="{6D1B33B9-D240-6357-8D85-2D3473ACF8C0}"/>
                </a:ext>
              </a:extLst>
            </p:cNvPr>
            <p:cNvSpPr/>
            <p:nvPr/>
          </p:nvSpPr>
          <p:spPr>
            <a:xfrm>
              <a:off x="2024103" y="2809240"/>
              <a:ext cx="479702" cy="424816"/>
            </a:xfrm>
            <a:custGeom>
              <a:avLst/>
              <a:gdLst>
                <a:gd name="connsiteX0" fmla="*/ 168262 w 607490"/>
                <a:gd name="connsiteY0" fmla="*/ 355732 h 537985"/>
                <a:gd name="connsiteX1" fmla="*/ 168262 w 607490"/>
                <a:gd name="connsiteY1" fmla="*/ 394292 h 537985"/>
                <a:gd name="connsiteX2" fmla="*/ 229759 w 607490"/>
                <a:gd name="connsiteY2" fmla="*/ 394292 h 537985"/>
                <a:gd name="connsiteX3" fmla="*/ 229759 w 607490"/>
                <a:gd name="connsiteY3" fmla="*/ 355732 h 537985"/>
                <a:gd name="connsiteX4" fmla="*/ 59640 w 607490"/>
                <a:gd name="connsiteY4" fmla="*/ 355732 h 537985"/>
                <a:gd name="connsiteX5" fmla="*/ 59640 w 607490"/>
                <a:gd name="connsiteY5" fmla="*/ 394292 h 537985"/>
                <a:gd name="connsiteX6" fmla="*/ 121235 w 607490"/>
                <a:gd name="connsiteY6" fmla="*/ 394292 h 537985"/>
                <a:gd name="connsiteX7" fmla="*/ 121235 w 607490"/>
                <a:gd name="connsiteY7" fmla="*/ 355732 h 537985"/>
                <a:gd name="connsiteX8" fmla="*/ 332305 w 607490"/>
                <a:gd name="connsiteY8" fmla="*/ 297835 h 537985"/>
                <a:gd name="connsiteX9" fmla="*/ 363903 w 607490"/>
                <a:gd name="connsiteY9" fmla="*/ 318139 h 537985"/>
                <a:gd name="connsiteX10" fmla="*/ 423647 w 607490"/>
                <a:gd name="connsiteY10" fmla="*/ 380034 h 537985"/>
                <a:gd name="connsiteX11" fmla="*/ 452394 w 607490"/>
                <a:gd name="connsiteY11" fmla="*/ 353382 h 537985"/>
                <a:gd name="connsiteX12" fmla="*/ 507542 w 607490"/>
                <a:gd name="connsiteY12" fmla="*/ 325852 h 537985"/>
                <a:gd name="connsiteX13" fmla="*/ 567481 w 607490"/>
                <a:gd name="connsiteY13" fmla="*/ 349965 h 537985"/>
                <a:gd name="connsiteX14" fmla="*/ 605713 w 607490"/>
                <a:gd name="connsiteY14" fmla="*/ 426894 h 537985"/>
                <a:gd name="connsiteX15" fmla="*/ 576477 w 607490"/>
                <a:gd name="connsiteY15" fmla="*/ 506361 h 537985"/>
                <a:gd name="connsiteX16" fmla="*/ 497959 w 607490"/>
                <a:gd name="connsiteY16" fmla="*/ 537601 h 537985"/>
                <a:gd name="connsiteX17" fmla="*/ 426091 w 607490"/>
                <a:gd name="connsiteY17" fmla="*/ 526472 h 537985"/>
                <a:gd name="connsiteX18" fmla="*/ 347378 w 607490"/>
                <a:gd name="connsiteY18" fmla="*/ 480002 h 537985"/>
                <a:gd name="connsiteX19" fmla="*/ 346889 w 607490"/>
                <a:gd name="connsiteY19" fmla="*/ 479612 h 537985"/>
                <a:gd name="connsiteX20" fmla="*/ 335938 w 607490"/>
                <a:gd name="connsiteY20" fmla="*/ 462332 h 537985"/>
                <a:gd name="connsiteX21" fmla="*/ 341218 w 607490"/>
                <a:gd name="connsiteY21" fmla="*/ 452081 h 537985"/>
                <a:gd name="connsiteX22" fmla="*/ 376615 w 607490"/>
                <a:gd name="connsiteY22" fmla="*/ 451984 h 537985"/>
                <a:gd name="connsiteX23" fmla="*/ 423940 w 607490"/>
                <a:gd name="connsiteY23" fmla="*/ 465358 h 537985"/>
                <a:gd name="connsiteX24" fmla="*/ 425309 w 607490"/>
                <a:gd name="connsiteY24" fmla="*/ 463992 h 537985"/>
                <a:gd name="connsiteX25" fmla="*/ 328409 w 607490"/>
                <a:gd name="connsiteY25" fmla="*/ 345474 h 537985"/>
                <a:gd name="connsiteX26" fmla="*/ 320098 w 607490"/>
                <a:gd name="connsiteY26" fmla="*/ 302519 h 537985"/>
                <a:gd name="connsiteX27" fmla="*/ 332305 w 607490"/>
                <a:gd name="connsiteY27" fmla="*/ 297835 h 537985"/>
                <a:gd name="connsiteX28" fmla="*/ 216177 w 607490"/>
                <a:gd name="connsiteY28" fmla="*/ 129844 h 537985"/>
                <a:gd name="connsiteX29" fmla="*/ 229371 w 607490"/>
                <a:gd name="connsiteY29" fmla="*/ 131601 h 537985"/>
                <a:gd name="connsiteX30" fmla="*/ 307854 w 607490"/>
                <a:gd name="connsiteY30" fmla="*/ 197206 h 537985"/>
                <a:gd name="connsiteX31" fmla="*/ 312252 w 607490"/>
                <a:gd name="connsiteY31" fmla="*/ 206773 h 537985"/>
                <a:gd name="connsiteX32" fmla="*/ 307854 w 607490"/>
                <a:gd name="connsiteY32" fmla="*/ 216340 h 537985"/>
                <a:gd name="connsiteX33" fmla="*/ 229371 w 607490"/>
                <a:gd name="connsiteY33" fmla="*/ 281944 h 537985"/>
                <a:gd name="connsiteX34" fmla="*/ 221357 w 607490"/>
                <a:gd name="connsiteY34" fmla="*/ 284873 h 537985"/>
                <a:gd name="connsiteX35" fmla="*/ 216177 w 607490"/>
                <a:gd name="connsiteY35" fmla="*/ 283702 h 537985"/>
                <a:gd name="connsiteX36" fmla="*/ 208944 w 607490"/>
                <a:gd name="connsiteY36" fmla="*/ 272377 h 537985"/>
                <a:gd name="connsiteX37" fmla="*/ 208944 w 607490"/>
                <a:gd name="connsiteY37" fmla="*/ 141169 h 537985"/>
                <a:gd name="connsiteX38" fmla="*/ 216177 w 607490"/>
                <a:gd name="connsiteY38" fmla="*/ 129844 h 537985"/>
                <a:gd name="connsiteX39" fmla="*/ 385311 w 607490"/>
                <a:gd name="connsiteY39" fmla="*/ 30751 h 537985"/>
                <a:gd name="connsiteX40" fmla="*/ 385311 w 607490"/>
                <a:gd name="connsiteY40" fmla="*/ 69213 h 537985"/>
                <a:gd name="connsiteX41" fmla="*/ 446808 w 607490"/>
                <a:gd name="connsiteY41" fmla="*/ 69213 h 537985"/>
                <a:gd name="connsiteX42" fmla="*/ 446808 w 607490"/>
                <a:gd name="connsiteY42" fmla="*/ 30751 h 537985"/>
                <a:gd name="connsiteX43" fmla="*/ 276787 w 607490"/>
                <a:gd name="connsiteY43" fmla="*/ 30751 h 537985"/>
                <a:gd name="connsiteX44" fmla="*/ 276787 w 607490"/>
                <a:gd name="connsiteY44" fmla="*/ 69213 h 537985"/>
                <a:gd name="connsiteX45" fmla="*/ 338284 w 607490"/>
                <a:gd name="connsiteY45" fmla="*/ 69213 h 537985"/>
                <a:gd name="connsiteX46" fmla="*/ 338284 w 607490"/>
                <a:gd name="connsiteY46" fmla="*/ 30751 h 537985"/>
                <a:gd name="connsiteX47" fmla="*/ 168262 w 607490"/>
                <a:gd name="connsiteY47" fmla="*/ 30751 h 537985"/>
                <a:gd name="connsiteX48" fmla="*/ 168262 w 607490"/>
                <a:gd name="connsiteY48" fmla="*/ 69213 h 537985"/>
                <a:gd name="connsiteX49" fmla="*/ 229759 w 607490"/>
                <a:gd name="connsiteY49" fmla="*/ 69213 h 537985"/>
                <a:gd name="connsiteX50" fmla="*/ 229759 w 607490"/>
                <a:gd name="connsiteY50" fmla="*/ 30751 h 537985"/>
                <a:gd name="connsiteX51" fmla="*/ 59640 w 607490"/>
                <a:gd name="connsiteY51" fmla="*/ 30751 h 537985"/>
                <a:gd name="connsiteX52" fmla="*/ 59640 w 607490"/>
                <a:gd name="connsiteY52" fmla="*/ 69213 h 537985"/>
                <a:gd name="connsiteX53" fmla="*/ 121235 w 607490"/>
                <a:gd name="connsiteY53" fmla="*/ 69213 h 537985"/>
                <a:gd name="connsiteX54" fmla="*/ 121235 w 607490"/>
                <a:gd name="connsiteY54" fmla="*/ 30751 h 537985"/>
                <a:gd name="connsiteX55" fmla="*/ 24149 w 607490"/>
                <a:gd name="connsiteY55" fmla="*/ 0 h 537985"/>
                <a:gd name="connsiteX56" fmla="*/ 482299 w 607490"/>
                <a:gd name="connsiteY56" fmla="*/ 0 h 537985"/>
                <a:gd name="connsiteX57" fmla="*/ 506448 w 607490"/>
                <a:gd name="connsiteY57" fmla="*/ 24112 h 537985"/>
                <a:gd name="connsiteX58" fmla="*/ 506448 w 607490"/>
                <a:gd name="connsiteY58" fmla="*/ 303211 h 537985"/>
                <a:gd name="connsiteX59" fmla="*/ 500386 w 607490"/>
                <a:gd name="connsiteY59" fmla="*/ 303992 h 537985"/>
                <a:gd name="connsiteX60" fmla="*/ 436543 w 607490"/>
                <a:gd name="connsiteY60" fmla="*/ 335426 h 537985"/>
                <a:gd name="connsiteX61" fmla="*/ 419433 w 607490"/>
                <a:gd name="connsiteY61" fmla="*/ 350167 h 537985"/>
                <a:gd name="connsiteX62" fmla="*/ 396164 w 607490"/>
                <a:gd name="connsiteY62" fmla="*/ 326250 h 537985"/>
                <a:gd name="connsiteX63" fmla="*/ 448568 w 607490"/>
                <a:gd name="connsiteY63" fmla="*/ 326250 h 537985"/>
                <a:gd name="connsiteX64" fmla="*/ 448568 w 607490"/>
                <a:gd name="connsiteY64" fmla="*/ 98695 h 537985"/>
                <a:gd name="connsiteX65" fmla="*/ 57880 w 607490"/>
                <a:gd name="connsiteY65" fmla="*/ 98695 h 537985"/>
                <a:gd name="connsiteX66" fmla="*/ 57880 w 607490"/>
                <a:gd name="connsiteY66" fmla="*/ 326250 h 537985"/>
                <a:gd name="connsiteX67" fmla="*/ 292919 w 607490"/>
                <a:gd name="connsiteY67" fmla="*/ 326250 h 537985"/>
                <a:gd name="connsiteX68" fmla="*/ 309637 w 607490"/>
                <a:gd name="connsiteY68" fmla="*/ 355439 h 537985"/>
                <a:gd name="connsiteX69" fmla="*/ 309931 w 607490"/>
                <a:gd name="connsiteY69" fmla="*/ 355732 h 537985"/>
                <a:gd name="connsiteX70" fmla="*/ 276787 w 607490"/>
                <a:gd name="connsiteY70" fmla="*/ 355732 h 537985"/>
                <a:gd name="connsiteX71" fmla="*/ 276787 w 607490"/>
                <a:gd name="connsiteY71" fmla="*/ 394292 h 537985"/>
                <a:gd name="connsiteX72" fmla="*/ 340044 w 607490"/>
                <a:gd name="connsiteY72" fmla="*/ 394292 h 537985"/>
                <a:gd name="connsiteX73" fmla="*/ 366539 w 607490"/>
                <a:gd name="connsiteY73" fmla="*/ 424945 h 537985"/>
                <a:gd name="connsiteX74" fmla="*/ 24149 w 607490"/>
                <a:gd name="connsiteY74" fmla="*/ 424945 h 537985"/>
                <a:gd name="connsiteX75" fmla="*/ 0 w 607490"/>
                <a:gd name="connsiteY75" fmla="*/ 400930 h 537985"/>
                <a:gd name="connsiteX76" fmla="*/ 0 w 607490"/>
                <a:gd name="connsiteY76" fmla="*/ 24112 h 537985"/>
                <a:gd name="connsiteX77" fmla="*/ 24149 w 607490"/>
                <a:gd name="connsiteY77" fmla="*/ 0 h 53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490" h="537985">
                  <a:moveTo>
                    <a:pt x="168262" y="355732"/>
                  </a:moveTo>
                  <a:lnTo>
                    <a:pt x="168262" y="394292"/>
                  </a:lnTo>
                  <a:lnTo>
                    <a:pt x="229759" y="394292"/>
                  </a:lnTo>
                  <a:lnTo>
                    <a:pt x="229759" y="355732"/>
                  </a:lnTo>
                  <a:close/>
                  <a:moveTo>
                    <a:pt x="59640" y="355732"/>
                  </a:moveTo>
                  <a:lnTo>
                    <a:pt x="59640" y="394292"/>
                  </a:lnTo>
                  <a:lnTo>
                    <a:pt x="121235" y="394292"/>
                  </a:lnTo>
                  <a:lnTo>
                    <a:pt x="121235" y="355732"/>
                  </a:lnTo>
                  <a:close/>
                  <a:moveTo>
                    <a:pt x="332305" y="297835"/>
                  </a:moveTo>
                  <a:cubicBezTo>
                    <a:pt x="344928" y="298095"/>
                    <a:pt x="357963" y="311110"/>
                    <a:pt x="363903" y="318139"/>
                  </a:cubicBezTo>
                  <a:cubicBezTo>
                    <a:pt x="379744" y="336883"/>
                    <a:pt x="412109" y="370174"/>
                    <a:pt x="423647" y="380034"/>
                  </a:cubicBezTo>
                  <a:cubicBezTo>
                    <a:pt x="428242" y="375055"/>
                    <a:pt x="438607" y="364218"/>
                    <a:pt x="452394" y="353382"/>
                  </a:cubicBezTo>
                  <a:cubicBezTo>
                    <a:pt x="471950" y="338152"/>
                    <a:pt x="490528" y="328878"/>
                    <a:pt x="507542" y="325852"/>
                  </a:cubicBezTo>
                  <a:cubicBezTo>
                    <a:pt x="531400" y="321654"/>
                    <a:pt x="551641" y="329757"/>
                    <a:pt x="567481" y="349965"/>
                  </a:cubicBezTo>
                  <a:cubicBezTo>
                    <a:pt x="579215" y="364902"/>
                    <a:pt x="599748" y="394678"/>
                    <a:pt x="605713" y="426894"/>
                  </a:cubicBezTo>
                  <a:cubicBezTo>
                    <a:pt x="611873" y="459599"/>
                    <a:pt x="601997" y="486348"/>
                    <a:pt x="576477" y="506361"/>
                  </a:cubicBezTo>
                  <a:cubicBezTo>
                    <a:pt x="552716" y="525008"/>
                    <a:pt x="526316" y="535454"/>
                    <a:pt x="497959" y="537601"/>
                  </a:cubicBezTo>
                  <a:cubicBezTo>
                    <a:pt x="475079" y="539261"/>
                    <a:pt x="450927" y="535551"/>
                    <a:pt x="426091" y="526472"/>
                  </a:cubicBezTo>
                  <a:cubicBezTo>
                    <a:pt x="387468" y="512316"/>
                    <a:pt x="358134" y="489277"/>
                    <a:pt x="347378" y="480002"/>
                  </a:cubicBezTo>
                  <a:cubicBezTo>
                    <a:pt x="347085" y="479807"/>
                    <a:pt x="346987" y="479709"/>
                    <a:pt x="346889" y="479612"/>
                  </a:cubicBezTo>
                  <a:cubicBezTo>
                    <a:pt x="339556" y="473852"/>
                    <a:pt x="335840" y="467994"/>
                    <a:pt x="335938" y="462332"/>
                  </a:cubicBezTo>
                  <a:cubicBezTo>
                    <a:pt x="335938" y="458427"/>
                    <a:pt x="337796" y="454815"/>
                    <a:pt x="341218" y="452081"/>
                  </a:cubicBezTo>
                  <a:cubicBezTo>
                    <a:pt x="349725" y="445443"/>
                    <a:pt x="366543" y="445345"/>
                    <a:pt x="376615" y="451984"/>
                  </a:cubicBezTo>
                  <a:cubicBezTo>
                    <a:pt x="387566" y="459208"/>
                    <a:pt x="414651" y="472583"/>
                    <a:pt x="423940" y="465358"/>
                  </a:cubicBezTo>
                  <a:cubicBezTo>
                    <a:pt x="424527" y="464968"/>
                    <a:pt x="424918" y="464480"/>
                    <a:pt x="425309" y="463992"/>
                  </a:cubicBezTo>
                  <a:lnTo>
                    <a:pt x="328409" y="345474"/>
                  </a:lnTo>
                  <a:cubicBezTo>
                    <a:pt x="327725" y="344693"/>
                    <a:pt x="303573" y="318530"/>
                    <a:pt x="320098" y="302519"/>
                  </a:cubicBezTo>
                  <a:cubicBezTo>
                    <a:pt x="323936" y="299078"/>
                    <a:pt x="328097" y="297748"/>
                    <a:pt x="332305" y="297835"/>
                  </a:cubicBezTo>
                  <a:close/>
                  <a:moveTo>
                    <a:pt x="216177" y="129844"/>
                  </a:moveTo>
                  <a:cubicBezTo>
                    <a:pt x="220477" y="127794"/>
                    <a:pt x="225657" y="128477"/>
                    <a:pt x="229371" y="131601"/>
                  </a:cubicBezTo>
                  <a:lnTo>
                    <a:pt x="307854" y="197206"/>
                  </a:lnTo>
                  <a:cubicBezTo>
                    <a:pt x="310590" y="199549"/>
                    <a:pt x="312252" y="203063"/>
                    <a:pt x="312252" y="206773"/>
                  </a:cubicBezTo>
                  <a:cubicBezTo>
                    <a:pt x="312252" y="210483"/>
                    <a:pt x="310590" y="213899"/>
                    <a:pt x="307854" y="216340"/>
                  </a:cubicBezTo>
                  <a:lnTo>
                    <a:pt x="229371" y="281944"/>
                  </a:lnTo>
                  <a:cubicBezTo>
                    <a:pt x="227123" y="283799"/>
                    <a:pt x="224289" y="284873"/>
                    <a:pt x="221357" y="284873"/>
                  </a:cubicBezTo>
                  <a:cubicBezTo>
                    <a:pt x="219597" y="284873"/>
                    <a:pt x="217838" y="284482"/>
                    <a:pt x="216177" y="283702"/>
                  </a:cubicBezTo>
                  <a:cubicBezTo>
                    <a:pt x="211778" y="281651"/>
                    <a:pt x="208944" y="277258"/>
                    <a:pt x="208944" y="272377"/>
                  </a:cubicBezTo>
                  <a:lnTo>
                    <a:pt x="208944" y="141169"/>
                  </a:lnTo>
                  <a:cubicBezTo>
                    <a:pt x="208944" y="136287"/>
                    <a:pt x="211778" y="131894"/>
                    <a:pt x="216177" y="129844"/>
                  </a:cubicBezTo>
                  <a:close/>
                  <a:moveTo>
                    <a:pt x="385311" y="30751"/>
                  </a:moveTo>
                  <a:lnTo>
                    <a:pt x="385311" y="69213"/>
                  </a:lnTo>
                  <a:lnTo>
                    <a:pt x="446808" y="69213"/>
                  </a:lnTo>
                  <a:lnTo>
                    <a:pt x="446808" y="30751"/>
                  </a:lnTo>
                  <a:close/>
                  <a:moveTo>
                    <a:pt x="276787" y="30751"/>
                  </a:moveTo>
                  <a:lnTo>
                    <a:pt x="276787" y="69213"/>
                  </a:lnTo>
                  <a:lnTo>
                    <a:pt x="338284" y="69213"/>
                  </a:lnTo>
                  <a:lnTo>
                    <a:pt x="338284" y="30751"/>
                  </a:lnTo>
                  <a:close/>
                  <a:moveTo>
                    <a:pt x="168262" y="30751"/>
                  </a:moveTo>
                  <a:lnTo>
                    <a:pt x="168262" y="69213"/>
                  </a:lnTo>
                  <a:lnTo>
                    <a:pt x="229759" y="69213"/>
                  </a:lnTo>
                  <a:lnTo>
                    <a:pt x="229759" y="30751"/>
                  </a:lnTo>
                  <a:close/>
                  <a:moveTo>
                    <a:pt x="59640" y="30751"/>
                  </a:moveTo>
                  <a:lnTo>
                    <a:pt x="59640" y="69213"/>
                  </a:lnTo>
                  <a:lnTo>
                    <a:pt x="121235" y="69213"/>
                  </a:lnTo>
                  <a:lnTo>
                    <a:pt x="121235" y="30751"/>
                  </a:lnTo>
                  <a:close/>
                  <a:moveTo>
                    <a:pt x="24149" y="0"/>
                  </a:moveTo>
                  <a:lnTo>
                    <a:pt x="482299" y="0"/>
                  </a:lnTo>
                  <a:cubicBezTo>
                    <a:pt x="495693" y="0"/>
                    <a:pt x="506448" y="10836"/>
                    <a:pt x="506448" y="24112"/>
                  </a:cubicBezTo>
                  <a:lnTo>
                    <a:pt x="506448" y="303211"/>
                  </a:lnTo>
                  <a:cubicBezTo>
                    <a:pt x="504395" y="303407"/>
                    <a:pt x="502439" y="303700"/>
                    <a:pt x="500386" y="303992"/>
                  </a:cubicBezTo>
                  <a:cubicBezTo>
                    <a:pt x="480050" y="307604"/>
                    <a:pt x="458639" y="318147"/>
                    <a:pt x="436543" y="335426"/>
                  </a:cubicBezTo>
                  <a:cubicBezTo>
                    <a:pt x="430090" y="340503"/>
                    <a:pt x="424321" y="345579"/>
                    <a:pt x="419433" y="350167"/>
                  </a:cubicBezTo>
                  <a:cubicBezTo>
                    <a:pt x="412393" y="343236"/>
                    <a:pt x="404083" y="334743"/>
                    <a:pt x="396164" y="326250"/>
                  </a:cubicBezTo>
                  <a:lnTo>
                    <a:pt x="448568" y="326250"/>
                  </a:lnTo>
                  <a:lnTo>
                    <a:pt x="448568" y="98695"/>
                  </a:lnTo>
                  <a:lnTo>
                    <a:pt x="57880" y="98695"/>
                  </a:lnTo>
                  <a:lnTo>
                    <a:pt x="57880" y="326250"/>
                  </a:lnTo>
                  <a:lnTo>
                    <a:pt x="292919" y="326250"/>
                  </a:lnTo>
                  <a:cubicBezTo>
                    <a:pt x="295558" y="335914"/>
                    <a:pt x="301229" y="345872"/>
                    <a:pt x="309637" y="355439"/>
                  </a:cubicBezTo>
                  <a:lnTo>
                    <a:pt x="309931" y="355732"/>
                  </a:lnTo>
                  <a:lnTo>
                    <a:pt x="276787" y="355732"/>
                  </a:lnTo>
                  <a:lnTo>
                    <a:pt x="276787" y="394292"/>
                  </a:lnTo>
                  <a:lnTo>
                    <a:pt x="340044" y="394292"/>
                  </a:lnTo>
                  <a:lnTo>
                    <a:pt x="366539" y="424945"/>
                  </a:lnTo>
                  <a:lnTo>
                    <a:pt x="24149" y="424945"/>
                  </a:lnTo>
                  <a:cubicBezTo>
                    <a:pt x="10755" y="424945"/>
                    <a:pt x="0" y="414207"/>
                    <a:pt x="0" y="400930"/>
                  </a:cubicBezTo>
                  <a:lnTo>
                    <a:pt x="0" y="24112"/>
                  </a:lnTo>
                  <a:cubicBezTo>
                    <a:pt x="0" y="10836"/>
                    <a:pt x="10755" y="0"/>
                    <a:pt x="24149" y="0"/>
                  </a:cubicBezTo>
                  <a:close/>
                </a:path>
              </a:pathLst>
            </a:custGeom>
            <a:solidFill>
              <a:srgbClr val="2B6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29" name="TextBox 7">
            <a:extLst>
              <a:ext uri="{FF2B5EF4-FFF2-40B4-BE49-F238E27FC236}">
                <a16:creationId xmlns:a16="http://schemas.microsoft.com/office/drawing/2014/main" id="{21E14846-5358-E748-AD79-45799125F269}"/>
              </a:ext>
            </a:extLst>
          </p:cNvPr>
          <p:cNvSpPr txBox="1"/>
          <p:nvPr/>
        </p:nvSpPr>
        <p:spPr>
          <a:xfrm>
            <a:off x="4549774" y="517728"/>
            <a:ext cx="351101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01.Add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23611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/>
      <p:bldP spid="18" grpId="0"/>
      <p:bldP spid="19" grpId="0"/>
      <p:bldP spid="20" grpId="0"/>
      <p:bldP spid="22" grpId="0" animBg="1"/>
      <p:bldP spid="26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EDCC18E2-B0DB-224B-DB70-9B98D88EC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904718"/>
              </p:ext>
            </p:extLst>
          </p:nvPr>
        </p:nvGraphicFramePr>
        <p:xfrm>
          <a:off x="727864" y="1938866"/>
          <a:ext cx="307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4743EAB5-36BC-2F86-3A6B-427577124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848281"/>
              </p:ext>
            </p:extLst>
          </p:nvPr>
        </p:nvGraphicFramePr>
        <p:xfrm>
          <a:off x="4608564" y="1938866"/>
          <a:ext cx="307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7497FF71-8FF1-3043-4653-43A356F7A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651957"/>
              </p:ext>
            </p:extLst>
          </p:nvPr>
        </p:nvGraphicFramePr>
        <p:xfrm>
          <a:off x="8489264" y="1938866"/>
          <a:ext cx="307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">
            <a:extLst>
              <a:ext uri="{FF2B5EF4-FFF2-40B4-BE49-F238E27FC236}">
                <a16:creationId xmlns:a16="http://schemas.microsoft.com/office/drawing/2014/main" id="{297BF117-65A0-E71A-5BAB-5C804789C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4" y="4876516"/>
            <a:ext cx="23186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0667D5D1-2B44-2522-D6C0-3E71C51E5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4" y="5227153"/>
            <a:ext cx="2654514" cy="5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1760622-5CB0-CA03-D3B1-34F0D638D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210" y="4876516"/>
            <a:ext cx="23186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0" name="1">
            <a:extLst>
              <a:ext uri="{FF2B5EF4-FFF2-40B4-BE49-F238E27FC236}">
                <a16:creationId xmlns:a16="http://schemas.microsoft.com/office/drawing/2014/main" id="{A42980E3-92D4-8DE5-0B01-F969D89C7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5210" y="5252553"/>
            <a:ext cx="2654514" cy="5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id="{A3113140-1AD6-E2CD-CCFF-3AD38A75C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9112" y="4876516"/>
            <a:ext cx="23186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+mn-lt"/>
              </a:rPr>
              <a:t>Add Subtitle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380851EA-89A9-245F-0E28-AB1090E54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9112" y="5252553"/>
            <a:ext cx="2654514" cy="5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FB4216A-3320-55A7-9A86-55609A4333FC}"/>
              </a:ext>
            </a:extLst>
          </p:cNvPr>
          <p:cNvSpPr txBox="1"/>
          <p:nvPr/>
        </p:nvSpPr>
        <p:spPr>
          <a:xfrm>
            <a:off x="4549775" y="517728"/>
            <a:ext cx="355321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01.Add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23117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Graphic spid="6" grpId="0">
        <p:bldAsOne/>
      </p:bldGraphic>
      <p:bldGraphic spid="10" grpId="0">
        <p:bldAsOne/>
      </p:bldGraphic>
      <p:bldGraphic spid="12" grpId="0">
        <p:bldAsOne/>
      </p:bldGraphic>
      <p:bldP spid="14" grpId="0"/>
      <p:bldP spid="16" grpId="0"/>
      <p:bldP spid="18" grpId="0"/>
      <p:bldP spid="20" grpId="0"/>
      <p:bldP spid="22" grpId="0"/>
      <p:bldP spid="2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46F5EEE-9701-F787-C914-DA6C601632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7D44D7-954A-3823-05F7-DDCC199994D8}"/>
              </a:ext>
            </a:extLst>
          </p:cNvPr>
          <p:cNvSpPr/>
          <p:nvPr/>
        </p:nvSpPr>
        <p:spPr>
          <a:xfrm>
            <a:off x="4960620" y="6446662"/>
            <a:ext cx="2270760" cy="1383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21E44D0-65EA-0B34-612F-86005ACC50ED}"/>
              </a:ext>
            </a:extLst>
          </p:cNvPr>
          <p:cNvGrpSpPr/>
          <p:nvPr/>
        </p:nvGrpSpPr>
        <p:grpSpPr>
          <a:xfrm>
            <a:off x="4483820" y="2787560"/>
            <a:ext cx="7451992" cy="1280160"/>
            <a:chOff x="4483820" y="2787560"/>
            <a:chExt cx="7451992" cy="12801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017C4D92-B1D2-7161-ED84-B1C96CC37919}"/>
                </a:ext>
              </a:extLst>
            </p:cNvPr>
            <p:cNvSpPr/>
            <p:nvPr/>
          </p:nvSpPr>
          <p:spPr>
            <a:xfrm>
              <a:off x="4483820" y="2787560"/>
              <a:ext cx="7451992" cy="1280160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90E4AF0E-5705-A543-67B6-B81AD6516F57}"/>
                </a:ext>
              </a:extLst>
            </p:cNvPr>
            <p:cNvSpPr txBox="1"/>
            <p:nvPr/>
          </p:nvSpPr>
          <p:spPr>
            <a:xfrm>
              <a:off x="4483820" y="2898381"/>
              <a:ext cx="43717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字魂95号-手刻宋" panose="00000500000000000000" pitchFamily="2" charset="-122"/>
                  <a:ea typeface="字魂95号-手刻宋" panose="00000500000000000000" pitchFamily="2" charset="-122"/>
                  <a:cs typeface="Playfair Display" charset="0"/>
                </a:rPr>
                <a:t>PART TWO</a:t>
              </a:r>
              <a:endPara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字魂95号-手刻宋" panose="00000500000000000000" pitchFamily="2" charset="-122"/>
                <a:ea typeface="字魂95号-手刻宋" panose="00000500000000000000" pitchFamily="2" charset="-122"/>
                <a:cs typeface="Playfair Display" charset="0"/>
              </a:endParaRPr>
            </a:p>
          </p:txBody>
        </p:sp>
      </p:grpSp>
      <p:sp>
        <p:nvSpPr>
          <p:cNvPr id="14" name="TextBox 7">
            <a:extLst>
              <a:ext uri="{FF2B5EF4-FFF2-40B4-BE49-F238E27FC236}">
                <a16:creationId xmlns:a16="http://schemas.microsoft.com/office/drawing/2014/main" id="{82FEB9FE-A9FD-3F37-A7B9-3C4926D2F2BF}"/>
              </a:ext>
            </a:extLst>
          </p:cNvPr>
          <p:cNvSpPr txBox="1"/>
          <p:nvPr/>
        </p:nvSpPr>
        <p:spPr>
          <a:xfrm>
            <a:off x="1003300" y="2840325"/>
            <a:ext cx="30505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Add title text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BB6BB39-9480-5094-61FE-BB90371263D5}"/>
              </a:ext>
            </a:extLst>
          </p:cNvPr>
          <p:cNvSpPr txBox="1"/>
          <p:nvPr/>
        </p:nvSpPr>
        <p:spPr>
          <a:xfrm>
            <a:off x="1003301" y="3425100"/>
            <a:ext cx="3050540" cy="9093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rPr>
              <a:t>Together, we can help make sure that every family that walks into a restaurant.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94388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CCF2DD-C292-8E84-6FEB-0007D52BA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462230F-6AE8-E719-A60A-04D1EBB14FD6}"/>
              </a:ext>
            </a:extLst>
          </p:cNvPr>
          <p:cNvSpPr/>
          <p:nvPr/>
        </p:nvSpPr>
        <p:spPr>
          <a:xfrm>
            <a:off x="255094" y="246315"/>
            <a:ext cx="11682906" cy="63400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5767A4-AD3E-7F5F-B155-93CA094BBB21}"/>
              </a:ext>
            </a:extLst>
          </p:cNvPr>
          <p:cNvSpPr/>
          <p:nvPr/>
        </p:nvSpPr>
        <p:spPr>
          <a:xfrm>
            <a:off x="4960620" y="231003"/>
            <a:ext cx="2270760" cy="289770"/>
          </a:xfrm>
          <a:prstGeom prst="rect">
            <a:avLst/>
          </a:prstGeom>
          <a:solidFill>
            <a:srgbClr val="2B6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A542119-C4AE-43A2-4EA0-861B37855F7B}"/>
              </a:ext>
            </a:extLst>
          </p:cNvPr>
          <p:cNvGrpSpPr/>
          <p:nvPr/>
        </p:nvGrpSpPr>
        <p:grpSpPr>
          <a:xfrm>
            <a:off x="891858" y="3814742"/>
            <a:ext cx="2782887" cy="432000"/>
            <a:chOff x="874713" y="4063251"/>
            <a:chExt cx="2782887" cy="43200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C98AFEE-9649-A1F0-BC81-888394C946D5}"/>
                </a:ext>
              </a:extLst>
            </p:cNvPr>
            <p:cNvSpPr/>
            <p:nvPr/>
          </p:nvSpPr>
          <p:spPr>
            <a:xfrm>
              <a:off x="874713" y="4063251"/>
              <a:ext cx="2782887" cy="432000"/>
            </a:xfrm>
            <a:prstGeom prst="rect">
              <a:avLst/>
            </a:prstGeom>
            <a:solidFill>
              <a:srgbClr val="2B6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AC49651-764E-7E05-1FE3-8E77CB77BDF1}"/>
                </a:ext>
              </a:extLst>
            </p:cNvPr>
            <p:cNvSpPr/>
            <p:nvPr/>
          </p:nvSpPr>
          <p:spPr>
            <a:xfrm>
              <a:off x="1145169" y="407669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Add Subtitle text</a:t>
              </a:r>
              <a:endParaRPr lang="zh-CN" altLang="en-US" b="1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D8196F2D-AAB4-0F55-9153-798B838D571D}"/>
              </a:ext>
            </a:extLst>
          </p:cNvPr>
          <p:cNvSpPr/>
          <p:nvPr/>
        </p:nvSpPr>
        <p:spPr>
          <a:xfrm>
            <a:off x="905305" y="4366738"/>
            <a:ext cx="4235169" cy="10090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ts val="25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  <a:p>
            <a:pPr algn="just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sym typeface="字魂35号-经典雅黑" panose="00000500000000000000" pitchFamily="2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DB7DB11-FD23-22F0-BF96-9F855CA20717}"/>
              </a:ext>
            </a:extLst>
          </p:cNvPr>
          <p:cNvGrpSpPr/>
          <p:nvPr/>
        </p:nvGrpSpPr>
        <p:grpSpPr>
          <a:xfrm>
            <a:off x="5762519" y="1746285"/>
            <a:ext cx="2686739" cy="1852106"/>
            <a:chOff x="5762519" y="1746285"/>
            <a:chExt cx="2686739" cy="185210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DF613379-E6B1-0C9F-A49F-A6833433092D}"/>
                </a:ext>
              </a:extLst>
            </p:cNvPr>
            <p:cNvSpPr/>
            <p:nvPr/>
          </p:nvSpPr>
          <p:spPr>
            <a:xfrm>
              <a:off x="5768366" y="1746285"/>
              <a:ext cx="2680892" cy="1852106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011C8F6-B965-A45A-29BA-34FBA14E6E93}"/>
                </a:ext>
              </a:extLst>
            </p:cNvPr>
            <p:cNvSpPr/>
            <p:nvPr/>
          </p:nvSpPr>
          <p:spPr>
            <a:xfrm>
              <a:off x="5762519" y="1746285"/>
              <a:ext cx="2667000" cy="1852106"/>
            </a:xfrm>
            <a:prstGeom prst="rect">
              <a:avLst/>
            </a:prstGeom>
            <a:solidFill>
              <a:srgbClr val="2038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1E3BAA0-24ED-4571-812E-462811BB83D7}"/>
                </a:ext>
              </a:extLst>
            </p:cNvPr>
            <p:cNvSpPr/>
            <p:nvPr/>
          </p:nvSpPr>
          <p:spPr>
            <a:xfrm>
              <a:off x="6027208" y="2774743"/>
              <a:ext cx="2241974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Add Subtitle text</a:t>
              </a:r>
              <a:endParaRPr lang="zh-CN" altLang="en-US" sz="1400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5" name="Freeform 37">
              <a:extLst>
                <a:ext uri="{FF2B5EF4-FFF2-40B4-BE49-F238E27FC236}">
                  <a16:creationId xmlns:a16="http://schemas.microsoft.com/office/drawing/2014/main" id="{A7D6EED0-2B86-5D9F-305C-EA66147983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64680" y="2347348"/>
              <a:ext cx="367030" cy="324485"/>
            </a:xfrm>
            <a:custGeom>
              <a:avLst/>
              <a:gdLst>
                <a:gd name="connsiteX0" fmla="*/ 358785 w 512434"/>
                <a:gd name="connsiteY0" fmla="*/ 409158 h 453171"/>
                <a:gd name="connsiteX1" fmla="*/ 345300 w 512434"/>
                <a:gd name="connsiteY1" fmla="*/ 425866 h 453171"/>
                <a:gd name="connsiteX2" fmla="*/ 358785 w 512434"/>
                <a:gd name="connsiteY2" fmla="*/ 439722 h 453171"/>
                <a:gd name="connsiteX3" fmla="*/ 372270 w 512434"/>
                <a:gd name="connsiteY3" fmla="*/ 425866 h 453171"/>
                <a:gd name="connsiteX4" fmla="*/ 358785 w 512434"/>
                <a:gd name="connsiteY4" fmla="*/ 409158 h 453171"/>
                <a:gd name="connsiteX5" fmla="*/ 151153 w 512434"/>
                <a:gd name="connsiteY5" fmla="*/ 300585 h 453171"/>
                <a:gd name="connsiteX6" fmla="*/ 195731 w 512434"/>
                <a:gd name="connsiteY6" fmla="*/ 300585 h 453171"/>
                <a:gd name="connsiteX7" fmla="*/ 195731 w 512434"/>
                <a:gd name="connsiteY7" fmla="*/ 345175 h 453171"/>
                <a:gd name="connsiteX8" fmla="*/ 151153 w 512434"/>
                <a:gd name="connsiteY8" fmla="*/ 345175 h 453171"/>
                <a:gd name="connsiteX9" fmla="*/ 71978 w 512434"/>
                <a:gd name="connsiteY9" fmla="*/ 300585 h 453171"/>
                <a:gd name="connsiteX10" fmla="*/ 120152 w 512434"/>
                <a:gd name="connsiteY10" fmla="*/ 300585 h 453171"/>
                <a:gd name="connsiteX11" fmla="*/ 120152 w 512434"/>
                <a:gd name="connsiteY11" fmla="*/ 345175 h 453171"/>
                <a:gd name="connsiteX12" fmla="*/ 71978 w 512434"/>
                <a:gd name="connsiteY12" fmla="*/ 345175 h 453171"/>
                <a:gd name="connsiteX13" fmla="*/ 481786 w 512434"/>
                <a:gd name="connsiteY13" fmla="*/ 286492 h 453171"/>
                <a:gd name="connsiteX14" fmla="*/ 468300 w 512434"/>
                <a:gd name="connsiteY14" fmla="*/ 299940 h 453171"/>
                <a:gd name="connsiteX15" fmla="*/ 481786 w 512434"/>
                <a:gd name="connsiteY15" fmla="*/ 313389 h 453171"/>
                <a:gd name="connsiteX16" fmla="*/ 498948 w 512434"/>
                <a:gd name="connsiteY16" fmla="*/ 299940 h 453171"/>
                <a:gd name="connsiteX17" fmla="*/ 481786 w 512434"/>
                <a:gd name="connsiteY17" fmla="*/ 286492 h 453171"/>
                <a:gd name="connsiteX18" fmla="*/ 235785 w 512434"/>
                <a:gd name="connsiteY18" fmla="*/ 286492 h 453171"/>
                <a:gd name="connsiteX19" fmla="*/ 222300 w 512434"/>
                <a:gd name="connsiteY19" fmla="*/ 299940 h 453171"/>
                <a:gd name="connsiteX20" fmla="*/ 235785 w 512434"/>
                <a:gd name="connsiteY20" fmla="*/ 313389 h 453171"/>
                <a:gd name="connsiteX21" fmla="*/ 249270 w 512434"/>
                <a:gd name="connsiteY21" fmla="*/ 299940 h 453171"/>
                <a:gd name="connsiteX22" fmla="*/ 235785 w 512434"/>
                <a:gd name="connsiteY22" fmla="*/ 286492 h 453171"/>
                <a:gd name="connsiteX23" fmla="*/ 151153 w 512434"/>
                <a:gd name="connsiteY23" fmla="*/ 228588 h 453171"/>
                <a:gd name="connsiteX24" fmla="*/ 195731 w 512434"/>
                <a:gd name="connsiteY24" fmla="*/ 228588 h 453171"/>
                <a:gd name="connsiteX25" fmla="*/ 195731 w 512434"/>
                <a:gd name="connsiteY25" fmla="*/ 273178 h 453171"/>
                <a:gd name="connsiteX26" fmla="*/ 151153 w 512434"/>
                <a:gd name="connsiteY26" fmla="*/ 273178 h 453171"/>
                <a:gd name="connsiteX27" fmla="*/ 71978 w 512434"/>
                <a:gd name="connsiteY27" fmla="*/ 228588 h 453171"/>
                <a:gd name="connsiteX28" fmla="*/ 120152 w 512434"/>
                <a:gd name="connsiteY28" fmla="*/ 228588 h 453171"/>
                <a:gd name="connsiteX29" fmla="*/ 120152 w 512434"/>
                <a:gd name="connsiteY29" fmla="*/ 273178 h 453171"/>
                <a:gd name="connsiteX30" fmla="*/ 71978 w 512434"/>
                <a:gd name="connsiteY30" fmla="*/ 273178 h 453171"/>
                <a:gd name="connsiteX31" fmla="*/ 427028 w 512434"/>
                <a:gd name="connsiteY31" fmla="*/ 221695 h 453171"/>
                <a:gd name="connsiteX32" fmla="*/ 372270 w 512434"/>
                <a:gd name="connsiteY32" fmla="*/ 275896 h 453171"/>
                <a:gd name="connsiteX33" fmla="*/ 358785 w 512434"/>
                <a:gd name="connsiteY33" fmla="*/ 272636 h 453171"/>
                <a:gd name="connsiteX34" fmla="*/ 341622 w 512434"/>
                <a:gd name="connsiteY34" fmla="*/ 279564 h 453171"/>
                <a:gd name="connsiteX35" fmla="*/ 283596 w 512434"/>
                <a:gd name="connsiteY35" fmla="*/ 238404 h 453171"/>
                <a:gd name="connsiteX36" fmla="*/ 266433 w 512434"/>
                <a:gd name="connsiteY36" fmla="*/ 238404 h 453171"/>
                <a:gd name="connsiteX37" fmla="*/ 270111 w 512434"/>
                <a:gd name="connsiteY37" fmla="*/ 255520 h 453171"/>
                <a:gd name="connsiteX38" fmla="*/ 331406 w 512434"/>
                <a:gd name="connsiteY38" fmla="*/ 303200 h 453171"/>
                <a:gd name="connsiteX39" fmla="*/ 358785 w 512434"/>
                <a:gd name="connsiteY39" fmla="*/ 327245 h 453171"/>
                <a:gd name="connsiteX40" fmla="*/ 386164 w 512434"/>
                <a:gd name="connsiteY40" fmla="*/ 299940 h 453171"/>
                <a:gd name="connsiteX41" fmla="*/ 386164 w 512434"/>
                <a:gd name="connsiteY41" fmla="*/ 296680 h 453171"/>
                <a:gd name="connsiteX42" fmla="*/ 444191 w 512434"/>
                <a:gd name="connsiteY42" fmla="*/ 238404 h 453171"/>
                <a:gd name="connsiteX43" fmla="*/ 444191 w 512434"/>
                <a:gd name="connsiteY43" fmla="*/ 221695 h 453171"/>
                <a:gd name="connsiteX44" fmla="*/ 427028 w 512434"/>
                <a:gd name="connsiteY44" fmla="*/ 221695 h 453171"/>
                <a:gd name="connsiteX45" fmla="*/ 358785 w 512434"/>
                <a:gd name="connsiteY45" fmla="*/ 163826 h 453171"/>
                <a:gd name="connsiteX46" fmla="*/ 345300 w 512434"/>
                <a:gd name="connsiteY46" fmla="*/ 177274 h 453171"/>
                <a:gd name="connsiteX47" fmla="*/ 358785 w 512434"/>
                <a:gd name="connsiteY47" fmla="*/ 190723 h 453171"/>
                <a:gd name="connsiteX48" fmla="*/ 372270 w 512434"/>
                <a:gd name="connsiteY48" fmla="*/ 177274 h 453171"/>
                <a:gd name="connsiteX49" fmla="*/ 358785 w 512434"/>
                <a:gd name="connsiteY49" fmla="*/ 163826 h 453171"/>
                <a:gd name="connsiteX50" fmla="*/ 151153 w 512434"/>
                <a:gd name="connsiteY50" fmla="*/ 156592 h 453171"/>
                <a:gd name="connsiteX51" fmla="*/ 195731 w 512434"/>
                <a:gd name="connsiteY51" fmla="*/ 156592 h 453171"/>
                <a:gd name="connsiteX52" fmla="*/ 195731 w 512434"/>
                <a:gd name="connsiteY52" fmla="*/ 201182 h 453171"/>
                <a:gd name="connsiteX53" fmla="*/ 151153 w 512434"/>
                <a:gd name="connsiteY53" fmla="*/ 201182 h 453171"/>
                <a:gd name="connsiteX54" fmla="*/ 37595 w 512434"/>
                <a:gd name="connsiteY54" fmla="*/ 102289 h 453171"/>
                <a:gd name="connsiteX55" fmla="*/ 37595 w 512434"/>
                <a:gd name="connsiteY55" fmla="*/ 374925 h 453171"/>
                <a:gd name="connsiteX56" fmla="*/ 228838 w 512434"/>
                <a:gd name="connsiteY56" fmla="*/ 374925 h 453171"/>
                <a:gd name="connsiteX57" fmla="*/ 208406 w 512434"/>
                <a:gd name="connsiteY57" fmla="*/ 299940 h 453171"/>
                <a:gd name="connsiteX58" fmla="*/ 246001 w 512434"/>
                <a:gd name="connsiteY58" fmla="*/ 201318 h 453171"/>
                <a:gd name="connsiteX59" fmla="*/ 225569 w 512434"/>
                <a:gd name="connsiteY59" fmla="*/ 201318 h 453171"/>
                <a:gd name="connsiteX60" fmla="*/ 225569 w 512434"/>
                <a:gd name="connsiteY60" fmla="*/ 156898 h 453171"/>
                <a:gd name="connsiteX61" fmla="*/ 270111 w 512434"/>
                <a:gd name="connsiteY61" fmla="*/ 156898 h 453171"/>
                <a:gd name="connsiteX62" fmla="*/ 270111 w 512434"/>
                <a:gd name="connsiteY62" fmla="*/ 177274 h 453171"/>
                <a:gd name="connsiteX63" fmla="*/ 358785 w 512434"/>
                <a:gd name="connsiteY63" fmla="*/ 149970 h 453171"/>
                <a:gd name="connsiteX64" fmla="*/ 382895 w 512434"/>
                <a:gd name="connsiteY64" fmla="*/ 149970 h 453171"/>
                <a:gd name="connsiteX65" fmla="*/ 382895 w 512434"/>
                <a:gd name="connsiteY65" fmla="*/ 102289 h 453171"/>
                <a:gd name="connsiteX66" fmla="*/ 37595 w 512434"/>
                <a:gd name="connsiteY66" fmla="*/ 102289 h 453171"/>
                <a:gd name="connsiteX67" fmla="*/ 136894 w 512434"/>
                <a:gd name="connsiteY67" fmla="*/ 30564 h 453171"/>
                <a:gd name="connsiteX68" fmla="*/ 136894 w 512434"/>
                <a:gd name="connsiteY68" fmla="*/ 68057 h 453171"/>
                <a:gd name="connsiteX69" fmla="*/ 283596 w 512434"/>
                <a:gd name="connsiteY69" fmla="*/ 68057 h 453171"/>
                <a:gd name="connsiteX70" fmla="*/ 283596 w 512434"/>
                <a:gd name="connsiteY70" fmla="*/ 30564 h 453171"/>
                <a:gd name="connsiteX71" fmla="*/ 136894 w 512434"/>
                <a:gd name="connsiteY71" fmla="*/ 30564 h 453171"/>
                <a:gd name="connsiteX72" fmla="*/ 30648 w 512434"/>
                <a:gd name="connsiteY72" fmla="*/ 0 h 453171"/>
                <a:gd name="connsiteX73" fmla="*/ 389433 w 512434"/>
                <a:gd name="connsiteY73" fmla="*/ 0 h 453171"/>
                <a:gd name="connsiteX74" fmla="*/ 420490 w 512434"/>
                <a:gd name="connsiteY74" fmla="*/ 30564 h 453171"/>
                <a:gd name="connsiteX75" fmla="*/ 420490 w 512434"/>
                <a:gd name="connsiteY75" fmla="*/ 163826 h 453171"/>
                <a:gd name="connsiteX76" fmla="*/ 512434 w 512434"/>
                <a:gd name="connsiteY76" fmla="*/ 299940 h 453171"/>
                <a:gd name="connsiteX77" fmla="*/ 358785 w 512434"/>
                <a:gd name="connsiteY77" fmla="*/ 453171 h 453171"/>
                <a:gd name="connsiteX78" fmla="*/ 263164 w 512434"/>
                <a:gd name="connsiteY78" fmla="*/ 419346 h 453171"/>
                <a:gd name="connsiteX79" fmla="*/ 30648 w 512434"/>
                <a:gd name="connsiteY79" fmla="*/ 419346 h 453171"/>
                <a:gd name="connsiteX80" fmla="*/ 0 w 512434"/>
                <a:gd name="connsiteY80" fmla="*/ 388374 h 453171"/>
                <a:gd name="connsiteX81" fmla="*/ 0 w 512434"/>
                <a:gd name="connsiteY81" fmla="*/ 30564 h 453171"/>
                <a:gd name="connsiteX82" fmla="*/ 30648 w 512434"/>
                <a:gd name="connsiteY82" fmla="*/ 0 h 4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2434" h="453171">
                  <a:moveTo>
                    <a:pt x="358785" y="409158"/>
                  </a:moveTo>
                  <a:cubicBezTo>
                    <a:pt x="351838" y="409158"/>
                    <a:pt x="345300" y="415678"/>
                    <a:pt x="345300" y="425866"/>
                  </a:cubicBezTo>
                  <a:cubicBezTo>
                    <a:pt x="345300" y="432794"/>
                    <a:pt x="351838" y="439722"/>
                    <a:pt x="358785" y="439722"/>
                  </a:cubicBezTo>
                  <a:cubicBezTo>
                    <a:pt x="365732" y="439722"/>
                    <a:pt x="372270" y="432794"/>
                    <a:pt x="372270" y="425866"/>
                  </a:cubicBezTo>
                  <a:cubicBezTo>
                    <a:pt x="372270" y="415678"/>
                    <a:pt x="365732" y="409158"/>
                    <a:pt x="358785" y="409158"/>
                  </a:cubicBezTo>
                  <a:close/>
                  <a:moveTo>
                    <a:pt x="151153" y="300585"/>
                  </a:moveTo>
                  <a:lnTo>
                    <a:pt x="195731" y="300585"/>
                  </a:lnTo>
                  <a:lnTo>
                    <a:pt x="195731" y="345175"/>
                  </a:lnTo>
                  <a:lnTo>
                    <a:pt x="151153" y="345175"/>
                  </a:lnTo>
                  <a:close/>
                  <a:moveTo>
                    <a:pt x="71978" y="300585"/>
                  </a:moveTo>
                  <a:lnTo>
                    <a:pt x="120152" y="300585"/>
                  </a:lnTo>
                  <a:lnTo>
                    <a:pt x="120152" y="345175"/>
                  </a:lnTo>
                  <a:lnTo>
                    <a:pt x="71978" y="345175"/>
                  </a:lnTo>
                  <a:close/>
                  <a:moveTo>
                    <a:pt x="481786" y="286492"/>
                  </a:moveTo>
                  <a:cubicBezTo>
                    <a:pt x="474839" y="286492"/>
                    <a:pt x="468300" y="293012"/>
                    <a:pt x="468300" y="299940"/>
                  </a:cubicBezTo>
                  <a:cubicBezTo>
                    <a:pt x="468300" y="310128"/>
                    <a:pt x="474839" y="313389"/>
                    <a:pt x="481786" y="313389"/>
                  </a:cubicBezTo>
                  <a:cubicBezTo>
                    <a:pt x="492002" y="313389"/>
                    <a:pt x="498948" y="310128"/>
                    <a:pt x="498948" y="299940"/>
                  </a:cubicBezTo>
                  <a:cubicBezTo>
                    <a:pt x="498948" y="293012"/>
                    <a:pt x="492002" y="286492"/>
                    <a:pt x="481786" y="286492"/>
                  </a:cubicBezTo>
                  <a:close/>
                  <a:moveTo>
                    <a:pt x="235785" y="286492"/>
                  </a:moveTo>
                  <a:cubicBezTo>
                    <a:pt x="228838" y="286492"/>
                    <a:pt x="222300" y="293012"/>
                    <a:pt x="222300" y="299940"/>
                  </a:cubicBezTo>
                  <a:cubicBezTo>
                    <a:pt x="222300" y="310128"/>
                    <a:pt x="228838" y="313389"/>
                    <a:pt x="235785" y="313389"/>
                  </a:cubicBezTo>
                  <a:cubicBezTo>
                    <a:pt x="242732" y="313389"/>
                    <a:pt x="249270" y="310128"/>
                    <a:pt x="249270" y="299940"/>
                  </a:cubicBezTo>
                  <a:cubicBezTo>
                    <a:pt x="249270" y="293012"/>
                    <a:pt x="242732" y="286492"/>
                    <a:pt x="235785" y="286492"/>
                  </a:cubicBezTo>
                  <a:close/>
                  <a:moveTo>
                    <a:pt x="151153" y="228588"/>
                  </a:moveTo>
                  <a:lnTo>
                    <a:pt x="195731" y="228588"/>
                  </a:lnTo>
                  <a:lnTo>
                    <a:pt x="195731" y="273178"/>
                  </a:lnTo>
                  <a:lnTo>
                    <a:pt x="151153" y="273178"/>
                  </a:lnTo>
                  <a:close/>
                  <a:moveTo>
                    <a:pt x="71978" y="228588"/>
                  </a:moveTo>
                  <a:lnTo>
                    <a:pt x="120152" y="228588"/>
                  </a:lnTo>
                  <a:lnTo>
                    <a:pt x="120152" y="273178"/>
                  </a:lnTo>
                  <a:lnTo>
                    <a:pt x="71978" y="273178"/>
                  </a:lnTo>
                  <a:close/>
                  <a:moveTo>
                    <a:pt x="427028" y="221695"/>
                  </a:moveTo>
                  <a:cubicBezTo>
                    <a:pt x="427028" y="221695"/>
                    <a:pt x="427028" y="221695"/>
                    <a:pt x="372270" y="275896"/>
                  </a:cubicBezTo>
                  <a:cubicBezTo>
                    <a:pt x="369001" y="275896"/>
                    <a:pt x="365732" y="272636"/>
                    <a:pt x="358785" y="272636"/>
                  </a:cubicBezTo>
                  <a:cubicBezTo>
                    <a:pt x="351838" y="272636"/>
                    <a:pt x="345300" y="275896"/>
                    <a:pt x="341622" y="279564"/>
                  </a:cubicBezTo>
                  <a:cubicBezTo>
                    <a:pt x="341622" y="279564"/>
                    <a:pt x="341622" y="279564"/>
                    <a:pt x="283596" y="238404"/>
                  </a:cubicBezTo>
                  <a:cubicBezTo>
                    <a:pt x="280327" y="231883"/>
                    <a:pt x="270111" y="235143"/>
                    <a:pt x="266433" y="238404"/>
                  </a:cubicBezTo>
                  <a:cubicBezTo>
                    <a:pt x="263164" y="242071"/>
                    <a:pt x="266433" y="252260"/>
                    <a:pt x="270111" y="255520"/>
                  </a:cubicBezTo>
                  <a:cubicBezTo>
                    <a:pt x="270111" y="255520"/>
                    <a:pt x="270111" y="255520"/>
                    <a:pt x="331406" y="303200"/>
                  </a:cubicBezTo>
                  <a:cubicBezTo>
                    <a:pt x="331406" y="317056"/>
                    <a:pt x="345300" y="327245"/>
                    <a:pt x="358785" y="327245"/>
                  </a:cubicBezTo>
                  <a:cubicBezTo>
                    <a:pt x="375948" y="327245"/>
                    <a:pt x="386164" y="317056"/>
                    <a:pt x="386164" y="299940"/>
                  </a:cubicBezTo>
                  <a:lnTo>
                    <a:pt x="386164" y="296680"/>
                  </a:lnTo>
                  <a:cubicBezTo>
                    <a:pt x="386164" y="296680"/>
                    <a:pt x="386164" y="296680"/>
                    <a:pt x="444191" y="238404"/>
                  </a:cubicBezTo>
                  <a:cubicBezTo>
                    <a:pt x="447869" y="231883"/>
                    <a:pt x="451138" y="224955"/>
                    <a:pt x="444191" y="221695"/>
                  </a:cubicBezTo>
                  <a:cubicBezTo>
                    <a:pt x="440922" y="218027"/>
                    <a:pt x="433975" y="218027"/>
                    <a:pt x="427028" y="221695"/>
                  </a:cubicBezTo>
                  <a:close/>
                  <a:moveTo>
                    <a:pt x="358785" y="163826"/>
                  </a:moveTo>
                  <a:cubicBezTo>
                    <a:pt x="351838" y="163826"/>
                    <a:pt x="345300" y="170346"/>
                    <a:pt x="345300" y="177274"/>
                  </a:cubicBezTo>
                  <a:cubicBezTo>
                    <a:pt x="345300" y="184202"/>
                    <a:pt x="351838" y="190723"/>
                    <a:pt x="358785" y="190723"/>
                  </a:cubicBezTo>
                  <a:cubicBezTo>
                    <a:pt x="365732" y="190723"/>
                    <a:pt x="372270" y="184202"/>
                    <a:pt x="372270" y="177274"/>
                  </a:cubicBezTo>
                  <a:cubicBezTo>
                    <a:pt x="372270" y="170346"/>
                    <a:pt x="365732" y="163826"/>
                    <a:pt x="358785" y="163826"/>
                  </a:cubicBezTo>
                  <a:close/>
                  <a:moveTo>
                    <a:pt x="151153" y="156592"/>
                  </a:moveTo>
                  <a:lnTo>
                    <a:pt x="195731" y="156592"/>
                  </a:lnTo>
                  <a:lnTo>
                    <a:pt x="195731" y="201182"/>
                  </a:lnTo>
                  <a:lnTo>
                    <a:pt x="151153" y="201182"/>
                  </a:lnTo>
                  <a:close/>
                  <a:moveTo>
                    <a:pt x="37595" y="102289"/>
                  </a:moveTo>
                  <a:lnTo>
                    <a:pt x="37595" y="374925"/>
                  </a:lnTo>
                  <a:cubicBezTo>
                    <a:pt x="37595" y="374925"/>
                    <a:pt x="37595" y="374925"/>
                    <a:pt x="228838" y="374925"/>
                  </a:cubicBezTo>
                  <a:cubicBezTo>
                    <a:pt x="215353" y="354549"/>
                    <a:pt x="208406" y="327245"/>
                    <a:pt x="208406" y="299940"/>
                  </a:cubicBezTo>
                  <a:cubicBezTo>
                    <a:pt x="208406" y="262448"/>
                    <a:pt x="222300" y="228215"/>
                    <a:pt x="246001" y="201318"/>
                  </a:cubicBezTo>
                  <a:cubicBezTo>
                    <a:pt x="246001" y="201318"/>
                    <a:pt x="246001" y="201318"/>
                    <a:pt x="225569" y="201318"/>
                  </a:cubicBezTo>
                  <a:cubicBezTo>
                    <a:pt x="225569" y="201318"/>
                    <a:pt x="225569" y="201318"/>
                    <a:pt x="225569" y="156898"/>
                  </a:cubicBezTo>
                  <a:cubicBezTo>
                    <a:pt x="225569" y="156898"/>
                    <a:pt x="225569" y="156898"/>
                    <a:pt x="270111" y="156898"/>
                  </a:cubicBezTo>
                  <a:cubicBezTo>
                    <a:pt x="270111" y="156898"/>
                    <a:pt x="270111" y="156898"/>
                    <a:pt x="270111" y="177274"/>
                  </a:cubicBezTo>
                  <a:cubicBezTo>
                    <a:pt x="293812" y="160158"/>
                    <a:pt x="324868" y="149970"/>
                    <a:pt x="358785" y="149970"/>
                  </a:cubicBezTo>
                  <a:cubicBezTo>
                    <a:pt x="365732" y="149970"/>
                    <a:pt x="375948" y="149970"/>
                    <a:pt x="382895" y="149970"/>
                  </a:cubicBezTo>
                  <a:cubicBezTo>
                    <a:pt x="382895" y="149970"/>
                    <a:pt x="382895" y="149970"/>
                    <a:pt x="382895" y="102289"/>
                  </a:cubicBezTo>
                  <a:cubicBezTo>
                    <a:pt x="382895" y="102289"/>
                    <a:pt x="382895" y="102289"/>
                    <a:pt x="37595" y="102289"/>
                  </a:cubicBezTo>
                  <a:close/>
                  <a:moveTo>
                    <a:pt x="136894" y="30564"/>
                  </a:moveTo>
                  <a:lnTo>
                    <a:pt x="136894" y="68057"/>
                  </a:lnTo>
                  <a:cubicBezTo>
                    <a:pt x="136894" y="68057"/>
                    <a:pt x="136894" y="68057"/>
                    <a:pt x="283596" y="68057"/>
                  </a:cubicBezTo>
                  <a:cubicBezTo>
                    <a:pt x="283596" y="68057"/>
                    <a:pt x="283596" y="68057"/>
                    <a:pt x="283596" y="30564"/>
                  </a:cubicBezTo>
                  <a:cubicBezTo>
                    <a:pt x="283596" y="30564"/>
                    <a:pt x="283596" y="30564"/>
                    <a:pt x="136894" y="30564"/>
                  </a:cubicBezTo>
                  <a:close/>
                  <a:moveTo>
                    <a:pt x="30648" y="0"/>
                  </a:moveTo>
                  <a:cubicBezTo>
                    <a:pt x="30648" y="0"/>
                    <a:pt x="30648" y="0"/>
                    <a:pt x="389433" y="0"/>
                  </a:cubicBezTo>
                  <a:cubicBezTo>
                    <a:pt x="406596" y="0"/>
                    <a:pt x="420490" y="13856"/>
                    <a:pt x="420490" y="30564"/>
                  </a:cubicBezTo>
                  <a:cubicBezTo>
                    <a:pt x="420490" y="30564"/>
                    <a:pt x="420490" y="30564"/>
                    <a:pt x="420490" y="163826"/>
                  </a:cubicBezTo>
                  <a:cubicBezTo>
                    <a:pt x="474839" y="187463"/>
                    <a:pt x="512434" y="238404"/>
                    <a:pt x="512434" y="299940"/>
                  </a:cubicBezTo>
                  <a:cubicBezTo>
                    <a:pt x="512434" y="385113"/>
                    <a:pt x="444191" y="453171"/>
                    <a:pt x="358785" y="453171"/>
                  </a:cubicBezTo>
                  <a:cubicBezTo>
                    <a:pt x="324868" y="453171"/>
                    <a:pt x="290543" y="439722"/>
                    <a:pt x="263164" y="419346"/>
                  </a:cubicBezTo>
                  <a:cubicBezTo>
                    <a:pt x="263164" y="419346"/>
                    <a:pt x="263164" y="419346"/>
                    <a:pt x="30648" y="419346"/>
                  </a:cubicBezTo>
                  <a:cubicBezTo>
                    <a:pt x="13894" y="419346"/>
                    <a:pt x="0" y="405490"/>
                    <a:pt x="0" y="388374"/>
                  </a:cubicBezTo>
                  <a:cubicBezTo>
                    <a:pt x="0" y="388374"/>
                    <a:pt x="0" y="388374"/>
                    <a:pt x="0" y="30564"/>
                  </a:cubicBezTo>
                  <a:cubicBezTo>
                    <a:pt x="0" y="13856"/>
                    <a:pt x="13894" y="0"/>
                    <a:pt x="306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EE87E33-CE2D-DCD8-EC73-F3D18FE8167D}"/>
              </a:ext>
            </a:extLst>
          </p:cNvPr>
          <p:cNvGrpSpPr/>
          <p:nvPr/>
        </p:nvGrpSpPr>
        <p:grpSpPr>
          <a:xfrm>
            <a:off x="5788012" y="3830918"/>
            <a:ext cx="2683565" cy="1852106"/>
            <a:chOff x="5788012" y="3830918"/>
            <a:chExt cx="2683565" cy="185210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E2F9B41-08B5-5218-8541-AE78B95E579C}"/>
                </a:ext>
              </a:extLst>
            </p:cNvPr>
            <p:cNvSpPr/>
            <p:nvPr/>
          </p:nvSpPr>
          <p:spPr>
            <a:xfrm>
              <a:off x="5790685" y="3830918"/>
              <a:ext cx="2680892" cy="1852106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8257725-F9E0-21A9-CAEE-8B9674467265}"/>
                </a:ext>
              </a:extLst>
            </p:cNvPr>
            <p:cNvSpPr/>
            <p:nvPr/>
          </p:nvSpPr>
          <p:spPr>
            <a:xfrm>
              <a:off x="5788012" y="3832797"/>
              <a:ext cx="2667000" cy="1848348"/>
            </a:xfrm>
            <a:prstGeom prst="rect">
              <a:avLst/>
            </a:prstGeom>
            <a:solidFill>
              <a:srgbClr val="40404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2E33314-EB13-3F15-DC53-5E53C2E0E27D}"/>
                </a:ext>
              </a:extLst>
            </p:cNvPr>
            <p:cNvSpPr/>
            <p:nvPr/>
          </p:nvSpPr>
          <p:spPr>
            <a:xfrm>
              <a:off x="6027208" y="4763737"/>
              <a:ext cx="2241974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Add Subtitle text</a:t>
              </a:r>
              <a:endParaRPr lang="zh-CN" altLang="en-US" sz="1400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8" name="2">
              <a:extLst>
                <a:ext uri="{FF2B5EF4-FFF2-40B4-BE49-F238E27FC236}">
                  <a16:creationId xmlns:a16="http://schemas.microsoft.com/office/drawing/2014/main" id="{402A9CF7-8892-F85F-29D2-8F84083E1085}"/>
                </a:ext>
              </a:extLst>
            </p:cNvPr>
            <p:cNvSpPr/>
            <p:nvPr/>
          </p:nvSpPr>
          <p:spPr>
            <a:xfrm>
              <a:off x="6852511" y="4361538"/>
              <a:ext cx="403903" cy="357690"/>
            </a:xfrm>
            <a:custGeom>
              <a:avLst/>
              <a:gdLst>
                <a:gd name="connsiteX0" fmla="*/ 168262 w 607490"/>
                <a:gd name="connsiteY0" fmla="*/ 355732 h 537985"/>
                <a:gd name="connsiteX1" fmla="*/ 168262 w 607490"/>
                <a:gd name="connsiteY1" fmla="*/ 394292 h 537985"/>
                <a:gd name="connsiteX2" fmla="*/ 229759 w 607490"/>
                <a:gd name="connsiteY2" fmla="*/ 394292 h 537985"/>
                <a:gd name="connsiteX3" fmla="*/ 229759 w 607490"/>
                <a:gd name="connsiteY3" fmla="*/ 355732 h 537985"/>
                <a:gd name="connsiteX4" fmla="*/ 59640 w 607490"/>
                <a:gd name="connsiteY4" fmla="*/ 355732 h 537985"/>
                <a:gd name="connsiteX5" fmla="*/ 59640 w 607490"/>
                <a:gd name="connsiteY5" fmla="*/ 394292 h 537985"/>
                <a:gd name="connsiteX6" fmla="*/ 121235 w 607490"/>
                <a:gd name="connsiteY6" fmla="*/ 394292 h 537985"/>
                <a:gd name="connsiteX7" fmla="*/ 121235 w 607490"/>
                <a:gd name="connsiteY7" fmla="*/ 355732 h 537985"/>
                <a:gd name="connsiteX8" fmla="*/ 332305 w 607490"/>
                <a:gd name="connsiteY8" fmla="*/ 297835 h 537985"/>
                <a:gd name="connsiteX9" fmla="*/ 363903 w 607490"/>
                <a:gd name="connsiteY9" fmla="*/ 318139 h 537985"/>
                <a:gd name="connsiteX10" fmla="*/ 423647 w 607490"/>
                <a:gd name="connsiteY10" fmla="*/ 380034 h 537985"/>
                <a:gd name="connsiteX11" fmla="*/ 452394 w 607490"/>
                <a:gd name="connsiteY11" fmla="*/ 353382 h 537985"/>
                <a:gd name="connsiteX12" fmla="*/ 507542 w 607490"/>
                <a:gd name="connsiteY12" fmla="*/ 325852 h 537985"/>
                <a:gd name="connsiteX13" fmla="*/ 567481 w 607490"/>
                <a:gd name="connsiteY13" fmla="*/ 349965 h 537985"/>
                <a:gd name="connsiteX14" fmla="*/ 605713 w 607490"/>
                <a:gd name="connsiteY14" fmla="*/ 426894 h 537985"/>
                <a:gd name="connsiteX15" fmla="*/ 576477 w 607490"/>
                <a:gd name="connsiteY15" fmla="*/ 506361 h 537985"/>
                <a:gd name="connsiteX16" fmla="*/ 497959 w 607490"/>
                <a:gd name="connsiteY16" fmla="*/ 537601 h 537985"/>
                <a:gd name="connsiteX17" fmla="*/ 426091 w 607490"/>
                <a:gd name="connsiteY17" fmla="*/ 526472 h 537985"/>
                <a:gd name="connsiteX18" fmla="*/ 347378 w 607490"/>
                <a:gd name="connsiteY18" fmla="*/ 480002 h 537985"/>
                <a:gd name="connsiteX19" fmla="*/ 346889 w 607490"/>
                <a:gd name="connsiteY19" fmla="*/ 479612 h 537985"/>
                <a:gd name="connsiteX20" fmla="*/ 335938 w 607490"/>
                <a:gd name="connsiteY20" fmla="*/ 462332 h 537985"/>
                <a:gd name="connsiteX21" fmla="*/ 341218 w 607490"/>
                <a:gd name="connsiteY21" fmla="*/ 452081 h 537985"/>
                <a:gd name="connsiteX22" fmla="*/ 376615 w 607490"/>
                <a:gd name="connsiteY22" fmla="*/ 451984 h 537985"/>
                <a:gd name="connsiteX23" fmla="*/ 423940 w 607490"/>
                <a:gd name="connsiteY23" fmla="*/ 465358 h 537985"/>
                <a:gd name="connsiteX24" fmla="*/ 425309 w 607490"/>
                <a:gd name="connsiteY24" fmla="*/ 463992 h 537985"/>
                <a:gd name="connsiteX25" fmla="*/ 328409 w 607490"/>
                <a:gd name="connsiteY25" fmla="*/ 345474 h 537985"/>
                <a:gd name="connsiteX26" fmla="*/ 320098 w 607490"/>
                <a:gd name="connsiteY26" fmla="*/ 302519 h 537985"/>
                <a:gd name="connsiteX27" fmla="*/ 332305 w 607490"/>
                <a:gd name="connsiteY27" fmla="*/ 297835 h 537985"/>
                <a:gd name="connsiteX28" fmla="*/ 216177 w 607490"/>
                <a:gd name="connsiteY28" fmla="*/ 129844 h 537985"/>
                <a:gd name="connsiteX29" fmla="*/ 229371 w 607490"/>
                <a:gd name="connsiteY29" fmla="*/ 131601 h 537985"/>
                <a:gd name="connsiteX30" fmla="*/ 307854 w 607490"/>
                <a:gd name="connsiteY30" fmla="*/ 197206 h 537985"/>
                <a:gd name="connsiteX31" fmla="*/ 312252 w 607490"/>
                <a:gd name="connsiteY31" fmla="*/ 206773 h 537985"/>
                <a:gd name="connsiteX32" fmla="*/ 307854 w 607490"/>
                <a:gd name="connsiteY32" fmla="*/ 216340 h 537985"/>
                <a:gd name="connsiteX33" fmla="*/ 229371 w 607490"/>
                <a:gd name="connsiteY33" fmla="*/ 281944 h 537985"/>
                <a:gd name="connsiteX34" fmla="*/ 221357 w 607490"/>
                <a:gd name="connsiteY34" fmla="*/ 284873 h 537985"/>
                <a:gd name="connsiteX35" fmla="*/ 216177 w 607490"/>
                <a:gd name="connsiteY35" fmla="*/ 283702 h 537985"/>
                <a:gd name="connsiteX36" fmla="*/ 208944 w 607490"/>
                <a:gd name="connsiteY36" fmla="*/ 272377 h 537985"/>
                <a:gd name="connsiteX37" fmla="*/ 208944 w 607490"/>
                <a:gd name="connsiteY37" fmla="*/ 141169 h 537985"/>
                <a:gd name="connsiteX38" fmla="*/ 216177 w 607490"/>
                <a:gd name="connsiteY38" fmla="*/ 129844 h 537985"/>
                <a:gd name="connsiteX39" fmla="*/ 385311 w 607490"/>
                <a:gd name="connsiteY39" fmla="*/ 30751 h 537985"/>
                <a:gd name="connsiteX40" fmla="*/ 385311 w 607490"/>
                <a:gd name="connsiteY40" fmla="*/ 69213 h 537985"/>
                <a:gd name="connsiteX41" fmla="*/ 446808 w 607490"/>
                <a:gd name="connsiteY41" fmla="*/ 69213 h 537985"/>
                <a:gd name="connsiteX42" fmla="*/ 446808 w 607490"/>
                <a:gd name="connsiteY42" fmla="*/ 30751 h 537985"/>
                <a:gd name="connsiteX43" fmla="*/ 276787 w 607490"/>
                <a:gd name="connsiteY43" fmla="*/ 30751 h 537985"/>
                <a:gd name="connsiteX44" fmla="*/ 276787 w 607490"/>
                <a:gd name="connsiteY44" fmla="*/ 69213 h 537985"/>
                <a:gd name="connsiteX45" fmla="*/ 338284 w 607490"/>
                <a:gd name="connsiteY45" fmla="*/ 69213 h 537985"/>
                <a:gd name="connsiteX46" fmla="*/ 338284 w 607490"/>
                <a:gd name="connsiteY46" fmla="*/ 30751 h 537985"/>
                <a:gd name="connsiteX47" fmla="*/ 168262 w 607490"/>
                <a:gd name="connsiteY47" fmla="*/ 30751 h 537985"/>
                <a:gd name="connsiteX48" fmla="*/ 168262 w 607490"/>
                <a:gd name="connsiteY48" fmla="*/ 69213 h 537985"/>
                <a:gd name="connsiteX49" fmla="*/ 229759 w 607490"/>
                <a:gd name="connsiteY49" fmla="*/ 69213 h 537985"/>
                <a:gd name="connsiteX50" fmla="*/ 229759 w 607490"/>
                <a:gd name="connsiteY50" fmla="*/ 30751 h 537985"/>
                <a:gd name="connsiteX51" fmla="*/ 59640 w 607490"/>
                <a:gd name="connsiteY51" fmla="*/ 30751 h 537985"/>
                <a:gd name="connsiteX52" fmla="*/ 59640 w 607490"/>
                <a:gd name="connsiteY52" fmla="*/ 69213 h 537985"/>
                <a:gd name="connsiteX53" fmla="*/ 121235 w 607490"/>
                <a:gd name="connsiteY53" fmla="*/ 69213 h 537985"/>
                <a:gd name="connsiteX54" fmla="*/ 121235 w 607490"/>
                <a:gd name="connsiteY54" fmla="*/ 30751 h 537985"/>
                <a:gd name="connsiteX55" fmla="*/ 24149 w 607490"/>
                <a:gd name="connsiteY55" fmla="*/ 0 h 537985"/>
                <a:gd name="connsiteX56" fmla="*/ 482299 w 607490"/>
                <a:gd name="connsiteY56" fmla="*/ 0 h 537985"/>
                <a:gd name="connsiteX57" fmla="*/ 506448 w 607490"/>
                <a:gd name="connsiteY57" fmla="*/ 24112 h 537985"/>
                <a:gd name="connsiteX58" fmla="*/ 506448 w 607490"/>
                <a:gd name="connsiteY58" fmla="*/ 303211 h 537985"/>
                <a:gd name="connsiteX59" fmla="*/ 500386 w 607490"/>
                <a:gd name="connsiteY59" fmla="*/ 303992 h 537985"/>
                <a:gd name="connsiteX60" fmla="*/ 436543 w 607490"/>
                <a:gd name="connsiteY60" fmla="*/ 335426 h 537985"/>
                <a:gd name="connsiteX61" fmla="*/ 419433 w 607490"/>
                <a:gd name="connsiteY61" fmla="*/ 350167 h 537985"/>
                <a:gd name="connsiteX62" fmla="*/ 396164 w 607490"/>
                <a:gd name="connsiteY62" fmla="*/ 326250 h 537985"/>
                <a:gd name="connsiteX63" fmla="*/ 448568 w 607490"/>
                <a:gd name="connsiteY63" fmla="*/ 326250 h 537985"/>
                <a:gd name="connsiteX64" fmla="*/ 448568 w 607490"/>
                <a:gd name="connsiteY64" fmla="*/ 98695 h 537985"/>
                <a:gd name="connsiteX65" fmla="*/ 57880 w 607490"/>
                <a:gd name="connsiteY65" fmla="*/ 98695 h 537985"/>
                <a:gd name="connsiteX66" fmla="*/ 57880 w 607490"/>
                <a:gd name="connsiteY66" fmla="*/ 326250 h 537985"/>
                <a:gd name="connsiteX67" fmla="*/ 292919 w 607490"/>
                <a:gd name="connsiteY67" fmla="*/ 326250 h 537985"/>
                <a:gd name="connsiteX68" fmla="*/ 309637 w 607490"/>
                <a:gd name="connsiteY68" fmla="*/ 355439 h 537985"/>
                <a:gd name="connsiteX69" fmla="*/ 309931 w 607490"/>
                <a:gd name="connsiteY69" fmla="*/ 355732 h 537985"/>
                <a:gd name="connsiteX70" fmla="*/ 276787 w 607490"/>
                <a:gd name="connsiteY70" fmla="*/ 355732 h 537985"/>
                <a:gd name="connsiteX71" fmla="*/ 276787 w 607490"/>
                <a:gd name="connsiteY71" fmla="*/ 394292 h 537985"/>
                <a:gd name="connsiteX72" fmla="*/ 340044 w 607490"/>
                <a:gd name="connsiteY72" fmla="*/ 394292 h 537985"/>
                <a:gd name="connsiteX73" fmla="*/ 366539 w 607490"/>
                <a:gd name="connsiteY73" fmla="*/ 424945 h 537985"/>
                <a:gd name="connsiteX74" fmla="*/ 24149 w 607490"/>
                <a:gd name="connsiteY74" fmla="*/ 424945 h 537985"/>
                <a:gd name="connsiteX75" fmla="*/ 0 w 607490"/>
                <a:gd name="connsiteY75" fmla="*/ 400930 h 537985"/>
                <a:gd name="connsiteX76" fmla="*/ 0 w 607490"/>
                <a:gd name="connsiteY76" fmla="*/ 24112 h 537985"/>
                <a:gd name="connsiteX77" fmla="*/ 24149 w 607490"/>
                <a:gd name="connsiteY77" fmla="*/ 0 h 53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490" h="537985">
                  <a:moveTo>
                    <a:pt x="168262" y="355732"/>
                  </a:moveTo>
                  <a:lnTo>
                    <a:pt x="168262" y="394292"/>
                  </a:lnTo>
                  <a:lnTo>
                    <a:pt x="229759" y="394292"/>
                  </a:lnTo>
                  <a:lnTo>
                    <a:pt x="229759" y="355732"/>
                  </a:lnTo>
                  <a:close/>
                  <a:moveTo>
                    <a:pt x="59640" y="355732"/>
                  </a:moveTo>
                  <a:lnTo>
                    <a:pt x="59640" y="394292"/>
                  </a:lnTo>
                  <a:lnTo>
                    <a:pt x="121235" y="394292"/>
                  </a:lnTo>
                  <a:lnTo>
                    <a:pt x="121235" y="355732"/>
                  </a:lnTo>
                  <a:close/>
                  <a:moveTo>
                    <a:pt x="332305" y="297835"/>
                  </a:moveTo>
                  <a:cubicBezTo>
                    <a:pt x="344928" y="298095"/>
                    <a:pt x="357963" y="311110"/>
                    <a:pt x="363903" y="318139"/>
                  </a:cubicBezTo>
                  <a:cubicBezTo>
                    <a:pt x="379744" y="336883"/>
                    <a:pt x="412109" y="370174"/>
                    <a:pt x="423647" y="380034"/>
                  </a:cubicBezTo>
                  <a:cubicBezTo>
                    <a:pt x="428242" y="375055"/>
                    <a:pt x="438607" y="364218"/>
                    <a:pt x="452394" y="353382"/>
                  </a:cubicBezTo>
                  <a:cubicBezTo>
                    <a:pt x="471950" y="338152"/>
                    <a:pt x="490528" y="328878"/>
                    <a:pt x="507542" y="325852"/>
                  </a:cubicBezTo>
                  <a:cubicBezTo>
                    <a:pt x="531400" y="321654"/>
                    <a:pt x="551641" y="329757"/>
                    <a:pt x="567481" y="349965"/>
                  </a:cubicBezTo>
                  <a:cubicBezTo>
                    <a:pt x="579215" y="364902"/>
                    <a:pt x="599748" y="394678"/>
                    <a:pt x="605713" y="426894"/>
                  </a:cubicBezTo>
                  <a:cubicBezTo>
                    <a:pt x="611873" y="459599"/>
                    <a:pt x="601997" y="486348"/>
                    <a:pt x="576477" y="506361"/>
                  </a:cubicBezTo>
                  <a:cubicBezTo>
                    <a:pt x="552716" y="525008"/>
                    <a:pt x="526316" y="535454"/>
                    <a:pt x="497959" y="537601"/>
                  </a:cubicBezTo>
                  <a:cubicBezTo>
                    <a:pt x="475079" y="539261"/>
                    <a:pt x="450927" y="535551"/>
                    <a:pt x="426091" y="526472"/>
                  </a:cubicBezTo>
                  <a:cubicBezTo>
                    <a:pt x="387468" y="512316"/>
                    <a:pt x="358134" y="489277"/>
                    <a:pt x="347378" y="480002"/>
                  </a:cubicBezTo>
                  <a:cubicBezTo>
                    <a:pt x="347085" y="479807"/>
                    <a:pt x="346987" y="479709"/>
                    <a:pt x="346889" y="479612"/>
                  </a:cubicBezTo>
                  <a:cubicBezTo>
                    <a:pt x="339556" y="473852"/>
                    <a:pt x="335840" y="467994"/>
                    <a:pt x="335938" y="462332"/>
                  </a:cubicBezTo>
                  <a:cubicBezTo>
                    <a:pt x="335938" y="458427"/>
                    <a:pt x="337796" y="454815"/>
                    <a:pt x="341218" y="452081"/>
                  </a:cubicBezTo>
                  <a:cubicBezTo>
                    <a:pt x="349725" y="445443"/>
                    <a:pt x="366543" y="445345"/>
                    <a:pt x="376615" y="451984"/>
                  </a:cubicBezTo>
                  <a:cubicBezTo>
                    <a:pt x="387566" y="459208"/>
                    <a:pt x="414651" y="472583"/>
                    <a:pt x="423940" y="465358"/>
                  </a:cubicBezTo>
                  <a:cubicBezTo>
                    <a:pt x="424527" y="464968"/>
                    <a:pt x="424918" y="464480"/>
                    <a:pt x="425309" y="463992"/>
                  </a:cubicBezTo>
                  <a:lnTo>
                    <a:pt x="328409" y="345474"/>
                  </a:lnTo>
                  <a:cubicBezTo>
                    <a:pt x="327725" y="344693"/>
                    <a:pt x="303573" y="318530"/>
                    <a:pt x="320098" y="302519"/>
                  </a:cubicBezTo>
                  <a:cubicBezTo>
                    <a:pt x="323936" y="299078"/>
                    <a:pt x="328097" y="297748"/>
                    <a:pt x="332305" y="297835"/>
                  </a:cubicBezTo>
                  <a:close/>
                  <a:moveTo>
                    <a:pt x="216177" y="129844"/>
                  </a:moveTo>
                  <a:cubicBezTo>
                    <a:pt x="220477" y="127794"/>
                    <a:pt x="225657" y="128477"/>
                    <a:pt x="229371" y="131601"/>
                  </a:cubicBezTo>
                  <a:lnTo>
                    <a:pt x="307854" y="197206"/>
                  </a:lnTo>
                  <a:cubicBezTo>
                    <a:pt x="310590" y="199549"/>
                    <a:pt x="312252" y="203063"/>
                    <a:pt x="312252" y="206773"/>
                  </a:cubicBezTo>
                  <a:cubicBezTo>
                    <a:pt x="312252" y="210483"/>
                    <a:pt x="310590" y="213899"/>
                    <a:pt x="307854" y="216340"/>
                  </a:cubicBezTo>
                  <a:lnTo>
                    <a:pt x="229371" y="281944"/>
                  </a:lnTo>
                  <a:cubicBezTo>
                    <a:pt x="227123" y="283799"/>
                    <a:pt x="224289" y="284873"/>
                    <a:pt x="221357" y="284873"/>
                  </a:cubicBezTo>
                  <a:cubicBezTo>
                    <a:pt x="219597" y="284873"/>
                    <a:pt x="217838" y="284482"/>
                    <a:pt x="216177" y="283702"/>
                  </a:cubicBezTo>
                  <a:cubicBezTo>
                    <a:pt x="211778" y="281651"/>
                    <a:pt x="208944" y="277258"/>
                    <a:pt x="208944" y="272377"/>
                  </a:cubicBezTo>
                  <a:lnTo>
                    <a:pt x="208944" y="141169"/>
                  </a:lnTo>
                  <a:cubicBezTo>
                    <a:pt x="208944" y="136287"/>
                    <a:pt x="211778" y="131894"/>
                    <a:pt x="216177" y="129844"/>
                  </a:cubicBezTo>
                  <a:close/>
                  <a:moveTo>
                    <a:pt x="385311" y="30751"/>
                  </a:moveTo>
                  <a:lnTo>
                    <a:pt x="385311" y="69213"/>
                  </a:lnTo>
                  <a:lnTo>
                    <a:pt x="446808" y="69213"/>
                  </a:lnTo>
                  <a:lnTo>
                    <a:pt x="446808" y="30751"/>
                  </a:lnTo>
                  <a:close/>
                  <a:moveTo>
                    <a:pt x="276787" y="30751"/>
                  </a:moveTo>
                  <a:lnTo>
                    <a:pt x="276787" y="69213"/>
                  </a:lnTo>
                  <a:lnTo>
                    <a:pt x="338284" y="69213"/>
                  </a:lnTo>
                  <a:lnTo>
                    <a:pt x="338284" y="30751"/>
                  </a:lnTo>
                  <a:close/>
                  <a:moveTo>
                    <a:pt x="168262" y="30751"/>
                  </a:moveTo>
                  <a:lnTo>
                    <a:pt x="168262" y="69213"/>
                  </a:lnTo>
                  <a:lnTo>
                    <a:pt x="229759" y="69213"/>
                  </a:lnTo>
                  <a:lnTo>
                    <a:pt x="229759" y="30751"/>
                  </a:lnTo>
                  <a:close/>
                  <a:moveTo>
                    <a:pt x="59640" y="30751"/>
                  </a:moveTo>
                  <a:lnTo>
                    <a:pt x="59640" y="69213"/>
                  </a:lnTo>
                  <a:lnTo>
                    <a:pt x="121235" y="69213"/>
                  </a:lnTo>
                  <a:lnTo>
                    <a:pt x="121235" y="30751"/>
                  </a:lnTo>
                  <a:close/>
                  <a:moveTo>
                    <a:pt x="24149" y="0"/>
                  </a:moveTo>
                  <a:lnTo>
                    <a:pt x="482299" y="0"/>
                  </a:lnTo>
                  <a:cubicBezTo>
                    <a:pt x="495693" y="0"/>
                    <a:pt x="506448" y="10836"/>
                    <a:pt x="506448" y="24112"/>
                  </a:cubicBezTo>
                  <a:lnTo>
                    <a:pt x="506448" y="303211"/>
                  </a:lnTo>
                  <a:cubicBezTo>
                    <a:pt x="504395" y="303407"/>
                    <a:pt x="502439" y="303700"/>
                    <a:pt x="500386" y="303992"/>
                  </a:cubicBezTo>
                  <a:cubicBezTo>
                    <a:pt x="480050" y="307604"/>
                    <a:pt x="458639" y="318147"/>
                    <a:pt x="436543" y="335426"/>
                  </a:cubicBezTo>
                  <a:cubicBezTo>
                    <a:pt x="430090" y="340503"/>
                    <a:pt x="424321" y="345579"/>
                    <a:pt x="419433" y="350167"/>
                  </a:cubicBezTo>
                  <a:cubicBezTo>
                    <a:pt x="412393" y="343236"/>
                    <a:pt x="404083" y="334743"/>
                    <a:pt x="396164" y="326250"/>
                  </a:cubicBezTo>
                  <a:lnTo>
                    <a:pt x="448568" y="326250"/>
                  </a:lnTo>
                  <a:lnTo>
                    <a:pt x="448568" y="98695"/>
                  </a:lnTo>
                  <a:lnTo>
                    <a:pt x="57880" y="98695"/>
                  </a:lnTo>
                  <a:lnTo>
                    <a:pt x="57880" y="326250"/>
                  </a:lnTo>
                  <a:lnTo>
                    <a:pt x="292919" y="326250"/>
                  </a:lnTo>
                  <a:cubicBezTo>
                    <a:pt x="295558" y="335914"/>
                    <a:pt x="301229" y="345872"/>
                    <a:pt x="309637" y="355439"/>
                  </a:cubicBezTo>
                  <a:lnTo>
                    <a:pt x="309931" y="355732"/>
                  </a:lnTo>
                  <a:lnTo>
                    <a:pt x="276787" y="355732"/>
                  </a:lnTo>
                  <a:lnTo>
                    <a:pt x="276787" y="394292"/>
                  </a:lnTo>
                  <a:lnTo>
                    <a:pt x="340044" y="394292"/>
                  </a:lnTo>
                  <a:lnTo>
                    <a:pt x="366539" y="424945"/>
                  </a:lnTo>
                  <a:lnTo>
                    <a:pt x="24149" y="424945"/>
                  </a:lnTo>
                  <a:cubicBezTo>
                    <a:pt x="10755" y="424945"/>
                    <a:pt x="0" y="414207"/>
                    <a:pt x="0" y="400930"/>
                  </a:cubicBezTo>
                  <a:lnTo>
                    <a:pt x="0" y="24112"/>
                  </a:lnTo>
                  <a:cubicBezTo>
                    <a:pt x="0" y="10836"/>
                    <a:pt x="10755" y="0"/>
                    <a:pt x="241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1168216-7C08-6EBA-279E-7BAB10BF43F9}"/>
              </a:ext>
            </a:extLst>
          </p:cNvPr>
          <p:cNvGrpSpPr/>
          <p:nvPr/>
        </p:nvGrpSpPr>
        <p:grpSpPr>
          <a:xfrm>
            <a:off x="8605132" y="1733235"/>
            <a:ext cx="2690104" cy="1852106"/>
            <a:chOff x="8605132" y="1733235"/>
            <a:chExt cx="2690104" cy="185210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8E9A05E-AD04-AE5B-463B-4056BBDBC179}"/>
                </a:ext>
              </a:extLst>
            </p:cNvPr>
            <p:cNvSpPr/>
            <p:nvPr/>
          </p:nvSpPr>
          <p:spPr>
            <a:xfrm>
              <a:off x="8614344" y="1733235"/>
              <a:ext cx="2680892" cy="1852106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59AA5D5-548F-632A-3FFE-1871F88C395D}"/>
                </a:ext>
              </a:extLst>
            </p:cNvPr>
            <p:cNvSpPr/>
            <p:nvPr/>
          </p:nvSpPr>
          <p:spPr>
            <a:xfrm>
              <a:off x="8605132" y="1739021"/>
              <a:ext cx="2667000" cy="1840533"/>
            </a:xfrm>
            <a:prstGeom prst="rect">
              <a:avLst/>
            </a:prstGeom>
            <a:solidFill>
              <a:srgbClr val="40404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3808CA6-6575-B536-C77E-B7E49FF372A9}"/>
                </a:ext>
              </a:extLst>
            </p:cNvPr>
            <p:cNvSpPr/>
            <p:nvPr/>
          </p:nvSpPr>
          <p:spPr>
            <a:xfrm>
              <a:off x="8841845" y="2774743"/>
              <a:ext cx="2241974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Add Subtitle text</a:t>
              </a:r>
              <a:endParaRPr lang="zh-CN" altLang="en-US" sz="1400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2" name="1">
              <a:extLst>
                <a:ext uri="{FF2B5EF4-FFF2-40B4-BE49-F238E27FC236}">
                  <a16:creationId xmlns:a16="http://schemas.microsoft.com/office/drawing/2014/main" id="{29375D1C-6F3E-2022-A5FE-96094DDC9771}"/>
                </a:ext>
              </a:extLst>
            </p:cNvPr>
            <p:cNvSpPr/>
            <p:nvPr/>
          </p:nvSpPr>
          <p:spPr>
            <a:xfrm>
              <a:off x="9774073" y="2389549"/>
              <a:ext cx="403903" cy="384691"/>
            </a:xfrm>
            <a:custGeom>
              <a:avLst/>
              <a:gdLst>
                <a:gd name="connsiteX0" fmla="*/ 69048 w 609763"/>
                <a:gd name="connsiteY0" fmla="*/ 467002 h 580760"/>
                <a:gd name="connsiteX1" fmla="*/ 84749 w 609763"/>
                <a:gd name="connsiteY1" fmla="*/ 482703 h 580760"/>
                <a:gd name="connsiteX2" fmla="*/ 69048 w 609763"/>
                <a:gd name="connsiteY2" fmla="*/ 498404 h 580760"/>
                <a:gd name="connsiteX3" fmla="*/ 53347 w 609763"/>
                <a:gd name="connsiteY3" fmla="*/ 482703 h 580760"/>
                <a:gd name="connsiteX4" fmla="*/ 69048 w 609763"/>
                <a:gd name="connsiteY4" fmla="*/ 467002 h 580760"/>
                <a:gd name="connsiteX5" fmla="*/ 69048 w 609763"/>
                <a:gd name="connsiteY5" fmla="*/ 327212 h 580760"/>
                <a:gd name="connsiteX6" fmla="*/ 84749 w 609763"/>
                <a:gd name="connsiteY6" fmla="*/ 342913 h 580760"/>
                <a:gd name="connsiteX7" fmla="*/ 69048 w 609763"/>
                <a:gd name="connsiteY7" fmla="*/ 358614 h 580760"/>
                <a:gd name="connsiteX8" fmla="*/ 53347 w 609763"/>
                <a:gd name="connsiteY8" fmla="*/ 342913 h 580760"/>
                <a:gd name="connsiteX9" fmla="*/ 69048 w 609763"/>
                <a:gd name="connsiteY9" fmla="*/ 327212 h 580760"/>
                <a:gd name="connsiteX10" fmla="*/ 443351 w 609763"/>
                <a:gd name="connsiteY10" fmla="*/ 299768 h 580760"/>
                <a:gd name="connsiteX11" fmla="*/ 370388 w 609763"/>
                <a:gd name="connsiteY11" fmla="*/ 324702 h 580760"/>
                <a:gd name="connsiteX12" fmla="*/ 358882 w 609763"/>
                <a:gd name="connsiteY12" fmla="*/ 368686 h 580760"/>
                <a:gd name="connsiteX13" fmla="*/ 363653 w 609763"/>
                <a:gd name="connsiteY13" fmla="*/ 378772 h 580760"/>
                <a:gd name="connsiteX14" fmla="*/ 347096 w 609763"/>
                <a:gd name="connsiteY14" fmla="*/ 410429 h 580760"/>
                <a:gd name="connsiteX15" fmla="*/ 360285 w 609763"/>
                <a:gd name="connsiteY15" fmla="*/ 417153 h 580760"/>
                <a:gd name="connsiteX16" fmla="*/ 359163 w 609763"/>
                <a:gd name="connsiteY16" fmla="*/ 426118 h 580760"/>
                <a:gd name="connsiteX17" fmla="*/ 365056 w 609763"/>
                <a:gd name="connsiteY17" fmla="*/ 441526 h 580760"/>
                <a:gd name="connsiteX18" fmla="*/ 363933 w 609763"/>
                <a:gd name="connsiteY18" fmla="*/ 455534 h 580760"/>
                <a:gd name="connsiteX19" fmla="*/ 381332 w 609763"/>
                <a:gd name="connsiteY19" fmla="*/ 463658 h 580760"/>
                <a:gd name="connsiteX20" fmla="*/ 404063 w 609763"/>
                <a:gd name="connsiteY20" fmla="*/ 460016 h 580760"/>
                <a:gd name="connsiteX21" fmla="*/ 392277 w 609763"/>
                <a:gd name="connsiteY21" fmla="*/ 489993 h 580760"/>
                <a:gd name="connsiteX22" fmla="*/ 499476 w 609763"/>
                <a:gd name="connsiteY22" fmla="*/ 489993 h 580760"/>
                <a:gd name="connsiteX23" fmla="*/ 468888 w 609763"/>
                <a:gd name="connsiteY23" fmla="*/ 437884 h 580760"/>
                <a:gd name="connsiteX24" fmla="*/ 499196 w 609763"/>
                <a:gd name="connsiteY24" fmla="*/ 360842 h 580760"/>
                <a:gd name="connsiteX25" fmla="*/ 443351 w 609763"/>
                <a:gd name="connsiteY25" fmla="*/ 299768 h 580760"/>
                <a:gd name="connsiteX26" fmla="*/ 394522 w 609763"/>
                <a:gd name="connsiteY26" fmla="*/ 208438 h 580760"/>
                <a:gd name="connsiteX27" fmla="*/ 405466 w 609763"/>
                <a:gd name="connsiteY27" fmla="*/ 213481 h 580760"/>
                <a:gd name="connsiteX28" fmla="*/ 416972 w 609763"/>
                <a:gd name="connsiteY28" fmla="*/ 244578 h 580760"/>
                <a:gd name="connsiteX29" fmla="*/ 431845 w 609763"/>
                <a:gd name="connsiteY29" fmla="*/ 252702 h 580760"/>
                <a:gd name="connsiteX30" fmla="*/ 441106 w 609763"/>
                <a:gd name="connsiteY30" fmla="*/ 245699 h 580760"/>
                <a:gd name="connsiteX31" fmla="*/ 455137 w 609763"/>
                <a:gd name="connsiteY31" fmla="*/ 215162 h 580760"/>
                <a:gd name="connsiteX32" fmla="*/ 466082 w 609763"/>
                <a:gd name="connsiteY32" fmla="*/ 211240 h 580760"/>
                <a:gd name="connsiteX33" fmla="*/ 534555 w 609763"/>
                <a:gd name="connsiteY33" fmla="*/ 242617 h 580760"/>
                <a:gd name="connsiteX34" fmla="*/ 538764 w 609763"/>
                <a:gd name="connsiteY34" fmla="*/ 253823 h 580760"/>
                <a:gd name="connsiteX35" fmla="*/ 524733 w 609763"/>
                <a:gd name="connsiteY35" fmla="*/ 284080 h 580760"/>
                <a:gd name="connsiteX36" fmla="*/ 529223 w 609763"/>
                <a:gd name="connsiteY36" fmla="*/ 300329 h 580760"/>
                <a:gd name="connsiteX37" fmla="*/ 541009 w 609763"/>
                <a:gd name="connsiteY37" fmla="*/ 301729 h 580760"/>
                <a:gd name="connsiteX38" fmla="*/ 572439 w 609763"/>
                <a:gd name="connsiteY38" fmla="*/ 290243 h 580760"/>
                <a:gd name="connsiteX39" fmla="*/ 583103 w 609763"/>
                <a:gd name="connsiteY39" fmla="*/ 295286 h 580760"/>
                <a:gd name="connsiteX40" fmla="*/ 609201 w 609763"/>
                <a:gd name="connsiteY40" fmla="*/ 365885 h 580760"/>
                <a:gd name="connsiteX41" fmla="*/ 604431 w 609763"/>
                <a:gd name="connsiteY41" fmla="*/ 376530 h 580760"/>
                <a:gd name="connsiteX42" fmla="*/ 573001 w 609763"/>
                <a:gd name="connsiteY42" fmla="*/ 388297 h 580760"/>
                <a:gd name="connsiteX43" fmla="*/ 565143 w 609763"/>
                <a:gd name="connsiteY43" fmla="*/ 396982 h 580760"/>
                <a:gd name="connsiteX44" fmla="*/ 572159 w 609763"/>
                <a:gd name="connsiteY44" fmla="*/ 412110 h 580760"/>
                <a:gd name="connsiteX45" fmla="*/ 602466 w 609763"/>
                <a:gd name="connsiteY45" fmla="*/ 426118 h 580760"/>
                <a:gd name="connsiteX46" fmla="*/ 606395 w 609763"/>
                <a:gd name="connsiteY46" fmla="*/ 437044 h 580760"/>
                <a:gd name="connsiteX47" fmla="*/ 574965 w 609763"/>
                <a:gd name="connsiteY47" fmla="*/ 505681 h 580760"/>
                <a:gd name="connsiteX48" fmla="*/ 563740 w 609763"/>
                <a:gd name="connsiteY48" fmla="*/ 509604 h 580760"/>
                <a:gd name="connsiteX49" fmla="*/ 533432 w 609763"/>
                <a:gd name="connsiteY49" fmla="*/ 495596 h 580760"/>
                <a:gd name="connsiteX50" fmla="*/ 517156 w 609763"/>
                <a:gd name="connsiteY50" fmla="*/ 500358 h 580760"/>
                <a:gd name="connsiteX51" fmla="*/ 515753 w 609763"/>
                <a:gd name="connsiteY51" fmla="*/ 511845 h 580760"/>
                <a:gd name="connsiteX52" fmla="*/ 527258 w 609763"/>
                <a:gd name="connsiteY52" fmla="*/ 543222 h 580760"/>
                <a:gd name="connsiteX53" fmla="*/ 522488 w 609763"/>
                <a:gd name="connsiteY53" fmla="*/ 554148 h 580760"/>
                <a:gd name="connsiteX54" fmla="*/ 451489 w 609763"/>
                <a:gd name="connsiteY54" fmla="*/ 580202 h 580760"/>
                <a:gd name="connsiteX55" fmla="*/ 440825 w 609763"/>
                <a:gd name="connsiteY55" fmla="*/ 575160 h 580760"/>
                <a:gd name="connsiteX56" fmla="*/ 429320 w 609763"/>
                <a:gd name="connsiteY56" fmla="*/ 543782 h 580760"/>
                <a:gd name="connsiteX57" fmla="*/ 414727 w 609763"/>
                <a:gd name="connsiteY57" fmla="*/ 535658 h 580760"/>
                <a:gd name="connsiteX58" fmla="*/ 405186 w 609763"/>
                <a:gd name="connsiteY58" fmla="*/ 542942 h 580760"/>
                <a:gd name="connsiteX59" fmla="*/ 391154 w 609763"/>
                <a:gd name="connsiteY59" fmla="*/ 573198 h 580760"/>
                <a:gd name="connsiteX60" fmla="*/ 380210 w 609763"/>
                <a:gd name="connsiteY60" fmla="*/ 577401 h 580760"/>
                <a:gd name="connsiteX61" fmla="*/ 311456 w 609763"/>
                <a:gd name="connsiteY61" fmla="*/ 545743 h 580760"/>
                <a:gd name="connsiteX62" fmla="*/ 307527 w 609763"/>
                <a:gd name="connsiteY62" fmla="*/ 534537 h 580760"/>
                <a:gd name="connsiteX63" fmla="*/ 321559 w 609763"/>
                <a:gd name="connsiteY63" fmla="*/ 504561 h 580760"/>
                <a:gd name="connsiteX64" fmla="*/ 317069 w 609763"/>
                <a:gd name="connsiteY64" fmla="*/ 488312 h 580760"/>
                <a:gd name="connsiteX65" fmla="*/ 305282 w 609763"/>
                <a:gd name="connsiteY65" fmla="*/ 486631 h 580760"/>
                <a:gd name="connsiteX66" fmla="*/ 273852 w 609763"/>
                <a:gd name="connsiteY66" fmla="*/ 498397 h 580760"/>
                <a:gd name="connsiteX67" fmla="*/ 263188 w 609763"/>
                <a:gd name="connsiteY67" fmla="*/ 493355 h 580760"/>
                <a:gd name="connsiteX68" fmla="*/ 236809 w 609763"/>
                <a:gd name="connsiteY68" fmla="*/ 422756 h 580760"/>
                <a:gd name="connsiteX69" fmla="*/ 241861 w 609763"/>
                <a:gd name="connsiteY69" fmla="*/ 411830 h 580760"/>
                <a:gd name="connsiteX70" fmla="*/ 273291 w 609763"/>
                <a:gd name="connsiteY70" fmla="*/ 400344 h 580760"/>
                <a:gd name="connsiteX71" fmla="*/ 281429 w 609763"/>
                <a:gd name="connsiteY71" fmla="*/ 385776 h 580760"/>
                <a:gd name="connsiteX72" fmla="*/ 274133 w 609763"/>
                <a:gd name="connsiteY72" fmla="*/ 376530 h 580760"/>
                <a:gd name="connsiteX73" fmla="*/ 243825 w 609763"/>
                <a:gd name="connsiteY73" fmla="*/ 362523 h 580760"/>
                <a:gd name="connsiteX74" fmla="*/ 239896 w 609763"/>
                <a:gd name="connsiteY74" fmla="*/ 351317 h 580760"/>
                <a:gd name="connsiteX75" fmla="*/ 271327 w 609763"/>
                <a:gd name="connsiteY75" fmla="*/ 282959 h 580760"/>
                <a:gd name="connsiteX76" fmla="*/ 282552 w 609763"/>
                <a:gd name="connsiteY76" fmla="*/ 278757 h 580760"/>
                <a:gd name="connsiteX77" fmla="*/ 312859 w 609763"/>
                <a:gd name="connsiteY77" fmla="*/ 292764 h 580760"/>
                <a:gd name="connsiteX78" fmla="*/ 328855 w 609763"/>
                <a:gd name="connsiteY78" fmla="*/ 288282 h 580760"/>
                <a:gd name="connsiteX79" fmla="*/ 330539 w 609763"/>
                <a:gd name="connsiteY79" fmla="*/ 276796 h 580760"/>
                <a:gd name="connsiteX80" fmla="*/ 318752 w 609763"/>
                <a:gd name="connsiteY80" fmla="*/ 245418 h 580760"/>
                <a:gd name="connsiteX81" fmla="*/ 323804 w 609763"/>
                <a:gd name="connsiteY81" fmla="*/ 234492 h 580760"/>
                <a:gd name="connsiteX82" fmla="*/ 69048 w 609763"/>
                <a:gd name="connsiteY82" fmla="*/ 187422 h 580760"/>
                <a:gd name="connsiteX83" fmla="*/ 84749 w 609763"/>
                <a:gd name="connsiteY83" fmla="*/ 203123 h 580760"/>
                <a:gd name="connsiteX84" fmla="*/ 69048 w 609763"/>
                <a:gd name="connsiteY84" fmla="*/ 218824 h 580760"/>
                <a:gd name="connsiteX85" fmla="*/ 53347 w 609763"/>
                <a:gd name="connsiteY85" fmla="*/ 203123 h 580760"/>
                <a:gd name="connsiteX86" fmla="*/ 69048 w 609763"/>
                <a:gd name="connsiteY86" fmla="*/ 187422 h 580760"/>
                <a:gd name="connsiteX87" fmla="*/ 70434 w 609763"/>
                <a:gd name="connsiteY87" fmla="*/ 0 h 580760"/>
                <a:gd name="connsiteX88" fmla="*/ 409976 w 609763"/>
                <a:gd name="connsiteY88" fmla="*/ 0 h 580760"/>
                <a:gd name="connsiteX89" fmla="*/ 436635 w 609763"/>
                <a:gd name="connsiteY89" fmla="*/ 21853 h 580760"/>
                <a:gd name="connsiteX90" fmla="*/ 480130 w 609763"/>
                <a:gd name="connsiteY90" fmla="*/ 180149 h 580760"/>
                <a:gd name="connsiteX91" fmla="*/ 480410 w 609763"/>
                <a:gd name="connsiteY91" fmla="*/ 181270 h 580760"/>
                <a:gd name="connsiteX92" fmla="*/ 480410 w 609763"/>
                <a:gd name="connsiteY92" fmla="*/ 192196 h 580760"/>
                <a:gd name="connsiteX93" fmla="*/ 475920 w 609763"/>
                <a:gd name="connsiteY93" fmla="*/ 189955 h 580760"/>
                <a:gd name="connsiteX94" fmla="*/ 458522 w 609763"/>
                <a:gd name="connsiteY94" fmla="*/ 187713 h 580760"/>
                <a:gd name="connsiteX95" fmla="*/ 458522 w 609763"/>
                <a:gd name="connsiteY95" fmla="*/ 181270 h 580760"/>
                <a:gd name="connsiteX96" fmla="*/ 436635 w 609763"/>
                <a:gd name="connsiteY96" fmla="*/ 159697 h 580760"/>
                <a:gd name="connsiteX97" fmla="*/ 43775 w 609763"/>
                <a:gd name="connsiteY97" fmla="*/ 159697 h 580760"/>
                <a:gd name="connsiteX98" fmla="*/ 21888 w 609763"/>
                <a:gd name="connsiteY98" fmla="*/ 181270 h 580760"/>
                <a:gd name="connsiteX99" fmla="*/ 21888 w 609763"/>
                <a:gd name="connsiteY99" fmla="*/ 224977 h 580760"/>
                <a:gd name="connsiteX100" fmla="*/ 43775 w 609763"/>
                <a:gd name="connsiteY100" fmla="*/ 246830 h 580760"/>
                <a:gd name="connsiteX101" fmla="*/ 295486 w 609763"/>
                <a:gd name="connsiteY101" fmla="*/ 246830 h 580760"/>
                <a:gd name="connsiteX102" fmla="*/ 296889 w 609763"/>
                <a:gd name="connsiteY102" fmla="*/ 253274 h 580760"/>
                <a:gd name="connsiteX103" fmla="*/ 299976 w 609763"/>
                <a:gd name="connsiteY103" fmla="*/ 261118 h 580760"/>
                <a:gd name="connsiteX104" fmla="*/ 292119 w 609763"/>
                <a:gd name="connsiteY104" fmla="*/ 257756 h 580760"/>
                <a:gd name="connsiteX105" fmla="*/ 250307 w 609763"/>
                <a:gd name="connsiteY105" fmla="*/ 273166 h 580760"/>
                <a:gd name="connsiteX106" fmla="*/ 238241 w 609763"/>
                <a:gd name="connsiteY106" fmla="*/ 299222 h 580760"/>
                <a:gd name="connsiteX107" fmla="*/ 43775 w 609763"/>
                <a:gd name="connsiteY107" fmla="*/ 299222 h 580760"/>
                <a:gd name="connsiteX108" fmla="*/ 21888 w 609763"/>
                <a:gd name="connsiteY108" fmla="*/ 321075 h 580760"/>
                <a:gd name="connsiteX109" fmla="*/ 21888 w 609763"/>
                <a:gd name="connsiteY109" fmla="*/ 364781 h 580760"/>
                <a:gd name="connsiteX110" fmla="*/ 43775 w 609763"/>
                <a:gd name="connsiteY110" fmla="*/ 386634 h 580760"/>
                <a:gd name="connsiteX111" fmla="*/ 240486 w 609763"/>
                <a:gd name="connsiteY111" fmla="*/ 386634 h 580760"/>
                <a:gd name="connsiteX112" fmla="*/ 241889 w 609763"/>
                <a:gd name="connsiteY112" fmla="*/ 387195 h 580760"/>
                <a:gd name="connsiteX113" fmla="*/ 233751 w 609763"/>
                <a:gd name="connsiteY113" fmla="*/ 389997 h 580760"/>
                <a:gd name="connsiteX114" fmla="*/ 214950 w 609763"/>
                <a:gd name="connsiteY114" fmla="*/ 430621 h 580760"/>
                <a:gd name="connsiteX115" fmla="*/ 218317 w 609763"/>
                <a:gd name="connsiteY115" fmla="*/ 439026 h 580760"/>
                <a:gd name="connsiteX116" fmla="*/ 43775 w 609763"/>
                <a:gd name="connsiteY116" fmla="*/ 439026 h 580760"/>
                <a:gd name="connsiteX117" fmla="*/ 21888 w 609763"/>
                <a:gd name="connsiteY117" fmla="*/ 460879 h 580760"/>
                <a:gd name="connsiteX118" fmla="*/ 21888 w 609763"/>
                <a:gd name="connsiteY118" fmla="*/ 504586 h 580760"/>
                <a:gd name="connsiteX119" fmla="*/ 43775 w 609763"/>
                <a:gd name="connsiteY119" fmla="*/ 526439 h 580760"/>
                <a:gd name="connsiteX120" fmla="*/ 285945 w 609763"/>
                <a:gd name="connsiteY120" fmla="*/ 526439 h 580760"/>
                <a:gd name="connsiteX121" fmla="*/ 285103 w 609763"/>
                <a:gd name="connsiteY121" fmla="*/ 548012 h 580760"/>
                <a:gd name="connsiteX122" fmla="*/ 43775 w 609763"/>
                <a:gd name="connsiteY122" fmla="*/ 548012 h 580760"/>
                <a:gd name="connsiteX123" fmla="*/ 0 w 609763"/>
                <a:gd name="connsiteY123" fmla="*/ 504586 h 580760"/>
                <a:gd name="connsiteX124" fmla="*/ 0 w 609763"/>
                <a:gd name="connsiteY124" fmla="*/ 460879 h 580760"/>
                <a:gd name="connsiteX125" fmla="*/ 280 w 609763"/>
                <a:gd name="connsiteY125" fmla="*/ 459479 h 580760"/>
                <a:gd name="connsiteX126" fmla="*/ 11505 w 609763"/>
                <a:gd name="connsiteY126" fmla="*/ 394199 h 580760"/>
                <a:gd name="connsiteX127" fmla="*/ 0 w 609763"/>
                <a:gd name="connsiteY127" fmla="*/ 364781 h 580760"/>
                <a:gd name="connsiteX128" fmla="*/ 0 w 609763"/>
                <a:gd name="connsiteY128" fmla="*/ 321075 h 580760"/>
                <a:gd name="connsiteX129" fmla="*/ 280 w 609763"/>
                <a:gd name="connsiteY129" fmla="*/ 319954 h 580760"/>
                <a:gd name="connsiteX130" fmla="*/ 11505 w 609763"/>
                <a:gd name="connsiteY130" fmla="*/ 254394 h 580760"/>
                <a:gd name="connsiteX131" fmla="*/ 0 w 609763"/>
                <a:gd name="connsiteY131" fmla="*/ 224977 h 580760"/>
                <a:gd name="connsiteX132" fmla="*/ 0 w 609763"/>
                <a:gd name="connsiteY132" fmla="*/ 181270 h 580760"/>
                <a:gd name="connsiteX133" fmla="*/ 280 w 609763"/>
                <a:gd name="connsiteY133" fmla="*/ 180149 h 580760"/>
                <a:gd name="connsiteX134" fmla="*/ 43775 w 609763"/>
                <a:gd name="connsiteY134" fmla="*/ 21853 h 580760"/>
                <a:gd name="connsiteX135" fmla="*/ 70434 w 609763"/>
                <a:gd name="connsiteY135" fmla="*/ 0 h 58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09763" h="580760">
                  <a:moveTo>
                    <a:pt x="69048" y="467002"/>
                  </a:moveTo>
                  <a:cubicBezTo>
                    <a:pt x="77719" y="467002"/>
                    <a:pt x="84749" y="474032"/>
                    <a:pt x="84749" y="482703"/>
                  </a:cubicBezTo>
                  <a:cubicBezTo>
                    <a:pt x="84749" y="491374"/>
                    <a:pt x="77719" y="498404"/>
                    <a:pt x="69048" y="498404"/>
                  </a:cubicBezTo>
                  <a:cubicBezTo>
                    <a:pt x="60377" y="498404"/>
                    <a:pt x="53347" y="491374"/>
                    <a:pt x="53347" y="482703"/>
                  </a:cubicBezTo>
                  <a:cubicBezTo>
                    <a:pt x="53347" y="474032"/>
                    <a:pt x="60377" y="467002"/>
                    <a:pt x="69048" y="467002"/>
                  </a:cubicBezTo>
                  <a:close/>
                  <a:moveTo>
                    <a:pt x="69048" y="327212"/>
                  </a:moveTo>
                  <a:cubicBezTo>
                    <a:pt x="77719" y="327212"/>
                    <a:pt x="84749" y="334242"/>
                    <a:pt x="84749" y="342913"/>
                  </a:cubicBezTo>
                  <a:cubicBezTo>
                    <a:pt x="84749" y="351584"/>
                    <a:pt x="77719" y="358614"/>
                    <a:pt x="69048" y="358614"/>
                  </a:cubicBezTo>
                  <a:cubicBezTo>
                    <a:pt x="60377" y="358614"/>
                    <a:pt x="53347" y="351584"/>
                    <a:pt x="53347" y="342913"/>
                  </a:cubicBezTo>
                  <a:cubicBezTo>
                    <a:pt x="53347" y="334242"/>
                    <a:pt x="60377" y="327212"/>
                    <a:pt x="69048" y="327212"/>
                  </a:cubicBezTo>
                  <a:close/>
                  <a:moveTo>
                    <a:pt x="443351" y="299768"/>
                  </a:moveTo>
                  <a:cubicBezTo>
                    <a:pt x="408273" y="295286"/>
                    <a:pt x="381894" y="303130"/>
                    <a:pt x="370388" y="324702"/>
                  </a:cubicBezTo>
                  <a:cubicBezTo>
                    <a:pt x="358882" y="346274"/>
                    <a:pt x="358040" y="365324"/>
                    <a:pt x="358882" y="368686"/>
                  </a:cubicBezTo>
                  <a:cubicBezTo>
                    <a:pt x="359724" y="372328"/>
                    <a:pt x="363653" y="378772"/>
                    <a:pt x="363653" y="378772"/>
                  </a:cubicBezTo>
                  <a:cubicBezTo>
                    <a:pt x="363653" y="378772"/>
                    <a:pt x="345973" y="405947"/>
                    <a:pt x="347096" y="410429"/>
                  </a:cubicBezTo>
                  <a:cubicBezTo>
                    <a:pt x="348218" y="414912"/>
                    <a:pt x="360285" y="417153"/>
                    <a:pt x="360285" y="417153"/>
                  </a:cubicBezTo>
                  <a:cubicBezTo>
                    <a:pt x="360285" y="417153"/>
                    <a:pt x="361408" y="420234"/>
                    <a:pt x="359163" y="426118"/>
                  </a:cubicBezTo>
                  <a:cubicBezTo>
                    <a:pt x="356918" y="432281"/>
                    <a:pt x="363372" y="439005"/>
                    <a:pt x="365056" y="441526"/>
                  </a:cubicBezTo>
                  <a:cubicBezTo>
                    <a:pt x="367020" y="444048"/>
                    <a:pt x="362530" y="451332"/>
                    <a:pt x="363933" y="455534"/>
                  </a:cubicBezTo>
                  <a:cubicBezTo>
                    <a:pt x="365617" y="459736"/>
                    <a:pt x="372913" y="464779"/>
                    <a:pt x="381332" y="463658"/>
                  </a:cubicBezTo>
                  <a:cubicBezTo>
                    <a:pt x="389470" y="462818"/>
                    <a:pt x="400415" y="460857"/>
                    <a:pt x="404063" y="460016"/>
                  </a:cubicBezTo>
                  <a:cubicBezTo>
                    <a:pt x="412482" y="479907"/>
                    <a:pt x="392277" y="489993"/>
                    <a:pt x="392277" y="489993"/>
                  </a:cubicBezTo>
                  <a:lnTo>
                    <a:pt x="499476" y="489993"/>
                  </a:lnTo>
                  <a:cubicBezTo>
                    <a:pt x="499476" y="489993"/>
                    <a:pt x="468327" y="465059"/>
                    <a:pt x="468888" y="437884"/>
                  </a:cubicBezTo>
                  <a:cubicBezTo>
                    <a:pt x="469169" y="422476"/>
                    <a:pt x="499476" y="403145"/>
                    <a:pt x="499196" y="360842"/>
                  </a:cubicBezTo>
                  <a:cubicBezTo>
                    <a:pt x="499196" y="339550"/>
                    <a:pt x="478429" y="304251"/>
                    <a:pt x="443351" y="299768"/>
                  </a:cubicBezTo>
                  <a:close/>
                  <a:moveTo>
                    <a:pt x="394522" y="208438"/>
                  </a:moveTo>
                  <a:cubicBezTo>
                    <a:pt x="399012" y="206757"/>
                    <a:pt x="403782" y="208998"/>
                    <a:pt x="405466" y="213481"/>
                  </a:cubicBezTo>
                  <a:lnTo>
                    <a:pt x="416972" y="244578"/>
                  </a:lnTo>
                  <a:cubicBezTo>
                    <a:pt x="418656" y="249060"/>
                    <a:pt x="428478" y="252702"/>
                    <a:pt x="431845" y="252702"/>
                  </a:cubicBezTo>
                  <a:cubicBezTo>
                    <a:pt x="434932" y="252983"/>
                    <a:pt x="439141" y="249621"/>
                    <a:pt x="441106" y="245699"/>
                  </a:cubicBezTo>
                  <a:lnTo>
                    <a:pt x="455137" y="215162"/>
                  </a:lnTo>
                  <a:cubicBezTo>
                    <a:pt x="456821" y="211240"/>
                    <a:pt x="461872" y="209279"/>
                    <a:pt x="466082" y="211240"/>
                  </a:cubicBezTo>
                  <a:lnTo>
                    <a:pt x="534555" y="242617"/>
                  </a:lnTo>
                  <a:cubicBezTo>
                    <a:pt x="538764" y="244578"/>
                    <a:pt x="540728" y="249621"/>
                    <a:pt x="538764" y="253823"/>
                  </a:cubicBezTo>
                  <a:lnTo>
                    <a:pt x="524733" y="284080"/>
                  </a:lnTo>
                  <a:cubicBezTo>
                    <a:pt x="522768" y="288282"/>
                    <a:pt x="527258" y="297807"/>
                    <a:pt x="529223" y="300329"/>
                  </a:cubicBezTo>
                  <a:cubicBezTo>
                    <a:pt x="531468" y="302570"/>
                    <a:pt x="536519" y="303410"/>
                    <a:pt x="541009" y="301729"/>
                  </a:cubicBezTo>
                  <a:lnTo>
                    <a:pt x="572439" y="290243"/>
                  </a:lnTo>
                  <a:cubicBezTo>
                    <a:pt x="576649" y="288562"/>
                    <a:pt x="581700" y="290803"/>
                    <a:pt x="583103" y="295286"/>
                  </a:cubicBezTo>
                  <a:lnTo>
                    <a:pt x="609201" y="365885"/>
                  </a:lnTo>
                  <a:cubicBezTo>
                    <a:pt x="610885" y="370087"/>
                    <a:pt x="608640" y="375130"/>
                    <a:pt x="604431" y="376530"/>
                  </a:cubicBezTo>
                  <a:lnTo>
                    <a:pt x="573001" y="388297"/>
                  </a:lnTo>
                  <a:cubicBezTo>
                    <a:pt x="568511" y="389698"/>
                    <a:pt x="565143" y="393620"/>
                    <a:pt x="565143" y="396982"/>
                  </a:cubicBezTo>
                  <a:cubicBezTo>
                    <a:pt x="565143" y="400063"/>
                    <a:pt x="567949" y="410149"/>
                    <a:pt x="572159" y="412110"/>
                  </a:cubicBezTo>
                  <a:lnTo>
                    <a:pt x="602466" y="426118"/>
                  </a:lnTo>
                  <a:cubicBezTo>
                    <a:pt x="606676" y="428079"/>
                    <a:pt x="608360" y="433122"/>
                    <a:pt x="606395" y="437044"/>
                  </a:cubicBezTo>
                  <a:lnTo>
                    <a:pt x="574965" y="505681"/>
                  </a:lnTo>
                  <a:cubicBezTo>
                    <a:pt x="573001" y="509884"/>
                    <a:pt x="567949" y="511565"/>
                    <a:pt x="563740" y="509604"/>
                  </a:cubicBezTo>
                  <a:lnTo>
                    <a:pt x="533432" y="495596"/>
                  </a:lnTo>
                  <a:cubicBezTo>
                    <a:pt x="529223" y="493915"/>
                    <a:pt x="519681" y="498117"/>
                    <a:pt x="517156" y="500358"/>
                  </a:cubicBezTo>
                  <a:cubicBezTo>
                    <a:pt x="514911" y="502320"/>
                    <a:pt x="514069" y="507642"/>
                    <a:pt x="515753" y="511845"/>
                  </a:cubicBezTo>
                  <a:lnTo>
                    <a:pt x="527258" y="543222"/>
                  </a:lnTo>
                  <a:cubicBezTo>
                    <a:pt x="528942" y="547704"/>
                    <a:pt x="526697" y="552467"/>
                    <a:pt x="522488" y="554148"/>
                  </a:cubicBezTo>
                  <a:lnTo>
                    <a:pt x="451489" y="580202"/>
                  </a:lnTo>
                  <a:cubicBezTo>
                    <a:pt x="447280" y="581883"/>
                    <a:pt x="442228" y="579642"/>
                    <a:pt x="440825" y="575160"/>
                  </a:cubicBezTo>
                  <a:lnTo>
                    <a:pt x="429320" y="543782"/>
                  </a:lnTo>
                  <a:cubicBezTo>
                    <a:pt x="427636" y="539580"/>
                    <a:pt x="417814" y="535938"/>
                    <a:pt x="414727" y="535658"/>
                  </a:cubicBezTo>
                  <a:cubicBezTo>
                    <a:pt x="411359" y="535658"/>
                    <a:pt x="407150" y="538740"/>
                    <a:pt x="405186" y="542942"/>
                  </a:cubicBezTo>
                  <a:lnTo>
                    <a:pt x="391154" y="573198"/>
                  </a:lnTo>
                  <a:cubicBezTo>
                    <a:pt x="389470" y="577401"/>
                    <a:pt x="384419" y="579362"/>
                    <a:pt x="380210" y="577401"/>
                  </a:cubicBezTo>
                  <a:lnTo>
                    <a:pt x="311456" y="545743"/>
                  </a:lnTo>
                  <a:cubicBezTo>
                    <a:pt x="307527" y="543782"/>
                    <a:pt x="305563" y="538740"/>
                    <a:pt x="307527" y="534537"/>
                  </a:cubicBezTo>
                  <a:lnTo>
                    <a:pt x="321559" y="504561"/>
                  </a:lnTo>
                  <a:cubicBezTo>
                    <a:pt x="323523" y="500078"/>
                    <a:pt x="319033" y="490833"/>
                    <a:pt x="317069" y="488312"/>
                  </a:cubicBezTo>
                  <a:cubicBezTo>
                    <a:pt x="314824" y="485790"/>
                    <a:pt x="309492" y="485230"/>
                    <a:pt x="305282" y="486631"/>
                  </a:cubicBezTo>
                  <a:lnTo>
                    <a:pt x="273852" y="498397"/>
                  </a:lnTo>
                  <a:cubicBezTo>
                    <a:pt x="269643" y="500078"/>
                    <a:pt x="264591" y="497557"/>
                    <a:pt x="263188" y="493355"/>
                  </a:cubicBezTo>
                  <a:lnTo>
                    <a:pt x="236809" y="422756"/>
                  </a:lnTo>
                  <a:cubicBezTo>
                    <a:pt x="235406" y="418273"/>
                    <a:pt x="237651" y="413511"/>
                    <a:pt x="241861" y="411830"/>
                  </a:cubicBezTo>
                  <a:lnTo>
                    <a:pt x="273291" y="400344"/>
                  </a:lnTo>
                  <a:cubicBezTo>
                    <a:pt x="277500" y="398663"/>
                    <a:pt x="281148" y="388857"/>
                    <a:pt x="281429" y="385776"/>
                  </a:cubicBezTo>
                  <a:cubicBezTo>
                    <a:pt x="281710" y="382694"/>
                    <a:pt x="278342" y="378211"/>
                    <a:pt x="274133" y="376530"/>
                  </a:cubicBezTo>
                  <a:lnTo>
                    <a:pt x="243825" y="362523"/>
                  </a:lnTo>
                  <a:cubicBezTo>
                    <a:pt x="239616" y="360562"/>
                    <a:pt x="237932" y="355519"/>
                    <a:pt x="239896" y="351317"/>
                  </a:cubicBezTo>
                  <a:lnTo>
                    <a:pt x="271327" y="282959"/>
                  </a:lnTo>
                  <a:cubicBezTo>
                    <a:pt x="273291" y="278757"/>
                    <a:pt x="278342" y="277076"/>
                    <a:pt x="282552" y="278757"/>
                  </a:cubicBezTo>
                  <a:lnTo>
                    <a:pt x="312859" y="292764"/>
                  </a:lnTo>
                  <a:cubicBezTo>
                    <a:pt x="317069" y="294726"/>
                    <a:pt x="326610" y="290243"/>
                    <a:pt x="328855" y="288282"/>
                  </a:cubicBezTo>
                  <a:cubicBezTo>
                    <a:pt x="331381" y="286321"/>
                    <a:pt x="331942" y="280998"/>
                    <a:pt x="330539" y="276796"/>
                  </a:cubicBezTo>
                  <a:lnTo>
                    <a:pt x="318752" y="245418"/>
                  </a:lnTo>
                  <a:cubicBezTo>
                    <a:pt x="317349" y="240936"/>
                    <a:pt x="319594" y="236173"/>
                    <a:pt x="323804" y="234492"/>
                  </a:cubicBezTo>
                  <a:close/>
                  <a:moveTo>
                    <a:pt x="69048" y="187422"/>
                  </a:moveTo>
                  <a:cubicBezTo>
                    <a:pt x="77719" y="187422"/>
                    <a:pt x="84749" y="194452"/>
                    <a:pt x="84749" y="203123"/>
                  </a:cubicBezTo>
                  <a:cubicBezTo>
                    <a:pt x="84749" y="211794"/>
                    <a:pt x="77719" y="218824"/>
                    <a:pt x="69048" y="218824"/>
                  </a:cubicBezTo>
                  <a:cubicBezTo>
                    <a:pt x="60377" y="218824"/>
                    <a:pt x="53347" y="211794"/>
                    <a:pt x="53347" y="203123"/>
                  </a:cubicBezTo>
                  <a:cubicBezTo>
                    <a:pt x="53347" y="194452"/>
                    <a:pt x="60377" y="187422"/>
                    <a:pt x="69048" y="187422"/>
                  </a:cubicBezTo>
                  <a:close/>
                  <a:moveTo>
                    <a:pt x="70434" y="0"/>
                  </a:moveTo>
                  <a:lnTo>
                    <a:pt x="409976" y="0"/>
                  </a:lnTo>
                  <a:cubicBezTo>
                    <a:pt x="423165" y="0"/>
                    <a:pt x="435231" y="9806"/>
                    <a:pt x="436635" y="21853"/>
                  </a:cubicBezTo>
                  <a:lnTo>
                    <a:pt x="480130" y="180149"/>
                  </a:lnTo>
                  <a:cubicBezTo>
                    <a:pt x="480130" y="180429"/>
                    <a:pt x="480410" y="180989"/>
                    <a:pt x="480410" y="181270"/>
                  </a:cubicBezTo>
                  <a:lnTo>
                    <a:pt x="480410" y="192196"/>
                  </a:lnTo>
                  <a:lnTo>
                    <a:pt x="475920" y="189955"/>
                  </a:lnTo>
                  <a:cubicBezTo>
                    <a:pt x="470308" y="187433"/>
                    <a:pt x="464415" y="186873"/>
                    <a:pt x="458522" y="187713"/>
                  </a:cubicBezTo>
                  <a:lnTo>
                    <a:pt x="458522" y="181270"/>
                  </a:lnTo>
                  <a:cubicBezTo>
                    <a:pt x="458522" y="169502"/>
                    <a:pt x="448701" y="159697"/>
                    <a:pt x="436635" y="159697"/>
                  </a:cubicBezTo>
                  <a:lnTo>
                    <a:pt x="43775" y="159697"/>
                  </a:lnTo>
                  <a:cubicBezTo>
                    <a:pt x="31709" y="159697"/>
                    <a:pt x="21888" y="169502"/>
                    <a:pt x="21888" y="181270"/>
                  </a:cubicBezTo>
                  <a:lnTo>
                    <a:pt x="21888" y="224977"/>
                  </a:lnTo>
                  <a:cubicBezTo>
                    <a:pt x="21888" y="237024"/>
                    <a:pt x="31709" y="246830"/>
                    <a:pt x="43775" y="246830"/>
                  </a:cubicBezTo>
                  <a:lnTo>
                    <a:pt x="295486" y="246830"/>
                  </a:lnTo>
                  <a:cubicBezTo>
                    <a:pt x="295767" y="249071"/>
                    <a:pt x="296328" y="251312"/>
                    <a:pt x="296889" y="253274"/>
                  </a:cubicBezTo>
                  <a:lnTo>
                    <a:pt x="299976" y="261118"/>
                  </a:lnTo>
                  <a:lnTo>
                    <a:pt x="292119" y="257756"/>
                  </a:lnTo>
                  <a:cubicBezTo>
                    <a:pt x="276685" y="250752"/>
                    <a:pt x="257323" y="258037"/>
                    <a:pt x="250307" y="273166"/>
                  </a:cubicBezTo>
                  <a:lnTo>
                    <a:pt x="238241" y="299222"/>
                  </a:lnTo>
                  <a:lnTo>
                    <a:pt x="43775" y="299222"/>
                  </a:lnTo>
                  <a:cubicBezTo>
                    <a:pt x="31709" y="299222"/>
                    <a:pt x="21888" y="309027"/>
                    <a:pt x="21888" y="321075"/>
                  </a:cubicBezTo>
                  <a:lnTo>
                    <a:pt x="21888" y="364781"/>
                  </a:lnTo>
                  <a:cubicBezTo>
                    <a:pt x="21888" y="376829"/>
                    <a:pt x="31709" y="386634"/>
                    <a:pt x="43775" y="386634"/>
                  </a:cubicBezTo>
                  <a:lnTo>
                    <a:pt x="240486" y="386634"/>
                  </a:lnTo>
                  <a:lnTo>
                    <a:pt x="241889" y="387195"/>
                  </a:lnTo>
                  <a:lnTo>
                    <a:pt x="233751" y="389997"/>
                  </a:lnTo>
                  <a:cubicBezTo>
                    <a:pt x="217756" y="396160"/>
                    <a:pt x="209337" y="414091"/>
                    <a:pt x="214950" y="430621"/>
                  </a:cubicBezTo>
                  <a:lnTo>
                    <a:pt x="218317" y="439026"/>
                  </a:lnTo>
                  <a:lnTo>
                    <a:pt x="43775" y="439026"/>
                  </a:lnTo>
                  <a:cubicBezTo>
                    <a:pt x="31709" y="439026"/>
                    <a:pt x="21888" y="448832"/>
                    <a:pt x="21888" y="460879"/>
                  </a:cubicBezTo>
                  <a:lnTo>
                    <a:pt x="21888" y="504586"/>
                  </a:lnTo>
                  <a:cubicBezTo>
                    <a:pt x="21888" y="516633"/>
                    <a:pt x="31709" y="526439"/>
                    <a:pt x="43775" y="526439"/>
                  </a:cubicBezTo>
                  <a:lnTo>
                    <a:pt x="285945" y="526439"/>
                  </a:lnTo>
                  <a:cubicBezTo>
                    <a:pt x="283139" y="533163"/>
                    <a:pt x="282858" y="540728"/>
                    <a:pt x="285103" y="548012"/>
                  </a:cubicBezTo>
                  <a:lnTo>
                    <a:pt x="43775" y="548012"/>
                  </a:lnTo>
                  <a:cubicBezTo>
                    <a:pt x="19643" y="548012"/>
                    <a:pt x="0" y="528681"/>
                    <a:pt x="0" y="504586"/>
                  </a:cubicBezTo>
                  <a:lnTo>
                    <a:pt x="0" y="460879"/>
                  </a:lnTo>
                  <a:cubicBezTo>
                    <a:pt x="0" y="460319"/>
                    <a:pt x="280" y="460039"/>
                    <a:pt x="280" y="459479"/>
                  </a:cubicBezTo>
                  <a:lnTo>
                    <a:pt x="11505" y="394199"/>
                  </a:lnTo>
                  <a:cubicBezTo>
                    <a:pt x="4490" y="386354"/>
                    <a:pt x="0" y="375988"/>
                    <a:pt x="0" y="364781"/>
                  </a:cubicBezTo>
                  <a:lnTo>
                    <a:pt x="0" y="321075"/>
                  </a:lnTo>
                  <a:cubicBezTo>
                    <a:pt x="0" y="320795"/>
                    <a:pt x="280" y="320234"/>
                    <a:pt x="280" y="319954"/>
                  </a:cubicBezTo>
                  <a:lnTo>
                    <a:pt x="11505" y="254394"/>
                  </a:lnTo>
                  <a:cubicBezTo>
                    <a:pt x="4490" y="246550"/>
                    <a:pt x="0" y="236183"/>
                    <a:pt x="0" y="224977"/>
                  </a:cubicBezTo>
                  <a:lnTo>
                    <a:pt x="0" y="181270"/>
                  </a:lnTo>
                  <a:cubicBezTo>
                    <a:pt x="0" y="180989"/>
                    <a:pt x="280" y="180429"/>
                    <a:pt x="280" y="180149"/>
                  </a:cubicBezTo>
                  <a:lnTo>
                    <a:pt x="43775" y="21853"/>
                  </a:lnTo>
                  <a:cubicBezTo>
                    <a:pt x="45178" y="9806"/>
                    <a:pt x="56964" y="0"/>
                    <a:pt x="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9BF5E05-F7FC-B392-91EA-A613984575E9}"/>
              </a:ext>
            </a:extLst>
          </p:cNvPr>
          <p:cNvGrpSpPr/>
          <p:nvPr/>
        </p:nvGrpSpPr>
        <p:grpSpPr>
          <a:xfrm>
            <a:off x="8639852" y="3830918"/>
            <a:ext cx="2680892" cy="1854718"/>
            <a:chOff x="8639852" y="3830918"/>
            <a:chExt cx="2680892" cy="1854718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4805FDE-BFE8-CE8B-5837-4AAAEB1594AA}"/>
                </a:ext>
              </a:extLst>
            </p:cNvPr>
            <p:cNvSpPr/>
            <p:nvPr/>
          </p:nvSpPr>
          <p:spPr>
            <a:xfrm>
              <a:off x="8639852" y="3830918"/>
              <a:ext cx="2680892" cy="1852106"/>
            </a:xfrm>
            <a:prstGeom prst="rect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B9572CD-6955-6AB8-4B45-872477CD9087}"/>
                </a:ext>
              </a:extLst>
            </p:cNvPr>
            <p:cNvSpPr/>
            <p:nvPr/>
          </p:nvSpPr>
          <p:spPr>
            <a:xfrm>
              <a:off x="8640936" y="3837288"/>
              <a:ext cx="2667000" cy="1848348"/>
            </a:xfrm>
            <a:prstGeom prst="rect">
              <a:avLst/>
            </a:prstGeom>
            <a:solidFill>
              <a:srgbClr val="2038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2D71224-984B-62E6-FA02-95FB24E6C369}"/>
                </a:ext>
              </a:extLst>
            </p:cNvPr>
            <p:cNvSpPr/>
            <p:nvPr/>
          </p:nvSpPr>
          <p:spPr>
            <a:xfrm>
              <a:off x="8841845" y="4763737"/>
              <a:ext cx="2241974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Add Subtitle text</a:t>
              </a:r>
              <a:endParaRPr lang="zh-CN" altLang="en-US" sz="1400" dirty="0">
                <a:solidFill>
                  <a:schemeClr val="bg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5" name="图形 21">
              <a:extLst>
                <a:ext uri="{FF2B5EF4-FFF2-40B4-BE49-F238E27FC236}">
                  <a16:creationId xmlns:a16="http://schemas.microsoft.com/office/drawing/2014/main" id="{06BFFAE6-A3CB-754C-3F28-83534D233C68}"/>
                </a:ext>
              </a:extLst>
            </p:cNvPr>
            <p:cNvSpPr/>
            <p:nvPr/>
          </p:nvSpPr>
          <p:spPr>
            <a:xfrm>
              <a:off x="9734088" y="4370784"/>
              <a:ext cx="483872" cy="34844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08037" h="437859">
                  <a:moveTo>
                    <a:pt x="435614" y="275305"/>
                  </a:moveTo>
                  <a:cubicBezTo>
                    <a:pt x="437271" y="274359"/>
                    <a:pt x="439284" y="274596"/>
                    <a:pt x="440823" y="275778"/>
                  </a:cubicBezTo>
                  <a:cubicBezTo>
                    <a:pt x="448635" y="281809"/>
                    <a:pt x="457277" y="285948"/>
                    <a:pt x="466273" y="287959"/>
                  </a:cubicBezTo>
                  <a:cubicBezTo>
                    <a:pt x="467930" y="288313"/>
                    <a:pt x="469232" y="289496"/>
                    <a:pt x="469824" y="291033"/>
                  </a:cubicBezTo>
                  <a:lnTo>
                    <a:pt x="478939" y="315276"/>
                  </a:lnTo>
                  <a:lnTo>
                    <a:pt x="488172" y="291033"/>
                  </a:lnTo>
                  <a:cubicBezTo>
                    <a:pt x="488764" y="289496"/>
                    <a:pt x="490066" y="288313"/>
                    <a:pt x="491723" y="287959"/>
                  </a:cubicBezTo>
                  <a:cubicBezTo>
                    <a:pt x="500838" y="285948"/>
                    <a:pt x="509361" y="281809"/>
                    <a:pt x="517174" y="275778"/>
                  </a:cubicBezTo>
                  <a:cubicBezTo>
                    <a:pt x="518713" y="274596"/>
                    <a:pt x="520725" y="274359"/>
                    <a:pt x="522382" y="275305"/>
                  </a:cubicBezTo>
                  <a:cubicBezTo>
                    <a:pt x="529485" y="278971"/>
                    <a:pt x="564878" y="298247"/>
                    <a:pt x="573875" y="309954"/>
                  </a:cubicBezTo>
                  <a:cubicBezTo>
                    <a:pt x="591157" y="332423"/>
                    <a:pt x="603468" y="399829"/>
                    <a:pt x="607966" y="427738"/>
                  </a:cubicBezTo>
                  <a:cubicBezTo>
                    <a:pt x="608203" y="429157"/>
                    <a:pt x="607848" y="430694"/>
                    <a:pt x="606901" y="431758"/>
                  </a:cubicBezTo>
                  <a:cubicBezTo>
                    <a:pt x="605954" y="432823"/>
                    <a:pt x="604652" y="433414"/>
                    <a:pt x="603231" y="433414"/>
                  </a:cubicBezTo>
                  <a:lnTo>
                    <a:pt x="354765" y="433414"/>
                  </a:lnTo>
                  <a:cubicBezTo>
                    <a:pt x="353344" y="433414"/>
                    <a:pt x="352042" y="432823"/>
                    <a:pt x="351095" y="431758"/>
                  </a:cubicBezTo>
                  <a:cubicBezTo>
                    <a:pt x="350148" y="430694"/>
                    <a:pt x="349793" y="429157"/>
                    <a:pt x="350030" y="427738"/>
                  </a:cubicBezTo>
                  <a:cubicBezTo>
                    <a:pt x="354528" y="399829"/>
                    <a:pt x="366839" y="332423"/>
                    <a:pt x="384122" y="309954"/>
                  </a:cubicBezTo>
                  <a:cubicBezTo>
                    <a:pt x="393118" y="298247"/>
                    <a:pt x="428512" y="278971"/>
                    <a:pt x="435614" y="275305"/>
                  </a:cubicBezTo>
                  <a:close/>
                  <a:moveTo>
                    <a:pt x="479051" y="123066"/>
                  </a:moveTo>
                  <a:cubicBezTo>
                    <a:pt x="542255" y="123066"/>
                    <a:pt x="548646" y="158180"/>
                    <a:pt x="548646" y="201334"/>
                  </a:cubicBezTo>
                  <a:cubicBezTo>
                    <a:pt x="548646" y="244607"/>
                    <a:pt x="517518" y="279721"/>
                    <a:pt x="479051" y="279721"/>
                  </a:cubicBezTo>
                  <a:cubicBezTo>
                    <a:pt x="440584" y="279721"/>
                    <a:pt x="409337" y="244607"/>
                    <a:pt x="409337" y="201334"/>
                  </a:cubicBezTo>
                  <a:cubicBezTo>
                    <a:pt x="409337" y="198852"/>
                    <a:pt x="409337" y="196369"/>
                    <a:pt x="409455" y="193886"/>
                  </a:cubicBezTo>
                  <a:cubicBezTo>
                    <a:pt x="405668" y="196723"/>
                    <a:pt x="402235" y="200389"/>
                    <a:pt x="400460" y="205000"/>
                  </a:cubicBezTo>
                  <a:cubicBezTo>
                    <a:pt x="397856" y="211502"/>
                    <a:pt x="399276" y="219305"/>
                    <a:pt x="404484" y="228173"/>
                  </a:cubicBezTo>
                  <a:cubicBezTo>
                    <a:pt x="406259" y="228646"/>
                    <a:pt x="407916" y="229710"/>
                    <a:pt x="408982" y="231365"/>
                  </a:cubicBezTo>
                  <a:lnTo>
                    <a:pt x="411822" y="235503"/>
                  </a:lnTo>
                  <a:cubicBezTo>
                    <a:pt x="413124" y="237276"/>
                    <a:pt x="413598" y="239405"/>
                    <a:pt x="413243" y="241651"/>
                  </a:cubicBezTo>
                  <a:cubicBezTo>
                    <a:pt x="412888" y="243779"/>
                    <a:pt x="411586" y="245671"/>
                    <a:pt x="409810" y="246853"/>
                  </a:cubicBezTo>
                  <a:cubicBezTo>
                    <a:pt x="408508" y="247799"/>
                    <a:pt x="406851" y="248390"/>
                    <a:pt x="405194" y="248390"/>
                  </a:cubicBezTo>
                  <a:cubicBezTo>
                    <a:pt x="402472" y="248390"/>
                    <a:pt x="399986" y="247090"/>
                    <a:pt x="398448" y="244843"/>
                  </a:cubicBezTo>
                  <a:lnTo>
                    <a:pt x="395489" y="240705"/>
                  </a:lnTo>
                  <a:cubicBezTo>
                    <a:pt x="394187" y="238695"/>
                    <a:pt x="393832" y="236331"/>
                    <a:pt x="394305" y="234202"/>
                  </a:cubicBezTo>
                  <a:cubicBezTo>
                    <a:pt x="387085" y="222143"/>
                    <a:pt x="385428" y="210793"/>
                    <a:pt x="389334" y="200625"/>
                  </a:cubicBezTo>
                  <a:cubicBezTo>
                    <a:pt x="393358" y="190221"/>
                    <a:pt x="402590" y="183482"/>
                    <a:pt x="410284" y="179344"/>
                  </a:cubicBezTo>
                  <a:cubicBezTo>
                    <a:pt x="413361" y="146830"/>
                    <a:pt x="426854" y="123066"/>
                    <a:pt x="479051" y="123066"/>
                  </a:cubicBezTo>
                  <a:close/>
                  <a:moveTo>
                    <a:pt x="251377" y="87196"/>
                  </a:moveTo>
                  <a:cubicBezTo>
                    <a:pt x="255047" y="87078"/>
                    <a:pt x="258599" y="88970"/>
                    <a:pt x="260493" y="92162"/>
                  </a:cubicBezTo>
                  <a:lnTo>
                    <a:pt x="294826" y="150452"/>
                  </a:lnTo>
                  <a:lnTo>
                    <a:pt x="373554" y="150452"/>
                  </a:lnTo>
                  <a:cubicBezTo>
                    <a:pt x="379118" y="150452"/>
                    <a:pt x="383735" y="155063"/>
                    <a:pt x="383735" y="160738"/>
                  </a:cubicBezTo>
                  <a:cubicBezTo>
                    <a:pt x="383735" y="166414"/>
                    <a:pt x="379118" y="171025"/>
                    <a:pt x="373554" y="171025"/>
                  </a:cubicBezTo>
                  <a:lnTo>
                    <a:pt x="289025" y="171025"/>
                  </a:lnTo>
                  <a:cubicBezTo>
                    <a:pt x="285355" y="171025"/>
                    <a:pt x="281921" y="169015"/>
                    <a:pt x="280145" y="165941"/>
                  </a:cubicBezTo>
                  <a:lnTo>
                    <a:pt x="252206" y="118529"/>
                  </a:lnTo>
                  <a:lnTo>
                    <a:pt x="201773" y="214890"/>
                  </a:lnTo>
                  <a:cubicBezTo>
                    <a:pt x="200115" y="217964"/>
                    <a:pt x="197155" y="219974"/>
                    <a:pt x="193722" y="220329"/>
                  </a:cubicBezTo>
                  <a:cubicBezTo>
                    <a:pt x="193367" y="220329"/>
                    <a:pt x="193012" y="220447"/>
                    <a:pt x="192657" y="220447"/>
                  </a:cubicBezTo>
                  <a:cubicBezTo>
                    <a:pt x="189579" y="220447"/>
                    <a:pt x="186619" y="219028"/>
                    <a:pt x="184606" y="216545"/>
                  </a:cubicBezTo>
                  <a:lnTo>
                    <a:pt x="148261" y="171025"/>
                  </a:lnTo>
                  <a:lnTo>
                    <a:pt x="75926" y="171025"/>
                  </a:lnTo>
                  <a:cubicBezTo>
                    <a:pt x="70243" y="171025"/>
                    <a:pt x="65626" y="166414"/>
                    <a:pt x="65626" y="160738"/>
                  </a:cubicBezTo>
                  <a:cubicBezTo>
                    <a:pt x="65626" y="155063"/>
                    <a:pt x="70243" y="150452"/>
                    <a:pt x="75926" y="150452"/>
                  </a:cubicBezTo>
                  <a:lnTo>
                    <a:pt x="153233" y="150452"/>
                  </a:lnTo>
                  <a:cubicBezTo>
                    <a:pt x="156311" y="150452"/>
                    <a:pt x="159271" y="151871"/>
                    <a:pt x="161284" y="154354"/>
                  </a:cubicBezTo>
                  <a:lnTo>
                    <a:pt x="190881" y="191480"/>
                  </a:lnTo>
                  <a:lnTo>
                    <a:pt x="242498" y="92635"/>
                  </a:lnTo>
                  <a:cubicBezTo>
                    <a:pt x="244274" y="89325"/>
                    <a:pt x="247589" y="87315"/>
                    <a:pt x="251377" y="87196"/>
                  </a:cubicBezTo>
                  <a:close/>
                  <a:moveTo>
                    <a:pt x="13735" y="0"/>
                  </a:moveTo>
                  <a:lnTo>
                    <a:pt x="495160" y="0"/>
                  </a:lnTo>
                  <a:cubicBezTo>
                    <a:pt x="502738" y="0"/>
                    <a:pt x="508776" y="6147"/>
                    <a:pt x="508776" y="13713"/>
                  </a:cubicBezTo>
                  <a:lnTo>
                    <a:pt x="508776" y="104618"/>
                  </a:lnTo>
                  <a:cubicBezTo>
                    <a:pt x="499186" y="102254"/>
                    <a:pt x="488411" y="101072"/>
                    <a:pt x="476452" y="101072"/>
                  </a:cubicBezTo>
                  <a:cubicBezTo>
                    <a:pt x="472308" y="101072"/>
                    <a:pt x="468282" y="101190"/>
                    <a:pt x="464375" y="101426"/>
                  </a:cubicBezTo>
                  <a:lnTo>
                    <a:pt x="464375" y="37946"/>
                  </a:lnTo>
                  <a:lnTo>
                    <a:pt x="44401" y="37946"/>
                  </a:lnTo>
                  <a:lnTo>
                    <a:pt x="44401" y="297896"/>
                  </a:lnTo>
                  <a:lnTo>
                    <a:pt x="203653" y="297896"/>
                  </a:lnTo>
                  <a:lnTo>
                    <a:pt x="305242" y="297896"/>
                  </a:lnTo>
                  <a:lnTo>
                    <a:pt x="362667" y="297896"/>
                  </a:lnTo>
                  <a:cubicBezTo>
                    <a:pt x="356037" y="306998"/>
                    <a:pt x="350117" y="320356"/>
                    <a:pt x="345025" y="335842"/>
                  </a:cubicBezTo>
                  <a:lnTo>
                    <a:pt x="325015" y="335842"/>
                  </a:lnTo>
                  <a:cubicBezTo>
                    <a:pt x="326673" y="345772"/>
                    <a:pt x="329515" y="359957"/>
                    <a:pt x="334132" y="375916"/>
                  </a:cubicBezTo>
                  <a:cubicBezTo>
                    <a:pt x="330343" y="392584"/>
                    <a:pt x="327265" y="409606"/>
                    <a:pt x="324778" y="424974"/>
                  </a:cubicBezTo>
                  <a:cubicBezTo>
                    <a:pt x="324068" y="429348"/>
                    <a:pt x="324542" y="433722"/>
                    <a:pt x="325844" y="437859"/>
                  </a:cubicBezTo>
                  <a:lnTo>
                    <a:pt x="171566" y="437859"/>
                  </a:lnTo>
                  <a:cubicBezTo>
                    <a:pt x="166829" y="437859"/>
                    <a:pt x="162567" y="435495"/>
                    <a:pt x="159962" y="431594"/>
                  </a:cubicBezTo>
                  <a:cubicBezTo>
                    <a:pt x="157476" y="427575"/>
                    <a:pt x="157120" y="422728"/>
                    <a:pt x="159133" y="418472"/>
                  </a:cubicBezTo>
                  <a:cubicBezTo>
                    <a:pt x="173815" y="386437"/>
                    <a:pt x="180801" y="354046"/>
                    <a:pt x="183761" y="335842"/>
                  </a:cubicBezTo>
                  <a:lnTo>
                    <a:pt x="13735" y="335842"/>
                  </a:lnTo>
                  <a:cubicBezTo>
                    <a:pt x="6157" y="335842"/>
                    <a:pt x="0" y="329695"/>
                    <a:pt x="0" y="322129"/>
                  </a:cubicBezTo>
                  <a:lnTo>
                    <a:pt x="0" y="13713"/>
                  </a:lnTo>
                  <a:cubicBezTo>
                    <a:pt x="0" y="6147"/>
                    <a:pt x="6157" y="0"/>
                    <a:pt x="13735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56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32" name="TextBox 7">
            <a:extLst>
              <a:ext uri="{FF2B5EF4-FFF2-40B4-BE49-F238E27FC236}">
                <a16:creationId xmlns:a16="http://schemas.microsoft.com/office/drawing/2014/main" id="{59BCA8A2-0150-1712-1A90-A3A7B13FE1E5}"/>
              </a:ext>
            </a:extLst>
          </p:cNvPr>
          <p:cNvSpPr txBox="1"/>
          <p:nvPr/>
        </p:nvSpPr>
        <p:spPr>
          <a:xfrm>
            <a:off x="4549775" y="517728"/>
            <a:ext cx="353914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Bebas Neue" charset="0"/>
              </a:rPr>
              <a:t>02.Add title text</a:t>
            </a:r>
          </a:p>
        </p:txBody>
      </p:sp>
    </p:spTree>
    <p:extLst>
      <p:ext uri="{BB962C8B-B14F-4D97-AF65-F5344CB8AC3E}">
        <p14:creationId xmlns:p14="http://schemas.microsoft.com/office/powerpoint/2010/main" val="6642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3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1387</Words>
  <Application>Microsoft Office PowerPoint</Application>
  <PresentationFormat>宽屏</PresentationFormat>
  <Paragraphs>223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Source Han Serif SC</vt:lpstr>
      <vt:lpstr>等线</vt:lpstr>
      <vt:lpstr>等线 Light</vt:lpstr>
      <vt:lpstr>思源黑体 CN Light</vt:lpstr>
      <vt:lpstr>思源黑体 CN Normal</vt:lpstr>
      <vt:lpstr>思源宋体</vt:lpstr>
      <vt:lpstr>微软雅黑</vt:lpstr>
      <vt:lpstr>字魂35号-经典雅黑</vt:lpstr>
      <vt:lpstr>字魂95号-手刻宋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</dc:title>
  <dc:creator>www.freeppt7.com</dc:creator>
  <cp:keywords>www.freeppt7.com</cp:keywords>
  <dc:description>www.freeppt7.com</dc:description>
  <cp:lastModifiedBy>之灵</cp:lastModifiedBy>
  <cp:revision>41</cp:revision>
  <dcterms:created xsi:type="dcterms:W3CDTF">2022-09-03T04:45:00Z</dcterms:created>
  <dcterms:modified xsi:type="dcterms:W3CDTF">2024-05-13T06:38:15Z</dcterms:modified>
</cp:coreProperties>
</file>